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notesSlides/notesSlide3.xml" ContentType="application/vnd.openxmlformats-officedocument.presentationml.notesSlide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notesSlides/notesSlide4.xml" ContentType="application/vnd.openxmlformats-officedocument.presentationml.notesSlide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notesSlides/notesSlide5.xml" ContentType="application/vnd.openxmlformats-officedocument.presentationml.notesSlide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82" r:id="rId2"/>
    <p:sldId id="1373" r:id="rId3"/>
    <p:sldId id="1383" r:id="rId4"/>
    <p:sldId id="1385" r:id="rId5"/>
    <p:sldId id="1386" r:id="rId6"/>
    <p:sldId id="138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9" autoAdjust="0"/>
    <p:restoredTop sz="87382" autoAdjust="0"/>
  </p:normalViewPr>
  <p:slideViewPr>
    <p:cSldViewPr snapToGrid="0">
      <p:cViewPr varScale="1">
        <p:scale>
          <a:sx n="76" d="100"/>
          <a:sy n="76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1234 376 11378,'-33'1'504,"-11"1"127,-55 9 0,85-8-663,-1 0 0,0 1 0,1 1 0,0 0 0,0 1 0,1 1 0,-21 12 0,-14 18-150,1 2-1,-67 73 1,40-38 516,16-16-233,3 2 1,2 3 0,3 2-1,3 3 1,3 1 0,3 2 0,-58 140-1,-35 190-475,115-323 372,4 1 1,3-1-1,-2 107 0,18-26 4,7 0 0,38 193 0,-37-286 7,3-1 0,2 0-1,4-2 1,2 0-1,3-1 1,3-2 0,3-1-1,42 61 1,24 18 37,223 242 0,-269-331-40,2-2 0,2-3 0,2-3 0,1-2 0,2-3 0,67 29 0,403 140 32,-528-204-38,168 54 2,3-7 1,2-7-1,2-9 1,1-7-1,200 2 1,693-50 25,-796 12 6,1309-97 81,-1198 75-116,453-48 3,-12-69-10,172-159 123,-738 206-98,-195 72-12,114-73 1,-153 83-7,-2 0 0,0-2 0,-1-1 0,-1-1 0,-2-1 0,0-1 0,-2-1 0,-1-1 0,27-55 0,-20 28 5,-3-1-1,-2-1 1,-3-1-1,18-98 1,-22 60 111,-4 1-1,-4-129 1,-11 98-121,-28-162 0,20 214-110,-3 1-1,-4 1 1,-3 1-1,-48-104 1,46 125 116,-3 0 0,-1 2 0,-3 1 0,-2 2 0,-2 1 0,-65-62 1,-268-215 241,293 258-216,13 14-52,-2 3 0,-2 2 1,-2 4-1,-1 3 1,-128-49-1,-357-132-20,118 58 30,-14 43-3,-118 25 21,-2 23-3,-262 19-8,-2 54-52,498 0-88,-427 14-312,-112 9-1207,827-26 1554,-80 3-210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23 373 15619,'-18'-14'1553,"14"7"-1009,4-2-224,12-7 928,5-3-336,12-7-272,11-4-135,12-8-201,11-1-56,6 1-8,2 2-24,-3 6-160,-4 4-144,-11 6-496,-5 8-337,-18 5 745,-8 2-120,-15 4-160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3 215 13643,'-1'12'597,"0"-10"-463,1 1 0,-1 0 0,1 0-1,0 0 1,0-1 0,0 1 0,0 0-1,1 0 1,0 4 0,0-6-94,0 0 0,0 1 0,0-1 0,0 0 0,0 0-1,0 0 1,1 0 0,-1 0 0,0 0 0,0 0 0,1 0 0,-1-1 0,1 1 0,-1-1 0,0 1 0,1-1 0,-1 1 0,1-1 0,-1 0 0,1 1 0,2-1 0,30 4 163,1-2 0,0-2 0,0 0-1,-1-3 1,1-1 0,53-13 0,-28 0 268,73-32 0,-8 3 111,-10 6-209,58-18-15,-146 51-331,1 2 0,30-2 0,-30 4 0,-1-1 0,36-9 0,-57 11-17,-1 0 1,1 1-1,-1 0 1,1 0-1,0 0 1,-1 0 0,1 1-1,0 0 1,0 1-1,-1-1 1,1 1-1,0 0 1,-1 0-1,1 1 1,-1 0 0,1 0-1,-1 0 1,0 1-1,0-1 1,0 1-1,0 0 1,0 1 0,4 3-1,0 3 199,-22-12 231,-2-1-318,-46-1 78,0 3 0,-71 7 0,25 0-251,57-3-8,-1 1 1,1 3-1,-1 2 0,2 2 0,0 3 0,-55 22 0,81-26 61,-1-1-1,0-1 1,0-1-1,0-2 1,-1 0-1,0-1 1,0-2-1,-43 0 1,50-3 5,-86-3-20,88 4-6,1 1 0,0 1 0,0 1 0,-27 7 1,38-6-152,12-3 87,15 0-22,142 4-149,55-1 268,-176-6-32,0-2 0,0-2 0,43-11 0,-40 4-203,-13 3 191,52-8 0,-77 17-320,1 0-1,-1 1 0,1-1 1,-1 2-1,1-1 0,0 2 1,-1-1-1,1 1 0,-1 0 1,11 5-1,-16-5 141,0 0 1,1-1 0,-1 1-1,0-1 1,1 0 0,5 0-1,3-1-618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9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13275,'1'14'788,"1"0"0,0 0 1,1-1-1,5 14 0,1 5-223,-1 7-50,-2-11 36,1 0 0,20 52 1,-27-80-530,0 1 1,0-1 0,0 0 0,0 1-1,1-1 1,-1 1 0,0-1 0,0 0-1,0 1 1,0-1 0,0 0 0,1 1-1,-1-1 1,0 0 0,0 1 0,1-1-1,-1 0 1,0 0 0,0 1 0,1-1-1,-1 0 1,0 0 0,1 1 0,-1-1-1,0 0 1,1 0 0,-1 0 0,0 0-1,1 1 1,-1-1 0,0 0 0,1 0-1,-1 0 1,1 0 0,-1 0 0,0 0-1,1 0 1,-1 0 0,1 0 0,-1 0-1,0 0 1,1 0 0,-1-1-1,0 1 1,1 0 0,-1 0 0,1 0-1,-1 0 1,0-1 0,1 1 0,-1 0-1,0 0 1,0-1 0,1 1 0,-1 0-1,0 0 1,0-1 0,1 1 0,-1 0-1,0-1 1,0 1 0,0 0 0,1-1-1,-1 0 1,12-27 724,-11 25-656,32-107 1286,-21 62-1049,38-89 0,-50 136-345,0 1 1,0-1-1,0 1 1,0-1 0,1 1-1,-1-1 1,0 1-1,0-1 1,1 1 0,-1-1-1,0 1 1,0-1-1,1 1 1,-1-1-1,1 1 1,-1 0 0,0-1-1,1 1 1,-1 0-1,1-1 1,-1 1 0,1 0-1,-1-1 1,1 1-1,-1 0 1,1 0 0,-1 0-1,1 0 1,-1-1-1,1 1 1,-1 0 0,2 0-1,-2 1-22,0-1 0,0 0 0,0 1 1,0-1-1,0 0 0,0 1 0,0-1 0,0 1 0,0-1 0,0 0 0,0 1 0,0-1 0,0 0 0,0 1 0,0-1 0,0 1 1,0-1-1,0 0 0,0 1 0,0-1 0,-1 0 0,1 1 0,0-1 0,0 0 0,-1 1 0,1-1 0,0 0 0,0 0 0,-1 1 1,1-1-1,0 0 0,-1 0 0,1 1 0,0-1 0,-1 0 0,1 0 0,-1 0 0,-4 3-330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32 102 16396,'3'-2'240,"-1"1"1,1-1 0,0 0 0,0 1 0,0-1-1,0 1 1,0 0 0,0 0 0,0 0 0,0 0-1,0 0 1,5 0 0,1-1 144,5-1-167,57-14 330,112-44 1,-177 59-655,-13 7 128,-17 6 181,-34-4 428,0-2 1,-88-4 0,81-1-259,275 10-2205,-172-6 1517,-5-4-99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10266,'8'-1'138,"0"1"0,-1 0 1,1 0-1,-1 1 0,1 0 0,-1 0 0,1 1 0,-1 0 0,14 5 0,22 6 147,20-5-100,-1-1 1,1-4-1,0-2 0,85-11 1,-74-1-66,-1-4 1,124-41-1,-177 49-60,0 2-1,33-5 0,-44 9-43,0 1 1,1 0-1,-1 0 0,0 0 0,0 1 1,1 1-1,-1 0 0,11 3 0,-10 0 5,1-2 0,0 1 0,0-1 0,0-1 0,0 0 0,0-1-1,1 0 1,-1 0 0,0-1 0,1-1 0,18-3 0,141-31 615,-162 35-418,-13 8-177,-9 4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13643,'-5'4'1048,"2"2"-728,6-3-16,16 0 488,7-3-87,20 0-81,7-5-48,12-3-40,4-1-32,5-2-88,0-2-168,-8-2-608,-7 2 2032,-19 6-1567,-9 0 79,-13 2 88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14251,'359'-48'1846,"416"-41"-1336,-533 57-467,-218 29-37,5-1 44,37 0 0,-66 4-44,0 0 1,1 0 0,-1 0 0,1-1 0,-1 1 0,1 0-1,-1 0 1,1 0 0,-1 0 0,0 0 0,1 0 0,-1 0 0,1 1-1,-1-1 1,1 0 0,-1 0 0,0 0 0,1 0 0,-1 0-1,1 1 1,-1-1 0,0 0 0,1 0 0,-1 1 0,0-1 0,1 0-1,-1 1 1,-9 6 121,-21 4-195,-1-3-37,-55 5 0,37-9 52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23 326 11971,'-22'7'893,"82"-12"1182,744-104 423,214-23-3528,7 73 64,-893 59 1885,200-28 1,-329 30-727,-8 3-223,-10 5-315,-14 3-55,0-2-1,-33 8 0,48-15 286,-42 12-239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16780,'-4'-13'1271,"2"13"-314,0 21 77,2-10-925,-7 53 241,-1 51-747,-9-137-1400,7 6 1366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16011,'-4'-7'1857,"0"0"-1225,5 4-232,6-3 816,8 0-280,2 0-151,6-1-321,3 0-120,2-3-144,-1 3-32,1-1-168,-5 1-120,-7 6-416,0 1-232,-10 4-281,-4 3 777,-3 9-216,-5-1-208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16716,'0'4'1616,"1"-1"-944,8 0-216,2-3 656,4 0-191,1-3-217,3-1-168,-1-1-448,3-1-256,-3 1-600,0 0-281,-4 4-1591,-1 1 2112,-4 0-408,0 0-345</inkml:trace>
  <inkml:trace contextRef="#ctx0" brushRef="#br0" timeOffset="1">270 108 14051,'11'3'1600,"2"3"-1016,-4 2-183,0 4 711,-1 1-360,0 1-104,-4 4-272,-1 0-176,-2 0-408,-1-1-216,0-1-360,-1-4 608,-4-7-144,0 0-152</inkml:trace>
  <inkml:trace contextRef="#ctx0" brushRef="#br0" timeOffset="2">329 8 17252,'1'-7'2064,"-3"8"-1808,0 2 720,2 0-343,0 0-826,3-3-567,0 0 496,0 0-104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13355,'3'0'107,"0"1"0,-1 0 0,1 0 0,0 0 0,-1 0 0,1 0 0,-1 0 0,1 1 1,-1-1-1,1 1 0,-1 0 0,0 0 0,0 0 0,0 0 0,0 0 0,0 0 0,-1 1 0,1-1 0,-1 1 0,1-1 0,-1 1 1,0-1-1,0 1 0,0 0 0,0-1 0,0 1 0,-1 0 0,1 0 0,-1 0 0,0 0 0,0-1 0,0 1 0,0 0 0,0 0 1,-1 0-1,1 0 0,-2 2 0,-2 10 152,-1-1-1,0 0 1,-1 0 0,0-1-1,-15 22 1,18-29-150,-42 61 1043,41-62-1071,0 0 1,0 0 0,-1-1-1,1 1 1,-1-1 0,-1 0 0,1 0-1,0-1 1,-11 6 0,16-9-102,-1 0 1,0 1-1,1-1 1,-1 0-1,0 0 1,1 0-1,-1 0 1,0 0-1,0 0 1,1 0-1,-1 0 1,0 0-1,0 0 1,1 0-1,-1 0 1,0 0-1,1-1 1,-1 1-1,0 0 1,1-1-1,-1 1 1,0 0-1,1-1 1,-1 1-1,1-1 1,-1 1-1,1-1 1,-1 1-1,1-1 1,-1 1-1,1-1 1,-1 1-1,1-1 1,0 0-1,-1 1 1,1-1-1,0 0 1,-1 1 0,1-1-1,0 0 1,0 0-1,0 1 1,0-1-1,0 0 1,0 0-1,0 1 1,0-2-1,1-39-1279,-1 39 1229,2-15-579,1 1 0,1-1 0,6-16-1,-9 28 503,1 0-1,0-1 0,1 1 0,-1 0 0,1 0 1,0 1-1,0-1 0,1 0 0,-1 1 0,1 0 1,0 0-1,9-7 0,-13 11 185,1 0 1,0-1-1,0 1 0,0 0 0,-1-1 1,1 1-1,0 0 0,0 0 1,0 0-1,0 0 0,0 0 0,-1 0 1,1 0-1,0 0 0,0 0 0,0 0 1,0 1-1,-1-1 0,1 0 1,0 0-1,0 1 0,0-1 0,-1 1 1,1-1-1,0 1 0,-1-1 0,1 1 1,0-1-1,-1 1 0,1-1 1,0 1-1,-1 0 0,1 0 0,-1-1 1,0 1-1,1 0 0,0 1 0,15 34 1604,-12-27-1200,-3-5-305,1 0 0,0 0 0,0 0 1,1-1-1,-1 1 0,1-1 0,0 1 0,0-1 0,0 0 0,0 0 0,0 0 1,0-1-1,1 1 0,0-1 0,-1 0 0,1 0 0,0 0 0,0 0 0,0 0 1,5 0-1,-5-1-353,0-1 0,1 1 1,-1-1-1,0 0 0,1 0 1,-1-1-1,0 1 0,0-1 1,1 0-1,-1 0 0,0 0 1,0-1-1,4-1 0,11-5-1138,-12 5 503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17092,'2'-1'134,"0"0"0,0 1 0,0-1 1,0 0-1,0 1 0,0-1 0,1 1 1,-1 0-1,0-1 0,0 1 0,0 0 1,0 0-1,1 1 0,-1-1 0,0 0 1,0 1-1,0-1 0,0 1 0,3 1 1,4 2 205,1 1 0,16 12 0,-6-5-85,9 7-120,0 1 0,-2 1-1,0 1 1,-1 2-1,-1 0 1,-2 2-1,0 1 1,30 46-1,-40-54-41,-1-2-2803,-33-20 1756,5 1 298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16628,'15'66'2492,"29"155"-562,-41-168-1845,1-55-237,1-5 16,14-32-738,36-53 0,-12 21 67,-36 56 1671,-7 15-854,0 0 0,1-1 0,-1 1 0,0 0 1,0 0-1,0-1 0,0 1 0,0 0 0,0 0 0,0-1 0,0 1 0,0 0 0,0 0 0,0-1 0,0 1 0,0 0 0,0-1 1,0 1-1,0 0 0,0 0 0,0-1 0,0 1 0,0 0 0,0 0 0,0-1 0,0 1 0,-1 0 0,1 0 0,0-1 0,0 1 0,0 0 1,0 0-1,-1 0 0,1-1 0,0 1 0,0 0 0,-1 0 0,1 0 0,0 0 0,0 0 0,-1-1 0,1 1 0,0 0 0,-1 0 1,-9-1 167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15323,'7'14'1649,"3"-2"-921,-1-1-264,5-2 752,5 3-264,0-5-288,1 0-359,0-4-105,-4 1-64,-4 2-144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16700,'-2'5'461,"1"1"0,0 0 0,0 0 1,0 0-1,1 0 0,0 6 0,0-5-380,1 0-1,-1 0 1,1-1-1,1 1 1,-1 0-1,1-1 1,0 1 0,1-1-1,3 7 1,-5-11-51,0 0 0,0 0 0,1 0 0,-1-1 0,1 1 0,0 0 0,-1-1 0,1 0 0,0 1 1,0-1-1,0 0 0,0 0 0,0 0 0,0 0 0,0 0 0,0 0 0,0-1 0,0 1 0,1-1 1,-1 1-1,0-1 0,0 0 0,1 0 0,-1 0 0,0 0 0,0 0 0,1-1 0,-1 1 0,0-1 0,0 1 1,4-3-1,3 0 144,0-1 0,-1 0-1,1-1 1,-1 1 0,15-13 0,-19 15-98,-1-2 0,1 1 0,0 0 0,-1-1 0,1 1 0,-1-1 0,0 0 0,-1 0 0,1-1 0,-1 1 0,1 0 0,-1-1 0,1-5 0,-2 9-65,-1 0 0,0 0 1,0 0-1,0 0 1,0 0-1,0 0 0,0 0 1,0 0-1,0 0 0,-1 0 1,1 0-1,0 0 1,-1 0-1,1 0 0,0 0 1,-1 0-1,1 0 0,-1 0 1,0 1-1,1-1 1,-1 0-1,0 0 0,1 1 1,-2-2-1,0 1 70,0-1-1,-1 1 1,1 0 0,0 0 0,-1 0 0,1 0-1,-1 0 1,-4-1 0,-23 1-3430,63 2 694,-17-1 1800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13955,'2'0'147,"-1"1"0,1-1 0,0 1-1,-1-1 1,1 1 0,0 0 0,-1-1 0,1 1 0,-1 0-1,1 0 1,-1 0 0,1 0 0,-1 0 0,0 1 0,1-1-1,-1 0 1,0 1 0,0-1 0,0 1 0,0-1 0,0 1 0,0 1-1,1 2 161,-1 0 0,0 0-1,-1 0 1,1 1-1,-1-1 1,0 6 0,0-7-154,0 1 1,0 0 0,0 0-1,1 0 1,0-1 0,0 1-1,0 0 1,2 5 0,-2-9-124,-1-1 0,1 1-1,0 0 1,-1 0 0,1-1 0,0 1 0,-1-1 0,1 1 0,0 0 0,0-1-1,-1 1 1,1-1 0,0 0 0,0 1 0,0-1 0,0 0 0,0 1 0,0-1 0,0 0-1,0 0 1,0 0 0,0 0 0,-1 0 0,1 0 0,0 0 0,0 0 0,0 0-1,0-1 1,0 1 0,0 0 0,0 0 0,0-1 0,0 1 0,-1-1 0,1 1 0,0-1-1,0 1 1,0-1 0,0 0 0,36-27 361,-33 24-328,7-5 40,-1-1 0,-1 0 0,13-14-1,-22 23-98,0 1-1,0 0 0,0 0 1,0 0-1,0 0 0,1 0 1,-1-1-1,0 1 0,0 0 1,0 0-1,0 0 1,0 0-1,0-1 0,0 1 1,0 0-1,0 0 0,0 0 1,0-1-1,0 1 0,0 0 1,0 0-1,0 0 0,0 0 1,0-1-1,0 1 1,0 0-1,0 0 0,0 0 1,0-1-1,0 1 0,0 0 1,0 0-1,0 0 0,0 0 1,0-1-1,-1 1 1,1 0-1,-9-1 83,-14 6 12,20-4-78,2-1-10,0 1-1,0-1 1,0 0 0,0 0-1,0 1 1,0-1-1,0 0 1,-1 0-1,1 0 1,0 0 0,0-1-1,0 1 1,0 0-1,0 0 1,-2-1-1,3 0-3,0 1 0,0-1 0,-1 1-1,1-1 1,0 1 0,0-1-1,0 1 1,0-1 0,0 1 0,0-1-1,0 1 1,0-1 0,0 1-1,0-1 1,0 1 0,0-1 0,1 1-1,-1-1 1,0 1 0,0 0-1,0-1 1,1 1 0,-1-1 0,0 1-1,1 0 1,-1-1 0,0 1-1,1-1 1,-1 1 0,0 0 0,1-1-1,-1 1 1,1 0 0,-1 0-1,1-1 1,0 1-5,0-1 0,0 0 0,0 1 0,0-1 0,0 1 0,0 0 0,0-1 0,1 1 0,-1 0 0,0 0 0,0-1 0,0 1 0,0 0 0,0 0 0,1 0 0,-1 0 0,0 1 0,0-1 0,0 0 0,0 0 0,0 1 0,2 0 0,27 12-633,-21-8 95,-4-3 366,0-1 0,-1 1 0,1-1-1,0 1 1,0-2 0,0 1-1,0 0 1,7-1 0,4 0-351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4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14011,'2'0'1488,"1"7"-784,-2 3-255,-1 5 1391,2 2-824,-1 2-368,-1 2-200,3-2-104,-2 0-79,2-6-305,0-6-121,1-7-423,1-6-200,-2-8-1248,-2-3 1640,-1-11-344,-1-5-153</inkml:trace>
  <inkml:trace contextRef="#ctx0" brushRef="#br0" timeOffset="1">12 1 15571,'0'4'1793,"-2"2"-1193,2 3-280,-1-4 880,1 3-544,-1-1-376,1-4-2016,0-2 1672,5 2-304,3-4-208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32 108 14227,'0'1'215,"0"1"1,0-1-1,-1 1 0,1-1 0,-1 0 1,1 1-1,-1-1 0,0 0 1,1 0-1,-1 1 0,0-1 1,0 0-1,0 0 0,0 0 0,0 0 1,-2 1-1,-9 14 551,10-12-636,1 1 0,0 0 0,0-1-1,1 1 1,-1 0 0,1-1 0,0 1 0,0 0-1,1 6 1,-1-10-92,1 0-1,-1 0 1,0 0-1,0 0 1,1 0 0,-1 0-1,1 0 1,-1 0-1,1 0 1,-1 0 0,1 0-1,0 0 1,-1 0-1,1 0 1,0-1 0,0 1-1,0 0 1,0 0-1,0 0-6,1-1-1,-1 0 0,0 0 1,0 1-1,0-1 0,0 0 1,0 0-1,0 0 0,1 0 1,-1-1-1,0 1 0,0 0 1,0 0-1,0-1 0,0 1 1,0 0-1,0-1 0,0 1 1,0-1-1,0 0 1,0 1-1,1-2 0,6-4 18,0 0 0,-1-1-1,1 0 1,-2 0 0,1-1-1,-1 0 1,0 0-1,0 0 1,-1-1 0,0 0-1,-1 0 1,0 0 0,0-1-1,3-16 1,-12 32-16,1 1 1,-1 0-1,-5 13 0,6-8 5,0 0-1,0 0 0,2 0 1,-1 1-1,1-1 0,1 1 1,0 17-1,1-29-43,0 0 0,0 0 1,0 0-1,0 0 0,0 0 0,0 0 0,0 0 1,0 0-1,0-1 0,1 1 0,-1 0 0,0 0 0,1 0 1,-1 0-1,1 0 0,-1-1 0,0 1 0,1 0 0,0 0 1,-1-1-1,1 1 0,0 0 0,-1-1 0,1 1 0,0 0 1,-1-1-1,1 1 0,0-1 0,0 0 0,0 1 0,0-1 1,-1 1-1,1-1 0,0 0 0,0 0 0,0 0 1,0 0-1,0 1 0,0-1 0,0 0 0,0 0 0,0-1 1,0 1-1,-1 0 0,1 0 0,0 0 0,0-1 0,0 1 1,1-1-1,4-1-203,-1-1 0,0 0 0,0 0 1,0-1-1,-1 1 0,8-8 0,1-3-397,-1 0 1,-1-1-1,-1-1 0,0 0 0,-1-1 0,0 1 0,-2-2 0,0 1 0,-1-1 0,8-35 0,-14 42 985,-4 18 818,-6 16 55,-4 15 10,8-25-580,1 0 1,1 1 0,0-1-1,1 1 1,-2 16-1,5-29-661,0-1 1,0 1-1,-1 0 0,1-1 0,0 1 0,0 0 0,0-1 0,0 1 0,0 0 0,1-1 0,-1 1 0,0 0 0,0-1 0,0 1 0,1 0 0,-1-1 0,0 1 0,0-1 0,1 1 0,-1 0 1,1-1-1,-1 1 0,0-1 0,1 1 0,-1-1 0,1 1 0,-1-1 0,1 0 0,0 1 0,-1-1 0,1 0 0,-1 1 0,1-1 0,0 0 0,-1 0 0,1 1 0,-1-1 0,1 0 1,0 0-1,-1 0 0,1 0 0,0 0 0,-1 0 0,1 0 0,0 0 0,-1 0 0,1 0 0,0 0 0,-1-1 0,1 1 0,0 0 0,-1 0 0,1-1 0,0 1 0,0-1 0,6-2-84,0 0-1,0-1 1,11-8 0,-13 9 48,11-8-158,33-20-341,-45 29 441,1-1 0,-1 2 1,0-1-1,1 0 0,-1 1 0,1 0 0,-1 0 1,1 0-1,7 1 0,-10 0 77,0 0 0,-1 1 0,1-1-1,0 1 1,-1 0 0,1-1 0,-1 1 0,1 0 0,-1 0 0,1 0-1,-1 0 1,0 0 0,1 0 0,-1 0 0,0 1 0,0-1 0,0 0-1,0 1 1,0-1 0,0 1 0,0-1 0,-1 1 0,1 0-1,0-1 1,-1 1 0,0-1 0,1 1 0,-1 0 0,0 0 0,1 2-1,0 4 178,-1 1 0,1-1-1,-1 1 1,-2 14 0,1-19-68,1 0-1,-1 0 1,0 0 0,1 0-1,-2-1 1,1 1 0,0 0 0,-1-1-1,0 1 1,0-1 0,0 0-1,-2 4 1,2-6-80,0 1 0,0-1 0,0 0 0,0 0 0,0 0 0,0 0 0,0 0 0,0 0 0,0 0 0,0-1 0,-1 1 0,1-1-1,0 0 1,0 0 0,-1 1 0,1-1 0,0-1 0,0 1 0,-1 0 0,1 0 0,-4-2 0,-20-3-504,-40-7-2752,59 12 2524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16804,'2'16'1496,"-2"6"-928,0 1-192,-3 6 600,0 0-232,0 2-175,0 0-81,0-5-272,2-3-168,-1-6-432,2-1-368,0-4 599,2-1-95,4-2-120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16892,'1'2'179,"1"-1"0,-1 1 1,1-1-1,-1 1 0,1-1 1,-1 0-1,1 1 0,0-1 1,0 0-1,0 0 0,-1 0 1,1 0-1,0-1 0,0 1 1,0-1-1,0 1 0,4 0 1,-2-1-34,0 0 0,1 0 0,-1-1 1,0 1-1,0-1 0,1 0 0,-1 0 0,5-2 1,6-4-63,1 0 1,-1-2 0,19-12-1,-26 16 9,3 0-49,-9 9-10,-11 19 39,0-4 36,9-17-88,-1 1-1,0-1 1,1 1-1,0-1 1,0 1 0,0-1-1,0 1 1,0-1-1,0 1 1,1-1-1,-1 1 1,1-1-1,0 1 1,1 4-1,-1-6-5,0 0-1,0 0 1,0 0-1,0 0 1,0 0-1,1 0 1,-1 0-1,0-1 1,0 1-1,1 0 1,-1-1-1,0 1 1,1-1-1,-1 1 1,1-1-1,-1 1 1,1-1-1,-1 0 1,0 0-1,1 0 0,-1 0 1,1 0-1,-1 0 1,1 0-1,-1-1 1,1 1-1,2-1 1,9-3 41,-1-1 0,1 0-1,-1-1 1,-1-1 0,1 1 0,-1-2 0,11-8 0,37-22 9,-57 37-71,-1 0-1,1 0 1,0 0-1,-1 1 1,1-1-1,0 1 1,-1-1-1,1 1 1,0 0-1,0-1 1,-1 1-1,3 0 1,-3 0 9,0 1 0,-1-1 0,1 0 0,-1 0 0,1 0 0,0 1-1,-1-1 1,1 0 0,-1 1 0,1-1 0,-1 1 0,1-1 0,-1 0 0,1 1 0,-1-1 0,1 1 0,-1-1 0,1 1 0,-1 0-1,0-1 1,1 1 0,-1 0 0,1 4-9,0 0 0,0 0 1,0 0-1,-1 0 0,0 0 0,0 9 0,1 19-863,-1-33 851,0 1 0,0-1-1,0 0 1,0 0 0,0 0-1,0 0 1,0 0 0,0 1-1,0-1 1,0 0 0,0 0-1,0 0 1,1 0 0,-1 0 0,0 0-1,0 1 1,0-1 0,0 0-1,0 0 1,0 0 0,0 0-1,0 0 1,1 0 0,-1 0 0,0 0-1,0 0 1,0 0 0,0 1-1,0-1 1,0 0 0,1 0-1,-1 0 1,0 0 0,0 0-1,0 0 1,0 0 0,0 0 0,1 0-1,-1 0 1,0 0 0,0 0-1,0 0 1,0 0 0,0 0-1,1-1 1,-1 1 0,0 0 0,0 0-1,0 0 1,0 0 0,0 0-1,7-7-217,-4 4 71,8-5-264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19324,'-7'36'1158,"-1"-2"-412,1 1 1,2-1 0,1 1 0,2 65 0,2-99-741,0-1 0,0 1 0,0 0 0,0 0 0,1 0 1,-1-1-1,0 1 0,0 0 0,0 0 0,0-1 0,1 1 0,-1 0 0,0-1 1,1 1-1,-1 0 0,1-1 0,-1 1 0,1 0 0,-1-1 0,1 1 0,-1-1 1,1 1-1,-1-1 0,1 1 0,1 0 0,-1-1-2,0 0 1,0 0-1,0 0 0,0 0 0,0 0 1,0-1-1,1 1 0,-1 0 0,0 0 1,0-1-1,0 1 0,-1-1 0,1 1 1,0-1-1,0 1 0,1-2 0,7-5 5,-1-1 0,0 1-1,7-10 1,-7 8 10,33-30 3,59-65-816,-99 103 672,0 0 0,0-1 0,0 1 0,0-1-1,0 1 1,0-1 0,0 1 0,0-1 0,-1 0 0,1 1 0,-1-1-1,1 0 1,0-2 0,-2 3 86,1 1 1,0-1-1,0 0 0,0 1 1,-1-1-1,1 1 0,0-1 0,-1 1 1,1-1-1,-1 1 0,1-1 0,0 1 1,-1-1-1,1 1 0,-1 0 1,1-1-1,-1 1 0,1 0 0,-1-1 1,0 1-1,1 0 0,-1 0 0,1 0 1,-1-1-1,0 1 0,1 0 0,-1 0 1,1 0-1,-1 0 0,0 0 1,1 0-1,-1 0 0,1 0 0,-1 0 1,0 0-1,1 1 0,-1-1 0,0 0 1,-17 3-691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15499,'0'21'2009,"4"-5"-1257,3-6-320,4 0 1424,2-5-1159,2-1-417,1-4-2225,-1-3 1865,-5 3-352,-1-1-216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16043,'1'-4'3335,"20"-23"-1757,78-91 698,78-86-2019,-176 202-247,1 1-205,0-1 0,0 0 0,0 0 0,-1 0 0,1 0 0,-1 0 0,1 0 0,-1 0 0,0 0 0,0 0 0,0-1 0,0 1 0,0 0 0,0-1 0,-1 1 0,1-3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39 118 15291,'-5'0'3452,"-8"8"-2097,11-5-1246,0 0 0,0 0 0,0 0 0,0 0 0,0 1 0,0-1 0,1 1 0,0-1 0,0 1 0,0 0 0,0-1 0,0 1 0,1 0 0,-1-1 0,1 1 0,0 0 0,0 0 0,1-1 0,-1 1 1,2 4-1,-1-6-95,-1 0 0,1 0 0,0 0 0,0 0 0,0 0 0,0 0 0,0 0 0,0 0 0,1-1 1,-1 1-1,1-1 0,-1 1 0,1-1 0,-1 1 0,1-1 0,0 0 0,0 0 0,0 0 0,-1 0 0,1 0 0,0 0 1,0 0-1,1-1 0,-1 1 0,0-1 0,0 1 0,0-1 0,0 0 0,0 0 0,0 0 0,1 0 0,-1 0 1,0 0-1,0-1 0,0 1 0,4-2 0,0 0 29,0-1 0,0 1-1,0-1 1,0 0 0,-1-1 0,1 1 0,-1-1-1,0 0 1,0-1 0,0 1 0,-1-1 0,0 0-1,0 0 1,0 0 0,0-1 0,-1 1 0,0-1-1,0 0 1,3-9 0,-5 14-40,-1 1-1,0-1 0,0 0 1,1 0-1,-1 1 1,0-1-1,0 0 1,0 0-1,0 1 1,0-1-1,0 0 1,0 0-1,0 1 0,0-1 1,0 0-1,-1 0 1,1 1-1,0-1 1,0 0-1,-1 1 1,1-1-1,-1 0 1,1 1-1,0-1 1,-1 0-1,1 1 0,-1-1 1,1 1-1,-1-1 1,0 1-1,1-1 1,-1 1-1,1-1 1,-1 1-1,0 0 1,0-1-1,1 1 0,-1 0 1,0 0-1,1-1 1,-1 1-1,0 0 1,0 0-1,1 0 1,-1 0-1,0 0 1,0 0-1,0 0 0,1 0 1,-1 0-1,0 0 1,0 1-1,-3-1-44,1 1 0,-1 0 0,1 0-1,-1 0 1,1 0 0,0 1-1,0-1 1,0 1 0,0 0 0,-4 3-1,6-5-22,0 1-1,0 0 1,0 0-1,0 0 0,0 0 1,1 0-1,-1 0 1,0 0-1,0 0 1,1 0-1,-1 0 0,1 0 1,-1 0-1,0 2 1,1-2 16,1-1 1,-1 0-1,0 1 1,0-1-1,0 0 1,0 1 0,0-1-1,0 0 1,1 0-1,-1 1 1,0-1-1,0 0 1,0 1 0,1-1-1,-1 0 1,0 0-1,0 0 1,1 1-1,-1-1 1,0 0 0,0 0-1,1 0 1,-1 0-1,0 1 1,1-1-1,-1 0 1,0 0 0,1 0-1,-1 0 1,0 0-1,1 0 1,2 0-168,1 0 0,-1 0 0,0 0 1,0 0-1,0-1 0,0 1 0,0-1 0,0 0 0,5-2 1,2-2-190,-1-1 1,0 1 0,14-14 0,13-8 1969,-49 61 1674,12-33-3208,1 0-1,-1 0 1,1 0 0,-1 0-1,1 0 1,0 0 0,-1 0-1,1 0 1,0 0 0,0 0-1,-1 0 1,1 0 0,0 0-1,0 0 1,0 0 0,0 0-1,1 0 1,-1 0-1,0 0 1,0 0 0,1 0-1,-1 0 1,0-1 0,1 1-1,-1 0 1,1 0 0,-1 0-1,1 0 1,-1 0 0,1-1-1,1 2 1,1 0-29,1 0 0,-1 0 0,1 0 0,0-1 0,-1 0 0,1 1 0,4-1 0,18 8-4,-24-8-4,1 0 0,-1 0 0,0 0-1,0 0 1,0 1 0,0-1 0,0 1 0,0 0 0,0 0 0,0 0 0,-1 0-1,1 0 1,-1 0 0,1 0 0,-1 0 0,0 0 0,0 1 0,0-1 0,0 0-1,0 1 1,-1-1 0,1 1 0,-1-1 0,1 1 0,-1-1 0,0 4 0,0-2-24,-1 0 1,1 0-1,-1 0 1,0 0-1,0 0 1,-1 0-1,1-1 1,-1 1-1,0 0 1,0-1-1,0 1 0,0-1 1,-1 1-1,1-1 1,-6 5-1,7-7-17,0 0 0,0 0 0,0 0 0,0 0-1,0 0 1,0 0 0,-1 0 0,1 0-1,0-1 1,0 1 0,-1 0 0,1-1 0,0 1-1,-1-1 1,1 0 0,0 1 0,-1-1-1,1 0 1,-1 0 0,1 0 0,-1 0 0,1 0-1,-2 0 1,1-1-7,1 0 1,0 0-1,-1 1 0,1-1 0,0 0 1,0-1-1,-1 1 0,1 0 1,0 0-1,0 0 0,0-1 0,0 1 1,1 0-1,-1-1 0,0 1 0,1-1 1,-2-1-1,-1-6-39,1 0 0,0-1 0,0 1-1,1-1 1,-1-13 0,2 4-504,1 1 1,1 0-1,1 1 0,0-1 0,1 0 0,1 1 1,1 0-1,0 0 0,16-29 0,-22 45 580,1 1-1,-1-1 0,0 0 1,1 0-1,-1 1 0,1-1 1,-1 0-1,0 1 0,1-1 1,-1 1-1,1-1 0,0 1 1,-1-1-1,1 0 0,-1 1 1,1 0-1,0-1 0,-1 1 1,1-1-1,0 1 0,0 0 1,-1 0-1,3-1 0,-3 1 93,1 1 0,-1-1 0,1 1-1,0-1 1,-1 0 0,1 1-1,-1-1 1,1 1 0,-1 0 0,1-1-1,-1 1 1,0-1 0,1 1 0,-1 0-1,0-1 1,1 1 0,-1 0-1,0-1 1,0 1 0,1 1 0,6 43 3446,-7-43-3469,1 6 184,-1 0-1,1 0 1,1 0 0,0 0 0,0-1 0,3 9 0,-3-13-230,0 0-1,-1-1 0,1 1 1,0 0-1,0-1 1,0 0-1,0 0 1,1 1-1,-1-1 1,1-1-1,-1 1 0,1 0 1,0-1-1,0 1 1,-1-1-1,1 0 1,0 0-1,5 1 1,5 1-33,0 0 1,1-1-1,14 0 1,15 2-11,-24 0 399,-15-3-242,0 0 1,0 0-1,0 0 0,0 0 1,8-1-1,-3-1 51,-1 0 0,1-1 0,0 0 0,0-1-1,9-4 1,-8 3-243,0 1 1,20-5-1,-35 15-172,-6 2 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129 201 16484,'-1'0'147,"0"-1"0,1 0 1,-1 1-1,0 0 0,0-1 1,0 1-1,0-1 0,1 1 1,-1 0-1,0 0 1,0-1-1,0 1 0,0 0 1,0 0-1,0 0 0,0 0 1,-1 0-1,-19-1 748,14 1-796,1 1 0,0-1-1,0 1 1,0 0 0,0 1 0,1-1 0,-9 4-1,12-4-100,-1 0 0,1 0 0,0 0 0,0 1-1,1-1 1,-1 0 0,0 1 0,0-1 0,0 1 0,1 0-1,-1-1 1,1 1 0,0 0 0,-1 0 0,1 0-1,0 0 1,0 0 0,0 0 0,0 0 0,1 1-1,-1-1 1,0 4 0,1-5 1,0 1 0,0-1-1,0 1 1,0-1 0,0 1 0,0-1 0,1 0-1,-1 1 1,1-1 0,-1 1 0,1-1-1,-1 0 1,1 1 0,0-1 0,0 0 0,0 0-1,0 0 1,0 0 0,0 0 0,0 0 0,0 0-1,0 0 1,0 0 0,0 0 0,0 0-1,1-1 1,-1 1 0,0 0 0,1-1 0,-1 1-1,1-1 1,-1 0 0,0 1 0,1-1-1,-1 0 1,1 0 0,2 0 0,3 1 26,0-1 0,0 0 0,0 0-1,0-1 1,0 0 0,11-3 0,-8 1 49,0 0 0,0-1 0,15-9 0,-22 12-42,-1-1 0,1 1-1,-1-1 1,0 1 0,1-1 0,-1 0 0,0 0-1,0 0 1,-1 0 0,1 0 0,0 0 0,-1-1 0,1 1-1,-1 0 1,1-1 0,-1 1 0,0-1 0,1-5-1,-2 8-27,0 0 0,0 0 0,0-1-1,0 1 1,0 0 0,0-1-1,0 1 1,0 0 0,0-1 0,0 1-1,0 0 1,0-1 0,0 1 0,0 0-1,-1 0 1,1-1 0,0 1-1,0 0 1,0-1 0,0 1 0,-1 0-1,1 0 1,0-1 0,0 1-1,0 0 1,-1 0 0,1 0 0,0 0-1,-1-1 1,1 1 0,0 0 0,0 0-1,-1 0 1,1 0 0,0 0-1,-1 0 1,1 0 0,0-1 0,-1 1-1,1 0 1,-1 0 0,-15 6 77,3 6-633,13-12 509,0 0 1,0 1-1,0-1 0,0 0 1,0 1-1,0-1 1,0 0-1,0 1 0,0-1 1,0 0-1,0 1 1,0-1-1,0 0 1,0 1-1,0-1 0,0 0 1,0 1-1,0-1 1,0 0-1,1 1 0,-1-1 1,0 0-1,0 0 1,0 1-1,1-1 1,-1 0-1,0 0 0,0 1 1,1-1-1,-1 0 1,0 0-1,0 0 1,1 1-1,-1-1 0,0 0 1,1 0-1,-1 0 1,0 0-1,1 0 0,-1 0 1,3 1-82,-1-1 0,0 1-1,1-1 1,-1 0 0,0 0 0,1 0 0,-1 0 0,0-1-1,1 1 1,-1-1 0,0 1 0,0-1 0,4-1 0,29-14-1093,-31 14 905,10-7-1335,0 0 0,14-11 0,-16 10 1868,1 1-1,17-10 0,-29 19-166,-1 0 1,0 0-1,0 0 1,1 0-1,-1 0 1,0 0-1,0 0 1,1 0-1,-1 0 1,0 0-1,1 0 1,-1 0-1,0 0 1,0 0-1,1 0 1,-1 0-1,0 0 1,0 1-1,0-1 1,1 0-1,-1 0 1,0 0-1,0 0 1,1 0-1,-1 1 1,0-1-1,0 0 1,0 0-1,0 0 1,1 1-1,-1-1 1,0 0-1,0 0 1,0 0-1,0 1 1,0-1-1,0 0 1,0 0-1,0 1 1,1-1-1,-1 0 1,0 1-1,0-1 1,0 0-1,0 0 1,0 1-1,0-1 1,-1 0-1,1 0 1,0 1-1,0-1 1,0 0-1,-1 15 1908,-7 28 706,50-54-2344,-35 10-339,0 1 1,1 0 0,-1 0-1,0 1 1,1 0 0,8 2-1,-14-2 3,0-1-1,0 1 1,0 0-1,0 0 1,0 0-1,0 0 0,0 0 1,-1 0-1,1 0 1,0 0-1,-1 1 1,2 1-1,-2-2 4,-1 0 0,1 0 0,-1 0 0,1 0 0,-1 0 0,1 0 0,-1 0 0,0 0 0,0 0 0,1 0 0,-1 0 0,0 0 0,0 0 0,0 0 0,0 0 0,0 0 0,-1 0 0,1 0 0,0 0 0,0 0 0,-1 1 0,1-1 0,-1 0 1,0 1-1,-2 3 14,0-1 0,0 0 1,0 0-1,-1 0 1,1 0-1,-1 0 1,0-1-1,0 0 1,-1 0-1,-6 4 1,4-3 79,0 0 0,0 0 1,-1-1-1,1 0 0,-17 4 1,23-7-77,0 0 1,0 1-1,0-1 1,0 0-1,0 0 1,0 0 0,0 0-1,0 0 1,0 0-1,0 0 1,0 0-1,0-1 1,0 1-1,0 0 1,0-1 0,0 1-1,1 0 1,-1-1-1,0 1 1,-1-2-1,1 1-23,1 1-1,-1-1 1,1 0 0,-1 0-1,1 1 1,0-1-1,0 0 1,-1 0 0,1 0-1,0 1 1,0-1-1,0 0 1,0 0 0,0 0-1,0 0 1,0 0-1,0 1 1,1-3 0,0-3-212,1 0 1,0 0 0,1 0 0,5-10 0,25-42-2212,2 1 1,49-59-1,-84 115 2482,1 0 0,0 0 1,0 0-1,0 0 0,0 0 0,0 0 0,0 0 1,0 0-1,0 0 0,0 0 0,0 0 0,0 1 0,3-2 1,-4 2-6,0 0 0,1 1 1,-1-1-1,0 0 0,1 0 1,-1 1-1,0-1 0,0 0 1,0 0-1,1 1 0,-1-1 0,0 0 1,0 1-1,0-1 0,0 0 1,1 1-1,-1-1 0,0 0 1,0 1-1,0-1 0,0 0 1,0 1-1,0-1 0,0 0 1,0 1-1,0-1 0,0 0 1,0 1-1,0-1 0,0 0 1,-1 1-1,-7 39 1686,-2-9-13,3-10-1012,1 1 1,0 0 0,2 0-1,-3 38 1,7-60-691,0 1-1,0 0 1,0 0 0,0 0-1,0-1 1,0 1 0,0 0-1,0 0 1,0-1 0,0 1-1,1 0 1,-1 0 0,0-1-1,0 1 1,1 0 0,-1 0-1,1-1 1,-1 1 0,0 0-1,1-1 1,0 1-1,-1-1 1,1 1 0,-1-1-1,1 1 1,0-1 0,-1 1-1,2-1 1,-1 1-14,0-1 0,1 0-1,-1 0 1,1 0 0,-1 0 0,1 0 0,-1 0-1,0-1 1,1 1 0,-1 0 0,1-1 0,-1 1-1,0-1 1,2 0 0,7-5-105,-1 1 1,1-2-1,8-7 1,-15 12 79,2-2 4,-1 1-56,0 0-1,0 0 1,0 0-1,1 0 1,8-3 0,-12 5 69,0 1 1,0 0 0,0-1 0,0 1 0,0 0 0,0 0 0,0 0 0,0 0 0,1 0 0,-1 0 0,0 0 0,0 1 0,0-1 0,0 0 0,0 0 0,0 1 0,0-1 0,0 1-1,0-1 1,-1 1 0,1-1 0,0 1 0,0-1 0,0 1 0,0 0 0,-1 0 0,1-1 0,0 1 0,-1 0 0,1 0 0,-1 0 0,1 0 0,-1 0 0,1 0 0,0 1-1,4 11 28,-3-8 15,1 0 0,-1 0 1,1 0-1,-1-1 0,7 9 0,-7-12-15,-1 0 1,1 1-1,-1-1 0,1 0 1,0 0-1,-1 0 1,1 0-1,0 0 1,-1-1-1,1 1 1,0 0-1,0-1 1,0 1-1,0-1 1,0 0-1,0 0 1,0 0-1,0 0 1,-1 0-1,1 0 0,2-1 1,7-1 13,-1-1 0,0 0 0,0-1 0,0 0-1,0-1 1,-1 0 0,1 0 0,12-11 0,-11 8-112,0 1 0,1 0 0,0 1 0,21-8 0,-32 14 75,0-1-1,0 1 1,0 0-1,-1 0 1,1-1-1,0 1 1,0 0 0,0 0-1,0 0 1,0 0-1,0 0 1,0 0-1,0 1 1,0-1-1,0 0 1,0 0-1,0 1 1,0-1 0,-1 0-1,1 1 1,0-1-1,0 1 1,0-1-1,-1 1 1,1 0-1,0-1 1,0 1-1,-1 0 1,1-1-1,-1 1 1,1 0 0,0 0-1,-1-1 1,0 1-1,1 0 1,-1 0-1,1 0 1,-1 0-1,0 0 1,0 0-1,1 1 1,0 6 86,0 1-1,0-1 1,-1 1 0,0 9-1,1 14 608,-1-32-690,0 0 0,0 1 0,1-1-1,-1 0 1,0 0 0,0 0 0,0 0 0,0 0 0,0 0 0,0 0 0,0 1 0,0-1 0,0 0 0,0 0 0,1 0-1,-1 0 1,0 0 0,0 0 0,0 0 0,0 0 0,0 0 0,0 0 0,0 0 0,1 0 0,-1 0 0,0 0 0,0 0-1,0 0 1,0 0 0,0 0 0,1 0 0,-1 0 0,0 0 0,0 0 0,0 0 0,0 0 0,0 0 0,0 0 0,1 0-1,-1 0 1,0 0 0,0 0 0,0 0 0,0 0 0,0 0 0,0 0 0,0-1 0,0 1 0,1 0 0,-1 0 0,0 0-1,8-7-461,-4 3 395,1 1-124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15355,'9'-7'2341,"-7"5"-2157,0 1 0,0-1 0,0 1-1,0 0 1,0 0 0,0 0 0,0 0 0,0 0 0,0 0 0,3 0 0,162-31 2144,-70 16-1850,387-52-925,-473 69-432,-23 7 427,-5 0 53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 16692,'-16'-2'1947,"6"3"-202,0 13-1106,1 7-629,-1-2 0,-1 1 1,-1-1-1,-23 27 0,-65 63 17,23-27 119,73-78-135,1 0 0,-1 1-1,1-1 1,0 1 0,0 0-1,-3 9 1,6-13-8,-1 0 0,1 0 0,0 0 0,-1 0 0,1 0 0,0 0 0,0 0 0,0 0 0,0 0 0,0 1 0,0-1 0,0 0 0,1 0 0,-1 0 0,0 0 0,1 0 0,-1 0 0,1 0 0,-1 0 0,1 0 0,-1 0 0,1 0 0,-1 0 0,1 0 0,0-1 0,0 1 0,-1 0 0,1 0 0,0-1 0,0 1 0,0 0 0,0-1 0,0 1 0,0-1 0,0 1 0,0-1 0,0 0 0,2 1 0,11 3 1,-1-1 1,2 0-1,-1-2 0,25 2 0,16 1-257,60 21-1368,-66-12 1227,-13-6-42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16676,'0'1'88,"1"0"1,-1 0 0,0 0-1,1 0 1,-1 0 0,0 0 0,0 0-1,1 0 1,-1 0 0,0 0-1,0 0 1,0 0 0,-1 0 0,1 0-1,0 0 1,0 1 0,0-1-1,-1 0 1,1 0 0,-1 0 0,1 0-1,-1 0 1,1-1 0,-1 1-1,1 0 1,-2 1 0,-1 4 151,-87 167 2833,-29 58-2179,114-223-875,4-7-15,0 1 0,0-1 0,1 1 0,-1-1-1,0 1 1,0-1 0,1 1 0,-1-1 0,1 1-1,-1 0 1,1-1 0,0 1 0,0 0 0,0-1 0,0 3-1,5-6-17,7-11-132,-1-1 1,0 0 0,-1-1 0,-1 0-1,9-20 1,-4 8-68,-9 19 165,24-43-514,-2-1 0,38-104 1,-88 211 1065,16-33-465,1 0 1,1 1-1,1-1 1,1 1-1,1 0 1,1 0-1,1-1 1,1 1-1,5 26 1,-6-48-76,1 0 1,-1 0 0,0 0 0,1 0-1,-1 0 1,0 1 0,0-1 0,0 0-1,0 0 1,0 0 0,0 0 0,0 0-1,0 0 1,-1 0 0,1 1 0,0-1 0,-1 0-1,1 0 1,-1 0 0,1 0 0,-1 0-1,1 0 1,-1 0 0,0-1 0,1 1-1,-1 0 1,0 0 0,-2 1 0,2-1-50,-1-1 0,0 0 0,0 1 0,1-1 0,-1 0 0,0 0 0,0 0 1,1 0-1,-1-1 0,0 1 0,0 0 0,1-1 0,-1 1 0,0-1 0,1 1 0,-1-1 1,-2-1-1,-6-2 130,0-1 1,1 0 0,0-1 0,-1 0 0,2 0-1,-1-1 1,1 0 0,-9-8 0,80 23 1237,-17-11-1390,-24-2 24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13731,'-22'8'1719,"12"-1"-1545,-1 0-1,2 1 1,-1 1 0,1 0 0,0 0-1,1 0 1,0 1 0,0 0 0,1 1-1,1 0 1,-1 0 0,2 0-1,0 1 1,-6 17 0,11-27-145,-1-1-1,1 1 1,-1 0-1,1 0 1,0-1 0,-1 1-1,1 0 1,0 0 0,0-1-1,0 1 1,0 0 0,1 0-1,-1-1 1,0 1 0,1 0-1,-1-1 1,1 1 0,0 0-1,0-1 1,-1 1 0,1-1-1,0 1 1,0-1 0,0 1-1,1-1 1,0 2 0,1-2-36,-1 0 1,0 0 0,1-1-1,-1 1 1,0 0 0,1-1-1,-1 0 1,1 0 0,-1 0-1,1 0 1,-1 0 0,1 0-1,-1 0 1,0-1 0,1 1-1,-1-1 1,0 0 0,5-1-1,7-5-58,0 0 0,0-1 0,-1 0 0,0-1-1,0 0 1,-1-1 0,0 0 0,11-14 0,8-12-166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13987,'-4'2'172,"1"1"-1,0-1 1,0 1-1,0 0 1,0 0-1,1 0 1,-1 0-1,1 0 1,0 1-1,0-1 1,0 1-1,-2 4 1,-1 3 112,-15 26 330,1 1 1,2 1 0,2 1-1,2 0 1,1 1 0,-9 64-1,20-103-588,1 0 0,0 0 0,0 0 0,0 0 0,0 0 0,0 0 0,0 0 0,0 0 0,1 1 0,-1-1 0,1-1 0,-1 1 0,1 0 0,0 0 0,0 0 0,2 3 0,-3-4-17,1-1-1,0 1 0,0-1 1,0 1-1,1-1 0,-1 1 1,0-1-1,0 0 0,0 0 1,0 1-1,0-1 0,0 0 1,1 0-1,-1 0 0,0 0 1,0 0-1,0-1 0,0 1 1,0 0-1,0 0 0,0-1 1,1 1-1,-1-1 0,0 1 1,0-1-1,0 1 0,0-1 1,-1 0-1,3-1 0,38-28 96,-34 24-88,0 0 1,0 1-1,0-1 1,1 2-1,0-1 0,0 1 1,13-5-1,-20 9-15,-1-1 1,1 1-1,0 0 0,-1 0 0,1 0 1,0 0-1,-1 0 0,1 0 1,0 0-1,-1 0 0,1 0 1,0 0-1,0 0 0,-1 0 1,1 1-1,0-1 0,-1 0 0,1 0 1,-1 1-1,1-1 0,0 0 1,-1 1-1,1-1 0,-1 1 1,1-1-1,-1 1 0,1 0 1,0 0 2,0 1 1,0-1 0,0 1 0,-1 0 0,1-1 0,-1 1 0,1 0 0,-1 0 0,0-1 0,1 5 0,-1 4 33,-1 1 0,-3 20 0,3-26-26,-20 92 128,22-94-1081,4-8 598,4-7 195,3-10-117,3-13-81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14051,'1'1'106,"0"-1"0,0 1 0,-1 0 0,1 0 0,0-1 1,0 1-1,0 0 0,-1 0 0,1 0 0,0 0 0,-1 0 0,1 0 0,-1 0 0,1 0 0,-1 0 0,1 0 0,-1 0 1,0 0-1,0 1 0,1-1 0,-1 1 0,1 30 737,-1-23-353,-2 76 1414,-20 124 0,3-52-1004,19-156-882,0 0-1,0 1 1,-1-1-1,1 0 1,0 0-1,0 1 1,0-1-1,0 0 0,0 1 1,1-1-1,-1 0 1,0 0-1,1 1 1,-1-1-1,1 2 1,0-4-11,-1 1 1,1 0-1,-1-1 1,1 1 0,-1 0-1,1-1 1,-1 1-1,1 0 1,-1-1-1,1 1 1,-1-1-1,1 1 1,-1-1-1,0 1 1,1-1-1,-1 1 1,0-1 0,0 1-1,1-1 1,-1 0-1,18-41 109,-14 30-95,6-15 60,19-38 1,-29 65-83,0 0 0,0 0 0,0-1 0,0 1 0,0 0 0,0 0 0,0-1 0,1 1 0,-1 0 0,0 0 0,0-1 0,0 1 0,0 0 0,1 0 0,-1 0 0,0-1 0,0 1 0,0 0 0,1 0 0,-1 0 0,0 0 0,0-1 0,1 1 0,-1 0 0,0 0 0,0 0 0,1 0 0,-1 0 0,0 0 0,1 0 0,-1 0 0,0 0 0,0 0 0,1 0 0,-1 0 0,6 10-27,0 30-6,-4-27 26,-1-6 3,0 0-1,1 0 1,0 0-1,1 0 1,3 7 0,-5-12 4,0 0 1,1 0 0,-1 0 0,0 0-1,1 0 1,-1-1 0,1 1 0,0-1 0,0 1-1,0-1 1,-1 1 0,1-1 0,0 0-1,1 0 1,-1 0 0,0 0 0,0 0 0,0-1-1,0 1 1,4 0 0,2-1 1,-1 0 0,1 0 1,-1-1-1,1 0 0,-1 0 0,0-1 1,1 0-1,-1 0 0,12-5 0,64-36-1,-66 33-16,1-1-5,-12 7 7,0 0-1,0 1 1,1-1 0,-1 1-1,1 1 1,-1-1-1,12-2 1,-18 5 12,1 0 0,0 0 0,-1 1 0,1-1-1,-1 0 1,1 0 0,0 0 0,-1 0 0,1 0 0,-1 1 0,1-1 0,-1 0 0,1 1 0,-1-1 0,1 0 0,-1 1-1,1-1 1,-1 0 0,1 1 0,-1-1 0,1 1 0,-1-1 0,0 1 0,1-1 0,-1 1 0,0-1 0,1 1 0,-1 0-1,0-1 1,0 1 0,0-1 0,0 1 0,1 0 0,-1-1 0,0 1 0,0-1 0,0 2 0,-2 27-76,2-25 76,-1 4-5,0-4 9,0 0 1,1 0-1,0 0 1,0 0-1,0 0 1,1 5-1,-1-8-1,0-1 0,1 1 0,-1 0 0,0-1 0,1 1 0,-1 0 0,0-1 0,1 1 0,-1-1 0,1 1 0,-1-1 0,1 1 0,-1-1 0,1 1 0,-1-1-1,1 1 1,-1-1 0,1 0 0,0 1 0,-1-1 0,1 0 0,0 0 0,-1 1 0,1-1 0,0 0 0,-1 0 0,1 0 0,0 0 0,0 0 0,-1 0 0,1 0 0,0 0-1,-1 0 1,1 0 0,0-1 0,-1 1 0,1 0 0,0 0 0,-1 0 0,1-1 0,0 1 0,0-1 0,34-16 14,-30 14-43,0 0-1,0 0 1,1 1 0,-1-1-1,1 1 1,0 1 0,-1-1-1,10-1 1,-14 3 18,0 0 1,0 1-1,1-1 1,-1 0 0,0 0-1,0 0 1,0 1-1,0-1 1,0 0-1,0 1 1,0-1-1,0 1 1,0-1 0,0 1-1,0 0 1,0-1-1,0 1 1,-1 0-1,1 0 1,0-1-1,0 1 1,-1 0 0,1 0-1,-1 0 1,1 0-1,0 0 1,-1 0-1,0 0 1,1 2-1,1 3-25,-1 0-1,1 0 1,-2 0-1,1 8 1,0-11 17,2 167-190,-1-20 229,1-110 26,2 47 5,-6-78-31,1-1-1,-1 1 0,0-1 0,-1 0 1,0 1-1,0-1 0,-7 14 1,9-21-12,-1 1 1,0-1-1,1 1 1,-1-1-1,0 0 1,0 0-1,0 1 1,0-1-1,0 0 1,0 0 0,0 0-1,0 0 1,-1 0-1,1 0 1,0 0-1,-1-1 1,-2 2-1,3-2 1,0 0-1,0 1 1,0-1-1,0 0 0,0-1 1,0 1-1,-1 0 1,1 0-1,0 0 1,0-1-1,0 1 1,0 0-1,0-1 1,0 1-1,0-1 0,0 0 1,0 1-1,-1-2 1,-2-2 15,0 0 0,0 0 0,0-1 0,1 1 0,0-1 1,0 0-1,-5-9 0,2-2-22,1 1-1,0 0 1,1-1 0,1 0 0,0 0-1,1 0 1,1 0 0,0-1 0,1 1-1,1 0 1,0 0 0,2 0-1,0 0 1,0 0 0,2 0 0,0 1-1,10-24 1,-11 32-53,1 1 0,-1-1 0,1 1-1,0 0 1,1 0 0,0 1 0,-1 0 0,2 0-1,9-7 1,5 0-610,40-17 0,-35 18 451,4-4-174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18148,'-6'0'1872,"11"5"-1624,6-4 625,5 4-297,13-7-200,9-4-64,9-4-216,6 2-248,-3-5-640,-1-2-225,-17 8 785,-12 0-184,-20 8-160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 15547,'-2'1'1217,"15"-1"-881,7 0-128,11-6 408,4-1-160,6-3-608,6-1-256,-1-3 448,-3-1-104,-11-4-152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15747,'5'0'1369,"-2"6"-825,-3 5-184,0 10 576,-1 2-112,1 6-216,-2 3-120,2 2-167,0-2-57,2 0-352,-2-6-249,0-4-535,0-5 728,-6-3-152,0-3-104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0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15243,'21'0'730,"1"1"0,-2 1 0,1 1 0,40 12 0,-52-12-600,-1-1 0,1 2 0,-1-1 0,0 1 0,0 1 0,0-1 0,-1 1 0,1 1 0,-1-1 0,0 1 0,-1 0 0,0 1 0,11 14-1,-15-17-89,0 0-1,0 0 1,0 1-1,-1-1 0,0 1 1,0-1-1,0 1 1,0 0-1,-1-1 0,1 1 1,-1 0-1,-1-1 1,1 1-1,-1 0 0,1-1 1,-1 1-1,-1-1 1,1 1-1,-1-1 0,1 0 1,-1 1-1,-3 3 1,-3 7 56,-1 0 1,-1-1 0,-1 0-1,-18 19 1,13-16-134,-1-1-1,-1 0 1,-1-2 0,0 0-1,-1-1 1,-35 18 0,24-19-79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54 16604,'1'-1'136,"1"0"1,-1-1-1,0 1 1,0-1 0,0 1-1,0-1 1,0 1 0,0-1-1,-1 1 1,1-1 0,0 0-1,-1 0 1,1 1-1,-1-1 1,0 0 0,0 0-1,1-1 1,-2 2-79,1 0 0,0 0 0,0-1 1,-1 1-1,1 0 0,-1 0 0,1 0 0,-1 0 0,1 0 1,-1 0-1,1 0 0,-1 1 0,0-1 0,1 0 0,-1 0 1,0 0-1,0 1 0,0-1 0,0 0 0,0 1 0,0-1 1,0 1-1,0-1 0,0 1 0,0-1 0,0 1 0,0 0 1,-2-1-1,-2 1 2,0-1-1,0 1 1,1 0 0,-1 1 0,0-1 0,0 1 0,0 0-1,1 0 1,-1 1 0,0-1 0,1 1 0,-1 0 0,1 0-1,0 1 1,-1-1 0,1 1 0,1 0 0,-7 5-1,-5 5-4,2 0 0,-1 0 0,-14 22 0,16-20-17,2 0 0,-14 25 0,21-33-29,0-1 1,0 1-1,1 0 1,0 0 0,0 0-1,1 0 1,0 0-1,0 0 1,0 11-1,1-16-8,0 0 1,0 0-1,1 0 0,-1 0 0,1 0 0,-1 0 0,1 0 0,0 0 0,-1 0 0,1 0 0,0 0 0,0 0 0,1-1 0,-1 1 1,0 0-1,1-1 0,-1 1 0,1-1 0,-1 1 0,4 1 0,-1-1-51,-1 0 1,1 0 0,0-1-1,0 1 1,0-1-1,0 0 1,0 0-1,0-1 1,0 1-1,5-1 1,6 0-144,-1-1-1,1-1 1,-1 0 0,0-1 0,18-6 0,11-5-79,-1-5-87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16203,'-7'3'1609,"-4"13"-977,3 6-256,-1 5 1144,2 2-759,5 2-321,1-2-16,2-2-200,2-1-96,3-4-352,-2-3-264,2-8-489,-4-1 809,-1-10-160,6-2-144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30 12363,'5'-4'593,"-1"0"0,1 0 0,0 0 1,0 1-1,1-1 0,6-2 1,-12 6-526,0 0 0,1 0 0,-1 0 0,0 0 0,0 0 1,0 0-1,1 0 0,-1 0 0,0 0 0,0 0 1,0 0-1,1 0 0,-1 0 0,0 1 0,0-1 0,0 0 1,1 0-1,-1 0 0,0 0 0,0 0 0,0 0 1,0 1-1,0-1 0,1 0 0,-1 0 0,0 0 1,0 0-1,0 1 0,0-1 0,0 0 0,0 0 0,0 0 1,0 1-1,0-1 0,1 0 0,-1 0 0,0 0 1,0 1-1,0-1 0,0 0 0,0 0 0,-1 1 1,1-1-1,0 0 0,0 0 0,0 0 0,0 1 0,0-1 1,0 0-1,0 0 0,0 0 0,0 1 0,0-1 1,-1 0-1,1 0 0,0 0 0,0 0 0,0 0 0,-1 1 1,-4 13 442,-23 45 445,-33 107 1,50-129-1052,2 1 0,2 1 0,2-1 0,-2 47-1,7-83 99,0 7-278,0 0 0,1 0-1,-1 1 1,3 8 0,-2-16 208,-1-1 0,0 0 0,0 1 1,1-1-1,-1 1 0,1-1 0,-1 1 0,1-1 1,0 0-1,0 0 0,-1 1 0,1-1 0,0 0 1,0 0-1,0 0 0,0 0 0,0 0 0,1 0 1,-1 0-1,0 0 0,0 0 0,1-1 0,-1 1 1,0 0-1,1-1 0,-1 1 0,0-1 0,1 0 1,-1 1-1,1-1 0,-1 0 0,1 0 1,2 0-1,11-4-688</inkml:trace>
  <inkml:trace contextRef="#ctx0" brushRef="#br0" timeOffset="1">420 181 15971,'0'20'1617,"-8"5"-1177,-8 9-176,-1 5 688,-5 8-488,2 2-88,-2-3-96,0-2-80,5-11-136,2-3-24,4-12-80,2-10-240,-1-8 248,-3-8 0,0-11-72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16131,'18'19'1465,"2"-9"-969,-1-1-216,10-2 568,1-1-288,6-2-744,0 0 2017,-1-4-1657,0 0 48,-5-2-32</inkml:trace>
  <inkml:trace contextRef="#ctx0" brushRef="#br0" timeOffset="1">410 1 15155,'8'7'1409,"7"9"-785,1 1-200,4 8 600,0 4-304,-2 9-48,-4 2-120,-8 9-208,-6 2-79,-7 1-145,-9 1-88,-9-3-385,-4-4-359,2-9 592,1-5-64,7-11-88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15379,'-17'8'1665,"11"-2"-937,2-2-328,8 1 1168,9-2-552,12-3-303,5-2-89,11-4-240,6 2-72,4-2-136,1 1-64,-6 0-416,-8 5-368,-16 6 1848,-11 3-1224,-12 2 0,-11 4-24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17652,'11'7'1504,"12"-7"-1024,5-2-208,9-1 488,4 1-143,4-4-481,1-2-521,-4 0 418,-5-1-98,-8 5-175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19076,'-7'0'460,"0"1"0,0 0 0,0 0 0,0 1 0,0 0 0,0 1 0,1-1 0,-1 1 0,-7 5 0,-3 2-196,-32 25 0,37-25-231,0 1 0,1 0 0,0 0 0,1 1 0,-16 25 0,23-33-35,0 1 0,0 0 0,1 0 0,0-1 0,0 2 0,0-1 1,0 0-1,1 0 0,0 0 0,0 1 0,0-1 0,1 1 0,0-1 1,0 1-1,0-1 0,0 0 0,1 1 0,0-1 0,0 1 0,3 6 1,-2-9-66,0 0 1,0 0-1,0 0 1,0-1 0,0 1-1,0-1 1,1 1-1,-1-1 1,1 0 0,-1 0-1,1 0 1,0 0-1,0-1 1,0 1 0,0-1-1,0 0 1,0 1-1,1-2 1,-1 1 0,0 0-1,1 0 1,3-1-1,3 1-73,0-1 0,0 0 0,0-1 0,0 0 0,0 0 0,12-4 0,21-7-334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12611,'0'0'65,"0"-1"1,0 1-1,0 0 1,0 0-1,0 0 0,0-1 1,0 1-1,0 0 1,0 0-1,0-1 1,0 1-1,0 0 1,0 0-1,0 0 1,1 0-1,-1-1 1,0 1-1,0 0 0,0 0 1,0 0-1,0-1 1,1 1-1,-1 0 1,0 0-1,0 0 1,0 0-1,0 0 1,1 0-1,-1 0 1,0-1-1,0 1 0,0 0 1,1 0-1,-1 0 1,0 0-1,0 0 1,1 0-1,5 7 1999,3 15 669,-3 7-1769,-2 0 0,1 42 0,-1-9-414,-4-61-536,0-1 0,0 1 0,-1-1 1,1 1-1,0-1 0,0 1 0,0-1 0,0 1 0,0-1 1,0 1-1,1-1 0,-1 1 0,0-1 0,0 1 0,0-1 1,0 1-1,1-1 0,-1 1 0,0-1 0,0 0 0,1 1 1,-1-1-1,0 1 0,1-1 0,-1 0 0,0 1 0,1-1 1,-1 0-1,1 1 0,-1-1 0,0 0 0,1 0 0,-1 1 0,1-1 1,-1 0-1,1 0 0,-1 0 0,1 0 0,-1 0 0,1 1 1,-1-1-1,1 0 0,-1 0 0,1 0 0,-1 0 0,1-1 1,-1 1-1,1 0 0,-1 0 0,1 0 0,-1 0 0,1 0 1,-1-1-1,1 1 0,-1 0 0,1 0 0,-1-1 0,0 1 1,1 0-1,-1-1 0,0 1 0,1 0 0,-1-1 0,1 0 1,28-30 405,-25 27-358,125-157-443,-127 158 283,15-21-1301,-17 24 1374,0-1 1,0 1-1,0 0 0,0 0 0,0 0 1,0-1-1,1 1 0,-1 0 0,0 0 1,0 0-1,0-1 0,0 1 1,0 0-1,0 0 0,0 0 0,0-1 1,0 1-1,0 0 0,0 0 1,0-1-1,0 1 0,-1 0 0,1 0 1,0 0-1,0-1 0,0 1 1,0 0-1,0 0 0,0 0 0,0 0 1,0-1-1,-1 1 0,1 0 0,-13 2-694,-1 5 45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13419,'4'8'1400,"6"-1"-560,-1-3-200,5 1 689,4-1-57,6-4-32,2 0-103,6-7-225,3-2-152,-3-1-296,0-2-168,-6 2-424,-5 0-272,-9 7-536,-2 5-232,-13 5 855,-1 4-223,-3 1-232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57 13059,'19'-57'4538,"-45"107"-3563,2 1-1,2 1 1,-20 76-1,33-97-635,1 1 0,-6 56 0,12-70-263,2 0 1,0 0-1,1 0 0,0 0 1,2 0-1,6 25 0,-8-37-215,1-1-1,0 1 1,0-1-1,1 0 0,0 0 1,5 7-1,-7-11 67,-1 1 0,1-1 0,0 0 0,1 0 0,-1 0 0,0 0 0,0 0 0,0 0 0,0 0 0,1 0 0,-1-1 0,1 1 0,-1 0 0,0-1 0,1 1 0,-1-1 0,1 0 0,-1 1 0,1-1 0,-1 0 0,1 0 0,-1 0 0,1 0 0,-1 0 0,1 0 0,-1-1 0,1 1 0,-1 0 0,2-1 0,18-12-477,-2-5-183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15499,'-6'6'1705,"5"-2"-1145,4 0-192,5 1 936,5-4-624,6 4-120,6-4-175,-1 0-225,4-2-713,-2-2 225,-3-4 240,-1 0-128,-8-4-96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37 16908,'-1'-2'120,"0"-1"1,-1 1 0,1-1 0,-1 1 0,0 0-1,1 0 1,-1 0 0,0 0 0,0 0 0,0 0-1,-1 1 1,1-1 0,0 1 0,-1-1 0,1 1-1,-1 0 1,1 0 0,-1 0 0,1 0-1,-1 1 1,0-1 0,0 1 0,1-1 0,-1 1-1,0 0 1,0 0 0,1 0 0,-1 1 0,0-1-1,1 1 1,-1-1 0,0 1 0,1 0 0,-1 0-1,-4 2 1,-1 1-18,0 1-1,0 0 0,1 0 0,-1 0 1,1 1-1,1 0 0,-1 0 1,1 1-1,-10 13 0,9-9-71,0 0-1,1 0 1,0 1-1,1 0 1,0 0-1,-5 24 1,9-30-38,0-1-1,0 1 1,0 0 0,1-1-1,0 1 1,0 0 0,0-1-1,1 1 1,-1-1 0,2 1-1,-1 0 1,0-1 0,1 0-1,0 1 1,1-1-1,-1 0 1,7 10 0,-8-13-48,1 0 0,0 0 0,-1-1 0,1 1-1,0 0 1,0-1 0,0 1 0,1-1 0,-1 0 0,0 1 0,0-1 0,1 0 0,-1 0 0,1-1 0,-1 1 0,1 0 0,-1-1 0,1 1 0,-1-1-1,1 0 1,2 0 0,0-1-7,1 0 0,-1 0 0,0 0 0,0-1 0,1 1 0,-1-1 0,0-1 0,-1 1-1,6-4 1,24-15-334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14075,'-4'7'219,"0"0"1,1 1-1,-1 0 0,2-1 1,-1 1-1,1 0 0,1 1 1,-1-1-1,1 0 0,1 0 1,0 0-1,0 1 0,0-1 1,1 0-1,0 0 0,3 10 1,-4-17-195,0 0 1,1 0 0,-1 1-1,1-1 1,-1 0-1,1 0 1,-1 0 0,1 1-1,0-1 1,-1 0-1,1 0 1,0 0 0,0 0-1,0 0 1,0-1 0,0 1-1,0 0 1,0 0-1,0 0 1,0-1 0,0 1-1,1-1 1,0 1-1,0-1 20,-1 0-1,0 0 0,1 0 0,-1 0 1,1-1-1,-1 1 0,0 0 0,1-1 0,-1 0 1,0 1-1,1-1 0,-1 0 0,0 1 1,0-1-1,0 0 0,0 0 0,2-1 0,3-5 201,0 0 0,0 0 0,0-1 0,8-15 0,-8 14-83,-1 0 0,0-1-1,-1 0 1,0 0 0,0-1 0,-1 1-1,-1-1 1,0 1 0,2-19 0,-4 28-150,0 0 0,0 1 1,0-1-1,0 1 1,0-1-1,0 0 0,0 1 1,-1-1-1,1 1 0,0-1 1,0 0-1,0 1 1,-1-1-1,1 1 0,0-1 1,0 1-1,-1-1 1,1 1-1,-1-1 0,1 1 1,0-1-1,-1 1 0,1-1 1,-1 1-1,1 0 1,-1-1-1,0 0 0,0 1 4,0 0 1,-1 0-1,1 0 0,0 0 0,0 0 0,0 1 1,0-1-1,0 0 0,0 0 0,1 1 0,-1-1 1,0 0-1,0 1 0,0-1 0,-1 2 0,-2 0-28,0 1-1,1-1 1,-1 1-1,1 0 0,0 1 1,-5 4-1,7-6-103,0 0 0,0 0 0,0 0 0,0 0 0,1 1 0,-1-1 0,1 0 0,-1 0 0,1 0 0,0 1-1,0-1 1,0 3 0,0-5 68,0 1 0,0-1-1,0 0 1,0 1-1,0-1 1,0 0 0,0 1-1,0-1 1,0 0-1,1 1 1,-1-1 0,0 0-1,0 1 1,0-1-1,1 0 1,-1 0 0,0 1-1,0-1 1,1 0-1,-1 0 1,0 1 0,0-1-1,1 0 1,-1 0-1,0 0 1,1 1 0,-1-1-1,1 0 1,0 0-5,0 0-1,0 0 1,0-1-1,0 1 1,0 0 0,-1-1-1,1 1 1,0 0 0,0-1-1,0 1 1,0-1-1,0 1 1,-1-1 0,1 0-1,0 1 1,0-2 0,10-9-610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15187,'0'6'402,"0"-1"0,0 1 1,-1-1-1,0 1 0,0-1 0,0 1 0,-1-1 0,1 0 0,-2 0 0,-2 8 0,-8 23 930,12-35-1305,-3 30 737,4-31-756,0 1 0,0-1 0,0 1 0,0-1 0,0 1 0,0-1 0,1 1 0,-1-1 0,0 1 0,0-1 0,0 1 0,0-1 0,1 0 0,-1 1 0,0-1 0,0 1 0,1-1 0,-1 1 0,0-1 0,1 0 0,-1 1 0,0-1 0,1 0 0,-1 1 0,1-1 0,-1 0 0,1 0 0,-1 1 0,0-1 0,1 0 0,-1 0 0,1 0 0,-1 0 0,1 1 0,-1-1 0,1 0 0,-1 0 0,1 0 0,-1 0 0,1 0 0,-1 0 0,1 0 0,-1-1 0,1 1 0,-1 0 0,1 0 0,-1 0 0,1 0 0,-1-1 0,1 1 0,-1 0 0,0 0 0,2-1 0,12-7 7,-1 0 1,1 0-1,-1-1 0,16-15 1,-18 14-12,0 1 1,0 0 0,1 1 0,0 1-1,20-10 1,-31 17-5,0 0 1,-1-1-1,1 1 0,0 0 1,-1-1-1,1 1 1,0 0-1,-1 0 0,1 0 1,0 0-1,0 0 0,-1 0 1,1 0-1,0 0 0,-1 0 1,1 0-1,0 0 0,0 0 1,-1 0-1,1 1 0,0-1 1,-1 0-1,1 1 0,0-1 1,-1 0-1,1 1 0,-1-1 1,1 1-1,0 0 0,0 0 4,0 0-1,-1 1 0,1-1 0,-1 1 0,1-1 0,-1 1 1,0-1-1,0 1 0,1-1 0,-1 1 0,0-1 0,0 1 0,-1 1 1,0 8 12,-1-1 0,0 0 1,-4 10-1,5-19-17,-18 43-338,36-79-1575,1 11 1478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16628,'-5'2'593,"-1"0"1,0 1 0,0-1 0,1 1 0,-1 0 0,1 1-1,-5 3 1,7-5-512,1 0 0,-1 0 0,1 0 0,0 0 0,0 1 0,0-1 0,0 1 0,0-1 0,0 1 0,1 0 0,-1-1 0,1 1 0,0 0 0,0 0 0,-1 4 0,2-6-84,0 0 0,0 0 0,0-1-1,0 1 1,1 0 0,-1-1 0,0 1-1,0 0 1,1-1 0,-1 1 0,1 0 0,-1-1-1,1 1 1,-1-1 0,1 1 0,-1 0-1,1-1 1,-1 0 0,1 1 0,-1-1 0,1 1-1,0-1 1,-1 0 0,1 1 0,0-1 0,-1 0-1,1 1 1,0-1 0,0 0 0,-1 0-1,1 0 1,1 0 0,30 2-198,-24-2 85,-5 0 43,1 1 1,-1-1-1,0 0 0,1 1 1,-1 0-1,1 0 0,-1 0 1,0 0-1,0 0 0,1 1 0,-1-1 1,0 1-1,0 0 0,-1 0 1,1 0-1,0 0 0,2 4 1,-3-4 33,-1 1 0,1-1 1,-1 1-1,1-1 1,-1 1-1,0 0 1,0 0-1,-1 0 1,1-1-1,-1 1 1,1 0-1,-1 0 1,0 0-1,0 0 0,0 0 1,0 0-1,-1 0 1,1 0-1,-1 0 1,0-1-1,-1 5 1,-1 1 76,0 0 1,0 1-1,-1-1 1,0 0-1,-7 9 1,8-13 15,0 0 0,0 0 0,-1-1 0,1 1 0,-1-1 1,0 0-1,0 0 0,0 0 0,0 0 0,0 0 0,-5 1 1,8-3-62,0-1 1,0 1 0,-1-1 0,1 0 0,0 1 0,0-1-1,0 0 1,0 0 0,0 0 0,0 0 0,-1 0 0,1 0 0,0 0-1,0 0 1,0 0 0,0 0 0,0-1 0,0 1 0,0 0-1,-1-1 1,1 1 0,0-1 0,0 1 0,-1-2 0,1 0-22,0 1 0,-1-1 0,1 1 0,0-1 1,0 1-1,1-1 0,-1 0 0,0 0 0,0 0 1,1 1-1,-1-1 0,1 0 0,-1-3 0,1-4-39,-1 1-1,1-1 1,1 0 0,0 0-1,2-12 1,10-23-216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1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16772,'-10'138'3983,"11"-99"-4084,2 1 1,2-1-1,16 65 0,-24-111-685,1-1 0,-1 1 0,-1 0 0,-4-8 0,-38-53 328,33 50 575,-40-50 3362,53 68-3438,0 0 1,0-1-1,0 1 0,-1 0 1,1 0-1,0 0 0,0 0 0,0-1 1,0 1-1,0 0 0,0 0 0,0 0 1,-1-1-1,1 1 0,0 0 1,0 0-1,0 0 0,0-1 0,0 1 1,0 0-1,0 0 0,0-1 1,0 1-1,0 0 0,0 0 0,0 0 1,0-1-1,0 1 0,0 0 0,1 0 1,-1 0-1,0-1 0,0 1 1,0 0-1,0 0 0,0 0 0,1-1 1,9-3 611,14 1-454,-22 3-130,150-13-1249,-98 6 906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14027,'0'0'48,"1"0"1,-1 0-1,1 0 0,-1 0 1,1 0-1,-1 0 0,1 1 1,-1-1-1,1 0 0,-1 0 1,1 1-1,-1-1 0,1 0 0,-1 1 1,0-1-1,1 0 0,-1 1 1,0-1-1,1 0 0,-1 1 1,0-1-1,1 1 0,-1-1 1,0 1-1,0-1 0,0 1 1,1-1-1,-1 1 0,0-1 1,0 1-1,0-1 0,0 1 1,0-1-1,0 1 0,0-1 0,0 1 1,0-1-1,0 1 0,0 0 1,-5 21 681,-31 102-67,32-104-620,0 1-1,2 0 0,0 0 1,1 24-1,1-43-24,1 0-1,-1 0 1,0 0-1,1 1 1,-1-1-1,1 0 1,-1 0-1,1 0 1,0 0-1,0 0 1,1 2-1,-1-3 7,0 0 0,0 0-1,-1-1 1,1 1 0,0 0-1,0-1 1,0 1 0,0 0 0,0-1-1,0 1 1,0-1 0,0 0-1,0 1 1,0-1 0,0 0 0,2 1-1,2-1 63,0-1 0,0 1-1,0-1 1,0 0 0,0 0 0,0-1-1,9-3 1,28-9 195,52-9 0,-28 7-975,-42 8 486,-4-2-56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3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15067,'13'5'391,"0"1"1,-1 0-1,1 1 0,-2 1 0,22 16 0,-29-20-364,0 0 0,0 1 0,-1 0 0,0-1 0,0 1 0,0 0 0,0 0 0,-1 0 0,0 1 0,0-1 0,0 1 0,-1-1 0,0 1 0,0 0 0,0-1 0,-1 1 0,1 0 0,-2-1 0,1 1 0,-2 11 0,-2 4 52,-1 1 1,-1-1-1,0 0 1,-11 22 0,-34 59 14,19-43 128,24-45-220,7-22-15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14675,'13'-11'1514,"-13"11"-1490,0 0 1,0 0-1,1 0 0,-1 0 1,0 0-1,0 0 0,0 0 1,0 0-1,1 0 1,-1 0-1,0 0 0,0 0 1,0 0-1,0 0 0,0 1 1,1-1-1,-1 0 1,0 0-1,0 0 0,0 0 1,0 0-1,0 0 0,0 1 1,0-1-1,0 0 1,1 0-1,-1 0 0,0 0 1,0 1-1,0-1 0,0 0 1,0 0-1,0 0 1,0 0-1,0 1 0,0-1 1,0 0-1,0 0 0,0 0 1,0 0-1,0 0 1,0 1-1,0-1 0,-1 0 1,-6 35 1132,2-18-985,-4 27 11,2 1 0,1-1 1,2 66-1,4-108-170,0 0 0,0 0-1,0 0 1,0 0 0,0 0 0,0 0 0,1 0-1,-1 0 1,1 0 0,0 0 0,0 0 0,-1 0-1,1-1 1,0 1 0,0 0 0,1 0 0,-1-1-1,0 1 1,1-1 0,1 3 0,-1-4 7,0 1 1,-1-1 0,1 0-1,0 0 1,-1 0-1,1 0 1,0 0 0,0 0-1,-1 0 1,1 0 0,0-1-1,-1 1 1,1-1-1,0 1 1,-1-1 0,1 0-1,-1 1 1,1-1 0,-1 0-1,1 0 1,-1 0-1,0 0 1,1 0 0,1-3-1,26-21 317,-2-2 0,48-58 0,36-70 216,-106 149-542,2-5-17,13-16-24,-20 26-17,1 0-1,0 0 0,0-1 0,-1 1 0,1 0 0,0-1 0,-1 1 1,0 0-1,1-1 0,-1 1 0,0-1 0,1 1 0,-1-1 0,0 1 1,-1-3-1,1 4 22,0 0 1,0 0-1,0-1 0,-1 1 1,1 0-1,0 0 1,0 0-1,-1 0 0,1 0 1,0 0-1,0-1 1,-1 1-1,1 0 0,0 0 1,-1 0-1,1 0 1,0 0-1,0 0 0,-1 0 1,1 0-1,0 0 1,-1 0-1,1 0 1,0 0-1,0 1 0,-1-1 1,1 0-1,0 0 1,0 0-1,-1 0 0,1 0 1,0 0-1,0 1 1,-1-1-1,-10 7-145,-3 8-117,-2 3-139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3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4 102 15027,'-1'8'210,"0"0"0,0 1-1,1-1 1,0 1 0,0-1-1,1 1 1,0-1 0,1 0-1,0 1 1,4 10 0,-5-17-264,-1 1 0,1-1 0,0 1 0,0-1 0,1 0 1,-1 0-1,0 0 0,1 0 0,-1 0 0,1 0 0,0 0 0,-1 0 1,1 0-1,0-1 0,0 1 0,0-1 0,0 1 0,1-1 0,-1 0 1,0 0-1,0 0 0,1 0 0,-1 0 0,1-1 0,-1 1 0,1-1 1,-1 1-1,1-1 0,-1 0 0,1 0 0,-1 0 0,1-1 1,-1 1-1,1 0 0,-1-1 0,0 0 0,5-1 0,0-1-202,-1-1 0,1 1 0,-1-1 0,0-1 0,0 1 0,-1-1 0,0 0 0,1 0 0,-2-1 0,1 1 0,6-10 0,-2 0-321,1-1 0,-2 0 0,10-24 0,-17 39 584,6-22 569,-7 22-496,1 0-1,-1 1 1,0-1 0,1 0-1,-1 0 1,0 0-1,0 0 1,0 1-1,0-1 1,0 0-1,0 0 1,0 0-1,0 0 1,0 1 0,0-1-1,-1 0 1,1 0-1,0 0 1,-1 0-1,1 1 1,0-1-1,-1-1 1,0 2 0,0 0 0,0 0-1,0 0 1,1 1 0,-1-1 0,0 0-1,0 0 1,1 1 0,-1-1 0,0 0 0,0 1-1,1-1 1,-1 0 0,0 1 0,1-1-1,-1 1 1,1-1 0,-1 1 0,1 0 0,-1-1-1,1 1 1,-1 0 0,1-1 0,-1 2-1,-13 20 1326,8-12-1147,1 1 0,0-1 0,1 2 0,0-1 0,0 0 0,1 1 0,-1 15-1,4-26-242,-1-1 0,1 1 0,0 0 0,0 0 0,0 0 0,0 0 0,0 0 0,0 0 0,0 0 0,1 0 0,-1 0 0,0 0 0,0 0 0,1 0 0,-1-1 0,0 1 0,1 0 0,-1 0 0,1 0 0,-1 0 0,1-1 0,0 1 0,-1 0-1,2 0 1,-1 0-2,1-1-1,-1 0 1,0 1-1,0-1 1,0 0-1,0 0 1,1 0-1,-1 0 1,0 0-1,0-1 1,0 1-1,0 0 1,0 0-1,1-1 1,-1 1-1,0-1 1,1 0-1,7-4 40,1 0-1,-1-1 1,11-9-1,-14 11-25,31-27 114,22-15 77,-53 41-185,1 1 1,0 0-1,0 1 1,0 0-1,0 0 1,16-4-1,-22 6-25,1 1 0,-1 0-1,1 0 1,-1 0 0,1 0-1,-1 0 1,1 0-1,-1 0 1,1 0 0,-1 0-1,1 1 1,-1-1 0,1 0-1,-1 1 1,0 0 0,1-1-1,-1 1 1,0 0-1,1 0 1,-1-1 0,0 1-1,0 0 1,0 0 0,0 0-1,1 1 1,-2-1-1,1 0 1,0 0 0,1 2-1,1 3 25,-1 0-1,1 1 0,-1-1 1,0 0-1,1 10 0,3 7 55,-6-22-86,0 0 1,0-1 0,1 1-1,-1 0 1,0-1-1,0 1 1,1-1-1,-1 1 1,1 0-1,-1-1 1,0 1-1,1-1 1,-1 1-1,1-1 1,-1 1 0,1-1-1,0 0 1,-1 1-1,1-1 1,-1 0-1,1 1 1,0-1-1,-1 0 1,1 0-1,0 0 1,-1 1-1,1-1 1,0 0 0,-1 0-1,1 0 1,0 0-1,-1 0 1,1 0-1,0 0 1,-1 0-1,1-1 1,0 1-1,-1 0 1,1 0 0,0 0-1,-1-1 1,1 1-1,-1 0 1,1-1-1,0 1 1,0-1-1,28-24-716,-26 22 544,87-95-2529,-58 64 2008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14731,'-1'10'384,"0"-1"1,-1 0-1,0 1 0,-1-1 1,-5 15-1,-4 13 428,2 10-424,2 0-1,2 0 1,3 1 0,1-1-1,9 95 1,-7-142-380,0 0-1,0 0 1,0 0 0,0 0-1,0 0 1,0 0 0,0 0 0,-1 0-1,1 0 1,0 0 0,0 1-1,0-1 1,0 0 0,0 0-1,0 0 1,0 0 0,0 0-1,0 0 1,0 0 0,0 0 0,0 1-1,0-1 1,0 0 0,0 0-1,0 0 1,0 0 0,1 0-1,-1 0 1,0 0 0,0 0-1,0 0 1,0 0 0,0 1 0,0-1-1,0 0 1,0 0 0,0 0-1,0 0 1,0 0 0,0 0-1,0 0 1,1 0 0,-1 0-1,0 0 1,0 0 0,0 0 0,0 0-1,0 0 1,0 0 0,0 0-1,0 0 1,0 0 0,1 0-1,-1 0 1,0 0 0,0 0-1,0 0 1,0 0 0,0 0 0,0 0-1,0 0 1,0 0 0,0 0-1,1 0 1,-1 0 0,0 0-1,3-6 239,32-104 987,-3 9-749,19-25-296,-40 102-187,1 1 1,1 1-1,19-25 0,-29 42-1,1 1 0,-1 0 1,1 1-1,0-1 0,0 1 0,0-1 0,0 1 0,7-3 0,-10 5-1,1 0-1,0 1 1,-1-1-1,1 1 1,0-1-1,-1 1 1,1 0-1,0 0 1,-1 0-1,1 0 1,0 0-1,0 0 1,-1 0-1,1 0 1,0 1-1,-1-1 1,1 1-1,0-1 1,-1 1-1,1 0 1,-1-1-1,1 1 1,-1 0-1,1 0 1,-1 0-1,0 0 1,1 0-1,1 3 1,0-1 7,1 1 1,-1-1 0,0 1 0,0 0-1,-1 0 1,1 0 0,-1 1 0,0-1 0,0 1-1,0-1 1,0 1 0,0 6 0,-1-8 26,-1 0 0,0 0 0,0 0-1,0 0 1,0 1 0,-1-1 0,1 0 0,-1 0 0,0 0 0,0 0 0,0 0 0,0 0 0,-1 0 0,1-1 0,-1 1 0,1 0 0,-1-1 0,0 1 0,0-1 0,-4 4 0,-1 1 89,-1 0 1,0-1 0,-1 0-1,-14 9 1,19-13-168,1 0 1,-1-1-1,0 1 1,0-1-1,0 1 0,0-1 1,0 0-1,0 0 0,0-1 1,0 0-1,0 1 1,0-1-1,-1 0 0,-5-2 1,8 2-86,1-1 1,-1 0-1,0 0 1,1 0-1,0 0 1,-1 0-1,1 0 1,0 0-1,0-1 1,-1 1-1,1 0 1,0-1-1,0 1 0,0-1 1,1 1-1,-1-1 1,0 1-1,0-1 1,1 0-1,-1 1 1,1-1-1,0 0 1,-1 1-1,1-1 1,0 0-1,0 0 1,0 1-1,0-1 1,0 0-1,1 1 1,-1-1-1,0 0 1,1 0-1,0-1 1,4-12-886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13323,'-1'-5'2888,"0"-4"-215,-2 8-2030,-1 7-600,-3 6-3,1 0 1,0 0-1,1 0 1,-6 26-1,10-37-39,1-1-1,0 1 1,0 0-1,0-1 1,0 1-1,1-1 1,-1 1-1,0-1 1,0 1-1,0-1 1,0 1-1,0 0 1,1-1-1,-1 1 1,0-1-1,0 1 1,1-1-1,-1 0 1,1 1-1,-1-1 1,0 1-1,1-1 1,-1 0-1,1 1 1,-1-1-1,1 0 1,-1 1-1,1-1 1,-1 0-1,1 0 1,-1 1-1,1-1 1,-1 0-1,1 0 1,-1 0-1,1 0 1,-1 0-1,1 0 1,0 0-1,-1 0 0,1 0 1,-1 0-1,1 0 1,-1 0-1,1 0 1,0-1-1,34-6 0,-28 6-1,5-2-6,55-10-22,-62 12 25,0 0 0,0 1 0,-1 0 0,1 0 0,0 1 0,0-1 0,0 1 0,0 0 1,-1 0-1,1 1 0,5 1 0,-10-3 4,1 1 0,0-1 0,-1 0 0,1 1 0,0-1 0,-1 1 0,1-1 0,-1 1 0,1-1 0,0 1 0,-1-1 1,1 1-1,-1-1 0,1 1 0,-1 0 0,0-1 0,1 1 0,-1 0 0,0-1 0,1 1 0,-1 0 0,0 0 0,0-1 0,0 1 0,0 0 0,0 0 0,0-1 0,0 1 0,0 0 0,0 0 1,0 1 2,-1 0 1,0 0 0,0 0 0,0 0-1,0-1 1,0 1 0,0 0 0,0-1 0,-1 1-1,1-1 1,-3 3 0,-2 1 41,-1 1-1,-1-1 0,1 0 1,-11 5-1,15-9-49,0 1-1,0-1 1,0 0 0,0 0-1,0 0 1,0 0-1,0-1 1,0 1 0,0-1-1,0 0 1,-1 0-1,1 0 1,0 0 0,0-1-1,-5 0 1,6 0-27,0 0-1,1 0 1,-1 0 0,1 0 0,0 0-1,-1 0 1,1-1 0,0 1 0,0 0-1,0-1 1,-1 1 0,2-1 0,-1 1-1,0-1 1,0 0 0,0 1 0,1-1-1,-1 0 1,1 1 0,-1-1 0,1 0-1,0 0 1,0 0 0,-1 1 0,1-1-1,1 0 1,-1 0 0,0-2 0,3-17-218,6-5-79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79 16428,'-2'11'468,"-1"0"1,0-1 0,0 1 0,-9 17 0,6-15-122,1 1 0,-5 16 1,6-11-134,1 0 0,1 0 0,0 0 0,1 0 1,2 1-1,0-1 0,5 30 0,-3-35-175,0 0-1,1-1 1,1 1-1,0-1 1,1 0 0,0 0-1,1-1 1,0 0-1,1 0 1,1-1-1,10 12 1,-18-21-37,1-1 0,-1 1-1,1-1 1,0 0 0,-1 1-1,1-1 1,0 0 0,0 0 0,0 0-1,0 0 1,3 1 0,-4-2-1,-1 0 0,0 0 0,1 0 0,-1 0 0,0 0 0,1 0 0,-1 0 0,0 0 0,1 0-1,-1 0 1,0-1 0,0 1 0,1 0 0,-1 0 0,0 0 0,1 0 0,-1 0 0,0-1 0,0 1 0,1 0 0,-1 0 0,0 0 0,0-1 0,1 1 0,-1 0 0,0 0 0,0-1 0,1 1 0,-1-18 3,-2 7 3,-1 1-1,0 0 0,-8-19 0,9 25-7,-1-1-1,1 1 1,-1-1-1,0 1 1,0 0 0,0 0-1,0 1 1,-1-1 0,1 1-1,-7-5 1,10 8 0,-1-1 1,0 1-1,1-1 0,-1 1 1,0 0-1,1-1 1,-1 1-1,0 0 0,0 0 1,1-1-1,-1 1 1,0 0-1,0 0 0,0 0 1,1 0-1,-1 0 1,-1 0-1,2 0 1,-1 0-1,1 1 1,0-1 0,-1 0 0,1 0-1,0 1 1,-1-1 0,1 0-1,0 0 1,0 1 0,0-1-1,-1 0 1,1 0 0,0 1-1,0-1 1,0 0 0,-1 1 0,1-1-1,0 1 1,0-1 0,0 0-1,0 1 1,0-1 0,0 0-1,0 1 1,0 1-8,0-1 0,0 0 0,0 1 0,0-1 0,0 1 0,1-1 0,-1 0 0,1 1 0,-1-1 0,1 0 0,-1 1 0,1-1 0,0 0 0,0 0 0,-1 0 0,1 0 0,1 2 0,2-1-77,-1 1 0,1-1 0,0 0-1,0-1 1,0 1 0,-1-1 0,1 1 0,1-1 0,-1 0 0,0-1 0,0 1-1,0-1 1,0 1 0,1-1 0,-1-1 0,0 1 0,4-1 0,7-1-353,-1-1-1,0-1 1,22-8 0,63-35-1907,-54 25 1326,-44 21 1017,1 0 1,-1 0-1,0 1 0,1-1 1,-1 0-1,1 1 1,-1 0-1,1-1 1,-1 1-1,1 0 1,0 0-1,-1 0 1,1 0-1,1 0 1,-3 0 21,1 0 1,-1 1-1,1-1 1,-1 0 0,0 0-1,1 1 1,-1-1-1,0 0 1,1 1-1,-1-1 1,0 0-1,1 1 1,-1-1 0,0 1-1,0-1 1,0 0-1,1 1 1,-1-1-1,0 1 1,0-1 0,0 1-1,0-1 1,0 1-1,0-1 1,0 1-1,0-1 1,0 0 0,0 1-1,0 0 1,-1 6 329,-1 0 0,0-1 0,0 1 0,-6 11 0,3-6 9,4-10-222,-9 32 900,11-20-465,-1-13-554,0-1-1,0 0 0,0 1 1,0-1-1,1 0 0,-1 0 1,0 1-1,0-1 0,1 0 1,-1 0-1,0 1 1,1-1-1,-1 0 0,0 0 1,0 0-1,1 0 0,-1 1 1,0-1-1,1 0 0,-1 0 1,1 0-1,-1 0 0,0 0 1,1 0-1,-1 0 1,0 0-1,1 0 0,-1 0 1,0 0-1,1 0 0,-1 0 1,0 0-1,1-1 0,8-3-6,0 0 1,0-1-1,-1-1 0,1 1 0,-1-1 0,-1-1 0,1 1 0,11-14 0,-1 1-145,6-4-76,-14 13 43,-1 0 0,2 1 0,0 0 0,0 0 0,20-11-1,-31 20 157,1 0-1,-1-1 0,0 1 0,1 0 0,-1 0 0,0 0 0,1 0 0,-1-1 0,1 1 1,-1 0-1,0 0 0,1 0 0,-1 0 0,1 0 0,-1 0 0,0 0 0,1 0 0,-1 0 1,1 0-1,-1 0 0,0 1 0,1-1 0,-1 0 0,0 0 0,1 0 0,-1 0 0,0 1 1,1-1-1,-1 0 0,0 0 0,1 1 0,-1-1 0,1 1 0,1 14-144,-8 17 128,-1-14 80,4-10 7,1 0-1,0 0 0,-2 12 1,4-19-55,0-1-1,-1 0 1,1 1 0,0-1 0,0 0 0,0 1 0,0-1 0,0 0 0,0 1 0,0-1-1,0 1 1,0-1 0,0 0 0,0 1 0,0-1 0,0 0 0,1 1 0,-1-1 0,0 0-1,0 1 1,0-1 0,0 0 0,0 0 0,1 1 0,-1-1 0,0 0 0,0 0 0,1 1-1,-1-1 1,0 0 0,0 0 0,1 1 0,-1-1 0,0 0 0,1 0 0,-1 0 0,0 0-1,1 0 1,-1 1 0,0-1 0,1 0 0,-1 0 0,0 0 0,1 0 0,-1 0 0,0 0-1,1 0 1,-1 0 0,0 0 0,1 0 0,-1 0 0,0-1 0,1 1 0,-1 0 0,0 0-1,1 0 1,-1-1 0,23-12 96,-3-4-201,-1 0 0,-1-2-1,25-30 1,42-69-1079,-78 107 1063,83-143-1678,-55 91 1241,-51 98 2670,-18 68 0,29-87-1816,1 0-1,1 0 0,0 0 1,-1 27-1,5-33-294,-1 1 0,2 0 0,-1-1 0,1 1-1,1-1 1,0 1 0,1-1 0,4 10 0,30 83-736,-38-102 729,1-1 0,-1 1 0,0-1 0,1 1 0,-1-1 1,0 1-1,1-1 0,-1 1 0,1-1 0,-1 0 0,1 1 0,-1-1 0,1 0 0,-1 1 0,1-1 1,0 0-1,-1 0 0,1 1 0,-1-1 0,1 0 0,-1 0 0,1 0 0,0 0 0,-1 0 0,1 0 1,0 0-1,-1 0 0,1 0 0,-1 0 0,1 0 0,0 0 0,-1 0 0,1-1 0,-1 1 0,1 0 1,-1 0-1,1-1 0,0 1 0,-1 0 0,1-1 0,0 0 0,23-20-2,-21 19-5,60-71-184,-43 49 68,1 0 0,33-29-1,-53 52 121,1-1 0,-1 1 0,1 0 0,-1 0-1,1 0 1,-1 0 0,1 0 0,0 0-1,-1 0 1,1 1 0,0-1 0,0 1 0,3-1-1,-5 1 11,1 0-1,-1 0 0,0 0 1,1 0-1,-1 0 0,0 0 1,0 0-1,1 1 0,-1-1 1,0 0-1,0 0 0,1 0 1,-1 1-1,0-1 0,0 0 1,0 0-1,1 1 0,-1-1 1,0 0-1,0 0 0,0 1 1,0-1-1,0 0 0,1 1 1,-1-1-1,0 1 0,-1 15 171,1-1 39,0-15-208,0 0-1,0 0 1,0 0-1,0 1 1,0-1 0,0 0-1,0 0 1,0 0-1,0 0 1,0 0 0,0 0-1,0 0 1,0 1-1,0-1 1,0 0 0,1 0-1,-1 0 1,0 0-1,0 0 1,0 0 0,0 0-1,0 0 1,0 0-1,0 0 1,0 0 0,1 0-1,-1 0 1,0 1-1,0-1 1,0 0 0,0 0-1,0 0 1,0 0-1,1 0 1,-1 0 0,0 0-1,0 0 1,0 0-1,0 0 1,0 0 0,0-1-1,0 1 1,1 0-1,-1 0 1,0 0 0,0 0-1,0 0 1,19-19 247,-9 8-223,0-1 0,-1 0 0,0 0-1,-1-1 1,-1 0 0,11-24-1,-19 31 23,-6 11-6,-8 12 35,0 5 69,1 0 1,-13 29-1,23-43-83,0 0-1,1 0 1,0 0-1,1 1 1,0-1-1,0 1 1,1 0-1,0-1 1,0 1-1,1 14 1,0-21-52,1-1 0,-1 1 1,0-1-1,1 1 0,-1-1 0,1 0 1,0 1-1,-1-1 0,1 1 0,0-1 0,0 0 1,0 0-1,0 1 0,0-1 0,0 0 0,0 0 1,0 0-1,0 0 0,0 0 0,1 0 1,1 0-1,0 1 4,0-1 0,0 0 1,1 0-1,-1-1 0,0 1 0,1-1 1,-1 0-1,0 0 0,6 0 0,5-2-218,1 0 0,-1-1 0,20-8 0,-31 11 109,27-10-1061,59-26 0,-64 20 554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13443,'-6'0'309,"-1"-1"0,1 1 0,0 1-1,0-1 1,-1 1 0,1 0 0,0 0 0,0 1 0,0 0 0,0 0 0,0 0 0,1 1 0,-10 5 0,-4 3 209,2 2-1,-27 21 1,26-17-395,1 0-1,0 1 1,1 1-1,1 0 1,0 1-1,-16 33 1,23-40-65,2 1 1,0 0 0,1 1 0,0-1 0,1 1 0,0 0 0,2 0 0,0 0 0,0 0 0,1 0 0,2 25 0,0-36-43,-1 1 0,1 0 1,0 0-1,0-1 0,0 1 0,1-1 1,0 1-1,0-1 0,0 0 0,0 1 1,1-1-1,-1 0 0,1-1 1,0 1-1,0 0 0,1-1 0,-1 0 1,1 1-1,-1-2 0,1 1 0,6 3 1,-6-4-10,1 0 0,0-1 1,-1 0-1,1 0 1,0 0-1,0 0 1,0-1-1,0 1 0,0-1 1,0-1-1,0 1 1,0-1-1,0 0 0,-1 0 1,1 0-1,0-1 1,-1 1-1,1-1 0,-1 0 1,7-4-1,1-1 9,0-1-1,-1 0 1,0 0-1,-1-1 0,11-12 1,-15 15 27,0-1 1,-1 0-1,0-1 0,0 1 1,0-1-1,-1 0 0,0 0 1,5-17-1,-8 23-19,-1 0 0,1 1 0,-1-1-1,0 0 1,0 1 0,0-1 0,0 0 0,0 1 0,0-1-1,0 0 1,0 1 0,-1-1 0,1 0 0,0 1 0,-1-1 0,0 0-1,-1-2 1,2 4-6,-1-1 0,0 0 1,0 0-1,0 1 0,1-1 0,-1 1 0,0-1 0,0 0 0,0 1 0,0 0 0,0-1 0,0 1 1,0 0-1,0-1 0,0 1 0,0 0 0,-1 0 0,1 0 0,0 0 0,0 0 0,0 0 1,0 0-1,0 0 0,0 0 0,0 1 0,0-1 0,-2 1 0,-3 2 8,-1 0 0,1 1 1,0-1-1,0 1 0,1 1 0,0-1 0,-1 1 0,1 0 0,1 0 1,-1 0-1,1 1 0,0 0 0,0-1 0,0 1 0,1 1 0,0-1 1,0 0-1,1 1 0,-3 11 0,5-18-28,-1 1 1,1-1-1,0 1 0,0-1 0,0 1 1,0 0-1,0-1 0,0 1 1,0-1-1,0 1 0,0-1 0,0 1 1,0-1-1,0 1 0,1-1 1,-1 1-1,0-1 0,0 1 0,1-1 1,-1 1-1,0-1 0,0 1 1,1-1-1,-1 1 0,0-1 0,1 1 1,-1-1-1,1 1 0,0-1-1,0 0 1,0 0-1,0 0 0,0 0 0,0 0 0,0 0 0,0 0 0,0 0 0,-1 0 1,1-1-1,0 1 0,0 0 0,0-1 0,0 1 0,1-1 0,33-24-97,-32 22 83,39-33-165,-15 13-72,0 1 0,1 1 0,45-25 0,-70 44 220,-1 1-1,1 0 1,0 0-1,0 0 1,-1 0-1,1 0 1,0 1-1,0-1 1,0 1-1,0 0 1,4 0-1,-6 0 22,0 0-1,0 0 1,0 1-1,0-1 1,0 1 0,-1-1-1,1 1 1,0-1-1,0 1 1,0-1-1,0 1 1,0 0-1,-1-1 1,1 1 0,0 0-1,-1 0 1,1 0-1,-1-1 1,1 1-1,0 0 1,-1 0-1,0 0 1,1 0-1,-1 0 1,0 0 0,1 0-1,-1 0 1,0 0-1,0 0 1,0 0-1,0 1 1,1 9-44,-1-1-1,-1 1 1,0-1 0,0 1-1,-6 18 1,-19 54-232,14-47-89,11-34 247,-10 29 471,11-31-312,0 0 0,0 0 0,0 0 0,0 0 1,0 0-1,0 0 0,0 0 0,0 0 0,0 0 0,0 0 0,0 0 1,0 0-1,0 0 0,0 0 0,0 0 0,-1 0 0,1 0 0,0 0 1,0 0-1,0 0 0,0 0 0,4-19 31,4-9-9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14827,'4'-13'1397,"-5"18"6,-7 25 712,-34 84-656,-33 137 0,73-242-1435,0 0 1,0 0 0,1 18-1,0-26-22,1-1 0,0 0-1,0 1 1,0-1 0,0 0-1,0 1 1,0-1 0,0 0-1,0 1 1,0-1 0,0 0-1,0 1 1,0-1 0,1 0-1,-1 1 1,0-1 0,0 0-1,0 0 1,0 1 0,0-1-1,1 0 1,-1 1 0,0-1-1,0 0 1,0 0 0,1 1-1,-1-1 1,0 0 0,0 0-1,1 0 1,-1 1 0,0-1-1,1 0 1,-1 0 0,0 0-1,1 0 1,-1 0 0,0 0-1,0 0 1,1 0 0,-1 0-1,0 0 1,1 0 0,-1 0 0,0 0-1,1 0 1,-1 0 0,0 0-1,1 0 1,-1 0 0,0 0-1,1 0 1,-1 0 0,0 0-1,1-1 1,-1 1 0,0 0-1,0 0 1,1 0 0,-1-1-1,0 1 1,1 0 0,20-19 61,-19 17-56,52-54 100,127-125 4,48-14-1453,-229 195 1319,0 0-1,0 0 1,0 0-1,1 0 1,-1-1-1,0 1 1,0 0 0,1 0-1,-1 0 1,0 0-1,0 0 1,0-1-1,1 1 1,-1 0-1,0 0 1,0 0 0,0 0-1,0-1 1,0 1-1,1 0 1,-1 0-1,0-1 1,0 1 0,0 0-1,0 0 1,0 0-1,0-1 1,0 1-1,0 0 1,0 0 0,0-1-1,0 1 1,0 0-1,0 0 1,0-1-1,0 1 1,0 0 0,0 0-1,0-1 1,0 1-1,0 0 1,-10 0-316,-17 9-82,-4 7-169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16307,'9'16'1513,"5"-1"-945,1-2-224,5 1 544,2 2-120,-1 0-584,0 0-528,-8-3 400,-6-2-104,-4-3-192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16259,'-4'-7'1321,"1"5"-1009,-3-1-160,5 8 760,-1 3-640,1 1-760,-2 0 488,5 1-112,0 0-56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13667,'-6'13'1384,"3"-4"-880,2-2-240,1-2 1025,0-2-857,2-3-640,0-5 368,5-4-120,0 1-128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15203,'7'3'1369,"6"-1"-817,9-1-184,10 1 504,1-2-128,9 0-160,2 0-64,0-3-96,-2 0-224,-10 0-544,-7 0-360,-14 2 592,-5 2-120,-19 6-72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14363,'21'6'1240,"7"-3"-808,1-1-152,5-2 441,3 0-145,2-5-504,-6-2-1320,3 3 1224,-6-2-177,-5 2-215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66 15435,'0'-6'333,"0"1"0,0-1 0,0 1 0,-1-1 0,0 1 0,-2-8 0,3 12-280,0 0 1,0 0-1,-1 0 0,1 0 0,-1 0 0,1 0 1,-1 0-1,1 0 0,-1 0 0,0 0 1,1 1-1,-1-1 0,0 0 0,0 0 0,1 1 1,-1-1-1,0 0 0,0 1 0,0-1 1,0 1-1,0-1 0,0 1 0,0 0 0,0-1 1,0 1-1,0 0 0,0-1 0,0 1 1,0 0-1,0 0 0,-1 0 0,1 0 1,0 0-1,0 0 0,0 1 0,0-1 0,0 0 1,0 1-1,0-1 0,-1 1 0,-4 1 71,1 1-1,-1 0 1,1 1-1,-1-1 1,1 1-1,0 0 1,0 1-1,1-1 1,0 1-1,-1 0 1,-5 8-1,-1 5-44,0 0 0,-10 24 0,12-22-41,0 1 0,2 0-1,0 1 1,-5 35 0,10-48-22,1 0 1,0 1-1,1-1 1,0 0-1,1 0 1,-1 0-1,2 0 1,-1 0-1,1 0 1,1 0-1,-1-1 1,1 1-1,1-1 1,5 10-1,-6-15-7,0 1 1,0 0-1,1-1 0,-1 1 0,1-1 0,0 0 0,0 0 0,0-1 0,0 1 0,1-1 0,-1 0 0,1 0 1,0 0-1,-1-1 0,1 0 0,0 0 0,0 0 0,0 0 0,9 0 0,-11-1-3,0 0-1,1 0 1,-1 0-1,1-1 1,-1 1-1,1-1 1,-1 0 0,0 0-1,1 0 1,-1 0-1,0 0 1,0-1-1,0 0 1,0 1-1,0-1 1,0 0 0,0 0-1,-1-1 1,1 1-1,-1-1 1,0 1-1,1-1 1,-1 0-1,0 1 1,-1-1-1,1 0 1,0-1 0,1-3-1,-3 5 0,1 1-1,-1-1 1,1 1 0,-1-1-1,0 0 1,0 1 0,0-1-1,0 1 1,0-1-1,0 0 1,-1 1 0,1-1-1,0 1 1,-1-1 0,1 1-1,-1-1 1,1 1-1,-1-1 1,0 1 0,0-1-1,-1-1 1,0 1 3,0 0 0,-1 0-1,1 0 1,-1 0 0,1 0 0,-1 0-1,0 1 1,1-1 0,-1 1 0,-4-2 0,0 1 9,-1 0 0,1 0 0,0 0 1,-1 1-1,1 0 0,-1 1 0,1 0 1,-13 1-1,-6 9 31,25-10-48,0 0 1,1 0 0,-1 0 0,1 1-1,-1-1 1,0 0 0,1 0 0,-1 1-1,1-1 1,-1 1 0,1-1 0,-1 0-1,1 1 1,0-1 0,-1 1-1,1-1 1,-1 1 0,1-1 0,0 1-1,-1-1 1,1 1 0,0 0 0,0-1-1,0 1 1,-1-1 0,1 1 0,0 0-1,0-1 1,0 1 0,0 0-1,0-1 1,0 1 0,0-1 0,0 1-1,0 0 1,1-1 0,-1 1 0,0-1-1,0 1 1,0 0 0,1 0 0,0 0-2,1 0 0,-1 0 1,1 0-1,-1 0 0,1 0 0,-1-1 1,1 1-1,0-1 0,-1 1 1,1-1-1,0 1 0,0-1 1,-1 0-1,1 0 0,0 0 1,0 0-1,-1 0 0,1 0 1,0 0-1,2-1 0,37-9 4,0-4 5,-25 8-17,0 0 0,18-3 0,-33 9 8,0 0 0,0 0 0,0-1 1,0 1-1,0 0 0,0 0 0,0 0 0,0 0 0,0 0 0,0 0 1,0 1-1,0-1 0,0 0 0,0 0 0,0 1 0,0-1 1,0 1-1,-1-1 0,1 1 0,0-1 0,0 1 0,0-1 1,-1 1-1,1 0 0,0-1 0,0 1 0,-1 0 0,1 0 1,-1 0-1,1-1 0,-1 1 0,1 0 0,-1 0 0,1 0 0,-1 0 1,0 0-1,0 0 0,1 0 0,-1 0 0,0 0 0,0 0 1,0 0-1,0 1 0,0 6-5,0-1 1,-1 1-1,0 0 0,-3 11 1,3-13 1,-7 29-5,3-14-196,-4 38 0,11-52-720,4-12 470,6-12 188,1-11-73,4-6-98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15203,'0'0'68,"0"-1"0,0 1 0,0 0 0,0 0 0,0 0 0,0-1 0,0 1-1,0 0 1,0 0 0,0 0 0,0-1 0,0 1 0,0 0 0,0 0 0,1 0 0,-1 0-1,0-1 1,0 1 0,0 0 0,0 0 0,0 0 0,1 0 0,-1 0 0,0-1 0,0 1 0,0 0-1,0 0 1,1 0 0,-1 0 0,0 0 0,0 0 0,0 0 0,1 0 0,-1 0 0,0 0-1,0 0 1,0 0 0,1 0 0,-1 0 0,0 0 0,0 0 0,1 0 0,5 9 1242,4 16-163,0 13-466,-1 0 0,-2 1 0,-2 0 0,-1 1-1,-2 41 1,-3-59-832,-1 0 1,0 0-1,-2 0 0,0-1 1,-2 1-1,0-1 0,-2 0 1,0 0-1,-1-1 0,-17 28 1,23-43 51,0-1 1,0 1-1,-1-1 1,0 0-1,1 0 1,-10 7-1,2-8-358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16147,'-14'68'3507,"12"-52"-3285,0 0-1,1 0 1,1 1-1,2 22 1,8 18-193,-10-56-27,0-1-1,0 1 1,0-1 0,0 0-1,0 1 1,0-1 0,0 1-1,1-1 1,-1 1 0,0-1-1,0 0 1,0 1 0,1-1-1,-1 1 1,0-1 0,0 0-1,1 1 1,-1-1 0,0 0-1,1 0 1,-1 1 0,0-1-1,1 0 1,0 1 0,6-7 24,3-16 1,-5 4 10,0-1 1,-2 1 0,0-1-1,1-37 1,-8 34 20,-2 14-5,6 8-51,0 0 0,0 0 0,0 0 0,-1 0 0,1 0 0,0 0 0,0 0 0,-1 0 0,1 0 0,0 0 0,0 0 0,-1 0 0,1 0 0,0 0 0,0 0 0,0 0 0,-1 0 0,1 0 0,0 1 0,0-1 0,0 0 0,-1 0 0,1 0 0,0 0 0,0 1 0,0-1 0,0 0 0,-1 0 0,1 0 0,0 1 0,0-1 0,0 0 0,0 0 0,0 0 0,0 1 0,0-1 0,-1 2 1,0 0-1,1 0 1,-1 0-1,1 0 1,-1 0-1,1 0 1,0 1-1,0-1 1,0 0-1,0 0 1,0 0-1,0 0 1,1 0-1,-1 0 1,1 0-1,-1 0 1,1 0-1,0 0 1,0 0-1,0 0 1,0 0-1,0 0 0,0-1 1,1 1-1,-1 0 1,0-1-1,1 1 1,-1-1-1,1 0 1,0 1-1,-1-1 1,1 0-1,0 0 1,0 0-1,0 0 1,0 0-1,0-1 1,0 1-1,0 0 1,0-1-1,0 0 1,0 1-1,0-1 1,2 0-1,2-1-4,0 0-1,0-1 1,0 1-1,-1-1 1,1 0 0,-1-1-1,0 1 1,1-1-1,-1 0 1,6-5-1,4-5 71,24-22 1,-31 20 210,-7 11-110,-3 11-93,-3 4-90,1 1 0,1-1 0,0 1 1,1 0-1,-2 20 0,4-31 15,0-1-1,0 0 1,0 1 0,0-1-1,0 0 1,0 1 0,0-1-1,0 1 1,0-1 0,0 0-1,1 1 1,-1-1 0,0 0-1,0 1 1,0-1 0,0 0 0,0 1-1,1-1 1,-1 0 0,0 1-1,0-1 1,1 0 0,-1 0-1,0 1 1,1-1 0,-1 0-1,0 0 1,0 1 0,1-1-1,-1 0 1,1 0 0,-1 0-1,0 0 1,1 0 0,-1 1-1,0-1 1,1 0 0,18-6 35,21-20 30,-37 24-61,6-5-3,-2 1-7,0 1 0,1 0 0,0 0 0,8-4 0,-15 9 4,0-1-1,0 1 1,0-1-1,0 1 0,0-1 1,1 1-1,-1 0 0,0-1 1,0 1-1,1 0 1,-1 0-1,0 0 0,0 0 1,1 0-1,-1 0 0,0 1 1,0-1-1,0 0 1,1 0-1,-1 1 0,0-1 1,0 1-1,0-1 0,0 1 1,0 0-1,0-1 1,0 1-1,0 0 0,0 0 1,0 0-1,0 0 1,0 0-1,0 0 0,-1 0 1,2 1-1,-1 0 8,0-1 0,0 1 1,0-1-1,1 1 0,-1-1 0,0 0 0,1 0 1,-1 0-1,1 1 0,-1-1 0,1-1 0,-1 1 1,1 0-1,0 0 0,-1-1 0,1 1 1,0-1-1,0 1 0,0-1 0,-1 0 0,1 1 1,0-1-1,0 0 0,0 0 0,-1-1 0,3 1 1,7-2 4,0 0 1,0-1-1,14-5 1,-1 0 1,-14 6-20,-4-1-7,-1 2 0,1-1 1,0 1-1,0 0 0,0 0 0,0 0 0,0 1 1,0 0-1,0 0 0,0 1 0,8 1 1,-14-2-37,1 0 0,-1 1 0,1-1 1,-1 0-1,1 1 0,-1-1 0,1 1 1,-1-1-1,1 1 0,-1-1 0,0 1 1,1-1-1,-1 1 0,0-1 0,1 1 1,-1 0-1,0-1 0,0 1 0,1-1 1,-1 1-1,0 0 0,0-1 0,0 1 1,0 0-1,0-1 0,0 1 0,0 0 1,0-1-1,0 1 0,0 0 0,0-1 0,-1 1 1,1-1-1,0 1 0,0 0 0,-1-1 1,1 1-1,0-1 0,-1 1 0,1-1 1,-1 2-1,1-1-298,4-1-111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15619,'2'0'139,"-1"0"1,0 0-1,1 0 0,-1 0 0,0 0 0,1 0 0,-1 0 0,0 1 0,0-1 0,1 0 0,-1 1 0,0-1 0,0 1 0,0-1 1,1 1-1,-1 0 0,0 0 0,0-1 0,0 1 0,0 0 0,1 1 0,-2-1-88,1 0 1,-1 0-1,0 1 0,1-1 0,-1 0 1,0 0-1,0 1 0,1-1 0,-1 0 1,0 0-1,0 1 0,-1-1 0,1 0 1,0 0-1,0 1 0,0-1 1,-2 2-1,-1 5-9,0-1 0,-1 0 0,0 1 0,0-1 0,-6 7 0,-20 24 385,-23 33 709,53-71-1110,-1 1 0,0 0 0,1-1 0,-1 1 0,1 0 0,-1 0 0,1-1 0,-1 1 0,1 0 0,0 0 0,-1 0 0,1 0 0,0 0 0,0-1 0,0 1 0,0 0 0,0 0 0,0 0 0,0 0 0,0 0 0,0 0 0,0 0 0,0 0 0,0 0 0,1 1 0,0-1-9,0-1 1,0 1 0,0-1-1,0 0 1,0 1 0,0-1-1,0 0 1,0 1 0,0-1-1,0 0 1,0 0 0,0 0-1,0 0 1,0 0 0,0 0-1,0 0 1,0 0 0,1-1-1,9-1 12,0-1 0,19-8-1,-3-1-269,80-38-4382,-106 50 4524,0 0 0,-1 0-1,1-1 1,0 1 0,-1 0-1,1-1 1,-1 1 0,1-1-1,-1 1 1,1-1 0,-1 1-1,1-1 1,-1 1-1,1-1 1,-1 1 0,0-1-1,1 0 1,-1 1 0,1-2-1,-8 2-1128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14419,'-13'0'1832,"1"-2"-1127,6-1 1087,13 0-880,8 0-144,5-1-312,6-3-360,7-2-2504,1 2 2248,-1-2-288,-3 1-160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15235,'1'-1'94,"0"0"0,0 0 0,0 0 0,1 1 0,-1-1 0,0 0-1,1 0 1,-1 1 0,1-1 0,-1 1 0,0 0 0,1-1 0,-1 1 0,1 0-1,-1 0 1,1 0 0,-1 0 0,1 0 0,-1 0 0,3 0 0,-2 1-30,-1 0 0,0 0 0,1 0 0,-1 0 0,0 0 0,0 0 1,0 0-1,0 0 0,0 0 0,0 1 0,0-1 0,0 0 0,0 1 0,0-1 1,-1 0-1,1 1 0,-1-1 0,1 1 0,-1-1 0,1 3 0,2 14 238,-2-1 0,1 1 0,-2-1 0,0 1 0,-2 0 0,0-1-1,-5 21 1,-3 40 528,10-76-813,0-1 0,0 0 0,0 0 0,0 1 0,0-1 0,0 0 0,0 0 0,1 0 0,-1 1 0,0-1 1,1 0-1,-1 0 0,1 0 0,-1 0 0,1 1 0,-1-1 0,2 1 0,-1-1-6,0-1 0,0 1 0,0-1-1,0 1 1,0-1 0,0 0 0,0 1 0,1-1 0,-1 0 0,0 0 0,0 0 0,0 0-1,0 0 1,0 0 0,0 0 0,0 0 0,1 0 0,-1 0 0,0-1 0,0 1 0,0 0 0,1-2-1,8-2 23,0 0 0,0-1 0,0 0 0,-1-1 0,0 0-1,13-12 1,51-52 93,-44 41-89,-8 9-44,-11 12-45,-2 0 0,1 0 1,-1-1-1,0 0 0,-1 0 1,0-1-1,9-15 0,-16 24 26,0 1-1,0 0 0,1 0 0,-1 0 0,0 0 1,0-1-1,0 1 0,0 0 0,0 0 0,0 0 0,0-1 1,0 1-1,0 0 0,0 0 0,0 0 0,0-1 1,0 1-1,0 0 0,0 0 0,0 0 0,0-1 0,0 1 1,0 0-1,0 0 0,0 0 0,0-1 0,0 1 1,0 0-1,-1 0 0,1 0 0,0 0 0,0-1 1,0 1-1,0 0 0,0 0 0,-1 0 0,1 0 0,0-1 1,-9 3-804,-12 8 225,-5 8 135,-2 1-143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15355,'10'14'1369,"0"2"-905,2-3-184,7-3 504,7-2-136,1-8-400,3-5-408,5-5 1176,-2-3-928,-1-3-24,-3-1-24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 14139,'-3'0'332,"0"0"1,0 0-1,0 1 1,0-1-1,0 1 1,0-1-1,1 1 1,-1 0-1,-3 2 1,-2 0-53,0 1 0,1 1 0,-1-1 1,1 1-1,0 0 0,-6 7 0,10-9-237,0-1-1,1 1 0,-1 0 1,1-1-1,0 1 1,0 0-1,0 0 0,0 0 1,1 1-1,-1-1 1,1 0-1,0 1 0,0-1 1,0 0-1,0 1 1,1-1-1,-1 5 0,1-7-25,0 0 0,0 0 0,0 0-1,1 0 1,-1-1 0,0 1 0,1 0-1,-1 0 1,1 0 0,-1-1 0,1 1-1,-1 0 1,1 0 0,-1-1 0,1 1 0,-1 0-1,1-1 1,0 1 0,0-1 0,-1 1-1,1-1 1,0 1 0,0-1 0,0 0-1,-1 1 1,1-1 0,0 0 0,0 0-1,0 1 1,0-1 0,0 0 0,0 0 0,-1 0-1,1 0 1,0 0 0,2-1 0,2 1 49,0 0 1,0-1 0,0 0-1,0 0 1,5-2 0,2-2 76,-1 0 1,0 0 0,0-1 0,12-9 0,-17 11-19,-1 0-1,0 0 1,1-1-1,-2 0 1,1 0-1,0 0 1,-1-1-1,7-10 1,-11 15-103,1 0 0,-1 1-1,0-1 1,1 0 0,-1 0 0,0 0-1,1 0 1,-1 1 0,0-1 0,0 0 0,0 0-1,0 0 1,0 0 0,0 0 0,0 0 0,0 1-1,0-1 1,0 0 0,0 0 0,-1 0 0,1 0-1,0 0 1,0 1 0,-1-1 0,1 0 0,-1 0-1,0 0 1,0-1 7,-1 1 0,1 0 0,-1 0 0,1 0 0,-1 0 0,0 0 1,1 1-1,-1-1 0,0 0 0,0 1 0,1 0 0,-4-1 0,-2 0-150,1 0 1,-1 1-1,0 0 1,1 0-1,-1 1 1,-9 1-1,0 7-1436,15-8 1526,1-1 0,0 0 1,-1 0-1,1 0 0,0 0 0,-1 1 1,1-1-1,0 0 0,0 0 1,-1 1-1,1-1 0,0 0 1,0 1-1,0-1 0,-1 0 0,1 1 1,0-1-1,0 0 0,0 1 1,0-1-1,0 0 0,0 1 0,0-1 1,0 0-1,0 1 0,0-1 1,0 0-1,0 1 0,0-1 1,0 0-1,0 1 0,0-1 0,0 0 1,0 1-1,0-1 0,0 0 1,0 1-1,1-1 0,-1 0 0,0 1 1,0-1-1,0 0 0,1 1 1,-1-1-1,0 0 0,0 0 1,1 1-1,-1-1 0,0 0 0,1 0 1,-1 0-1,13 5-700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 12411,'1'0'124,"0"0"1,-1 0-1,1 0 1,-1-1-1,1 1 1,0 0-1,-1-1 1,1 1-1,-1 0 1,1-1-1,-1 1 1,0 0-1,1-1 1,-1 1-1,1-1 1,-1 1-1,0-1 1,1 1-1,-1-1 1,1-1-1,-12 1 2087,-23 8 480,2 4-1838,1 2 1,-55 31-1,85-44-848,0 1 0,0-1 0,0 1-1,0 0 1,0-1 0,0 1-1,0 0 1,0 0 0,0 0 0,1-1-1,-1 1 1,0 0 0,-1 2-1,2-2-4,1-1-1,-1 0 1,0 1-1,0-1 1,0 0-1,0 0 1,0 1-1,0-1 1,0 0 0,1 0-1,-1 1 1,0-1-1,0 0 1,0 0-1,1 0 1,-1 1-1,0-1 1,0 0-1,0 0 1,1 0-1,-1 0 1,0 1-1,0-1 1,1 0-1,-1 0 1,0 0-1,1 0 1,-1 0-1,0 0 1,0 0 0,1 0-1,-1 0 1,1 0-1,36 1-152,-31-1 118,51-3-252,-32 0 156,-1 2 1,0 1-1,0 1 0,26 4 1,-46-4 105,-1 0 0,1 0 0,-1 0 1,1 0-1,-1 0 0,0 1 0,4 2 0,-6-4 25,-1 1 0,1-1 0,-1 1-1,1-1 1,-1 1 0,1-1-1,-1 1 1,1-1 0,-1 1 0,1-1-1,-1 1 1,0 0 0,1-1-1,-1 1 1,0 0 0,0-1 0,0 1-1,1 0 1,-1-1 0,0 1-1,0 0 1,0 0 0,0-1 0,0 1-1,0 0 1,0-1 0,0 1-1,-1 0 1,1-1 0,0 1 0,0 0-1,-1-1 1,1 1 0,0 0-1,-1-1 1,1 1 0,0-1 0,-1 1-1,1 0 1,-1-1 0,1 1-1,-1-1 1,0 1 0,-5 4 54,1 0 0,-1-1 0,0 1 1,0-1-1,0 0 0,-14 5 0,-43 15 392,-2-5 69,58-18-515,1 0-1,0 0 0,-1 0 1,1-1-1,-1 0 1,1 0-1,-1-1 0,-6-1 1,12 2-52,-1 0 0,1-1 1,0 1-1,0-1 0,-1 1 1,1-1-1,0 0 0,0 1 1,0-1-1,0 0 0,0 0 0,0 0 1,0 0-1,0 0 0,0 0 1,0 0-1,0 0 0,1 0 1,-1 0-1,1-1 0,-1 1 1,0 0-1,1 0 0,0-1 0,-1 1 1,1 0-1,0-1 0,0 1 1,-1-2-1,1-2-61,1 0 0,-1 0 0,1 0 0,0 1 0,0-1 0,3-9 0,8-19-466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15107,'2'1'94,"-1"0"-1,0 0 0,0 0 1,0 1-1,0-1 1,0 0-1,0 0 1,0 1-1,-1-1 0,1 0 1,0 1-1,-1-1 1,1 1-1,-1-1 0,0 1 1,1-1-1,-1 1 1,0-1-1,0 1 0,0 0 1,0-1-1,0 1 1,0-1-1,-1 3 1,-9 44 1015,7-36-478,-2 8-140,-5 18 109,2 0 1,1 0 0,-3 60 0,11-93-591,-1-1 1,1 1 0,0 0-1,0-1 1,0 1-1,0-1 1,5 9 0,-6-13-9,0 1 0,1 0 0,-1 0 0,0-1 1,1 1-1,-1 0 0,1-1 0,-1 1 1,1 0-1,-1-1 0,1 1 0,-1-1 0,1 1 1,0-1-1,-1 1 0,1-1 0,0 1 1,-1-1-1,1 0 0,0 1 0,0-1 0,-1 0 1,1 0-1,0 0 0,0 1 0,0-1 0,-1 0 1,1 0-1,0 0 0,0 0 0,0 0 1,-1-1-1,1 1 0,0 0 0,0 0 0,-1 0 1,1-1-1,0 1 0,0 0 0,-1-1 0,1 1 1,0-1-1,-1 1 0,1 0 0,0-1 1,-1 0-1,1 1 0,-1-1 0,1 1 0,-1-1 1,1 0-1,-1 1 0,1-1 0,-1-1 0,4-2 15,0-1-1,-1 0 0,0 0 0,0-1 0,2-6 0,6-11 79,-11 24-93,0-1-1,0 1 0,-1 0 0,1-1 0,0 1 0,0 0 0,1-1 0,-1 1 0,0 0 0,0-1 0,0 1 0,0 0 1,1-1-1,-1 1 0,0 0 0,0-1 0,1 1 0,-1-1 0,1 1 0,-1-1 0,0 1 0,1-1 0,-1 1 0,1-1 1,-1 1-1,1-1 0,-1 1 0,1-1 0,0 0 0,-1 1 0,1-1 0,-1 0 0,1 0 0,0 1 0,-1-1 0,1 0 1,0 0-1,0 0 0,28 7-29,-20-8 28,-1 1-1,0-2 1,1 1-1,-1-1 0,0 0 1,1-1-1,-1 0 1,-1 0-1,1-1 1,13-8-1,-4 1-19,-1-1 0,0 0 0,20-20-1,-29 23-36,-12 11 12,-14 12 17,12-6 37,-28 30 65,32-34-54,1-1 0,-1 1 0,1-1-1,0 1 1,0 0 0,0 0 0,0 0-1,-2 8 1,4-11-17,0-1 0,0 0 0,0 1 0,0-1 0,0 0 0,0 0 0,0 1 0,0-1 0,1 0 0,-1 0 0,0 1 0,0-1 0,0 0 0,0 1 0,0-1 0,0 0 0,1 0 0,-1 0 0,0 1 0,0-1 0,0 0 0,0 0 0,1 0 0,-1 1 0,0-1 0,0 0 0,1 0 0,-1 0 0,0 0 0,0 0 0,1 1 0,-1-1 0,0 0 0,1 0 0,-1 0 0,0 0 0,0 0 1,1 0-1,-1 0 0,0 0 0,1 0 0,-1 0 0,0 0 0,0 0 0,1 0 0,-1 0 0,0-1 0,0 1 0,1 0 0,-1 0 0,1 0 0,18-7 63,-16 6-54,40-19 38,31-11-80,-67 29 14,1-1 1,0 1 0,0 1-1,0 0 1,0 0 0,1 0-1,10 1 1,-18 0 11,1 0 1,0 1-1,-1-1 0,1 0 0,0 0 0,-1 1 1,1-1-1,-1 1 0,1 0 0,-1-1 0,1 1 1,-1 0-1,1 0 0,-1 0 0,0 0 0,1 0 1,-1 0-1,0 1 0,0-1 0,0 0 0,0 0 1,0 1-1,0-1 0,0 1 0,0-1 0,-1 1 1,1-1-1,0 1 0,-1 0 0,0-1 0,1 3 1,0 4 24,-1 0 1,0 0-1,0 0 1,-1 0-1,-2 11 1,0 6 153,3-24-169,0-1 1,0 1-1,0-1 1,0 1-1,0-1 0,0 1 1,1 0-1,-1-1 1,0 1-1,0-1 0,0 1 1,1-1-1,-1 1 1,0-1-1,1 0 0,-1 1 1,0-1-1,1 1 1,-1-1-1,1 1 1,-1-1-1,0 0 0,1 1 1,-1-1-1,1 0 1,-1 0-1,1 1 0,-1-1 1,1 0-1,-1 0 1,1 0-1,0 0 0,-1 0 1,1 1-1,-1-1 1,1 0-1,-1 0 0,1 0 1,-1 0-1,1-1 1,0 1-1,-1 0 1,1 0-1,-1 0 0,1 0 1,0-1-1,30-9 111,-29 9-115,35-18-41,-30 14-99,0 1 0,0 0 0,0 1 0,1 0 0,-1 0 0,1 1 1,0-1-1,12-1 0,-19 4 103,-1 0 1,0 0 0,1 0-1,-1 0 1,0 0-1,1 0 1,-1 0 0,0 0-1,0 0 1,1 0 0,-1 1-1,0-1 1,1 0-1,-1 0 1,0 0 0,0 0-1,1 0 1,-1 1 0,0-1-1,0 0 1,1 0-1,-1 0 1,0 1 0,0-1-1,1 0 1,-1 0 0,0 1-1,0-1 1,0 0-1,0 0 1,0 1 0,1-1-1,-1 0 1,0 1 0,0-1-1,-3 13-590,-12 9 7,0-6 106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51 13163,'5'-8'969,"8"-15"575,-13 23-1495,1-1-1,-1 1 1,0-1-1,0 1 1,0-1-1,0 1 1,0-1-1,0 1 1,0-1-1,0 1 1,0-1 0,0 1-1,0-1 1,0 1-1,0-1 1,0 1-1,0-1 1,-1 1-1,1-1 1,0 1-1,0-1 1,-1 1-1,1-1 1,0 1-1,-1 0 1,1-1-1,0 1 1,-1-1 0,1 1-1,-1 0 1,1-1-1,0 1 1,-1 0-1,1 0 1,-1-1-1,1 1 1,-1 0-1,1 0 1,-1 0-1,1 0 1,-2-1-1,-3 0 143,0 1 0,-1-1 0,1 1 0,0 0 0,-1 0-1,1 0 1,0 1 0,-1 0 0,-9 2 0,-50 21 225,40-14-273,-7 2-62,-57 31 0,79-37-79,-1 1 0,1 0 0,0 0 1,1 1-1,0 1 0,0 0 0,1 0 0,-12 17 0,18-23-2,-1 0-1,2 1 1,-1-1 0,0 1 0,1-1-1,0 1 1,0 0 0,0 0 0,0-1-1,0 1 1,1 0 0,0 0 0,-1 0-1,2 0 1,-1 4 0,1-6-1,-1 1 1,1-1 0,0 1-1,0-1 1,0 0 0,0 1 0,1-1-1,-1 0 1,1 0 0,-1 0-1,1 0 1,-1 0 0,1 0-1,0-1 1,0 1 0,0-1-1,0 1 1,0-1 0,1 1 0,-1-1-1,0 0 1,1 0 0,-1 0-1,4 0 1,6 2 57,0-1 1,0 0-1,0-1 0,0 0 1,1-1-1,-1-1 0,13-1 1,87-20 849,-66 11-675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43 14195,'1'-1'168,"1"0"-1,-1 0 1,1 0 0,-1-1-1,1 1 1,-1 0 0,0-1-1,1 1 1,-1-1 0,0 0-1,0 1 1,0-1 0,-1 0-1,1 0 1,0 0 0,-1 1-1,1-4 1,-1 5-111,0-1 0,0 1 0,0 0 0,0-1 0,0 1 0,0-1 0,0 1 0,0-1 0,0 1 0,0-1 0,0 1 0,-1 0 0,1-1 0,0 1 0,0-1 0,-1 1 0,1 0 0,0-1 0,0 1 0,-1 0 0,1-1 0,-1 1 0,1 0 1,0-1-1,-1 1 0,0 0 0,0-1 34,-1 1 1,1-1 0,-1 1 0,1 0 0,-1 0 0,0 0 0,1 0 0,-1 0-1,1 0 1,-1 0 0,1 1 0,-3 0 0,-2 1-46,1 0 0,0 0-1,-1 1 1,1-1 0,0 1 0,1 1 0,-1-1-1,0 1 1,1 0 0,0 0 0,0 0 0,0 0 0,0 1-1,1-1 1,0 1 0,0 0 0,-4 10 0,-2 3-38,2 0 0,1 1 0,0-1 0,-3 21 0,2-5 53,2 1 0,0 39-1,5-58-24,0 0 0,1-1 0,0 1 0,2 0 0,0 0 0,10 29 0,-13-44-45,0 0 1,1 1-1,-1-1 1,1 0-1,-1 1 0,1-1 1,0 0-1,-1 0 1,1 0-1,0 0 1,0 1-1,0-1 0,0 0 1,0 0-1,0-1 1,0 1-1,0 0 1,0 0-1,0 0 0,3 0 1,-4-1-29,0 0 1,0 0 0,1-1-1,-1 1 1,0 0 0,1 0-1,-1 0 1,0-1-1,0 1 1,1 0 0,-1 0-1,0-1 1,0 1-1,1 0 1,-1 0 0,0-1-1,0 1 1,0 0 0,0-1-1,0 1 1,1 0-1,-1-1 1,0 1 0,0 0-1,0-1 1,0 1-1,0 0 1,0-1 0,0 1-1,0 0 1,0-1-1,0 1 1,0 0 0,0-1-1,-1 1 1,1 0 0,0-1-1,0 1 1,0 0-1,0-1 1,-1 1 0,1 0-1,0-1 1,0 1-1,0 0 1,-1 0 0,1-1-1,-1 1 1,-9-18-1583,-7-4-350,-1-1-991,-35-36 0,36 39 4211,17 20-1186,0-1 0,0 1 0,-1 0 0,1 0-1,0 0 1,0-1 0,0 1 0,0 0 0,0 0 0,0 0 0,0-1 0,0 1 0,0 0 0,0 0-1,0-1 1,0 1 0,0 0 0,0 0 0,0-1 0,0 1 0,0 0 0,0 0 0,0 0 0,0-1-1,0 1 1,1 0 0,-1 0 0,0 0 0,0-1 0,0 1 0,0 0 0,1 0 0,12 0 1848,-2 1-1783,0-1 0,0 0 0,0 0 0,-1-1 0,1 0 0,0-1 0,-1 0 0,1-1 0,-1 0 0,1 0 0,-1-1 0,0-1 0,-1 0 1,16-10-1,-8-2-126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14923,'41'6'1915,"0"-2"-1,44-1 0,35 3-1131,-102-4-736,0 1-1,0 1 0,0 0 0,24 10 1,-38-12-53,0 0 0,0-1 0,-1 1 0,1 1 1,-1-1-1,1 0 0,-1 1 0,0 0 0,0-1 1,0 1-1,0 0 0,2 5 0,-4-7 4,0 1-1,0 0 1,0-1 0,-1 1-1,1 0 1,-1 0-1,0 0 1,1 0-1,-1-1 1,0 1 0,0 0-1,0 0 1,0 0-1,0 0 1,-1 0 0,1 0-1,0-1 1,-1 1-1,1 0 1,-1 0-1,0-1 1,0 1 0,0 0-1,0-1 1,0 1-1,0-1 1,0 1-1,0-1 1,-2 2 0,-10 9 10,0 0 0,0-1 0,-2-1 0,1 0 0,-1-1 0,-22 9 0,-2 4 80,5-3 36,4-3 130,-35 26 0,54-30-9,11-12-251,0 0-1,0 0 1,0 1 0,0-1 0,0 0-1,0 0 1,0 0 0,0 1 0,0-1-1,0 0 1,0 0 0,0 0 0,0 0-1,0 1 1,0-1 0,0 0 0,0 0-1,0 0 1,1 0 0,-1 1-1,0-1 1,0 0 0,0 0 0,0 0-1,0 0 1,0 0 0,1 1 0,-1-1-1,0 0 1,0 0 0,0 0 0,0 0-1,1 0 1,-1 0 0,0 0 0,0 0-1,0 0 1,1 0 0,1 1-128,0-1 1,0 0-1,1 0 1,-1 0 0,0 0-1,0-1 1,0 1-1,0 0 1,1-1-1,1-1 1,36-13-574,-16 4 232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15611,'12'0'1161,"6"0"-913,7-2-112,2-5 328,10 0-176,2-2-224,3 2-288,-8-2 232,-2 2-48,-10 4-80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15963,'-2'-1'165,"-1"-1"-1,1 1 1,-1 0-1,0 1 1,0-1-1,0 0 1,1 1-1,-1-1 1,0 1-1,0 0 1,0 0-1,0 0 1,0 0-1,0 1 1,1-1-1,-1 1 1,0-1-1,-4 3 1,-6 1 7,0 1-1,-17 10 1,17-9-82,0 2 0,0 0-1,0 1 1,-21 19 0,30-24-60,1-1 1,0 0 0,1 1-1,-1 0 1,1-1-1,-1 1 1,1 0-1,0 1 1,-1 4 0,2-6-16,1-1 0,-1 1 0,1 0 0,0-1 0,0 1 1,0 0-1,0-1 0,0 1 0,0 0 0,1-1 0,-1 1 1,1 0-1,0-1 0,0 1 0,0-1 0,3 5 0,-3-4-46,1-1 0,0 1-1,0-1 1,1 0-1,-1 0 1,0 1 0,1-1-1,0-1 1,-1 1-1,1 0 1,0-1 0,0 1-1,0-1 1,0 0-1,0 0 1,0 0 0,0 0-1,0-1 1,0 1-1,0-1 1,1 0 0,-1 0-1,5 0 1,2-1-168,0 0 0,-1-1 1,1 0-1,-1 0 0,1-1 1,13-6-1,-1-2-213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16556,'0'9'343,"0"-1"0,0 1 0,-1-1 0,-1 0 0,1 0 0,-1 1 0,-4 10 0,-3 17 345,7-26-562,-3 9 75,1 1 0,2 1 0,0-1 0,1 0 0,3 34 1,-2-53-199,0 0 1,0 0 0,0 0 0,0 0 0,0 0 0,1 0-1,-1 0 1,0 0 0,1 0 0,-1 0 0,1 0 0,-1 0-1,1 0 1,0 0 0,-1-1 0,1 1 0,0 0 0,-1 0-1,1-1 1,0 1 0,1 0 0,-1-1 0,0 0 1,-1 1-1,1-1 1,0 0-1,0 0 1,0 0-1,0 0 0,0 0 1,0-1-1,0 1 1,-1 0-1,1 0 1,0-1-1,0 1 0,0 0 1,0-1-1,-1 1 1,1-1-1,1 0 1,3-3 13,0 0 1,-1 0 0,1-1-1,-1 1 1,6-8 0,56-80 117,38-49 56,-101 136-263,-5 4-22,-12 7-102,-4 2 83,7-6-2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18292,'-6'0'1512,"3"7"-1128,-1-1-176,-1 1 729,3 0-361,-3 0-712,4-1-472,-1-3 359,8-1-7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17532,'-4'3'1280,"-9"9"-1024,-2 1-104,-8 6 376,-4 1-176,-2 7-168,-3 2-16,3-1-72,2-1-16,5-5-200,0-3-184,8-9-432,1-3-136,4-10 664,2-7-184,3-4-144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14803,'5'13'1593,"3"3"-1081,3 3-176,2 3 648,9-1-336,1 1-88,6-3-200,1-3-296,9-9 24,2 0-40,1-5-64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12419,'32'-28'1024,"6"1"-888,4 6-64,5 2 328,10 5-288,1-1-16,11 8-48,0 3 0,5 5-24,3 3 8,-1 4-128,1 0 40,-5-3 40,-2-1 0,-4-3-40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9162,'117'-19'1022,"57"-6"373,-145 23-1067,0 1-1,0 1 1,0 2 0,29 5-1,17 8 418,-46-7-517,-1-3-1,1 0 1,0-1-1,1-2 1,35-2-1,49-16 60,-69 8-348,77-3-1,-118 10 8,-7 0 31,1 0 6,-13-4-33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 14915,'2'-3'1922,"-10"3"-1277,-14 3-23,-3 6-219,0 0 0,0 1-1,1 2 1,-30 19 0,38-21-402,1 1-1,0 0 1,1 1 0,1 1-1,0 0 1,0 1-1,-10 16 1,19-25 3,2-1-1,-1 1 1,0 0 0,1 0-1,0 0 1,0 0 0,1 0-1,-1 1 1,1-1 0,-1 10 0,2-12-9,0-1 1,0 0-1,0 0 1,1 0-1,-1 1 1,1-1-1,-1 0 1,1 0-1,0 0 1,-1 0-1,1 0 1,0 0-1,1 0 1,-1 0-1,0 0 1,0 0-1,1 0 1,-1-1-1,1 1 1,0-1-1,-1 1 1,1-1-1,0 1 1,0-1-1,0 0 1,0 0-1,3 1 1,3 1 130,0-1 1,0 0-1,0 0 1,0-1 0,0 0-1,14 0 1,50-6 599,-60 4-786,30-3 299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14883,'-12'0'1649,"2"2"-1161,-16 10-208,-6 7 1144,-3 13-880,-1 7-112,4 10-280,1 1-40,3 3-48,6-4-8,14-4-32,6-6-8,11-12-296,10-5-296,8-14 496,6 0-80,9-8-64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34 14139,'0'-1'157,"0"0"1,1-1-1,-1 1 1,0-1-1,0 1 0,0 0 1,0-1-1,0 1 1,0-1-1,-1 1 1,1 0-1,0-1 0,-1 1 1,1 0-1,-1-1 1,1 1-1,-1 0 0,0 0 1,1 0-1,-1-1 1,0 1-1,0 0 0,-1-1 1,1 2-68,0-1 0,-1 1 0,1 0 0,0 0 0,0-1 0,0 1 0,-1 0 0,1 0 0,0 0 0,0 0 0,-1 1 0,1-1 0,0 0 0,0 0 0,0 1 0,0-1 0,-1 1 0,1-1 0,0 1 0,0-1 0,0 1 0,0 0 0,0-1 0,0 1 0,0 0 0,-1 1 0,-7 7 110,0 0-1,1 0 1,0 1-1,0 0 1,1 0 0,1 1-1,-1-1 1,2 1 0,-7 19-1,6-16-131,2 1 0,0 0 0,0 0 0,1 0 0,1 0 0,1 1 1,0 19-1,1-31-47,1 1 1,-1 0-1,1-1 1,0 1-1,0-1 1,0 1-1,1-1 1,-1 0 0,1 1-1,0-1 1,0 0-1,5 6 1,-5-8-12,0 0 0,0 0 0,1 0 0,-1 0 0,1 0 0,-1-1 0,1 1 0,0-1 0,0 1 0,0-1 0,-1 0 0,1 0 0,0-1 0,0 1 0,0 0 0,1-1 0,-1 0 0,0 0 0,5 0 0,5-2-1,0 1 0,0-2 1,-1 0-1,0-1 1,1 0-1,-1-1 0,-1 0 1,1 0-1,-1-2 1,0 1-1,11-10 0,0 0 13,-1-2 0,-2 0 0,1-1-1,20-27 1,-34 38 4,0 0 1,0-1-1,-1 1 0,-1-1 1,1 0-1,-1 0 1,3-14-1,-6 21-21,0 0 0,-1 0-1,1 0 1,-1 0 0,0 0 0,0 0 0,0 0-1,0 0 1,0 0 0,0 0 0,0 0 0,-1 0 0,1 0-1,-1 0 1,0 0 0,1 0 0,-1 0 0,0 0 0,0 1-1,0-1 1,0 0 0,-1 1 0,1-1 0,0 0-1,-1 1 1,1 0 0,-1-1 0,1 1 0,-1 0 0,0 0-1,1 0 1,-1 0 0,0 0 0,0 0 0,0 0-1,0 1 1,0-1 0,0 0 0,0 1 0,0 0 0,-3-1-1,-7 0-178,0 1 0,0 0 0,0 1-1,0 0 1,1 0 0,-1 1 0,0 1-1,-19 7 1,12-4-230,-30 4 0,25-9-113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15507,'-8'22'1281,"-5"3"-921,-3 3-152,-2 6 448,-3-1-144,0 2-216,0-2-88,3-7-104,-1-4-40,3-9-40,1-5-128,4-8-488,1-7 544,4-13-80,3-3-16</inkml:trace>
  <inkml:trace contextRef="#ctx0" brushRef="#br0" timeOffset="1">13 104 13075,'14'24'1432,"0"-6"-968,7-2-112,5-1 496,4-2-215,2-5-73,3-8-648,-2-1 336,-6-9-184,-2-6-32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14659,'9'21'1216,"-2"8"-832,-1-1-143,1 7 559,2 4-320,-2 4-88,-4 3-16,-7 1-184,-9 0-312,-15-2 160,-4 3-8,-7-6-96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77 10090,'0'-1'83,"0"1"1,0-1-1,0 1 0,0-1 0,0 1 1,1-1-1,-1 1 0,0 0 1,0-1-1,0 1 0,0-1 0,0 1 1,0-1-1,-1 1 0,1-1 0,0 1 1,0-1-1,0 1 0,0 0 0,0-1 1,-1 1-1,1-1 0,0 1 1,0 0-1,-1-1 0,1 1 0,0 0 1,-1-1-1,0 0 0,-15-3 1639,11 4-1491,1 0-1,-1 0 1,0 1 0,0-1-1,-5 3 1,7-2-193,1 0 1,-1 1-1,1-1 0,-1 1 1,1 0-1,0 0 0,-1 0 1,1 0-1,0 0 0,0 1 1,1-1-1,-1 0 0,0 1 1,1 0-1,-1-1 0,1 1 1,0 0-1,0 0 0,0-1 1,0 1-1,1 0 0,-1 0 1,1 0-1,0 5 0,-1 8 21,0 1 1,2 0-1,2 17 0,-3-32-50,3 23 26,0 0-1,2-1 1,1 0-1,1 0 1,1 0-1,16 32 1,-23-53-23,1 0 1,-1 0 0,1-1-1,0 1 1,0 0 0,0-1 0,0 1-1,1-1 1,-1 0 0,1 1-1,-1-1 1,1-1 0,0 1-1,0 0 1,0-1 0,0 1 0,0-1-1,0 0 1,5 2 0,-3-3 27,-1 0 1,1 0 0,-1 0-1,1 0 1,-1-1 0,0 0-1,1 0 1,-1 0 0,0 0-1,1-1 1,-1 1 0,7-5-1,3-3 93,-1 0 1,0 0-1,0-2 0,-1 1 0,0-2 1,-1 1-1,10-15 0,-15 17-79,0 0-1,-1 0 1,0 0-1,0-1 1,-1 0-1,0 0 1,0 0 0,-1-1-1,-1 1 1,0-1-1,0 0 1,-1 1 0,-1-1-1,1 0 1,-2 0-1,-2-20 1,1 23-42,0 0-1,0 1 1,0-1 0,-1 1-1,0-1 1,0 1 0,-1 0 0,0 0-1,-1 1 1,1-1 0,-1 1 0,0 0-1,-1 0 1,1 0 0,-1 1-1,0 0 1,-1 0 0,1 1 0,-1-1-1,0 2 1,0-1 0,0 1 0,-13-4-1,13 5-107,0 0 0,0 0 0,-1 1 0,1 0-1,-11 1 1,15 0 69,-1 0-1,1 0 1,0 1-1,0-1 1,0 1 0,0 0-1,0 0 1,0 0-1,0 0 1,0 0-1,0 1 1,0-1-1,1 1 1,-1 0 0,-2 2-1,-8 15-188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1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23 11370,'4'-5'372,"5"-8"5225,-9 12-5497,-1 1 1,1 0 0,-1-1-1,1 1 1,-1-1-1,1 1 1,-1 0-1,1 0 1,-1-1-1,1 1 1,-1 0 0,1 0-1,-1 0 1,1 0-1,-1-1 1,1 1-1,-1 0 1,1 0 0,-1 0-1,1 0 1,-1 0-1,0 0 1,1 0-1,-1 1 1,1-1 0,-1 0-1,1 0 1,-1 0-1,1 0 1,-2 1-1,-11 2 56,-1 1 0,1 1 0,0 0-1,0 0 1,1 2 0,-19 11-1,10-6-40,4-2-39,0 1 0,1 0 1,1 1-1,-22 21 1,31-27-60,0 1 1,0-1 0,1 1-1,-1 1 1,2-1-1,-1 0 1,1 1-1,0 0 1,1 0 0,0 1-1,0-1 1,-2 12-1,4-17-14,1-1-1,-1 1 1,1 0-1,0 0 1,0-1-1,0 1 0,1 0 1,-1-1-1,1 1 1,-1 0-1,1-1 0,0 1 1,0 0-1,0-1 1,0 0-1,1 1 1,-1-1-1,0 0 0,1 1 1,0-1-1,0 0 1,-1 0-1,1 0 0,0 0 1,1-1-1,-1 1 1,0-1-1,0 1 1,1-1-1,-1 0 0,1 0 1,-1 0-1,1 0 1,-1 0-1,1 0 0,4 0 1,4 0-99,-1 0 0,0 0 0,0-1 0,0 0 0,1-1 1,-1 0-1,0-1 0,16-4 0,-6 0 314,-1-2 0,0 0 0,23-14 0,-17 8-223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15211,'1'0'132,"0"0"0,0 1-1,0-1 1,0 0 0,0 1 0,0-1-1,0 1 1,0 0 0,0-1 0,0 1-1,0 0 1,0-1 0,-1 1 0,1 0-1,0 0 1,0 0 0,-1-1 0,1 1-1,-1 0 1,1 0 0,-1 0 0,1 0-1,-1 0 1,1 0 0,-1 0 0,0 1-1,1 1 1,5 35 1155,-6-31-1047,4 118 1412,-2-22-801,-2-103-842,1 0 0,-1-1 1,0 1-1,0 0 0,0 0 0,0 0 0,0 0 0,0-1 0,0 1 0,1 0 1,-1 0-1,0 0 0,0 0 0,0 0 0,0 0 0,0 0 0,1-1 0,-1 1 0,0 0 1,0 0-1,0 0 0,1 0 0,-1 0 0,0 0 0,0 0 0,0 0 0,0 0 1,1 0-1,-1 0 0,0 0 0,0 0 0,0 0 0,1 0 0,-1 0 0,0 0 0,0 0 1,0 0-1,0 1 0,1-1 0,-1 0 0,0 0 0,0 0 0,0 0 0,0 0 1,1 0-1,-1 0 0,0 1 0,0-1 0,0 0 0,0 0 0,0 0 0,0 0 0,0 1 1,0-1-1,1 0 0,-1 0 0,0 0 0,0 0 0,0 1 0,0-1 0,0 0 0,0 0 1,0 1-1,9-15 199,35-60 403,86-108 0,-126 176-616,0 1 0,0-1 0,1 1 0,0 0 1,0 1-1,1-1 0,-1 1 0,11-6 0,-19 16-418,-6 5-74,-24 4 106,14-11 159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15699,'-2'-5'1377,"4"2"-769,5 2-160,9-1 584,6 2-128,11 0-184,3 0-111,7 0-121,7 0-72,-7 0-224,-2 0-216,-10-1-560,-6 0-297,-24 1 721,-5 0-136,-22 4-120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15819,'12'1'1689,"7"1"-1145,7-2-216,6-3 576,8 1-288,2-1-72,2-1-792,-1 1-288,-7 2 488,-1 1-176,-8 1-136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 12771,'0'0'69,"0"-1"0,0 0 0,0 1 0,0-1 0,0 0 0,-1 1 0,1-1 0,0 0 0,0 1 0,-1-1 0,1 1 0,0-1 0,-1 1 0,1-1 0,0 1 0,-1-1 0,1 1 0,-1-1 0,1 1 0,-1-1 0,1 1 0,-1-1 0,1 1 0,-1 0 0,0 0 0,1-1 0,-1 1 0,1 0 0,-1 0 0,0-1 0,1 1 0,-1 0 0,0 0 0,1 0 0,-1 0 0,0 0 0,1 0 0,-1 0 0,0 0 0,1 0 0,-1 1 0,0-1 0,1 0 0,-1 0 0,1 0 0,-1 1 0,-1 0 0,-2 0 114,0 1 0,0-1 1,-1 1-1,1 0 1,1 1-1,-6 2 0,1 3-111,-1 0-1,2 0 1,-1 1-1,1 0 0,0 0 1,1 1-1,0 0 0,1 0 1,0 1-1,0-1 1,1 1-1,1 0 0,0 0 1,0 0-1,1 0 0,0 1 1,1-1-1,1 1 1,0-1-1,1 13 0,0-20-43,-1-1 0,1 0 0,0 0 0,0 0 0,0 1 0,0-1 0,1 0-1,-1-1 1,1 1 0,0 0 0,-1 0 0,2-1 0,-1 1 0,0-1 0,0 0 0,1 1-1,3 2 1,-2-3 15,0 0 0,-1-1-1,1 1 1,0-1 0,0 0-1,1 1 1,-1-2-1,0 1 1,0 0 0,0-1-1,9 0 1,-1-2 57,0 1 1,0-2-1,0 0 0,0 0 1,0-1-1,-1 0 0,0-1 0,14-8 1,-15 7 25,1-1 1,-1 0-1,0-1 1,0 0-1,-1-1 0,0 0 1,12-16-1,-19 23-93,0-1-1,-1 1 0,1-1 0,0 1 1,-1-1-1,0 0 0,0 0 0,0 1 1,0-1-1,0 0 0,-1 0 1,1 0-1,-1 0 0,1 0 0,-1 0 1,0 0-1,-1 0 0,1 0 1,0 0-1,-1 0 0,0 0 0,0 0 1,1 0-1,-2 0 0,1 0 1,0 0-1,-1 1 0,1-1 0,-1 1 1,0-1-1,1 1 0,-1 0 0,-1-1 1,1 1-1,0 0 0,-5-3 1,1 1-90,0 0 1,-1 1-1,0-1 1,0 1-1,0 1 1,0-1-1,0 1 1,0 0-1,-1 1 1,1 0 0,-1 0-1,1 1 1,-1-1-1,1 2 1,-1-1-1,1 1 1,-1 0-1,1 1 1,0 0-1,-12 4 1,2 4-237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12627,'5'-12'1223,"-1"2"1496,-3 22-900,0 101-994,0 11-1173,-1-120 302,0-1 0,0 0 0,0 1-1,-1-1 1,0 0 0,1 1-1,-1-1 1,0 0 0,0 0 0,-1 0-1,1 1 1,-1-2 0,1 1-1,-1 0 1,0 0 0,-4 4 0,-6-1-173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13211,'5'16'484,"-1"-1"0,2 0 0,0 0 1,1 0-1,0-1 0,1 0 0,1 0 1,0-1-1,1 0 0,20 20 0,-28-31-425,0 0 0,1 0 0,-1 0 0,0-1 0,1 0-1,-1 1 1,1-1 0,-1 0 0,1 0 0,0 0 0,0 0-1,-1-1 1,1 1 0,0-1 0,0 0 0,0 1 0,-1-1-1,5-1 1,-3 0 19,0 0-1,0 0 1,0 0-1,0-1 1,-1 0-1,1 1 1,0-2-1,-1 1 1,1 0-1,-1-1 1,4-3-1,3-3 94,-1-1-1,-1 0 1,1-1-1,-2 0 0,1 0 1,8-20-1,-7 13-185,-1 1 1,9-35-1,-16 48-47,1-1-1,-1 1 1,-1-1 0,1 0-1,-1 0 1,0 1 0,0-1-1,0 0 1,-1 0 0,1 1 0,-1-1-1,0 0 1,-1 1 0,1-1-1,-1 1 1,0-1 0,-2-3-1,-10-10-233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18868,'185'245'2797,"-137"-177"-2552,82 104-86,-121-163-688,-20-18 754,4 6-305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62 14547,'-9'-2'170,"0"1"-1,0 0 1,0 1 0,0 0 0,0 1-1,0 0 1,0 0 0,0 1-1,0 0 1,0 1 0,0 0-1,1 0 1,-1 1 0,-13 8-1,16-9-147,0 2-1,-1-1 0,1 1 1,1 0-1,-1 0 0,1 0 1,0 1-1,0 0 0,1 0 0,-1 0 1,1 0-1,1 1 0,-1 0 1,1 0-1,0 0 0,1 0 0,0 0 1,-2 9-1,4-15-22,-1 1 1,1 0-1,0-1 0,0 1 0,0 0 1,0-1-1,0 1 0,0 0 0,0-1 1,0 1-1,1-1 0,-1 1 1,1 0-1,-1-1 0,1 1 0,0-1 1,-1 1-1,1-1 0,0 1 0,0-1 1,0 0-1,0 1 0,2 1 0,-1-2 9,0 0 0,0 0-1,0 0 1,0 0-1,0-1 1,1 1-1,-1-1 1,0 1 0,0-1-1,1 0 1,-1 0-1,0 1 1,1-2-1,3 1 1,4-2 50,0 0-1,0 0 1,0-1-1,-1-1 1,1 1-1,13-9 1,-11 5 62,1-1 0,-2-1 1,1 0-1,-1-1 0,16-18 0,-21 22-37,-1-1 0,0 1 0,-1-1 0,0 0 0,0 0 0,0 0 0,-1-1 0,0 1-1,0-1 1,-1 0 0,2-13 0,-3 19-58,-1 0 0,0-1 0,0 1 0,0 0 1,0-1-1,0 1 0,0 0 0,-1-1 0,1 1 0,-1 0 0,1 0 0,-1-1 0,0 1 0,0 0 0,0 0 0,0 0 0,0 0 0,-3-3 0,2 4-3,1-1 0,-1 1-1,0 0 1,0 0-1,1 0 1,-1 0-1,0 0 1,0 0 0,0 1-1,0-1 1,0 1-1,0-1 1,-1 1-1,1 0 1,0 0 0,-4 0-1,0 1 0,-1 0-1,1 0 1,-1 0 0,1 1-1,-1 0 1,1 0 0,0 1-1,0 0 1,0 0 0,0 0-1,-9 9 1,6-5-252,0 2 1,1 0-1,1 0 0,-10 14 0,14-19 76,1-1-1,-1 1 0,1 1 1,0-1-1,0 0 0,1 0 1,-1 1-1,1-1 0,0 1 1,0-1-1,0 1 0,1 0 1,0-1-1,0 8 0,5 3-506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 15275,'1'0'49,"-1"0"0,1 0 0,-1 1 0,1-1 0,-1 0 0,1 1 0,-1-1 0,0 0 0,1 1 0,-1-1 0,0 0 1,1 1-1,-1-1 0,0 1 0,0-1 0,1 1 0,-1-1 0,0 1 0,0-1 0,0 1 0,1-1 0,-1 1 0,0-1 0,0 1 0,0-1 0,0 1 0,0-1 0,0 1 0,0-1 0,0 1 0,0-1 0,0 1 0,-1-1 0,1 1 0,-1 23 377,1-24-394,-8 70 996,-25 97-1,29-156-15,1-21-415,2-21 20,2 5-283,1 0-1,11-49 1,-11 65-342,1-1 0,1 1 0,-1 0 0,2 0 0,-1 0 0,1 1 0,1 0 0,0-1 0,13-14 1,-18 23 1,1-1 0,-1 0 0,1 1 0,0-1 0,0 1 0,0 0 0,0-1 0,0 1 0,0 0 0,0 0 0,0 1 0,0-1 0,1 0 0,-1 1 0,0-1 0,1 1 0,-1-1 0,0 1 0,0 0 0,1 0 0,3 1 0,-3 0-1,0-1 0,0 1 1,-1 1-1,1-1 0,0 0 0,0 1 1,-1-1-1,1 1 0,-1 0 0,1 0 0,-1 0 1,0 0-1,0 0 0,3 5 0,-2-4 4,-1-1 0,0 1 0,0 0 0,-1 0 0,1 0 0,-1 0 0,1 0 0,-1 1 0,0-1 0,0 0-1,0 1 1,-1-1 0,1 1 0,-1-1 0,0 0 0,0 1 0,0-1 0,0 1 0,-1-1 0,1 1 0,-1-1 0,0 0 0,0 1 0,0-1-1,0 0 1,-1 0 0,0 0 0,1 0 0,-4 5 0,0-4 14,-1 1 0,0-1 0,1 0 1,-1 0-1,0-1 0,-1 1 0,1-1 0,-9 2 0,10-3-104,0 0 0,0-1-1,-1 1 1,1-1-1,-1-1 1,1 1 0,0-1-1,-1 0 1,1 0 0,-1 0-1,-6-2 1,12 2 62,-1 0 0,1-1 0,-1 1 0,1 0 0,0 0 0,-1 0 0,1-1 0,-1 1 0,1 0 1,0 0-1,-1-1 0,1 1 0,0 0 0,-1-1 0,1 1 0,0-1 0,0 1 0,-1 0 0,1-1 0,0 1 0,0-1 0,-1 1 0,1 0 0,0-1 1,0 1-1,0-1 0,0 1 0,0-1 0,0 1 0,0-1 0,0 1 0,0-1 0,0 1 0,0-1 0,7-17-356,8 0-101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16099,'0'17'547,"0"-1"0,-2 1 0,0-1 0,-5 21 0,-4 29 307,10-48-656,-3 47 271,4-60-448,0 1 0,1-1-1,-1 1 1,1-1 0,0 0 0,1 1-1,-1-1 1,5 10 0,-67-126-687,68 116 603,-1 0-1,1 0 0,0-1 0,1 0 1,-1 0-1,1 0 0,0-1 1,0 0-1,0-1 0,10 2 0,3 2-19,-2 1-53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 14755,'7'3'1633,"0"0"-1121,-8-5-304,-7 1-953,-5-2 930,-1-2-49,7-15-248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38 11779,'0'-2'177,"0"1"0,0-1 1,0 1-1,-1 0 1,1-1-1,0 1 1,0-1-1,-1 1 0,1 0 1,-1-1-1,1 1 1,-1 0-1,0 0 1,0-1-1,1 1 0,-1 0 1,0 0-1,0 0 1,0 0-1,0 0 1,-2-1-1,1 1 27,0-1-1,-1 1 0,1 0 1,-1 0-1,1 1 1,-1-1-1,1 1 1,-1-1-1,1 1 1,-1 0-1,-2 0 1,-6 0 82,1 1 0,-1 0 0,1 1 0,0 1 0,-11 3 0,8-1-254,1 0 0,-1 1 0,1 1 0,1 0 1,-1 0-1,1 1 0,1 1 0,0 0 0,0 0 0,0 1 0,1 0 0,1 0 0,0 1 0,0 1 0,1-1 0,0 1 0,1 0 0,1 0 0,0 1 0,1 0 0,0 0 0,0 0 0,2 0 0,0 1 1,0-1-1,1 1 0,1-1 0,2 28 0,-1-36-27,-1-1 0,1 1 0,0 0 0,1 0 0,-1-1 0,1 1 0,0-1 0,0 1 0,0-1 1,1 0-1,-1 0 0,1 0 0,0 0 0,0 0 0,8 6 0,-8-8-2,-1 0 1,1 0-1,0-1 0,0 1 0,0-1 0,0 0 1,1 0-1,-1 0 0,0 0 0,0 0 1,1-1-1,-1 1 0,0-1 0,1 0 0,-1 0 1,1 0-1,-1-1 0,0 1 0,1-1 1,-1 0-1,0 1 0,0-2 0,5-1 0,0-1 14,0 0 0,0 0 0,-1-1-1,0 0 1,0 0 0,0-1-1,-1 0 1,9-10 0,-13 14 3,1-1-1,-1 1 1,0-1 0,0 0-1,-1 0 1,1 0 0,-1 0-1,1 0 1,-1 0 0,0 0 0,0 0-1,0-1 1,-1 1 0,1 0-1,-1-1 1,0 1 0,0 0-1,0-1 1,0 1 0,0 0-1,-1-1 1,0 1 0,1 0 0,-3-6-1,1 6 3,-1 1 0,1-1 0,0 0 0,-1 1 0,0 0 0,1-1 0,-1 1-1,0 0 1,0 1 0,0-1 0,0 0 0,-1 1 0,1 0 0,0 0 0,0 0 0,-1 0 0,1 0-1,-1 1 1,1-1 0,-1 1 0,1 0 0,-1 0 0,1 0 0,-1 1 0,1-1 0,-1 1 0,1 0-1,0 0 1,-1 0 0,-4 3 0,8-4-22,-1 0-1,1 0 1,-1 0-1,1 0 1,0 0-1,-1 1 1,1-1-1,0 0 1,0 0-1,-1 0 1,1 1-1,0-1 1,-1 0-1,1 0 1,0 1-1,0-1 1,-1 0-1,1 1 1,0-1-1,0 0 1,0 1-1,0-1 1,-1 0-1,1 1 1,0-1-1,0 0 1,0 1-1,0-1 1,0 1-1,0-1 1,0 0-1,0 1 1,0-1-1,0 0 1,0 1-1,0-1 1,0 0-1,0 1 1,1-1-1,-1 1 1,0-1-1,0 0 1,0 1-1,0-1 1,1 0-1,-1 0 1,0 1-1,0-1 1,1 0-1,-1 1 1,0-1-1,0 0 1,1 0-1,-1 0 1,0 1-1,1-1 1,-1 0-1,0 0 1,1 0-1,-1 0 1,0 0-1,1 0 1,-1 1-1,1-1 1,-1 0-1,1 0 1,26 3-70,-15-4 46,1-2-1,-1 0 0,0 0 0,16-7 0,6-2-23,-34 12 49,1 0-1,0 0 0,-1-1 1,1 1-1,0 0 0,-1 0 1,1 1-1,0-1 1,0 0-1,-1 0 0,1 0 1,0 0-1,-1 0 0,1 1 1,0-1-1,-1 0 0,1 1 1,-1-1-1,1 1 0,0-1 1,-1 0-1,1 1 0,-1-1 1,1 1-1,-1-1 0,1 1 1,-1 0-1,0-1 0,1 1 1,-1-1-1,0 1 1,1 0-1,-1-1 0,0 1 1,0 0-1,1-1 0,-1 1 1,0 0-1,0 0 0,0 0 1,4 39 49,-4-27-29,1 43 70,-1-39-263,2 31 1,-2-47 14,1 0 0,-1 0 0,0 0 0,1 0 1,-1 0-1,0 0 0,1 0 0,-1 0 0,1-1 0,-1 1 1,1 0-1,0 0 0,-1-1 0,1 1 0,0 0 0,0-1 1,-1 1-1,1 0 0,2 0 0,-2-6-479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15731,'0'1'95,"-1"-1"-1,1 1 0,-1 0 0,1-1 1,-1 1-1,1-1 0,0 1 0,0 0 1,-1-1-1,1 1 0,0 0 0,0 0 1,0-1-1,0 1 0,-1 0 1,1 0-1,0-1 0,0 1 0,1 1 1,-1 22 307,0-19-156,-3 78 428,3 60 46,0-144-714,0 1-1,1 0 1,-1 0 0,0 0-1,0-1 1,0 1 0,0 0 0,1 0-1,-1 0 1,0 0 0,0-1 0,0 1-1,1 0 1,-1 0 0,0 0-1,0 0 1,1 0 0,-1 0 0,0 0-1,0 0 1,1 0 0,-1 0 0,0 0-1,1 0 1,-1 0 0,0 0-1,0 0 1,1 0 0,-1 0 0,0 0-1,0 0 1,1 0 0,-1 0-1,0 0 1,0 0 0,1 0 0,-1 1-1,0-1 1,0 0 0,0 0 0,1 0-1,-1 0 1,0 1 0,0-1-1,0 0 1,0 0 0,1 0 0,-1 1-1,0-1 1,0 0 0,0 0 0,0 1-1,0-1 1,0 0 0,0 0-1,0 1 1,0-1 0,1 0 0,-1 0-1,0 1 1,0-1 0,-1 0-1,1 1 1,0-1 0,0 0 0,0 0-1,0 1 1,0-1 0,14-19 200,-13 17-180,24-35 314,-2-1 0,28-66 0,-50 103-355,-1 1 0,0 0-1,0-1 1,1 1 0,-1-1 0,0 1 0,0 0-1,0-1 1,1 1 0,-1-1 0,0 1 0,0-1 0,0 1-1,0 0 1,0-1 0,0 1 0,0-1 0,0 1 0,0-1-1,0 1 1,0-1 0,0 1 0,0 0 0,-1-1-1,1 1 1,0-1 0,0 1 0,0-1 0,-1 1 0,1 0-1,0-1 1,0 1 0,-1 0 0,1-1 0,0 1 0,-1 0-1,1-1 1,-18 1-1621,13 1 1512,-1 0-393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3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13371,'-1'17'1272,"1"1"-744,1-1-184,3 0 713,1 1-369,1-2-160,1-3-56,1-5-408,1-2-336,0-9 296,-1-4-64,0-8-120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11819,'7'0'1987,"13"3"-1205,0-1 0,0-1 1,0-1-1,0-1 0,21-3 1,101-24-208,-114 22-215,45-12-57,51-10-109,-93 25-133,-23 2-114,1 0 0,0 0 1,-1-1-1,10-3 0,-14 4 53,0-1 0,0 0 0,-1 0 0,1 0 0,-1 0 0,0-1 0,0 1 0,1-1 0,-2 0 0,1 0 0,0 0 0,2-5 1,10-19-41,-2-5-14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13059,'-1'1'91,"0"-1"0,0 0 0,1 0 0,-1 1 0,0-1 0,0 0 0,0 1 0,1-1 0,-1 1 0,0-1 0,1 1 0,-1-1 0,0 1 0,1-1 0,-1 1 0,0 0 0,1-1 0,-1 1 0,0 1 0,1-2-30,1 1 0,-1-1 0,0 1 1,0-1-1,0 0 0,0 1 0,1-1 1,-1 1-1,0-1 0,0 0 0,1 1 1,-1-1-1,0 0 0,1 1 0,-1-1 0,0 0 1,1 1-1,-1-1 0,1 0 0,-1 0 1,0 0-1,1 1 0,-1-1 0,1 0 1,0 0-1,3 2 192,1-1 0,-1 0-1,1 0 1,0 0 0,8 0 0,238-3 1795,-226 1-2205,0 2 0,0 0 0,43 9 0,-67-10 221,-1 0 0,1 1 0,0-1 0,0 0-1,0 0 1,0 1 0,-1-1 0,1 1 0,0-1 0,0 0 0,-1 1-1,1 0 1,0-1 0,-1 1 0,2 0 0,-2 0-56,0-1 0,0 0 0,0 1 0,-1-1 0,1 1 0,0-1 0,0 1 0,0-1-1,0 0 1,0 1 0,-1-1 0,1 1 0,0-1 0,0 0 0,-1 1 0,1-1 0,0 0 0,0 1 0,-1-1 0,1 0 0,0 1 0,-1-1 0,1 0 0,-1 0 0,1 0 0,0 1 0,-1-1 0,1 0 0,-1 0 0,1 0 0,0 0 0,-1 0-1,0 1 1,-20 6 96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13627,'2'10'1176,"5"-1"-704,3 0-120,9-2 417,4 0-57,10-4-72,6-2-72,6-1-120,1-3-88,2-1-208,0 0-168,-6-2-456,-6 2-168,-10-2 512,-9 2-136,-2 2-80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73 13635,'-6'-72'2322,"-5"109"-1737,-13 49-138,-3-1 0,-66 136 0,-104 150 510,151-288-809,40-72-233,5-8 25,0-1 0,0 1-1,0-1 1,0 0 0,-1 0-1,1 1 1,-1-1 0,0 0-1,1 0 1,-5 3 0,6-5 55,-1 0-1,1 0 1,0 0-1,0 0 1,-1 0 0,1 0-1,0 0 1,0 1-1,-1-1 1,1 0 0,0 0-1,0 0 1,-1 0 0,1 0-1,0-1 1,0 1-1,-1 0 1,1 0 0,0 0-1,0 0 1,-1 0-1,1 0 1,0 0 0,0 0-1,-1-1 1,1 1 0,0 0-1,0 0 1,0 0-1,0 0 1,-1-1 0,1 1-1,0 0 1,0 0 0,0 0-1,0-1 1,0 1-1,-1 0 1,1 0 0,0-1-1,0 1 1,0 0-1,0-1 1,-4-13-81,4 11 42,-6-26-201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13147,'5'-9'1100,"0"1"1,0 0-1,11-13 0,46-39 153,-29 30-678,8-9-252,51-53 345,-77 76-995,0-2 1,-1 0 0,17-32-1,-3-11-1062,-19 40 873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4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14307,'29'12'2938,"-1"1"-2232,-1 2-1,25 18 1,-43-27-651,-1 0 0,0 1 0,0 1 1,0-1-1,-1 1 0,0 0 0,0 1 0,-1-1 0,7 14 1,-11-16-49,1-1 1,-2 1-1,1 0 1,-1 0-1,0 0 1,0 0-1,-1 0 1,1 0-1,-2 0 1,1 0-1,0 0 1,-1 0-1,0 0 1,-1 0-1,1 0 1,-1 0 0,0-1-1,-1 1 1,-3 6-1,-6 10-46,-2-1-1,0 0 0,-23 24 1,28-33-35,-91 98-710,71-83 588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172 111 13579,'29'-22'1121,"-11"6"-353,1 1 0,1 1-1,0 1 1,25-12 0,-44 24-693,0 1 0,0-1 0,0 0 0,0 1 1,0 0-1,0-1 0,0 1 0,0-1 0,1 1 0,-1 0 1,0 0-1,0 0 0,0 0 0,0 0 0,0 0 1,1 0-1,-1 0 0,0 0 0,0 0 0,0 1 1,0-1-1,0 0 0,2 2 0,-2-1-29,-1 0 1,1 0-1,-1 0 0,0 0 0,1 0 0,-1 0 1,0 0-1,0 0 0,0 0 0,0 0 0,0 0 1,0 0-1,0 0 0,0 0 0,0 0 0,0 0 1,0 0-1,-1 0 0,1 0 0,-1 1 0,-4 11 176,0 0 0,-14 21 0,17-30-168,-308 462-109,300-455-646,10-17-375,11-20-401,23-40 317,-9 24 512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12435,'7'-7'409,"15"-18"441,-21 24-787,0 0-1,0-1 1,0 1 0,1 0 0,-1 0 0,0 1 0,0-1-1,1 0 1,-1 0 0,1 1 0,-1-1 0,1 0 0,-1 1-1,1 0 1,1-1 0,-2 1 10,-1 1 1,1-1-1,-1 1 1,1 0-1,-1-1 0,1 1 1,-1-1-1,0 1 0,0 0 1,1-1-1,-1 1 0,0 0 1,0-1-1,0 1 0,1 0 1,-1-1-1,0 1 0,0 0 1,0 0-1,0-1 0,0 1 1,-1 0-1,1 1 0,-3 23 543,3-21-437,-4 36 836,2 51 0,2-74-806,2 0 0,0-1 0,1 1 0,1-1 0,10 30 0,-5-25-821,0 0-1,20 30 1,-30-50 242,-5 0-157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15179,'-7'2'1561,"4"-1"-1145,3 1-128,1 0 672,9 1-256,3 0-56,9-1-256,4-1-64,6-1-80,3 0-104,4-1-480,-2-2-384,2 3 608,-4 1-128,-6 2-112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16948,'0'2'1360,"6"1"-968,3-2-184,8-1 512,3-4-232,8-1-632,4-2-408,2 0 520,-3 0-96,3 2-168</inkml:trace>
  <inkml:trace contextRef="#ctx0" brushRef="#br0" timeOffset="1">757 46 15931,'1'-1'151,"0"-1"-1,-1 1 1,1 0-1,0-1 1,-1 1-1,1-1 1,-1 1-1,1-1 1,-1 1-1,0-1 1,1 0-1,-1 1 1,0-1-1,0 1 1,0-1-1,0 0 1,-1 1-1,1-1 1,0 1-1,-1-1 1,0-1-1,1 2-89,-1 0 0,1 1-1,-1-1 1,0 0 0,1 0 0,-1 1-1,0-1 1,0 1 0,1-1-1,-1 0 1,0 1 0,0-1 0,0 1-1,0 0 1,0-1 0,1 1-1,-1 0 1,0 0 0,0-1 0,0 1-1,0 0 1,0 0 0,0 0-1,0 0 1,0 0 0,0 0-1,0 0 1,0 1 0,0-1 0,0 0-1,0 0 1,0 1 0,1-1-1,-1 1 1,0-1 0,-1 1 0,-6 3 37,0 1 1,1 0-1,0 0 1,0 0 0,0 1-1,0 0 1,-6 8 0,-39 51-90,50-62-1,-13 16 16,0 2 0,1-1-1,1 2 1,2 0-1,-14 34 1,24-55-22,0 1 1,1 0-1,-1 0 1,1 0-1,-1 0 0,1 0 1,0 0-1,0 0 1,0 0-1,0 0 1,0 0-1,0 0 0,1 0 1,-1 0-1,1 0 1,-1 0-1,1-1 1,0 1-1,1 3 1,-1-4-34,1 1 1,-1-1 0,1 0 0,-1 0 0,1 1 0,-1-1-1,1 0 1,0 0 0,0-1 0,-1 1 0,1 0 0,0 0-1,0-1 1,0 1 0,0-1 0,2 0 0,7 1-108,1-1 0,-1 0 0,1-1 0,-1 0 0,15-4 0,7-2-155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12115,'-3'18'2111,"-10"32"1,-3 13 47,14-53-1989,0 1-1,1 0 0,0 0 0,1 0 0,1 0 1,-1 0-1,2 0 0,-1 0 0,4 12 1,-4-23-145,-1 1 0,0 0 1,1 0-1,-1-1 1,0 1-1,1 0 0,-1-1 1,1 1-1,-1 0 1,1-1-1,-1 1 0,1-1 1,0 1-1,-1 0 1,1-1-1,0 0 0,-1 1 1,1-1-1,0 1 1,0-1-1,-1 0 0,1 0 1,0 1-1,0-1 1,0 0-1,-1 0 0,1 0 1,0 0-1,0 0 1,0 0-1,0 0 0,-1 0 1,1 0-1,0 0 1,0-1-1,0 1 0,-1 0 1,1-1-1,0 1 1,0 0-1,-1-1 0,1 1 1,0-1-1,-1 1 1,2-2-1,3-2 114,1 0-1,-1-1 1,0 1-1,5-7 1,-9 9-104,20-21 382,45-49 350,-56 63-649,0 1 1,0-1 0,1 2-1,0-1 1,15-6-1,-8 8-156,-15 6-514,0-1 1,0 0-1,0 0 0,0 0 1,0 0-1,5-4 1,1-3-207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15091,'-9'7'1449,"9"0"-809,5-3-160,5 5 672,1 0-120,5 1-208,1-3-151,10-1-177,1 1-56,4-7-320,2 0-184,-3-1-416,0-2-224,-8 3-393,-3 0 2346,-17 7-1473,-4 7-105,-12 7 105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12547,'6'1'1872,"7"2"-968,4-5-312,6 1 1993,8-2-1681,0-1-136,4-1-152,3 1-119,-4 1-505,-2 0-457,-9 5 449,-5 2-128,-8 3-64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14915,'5'-7'267,"0"0"0,1 1-1,-1 0 1,1 0 0,1 0 0,-1 0-1,1 1 1,0 0 0,0 1 0,0-1-1,12-4 1,-6 4-31,1 0-1,-1 0 0,1 1 1,0 1-1,28-3 0,-38 5-192,0 1 1,1 0-1,-1 0 0,0 1 1,0-1-1,0 1 0,0 0 0,0 0 1,0 0-1,0 0 0,0 1 0,6 3 1,-8-4-27,0 1 1,0 0 0,0-1 0,0 1 0,0 0-1,-1 0 1,1 0 0,0 0 0,-1 0-1,0 1 1,0-1 0,0 0 0,0 1 0,0-1-1,0 1 1,0-1 0,-1 1 0,1-1-1,-1 1 1,0-1 0,0 6 0,0 3-5,-2 0 1,1 0-1,-2-1 1,1 1-1,-2 0 1,1-1-1,-1 0 1,-1 1-1,0-2 1,-7 12-1,-11 14 82,-35 40 1,54-70-75,-4 4 19,4-4 6,-1 0 0,1 0 0,0 0 0,0 0 0,1 1 0,0-1 0,0 1 0,0 0 0,1 0 0,-1 0 0,-1 9 0,4-14-37,0 1 1,1-1-1,-1 0 0,0 0 1,0 0-1,1 1 1,-1-1-1,1 0 0,-1 0 1,1 0-1,-1 0 0,1 0 1,0 0-1,-1 0 1,1 0-1,0 0 0,0 0 1,0-1-1,-1 1 1,1 0-1,0 0 0,0-1 1,1 1-1,-1 0 0,0-1 1,0 0-1,0 1 1,0-1-1,0 1 0,0-1 1,1 0-1,-1 0 1,2 0-1,5 2-158,1-2 0,-1 1 0,13-2 0,-19 1 111,63-8-289,-30 2 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16363,'-3'14'1817,"2"4"-1225,-2 5-224,0 4 960,0 7-591,-1-1-185,1 4-200,1-2-168,1-6-408,1-4-192,-1-11-337,-1-1-207,-5-14-296,-2-14 592,1-5-112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16235,'-1'-1'1433,"-1"1"-841,7 0 160,0 0-56,4 1-232,3-1-176,2 0-144,2 0-8,3 0-120,0 0-136,-1 2-560,-2-2 2161,-4 0-1457,-5 1 64,-5-1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15675,'2'-5'232,"1"0"-1,-1 0 1,1 0 0,0 0-1,1 0 1,-1 1-1,1 0 1,0-1-1,0 1 1,0 0-1,0 1 1,1-1-1,-1 1 1,1 0-1,0 0 1,10-4 0,-6 3-9,0 1 1,1 0 0,-1 0-1,1 1 1,-1 0 0,1 1 0,-1 0-1,1 1 1,13 0 0,-20 0-209,-1 0 0,1 0 0,-1 1 0,0-1 0,1 1 0,-1-1 1,1 1-1,-1 0 0,0 0 0,1 0 0,-1 0 0,0 0 0,0 0 1,0 1-1,0-1 0,0 1 0,0-1 0,0 1 0,0 0 0,-1 0 0,1 0 1,-1 0-1,1 0 0,-1 0 0,0 0 0,0 0 0,0 1 0,0-1 1,0 0-1,0 1 0,-1-1 0,1 1 0,-1-1 0,1 1 0,-1-1 0,0 1 1,0-1-1,-1 5 0,-1 5 2,0-1 0,0 0 0,-1 0 0,-1 0-1,0 0 1,0-1 0,-8 13 0,-8 9 89,15-26-81,0 1 1,1 0-1,0 0 1,0 0 0,1 0-1,-1 0 1,2 1 0,-3 9-1,5-15-30,0-1-1,0 1 0,0-1 1,1 1-1,-1-1 1,0 1-1,1-1 1,0 1-1,-1-1 0,1 1 1,0-1-1,-1 0 1,1 1-1,0-1 1,0 0-1,0 0 0,0 0 1,1 0-1,-1 0 1,0 0-1,0 0 0,1 0 1,-1 0-1,2 1 1,43 18-371,-28-13 224,-16-6 137,0 0-1,0 0 0,0 0 1,0 0-1,0 0 0,0 0 1,0 0-1,-1 1 0,1-1 1,-1 1-1,1 0 0,-1-1 1,1 1-1,-1 0 0,0 0 0,0-1 1,0 1-1,0 0 0,0 0 1,0 0-1,-1 1 0,1-1 1,-1 0-1,1 0 0,-1 0 1,0 0-1,0 4 0,0-3 22,-1 1 1,0 0-1,0 0 0,-1 0 0,1 0 1,-1-1-1,0 1 0,0-1 0,0 1 1,-1-1-1,1 0 0,-1 0 1,1 0-1,-6 4 0,-3 3 111,-1 0 1,0-1-1,-1-1 0,-25 13 1,31-17-54,0-1 0,-1 0 0,1 0 1,-1-1-1,0 0 0,0-1 0,0 1 1,0-2-1,0 1 0,0-1 0,-9-1 1,14 1-107,1-1 0,-1 0 0,0 0 0,0 0 0,0 0 0,1-1 1,-1 1-1,1-1 0,-1 1 0,1-1 0,-4-3 0,5 4-24,1 1 0,-1-1 0,0 0 0,1 1 0,-1-1 0,0 0 0,1 0 0,-1 0 0,1 0 0,-1 0 0,1 0 0,0 0 0,-1 0 0,1 0 0,0 0 0,0 0 0,-1 0 0,1 0 0,0 0 0,0 0 0,0 0 0,0 0 0,0 0 0,1 0 1,-1 0-1,0 0 0,0 0 0,1 0 0,-1 0 0,1 1 0,-1-1 0,1 0 0,-1 0 0,1 0 0,-1 0 0,1 0 0,0 0 0,11-6-485,4 2-156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 15867,'18'-10'1683,"-18"10"-1658,0 0-1,1 0 1,-1 0-1,0 0 1,0 1-1,0-1 1,0 0 0,1 0-1,-1 0 1,0 0-1,0 0 1,0 0-1,0 1 1,0-1-1,1 0 1,-1 0-1,0 0 1,0 0-1,0 0 1,0 1 0,0-1-1,0 0 1,0 0-1,0 0 1,0 1-1,0-1 1,0 0-1,0 0 1,1 0-1,-1 0 1,-1 1-1,1-1 1,0 0 0,0 0-1,0 0 1,0 1-1,0-1 1,0 0-1,0 0 1,0 0-1,0 1 1,0-1-1,0 0 1,0 0-1,-1 0 1,-16 37 1071,17-36-1080,-30 54 350,-2 0 0,-3-2 0,-1-1 0,-47 49 0,57-80-694,26-21 307,-1 1 0,1-1 1,-1 0-1,1 0 0,-1 1 0,1-1 0,-1 0 0,1 0 1,-1 0-1,1 1 0,-1-1 0,1 0 0,-1 0 1,1 0-1,-1 0 0,0 0 0,1 0 0,-1 0 0,1 0 1,-1-1-1,1 1 0,-1 0 0,1 0 0,-1 0 1,1 0-1,-1-1 0,1 1 0,-1 0 0,1-1 0,-1 1 1,1 0-1,-1-1 0,1 1 0,0 0 0,-1-1 1,1 1-1,0-1 0,-1 1 0,1-1 0,0 1 0,0-1 1,-1 1-1,1-1 0,0 1 0,0-1 0,0 1 1,0-1-1,-1 1 0,1-1 0,0 0 0,0 1 0,0-1 1,-1-20-224,-1-5-90</inkml:trace>
  <inkml:trace contextRef="#ctx0" brushRef="#br0" timeOffset="1">30 100 16171,'6'9'1649,"3"4"-1161,-3 3-144,4 4 736,6 2-384,0-1-112,8 2-151,5-1-97,4-7-296,4-2-320,0-5 288,1 2-56,-5-1-104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14931,'3'8'1320,"10"-3"-847,7-4-137,7 2 584,3 0-152,8 1-264,1 1-56,1 0-96,-2 3-128,-7 0-368,-3 2-248,-12 0-432,-6-4 664,-13-6-136,-6 0-136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14467,'-1'15'1272,"7"-7"-776,8 0-127,8-7 447,5 1-128,6-4-128,4-4-232,2 1-592,1-3-200,-2-2 424,-5-1-176,-5 1-128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15131,'8'4'684,"0"0"0,0 0 0,0 1 0,0 0 0,13 12 0,-14-10-634,0 0-1,1 0 1,-2 1-1,1 0 1,-1 0-1,-1 1 1,0 0-1,0 0 1,0 0-1,-1 1 1,-1-1-1,0 1 1,0 0-1,3 17 1,-7-21-20,1 1 0,-1-1 0,1 0 1,-2 0-1,1 0 0,-1 0 1,0 0-1,0 0 0,-1 0 0,1-1 1,-1 1-1,0-1 0,-1 1 1,0-1-1,1-1 0,-1 1 0,-1 0 1,-7 6-1,-3 2-360,0-2 0,-1 1 0,0-2 0,-31 16 0,14-14-412,30-12 257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99 10762,'75'-99'8343,"-91"140"-5001,-49 80-2994,-89 123-1,228-371-6301,-47 78 4889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13387,'1'6'265,"-1"0"-1,1 0 1,-1 0 0,0 0-1,-1-1 1,1 1 0,-1 0-1,0 0 1,-1 0 0,1-1-1,-4 7 1,-1 12 552,-4 15 19,2-8-170,1 0-1,-4 48 1,10-70-688,1-1 1,0 1-1,1-1 1,0 0-1,0 1 1,0-1 0,1 0-1,0 0 1,1 0-1,0 0 1,0 0-1,1-1 1,0 0-1,7 12 1,-8-14 979,-4-6-989,-6-2 33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16235,'-6'0'1401,"6"3"-929,1-1-160,9 1 560,3-1-120,5-2-240,5-3-112,3-1-207,1-2-177,1 1-625,-2 0 193,-7 2 288,-2 3-136,-5 6-120</inkml:trace>
  <inkml:trace contextRef="#ctx0" brushRef="#br0" timeOffset="1">373 23 15259,'16'-5'1785,"2"7"-881,0-2-320,9 0 1016,1-2-415,2-2-289,-1 1-112,0 2-408,-2-2-264,-3 0-728,-4 0-368,-4 3 792,-5 4-176,-2-2-137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48 13931,'2'-2'275,"-1"0"0,0 1-1,1-1 1,-1 0 0,0 0 0,0 0-1,0 0 1,-1 0 0,1 0 0,0 0 0,-1 0-1,1-1 1,-1 1 0,0 0 0,0-4-1,0 5-194,0 1-1,0-1 0,0 0 0,-1 1 1,1-1-1,0 1 0,0-1 0,-1 1 1,1 0-1,0-1 0,-1 1 0,1-1 1,0 1-1,-1-1 0,1 1 0,-1 0 1,1-1-1,-1 1 0,1 0 0,-1 0 1,1-1-1,-1 1 0,0 0 0,-1-1 6,0 1-1,0 0 1,0 0-1,1 0 0,-1 0 1,0 0-1,0 0 1,0 0-1,0 1 0,-2 0 1,-4 1 28,1 1 1,0 0-1,0 1 1,0 0-1,0 0 1,1 0-1,0 1 0,0 0 1,-7 7-1,-2 3-46,0 1 0,-13 19 0,20-24-32,0 0 1,0 1-1,2-1 1,-1 2 0,1-1-1,1 1 1,0-1-1,1 1 1,0 1-1,1-1 1,-1 17 0,3-29-62,1 1 1,0 0 0,0-1 0,1 1 0,-1 0 0,0-1 0,0 1 0,1-1 0,-1 1 0,1 0 0,0-1 0,-1 1 0,1-1-1,0 0 1,0 1 0,0-1 0,0 1 0,0-1 0,0 0 0,0 0 0,0 0 0,1 0 0,-1 0 0,0 0 0,1 0 0,-1 0-1,1 0 1,-1-1 0,1 1 0,-1 0 0,1-1 0,-1 0 0,1 1 0,0-1 0,-1 0 0,1 0 0,2 0 0,7 1-198,0-2 0,-1 1 0,1-2 0,16-3 1,-26 5 227,31-7-395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12715,'1'1'188,"0"0"1,-1 0 0,1 1-1,0-1 1,-1 0 0,1 0 0,-1 1-1,1-1 1,-1 1 0,1-1-1,-1 0 1,0 1 0,0-1-1,0 1 1,0-1 0,0 2-1,-4 28 1710,2-16-837,-2 11-75,2-12-556,1 1-1,0-1 0,1 18 1,0-31-419,0 0 0,0-1 1,0 1-1,0-1 0,0 1 1,0 0-1,1-1 0,-1 1 1,0-1-1,0 1 0,0-1 1,1 1-1,-1 0 0,0-1 1,1 1-1,-1-1 0,0 0 1,1 1-1,-1-1 0,1 1 1,-1-1-1,0 1 0,1-1 1,-1 0-1,1 1 0,-1-1 1,1 0-1,0 0 0,-1 1 1,1-1-1,0 0 0,1 0 13,-1 0-1,1 0 1,0 0-1,-1-1 0,1 1 1,-1 0-1,1-1 1,-1 0-1,1 1 1,-1-1-1,3-1 0,4-3 68,-1 0-1,0-1 1,8-7-1,31-34 290,-23 23-148,46-39 0,-48 51-1668,-21 7 1147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15675,'10'-3'1297,"-10"5"-969,-1-1-160,-1 2 552,2 2-320,-1 0-176,1 3-96,0 2-128,1 4 0,4 5-16,-4 4 0,2 6 16,-1 0 40,-1-3-488,-1-3 424,0-13-48,0-8-16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14355,'1'1'95,"-1"0"-1,1 0 0,0 0 1,-1 0-1,1 0 1,0-1-1,0 1 1,0 0-1,-1 0 0,1 0 1,0-1-1,0 1 1,0 0-1,0-1 1,1 1-1,-1-1 1,0 1-1,0-1 0,0 0 1,0 1-1,0-1 1,1 0-1,-1 0 1,0 0-1,0 0 0,0 0 1,2 0-1,43-2 877,-36 1-585,396-55 2875,-249 30-2929,57-7-283,520-87-50,-687 113-9,-68 18-1170,-15-5 692,15-3 181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76 15307,'-1'0'69,"1"0"0,-1-1 0,1 1 0,-1 0 0,1-1 0,-1 1 0,1-1 0,-1 1 0,1-1 0,-1 1 0,1-1 0,-1 1 0,1-1 0,0 0 0,-1 1 0,1-1 0,0 0 0,0 1 0,-1-1 0,1 0 0,0 1 0,0-1 0,0 0 0,0 1 0,0-1 0,0 0 0,0 0 0,0 1 0,0-1 0,0-1 0,1 1 42,0-1 0,0 0 0,0 1-1,1-1 1,-1 1 0,0 0 0,0-1 0,1 1 0,-1 0 0,1 0 0,2-2 0,5-2 226,1 0-1,-1 0 0,13-3 1,-13 5-235,0 0 0,0 0-1,1 1 1,-1 0 0,1 1 0,-1 0 0,1 1 0,-1 0 0,1 0-1,16 3 1,-25-3-96,0 1-1,0-1 0,0 0 0,0 1 1,0-1-1,0 1 0,0 0 1,0-1-1,0 1 0,0 0 1,0 0-1,-1 0 0,1-1 0,0 1 1,0 0-1,-1 0 0,1 0 1,0 0-1,-1 0 0,1 0 1,-1 0-1,0 0 0,1 1 0,-1-1 1,0 0-1,1 0 0,-1 0 1,0 0-1,0 1 0,0-1 1,0 0-1,0 0 0,0 0 0,-1 0 1,1 0-1,0 1 0,-1-1 1,1 0-1,0 0 0,-2 2 1,-1 4 8,0 0 1,-1-1 0,0 1-1,0-1 1,-7 8 0,-21 22 55,-71 61 1,-10 10 17,112-106-87,-19 25 24,20-26-24,0 0 0,0 1 0,-1-1 0,1 0 0,0 1 0,0-1 0,-1 1 0,1-1 0,0 0 0,0 1 0,0-1 0,0 1 0,0-1 0,0 0 1,-1 1-1,1-1 0,0 1 0,0-1 0,0 1 0,1-1 0,-1 1 0,0-1 0,0 0 0,0 1 0,0-1 0,0 1 0,0-1 0,0 0 0,1 1 0,-1-1 0,0 1 0,0-1 0,1 0 0,-1 1 0,0-1 0,1 0 0,-1 0 0,0 1 0,1-1 0,-1 0 0,0 0 1,1 1-1,-1-1 0,0 0 0,1 0 0,-1 0 0,1 1 0,-1-1 0,1 0 0,-1 0 0,0 0 0,1 0 0,-1 0 0,1 0 0,-1 0 0,1 0 0,-1 0 0,0 0 0,1 0 0,-1-1 0,1 1 0,-1 0 0,0 0 0,1-1 0,22-3-174,0-1 0,-1-2-1,0 0 1,0-2-1,23-12 1,29-11-256,-39 17 127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1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16948,'3'7'1168,"-6"9"-992,-6 3-80,1 4 264,-1 4-152,0 4-72,1-1-32,2-4-184,0-1-144,0-8-264,2-5-112,0-11 448,-2-2-128,-3-9-104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1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16155,'6'-5'335,"0"0"0,1 1 0,-1 0 0,1 0 0,0 0 0,0 1 0,0 0 0,1 0 0,-1 1 0,1 0 0,10-2 0,4 1 324,1 1 0,37 0-1,-40 2-369,29 5 0,-44-4-268,-1-1-1,1 1 1,-1 1-1,0-1 1,1 0-1,-1 1 0,0 0 1,0 0-1,0 0 1,0 0-1,-1 1 1,1 0-1,4 3 1,-7-5-17,-1 0 1,1 0 0,0 1-1,-1-1 1,1 0 0,0 0-1,-1 0 1,0 0 0,1 1-1,-1-1 1,0 0 0,1 0-1,-1 1 1,0-1 0,0 0-1,0 1 1,0-1 0,0 0-1,0 0 1,-1 3 0,0-1 5,0 0-1,-1 0 1,1 0 0,-1 0 0,1 0 0,-1 0-1,0-1 1,-3 4 0,-4 3 38,0 1 0,-1-1-1,-12 7 1,21-15-39,-7 5 17,6-5-22,0 0 0,1 0 0,-1 0 0,0 0 0,1 0 0,-1 0 0,1 1 0,0-1 0,-1 1 0,1-1 0,-2 3 0,4-3-8,-1-1 1,0 1 0,1-1 0,-1 1-1,0-1 1,1 0 0,-1 1 0,0-1 0,1 0-1,-1 1 1,1-1 0,-1 0 0,1 1-1,-1-1 1,1 0 0,-1 0 0,1 1-1,-1-1 1,1 0 0,-1 0 0,1 0-1,0 0 1,-1 0 0,1 0 0,-1 0 0,1 0-1,0 0 1,22 2-120,-21-2 95,15 1-88,0 0-71,30 5-1,-44-5 165,0 0-1,1-1 1,-1 1 0,0 0-1,0 1 1,0-1 0,0 0-1,0 1 1,0 0 0,-1 0 0,1 0-1,0 0 1,-1 0 0,1 0-1,3 5 1,-6-5 21,1 0 0,0 1-1,0-1 1,-1 0 0,1 0 0,-1 1-1,0-1 1,0 0 0,0 1-1,0-1 1,0 0 0,0 1 0,-1-1-1,1 0 1,-1 1 0,0-1 0,1 0-1,-1 0 1,0 0 0,0 0 0,0 0-1,-1 0 1,1 0 0,0 0-1,-1 0 1,-2 2 0,-5 7 43,-1-1-1,-21 18 1,30-27-38,-23 18 159,-1-1 0,0-1-1,-46 23 1,56-33-79,0-1 0,0 0 0,0-1 0,-1-1 0,0 0 0,0-1 0,0-1 0,-26 1 0,37-3-139,0-1 1,0 1 0,0-1-1,0 0 1,0 0-1,0-1 1,0 0 0,0 1-1,0-2 1,1 1-1,-1 0 1,-5-5 0,8 5-31,-1 0 0,1 0 0,0-1 0,0 1 1,-1 0-1,2-1 0,-1 0 0,0 1 0,0-1 1,1 0-1,0 0 0,-1 0 0,1 0 0,0 0 1,1 0-1,-1 0 0,0-1 0,1 1 0,0 0 1,0-5-1,2-11-432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11995,'39'-2'894,"64"-12"0,-1 0-398,52 1 171,181-40 0,-198 21-410,140-27 138,-209 48-322,1 3-1,77 2 0,-49 7-29,338-13 112,-188-23-69,-111 13 154,147-4 0,38 36 180,-33 1-313,-58-19-120,-109 1-113,228 18 1,-341-10 35,30 2-179,-36-3 258,0 0-1,0 0 1,0 0 0,0-1-1,0 1 1,0 0 0,0-1 0,0 1-1,-1-1 1,1 0 0,0 1-1,0-1 1,-1 0 0,1 0-1,2-2 1,-2-7-130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3092 32 13939,'2'-1'122,"0"0"0,0 1 0,0-1-1,0 0 1,-1 0 0,1 0 0,0 0 0,-1-1 0,1 1 0,-1 0 0,3-4-1,-4 5-106,1 0-1,-1 0 0,0-1 1,0 1-1,0 0 0,0 0 0,0-1 1,0 1-1,0 0 0,0 0 0,0-1 1,0 1-1,0 0 0,0 0 1,0-1-1,0 1 0,0 0 0,0-1 1,0 1-1,0 0 0,0 0 0,0-1 1,0 1-1,0 0 0,0 0 1,-1-1-1,1 1 0,0 0 0,0 0 1,0 0-1,-1-1 0,-15-5 455,-3 5-306,1 1-1,-1 0 0,1 1 0,0 1 0,-1 1 1,-34 10-1,24-5-81,-244 78 139,136-37-351,45-18 63,2 5 0,1 3 0,2 5 0,-138 91 0,-481 404 108,672-511-57,1 1-1,1 2 1,2 2-1,1 0 1,1 2-1,3 1 1,-37 66-1,-56 156-39,15-30 196,74-172 26,-69 101 0,67-119-104,-1-1 1,-52 47-1,-82 57 129,97-84-14,59-49-99,-1 0 1,0 0 0,0-1 0,-1 0-1,0-1 1,-24 9 0,33-14-100,0 0 0,0 0 1,0 0-1,0-1 0,-1 1 1,1-1-1,0 0 0,0 0 1,0 0-1,0 0 0,-1 0 1,1-1-1,0 1 0,0-1 1,0 0-1,0 0 0,0 0 0,0-1 1,1 1-1,-1-1 0,0 1 1,1-1-1,-1 0 0,1 0 1,-1 0-1,1 0 0,0-1 1,0 1-1,0-1 0,0 1 1,0-1-1,1 1 0,-1-1 1,-2-6-1,4 8-5,-1 0 1,1 0 0,-1 0-1,1-1 1,0 1 0,-1 0-1,1 0 1,0-1 0,0 1-1,0 0 1,0 0 0,0-1-1,0 1 1,0 0-1,0 0 1,1-3 0,4-4-278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 14291,'0'0'30,"-1"-1"-1,0 1 1,1-1-1,-1 1 0,0 0 1,0 0-1,1-1 1,-1 1-1,0 0 1,0 0-1,0 0 1,1 0-1,-1 0 1,0 0-1,0 0 1,0 0-1,0 0 1,1 1-1,-1-1 1,0 0-1,0 0 1,1 1-1,-1-1 1,0 0-1,1 1 1,-1-1-1,0 1 1,1-1-1,-1 1 1,0-1-1,1 1 1,-1-1-1,1 1 1,-1 0-1,1-1 1,-1 1-1,1 0 1,-1 1-1,-1 3 27,0 0 0,1 1 0,0-1 0,0 0 0,0 7-1,-2 5 223,-10 35-70,-2-1-1,-3-1 1,-2-1-1,-2-1 1,-2 0-1,-2-2 1,-2-1-1,-2-1 1,-69 77-1,89-110-171,5-4-5,-1-1 0,1 0 0,-1 0-1,0-1 1,-1 1 0,1-1 0,-1-1 0,-8 5 0,39-30 149,66-42-258,117-60 0,-140 84 52,5-2-35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2171 241 9362,'-59'-15'1507,"2"-1"1,-99-44-1,107 40-1399,-7-2-6,-1 2-1,0 3 0,-2 2 1,0 2-1,-71-5 0,-183 3-512,138 9 130,75 2 186,-156 15 0,210-6 118,0 2-1,1 3 0,0 1 1,0 2-1,-70 32 0,100-38-11,-1 1 0,1 1-1,1 1 1,0 0 0,0 0 0,1 2-1,1 0 1,-1 0 0,2 1 0,0 0-1,1 1 1,0 0 0,1 1 0,0 0-1,1 1 1,1-1 0,1 2 0,0-1-1,-4 21 1,3-10-5,2 1-1,1-1 1,0 1-1,3 0 1,0-1-1,1 1 1,2 0-1,1 0 1,10 40-1,-7-47-5,0 0 1,2 0-1,1-1 0,0 0 0,1 0 0,1-1 0,1-1 0,1 0 0,0 0 0,2-1 0,0-1 0,25 21 0,-17-19-1,2-1 0,0-1 0,1-1 0,0-1 0,2-2 0,-1 0 0,1-2 0,58 13 0,9-7-2,136 8-1,-147-18 4,-9 1 2,67 6 21,204-8 0,-302-9 1,0-2-1,-1-2 1,52-17-1,121-51 405,-53 16 365,-102 44-411,-48 13-323,0 0 0,0 0-1,-1-1 1,1-1 0,-1 0 0,0 0-1,15-11 1,0-5 46,-1-2 1,-1 0-1,-1-2 0,-1 0 0,-1-2 0,-1-1 1,-2 0-1,-1-1 0,15-33 0,-30 56 12,0-1-1,0 0 0,4-12 0,-7 17-87,0 1 1,1-1-1,-1 1 0,0-1 1,0 1-1,0 0 1,0-1-1,0 1 0,0-1 1,0 1-1,-1-1 0,1 1 1,-1-1-1,1 1 1,-1 0-1,1-1 0,-1 1 1,0 0-1,1-1 0,-1 1 1,0 0-1,0 0 1,0 0-1,-1-2 0,-86-69 272,-60-53-296,140 118 4,-34-33-253,-76-53-1,102 82 118,1 2-1,-2 0 0,1 1 0,-1 0 0,0 1 0,-1 1 1,1 1-1,-1 1 0,-24-3 0,11 6-342,0 1 0,0 2 0,0 1-1,0 2 1,-44 12 0,-27 3-368,48-12 371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4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16492,'-7'-11'1348,"5"12"-71,2 1-1183,1 0 1,-1-1-1,1 1 1,0-1-1,-1 1 1,1-1-1,0 1 1,0-1 0,0 1-1,0-1 1,0 0-1,2 2 1,2 2-17,1 0 0,-1-1 0,1 0 1,1 0-1,-1 0 0,0-1 0,1 0 0,0 0 1,13 3-1,8 1 47,33 3 1,-52-8-80,36 2 63,57-1 1,-57-2-51,54 6 0,-98-7-58,0 0 1,1 0-1,-1 0 1,1 0-1,-1 0 1,0 1-1,1-1 0,-1 0 1,0 1-1,0-1 1,1 1-1,-1 0 1,0-1-1,0 1 1,0 0-1,0 0 0,1-1 1,-1 1-1,0 0 1,-1 0-1,1 0 1,0 0-1,0 0 0,0 1 1,-1-1-1,2 1 1,-2 0 2,0 0 0,0-1-1,-1 1 1,1 0 0,0 0 0,-1-1 0,1 1 0,-1-1 0,1 1 0,-1 0-1,0-1 1,0 1 0,0-1 0,0 1 0,0-1 0,0 0 0,-1 2 0,-6 6 29,-1-1 0,1 0-1,-1-1 1,-17 11 0,-118 59 406,89-49-125,1 1 1,-67 50-1,120-79-313,-5 5 12,0-1 0,0 1-1,0 0 1,1 0 0,0 0 0,0 1 0,0 0 0,1 0 0,-7 11-1,33-37-1809,9-20 1015,-16 17 235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4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33 13435,'0'-1'153,"1"0"0,-1 0 1,1 0-1,-1 0 0,0 0 1,0 0-1,0 0 0,1 0 1,-1 0-1,0 0 0,0 0 0,0-1 1,-1 1-1,1 0 0,0 0 1,0 0-1,0 0 0,-1 0 1,1 0-1,-1 0 0,1 0 0,-1 0 1,1 0-1,-1 1 0,1-1 1,-2-1-1,1 1-32,-1 0 1,1 1-1,-1-1 0,1 1 1,-1-1-1,1 1 0,-1 0 1,1-1-1,-1 1 0,1 0 1,-1 0-1,0 0 0,1 0 1,-1 1-1,-2 0 0,-6 1 105,0 1 0,0 0 0,1 1 0,-13 6-1,-4 4-83,2 1 1,0 1-1,0 1 0,-27 27 0,38-31-60,0 0 1,1 1-1,1 0 1,0 0-1,1 1 0,1 1 1,0 0-1,-7 19 1,14-32-62,1 1 1,-1 0 0,1 0-1,0 0 1,0 0-1,1 0 1,-1 0-1,1 0 1,0 0 0,0 0-1,1 0 1,-1 0-1,1 0 1,-1 0 0,1 0-1,0 0 1,1 0-1,-1-1 1,1 1 0,0 0-1,3 4 1,-2-4-20,1 0 1,0 0 0,0 0-1,0-1 1,1 1-1,-1-1 1,1 0-1,0-1 1,-1 1-1,1-1 1,0 0 0,1 0-1,-1-1 1,0 1-1,9 0 1,10 1-233,0-1 1,0-1-1,0-2 0,1 0 1,25-5-1,-13-1-57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27 13499,'14'-15'1586,"-2"3"794,-17 28-426,-18 37-1571,2 1 0,3 1 0,-17 82 0,27-96-409,2 1 0,2 0-1,2 1 1,2-1 0,7 60 0,-7-98 36,1 5-211,1 1 0,0-1 0,5 17 0,-6-25 164,-1 1 0,1-1 0,-1 0 0,1 1 0,-1-1-1,1 0 1,0 1 0,0-1 0,0 0 0,0 0 0,0 0 0,0 0 0,0 0 0,0 0 0,0 0 0,0 0-1,0 0 1,1 0 0,-1-1 0,0 1 0,1 0 0,-1-1 0,0 1 0,1-1 0,-1 0 0,1 1 0,-1-1-1,1 0 1,-1 0 0,1 0 0,-1 0 0,2 0 0,13-5-343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21 266 17764,'-6'6'1079,"-5"5"-136,8-10-506,5-5 171,2-3-436,1 0-1,0 1 1,1 0-1,-1 0 1,1 1-1,1-1 1,11-7-1,4-1-90,28-13 0,-40 21-72,1 1 0,0 1 1,0 0-1,0 0 0,1 1 1,16-2-1,-23 5-5,1-1-1,-1 1 1,0 1-1,0-1 1,0 1-1,0 0 1,0 0-1,0 0 0,0 0 1,0 1-1,0 0 1,-1 0-1,1 1 1,-1-1-1,1 1 1,-1 0-1,6 5 1,-2 0 3,0 1 0,-1 0 0,0 0 0,-1 1 0,7 13 0,-7-12 10,1 0 1,0-1-1,16 19 1,-22-28-16,0 0-1,0 0 1,0 0 0,1 0-1,-1 0 1,0-1 0,1 1-1,-1 0 1,0 0 0,1-1-1,-1 1 1,1-1 0,0 0-1,-1 1 1,1-1 0,-1 0-1,1 0 1,-1 0 0,1 0-1,0 0 1,2 0 0,-1-1-5,1-1 0,-1 1 0,0 0 0,1-1 0,-1 1 0,0-1 0,0 0 0,0 0 0,4-4 0,1-2-398,0 0 0,0-1 0,-1 0 0,13-20 0,-19 27 50,0-1-1,0 0 1,-1 0 0,1 0-1,-1 0 1,0 0 0,1 0-1,-1 0 1,-1 0 0,1 0-1,0 0 1,-1 0 0,1 0-1,-1 0 1,0 1-1,0-1 1,0 0 0,-3-4-1,-6-26-336,9 23 967,0 0 0,0 0 0,1 0 0,0 0 0,1 0 0,0 0 0,4-17 0,-4 24-126,0 0 0,0 0 0,0 1 0,0-1 0,1 1 0,-1-1 0,1 1 0,0-1 0,0 1 0,0 0-1,0 0 1,0 0 0,0 0 0,0 0 0,1 0 0,-1 1 0,1-1 0,-1 1 0,1-1 0,0 1 0,-1 0 0,1 0 0,0 0 0,0 1 0,0-1 0,-1 1 0,1-1 0,0 1-1,0 0 1,6 1 0,-6-1-104,1 0 0,-1 0 1,0 1-1,0-1 0,1 1 0,-1 0 0,0 0 0,0 0 0,0 1 0,0-1 0,0 1 0,0-1 0,-1 1 1,1 0-1,0 0 0,-1 0 0,3 4 0,-2-2-6,0 0 1,0 0-1,-1 0 0,1 1 1,-1-1-1,-1 1 1,1-1-1,0 1 0,-1 0 1,1 6-1,0 8 80,-1 0 0,-1 0 0,-1 0 0,-5 33-1,1-17-112,-2-1 0,-1 1 0,-2-1 0,-23 54 0,25-77-114,9-11 101,-1 1 0,0-1 0,0 0 0,0 0 0,-1 0 0,1 0 0,0 0 1,0 1-1,0-1 0,0 0 0,0 0 0,0 0 0,0 0 0,0 0 0,0 0 0,0 1 0,0-1 0,0 0 0,0 0 0,0 0 0,-1 0 0,1 0 0,0 0 0,0 0 0,0 0 0,0 0 0,0 1 0,0-1 0,-1 0 0,1 0 0,0 0 0,0 0 0,0 0 0,0 0 0,0 0 0,0 0 0,-1 0 0,1 0 0,0 0 0,0 0 0,0 0 0,0 0 0,0 0 0,-1 0 0,1 0 0,0 0 0,0 0 0,0 0 0,0 0 0,0-1 0,-1 1 0,1 0 0,0 0 0,0 0 0,0 0 0,0 0 0,0 0 0,0 0 0,-1-1 0,1-19-206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13067,'5'19'4090,"1"28"-2084,-2-21-1427,23 216 1387,-14-112-3154,-13-125 266,-2-6 445,-4-7-143,-29-51-599,7 18 437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14819,'4'-9'278,"1"0"-1,1 1 1,-1 0-1,1 0 0,1 1 1,0 0-1,0 0 1,0 0-1,13-8 1,13-7 404,35-19 1,-47 30-399,6-4-13,0 1 1,44-15-1,-57 25-225,0 0 0,0 0-1,0 2 1,0 0 0,0 0 0,1 1-1,19 2 1,-31-1-38,0 0 1,0 1-1,0-1 1,0 1-1,0-1 0,0 1 1,0 0-1,0 0 1,-1 0-1,1 1 0,0-1 1,-1 1-1,1-1 1,-1 1-1,1 0 0,-1 0 1,0 0-1,0 0 1,0 1-1,0-1 0,0 0 1,-1 1-1,1-1 0,2 6 1,-3-3 14,0-1 0,0 0 0,0 1 0,-1-1 0,0 1 0,0-1 0,0 0 0,0 1 0,-1-1 0,1 1 0,-1-1 0,0 0 0,-1 0 0,1 1 0,-1-1 0,-2 4 0,-3 6 83,-2-1 0,1-1-1,-1 1 1,-1-2-1,0 1 1,-1-1 0,0-1-1,-19 14 1,10-10-191,0 0-1,0-2 1,-2 0 0,-36 14 0,52-25-293,13 0 107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 15443,'3'10'1561,"-16"16"-945,-3 7-232,-11 9 1184,-5 3-824,-3 10-296,1 6-39,2-5-137,1-4-80,10-10-88,3-4-32,7-16-120,9-19-120,1-2-320,8-20-281,5-18 609,2-4-120,5-7-112</inkml:trace>
  <inkml:trace contextRef="#ctx0" brushRef="#br0" timeOffset="1">321 1 14859,'-1'9'406,"-1"1"-1,1-1 1,-1 0 0,-1 0-1,-5 14 1,-2 8 376,4-9-598,1 1 0,2 0 0,0 0 0,1 1 0,1-1 0,2 0 0,0 1 0,1-1 0,1 0 0,2 0 0,11 38 0,-13-46-780,-3-15 566,0 0 0,0 0 1,0 1-1,0-1 0,0 0 1,0 0-1,0 0 0,0 0 0,0 0 1,0 0-1,0 0 0,0 1 0,0-1 1,0 0-1,0 0 0,0 0 0,0 0 1,0 0-1,0 0 0,-1 0 0,1 0 1,0 0-1,0 1 0,0-1 1,0 0-1,0 0 0,0 0 0,0 0 1,0 0-1,-1 0 0,1 0 0,0 0 1,0 0-1,0 0 0,0 0 0,0 0 1,0 0-1,0 0 0,-1 0 0,1 0 1,0 0-1,0 0 0,0 0 1,0 0-1,0 0 0,0 0 0,0 0 1,-1 0-1,-17-15-1260,2 1 665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13443,'-4'-1'1704,"6"1"-1016,9 0-240,4 0 2033,8 0-1777,-3-3-216,10 0-216,2-1-328,0-3 200,-2 2-40,-2 2-104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14283,'0'0'73,"1"0"0,-1-1 0,0 1 1,1 0-1,-1-1 0,0 1 0,1 0 0,-1-1 0,1 1 0,-1 0 1,1 0-1,-1-1 0,0 1 0,1 0 0,-1 0 0,1 0 0,-1 0 1,1 0-1,-1 0 0,1 0 0,-1 0 0,1 0 0,-1 0 0,1 0 1,-1 0-1,1 0 0,-1 0 0,1 0 0,-1 0 0,1 0 0,-1 1 1,1-1-1,0 1 30,-1 0-1,1 0 1,-1 0 0,1 0 0,-1 0 0,1 0-1,-1 0 1,0 0 0,1 0 0,-1 1 0,0-1-1,0 0 1,0 2 0,-3 42 1294,3-43-1299,-16 97 1220,7-49-1066,-6 101 1,18-186-2120,-6 13 1452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15691,'0'-1'88,"0"1"0,0-1 0,0 1 0,0-1 0,0 1 0,0-1 0,0 1 0,0-1 0,0 1 0,0-1 0,1 1 0,-1-1-1,0 1 1,0 0 0,1-1 0,-1 1 0,0-1 0,0 1 0,1-1 0,-1 1 0,1 0 0,-1-1 0,0 1 0,1 0 0,-1-1 0,1 1-1,-1 0 1,1 0 0,-1 0 0,0-1 0,1 1 0,-1 0 0,1 0 0,-1 0 0,2 0 0,23-5 1081,-20 4-725,167-18 2331,-1 18-3882,-171 1 1125,0 0-1,0 0 1,0 0 0,0 1-1,-1-1 1,1 0 0,0 0 0,0 0-1,0 0 1,0 0 0,0 0-1,0 0 1,0 0 0,0 0-1,0 1 1,0-1 0,0 0-1,0 0 1,0 0 0,0 0-1,0 0 1,0 0 0,0 0-1,0 0 1,0 1 0,0-1 0,0 0-1,0 0 1,0 0 0,0 0-1,0 0 1,0 0 0,0 0-1,0 1 1,0-1 0,0 0-1,0 0 1,0 0 0,1 0-1,-1 0 1,0 0 0,-14 4-179,-11-1-34</inkml:trace>
  <inkml:trace contextRef="#ctx0" brushRef="#br0" timeOffset="1">38 173 15035,'9'8'1425,"10"-5"-825,4 0-200,9-3 472,2-2-112,8-2-136,-3-2-112,1-1-752,-6-1 888,-11 6-616,-2 0-32,-18 2-32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14675,'-5'5'1087,"1"0"0,0 1 0,1-1 0,-4 9 0,-26 58-377,27-59-347,-16 38-169,2 2-1,-16 67 1,32-103-176,1 1 1,0 0-1,1-1 1,1 1-1,1 0 0,0 0 1,1 0-1,1 0 1,1-1-1,1 1 0,6 21 1,-9-36 25,1 1 0,-1-1 1,0 0-1,1 1 1,0-1-1,0 0 0,0 0 1,0 0-1,0 0 0,0 0 1,1-1-1,0 1 0,-1-1 1,1 1-1,0-1 0,0 0 1,0 0-1,0 0 1,1-1-1,-1 1 0,0-1 1,1 0-1,-1 0 0,1 0 1,0 0-1,-1 0 0,1-1 1,-1 0-1,1 1 1,0-2-1,-1 1 0,1 0 1,6-2-1,22-8 212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15 13851,'4'-4'418,"8"-6"1086,-11 10-665,-5 7-58,-106 148 3213,25-37-3383,77-105-620,7-10-51,-1 0 0,1 0-1,-1 0 1,0-1 0,0 1-1,0-1 1,0 1-1,0-1 1,-1 0 0,1 0-1,-1 0 1,-4 3 0,6-5-33,0 0 0,1 0 0,-1 0 0,0-1 0,1 1 0,-1 0 0,1 0 0,-1-1 0,0 1 0,1 0 0,-1-1 0,1 1 0,-1-1 0,1 1 0,-1 0 0,1-1 0,-1 1 0,1-1 0,-1 0 0,1 1 0,0-1 0,-1 1 0,1-1 0,0 0 0,-1 1 0,1-1 0,0 0 0,0 1 1,0-1-1,0 0 0,-1 1 0,1-1 0,0 0 0,0 1 0,1-2 0,-5-30-771,4 29 706,-1-22-803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11266,'1'0'1409,"2"0"-681,2 3-272,3-2 1872,2-1-1431,6 3-281,3 2-80,3 3-128,2 4-24,4 2-112,-1 4-64,-2 2-128,-2 4-16,-3 1-368,-5 0-288,-6-7 496,-5-5-56,-3-7-72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15387,'1'3'109,"0"1"-1,-1 0 0,1-1 1,-1 1-1,0 0 1,0-1-1,0 1 0,-1 0 1,1 0-1,-1-1 1,0 1-1,-2 5 0,-1 9 184,-7 95 1032,3 147 0,10-282-1152,1 0 0,0 0 0,9-26 0,-7 26-104,8-33-42,1 2 0,3-1-1,34-72 1,-47 119-35,-1 1 0,1-1 0,1 1-1,-1-1 1,8-6 0,-11 12 6,0 0 0,0 0 1,0 0-1,-1 0 0,1 1 0,0-1 0,1 0 1,-1 1-1,0-1 0,0 1 0,0-1 0,0 1 0,0-1 1,1 1-1,-1 0 0,0 0 0,0-1 0,0 1 0,1 0 1,-1 0-1,0 0 0,0 0 0,1 1 0,-1-1 1,0 0-1,0 0 0,1 1 0,-1-1 0,0 1 0,0-1 1,0 1-1,0-1 0,0 1 0,0 0 0,0 0 0,0-1 1,0 1-1,0 0 0,0 0 0,1 2 0,4 6 2,-1-1 0,1 2 0,-2-1 0,1 0 0,-1 1 0,-1 0 0,0 0 0,0 0 0,-1 1 0,0-1 0,-1 0 0,0 1-1,-1-1 1,0 12 0,0-18 10,-1 0-1,1 0 0,-1 0 0,0 0 0,0 0 1,0-1-1,0 1 0,-1 0 0,0-1 0,0 1 1,0-1-1,0 1 0,0-1 0,0 0 0,-1 0 1,0 0-1,1 0 0,-1 0 0,0-1 0,-1 1 1,1-1-1,0 0 0,-1 0 0,1 0 0,-1-1 1,0 1-1,1-1 0,-1 1 0,0-1 0,0-1 1,-7 2-1,3-1-125,0-1 0,0 0 0,0 0-1,0 0 1,1-1 0,-1 0 0,0-1 0,1 0 0,-1 0 0,1 0 0,-1-1 0,1 0 0,0-1 0,0 0-1,-7-5 1,4-1-308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79 16379,'-9'34'470,"1"0"0,2 1 0,2 0 0,1 0 0,3 49 0,0-79-457,0-2-10,0 0 0,0-1 0,0 1 1,0 0-1,0 0 0,1 0 1,0 0-1,-1-1 0,1 1 0,0 0 1,3 4-1,-7-43-637,-2 2 271,-6-37-323,-2-98 0,13 169 714,0-1 0,0 1 0,0-1-1,0 1 1,0 0 0,0-1 0,0 1-1,1-1 1,-1 1 0,0-1 0,0 1 0,0-1-1,0 1 1,1-1 0,-1 1 0,0 0-1,1-1 1,-1 1 0,0 0 0,1-1 0,-1 1-1,0 0 1,1-1 0,-1 1 0,1 0-1,-1 0 1,0-1 0,1 1 0,-1 0 0,1 0-1,-1 0 1,1 0 0,-1 0 0,1 0-1,-1-1 1,1 1 0,-1 0 0,1 0 0,-1 0-1,1 1 1,24 4 755,-11-2-559,-6-3-141,1-1-1,-1 0 1,0 0-1,0-1 1,-1 0-1,1 0 1,0-1 0,-1 0-1,1 0 1,-1-1-1,0 0 1,0 0-1,10-9 1,17-8 299,-33 21-374,-1-1 0,0 1 0,1 0 0,-1 0 1,0 0-1,1 0 0,-1 0 0,0-1 0,1 1 0,-1 0 1,1 0-1,-1 0 0,0 0 0,1 0 0,-1 0 0,0 0 1,1 0-1,-1 0 0,1 0 0,-1 1 0,0-1 0,1 0 1,-1 0-1,0 0 0,1 0 0,-1 0 0,0 1 0,1-1 1,-1 0-1,0 0 0,0 1 0,1-1 0,-1 0 0,0 0 1,0 1-1,1-1 0,-1 0 0,0 1 0,0-1 0,0 0 1,0 1-1,1-1 0,-1 0 0,0 1 0,0-1 0,0 0 1,0 1-1,0-1 0,0 1 0,0-1 0,0 0 0,0 1 1,0-1-1,0 28 245,0-22-210,-9 272-743,11-295 25,2 1 231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15283,'4'1'220,"0"0"0,0 0 0,0 0-1,0 1 1,-1-1 0,1 1 0,0 0-1,-1 0 1,1 0 0,-1 0 0,1 1-1,-1 0 1,0-1 0,0 1 0,-1 0-1,1 0 1,0 1 0,3 6 0,5 6 165,-1 1 1,12 27 0,-14-23-247,-1 1 0,0-1 0,-2 1-1,0 0 1,-2 0 0,0 1-1,-2-1 1,0 1 0,-1-1 0,-2 1-1,-3 22 1,-6 13-220,-3 0-1,-41 108 1,-21 9-982,56-135 813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15211,'0'0'62,"0"0"-1,-1 0 0,1 0 1,0 0-1,0 0 0,0-1 1,0 1-1,-1 0 0,1 0 1,0 0-1,0-1 0,0 1 1,0 0-1,0 0 0,0 0 1,0-1-1,-1 1 0,1 0 1,0 0-1,0-1 0,0 1 0,0 0 1,0 0-1,0 0 0,0-1 1,0 1-1,0 0 0,0 0 1,0-1-1,1 1 0,-1 0 1,0 0-1,0-1 0,0 1 1,9-5 1205,20 2 38,-22 3-871,59-7 1110,-26 1-1295,0 3 0,0 1 0,44 4 0,-80-1-417,0-1 1,0 1 0,0 0 0,-1 0-1,1 1 1,0-1 0,3 3 0,-6-4 121,-1 0-1,1 0 1,-1 1 0,0-1 0,1 0 0,-1 0 0,0 1 0,1-1 0,-1 0 0,0 1-1,0-1 1,1 0 0,-1 1 0,0-1 0,0 0 0,0 1 0,1-1 0,-1 1-1,0-1 1,0 0 0,0 1 0,0-1 0,0 1 0,0-1 0,0 0 0,0 2 0,0-1-1,-1 0 0,1-1 0,-1 1 0,0 0 1,1 0-1,-1 0 0,0-1 0,1 1 1,-1 0-1,0-1 0,0 1 0,0-1 1,0 1-1,0-1 0,0 1 0,-2 0 0,-15 6-650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14939,'-6'11'1529,"13"-8"-745,8-4-264,9-10 992,4-3-528,7 0-256,4 0-95,3 0-145,-3 2-120,-3 5-616,-6 3-416,-10 5 600,-5 2-128,-8 2-81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15667,'1'0'70,"0"1"1,-1-1-1,1 0 0,-1 0 0,1 1 0,-1-1 0,0 0 0,1 1 0,-1-1 0,1 0 1,-1 1-1,1-1 0,-1 1 0,0-1 0,1 0 0,-1 1 0,0-1 0,0 1 0,1-1 0,-1 1 1,0-1-1,0 1 0,0 0 0,0-1 0,1 1 0,-1-1 0,0 1 0,0-1 0,0 1 1,0 1-1,0 23 372,-1-18-41,5 510 3639,-4-515-4016,-1 44 449,-1-32 6,0-25 308,-3-55-646,3 0 1,4 0-1,2 0 1,23-125 0,-22 172-169,0-1 0,14-31 0,-17 46 20,0 1 1,0-1-1,0 1 1,1 0-1,0 0 1,-1 0 0,2 0-1,-1 0 1,0 1-1,1-1 1,-1 1-1,1 0 1,0 0-1,0 0 1,1 1-1,7-4 1,-10 5 3,-1 0-1,1 1 1,0-1-1,0 1 1,0-1-1,1 1 1,-1 0-1,0 0 1,0 0-1,0 0 1,0 0 0,0 1-1,0-1 1,0 1-1,0-1 1,0 1-1,0-1 1,0 1-1,-1 0 1,1 0-1,0 0 1,0 0-1,-1 1 1,1-1 0,-1 0-1,1 1 1,-1-1-1,1 1 1,-1-1-1,0 1 1,0 0-1,0-1 1,0 1-1,0 0 1,0 0 0,1 2-1,-1 1 4,1 0 1,0 1-1,-1-1 0,0 1 1,-1-1-1,1 1 0,-1-1 0,0 1 1,0 0-1,-1-1 0,0 1 1,-1 6-1,-3 2 9,0-1 0,-1 1 1,-1-1-1,0 0 0,-1 0 0,0-1 1,-1 0-1,0-1 0,-1 0 0,0 0 1,-1-1-1,0-1 0,-19 13 0,28-20-23,1-1 1,-1 0-1,0 0 0,0-1 0,0 1 0,0 0 0,0-1 0,0 1 1,0-1-1,0 1 0,0-1 0,-4 0 0,5 0-34,0 0 0,0 0 0,0 0 0,0-1 1,0 1-1,0 0 0,1-1 0,-1 1 0,0-1 0,0 1 0,0-1 0,0 1 0,0-1 0,1 0 0,-1 1 0,0-1 0,1 0 1,-1 0-1,0 0 0,0-1-8,0 0 1,0 0-1,1 0 0,-1 0 1,1 0-1,-1 0 1,1 0-1,0 0 0,0 0 1,0 0-1,0 0 1,0 0-1,0 0 0,1 0 1,-1 0-1,0 1 1,1-1-1,0 0 0,0 0 1,-1 0-1,1 0 1,0 1-1,0-1 0,2-2 1,13-14-405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15427,'8'-14'2071,"-8"14"-2029,1 0 1,-1 0-1,0 0 1,0 0-1,0 0 1,0 0-1,1 0 1,-1 0-1,0 0 1,0 0-1,0 1 0,0-1 1,1 0-1,-1 0 1,0 0-1,0 0 1,0 0-1,0 0 1,0 0-1,0 0 1,1 1-1,-1-1 1,0 0-1,0 0 0,0 0 1,0 0-1,0 0 1,0 1-1,0-1 1,0 0-1,0 0 1,0 0-1,0 0 1,0 1-1,1-1 0,-1 0 1,0 0-1,0 0 1,0 0-1,-1 1 1,1-1-1,0 0 1,1 32 1660,-28 222 554,27-233-2054,2-16-6,3-12 25,5-17-26,-1-1-1,-2-1 0,9-46 1,-9 37-100,-1 5-50,1 5-21,-2-1 0,3-51 0,-18 148 66,9-63-87,3 24 5,-2-31-8,0-1 0,0 1 0,0 0 0,0-1 0,1 1 0,-1 0 0,0-1 0,1 1-1,-1-1 1,0 1 0,1-1 0,-1 1 0,1-1 0,-1 1 0,1-1 0,-1 1 0,1-1 0,-1 1 0,1-1 0,0 0-1,-1 1 1,1-1 0,-1 0 0,1 1 0,0-1 0,-1 0 0,1 0 0,0 0 0,-1 0 0,1 0 0,0 0-1,-1 0 1,1 0 0,0 0 0,0 0 0,-1 0 0,1 0 0,0 0 0,-1 0 0,2-1 0,4-1 2,-1 0 1,1-1-1,0 0 1,-1 0 0,1 0-1,-1 0 1,0-1-1,5-5 1,38-39 28,-27 26-8,-14 16-13,-2 0-7,0 1 1,1-1 0,0 2-1,9-7 1,-15 10-5,1 1 0,-1 0 0,0 0-1,1-1 1,-1 1 0,1 0 0,-1 0 0,1 0 0,-1-1 0,0 1 0,1 0 0,-1 0 0,1 0 0,-1 0 0,1 0 0,-1 0 0,1 0 0,-1 0 0,1 0 0,-1 0 0,1 1 0,-1-1 0,1 0 0,-1 0-1,0 0 1,1 1 0,-1-1 0,1 0 0,-1 0 0,1 1 0,0 0 0,-1 1-1,1-1 1,-1 1-1,1 0 1,-1-1-1,1 1 1,-1-1-1,0 1 1,0 0-1,0-1 1,0 1-1,0-1 1,0 1 0,-1 2-1,-16 110 62,9-69-43,2 0-1,-1 65 0,7-109-43,0 1 0,0-1-1,0 0 1,0 1-1,0-1 1,0 1 0,1-1-1,-1 0 1,0 0-1,1 1 1,-1-1 0,1 0-1,0 2 1,0-3-1,-1 0 1,0 0-1,1 0 0,-1 0 1,0 0-1,1 0 1,-1 0-1,0 0 1,1 0-1,-1 0 0,0 0 1,0 0-1,1 0 1,-1 0-1,0-1 1,1 1-1,-1 0 1,0 0-1,0 0 0,1 0 1,-1-1-1,0 1 1,0 0-1,0 0 1,1-1-1,-1 1 0,0 0 1,0 0-1,0-1 1,0 1-1,1 0 1,-1-1-1,0 1 0,3-7-169,0 1 0,0 0 0,4-14 0,3-20-160,2-1-99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14787,'-2'-3'1753,"1"-3"-1049,7 6-160,4 0 1192,4 1-752,5 1-119,9-2-249,5 0-88,4 0-136,7-5-104,-4 1-360,-1-2-272,-5 1-664,-7-3 2168,-18 7-1232,-12 1-32,-16 7-40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16131,'-2'3'1633,"14"-3"-889,4-4-256,10-3 912,7-2-391,11-1-369,3 1-88,2 2-328,-1 3-344,-6 4-880,-6 0 888,-15 4-168,-11 0-129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78 13899,'14'-16'1099,"-9"9"-794,0 1 1,0 0-1,1-1 0,0 2 1,0-1-1,1 1 1,0 0-1,-1 0 0,10-4 1,-16 9-271,1 0 0,-1 0 0,0 0 0,1 0 0,-1 0 0,1 0 0,-1 0-1,0 0 1,1 0 0,-1 0 0,1 0 0,-1 0 0,0 0 0,1 0 0,-1 0 0,1 0 0,-1 0 0,0 0 0,1 0 0,-1 1 0,0-1 0,1 0 0,-1 0 0,0 0 0,1 1 0,-1-1 0,0 0 0,1 0-1,-1 1 1,0-1 0,0 0 0,1 1 0,-1-1 0,0 0 0,0 1 0,0-1 0,0 1 0,1-1 0,-1 0 0,0 1 0,0-1 0,0 0 0,0 1 0,0-1 0,0 1 0,0-1 0,0 0 0,0 1 0,0-1-1,0 1 1,0-1 0,0 0 0,-1 1 0,1-1 0,0 1 0,0-1 0,-1 1 0,-6 25 629,7-26-628,-30 65 601,-1-3-1,-47 69 1,5-9-469,14-9-536,115-253-2042,-36 84 1887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13923,'1'9'383,"0"-1"0,0 1-1,-1-1 1,0 1 0,-1-1 0,0 1 0,0-1 0,-1 0-1,-4 15 1,-4 24 993,9-34-1215,0 1 1,0-1-1,1 0 1,1 0 0,0 0-1,1 0 1,0 0-1,1 0 1,1-1-1,0 1 1,1-1-1,0 0 1,11 18 0,-9-18-168,-2-4-59,0 1-1,0-1 1,0 1 0,-1 0-1,-1 1 1,0-1 0,4 16-1,-7-24 38,0 0-1,0-1 1,0 1-1,0-1 1,0 1-1,0-1 0,0 1 1,0-1-1,0 1 1,0-1-1,0 1 0,0-1 1,0 1-1,-1-1 1,1 1-1,0-1 1,0 1-1,-1-1 0,1 1 1,0-1-1,-1 0 1,1 1-1,0-1 0,-1 1 1,1-1-1,-1 1 1,0-1 5,0 0 1,0 1-1,0-1 1,0 0-1,0 0 1,0 0-1,0 1 1,0-1-1,0 0 0,0-1 1,-1 1-1,1 0 1,0 0-1,-1-1 1,-15-5-309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14099,'9'16'1416,"-2"1"-1024,3 3-128,2 0 481,1 9-225,0 3-72,-6 6-184,0 5-32,-7 6-112,0 3-24,-10 1-64,-4 2-104,-5-6-368,-4-4 408,4-9-56,0-6-48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5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15995,'-2'0'1761,"9"1"-1441,6 1 544,3-1-120,7-1-160,6 0-136,6-1-71,-2-2-129,2 0-480,-2-1-369,-6 1 497,-4 1-80,-8 4-136</inkml:trace>
  <inkml:trace contextRef="#ctx0" brushRef="#br0" timeOffset="1">526 30 15899,'3'3'1761,"7"-1"-929,1-2-288,5 0 792,4-2-159,2-3-257,0-1-160,-1 1-584,0-1-320,-5 0-824,-5 2-1089,-9 4 1681,2 3-328,-7-2-272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16331,'7'3'1673,"-4"15"-1169,-1 6-176,-4 3 616,2 6-368,-1 2-56,-1 0-143,1 0-193,-1-7-280,2-4-120,2-8-265,1-3-95,-3-8-336,0-3 712,-6-4-136,-3-6-96,-5-4 80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13803,'8'-16'731,"1"1"1,1 0-1,0 1 1,1 0-1,1 0 1,23-20-1,-24 25-396,0 0 1,1 0-1,0 2 1,0-1-1,0 2 1,1-1-1,0 2 1,26-8-1,-36 12-298,1 0 0,-1 0 0,0 1 1,0-1-1,1 1 0,-1 0 0,1 0 0,-1 0 0,0 1 0,1-1 1,-1 1-1,0 0 0,0-1 0,1 2 0,-1-1 0,0 0 0,0 1 1,5 2-1,-6-2-26,0 1-1,0-1 1,0 0 0,0 0 0,0 1 0,-1-1 0,1 1-1,-1 0 1,0 0 0,1-1 0,-1 1 0,0 0 0,-1 0 0,1 0-1,-1 0 1,1 0 0,-1 0 0,0 0 0,0 0 0,-1 5 0,-1 7 48,-1 1 1,0-1 0,-2 0-1,0-1 1,0 1 0,-1-1 0,-1 0-1,-1 0 1,0-1 0,0 0 0,-1 0-1,-1-1 1,-17 17 0,27-29-51,-1 0 0,1 1 0,-1-1 0,1 0 0,-1 0 0,1 1 1,-1-1-1,1 1 0,-1-1 0,1 0 0,0 1 0,-1-1 0,1 1 0,0-1 1,-1 1-1,1-1 0,0 1 0,0-1 0,-1 1 0,1 0 0,0-1 0,0 1 0,0-1 1,0 1-1,0-1 0,0 1 0,0 0 0,14 1 38,-2-2-164,-8 0 108,1 0 0,-1 1 0,0-1 1,0 1-1,0 0 0,0 0 0,0 1 0,0-1 0,-1 1 0,1 0 0,0 0 1,-1 0-1,1 1 0,-1-1 0,0 1 0,0 0 0,0-1 0,0 1 0,0 1 0,-1-1 1,1 0-1,-1 1 0,0-1 0,0 1 0,0 0 0,-1 0 0,1-1 0,-1 1 1,0 0-1,0 0 0,0 1 0,0-1 0,-1 0 0,0 0 0,0 0 0,0 0 0,0 0 1,-1 0-1,1 1 0,-1-1 0,0 0 0,-1 0 0,1 0 0,0-1 0,-1 1 1,0 0-1,0-1 0,0 1 0,-1-1 0,1 1 0,-1-1 0,-4 4 0,2-2 114,-1-1 0,0 1-1,0-2 1,0 1 0,-1 0 0,1-1-1,-1-1 1,0 1 0,1-1-1,-1 0 1,0 0 0,-14 1-1,-1-1 151,1-1 0,-1-1 0,-21-3 0,0-4-104,42 6-218,-1 1 0,1 0 0,-1-1 0,1 1 1,-1-1-1,1 0 0,-1 1 0,1-1 0,-1 0 0,1 0 0,0 0 0,-1 0 0,1 0 0,0 0 0,0 0 0,0 0 0,0-1 0,0 1 1,0 0-1,0-1 0,0 1 0,1 0 0,-2-2 0,2 2 6,0 0 0,0 0 0,0 1 0,0-1 0,0 0 0,1 1 0,-1-1 0,0 0 0,0 1 0,0-1 0,1 0 0,-1 1 0,0-1 0,1 1 0,-1-1 0,0 0 0,1 1 0,-1-1 0,1 1 0,-1-1 0,1 1 0,-1-1 0,1 1 0,-1 0 0,1-1 0,0 1 0,20-9-387,-16 7 226,21-6-552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31 16155,'0'-2'470,"0"-3"1368,-2 8-731,-4 7-570,-110 165 874,76-109-1346,1 1-44,-9 15-207,47-87-483,4-7 315,38-73-1667,4 2-1,58-82 1,-93 149 1980,-7 10 186,0 0-1,1 1 1,0-1 0,0 1 0,0 0-1,0 0 1,1 0 0,0 0 0,0 1-1,7-5 1,-12 9-94,0 1 0,0-1 1,1 0-1,-1 0 0,0 0 0,0 0 0,1 1 0,-1-1 1,0 0-1,0 0 0,0 1 0,0-1 0,1 0 0,-1 0 1,0 1-1,0-1 0,0 0 0,0 1 0,0-1 0,0 0 1,0 0-1,0 1 0,0-1 0,0 0 0,0 1 0,0-1 1,0 0-1,0 1 0,0-1 0,0 0 0,0 0 1,0 1-1,0-1 0,0 0 0,0 1 0,-1-1 0,1 0 1,-3 22 689,1-13-370,1 16-124,1 1 1,1 0 0,1 0-1,1-1 1,12 47-1,-13-64-114,2 7-155,-1-1-1,0 1 0,-1 0 0,-1 0 0,0 21 0,-1-36 28,0 0-1,0 1 0,0-1 0,0 0 0,0 1 0,0-1 1,0 0-1,0 1 0,0-1 0,-1 0 0,1 1 0,0-1 0,0 0 1,0 1-1,0-1 0,0 0 0,-1 1 0,1-1 0,0 0 1,0 0-1,0 1 0,-1-1 0,1 0 0,0 0 0,0 1 1,-1-1-1,1 0 0,0 0 0,-1 0 0,1 0 0,0 1 1,-1-1-1,1 0 0,0 0 0,-1 0 0,1 0 0,0 0 1,-1 0-1,1 0 0,0 0 0,-1 0 0,1 0 0,0 0 1,-1 0-1,1 0 0,0 0 0,-1 0 0,1-1 0,-9-3 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14515,'-7'0'1376,"7"3"-751,4 1-209,11-3 744,6 2-216,8-1-280,0-2-96,6-3-192,1-1-216,0-4-672,-1-2-296,-7-1 648,-2-2-160,-8 0-120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12499,'11'5'1776,"1"0"-712,-1-1-352,5-1 1801,0 0-1257,6-2-232,-1 1-103,3-2-329,-3 0-128,1-2-528,-2 0-400,-7-7 424,-1 2-96,-8-4-88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 16339,'0'0'32,"0"0"0,0 0 0,0 0 0,0 0 0,0 0 0,1 0 0,-1-1 0,0 1 0,0 0 0,0 0 0,0 0 0,0 0 0,0 0 0,0 0 0,0 0 0,0-1 0,0 1 0,0 0 0,0 0 0,0 0 0,0 0 0,0 0 0,-1 0 0,1 0-1,0 0 1,0 0 0,0-1 0,0 1 0,0 0 0,0 0 0,0 0 0,0 0 0,0 0 0,0 0 0,0 0 0,0 0 0,0 0 0,-1 0 0,1 0 0,0 0 0,0 0 0,0-1 0,0 1 0,0 0 0,0 0 0,0 0 0,0 0 0,-1 0 0,1 0-1,0 0 1,0 0 0,0 0 0,0 0 0,0 0 0,0 0 0,0 0 0,0 0 0,-1 1 0,1-1 0,0 0 0,0 0 0,0 0 0,-13 3 861,-15 9 171,14-3-846,-1 1 0,1 0 0,1 0 0,0 2 0,1-1 0,-17 21-1,22-23-151,1-1-1,0 2 0,0-1 1,1 0-1,0 1 0,1 0 1,0 0-1,1 0 1,0 1-1,0-1 0,-1 17 1,3-25-66,1 1 1,0-1-1,0 1 1,0 0-1,1-1 1,-1 1-1,0-1 1,1 1-1,0-1 1,0 1-1,0-1 1,0 1-1,0-1 1,0 0-1,0 0 1,1 1-1,1 1 1,-2-3 20,0 0 0,1 0 0,-1 0-1,1 0 1,-1 0 0,1 0 0,-1-1 0,1 1 0,-1 0 0,1-1 0,0 1 0,-1-1 0,1 0 0,0 1 0,0-1 0,-1 0 0,1 0 0,0 0 0,0 0 0,-1-1 0,1 1 0,0 0 0,-1-1-1,1 1 1,0-1 0,2-1 0,2 0 19,0-2 0,0 1-1,-1-1 1,1 0-1,-1 0 1,8-7 0,12-12 37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16964,'0'3'118,"-14"97"3377,13-87-3329,1 0 0,1-1 0,0 1 1,0-1-1,7 25 0,-6-32-192,-2-3 69,1 1 0,0 0-1,-1-1 1,1 1 0,1-1-1,-1 0 1,0 1 0,2 1 0,-3-4-28,0 1 1,1-1-1,-1 0 1,0 0 0,0 0-1,1 0 1,-1 1-1,0-1 1,0 0-1,1 0 1,-1 0 0,0 0-1,1 0 1,-1 0-1,0 0 1,1 0-1,-1 0 1,0 0 0,0 0-1,1 0 1,-1 0-1,0 0 1,1 0-1,-1 0 1,0 0 0,1 0-1,-1 0 1,12-12 485,47-65 683,85-88 1,-138 160-844,-10 12-1258,-4 0-519,8-7 1412,-1 0 0,1 0 0,0 0-1,0 0 1,0 0 0,0 0-1,-1 0 1,1 0 0,0 0 0,0-1-1,0 1 1,0 0 0,-1 0 0,1 0-1,0 0 1,0 0 0,0 0 0,0 0-1,0-1 1,0 1 0,0 0-1,-1 0 1,1 0 0,0 0 0,0-1-1,0 1 1,0 0 0,0 0 0,0 0-1,0 0 1,0-1 0,0 1 0,0 0-1,0 0 1,0 0 0,0-1 0,0 1-1,0 0 1,0 0 0,0 0-1,0 0 1,0-1 0,0 1 0,0 0-1,0 0 1,0 0 0,1 0 0,-1-1-1,0 1 1,2-5-527,4 1-156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15819,'0'0'47,"0"0"0,-1 0 0,1 1 0,0-1-1,0 0 1,0 0 0,0 0 0,-1 1 0,1-1-1,0 0 1,0 0 0,0 1 0,0-1 0,0 0-1,0 0 1,0 1 0,0-1 0,0 0 0,0 0-1,0 1 1,0-1 0,0 0 0,0 1 0,0-1-1,0 0 1,0 0 0,0 1 0,0-1 0,0 0-1,1 0 1,-1 0 0,0 1 0,0-1 0,0 0-1,0 0 1,0 1 0,1-1 0,-1 0 0,0 0 0,0 0-1,0 0 1,1 1 0,15 3 927,21-3 164,290-40 1501,-78 4-2310,-1 23-335,-32 3-246,-180 4 98,36-8 0,-43 7-643,-63-1-1719,7 4 1943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16780,'29'-9'1754,"-12"3"-865,0 1 0,31-4-1,-43 8-808,-1 1-1,1-1 1,0 1-1,0 1 1,-1-1-1,1 1 1,0-1 0,-1 2-1,1-1 1,-1 0-1,1 1 1,-1 0-1,1 0 1,-1 0-1,4 3 1,-5-3-67,-1 0 0,0 1 0,0-1 1,0 0-1,0 1 0,0-1 0,-1 1 0,1 0 1,-1-1-1,0 1 0,0 0 0,0 0 0,0 0 1,0 0-1,-1 0 0,1 0 0,-1 0 0,0 0 1,0 0-1,0 0 0,0 0 0,0 0 0,-1 0 0,1 0 1,-1 0-1,-2 5 0,-1 5-8,-1 0-1,0 0 1,-1 0-1,-11 18 1,-10 8 122,-2-2 0,-64 66 0,78-87-43,14-16-75,0 1 0,1 0 0,-1-1 0,0 1-1,0 0 1,1 0 0,-1-1 0,0 1 0,1 0 0,-1 0 0,1 0 0,-1 0-1,1 0 1,0 0 0,-1 0 0,1 0 0,0 0 0,-1 0 0,1 0 0,0 0 0,0 0-1,0 0 1,0 2 0,1-2-5,-1-1-1,1 1 1,0-1-1,0 1 0,-1 0 1,1-1-1,0 0 1,0 1-1,0-1 1,0 1-1,-1-1 1,1 0-1,0 1 1,0-1-1,0 0 0,0 0 1,0 0-1,0 0 1,0 0-1,1 0 1,9 0-178,-1-1 1,1 0-1,12-3 1,-10 0-343,0 0-1,0 0 1,0-1 0,-1-1 0,0 0-1,0 0 1,-1-1 0,19-15 0,2-8-479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16187,'9'3'1505,"-1"-1"-1041,2 2-200,3-2 672,3-2-192,9-3-192,2 0-111,8-3-225,-2 2-32,6-1-32,-2 1 16,-7 0-104,-3 1-120,-6 4-488,-7 2-217,-9 1 625,-3 4-136,-3-4-80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16588,'-3'25'1616,"0"5"-1224,-3 4-184,0 3 776,0 5-600,2-1-72,1-7-320,0-3-160,2-12-240,-1-8-184,2-9-224,-4-1 584,-2-14-216,2-4-120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15739,'0'-3'190,"0"0"-1,0 0 0,1 0 1,-1 1-1,1-1 0,0 0 0,0 0 1,0 1-1,0-1 0,1 1 1,-1-1-1,1 1 0,-1-1 1,5-3-1,-2 1 145,1 1 1,0-1-1,0 1 0,0 1 1,1-1-1,7-3 1,5-1 294,1 0 0,-1 1 1,28-5-1,-24 7-373,-1 1 1,30-1-1,-44 4-223,0 1 0,1 0 0,-1 1 0,1-1 0,-1 1 0,0 1 0,1 0 0,-1 0 0,0 0 0,12 6 0,-18-7-30,1 0-1,-1 0 1,1 0 0,-1 0-1,1 0 1,-1 0 0,0 1-1,0-1 1,1 0-1,-1 1 1,0-1 0,0 1-1,0-1 1,-1 1 0,1-1-1,0 1 1,0 0-1,-1-1 1,1 1 0,-1 0-1,1 2 1,-1 0 1,0-1-1,-1 0 1,1 0 0,-1 0 0,0 0-1,1 0 1,-2 0 0,1 0 0,0 0-1,0 0 1,-3 3 0,-5 7 23,0 0 0,-1-1 0,-21 20 1,29-30-22,-86 73 112,92-77-174,0-1 0,0 1 0,0 1 0,0-1 1,0 0-1,1 1 0,-1 0 0,0 0 0,1 0 0,-1 1 0,1-1 0,0 1 0,8 1 0,-10 0 20,-1-1 0,1 1 0,-1 0 0,1 0 0,-1 0 1,1 0-1,-1 1 0,0-1 0,1 1 0,-1 0 0,0-1 0,0 1 0,0 0 1,0 0-1,-1 0 0,1 0 0,0 1 0,-1-1 0,0 0 0,1 1 0,-1-1 1,0 1-1,0-1 0,1 4 0,0 1 19,0 0 1,-1 0-1,1 0 1,-1 1-1,-1-1 0,1 0 1,-1 0-1,-1 1 1,1-1-1,-1 0 1,0 0-1,-1 0 0,0 0 1,0 0-1,-5 11 1,4-13 79,0 1 0,-1-1 0,1 0 0,-1 0 0,0-1 1,-1 1-1,1-1 0,-1 0 0,0 0 0,0 0 0,0-1 1,0 1-1,-1-1 0,1-1 0,-1 1 0,0-1 1,0 0-1,-9 2 0,-3 0 130,0-1 1,-1-1-1,-26 0 0,37-2-224,0 0 1,-1-1-1,1 0 0,0 0 0,0-1 0,0 0 0,0-1 0,0 1 0,-15-9 0,22 11-25,-1-1 1,1 0-1,0 0 1,-1 0-1,1 0 1,0 0-1,-1 0 1,1 0-1,0 0 1,0 0-1,0-1 1,0 1-1,0 0 1,0-1 0,1 1-1,-1-1 1,0 1-1,1-1 1,-1 1-1,1-1 1,-1 1-1,1-1 1,0 0-1,0 1 1,-1-1-1,1 1 1,0-1-1,1 0 1,-1 1-1,0-1 1,0 0-1,1 1 1,-1-1-1,1 1 1,-1-1-1,1 1 1,0-1-1,-1 1 1,1-1-1,0 1 1,0 0-1,0 0 1,0-1-1,0 1 1,1 0-1,-1 0 1,0 0-1,2-1 1,19-18-573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17268,'-7'-1'1704,"2"-1"-680,7 7 57,6 5-137,7 9-320,5 4-208,6 9-240,6 4-48,6 6-88,1 3 0,4-1 8,-1-2-80,-4-4-408,-4-3-336,-6-8 664,-8 2-112,-13-4-104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0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15475,'-1'-2'1481,"2"7"-841,7 5-192,10 9 680,3 5-80,7 9-304,7 5-159,6 5-217,1 4-8,-2-2-480,1-1-488,-4-6 568,1-5-136,-9-8-56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22 10722,'-1'-1'83,"0"-1"0,0 1 1,0-1-1,0 1 0,0 0 0,0-1 0,-1 1 0,1 0 0,0 0 0,-1 0 0,1 0 0,-1 0 0,1 0 0,-1 0 0,1 1 0,-1-1 1,1 0-1,-1 1 0,0-1 0,-2 1 0,1-1 12,-1 2 0,1-1 0,0 0-1,-1 0 1,1 1 0,0 0 0,0 0 0,0 0 0,0 0 0,-4 2 0,-1 1 3,0 1 0,0 0 1,1 0-1,0 0 1,0 1-1,0 0 0,-8 10 1,1 4-62,0 1 0,1 1 0,1 0 0,1 0 0,1 1 0,-11 35 0,9-14 19,1 0-1,-7 77 0,14-72-87,2 0-1,9 92 1,-3-112 10,1 0 0,1 0 0,1 0 0,2-1 0,1 0 0,14 28 0,-21-50-1,1 1-1,0-1 0,0 0 0,0 0 0,0 0 0,1-1 1,5 6-1,-8-10 19,-1 0 1,1 0-1,-1 0 1,1 0-1,-1 0 1,1 0-1,0 0 1,-1-1-1,1 1 1,0 0-1,-1-1 1,1 0-1,0 1 1,0-1-1,0 0 1,-1 0-1,1 0 1,0 0 0,0 0-1,0-1 1,-1 1-1,1 0 1,0-1-1,0 1 1,-1-1-1,1 0 1,0 0-1,-1 1 1,1-1-1,-1 0 1,1 0-1,1-2 1,6-5 8,-1 1 1,-1-2 0,1 1-1,-1-1 1,-1 0-1,0 0 1,6-12 0,32-74 137,-40 84-123,16-38 68,-3-1-1,-1-1 0,12-79 0,-23 95-65,-2 1 1,0-1-1,-3 0 0,-1 0 0,-1 1 1,-10-47-1,10 69-17,-1-1 1,-1 1-1,0-1 0,-1 1 1,-12-21-1,15 30-3,1 0 0,-1 1 0,1 0 0,-1-1 0,0 1 0,0 0 0,0 0 0,0 0 0,0 0 0,-1 0 0,1 1 0,-1-1 0,1 1 0,-1 0 0,1-1 0,-1 1 0,0 0 0,0 0 0,1 1 0,-1-1 0,0 1 0,0-1 0,0 1 0,0 0 0,0 0 0,0 0 0,1 0 0,-1 1 0,0-1 0,0 1 0,-4 1 1,-15 8 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 12683,'-3'-1'77,"0"-1"0,0 1 1,0 0-1,0 0 0,0 0 0,0 0 1,0 1-1,0-1 0,0 1 0,0 0 1,0-1-1,0 1 0,0 1 0,0-1 1,-5 1-1,3 1 5,0-1-1,0 1 1,0 1-1,0-1 1,1 0 0,-1 1-1,1 0 1,-7 5-1,0 3 43,0-1 0,1 2 1,0 0-1,1 0 0,-12 20 0,10-11-64,0 0 0,2 1 0,0 0 0,1 1 0,2 0 0,0 0 0,1 0 0,2 1 0,-2 26-1,5-32-59,0 0-1,0 0 1,2 0-1,0 0 1,1 0-1,1 0 0,1-1 1,0 0-1,2 0 1,-1 0-1,2-1 1,15 26-1,-18-36-19,-1 0 0,1-1 0,0 1 0,0-1 0,0 0 0,1 0 0,0 0-1,0-1 1,0 0 0,0 0 0,1-1 0,-1 1 0,14 3 0,-14-5 6,0-1 1,0 0-1,0-1 0,0 1 1,0-1-1,0 0 0,0 0 1,0-1-1,0 0 0,0 0 1,0 0-1,-1-1 1,1 0-1,0 0 0,-1-1 1,1 1-1,7-6 0,2-2 57,-1-1 0,0-1 0,0 0 0,-1-1 0,-1-1 0,0 0-1,-1 0 1,0-1 0,-1-1 0,-1 1 0,7-19 0,-8 17 61,-1 0-1,-1 0 1,-1-1 0,0 1 0,-1-1 0,-1 0 0,-1 0-1,-1 0 1,0-1 0,-1 1 0,-3-21 0,1 27-132,-1 0 1,0 0-1,-1 0 1,0 0 0,-12-22-1,13 29-24,0 0 1,0 0-1,0 0 0,-1 0 0,0 0 0,0 1 1,-1 0-1,1 0 0,-1 0 0,0 0 0,0 1 1,0-1-1,0 1 0,-6-2 0,-4 0-195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16940,'14'-3'1456,"12"-3"-936,-1 3-224,8-2 512,3-1-200,7-1-103,2-1-73,-3 0-216,-1 1-96,-9 2-296,-5 5-224,-12 2-545,-8 3 809,-7 8-152,-6 3-96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14323,'-2'10'1720,"2"2"-1079,5-2-185,8-1 1216,18-6-856,6-3-56,9-6-232,2-1-63,1-5-145,-3-1-56,-7 2-472,-4 2-432,-12 6 575,-7 3-103,-6 4-80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 13011,'0'0'51,"1"0"0,-1-1 0,0 1 0,0-1 0,0 0 1,0 1-1,0-1 0,0 1 0,0-1 0,0 1 0,0-1 0,0 1 1,0-1-1,0 1 0,0-1 0,0 1 0,0-1 0,0 1 0,-1-1 1,1 1-1,0-1 0,0 1 0,-1-1 0,1 1 0,0 0 0,-1-1 0,1 1 1,0 0-1,-1-1 0,1 1 0,-1 0 0,1-1 0,0 1 0,-1 0 1,1-1-1,-2 1 0,1 0 28,-1 0-1,0 0 1,0 0 0,0 0 0,1 0 0,-1 1-1,0-1 1,0 1 0,1-1 0,-1 1 0,-1 1-1,-7 2 127,1 1-1,0 0 0,-9 8 0,7-4-162,0 1 0,0 1 0,0-1 0,1 2 0,1-1 0,0 1 0,1 1 0,0 0 0,-10 23 0,14-27-39,1 0 1,1-1-1,0 1 1,0 0-1,1 1 1,0-1-1,0 0 1,1 0-1,0 0 1,1 0-1,0 1 1,0-1-1,1 0 1,0 0-1,1-1 1,0 1-1,5 11 1,-5-13 2,2 1 1,-1-1-1,1 1 1,0-2-1,0 1 1,0 0-1,1-1 1,0 0-1,1 0 0,-1-1 1,1 0-1,0 0 1,13 6-1,-15-8-2,1-1-1,0 0 0,-1 0 0,1-1 1,0 1-1,0-1 0,0-1 0,0 1 1,0-1-1,0 0 0,0 0 0,0-1 0,0 0 1,0 0-1,0 0 0,-1-1 0,1 1 1,0-2-1,-1 1 0,7-4 0,-2 0 7,0-1-1,-1 0 1,1-1-1,-1 0 1,-1-1 0,1 0-1,-2 0 1,1-1-1,-1 0 1,-1 0-1,0 0 1,6-14-1,-3 4 137,-1 0-1,-1-1 0,-1 1 1,-1-1-1,5-43 1,-9 61-110,-1 0 1,0 0 0,0 0 0,0 0 0,0 0 0,-1 0-1,1 0 1,-1 0 0,1 0 0,-1 0 0,0 0 0,0 0 0,-1 1-1,1-1 1,-1 0 0,1 1 0,-1-1 0,0 1 0,0-1 0,0 1-1,-3-3 1,1 2-65,-1 0 0,1 1-1,-1 0 1,1-1 0,-1 2-1,0-1 1,0 0 0,0 1 0,0 0-1,0 0 1,0 1 0,-6-1-1,-19 1-144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12515,'-2'-1'75,"0"1"1,0-1-1,0 1 1,0-1 0,0 1-1,0 0 1,1 0-1,-1 0 1,0 0 0,0 0-1,0 0 1,0 0-1,0 1 1,0-1 0,0 1-1,0-1 1,1 1-1,-1 0 1,0 0 0,0 0-1,1 0 1,-1 0-1,1 0 1,-1 0 0,1 1-1,-1-1 1,1 0-1,0 1 1,-3 2 0,-2 4-14,0 0 0,0 0 0,0 1 0,-6 13 0,6-7-11,0-1 0,1 1 0,0 0 0,2 0 0,0 1 0,0-1 0,0 19 0,3-23-13,0 0 0,0 0 1,2 0-1,-1 0 0,1 0 0,0 0 0,1 0 0,1-1 0,0 0 1,10 20-1,-13-27-28,1 0 1,0 0-1,0 0 1,0 0-1,0 0 1,1-1-1,-1 1 1,1-1-1,0 0 1,-1 1-1,1-1 1,0 0-1,0-1 0,1 1 1,-1-1-1,0 1 1,0-1-1,7 2 1,-5-3 4,-1 0 0,1 0-1,0 0 1,-1 0 0,1-1 0,0 0 0,-1 0-1,1 0 1,-1-1 0,0 1 0,1-1 0,5-3 0,5-4 34,-1-1 0,-1 1 0,0-2 0,0 0 1,-1-1-1,19-23 0,-23 24 17,1-1 0,-2 0 1,0 0-1,0 0 0,-1-1 1,0 0-1,-1 0 0,3-17 0,-7 26-43,0 0-1,0 0 0,0 0 0,-1 0 0,1-1 0,-1 1 0,-1 0 1,1 0-1,0-1 0,-1 1 0,0 0 0,0 0 0,0 0 0,0 0 1,-1 0-1,0 0 0,0 0 0,0 0 0,0 1 0,0-1 0,-1 1 1,0-1-1,1 1 0,-1 0 0,0 0 0,-1 0 0,1 1 0,-1-1 1,1 1-1,-7-4 0,-2 2-65,1-1 1,0 2 0,-1 0-1,-18-3 1,16 3-83,0 0 1,-19-6-1,23 2-25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14715,'2'7'1288,"6"3"-727,3-4-169,9-3 776,6-2-376,9-1-208,4-3-32,5-3-120,-3 1-64,-2 0-472,-4 2-336,-9 3 392,-5 8-80,-9 3-88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9 12715,'16'-9'5297,"-41"24"-2891,6 2-2056,1 0 0,1 1 0,1 1-1,-25 36 1,-44 91 41,74-125-275,-74 158 95,150-345-2221,-46 120 1651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14771,'0'0'126,"0"-1"0,1 1 0,-1-1 0,0 0 0,0 1 0,1-1 0,-1 1 0,0-1 0,1 1 0,-1-1 1,0 1-1,1-1 0,-1 1 0,1-1 0,-1 1 0,1 0 0,-1-1 0,1 1 0,-1 0 0,1-1 0,-1 1 0,1 0 0,0 0 0,-1-1 0,1 1 0,-1 0 0,1 0 0,0 0 0,-1 0 0,1 0 0,0 0 0,-1 0 0,1 0 0,-1 0 0,1 0 0,1 1 0,-1 0 168,1 1 0,-1 0 0,1 0 0,-1 0 0,0 0 0,1 0 0,-1 0 0,1 3 0,1 0-515,12 26 310,-1 0 0,-1 0 0,-2 1-1,-1 1 1,-1 0 0,-2 0 0,-2 1-1,3 53 1,-10-78-1734,-2-12 639,-7-18 133,8 13 624,-10-15-544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14827,'0'3'1801,"5"1"-1073,3-2-200,5-1 904,5 2-464,2 0-111,4-2-241,1-1-72,1 5-272,0-2-208,-4 1-544,-2 2-416,-7-2 752,-7-4-169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12571,'-1'1'2057,"4"3"-919,7 1-26,4-1-541,0-1 0,1 0-1,-1-1 1,1-1 0,-1 0-1,22-2 1,91-14 10,-62 5-381,72-10-120,-56 7-89,1 3-1,96 2 0,142-7 11,-138 2 50,-78 4 46,-62 4 117,0 2-1,61 2 0,-70 5-174,0-3-1,0 0 1,1-3 0,56-8 0,-56 2-22,-34 8-81,-11 0-912,-60 13 254,32-6 383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75 11899,'-4'2'2522,"8"-11"-827,13-11 228,-8 13-1478,1 1 1,-1 0-1,1 1 1,0 0-1,14-5 1,-19 8-347,-1 1 1,1 0 0,0-1-1,-1 1 1,1 1 0,0-1-1,0 1 1,0 0-1,0 0 1,0 0 0,-1 0-1,1 1 1,0 0-1,7 2 1,-10-2-82,0 0 0,0 1 0,-1-1-1,1 0 1,-1 0 0,1 1 0,-1-1 0,1 1-1,-1-1 1,0 1 0,1 0 0,-1-1 0,0 1 0,0 0-1,-1 0 1,1 0 0,0 0 0,0 0 0,-1 0-1,0 0 1,1 0 0,-1 0 0,0 0 0,0 0-1,0 0 1,0 0 0,0 0 0,0 0 0,-1 0 0,1 0-1,-1 0 1,0 2 0,-2 5 14,1 0 0,-2-1 0,1 1 0,-1-1 0,-10 15 0,-3-1 43,0-1-1,-2 0 1,0-1-1,-1-1 1,-1-1-1,-1-1 1,-1-1 0,-44 24-1,72-41-180,0 0 0,1 1-1,-1-1 1,0 1 0,1 1 0,-1-1-1,0 1 1,1-1 0,-1 1 0,0 1-1,0-1 1,0 1 0,0 0 0,0 0-1,0 1 1,0-1 0,6 6 0,8 14 111,-17-19 5,0 0 0,0 0 0,0 0 0,1-1-1,-1 1 1,1-1 0,-1 1 0,1-1 0,0 0-1,-1 0 1,1 0 0,0-1 0,1 1 0,-1-1-1,0 0 1,0 1 0,0-1 0,1-1 0,-1 1-1,1 0 1,3-1 0,3-1 49,1 0 1,-1-1-1,1 0 0,-1-1 0,0 0 0,0-1 1,0 0-1,-1 0 0,1-1 0,-1 0 1,0-1-1,0 0 0,-1 0 0,0-1 1,0 0-1,0-1 0,-1 0 0,10-14 1,-16 21-68,-1 1 1,0-1 0,1 0 0,-1 1 0,0-1 0,1 0 0,-1 1 0,0-1-1,0 0 1,0 1 0,0-1 0,0 0 0,0 0 0,0 1 0,0-1 0,0 0-1,0 1 1,0-1 0,0 0 0,0 1 0,0-1 0,-1 0 0,1 0 0,0 1-1,-1-1 1,1 1 0,-1-2 0,-18-12-423,17 13 411,0 0 0,0-1 0,0 1 0,0 0 0,0-1 0,0 1 0,0-1 0,0 0-1,1 0 1,-1 0 0,1 1 0,-2-4 0,-4-18-190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16924,'0'0'60,"0"0"1,0 0-1,1 0 1,-1 0-1,0 0 1,0 0-1,0 1 1,1-1-1,-1 0 1,0 0-1,0 0 1,0 0-1,0 0 1,1 0-1,-1 0 1,0 1-1,0-1 1,0 0-1,0 0 1,0 0-1,0 0 1,1 1-1,-1-1 1,0 0-1,0 0 1,0 0-1,0 0 1,0 1-1,0-1 1,0 0-1,0 0 1,0 0-1,0 1 1,0-1-1,0 0 1,0 0-1,0 1 1,0-1-1,0 0 1,0 0-1,0 0 1,0 0-1,0 1 1,0-1-1,0 0 1,-1 0-1,1 1 1,-1 19 631,0-10-133,3 78 99,22 158-1,-23-224-1538,-4-19-226,-6-12 951,-18-23-356,10 9 138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2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14923,'-5'-2'1513,"2"2"-1081,5 3-88,2 0 776,9 1-296,3-1-120,7-1-160,5-2-96,4 0-55,4-3-41,0-2-264,-1 1-264,-8-3-593,-5-3 665,-14-8-128,-5 0-80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46 10626,'5'-6'940,"-1"2"-7,0-1 1,-1 1-1,1-1 0,-1 0 0,4-8 0,-7 13-874,0 0 0,0 0 0,0 0 1,0 0-1,0 0 0,0 0 0,0 0 0,0 0 0,0-1 1,0 1-1,0 0 0,0 0 0,0 0 0,0 0 0,0 0 1,0 0-1,0 0 0,0 0 0,0-1 0,0 1 0,0 0 1,0 0-1,0 0 0,0 0 0,0 0 0,0 0 0,0 0 1,0 0-1,0-1 0,0 1 0,0 0 0,0 0 0,0 0 1,0 0-1,0 0 0,0 0 0,-1 0 0,1 0 0,0 0 0,0 0 1,0 0-1,0 0 0,0 0 0,0-1 0,0 1 0,0 0 1,0 0-1,-1 0 0,1 0 0,0 0 0,0 0 0,0 0 1,0 0-1,0 0 0,0 0 0,-10 3 1138,-7 5-379,0 5-699,0 0 0,1 1 1,0 1-1,1 0 0,1 1 0,1 0 0,-15 24 1,19-26-125,0 1 0,1 0 0,1 0 0,1 0 1,0 1-1,1 0 0,1 0 0,0 1 0,-2 28 0,5-41-13,1-1-1,0 0 0,0 0 0,0 0 0,0 0 1,1 0-1,-1 0 0,1 0 0,0 0 0,0 0 1,0 0-1,0 0 0,0 0 0,1 0 1,-1-1-1,1 1 0,0-1 0,0 1 0,0-1 1,0 0-1,0 1 0,0-1 0,1 0 0,-1 0 1,1-1-1,-1 1 0,1 0 0,0-1 1,0 0-1,-1 1 0,1-1 0,0-1 0,0 1 1,0 0-1,0-1 0,1 1 0,-1-1 0,0 0 1,0 0-1,0 0 0,0 0 0,0-1 1,0 1-1,0-1 0,5-1 0,-1-1-125,0 0 0,-1 0 0,1 0 0,-1-1 0,0 0-1,1 0 1,-2-1 0,1 0 0,-1 0 0,1 0 0,-1-1 0,-1 0 0,1 1-1,4-9 1,8-14-432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2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14379,'2'1'157,"-1"0"0,0 0 0,0 0 1,0 0-1,0 0 0,0 0 0,0 0 0,0 0 0,0 1 0,0-1 0,0 0 1,-1 0-1,1 1 0,-1-1 0,1 0 0,-1 1 0,1-1 0,-1 1 0,1 1 1,1 32 1003,-2-19-483,3 32 538,-3-26-816,2 1 0,0-1 0,6 23 0,-8-44-380,0-1 1,0 1 0,0-1-1,0 1 1,0 0-1,1-1 1,-1 1 0,0-1-1,0 1 1,1 0-1,-1-1 1,0 1 0,1-1-1,-1 1 1,1-1-1,-1 1 1,0-1 0,1 1-1,-1-1 1,1 0 0,-1 1-1,1-1 1,0 0-1,-1 1 1,1-1 0,0 1-1,0-2 1,0 1 0,0 0 0,0 0 1,0 0-1,0-1 0,0 1 0,0-1 0,0 1 0,0 0 0,-1-1 0,1 0 0,0 1 0,0-1 0,-1 1 0,1-1 1,0-1-1,6-6 109,0 0 1,9-16 0,-8 13-5,39-52 256,73-73-1,-120 135-404,0 1 0,0 0 0,0 0-1,1-1 1,-1 1 0,0 0 0,0 0 0,0-1-1,0 1 1,0 0 0,0 0 0,0-1 0,0 1-1,0 0 1,0 0 0,0-1 0,0 1 0,0 0-1,0 0 1,0-1 0,0 1 0,0 0 0,0 0-1,0-1 1,0 1 0,-1 0 0,1 0 0,0-1-1,0 1 1,0 0 0,0 0 0,0 0 0,-1-1-1,1 1 1,0 0 0,0 0 0,0 0 0,-1 0-1,1-1 1,0 1 0,0 0 0,-1 0 0,1 0-1,0 0 1,0 0 0,-1 0 0,1 0 0,0 0-1,0 0 1,-1 0 0,1 0 0,0 0 0,0 0-1,-1 0 1,1 0 0,0 0 0,-23-4-587,17 3 502,-11-3-284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4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31 11226,'1'0'72,"0"-1"1,-1 0-1,1 1 0,0-1 0,-1 0 0,1 0 0,-1 0 0,0 0 0,1 1 0,-1-1 0,0 0 0,1 0 0,-1 0 0,0 0 0,0 0 0,0 0 0,0 0 0,0 0 1,0 0-1,0 0 0,0 0 0,0 0 0,-1 0 0,1 0-4,-1 0 0,1 1 0,-1-1 0,0 0 0,1 1 0,-1-1 0,0 1 0,0-1 0,1 1 1,-1-1-1,0 1 0,0 0 0,0-1 0,0 1 0,0 0 0,1 0 0,-1-1 0,0 1 0,-1 0 0,-5 0 160,1 0 0,0 0 0,-1 1 0,1-1 0,-12 4 0,1 2-153,0 1 0,0 0 0,0 1 1,1 1-1,0 1 0,1 0 0,0 1 0,0 0 1,1 2-1,1-1 0,0 2 0,-20 26 1,7-4 26,3 1 0,0 1 1,3 1-1,-21 53 0,30-64 11,1 1 0,-10 50-1,18-70-89,1 0-1,-1 1 0,2 0 1,-1-1-1,1 1 1,1-1-1,0 1 1,0-1-1,1 1 0,0-1 1,1 1-1,5 12 1,-6-18-19,0-1 0,0 1-1,0 0 1,1-1 0,0 0 0,0 0 0,0 0 0,0 0-1,0 0 1,0-1 0,1 1 0,-1-1 0,1 0 0,-1 0 0,6 2-1,-2-2 1,-1 0 0,1-1 0,0 1-1,0-1 1,-1-1 0,1 1-1,0-1 1,11-2 0,0 0 4,-1-2 1,0 0-1,0-1 0,0-1 1,-1 0-1,22-13 0,-5 0 12,-2-2 0,-1-1 0,0-1 0,-2-1 0,0-2-1,-2-1 1,-1-1 0,-1-1 0,-2-1 0,32-56 0,-47 74 4,-1-1 1,0 0-1,-1 0 0,0 0 1,-1 0-1,4-25 1,-7 34-12,-1 0 0,0 0 1,1-1-1,-1 1 1,-1 0-1,1 0 1,-1 0-1,1 0 0,-1 0 1,-1 0-1,1 1 1,0-1-1,-1 0 1,0 0-1,0 1 0,0-1 1,0 1-1,0-1 1,-1 1-1,1 0 1,-1 0-1,0 0 0,0 1 1,0-1-1,-1 1 1,1-1-1,-5-1 1,-1 0-86,0 1 0,0 0 0,0 0 0,-1 1 0,1 0 0,-1 1 0,1 0 0,-1 0 0,1 1 0,-1 0 0,0 1-1,1 0 1,-1 1 0,-9 2 0,8 1-198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5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13003,'0'-1'63,"1"1"1,-1 0 0,1 0-1,-1-1 1,1 1-1,0 0 1,-1 0 0,1 0-1,0 0 1,-1 0 0,1 0-1,-1 0 1,1 0-1,0 0 1,-1 0 0,1 0-1,0 0 1,-1 1-1,1-1 1,-1 0 0,1 0-1,0 1 1,-1-1-1,1 0 1,-1 1 0,2 0-1,-1 0 34,0 1-1,0-1 0,0 1 0,0-1 0,0 1 1,-1-1-1,1 1 0,0 0 0,0 3 1,2 7 184,-1 0 0,0 19 1,-1-18-17,33 252 1636,2 39-1310,-33-276-549,-1-5 90,-1 0 1,-2 43-1,-3-58 347,-1-14-191,-1-14 4,1-14-17,2-1 0,1 0 0,4-52 0,22-104-147,-18 148-185,3 0-1,1 1 1,2 0 0,2 1-1,24-50 1,-37 88 48,1 0 0,0-1 0,0 1-1,0 0 1,0 0 0,0 1 0,1-1 0,-1 0 0,1 1-1,0-1 1,0 1 0,0 0 0,0 0 0,0 0 0,0 0 0,1 1-1,-1-1 1,5 0 0,-5 1 4,0 1 0,0 0 0,0 0 0,1 0 0,-1 1 0,0-1 0,0 1 0,0-1 0,0 1 0,0 0 0,0 0 0,0 1 0,-1-1 0,1 0 0,0 1 0,-1 0 0,1 0 0,-1-1 0,1 2 0,-1-1 0,2 3 0,1-1 1,0 1 1,-1 0-1,0 1 1,0-1-1,0 1 1,-1 0-1,0 0 1,0 0-1,4 13 1,-6-15 1,0 1 1,0-1 0,-1 1-1,0 0 1,1 0-1,-2-1 1,1 1 0,0 0-1,-1 0 1,0-1 0,0 1-1,0-1 1,-1 1-1,0-1 1,-1 5 0,-5 5 32,1 0 1,-2 0-1,0 0 1,0-1-1,-1-1 1,-1 0-1,0 0 1,-1-1-1,0 0 1,-21 13-1,32-23-60,-1-1-1,1 1 1,0 0-1,-1-1 1,1 1-1,0-1 1,-1 0-1,1 1 1,-1-1-1,1 0 1,-1 0-1,1 0 0,-1 0 1,1 0-1,-3-1 1,4 1 20,-1 0 0,1-1 0,-1 1 0,1 0 0,-1 0 1,1-1-1,-1 1 0,1-1 0,-1 1 0,1 0 0,0-1 0,-1 1 0,1-1 1,0 1-1,-1-1 0,1 1 0,0 0 0,0-1 0,-1 0 0,1 1 0,0-1 0,0 1 1,0-1-1,0 1 0,0-1 0,0 1 0,0-1 0,0 1 0,0-1 0,0 0 1,0 1-1,0-1 0,0 1 0,0-1 0,0 1 0,0-1 0,1 1 0,-1-1 0,0 1 1,0-1-1,1 0 0,8-12-165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4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 11755,'-3'-3'188,"1"0"0,-1 0 0,-1 1 0,1-1 0,0 1 1,-1-1-1,1 1 0,-1 0 0,1 0 0,-1 1 1,0-1-1,0 1 0,0 0 0,0 0 0,0 0 1,0 0-1,0 1 0,0 0 0,0 0 0,0 0 1,-1 0-1,-6 2 0,-7 2-38,1 0 1,1 1 0,-1 1-1,-17 10 1,14-8-65,15-6-85,-44 19 75,1 2 1,-52 32-1,86-46-37,0 1-1,1 1 1,0 0 0,1 1-1,0 0 1,1 1-1,0 0 1,1 1 0,0 0-1,-14 29 1,15-24-8,2 0 0,0 1-1,1-1 1,1 2 0,1-1 0,1 0 0,0 1-1,2-1 1,0 1 0,2 0 0,2 22 0,-2-36-25,1-1 0,0 1 0,0-1 0,0 0 0,1 0 0,-1 0 0,2 0 0,-1 0 1,1 0-1,0-1 0,0 0 0,7 8 0,-4-7 4,1 1-1,0-1 1,0-1 0,0 0-1,1 0 1,-1 0 0,17 5 0,3-2 21,0-1 1,1-1-1,0-2 1,51 2-1,-46-5-8,1-2 0,-1-2 0,1-1-1,-1-2 1,0-1 0,-1-1 0,0-2 0,44-19-1,-20 2 6,-2-2 1,0-3-1,84-65 0,-124 86 37,-1 0 1,-1-1 0,0-1 0,-1 0-1,14-19 1,-23 28-8,-1 0-1,1 0 0,-1 0 1,0-1-1,0 1 1,-1-1-1,1 1 0,-1-1 1,0 0-1,0 1 1,0-6-1,-1 7 6,-1-1 1,1 1-1,-1-1 0,1 1 1,-1-1-1,0 1 0,0 0 1,-1 0-1,1 0 0,-1-1 1,1 1-1,-1 0 0,0 1 1,0-1-1,0 0 0,-1 1 0,-2-4 1,-6-3 97,-1 0 1,1 1 0,-1 0-1,-1 1 1,1 0-1,-22-8 1,-88-25 235,100 34-365,-163-43-377,53 16-2353,130 32 2216,8 1-119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4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15635,'0'0'41,"0"0"-1,0 0 0,0-1 0,0 1 1,1 0-1,-1 0 0,0 0 0,0 0 1,0 0-1,0 0 0,0 0 1,1 0-1,-1 0 0,0 0 0,0 0 1,0 0-1,1-1 0,-1 1 0,0 0 1,0 0-1,0 1 0,0-1 0,1 0 1,-1 0-1,0 0 0,0 0 1,0 0-1,0 0 0,1 0 0,-1 0 1,0 0-1,0 0 0,0 0 0,0 0 1,0 0-1,1 1 0,-1-1 0,0 0 1,0 0-1,0 0 0,0 0 1,0 0-1,0 1 0,0-1 0,1 0 1,-1 0-1,0 0 0,0 1 0,5 13 935,1 22 173,-6-34-1003,10 106 1915,5 43-642,-14-146-1349,0-1 0,0 0 0,0 0 0,1 1 0,2 6 0,-3-11-52,-1 1 0,0-1 0,1 1 0,-1-1 0,0 1 0,1-1 0,-1 1 0,0-1 0,1 0 0,-1 1 0,1-1 0,-1 0 0,1 0 1,-1 1-1,1-1 0,-1 0 0,1 0 0,-1 0 0,1 1 0,-1-1 0,2 0 0,-2 0 3,1 0-1,0-1 1,0 1 0,0 0 0,0-1-1,0 1 1,0 0 0,0-1 0,0 1-1,-1-1 1,1 1 0,0-1 0,0 0-1,-1 1 1,1-1 0,1-1 0,16-19 378,25-39 0,-8 11-120,144-166-1276,-175 209-225,-5 4 841,-8 4 6,-5 5-265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0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12715,'6'-18'1100,"-3"8"-406,0-1-1,0 1 1,1 0 0,1 0-1,0 0 1,0 1 0,9-13-1,-14 22-663,0 0-1,0 0 1,0 0-1,0 0 1,1 0-1,-1 0 1,0 0-1,0-1 1,0 1-1,0 0 1,0 0-1,0 0 1,0 0-1,0 0 1,1 0-1,-1 0 1,0 0-1,0 0 1,0 0-1,0 0 1,0 0-1,0 0 1,1 0-1,-1 0 1,0 0-1,0 0 1,0 0-1,0 0 1,0 0 0,0 0-1,0 0 1,1 0-1,-1 0 1,0 0-1,0 0 1,0 0-1,0 0 1,0 0-1,0 0 1,0 0-1,1 1 1,-1-1-1,0 0 1,0 0-1,0 0 1,0 0-1,0 0 1,0 0-1,0 0 1,3 10 563,-2 13 5,-17 178 1084,0 44-1505,16-241 26,1 33-1678,4-59-1105,-2-6 1965,0-1-156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15187,'1'1'97,"0"-1"1,0 1-1,-1-1 0,1 1 0,0 0 1,-1-1-1,1 1 0,0 0 0,-1-1 1,1 1-1,-1 0 0,1 0 0,-1 0 1,0-1-1,1 1 0,-1 0 0,0 0 0,1 0 1,-1 0-1,0 0 0,0 0 0,0 0 1,0 1-1,-2 27 775,1-18-208,-1 33 618,-3 86 663,5-106-1822,1 0-1,2-1 1,7 33-1,-9-49-797,-3-7 222,-6-12 6,-1 0 258,-9-5-137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96 15731,'-1'-1'213,"-1"-1"0,1 1 0,0 0-1,0-1 1,0 1 0,0 0-1,0-1 1,0 1 0,0-1 0,0 0-1,0 1 1,0-4 0,1 5-145,0-1 0,1 0 0,-1 1 1,0-1-1,0 0 0,1 1 0,-1-1 1,1 0-1,-1 1 0,0-1 0,1 1 1,-1-1-1,1 1 0,-1-1 0,1 1 0,0-1 1,-1 1-1,1-1 0,-1 1 0,1 0 1,0-1-1,-1 1 0,1 0 0,0 0 1,0-1-1,-1 1 0,1 0 0,0 0 1,-1 0-1,1 0 0,0 0 0,1 0 0,40-5 1397,80 1-1,-17 1-964,197-21-1564,-301 24 1027,-1 0 0,0 0 0,1 0-1,-1 0 1,1 0 0,-1 0 0,0-1 0,1 1 0,-1 0-1,1 0 1,-1 0 0,0-1 0,1 1 0,-1 0 0,0 0 0,1-1-1,-1 1 1,0 0 0,0 0 0,1-1 0,-1 1 0,0 0 0,0-1-1,0 1 1,1-1 0,-1 1 0,0 0 0,0-1 0,0 1 0,0-1-1,0 1 1,0 0 0,0-1 0,0 1 0,0-1 0,0 1-1,0 0 1,0-1 0,0 1 0,0-1 0,0 1 0,0 0 0,0-1-1,0 1 1,-1-1 0,1 1 0,0-1 0,-5-9-561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 14491,'0'0'99,"1"0"0,-1 0 0,0-1 0,0 1 0,1 0 0,-1 0 1,0-1-1,0 1 0,1 0 0,-1-1 0,0 1 0,0 0 0,0-1 0,0 1 0,0 0 0,1-1 0,-1 1 0,0 0 0,0-1 0,0 1 0,0 0 1,0-1-1,0 1 0,0 0 0,0-1 0,0 1 0,0-1 0,-1 1 0,1 0 0,0-1 0,-11 0 2075,-15 12-108,16-2-1889,0 0 0,1 0 0,0 1-1,0 0 1,1 1 0,0-1 0,1 2 0,0-1 0,-5 14 0,-6 17 36,-15 57 1,31-94-178,-8 28 67,1-1-1,2 2 0,1-1 0,2 1 0,1-1 0,2 1 0,1 0 0,7 54 0,-5-81-130,-1 1-1,2 0 1,-1-1-1,1 1 1,0-1-1,1 0 1,-1 0-1,1 0 1,1-1-1,-1 1 1,1-1-1,0 0 0,1 0 1,0-1-1,10 9 1,-12-11-73,1 0-1,0-1 1,-1 1 0,1-1-1,1 0 1,-1 0 0,0 0 0,0-1-1,1 0 1,-1 0 0,0 0-1,1-1 1,-1 0 0,1 0 0,-1 0-1,1 0 1,-1-1 0,1 0-1,-1 0 1,0-1 0,1 1 0,-1-1-1,5-3 1,17-9-472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 13443,'13'-12'1576,"-7"6"2156,-13 19-1527,-103 161 247,-37 54-1838,146-226-609,0-1 0,0 0 0,0 1 0,-1-1 0,1 0 0,0 0 0,0 1-1,-1-1 1,1 0 0,-3 1 0,4-2-36,-1 0-1,1 0 1,0 0 0,0 0 0,-1 0-1,1 0 1,0 0 0,-1 0-1,1 0 1,0 0 0,0 0-1,-1 0 1,1 0 0,0 0-1,0 0 1,-1 0 0,1-1-1,0 1 1,0 0 0,-1 0 0,1 0-1,0 0 1,0-1 0,-1 1-1,1 0 1,0 0 0,0 0-1,0-1 1,0 1 0,-1 0-1,1 0 1,0-1 0,0 1-1,0 0 1,0 0 0,0-1-1,-2-4-270,1 0-1,1 0 0,-1 0 0,1-1 0,0-6 1,0-42-665,0 24 293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15035,'1'0'75,"-1"0"0,0 0 0,0 0 0,0 0 0,0-1 1,0 1-1,1 0 0,-1 0 0,0 0 0,0 0 0,0 0 0,0 0 0,1 0 0,-1 0 0,0 0 0,0-1 0,0 1 0,1 0 0,-1 0 0,0 0 0,0 0 0,0 0 0,1 0 0,-1 0 0,0 0 0,0 0 1,0 1-1,1-1 0,-1 0 0,0 0 0,0 0 0,0 0 0,0 0 0,1 0 0,-1 0 0,0 0 0,0 0 0,0 1 0,0-1 0,1 0 0,-1 0 0,0 0 0,0 1 0,12 6 991,-11-6-702,59 39 1298,72 62-1,-125-96-1749,1 0-378,-1 0-1,0 0 1,0 1-1,-1-1 1,11 15-1,-15-12-612,-2-4 343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16123,'0'1'98,"1"-1"-1,-1 0 0,1 1 0,0-1 0,-1 1 1,1-1-1,-1 1 0,1-1 0,-1 1 0,1-1 0,-1 1 1,1-1-1,-1 1 0,0 0 0,1-1 0,-1 1 0,0 0 1,0-1-1,1 1 0,-1 0 0,0 0 0,0-1 1,0 1-1,0 0 0,0 0 0,0-1 0,0 1 0,0 0 1,0 0-1,0-1 0,0 1 0,-1 0 0,-3 33 1329,3-31-1236,-25 109 2028,0 6-1272,40-147-476,-3-8-372,-2 0 0,-1 0 0,-2-1-1,2-67 1,-8 112-119,-1-2 15,1 0 0,0 0 1,1 0-1,-1 1 0,3 8 1,-2-13 6,-1 0 0,1 1 1,-1-1-1,1 0 0,-1 0 0,1 0 1,0 0-1,0 0 0,-1 0 1,1 0-1,0 0 0,0 0 0,0-1 1,0 1-1,0 0 0,0-1 0,0 1 1,0 0-1,0-1 0,0 1 1,1-1-1,-1 0 0,0 1 0,0-1 1,0 0-1,1 0 0,-1 1 1,0-1-1,0 0 0,1 0 0,-1-1 1,1 1-1,3-1 9,0 0 0,0-1 1,0 1-1,-1-1 0,1 0 0,-1 0 1,1-1-1,-1 0 0,0 1 0,0-1 1,0-1-1,-1 1 0,5-5 0,-2 3 2,0 0 1,0 0-1,0 0 0,9-4 0,-15 9-13,0 0 1,0-1-1,1 1 0,-1 0 0,0 0 1,1 0-1,-1 0 0,0 0 0,1 0 1,-1 0-1,0-1 0,1 1 0,-1 0 1,0 0-1,1 0 0,-1 0 0,0 0 1,0 1-1,1-1 0,-1 0 1,0 0-1,1 0 0,-1 0 0,0 0 1,1 0-1,-1 0 0,0 1 0,1-1 1,-1 0-1,0 0 0,0 0 0,1 1 1,-1-1-1,0 0 0,0 0 0,0 1 1,1-1-1,-1 0 0,0 0 0,0 1 1,0-1-1,0 0 0,0 1 1,1-1-1,-1 0 0,0 1 0,0-1 1,0 0-1,0 1 0,0-1 0,0 0 1,0 1-1,0-1 0,0 1 0,-2 21-26,2-19 27,-14 67 15,9-51-228,1 0 0,0 1 0,2-1 0,0 37 0,5-54-1042,3-8 897,4-5 79,2-5-302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15307,'5'-1'189,"0"1"0,0-1 0,-1 1-1,1 0 1,0 1 0,0-1 0,0 1-1,-1 0 1,1 0 0,0 1 0,-1-1-1,1 1 1,-1 0 0,0 0 0,1 1-1,-1-1 1,0 1 0,-1 0 0,8 6-1,2 3 153,0 1 0,-1 0 0,-1 1 0,11 16 0,-12-15-183,-1 1 0,0 0 0,-2 0 0,1 1 0,-2 0 0,0 0-1,-1 0 1,-1 1 0,-1 0 0,2 28 0,-4-21-77,-2 0 0,0 0-1,-2 0 1,-1 0 0,-1 0 0,-1-1 0,-10 27-1,-11 15-528,-66 116-1,34-74 119,30-48 64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0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16083,'-8'6'2118,"-4"8"-1596,5 1-298,1 0 0,1 0 0,0 0 0,1 1 0,-3 27 0,-2 84 76,9-122-267,-1 15 28,0 100 298,1-102-292,2 0 0,0 0 1,1 0-1,8 25 1,-10-40-91,0 0 0,0 0 0,0-1 0,0 1 0,1 0 0,-1-1 0,1 1 0,0-1 0,-1 1 0,1-1 0,0 0 0,0 0 0,1 0 0,-1 0 0,0 0 0,1 0 0,-1-1 0,1 1 0,-1-1 0,1 1 0,0-1 0,0 0 0,0 0 0,-1 0 0,1-1 0,4 1 0,-2-1-47,1 0 1,-1 0 0,0-1 0,0 0 0,0 0-1,0-1 1,0 1 0,0-1 0,0 0 0,0 0-1,-1-1 1,1 1 0,-1-1 0,6-4-1,17-19-279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16812,'0'0'38,"0"0"1,0 0 0,0-1 0,0 1 0,0 0 0,0 0 0,0 0 0,1 0-1,-1 0 1,0 0 0,0 0 0,0 0 0,0 0 0,0 0 0,0 0-1,1 0 1,-1 0 0,0 0 0,0 0 0,0 0 0,0 0 0,0 0 0,0 0-1,0 0 1,1 0 0,-1 0 0,0 0 0,0 1 0,0-1 0,0 0-1,0 0 1,0 0 0,0 0 0,1 0 0,-1 0 0,0 0 0,0 0-1,0 0 1,0 1 0,0-1 0,0 0 0,0 0 0,0 0 0,0 0 0,0 0-1,0 0 1,0 0 0,0 1 0,0-1 0,0 0 0,0 0 0,0 0-1,0 0 1,0 0 0,0 1 0,-6 10 1204,-19 22-344,9-14-483,-177 257 644,182-260-1070,-23 30 68,31-42-74,1-1-1,-1 0 0,-1 0 1,1 0-1,0 0 0,-1-1 1,1 1-1,-1-1 0,-7 4 0,10-6-23,0 0-1,1 0 1,-1 0-1,0 1 1,0-1-1,0 0 0,1 0 1,-1 0-1,0 0 1,0-1-1,0 1 0,1 0 1,-1 0-1,0 0 1,0-1-1,1 1 1,-1 0-1,0-1 0,0 1 1,1 0-1,-1-1 1,0 1-1,1-1 0,-1 1 1,1-1-1,-1 0 1,1 1-1,-1-1 0,1 1 1,-1-1-1,1 0 1,-1 0-1,1 1 1,0-1-1,-1 0 0,1 0 1,-8-32-1810,8 29 1635,-6-42-2839,0-55 0,11 4 2200,-5 94 1063,0 1 1,1-1-1,-1 0 1,1 1 0,0-1-1,0 1 1,0 0 0,2-5-1,-2 6-81,-1 1 0,1-1-1,0 0 1,-1 0 0,1 1-1,0-1 1,-1 0 0,1 1-1,0-1 1,0 1 0,0-1-1,0 1 1,0 0 0,0-1-1,0 1 1,1-1 0,3 1 192,0 0 0,-1 1 0,1-1 0,0 1 0,-1 0 0,1 0 0,-1 1 0,6 2 0,70 23 1270,118 58 1,-189-80-1715,0 0 0,0 1 1,-1 0-1,0 1 0,9 8 0,-13-12 35,-1 0-1,0 1 0,0 0 1,-1-1-1,1 1 0,-1 0 1,0 0-1,0 1 0,0-1 1,0 0-1,-1 1 0,1-1 1,0 9-1,-2 2-345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5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15747,'2'-1'1572,"-1"5"-472,-4 16 75,-6 26-210,1-16-626,-37 171 1041,45-191-1144,4-15 56,6-18-14,7-36-132,-2 0 0,-2 0 1,3-62-1,-15 97-146,-2 18-1,-1 12-6,0 7 2,1 0 1,0 0-1,1 0 0,0 0 0,1 1 1,0-1-1,1 0 0,5 17 0,-6-28 8,-1-1 1,1 1-1,-1 0 0,1 0 0,0-1 0,0 1 0,0-1 0,0 1 0,0-1 0,0 1 0,1-1 0,-1 0 1,0 1-1,1-1 0,-1 0 0,1 0 0,-1 0 0,1 0 0,-1 0 0,1-1 0,0 1 0,-1 0 0,1-1 1,0 1-1,0-1 0,-1 1 0,1-1 0,0 0 0,0 0 0,0 0 0,0 0 0,-1 0 0,1 0 0,0-1 1,0 1-1,3-2 0,4-1 14,0 0 0,0-1 0,-1 0 0,1-1 1,12-8-1,4-6 42,38-37-1,8-6-49,-71 62-9,0 0-1,0 0 0,0 0 0,0 0 0,0 0 0,0 1 0,0-1 0,0 0 0,0 0 0,0 0 0,0 0 0,0 0 0,0 0 1,0 0-1,0 0 0,0 0 0,0 1 0,0-1 0,0 0 0,0 0 0,0 0 0,0 0 0,0 0 0,0 0 0,0 0 1,0 0-1,1 0 0,-1 0 0,0 0 0,0 0 0,0 1 0,0-1 0,0 0 0,0 0 0,0 0 0,0 0 0,0 0 1,1 0-1,-1 0 0,0 0 0,0 0 0,0 0 0,0 0 0,0 0 0,0 0 0,0 0 0,0 0 0,1 0 0,-1 0 0,0 0 1,0 0-1,0-1 0,0 1 0,0 0 0,0 0 0,0 0 0,0 0 0,0 0 0,0 0 0,1 0 0,-1 0 0,0 0 1,0 0-1,0 0 0,0 0 0,0 0 0,0-1 0,0 1 0,0 0 0,-4 13-29,-10 20 1,13-30 20,-17 35-470,1 0-1,2 0 1,2 2-1,-15 76 1,26-104-396,-2-9 273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13875,'-1'0'121,"1"1"-1,0 0 1,-1 0 0,1 0-1,0 0 1,-1-1 0,1 1 0,0 0-1,0 0 1,0 0 0,0 0-1,0 0 1,0 0 0,0 0-1,0 0 1,0-1 0,0 1 0,1 0-1,-1 0 1,0 0 0,1 0-1,0 1 1,0-2 9,0 1 0,0 0-1,1-1 1,-1 1 0,0-1 0,1 1-1,-1-1 1,1 0 0,-1 1 0,0-1-1,1 0 1,-1 0 0,1 0 0,1 0-1,36-3 798,0-1-1,0-1 1,40-12-1,-31 6-1273,61-6 0,-99 17-370,-12 0-277,-18 1 165,-8 0 180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15411,'10'10'1553,"9"-9"-905,4-1-168,10-3 600,5-2-160,4-4-160,4 0-103,-1 1-265,0 0-96,-9 7-248,-4 1-248,-14 12-696,-6 6 799,-14 10-111,-6 1-120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12243,'-2'-6'7876,"17"12"-6408,22 15-2033,28 26 636,-36-25-36,0-1 1,2-1 0,43 20-1,23 4 5,-110-49-420,1 0 0,-1 1 0,-1 1 0,1 0 0,-14 0 0,2 2-83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10 381 10874,'0'0'64,"0"0"0,0 0 1,0 1-1,0-1 0,-1 0 0,1 0 0,0 0 0,0 1 0,0-1 0,-1 0 0,1 0 0,0 0 0,0 0 0,0 1 1,-1-1-1,1 0 0,0 0 0,-1 0 0,1 0 0,0 0 0,0 0 0,-1 0 0,1 0 0,0 0 0,0 0 0,-1 0 1,1 0-1,0 0 0,-1 0 0,1 0 0,0 0 0,0 0 0,-1 0 0,1 0 0,0 0 0,0 0 0,-1-1 0,3-11 1821,12-18 94,-13 28-1926,22-42 423,2 2 0,2 0 0,2 1 0,1 2 0,48-47 0,-37 55-2361,-41 31 1861,0 0 0,1-1 0,-1 1-1,0 0 1,0 0 0,0-1 0,0 1 0,0 0 0,0 0-1,0-1 1,0 1 0,0 0 0,0-1 0,0 1-1,0 0 1,0 0 0,0-1 0,0 1 0,0 0 0,0 0-1,0-1 1,0 1 0,0 0 0,0 0 0,0-1-1,-1 1 1,1 0 0,0 0 0,0-1 0,-8-5-436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 12851,'-3'1'183,"1"1"0,-1 0 0,0-1 0,1 1 0,0 0 0,-1 0 0,1 1 0,-2 2 0,4-5-154,-1 0-1,1 1 1,0-1 0,0 0 0,0 0-1,0 1 1,0-1 0,0 0 0,0 1-1,0-1 1,0 0 0,0 0-1,0 1 1,0-1 0,0 0 0,0 1-1,0-1 1,0 0 0,0 0 0,0 1-1,0-1 1,0 0 0,0 0 0,0 1-1,0-1 1,1 0 0,-1 0 0,0 1-1,0-1 1,0 0 0,1 0 0,-1 1-1,18 4 805,35 0 130,0-2-1,71-6 0,103-21-728,-14 1-174,-123 20-45,-81 4-14,1-1 1,-1 2-1,1-1 0,-1 1 1,0 1-1,0-1 0,12 7 0,-21-9 2,0 0 0,1 0 0,-1 0 0,0 0 0,1 0 0,-1 0 0,0 0 0,1 0-1,-1 0 1,0 0 0,0 0 0,1 1 0,-1-1 0,0 0 0,0 0 0,1 0 0,-1 1-1,0-1 1,0 0 0,0 0 0,1 0 0,-1 1 0,0-1 0,0 0 0,0 1 0,0-1-1,1 0 1,-1 0 0,0 1 0,0-1 0,0 0 0,0 1 0,0-1 0,0 0 0,0 1-1,-12 3 62,-33-4-2,35 0-45,-392-11 95,362 11-116,-56 6-1,80-4 1,0 1-1,1 1 0,-1 0 1,1 1-1,0 0 1,-21 11-1,48-22-55,101-54-170,-81 48-28,0 0-1,0 2 1,67-10-1,-83 17 56,0 2 1,0 0-1,1 1 0,-1 1 0,0 0 1,1 1-1,-1 1 0,0 1 0,0 0 1,18 7-1,-20-4-235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10962,'-5'2'1141,"3"-2"-849,1 1 0,0-1-1,-1 1 1,1-1-1,0 1 1,-1-1-1,1 1 1,0 0-1,0 0 1,0 0 0,0-1-1,0 1 1,0 0-1,-1 2 1,40 4 2315,63 7-1605,1-5 0,159-5 0,-244-7-1350,-17 3 349,-1 0 0,1 0 0,0 0 1,0 0-1,0 0 0,0 0 0,0 0 0,-1 0 0,1-1 0,0 1 0,0 0 0,0 0 0,0 0 0,0 0 0,0 0 0,0 0 0,-1-1 0,1 1 0,0 0 0,0 0 0,0 0 0,0 0 0,0-1 0,0 1 0,0 0 0,0 0 0,0 0 0,0 0 0,0-1 0,0 1 0,0 0 1,0 0-1,0 0 0,0 0 0,0-1 0,0 1 0,0 0 0,0 0 0,1 0 0,-1 0 0,0 0 0,0-1 0,0 1 0,0 0 0,0 0 0,0 0 0,0 0 0,1 0 0,-1 0 0,0-1 0,0 1 0,0 0 0,0 0 0,1 0 0,-2 0 8,0 0 0,1 0 0,-1 0-1,0 0 1,0 0 0,1 0 0,-1 0 0,0 0-1,1 0 1,-1 0 0,0 0 0,1 1 0,-1-1-1,0 0 1,1 0 0,-2 1 0,-5 4-73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67 14363,'12'-8'4721,"22"-16"-2826,-18 17-1598,0 1 0,0 0 0,19-4-1,-30 8-279,0 1 0,0 0-1,0 0 1,0 1-1,0 0 1,-1-1-1,1 2 1,0-1-1,0 0 1,0 1 0,0 0-1,0 0 1,-1 1-1,1-1 1,7 4-1,-10-3-15,-1-1-1,1 0 0,-1 0 0,1 0 0,-1 1 0,0-1 0,1 1 0,-1-1 0,0 1 1,0 0-1,0-1 0,0 1 0,0 0 0,-1 0 0,1 0 0,0 0 0,-1-1 1,1 4-1,-1-1-1,0 0 0,0 0 0,0 0 0,-1 0 0,1 0 1,-1-1-1,0 1 0,-3 7 0,-1 1-1,-2 1 0,1-2 0,-1 1 0,-11 13-1,-4 3 19,-1-2 0,-33 31 0,40-44 5,0 0 0,0 0 0,-1-2 1,-1 0-1,-22 10 0,25-17 13,18-11-39,18-11-35,-16 15 38,-1 1 0,1-1-1,-1 1 1,1 0-1,0 1 1,-1-1 0,1 1-1,0 0 1,0 0-1,0 0 1,0 1-1,0 0 1,0 0 0,0 0-1,0 1 1,0-1-1,0 1 1,0 1 0,0-1-1,0 0 1,-1 1-1,1 0 1,-1 0 0,1 1-1,-1-1 1,0 1-1,0 0 1,0 0-1,0 0 1,0 1 0,5 6-1,-7-8 33,1 1 1,-1-1-1,1 0 0,0 0 0,-1-1 1,1 1-1,0 0 0,0-1 0,0 0 1,0 1-1,0-1 0,1-1 0,-1 1 1,0 0-1,0-1 0,1 1 0,-1-1 1,0 0-1,0 0 0,1-1 0,-1 1 1,0-1-1,0 1 0,1-1 1,-1 0-1,0 0 0,0 0 0,0-1 1,5-2-1,0-1-28,0 1 0,0-1 0,-1-1 1,0 0-1,0 0 0,0 0 0,-1-1 0,1 1 0,8-16 1,-13 20-50,-1 0 1,1-1-1,-1 1 0,0-1 1,0 1-1,0-1 1,0 1-1,-1-1 1,1 0-1,-1 0 1,1 1-1,-1-1 1,0 0-1,0 1 1,0-1-1,-1 0 0,1 0 1,-1 1-1,-1-5 1,-5-13-226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15883,'-8'-5'4376,"20"12"-2450,1-2-1640,0-1-1,0 0 1,1-1 0,-1-1 0,24 2 0,73-5-143,-63 0-11,2-2-150,-32 1-234,1 1 0,-1 1 0,23 3 0,-39-3 202,-1 0 1,1 0-1,-1 0 0,1 0 1,-1 0-1,1 0 0,-1 0 1,0 0-1,1 0 0,-1 0 1,1 0-1,-1 1 0,1-1 1,-1 0-1,0 0 1,1 1-1,-1-1 0,1 0 1,-1 0-1,0 1 0,1-1 1,-1 0-1,0 1 0,1-1 1,-1 1-1,0-1 0,0 0 1,1 2-1,-9 7-745,-20 5 5,1-5 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10 291 15587,'0'-1'72,"0"1"0,0 0 0,0-1-1,0 1 1,0-1 0,-1 1-1,1 0 1,0-1 0,0 1 0,0-1-1,-1 1 1,1 0 0,0-1 0,0 1-1,-1 0 1,1 0 0,0-1-1,-1 1 1,1 0 0,0 0 0,-1-1-1,1 1 1,-1 0 0,1 0 0,0 0-1,-1 0 1,0-1 0,0 0 412,11-3 131,25-6-401,-1-3 1,-1 0-1,55-32 1,87-67-224,-96 59 84,-73 49-73,1-1 0,0 1 1,0-1-1,14-4 0,-20 8-1,0 1-1,0-1 0,0 1 1,0 0-1,0-1 0,0 1 1,0 0-1,0 0 1,0 0-1,0-1 0,0 1 1,0 0-1,0 0 0,0 1 1,0-1-1,0 0 1,0 0-1,0 0 0,0 1 1,0-1-1,0 0 0,0 1 1,0-1-1,-1 1 0,1-1 1,0 1-1,0 0 1,0-1-1,0 1 0,-1 0 1,1 0-1,0-1 0,-1 1 1,1 0-1,-1 0 0,1 0 1,0 1-1,2 10 2,-1-1 0,0 0 0,-1 0 0,0 1 0,-1-1 0,-1 1 0,-1 12 0,0 14 1,2-14 69,1 91-412,0-95 140,1 0-1,1 0 1,9 32-1,-8-45-4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 14067,'6'-7'2301,"-5"13"-806,-3 16-521,-11 24-458,-3 0 0,-26 54-1,-51 82 24,87-169-527,3-6-38,-1 0-1,1-1 1,-1 0-1,0 1 0,-1-1 1,1-1-1,-1 1 1,-9 7-1,14-13-3,0 1 0,0-1 0,0 0 0,-1 0 0,1 0 0,0 0 0,0 1 0,-1-1 0,1 0 0,0 0-1,-1 0 1,1 0 0,0 0 0,0 0 0,-1 0 0,1 0 0,0 0 0,-1 0 0,1 0 0,0 0 0,0 0 0,-1 0-1,1 0 1,0 0 0,-1 0 0,1 0 0,0 0 0,0 0 0,-1 0 0,1-1 0,0 1 0,-1 0 0,1 0-1,0-1 1,-5-11-1057,4-25-343,1 29 1414,-1-29-632,0-6-227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14203,'-5'15'2024,"3"1"-1127,9-3-297,6-2 1648,13-3-1184,11-3-151,5-3-241,2-1-104,6-1-240,-3-3-152,-5 2-472,-3 0-336,-13 1 544,-8 4-112,-10 6-80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71 13251,'3'-4'328,"8"-7"938,1 0-1,0 0 1,0 1-1,23-14 1,-39 27-915,0 0 1,1 1-1,0-1 1,0 1-1,0-1 1,0 1-1,-2 4 1,-5 6-85,-245 365 269,243-360-664,186-314-8583,-154 262 7786,-10 15 1018,1 1 0,1 1 1,18-21-1,-30 37-70,0 0 0,0 0 0,0 0 0,0 0 0,0 0 0,0-1 0,0 1 0,0 0 0,0 0 0,0 0 0,0 0 0,0 0 0,0 0 0,0 0 0,0 0 0,0 0 0,0 0 0,0 0 0,0 0 0,0 0 0,0 0 0,0 0 0,0 0 0,0-1 0,1 1 0,-1 0 0,0 0 0,0 0 0,0 0 0,0 0 0,0 0 0,0 0 0,0 0 0,0 0 0,0 0 0,0 0 0,0 0 0,0 0 0,1 0 0,-1 0 0,0 0 0,0 0 0,0 0 0,0 0 0,0 0 0,0 0 0,0 1 0,0-1 0,0 0 0,0 0 0,0 0 0,0 0 0,0 0 0,1 0 0,-1 0 0,0 0 0,0 0 0,0 0 0,0 0 0,0 0 0,0 0 0,0 0 0,0 0 0,0 0 0,0 1 0,0-1 0,0 0 0,-1 9 1154,-9 24 273,3-10-884,3-4-371,1 0 1,0 1-1,2-1 1,0 29-1,14 77-170,-11-106-79,-1 8-589,-1-27 632,0 1 0,0-1-1,0 1 1,0-1 0,0 1-1,-1-1 1,1 0 0,0 1-1,0-1 1,0 1 0,0-1-1,-1 0 1,1 1 0,0-1-1,0 0 1,-1 1 0,1-1-1,0 0 1,-1 1 0,1-1-1,0 0 1,-1 0 0,1 1-1,0-1 1,-1 0 0,1 0-1,0 0 1,-1 0 0,1 1-1,-1-1 1,1 0 0,0 0-1,-1 0 1,1 0 0,-1 0-1,1 0 1,-1 0 0,1 0-1,0 0 1,-1 0 0,1 0-1,-1 0 1,1-1 0,0 1-1,-1 0 1,1 0 0,-1 0-1,1-1 1,0 1 0,-1 0-1,1 0 1,0-1 0,-1 1-1,1 0 1,0 0 0,-1-1-1,1 0 1,-14-10-265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15883,'-9'-8'1593,"5"5"-737,9 7 240,10 3-152,7-1-352,2 1-199,11-1-217,1-2-24,3-1-232,-1-3-192,1-3-497,-4-2-175,-5-6 712,-3 0-216,-3-4-144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16355,'0'10'1601,"0"3"-1121,-7 8-160,1 5 752,-1 5-448,-2 3-136,3 3-191,0 1-57,3-8-72,3-1-144,0-10-344,3-4-185,-3-14-335,3 0-104,-4-6 664,-4-5-216,-3-6-184</inkml:trace>
  <inkml:trace contextRef="#ctx0" brushRef="#br0" timeOffset="1">9 171 13395,'-6'0'1592,"4"1"-976,4 7-176,6 2 1049,8 0-633,2-1-136,8-4-240,6 0-136,2-5-552,2-3-320,1-4 488,2-5-152,5-3-88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14979,'16'-10'2333,"-11"5"-1107,-12 3 1271,-1 3-2247,0 0 0,1 1 0,-1 1-1,1-1 1,0 1 0,0 0 0,0 1 0,0-1-1,0 1 1,1 1 0,-9 6 0,2 0-230,0 1 0,1 0 1,0 1-1,-11 17 0,14-18-16,2 0 0,-1 1 0,2 0 0,-9 24-1,12-29-9,1 0 0,0 0 0,0 0 0,1 0 0,0 0-1,0 1 1,1-1 0,0 0 0,2 16 0,-1-23-32,-1 1 0,0-1 0,1 1 0,-1-1 0,1 0 0,0 1 0,-1-1 0,1 0 1,0 0-1,0 1 0,-1-1 0,1 0 0,0 0 0,0 0 0,1 0 0,-1 0 0,0 0 0,0 0 0,0-1 1,0 1-1,1 0 0,-1-1 0,0 1 0,1-1 0,-1 1 0,1-1 0,-1 1 0,1-1 0,-1 0 0,2 0 0,0 0-31,1 0 0,-1 0 0,0 0-1,1-1 1,-1 0 0,0 1-1,0-1 1,1 0 0,-1-1-1,0 1 1,0-1 0,4-2-1,15-13-308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11843,'1'0'243,"0"1"1,0 0 0,1 0 0,-1 1-1,0-1 1,-1 0 0,1 0 0,0 0-1,0 1 1,0-1 0,-1 0 0,1 1-1,0-1 1,-1 0 0,0 1 0,1-1-1,-1 1 1,0-1 0,1 1 0,-1-1-1,0 1 1,-1 2 0,-3 39 2751,2-31-2517,1-3-118,-4 21 485,2-1-1,1 31 1,2-59-840,0-1 0,0 1 0,0 0 1,0-1-1,0 1 0,0 0 0,0-1 0,0 1 0,0 0 1,0-1-1,1 1 0,-1 0 0,0-1 0,0 1 1,1 0-1,-1-1 0,0 1 0,1-1 0,-1 1 1,0-1-1,1 1 0,-1-1 0,1 1 0,-1-1 1,1 1-1,-1-1 0,1 0 0,0 1 0,-1-1 1,1 0-1,-1 1 0,1-1 0,0 0 0,-1 0 1,1 1-1,0-1 0,-1 0 0,1 0 0,0 0 0,-1 0 1,1 0-1,0 0 0,-1 0 0,1 0 0,0 0 1,-1-1-1,1 1 0,0 0 0,-1 0 0,1-1 1,-1 1-1,1 0 0,0-1 0,-1 1 0,1 0 1,0-2-1,5-1 9,0-1 1,0 0-1,-1 0 0,6-6 1,11-13 62,-1-1 1,0-1 0,-2-1-1,26-47 1,-23 52-2536,-12 6 1989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14043,'15'-3'910,"0"1"0,0 0 0,0 1 1,29 2-1,62 11 949,-53-4-1286,109 8 108,214-7-1,163-44-375,-511 33-256,56-7 264,119 3 1,-198 6-287,1 1 0,0-1 0,0 1 1,-1 0-1,1 0 0,-1 1 1,1-1-1,-1 1 0,1 0 0,4 4 1,-9-6 46,-24-12-1963,11 11 1590,-4 1-130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16476,'0'0'102,"1"1"1,-1-1 0,1 0 0,-1 1 0,1-1 0,-1 1 0,1-1 0,-1 1 0,0-1 0,1 1 0,-1-1 0,0 1 0,1-1 0,-1 1-1,0-1 1,0 1 0,0-1 0,1 1 0,-1 0 0,0-1 0,0 1 0,0-1 0,0 1 0,0 0 0,0-1 0,0 1 0,0 0 0,0-1-1,0 1 1,-1-1 0,1 1 0,0 0 0,0-1 0,-1 1 0,1 1-6,0-1 0,-1 0 0,1 1 0,0-1 0,0 1 0,0-1 1,1 0-1,-1 1 0,0-1 0,0 0 0,1 3 0,6-2 251,8-8-33,-8 1-224,0 1 0,-1-1-1,1-1 1,-1 1 0,-1-1 0,1 0 0,-1 0-1,0-1 1,0 1 0,-1-1 0,0 0-1,4-9 1,-8 16-85,0 0 0,0 0 0,0-1-1,0 1 1,0 0 0,0 0 0,0 0 0,0 0-1,0-1 1,0 1 0,0 0 0,0 0-1,0 0 1,0 0 0,0-1 0,0 1 0,-1 0-1,1 0 1,0 0 0,0 0 0,0 0 0,0-1-1,0 1 1,0 0 0,-1 0 0,1 0 0,0 0-1,0 0 1,0 0 0,0 0 0,0 0-1,-1-1 1,1 1 0,0 0 0,0 0 0,0 0-1,0 0 1,-1 0 0,1 0 0,0 0 0,0 0-1,0 0 1,-1 0 0,1 0 0,0 0-1,0 0 1,0 0 0,0 0 0,-1 0 0,1 1-1,0-1 1,0 0 0,0 0 0,0 0 0,0 0-1,-1 0 1,1 0 0,0 0 0,0 0-1,0 1 1,0-1 0,0 0 0,-12 5 115,8-2-123,0 1 0,0-1 0,1 1 0,-1 0 0,1-1 0,0 2 0,0-1 0,1 0 0,-1 0 0,1 1 0,0-1 0,0 1 0,0 0 0,-1 7 0,3-12-32,0 1 0,0-1 0,1 0 0,-1 1 0,0-1-1,0 0 1,0 1 0,0-1 0,0 0 0,1 0 0,-1 1 0,0-1-1,0 0 1,1 1 0,-1-1 0,0 0 0,0 0 0,1 0 0,-1 1-1,0-1 1,1 0 0,-1 0 0,0 0 0,0 0 0,1 1-1,-1-1 1,0 0 0,1 0 0,-1 0 0,1 0 0,-1 0 0,0 0-1,1 0 1,-1 0 0,0 0 0,1 0 0,-1 0 0,0 0 0,1-1-1,15-2-414,-15 2 448,16-5-355,0-2-106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89 15483,'101'-88'7102,"-100"88"-7088,-1 0 0,0 0 1,0 0-1,0 0 0,0 0 0,0 0 1,1 0-1,-1 0 0,0 0 0,0 0 1,0 0-1,0 0 0,0 0 0,0 0 1,1 0-1,-1 1 0,0-1 0,0 0 1,0 0-1,0 0 0,0 0 0,0 0 1,0 0-1,0 0 0,0 1 0,0-1 1,1 0-1,-1 0 0,0 0 0,0 0 1,0 0-1,0 1 0,0-1 1,0 0-1,0 0 0,0 0 0,0 0 1,0 0-1,0 1 0,0-1 0,0 0 1,0 0-1,-1 0 0,1 0 0,0 0 1,0 1-1,0-1 0,0 0 0,0 0 1,0 0-1,0 0 0,0 0 0,0 0 1,0 0-1,-1 1 0,1-1 0,0 0 1,-10 17 126,-1 1 1,-19 21 0,-1 1-95,7-5-16,-49 67 35,-59 115 1,124-207-584,14-24-688,64-112-557,-46 83 1170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15923,'0'0'53,"0"0"0,1 0-1,-1 0 1,0 0 0,0-1 0,0 1-1,0 0 1,0 0 0,0 0-1,1 0 1,-1 0 0,0 0-1,0 0 1,0 0 0,0 0-1,0 0 1,1 0 0,-1-1 0,0 1-1,0 0 1,0 0 0,0 0-1,0 0 1,1 0 0,-1 0-1,0 0 1,0 0 0,0 0-1,0 1 1,1-1 0,-1 0 0,0 0-1,0 0 1,0 0 0,0 0-1,0 0 1,1 0 0,-1 0-1,0 0 1,0 0 0,0 0-1,0 1 1,0-1 0,0 0 0,1 0-1,2 12 1271,1 23-461,-3-23-567,10 96 335,18 122-68,-25-218-1156,0-12-501,-4-2 1012,0 1-1,1-1 1,-1 1-1,0-1 1,0 1-1,0-1 0,0 1 1,0-1-1,0 1 1,-1-1-1,1 1 1,-1-3-1,-6-14-516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15051,'0'9'1393,"-1"7"-889,1 1-184,0 6 568,1 2-144,8-1-200,5-1-80,8-7-200,3-1-40,4-6-224,0-4-224,-2-2-488,0 0 1000,-5 1-368,-3 2-88,-6 6-64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14491,'5'0'1648,"8"-1"-751,3-3-313,7-2 1072,3-1-384,8-1-223,0 2-121,3 4-312,-4-1-112,-4 3-376,-3 0-312,-7 4-792,-3-1 888,-5-5-208,-2-3-88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16460,'-2'7'1888,"1"1"-1248,2-3-208,2-2 1080,6 0-583,3-3-193,5 0-248,3 0-120,3-1-320,3-2-272,-3-3-792,-1-1 936,-9-5-216,-4 2-104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43 13579,'8'-5'1012,"15"-11"368,-23 16-1254,1-1 0,0 1 1,0-1-1,0 0 0,-1 1 0,1-1 1,0 0-1,-1 0 0,1 0 0,0 1 1,-1-1-1,1 0 0,-1 0 0,1 0 1,-1 0-1,0 0 0,1 0 0,-1 0 1,0-1-1,0 1-53,-1 1-1,1 0 1,0-1-1,-1 1 1,1 0-1,0-1 1,-1 1-1,1 0 1,-1-1-1,1 1 1,0 0 0,-1 0-1,1 0 1,-1 0-1,1-1 1,-1 1-1,1 0 1,-1 0-1,1 0 1,-1 0-1,1 0 1,-1 0 0,1 0-1,-1 0 1,1 0-1,-1 1 1,1-1-1,-1 0 1,-16 4 624,8-1-595,-1 0-1,1 1 1,-1 1 0,1 0 0,1 0 0,-1 0 0,1 1 0,0 0 0,0 1 0,1 0 0,0 0 0,0 1 0,0 0 0,1 0 0,0 0 0,-6 13 0,6-8-11,0 0 1,0 0 0,1 1 0,1-1-1,0 1 1,1 1 0,1-1 0,0 0-1,1 1 1,0-1 0,2 16-1,-1-27-100,0 0-1,1 0 0,-1-1 1,1 1-1,0 0 0,0 0 1,0 0-1,0-1 0,0 1 1,1 0-1,-1-1 0,1 1 1,-1-1-1,1 0 0,4 4 0,-4-4-53,-1-1-1,1 0 0,0 0 1,-1 0-1,1-1 0,0 1 0,0 0 1,0-1-1,0 1 0,0-1 0,0 1 1,-1-1-1,1 0 0,0 0 0,0 0 1,0 0-1,0 0 0,0 0 0,0-1 1,0 1-1,0-1 0,0 1 0,0-1 1,0 0-1,2-1 0,2-1-55,1-1-1,-1 0 0,0 0 1,0-1-1,9-9 1,6-10-413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15435,'3'13'690,"-1"1"-1,0 0 0,0-1 1,-2 1-1,0 0 0,-3 25 0,1-17-225,2 32 1,1-53-448,-1 7 111,0-1 1,1 0-1,0 0 0,1 0 1,-1 0-1,1-1 0,1 1 0,3 7 1,-6-13-90,1-1 0,0 1 1,-1-1-1,1 1 0,0-1 0,0 1 1,-1-1-1,1 1 0,0-1 0,0 0 1,0 1-1,0-1 0,0 0 1,-1 0-1,1 1 0,0-1 0,0 0 1,0 0-1,0 0 0,0 0 0,0 0 1,0 0-1,0-1 0,0 1 1,-1 0-1,1 0 0,0-1 0,0 1 1,0 0-1,0-1 0,-1 1 0,1-1 1,0 1-1,0-1 0,-1 0 1,1 1-1,1-2 0,28-26 662,-28 25-634,23-24 288,-2-2 0,0-1-1,-3 0 1,33-63 0,-31 53-3893,-19 33 2846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14131,'0'0'52,"0"0"1,0 0-1,-1 0 0,1 0 1,0 0-1,0 0 0,0 0 1,0 0-1,-1 0 0,1 0 1,0 0-1,0 0 0,0 0 1,-1 0-1,1 0 0,0 0 1,0 0-1,0 1 0,0-1 1,0 0-1,-1 0 1,1 0-1,0 0 0,0 0 1,0 1-1,0-1 0,0 0 1,0 0-1,0 0 0,0 0 1,0 1-1,-1-1 0,1 0 1,0 0-1,0 0 0,0 1 1,0-1-1,0 0 0,0 0 1,0 0-1,0 1 0,0-1 1,0 0-1,0 0 0,1 0 1,-1 1-1,10 6 1490,14 2-87,0-4-681,0-1 1,1-1-1,39-1 0,77-11 275,-103 6-866,772-95 316,-788 95-491,35-4 62,68-1 0,-170 9-1601,18 0 1215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78 11971,'1'-2'303,"-1"-1"1,1 0 0,0 0 0,0 0 0,0 0-1,0 0 1,0 0 0,0 1 0,1-1 0,-1 1-1,1-1 1,0 1 0,0-1 0,0 1 0,0 0-1,0 0 1,0 0 0,1 0 0,-1 0 0,1 1 0,-1-1-1,6-2 1,-1 1 108,0 0 1,1 0-1,-1 0 0,0 1 1,1 0-1,-1 1 0,15-2 1,-20 3-374,0 0 1,0-1 0,0 1-1,0 1 1,0-1 0,0 0-1,0 0 1,0 1 0,0-1-1,0 1 1,0-1 0,0 1-1,0 0 1,0 0 0,-1 0-1,1 0 1,0 0 0,0 0-1,-1 1 1,1-1-1,-1 0 1,0 1 0,1-1-1,-1 1 1,0 0 0,0-1-1,0 1 1,0 0 0,0 0-1,0 0 1,0-1 0,-1 1-1,1 0 1,-1 0 0,1 0-1,-1 3 1,1 2-19,-1-1 0,-1 1-1,1-1 1,-1 0 0,0 1 0,-1-1 0,1 0 0,-1 1-1,0-1 1,-5 8 0,-7 12 2,-1-1 0,-2-1 0,0 0-1,-2-2 1,0 0 0,-1-1 0,-2-1-1,0 0 1,-1-2 0,-34 21 0,66-42-30,0 0 1,0 1 0,1 0-1,11-1 1,-18 2 4,0 0 0,0 1 0,1 0 0,-1 0 0,0 0 1,0 0-1,1 0 0,-1 1 0,0-1 0,0 1 0,1 0 0,-1 0 1,0 0-1,0 0 0,0 1 0,0-1 0,0 1 0,-1 0 0,1 0 0,0 0 1,-1 0-1,0 0 0,1 1 0,1 2 0,8 22-20,-11-21 43,1-1 1,0 0-1,0 1 0,1-1 0,0 0 0,5 7 0,-7-11 0,-1-1-1,1 1 0,0 0 0,0 0 0,0-1 0,0 1 0,0-1 0,1 1 1,-1-1-1,0 1 0,0-1 0,0 0 0,0 1 0,0-1 0,1 0 0,-1 0 1,0 0-1,0 0 0,1 0 0,-1 0 0,0 0 0,0 0 0,0-1 1,0 1-1,1 0 0,-1-1 0,0 1 0,0-1 0,0 1 0,0-1 0,0 0 1,0 1-1,0-1 0,0 0 0,1-1 0,6-4 122,0-1 0,-1 0 0,0 0 0,0 0 0,-1-1 0,8-12 0,-10 15-119,-2 0 1,1 0-1,0 0 1,-1 0-1,0 0 1,0 0-1,-1 0 1,1-1-1,-1 1 1,0-1-1,-1 1 1,1-1-1,-1-6 1,0 11-58,0 1-1,0-1 1,0 1 0,0-1 0,0 1 0,-1-1-1,1 0 1,0 1 0,0-1 0,0 1-1,0-1 1,-1 1 0,1-1 0,0 1 0,-1-1-1,1 1 1,0 0 0,-1-1 0,1 1-1,0-1 1,-1 1 0,1 0 0,-1-1-1,1 1 1,-1 0 0,1-1 0,-1 1 0,1 0-1,-1 0 1,1 0 0,-1-1 0,1 1-1,-1 0 1,1 0 0,-1 0 0,1 0-1,-1 0 1,0 0 0,1 0 0,-1 0 0,1 0-1,-1 0 1,1 0 0,-1 1 0,1-1-1,-1 0 1,1 0 0,-2 1 0,0 0-134,0 0 0,-1 0 0,1 1 1,0-1-1,-1 1 0,1 0 0,0-1 0,-3 4 1,3-2-252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14867,'0'0'127,"1"0"1,-1 0-1,1 0 0,-1 0 0,1 0 0,-1 0 0,1 0 1,-1 0-1,1 0 0,-1 0 0,1 0 0,-1 0 1,1 1-1,-1-1 0,1 0 0,-1 0 0,0 1 1,1-1-1,-1 0 0,1 1 0,-1-1 0,0 0 0,1 1 1,-1-1-1,0 0 0,1 1 0,-1-1 0,0 1 1,0-1-1,1 1 0,-1-1 0,0 1 0,0-1 0,0 1 1,0-1-1,0 1 0,1-1 0,-1 1 0,0-1 1,0 1-1,0-1 0,0 1 0,-1 0 0,0 31 1413,0-24-1109,-4 37-153,-1-1 0,-16 54 0,22-98-318,0 0 0,0 1 1,0-1-1,0 0 1,0 0-1,0 0 0,0 0 1,0 0-1,-1 0 0,1 1 1,0-1-1,0 0 0,0 0 1,0 0-1,-1 0 1,1 0-1,0 0 0,0 0 1,0 0-1,0 0 0,-1 0 1,1 0-1,0 0 1,0 0-1,0 0 0,0 0 1,-1 0-1,1 0 0,0 0 1,0 0-1,0 0 1,0 0-1,-1 0 0,1 0 1,0 0-1,0 0 0,0 0 1,0 0-1,-1 0 1,1 0-1,0-1 0,0 1 1,0 0-1,0 0 0,0 0 1,0 0-1,-1 0 1,1-1-1,0 1 0,0 0 1,0 0-1,-7-7-336,-3-6-195,-2-4-69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15291,'4'-5'358,"0"1"-1,1 0 1,-1 0-1,1 1 1,0-1-1,0 1 1,0 0-1,0 0 1,1 0 0,-1 1-1,1 0 1,-1 0-1,1 1 1,0-1-1,0 1 1,9-1-1,2 1 166,0 0 0,0 1 0,0 1 0,27 4 0,-39-5-455,1 2 1,0-1-1,0 1 0,-1-1 1,1 2-1,-1-1 0,1 0 1,-1 1-1,0 0 1,0 1-1,6 4 0,-9-6-55,0 0 1,0 1-1,0-1 0,-1 1 0,1-1 1,-1 1-1,1 0 0,-1-1 0,0 1 0,0 0 1,0 0-1,0 0 0,-1 0 0,1 0 0,-1 0 1,0 0-1,1 0 0,-2 0 0,1 0 1,0 0-1,0 0 0,-1 0 0,-1 4 0,-2 3 14,0 0 0,0-1 0,-1 1 0,0-1 0,-1 0 0,0 0 0,0-1 0,-1 0 0,0 0 0,-10 8-1,17-16-25,0 0-1,0 0 0,0 1 0,-1-1 0,1 0 0,0 0 0,0 1 0,0-1 0,0 0 0,0 1 1,0-1-1,0 0 0,0 1 0,0-1 0,0 0 0,0 0 0,0 1 0,0-1 0,0 0 0,0 1 1,0-1-1,0 0 0,0 0 0,0 1 0,0-1 0,1 0 0,-1 1 0,0-1 0,0 0 0,0 0 1,0 1-1,1-1 0,-1 0 0,0 0 0,0 0 0,1 1 0,-1-1 0,0 0 0,0 0 0,1 0 1,-1 0-1,0 0 0,0 1 0,1-1 0,-1 0 0,0 0 0,1 0 0,-1 0 0,0 0 0,1 0 0,23 7-67,-16-5 37,-2 0 17,0 0 0,-1 0 0,1 1-1,-1 0 1,0 0 0,0 0-1,0 0 1,0 1 0,0 0 0,-1 0-1,0 0 1,1 1 0,5 9-1,-8-11 10,0 1-1,0 0 0,-1 0 1,1-1-1,-1 1 0,0 0 0,0 0 1,-1 0-1,1 0 0,-1 0 1,0 0-1,0 0 0,0 0 1,-1 0-1,1 0 0,-1 0 1,0 0-1,0 0 0,0 0 0,-1 0 1,-3 6-1,2-5 63,0 0-1,0 0 1,-1 0-1,0-1 1,0 0-1,0 1 1,-1-1 0,1-1-1,-1 1 1,0-1-1,0 1 1,0-2 0,-1 1-1,1 0 1,-1-1-1,1 0 1,-11 2-1,-1 0 61,-1-1 0,1-1 0,0 0 0,-32-2 0,48 0-119,-28-3-1006,27 3 903,1 0 0,0-1 1,0 1-1,-1 0 0,1-1 1,0 1-1,0-1 0,0 0 0,0 1 1,0-1-1,-1 0 0,1 0 1,1 1-1,-1-1 0,0 0 1,0 0-1,0 0 0,0 0 0,-1-2 1,1-1-432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16940,'-1'-1'95,"1"1"1,0-1-1,0 1 0,0-1 1,0 1-1,0-1 1,0 1-1,0-1 1,0 1-1,0-1 1,1 1-1,-1-1 1,0 1-1,0-1 1,0 1-1,1-1 0,-1 1 1,0-1-1,0 1 1,1-1-1,-1 1 1,0 0-1,1-1 1,-1 1-1,0-1 1,1 1-1,-1 0 1,1 0-1,0-1 0,21-4 1648,28 10-184,-43-4-1346,139 12 1362,-125-13-1472,-1 0 0,1-2 0,0 0 0,-1-2 0,21-5 0,-24 5-630,-16 6-744,-8 3-13,-9 9 190,9-5 371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64 13515,'0'0'99,"21"-27"2058,-20 26-1997,0 0 0,0 0 0,-1-1-1,1 1 1,0 0 0,-1 0 0,1-1 0,-1 1-1,1-1 1,-1 1 0,0-1 0,1 1-1,-1-1 1,0 1 0,0 0 0,0-1-1,0 1 1,0-1 0,-1-2 0,0 3-90,1 1 1,-1-1-1,1 1 1,-1-1-1,0 1 1,1-1-1,-1 1 1,1-1-1,-1 1 1,0 0 0,0-1-1,1 1 1,-1 0-1,0 0 1,0-1-1,1 1 1,-1 0-1,0 0 1,0 0-1,1 0 1,-1 0-1,0 0 1,0 0-1,1 0 1,-1 0-1,0 1 1,0-1-1,1 0 1,-1 0 0,-1 1-1,-23 10 530,-5 8-417,1 2 1,1 0 0,1 2-1,-47 51 1,55-55-85,-5 6 65,-30 39 0,48-57-126,1 1 1,0 0-1,0 0 1,1 0-1,0 1 1,0 0-1,1 0 1,0 0-1,1 0 1,-2 12-1,3-19-31,1 0-1,0 0 1,0 0 0,0 0-1,1 0 1,-1 0-1,0 0 1,1 0 0,0 0-1,-1 0 1,1 0-1,0 0 1,0 0 0,0 0-1,0-1 1,0 1 0,0 0-1,1-1 1,2 3-1,-1-1 1,0-1-1,1 0 1,-1 1-1,1-2 1,-1 1 0,1 0-1,0-1 1,0 1-1,5 0 1,5 0-126,0 0 1,0-1 0,-1 0 0,27-3 0,-20-1 86,0-1 0,0 0 0,23-10 1,-17 5-170,-1 2-10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16516,'16'7'1336,"3"8"-912,1 3-144,5 10 320,1 5-16,-6 15-40,-1 7-104,-12 10-152,-7 7-79,-16 5-161,-4 1-160,-13 0-569,-3-7 609,-2-17-112,2-11-48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79 13731,'32'-31'3424,"-30"30"-3134,-1-1 0,0 1 0,1-1 0,-1 0 0,0 0 0,0 0 0,0 0 1,0 1-1,-1-1 0,1 0 0,0-1 0,-1 1 0,0 0 0,1 0 0,-1 0 0,0 0 0,0 0 0,0-4 0,0 6-244,0-1 0,0 1 0,-1 0 0,1-1 1,0 1-1,0 0 0,0-1 0,0 1 0,-1-1 0,1 1 0,0 0 0,0-1 0,-1 1 0,1 0 0,0 0 0,-1-1 0,1 1 0,0 0 1,-1 0-1,1-1 0,0 1 0,-1 0 0,1 0 0,0 0 0,-1-1 0,1 1 0,-1 0 0,1 0 0,0 0 0,-1 0 0,1 0 1,-1 0-1,0 0 0,-16 7 495,-12 15-382,22-15-149,1 1 0,-1 0-1,2 0 1,-1 1-1,1 0 1,1-1 0,0 2-1,0-1 1,1 0-1,0 1 1,0 0-1,1-1 1,0 1 0,1 0-1,0 0 1,1 11-1,1 2-6,2-1 0,0 1 0,1-1 0,2 0 0,0-1 0,10 24 0,-11-29-218,-7-18-752,-13-25-1466,8 14 1833,-49-74-3050,17 31 4134,37 53-344,2 3-75,0 0-1,0 0 1,-1 0 0,1 0 0,0 0 0,0 0-1,0-1 1,0 1 0,0 0 0,0 0 0,0 0-1,0 0 1,0 0 0,0-1 0,0 1 0,0 0-1,0 0 1,0 0 0,0 0 0,0-1 0,0 1-1,0 0 1,0 0 0,0 0 0,0 0 0,0 0-1,0-1 1,0 1 0,0 0 0,0 0 0,0 0-1,0 0 1,0 0 0,0-1 0,1 1 0,-1 0-1,0 0 1,0 0 0,0 0 0,0 0-1,0 0 1,1 0 0,9-3 1221,21 3-887,-20 0-116,36-4 51,10 0-958,-21 6-2703,-36 0 2666,-4-1-231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15699,'1'1'350,"0"0"1,0 0-1,0 0 0,0 0 0,0 0 0,0-1 0,0 1 0,1 0 0,-1 0 0,0-1 1,0 1-1,1-1 0,-1 1 0,0-1 0,1 1 0,-1-1 0,2 0 0,27 3 1427,-29-3-1635,27-1 450,0 0 0,0-3-1,37-8 1,28-4-311,-88 16-267,8-2 12,-1 1-1,1 1 1,21 1-1,-32 0 5,-1-1-54,-1 1 1,0-1 0,0 0-1,-1 1 1,1-1 0,0 0-1,0 1 1,0-1 0,0 0-1,0 1 1,0-1 0,0 0-1,-1 1 1,1-1 0,0 0-1,0 1 1,0-1-1,-1 0 1,1 0 0,0 1-1,0-1 1,-1 0 0,1 0-1,0 1 1,-1-1 0,1 0-1,0 0 1,-1 0 0,1 0-1,0 0 1,-1 1 0,1-1-1,0 0 1,-1 0 0,0 0-1,-20 10-2027,16-7 973,-25 14-352,14-6 512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65 15915,'3'-3'338,"1"0"0,-1-1 0,0 0 0,0 0 1,-1 0-1,1 0 0,-1 0 0,1 0 0,-1-1 0,-1 1 0,1-1 0,1-4 0,-3 8-295,0 1 0,0 0 0,0 0-1,0 0 1,0-1 0,0 1 0,0 0 0,0 0 0,0-1 0,0 1 0,0 0 0,0 0 0,0-1 0,0 1 0,-1 0 0,1 0 0,0-1 0,0 1 0,0 0 0,0 0 0,0 0 0,0-1 0,-1 1 0,1 0-1,0 0 1,0 0 0,0 0 0,-1-1 0,1 1 0,0 0 0,0 0 0,0 0 0,-1 0 0,1 0 0,0 0 0,0 0 0,-1 0 0,1 0 0,0 0 0,-13 2 866,-13 12-214,14-5-621,0 1 1,0 0-1,1 1 1,0 0-1,1 0 0,1 1 1,-11 17-1,4-4-30,2 1 0,-21 50 0,35-74-42,-8 18 65,-9 37-1,16-52-56,0-1 0,0 1 0,1 0 0,-1 0 0,1 0 0,0 0 0,0 0 0,1 0 0,0 0 0,0 0-1,0 0 1,0-1 0,4 10 0,-3-12-53,0 1-1,-1-1 1,1 0-1,0 0 0,1 0 1,-1 0-1,0 0 1,0-1-1,1 1 1,-1-1-1,1 1 1,0-1-1,-1 0 0,1 0 1,0 0-1,0-1 1,-1 1-1,1 0 1,0-1-1,0 0 0,0 0 1,0 0-1,0 0 1,-1 0-1,1-1 1,5 0-1,6-2-334,-1 0 1,0-1-1,0 0 0,15-8 1,-7 2-204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14579,'1'3'443,"0"0"0,0 0 0,-1 0 0,1 0 0,-1 0 0,1 0 0,-1 0 0,0 0-1,0 0 1,-1 4 0,1 11 837,2-4-996,1 0 0,0 0 0,1 0 0,0 0 0,1-1 0,1 0-1,0 0 1,15 23 0,-20-35-235,-1 0 0,1 0 0,0-1 0,0 1 0,0 0 0,0-1 0,-1 1 0,1-1 1,0 1-1,0-1 0,0 0 0,0 1 0,0-1 0,1 0 0,-1 0 0,0 1 0,0-1 0,0 0 0,0 0 0,0 0 0,0 0 0,0-1 0,0 1 0,0 0 0,0 0 0,0-1 0,0 1 0,0 0 0,0-1 0,0 1 0,0-1 0,0 1 0,0-1 0,0 0 0,0 1 0,-1-1 0,2-1 0,6-4 264,0-1 0,13-14 0,-14 14-150,149-154 924,-143 151-1407,-11 12-633,-6 6-753,1 3 593,3-6 416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49 15459,'13'-9'876,"-1"1"3025,-23 24-1867,-110 141-1478,95-118-319,1 2 0,-22 47 0,77-128-909,32-58-1099,78-116-1126,-126 197 3344,-10 14 266,-6 12-34,-8 16-274,1 1-1,2 0 1,0 0 0,2 1-1,-3 42 1,6-22-326,2-1 0,9 67 0,-9-112-19,1 23-1106,-5-18 64,-7-13 404,1-5 67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14963,'-6'0'1689,"3"3"-1073,6 1-184,9 2 1112,5-2-632,3-1-144,5-3-287,1 0-81,3-4-328,1-3-320,-4 0-625,-2-2 761,-3 0-160,-2 0-136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17428,'7'4'2104,"2"2"-1328,1-3-304,4 0 969,5 1-441,2-1-176,-1-1-504,3-2-416,2-2-840,-1-4-280,2-4 936,-1 0-256,-1-2-217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10 18644,'0'0'37,"0"0"0,0 0 0,0 0 0,0 0 0,1 0 0,-1 0 0,0 0 0,0 0 0,0 0 0,1 0 0,-1 0 0,0 0 0,0 0 0,0 0 0,0-1 0,0 1 0,1 0 0,-1 0 0,0 0 0,0 0 0,0 0 0,0 0 0,0-1 0,0 1 0,0 0 0,1 0 0,-1 0 0,0 0 0,0-1 0,0 1 0,0 0 0,0 0 0,0 0 0,0-1 0,0 1 0,0 0 0,0 0 0,0 0 0,0 0 0,0-1 0,0 1 0,0 0 0,0 0 0,0 0 0,0 0 0,-1-1 0,1 1 0,0 0 0,0 0 0,0 0 0,0 0 0,0-1 0,-1 1 0,-13-3 906,-21 5 166,22 2-1005,-1 0 1,2 0-1,-1 1 0,0 1 0,1 0 0,0 0 0,1 1 1,-1 1-1,1 0 0,-10 10 0,14-12-27,0 1 0,1 0 0,0 1-1,0-1 1,0 1 0,1 0 0,0 1-1,1-1 1,0 1 0,0 0 0,1 0 0,0 0-1,0 1 1,-1 17 0,3-25-67,1 0 0,0 0 1,0 0-1,0 1 0,0-1 0,0 0 0,0 0 1,0 0-1,1 0 0,-1 0 0,1 0 0,-1-1 1,1 1-1,0 0 0,0 0 0,0 0 0,0 0 1,0-1-1,0 1 0,1-1 0,-1 1 0,0-1 1,1 1-1,-1-1 0,1 1 0,0-1 0,-1 0 1,1 0-1,0 0 0,0 0 0,0 0 0,-1-1 1,1 1-1,0-1 0,0 1 0,0-1 0,0 1 1,0-1-1,0 0 0,0 0 0,0 0 0,3 0 1,5-1-255,0 0 0,1 0 1,-1-1-1,0-1 0,0 1 0,0-2 1,10-4-1,43-26-609,-36 15 270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15531,'2'-2'953,"4"-1"2541,-7 8-1171,-2 9-1682,-3 18-20,2 0-1,2 0 0,1 0 1,3 41-1,-2-71-608,0-1 0,0 0 0,1 1 0,-1-1 0,0 0 0,1 1 0,-1-1-1,1 0 1,-1 1 0,1-1 0,-1 0 0,1 0 0,0 0 0,0 1 0,0-1 0,1 1 0,-2-2-3,1 1 1,0-1 0,0 1-1,-1-1 1,1 0 0,0 1 0,0-1-1,0 0 1,0 0 0,0 0-1,-1 0 1,1 1 0,0-1-1,0 0 1,0-1 0,0 1 0,0 0-1,-1 0 1,2 0 0,2-2 15,-1 1 1,1-1 0,-1 1 0,0-1 0,0 0-1,1 0 1,-2-1 0,1 1 0,0-1 0,2-2-1,29-37 193,-2-1-1,38-68 0,-26 38-202,-38 66-140,-6 9-611,-1-1 537,1-1-1,0 1 1,-1 0 0,1-1-1,-1 1 1,1 0-1,-1-1 1,1 1 0,-1 0-1,1-1 1,-1 1-1,1-1 1,-1 1-1,0-1 1,-1 1 0,2-1-517,1-4-1000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12091,'-29'4'2276,"21"2"-725,8-5-1472,1-1 0,-1 1 0,0-1 0,0 1 0,0-1 0,1 1 0,-1 0 0,0-1 0,1 0 0,-1 1 0,0-1 0,1 1 0,-1-1 0,1 1 0,-1-1 0,1 0 0,-1 1 0,1-1 0,-1 0-1,1 0 1,-1 1 0,2-1 0,7 5 411,0-1 0,1 0 0,-1-1-1,1 0 1,0-1 0,20 3-1,64-1 854,-83-4-1193,457-18 685,0-30 153,-126 12-677,-317 33-313,-11 1-1,1 1-1,0 0 0,-1 1 0,1 0 0,15 3 0,-18 2 9,-16 2-99,-19 1-1105,11-7 274,-14 4 37,13 0 310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6153,'32'-9'4171,"-7"3"-3045,-21 5-1036,0 0 0,0 0 0,0 0 0,0 0 0,0 1 0,0-1 0,0 1 0,0 0 0,0 0 0,0 1 0,0-1 0,-1 1-1,1 0 1,0 0 0,0 0 0,0 1 0,4 1 0,1 3 75,0 0 1,0 1-1,0 0 0,13 14 1,-7-7-18,-13-11-135,1 0-1,0-1 1,-1 1-1,1-1 0,1 0 1,-1 1-1,0-2 1,0 1-1,1 0 1,-1-1-1,1 1 0,0-1 1,-1 0-1,1 0 1,0-1-1,-1 1 0,1-1 1,0 0-1,0 0 1,0 0-1,-1 0 1,1 0-1,0-1 0,0 0 1,-1 0-1,1 0 1,0 0-1,3-2 0,5-3 7,1 1 0,0 1-1,0 0 1,0 1 0,24-3-1,-28 6-11,0-1-1,0 2 0,0-1 1,0 1-1,0 1 1,0 0-1,0 0 1,0 1-1,12 5 0,2 4 1,0 2-1,-1 0 1,0 1 0,35 33-1,35 25 0,-87-70-5,1 1 0,0-1 0,0 0 0,0 0 0,1-1 0,-1 0 0,0 0 0,1 0 0,0-1 0,12 1 0,-10-2 2,0 0 1,0-1 0,0-1 0,0 0 0,0 0 0,0 0 0,13-7-1,-16 7 8,0-1-1,0 1 0,1 0 0,-1 0 0,0 1 0,1-1 1,-1 2-1,1-1 0,-1 1 0,1 0 0,-1 0 0,1 0 0,-1 1 1,1 0-1,-1 1 0,0-1 0,10 5 0,-5-2 0,0 0 0,0 0 0,1-1 0,0-1-1,0 0 1,-1-1 0,1 0 0,0 0 0,0-2 0,0 1 0,0-1-1,0-1 1,0 0 0,-1-1 0,1 0 0,-1-1 0,22-10 0,17-11 13,-27 14-1,0 0-1,26-8 1,-41 16-14,1 1-1,-1 1 1,0-1 0,1 1 0,-1 1 0,1-1 0,-1 2 0,0-1-1,1 1 1,10 2 0,-15-2-6,-1 0 0,0-1-1,1 1 1,-1-1-1,1 0 1,-1 0 0,1 0-1,-1-1 1,1 1 0,-1-1-1,0 0 1,1 0 0,4-2-1,0-1 7,-1 0-1,0-1 1,13-10-1,16-11 4,-35 25-9,0 1 0,0-1-1,0 1 1,1-1 0,-1 1-1,0 0 1,0 0 0,1-1-1,-1 1 1,0 0 0,1 0-1,-1 0 1,0 0 0,1 1 0,-1-1-1,0 0 1,0 1 0,1-1-1,-1 0 1,0 1 0,0-1-1,0 1 1,0 0 0,0-1-1,0 1 1,0 0 0,0 0-1,0 0 1,0 0 0,0 0-1,0 0 1,0 0 0,0 0-1,0 1 1,0 0 0,0-1 0,0 0 0,0 0 1,0 1-1,0-1 0,0 0 0,0 0 0,0 0 0,1 0 0,-1 0 0,0-1 0,1 1 0,-1 0 1,0 0-1,1-1 0,-1 1 0,1-1 0,-1 0 0,1 1 0,0-1 0,-1 0 0,1 0 0,-1 0 1,1 0-1,-1 0 0,1 0 0,0 0 0,-1-1 0,1 1 0,1-1 0,14-10 8,-6 5-96,-16 13 32,-5 2 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53 15987,'-1'-1'178,"0"0"0,0 0 0,0 0 0,1 0-1,-1-1 1,0 1 0,0 0 0,1 0-1,-1-1 1,1 1 0,-1 0 0,1-1-1,0 1 1,0 0 0,-1-1 0,1 1 0,0-1-1,0 1 1,0-1 0,1-1 0,-1 2-48,1 0 0,-1 0 1,1 0-1,0 0 1,-1 0-1,1 0 1,0 0-1,0 0 0,0 0 1,0 0-1,0 0 1,0 0-1,0 1 1,0-1-1,0 0 0,0 1 1,0-1-1,2 0 1,1 0 8,0-1 1,1 1-1,-1 0 0,1 1 1,-1-1-1,1 1 1,-1 0-1,1 0 1,-1 0-1,1 0 0,6 2 1,-8-1-130,0 0 0,0 0 1,0 0-1,-1 0 0,1 0 0,0 0 1,-1 1-1,1-1 0,-1 1 1,0 0-1,1 0 0,-1 0 0,0 0 1,0 0-1,0 0 0,0 1 0,-1-1 1,1 0-1,-1 1 0,1 0 1,-1-1-1,0 1 0,0 0 0,0 0 1,0-1-1,-1 1 0,1 0 0,-1 0 1,0 0-1,1 0 0,-2 3 1,1 2-4,-1 0 0,-1-1 1,1 1-1,-1-1 0,0 1 1,-1-1-1,0 0 1,0 0-1,-1 0 0,0 0 1,-4 6-1,-17 18 120,-2-1 1,-1-1-1,-1-1 0,-43 32 0,67-57-101,1 0 1,1 0 0,-1 0 0,1 0 0,-1 1 0,1-1 0,0 1 0,-2 4 0,5-8-27,0 0 1,0 1 0,0-1-1,1 1 1,-1-1 0,0 1-1,1-1 1,-1 0-1,0 1 1,1-1 0,-1 0-1,0 1 1,1-1 0,-1 0-1,0 0 1,1 1 0,-1-1-1,1 0 1,-1 0-1,1 1 1,-1-1 0,1 0-1,-1 0 1,1 0 0,-1 0-1,1 0 1,-1 0 0,0 0-1,1 0 1,-1 0-1,2 0 1,23 3-6,-22-3 4,51 8 55,-36-4 1,0-1 0,0-1 0,0-1 1,0 0-1,23-3 0,-37 2-46,0-1 0,0 0 0,0 0 0,0 0 0,0 0 0,-1-1 0,1 0 0,0 1 0,-1-1 0,1-1-1,-1 1 1,1 0 0,-1-1 0,0 0 0,0 0 0,-1 0 0,1 0 0,0 0 0,-1-1 0,0 1 0,0-1 0,0 1 0,0-1 0,0 0 0,-1 0 0,0 0 0,0 0 0,1-4 0,0 0 52,-1 0 0,0 0 0,-1-1 0,0-12 0,0 19-84,-1-1-1,1 0 1,-1 1 0,1-1-1,-1 1 1,0 0 0,0-1-1,-2-2 1,3 4-39,-1 0 1,1 0 0,-1 1-1,0-1 1,1 0 0,-1 1-1,0-1 1,1 0-1,-1 1 1,0-1 0,0 1-1,0-1 1,1 1 0,-1 0-1,0-1 1,0 1-1,0 0 1,0 0 0,0-1-1,0 1 1,0 0 0,-1 0-1,-8 6-1653,7-4 1336,0 0-287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 16484,'8'-7'1576,"-3"11"-752,-4 5-256,-2 14 736,-4 4-103,0 9-289,0 2-152,-2 4-216,0-2-80,0-5-272,2-4-88,4-10-208,-1-5-176,1-9-536,-1-7-416,1-10 976,1-1-192,0-14-192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 19372,'83'-24'3487,"-50"13"-2669,36-6 0,-52 14-720,0 0 1,0 1 0,1 1-1,-1 0 1,0 1 0,1 1-1,19 4 1,-35-5-94,0 1 1,0-1-1,-1 1 1,1-1-1,0 1 0,-1 0 1,1 0-1,-1-1 0,1 1 1,-1 0-1,1 0 0,-1 1 1,0-1-1,1 0 0,-1 0 1,0 1-1,0-1 1,0 0-1,0 1 0,0-1 1,0 1-1,-1 0 0,2 2 1,-1 0 6,-1-1-1,0 0 1,0 1 0,0-1 0,0 1 0,0-1-1,-1 0 1,1 1 0,-1-1 0,0 0 0,-2 6 0,-4 6 58,-1-1 1,0 1-1,-1-1 0,-11 14 1,-31 33 260,-15 20 125,66-81-463,-1 1 1,1-1-1,0 0 1,-1 1-1,1-1 1,0 1-1,-1-1 1,1 1-1,0-1 1,-1 1-1,1-1 1,0 1-1,0-1 1,0 1 0,-1-1-1,1 1 1,0-1-1,0 1 1,0 0-1,0-1 1,0 1-1,0-1 1,0 1-1,0-1 1,0 1-1,1 0 1,-1-1-1,0 1 1,0-1-1,0 1 1,1-1-1,-1 1 1,0-1-1,0 1 1,1-1-1,-1 1 1,0-1-1,1 0 1,-1 1 0,1-1-1,-1 1 1,1-1-1,-1 0 1,0 1-1,1-1 1,-1 0-1,1 0 1,0 1-1,-1-1 1,1 0-1,-1 0 1,1 0-1,-1 0 1,1 0-1,-1 0 1,2 0-1,5 1-130,1 0 0,0-1 0,11 0 1,-6-1-21,-6 1 94,0 1 0,-1 0-1,1 0 1,-1 0 0,1 0 0,-1 1 0,1 0-1,-1 1 1,9 4 0,-13-6 55,0 1 0,0-1-1,0 1 1,0 0 0,0-1 0,0 1 0,-1 0-1,1 0 1,-1 0 0,1 0 0,-1 0 0,0 0 0,0 1-1,0-1 1,0 0 0,0 1 0,0-1 0,-1 1-1,1-1 1,-1 1 0,0-1 0,0 1 0,0-1 0,0 1-1,0-1 1,0 1 0,0-1 0,-2 3 0,0 2 30,0 0 1,-1 0 0,0 0-1,0-1 1,0 1 0,-1-1 0,0 0-1,0 0 1,-1 0 0,0-1 0,0 0-1,0 0 1,-1 0 0,1 0-1,-13 6 1,7-4 86,0 0-1,-1-1 1,0-1 0,0 0 0,0 0-1,-1-1 1,1-1 0,-15 2-1,15-4-58,0 0 0,-1 0 0,1-2 0,0 0 0,0 0-1,0-1 1,0 0 0,0-1 0,-15-6 0,14 4-661,0-1 0,0 0 0,1-1 0,-17-13 0,26 17 36,3 2-149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14963,'-14'4'2385,"27"0"-265,-1-2-1870,27 4 585,0-1 1,1-2-1,66-4 1,120-22-18,-190 18-773,374-46 280,-1 28-537,-404 22-613,-7 0 390,-10-2 245,-6-2 5,-10-6-147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15 136 14451,'-14'-9'4150,"34"15"-1789,8 1-2148,73 4 202,-1-6 0,105-6-1,126-26-4,-2-21-269,-214 30-117,-114 18-24,25-5 38,0 2 0,1 0 0,52 3 0,-47 8-472,-53-48 297,6 21-49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1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13763,'4'1'287,"0"0"1,1 0 0,-1-1-1,0 1 1,1-1-1,-1 0 1,1 0-1,-1 0 1,0-1-1,8-1 1,12-1 540,15 4 707,47 6 0,-55-4-1112,1 0 0,-1-2 0,40-4-1,205-53 66,-84 14-316,-142 33-110,94-4 1,-125 14-29,0 1 1,0 0-1,34 10 0,-38-8 76,0 0 0,1-1 0,0-1-1,-1 0 1,28-2 0,-18-6 247,-23 5-306,0 0 0,0 0 0,0 1 0,0-1 0,0 1 1,0-1-1,0 1 0,0 0 0,0 0 0,4 0 0,-5 0-40,0 1 1,0-1-1,-1 1 0,1 0 1,0-1-1,0 1 1,0 0-1,0 0 0,-1 0 1,1 0-1,0 0 0,-1-1 1,1 1-1,0 0 1,-1 1-1,0-1 0,1 0 1,-1 0-1,1 0 0,-1 0 1,0 0-1,0 0 1,0 0-1,0 0 0,0 2 1,1 15-85,-1-17 45,0-1 0,0 0 0,0 0 0,0 1 0,0-1 0,0 0 1,0 0-1,0 0 0,0 1 0,0-1 0,-1 0 0,1 0 1,0 0-1,0 1 0,0-1 0,0 0 0,0 0 0,-1 0 0,1 0 1,0 1-1,0-1 0,0 0 0,0 0 0,-1 0 0,1 0 0,0 0 1,0 0-1,-1 0 0,1 1 0,0-1 0,0 0 0,0 0 0,-1 0 0,-2-1-96,0 0 0,1 0-1,-1-1 1,0 1 0,1-1 0,-1 1-1,1-1 1,-3-2 0,4 3 149,-23-16-377,-3-4-152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12419,'-5'2'285,"1"1"0,0-1 1,0 1-1,0 1 1,0-1-1,1 0 0,-6 7 1,8-9-212,1 0 0,-1 0 0,1 0 0,-1-1 1,1 1-1,-1 0 0,1 0 0,-1 0 0,1 0 0,0 0 0,-1 0 1,1 0-1,0 0 0,0 0 0,0 0 0,0 0 0,0 0 0,0 0 1,0 0-1,0 0 0,0 0 0,1 0 0,-1 0 0,0 0 1,1 0-1,-1 0 0,0 0 0,1 0 0,-1-1 0,1 1 0,0 0 1,-1 0-1,1 0 0,0-1 0,-1 1 0,1 0 0,0-1 0,0 1 1,-1-1-1,1 1 0,0-1 0,0 1 0,0-1 0,1 1 1,5 2 199,1 0 1,-1-1 0,0 0 0,0 0-1,1 0 1,0-1 0,-1-1 0,1 1-1,9-1 1,70-9 857,-82 8-1061,160-29 844,-85 13-776,145-10-1,-218 27-138,1-1-3,0 1 0,0 0 1,1 0-1,-1 1 1,10 2-1,-18-3-6,1 1 1,-1-1-1,1 0 1,0 0 0,-1 0-1,1 0 1,-1 0-1,1 1 1,-1-1-1,0 0 1,1 1-1,-1-1 1,1 0-1,-1 1 1,1-1-1,-1 0 1,0 1-1,1-1 1,-1 1-1,0-1 1,1 1-1,-1-1 1,0 0-1,0 1 1,1-1-1,-1 1 1,0 0-1,0-1 1,0 1-1,0-1 1,0 1-1,0-1 1,0 1-1,0-1 1,0 1 0,0-1-1,0 1 1,0-1-1,0 1 1,0 0-1,0-1 1,-1 1-1,1-1 1,0 1-1,0-1 1,-1 0-1,1 1 1,0-1-1,0 1 1,-1-1-1,1 1 1,-1-1-1,1 0 1,0 1-1,-1-1 1,-24 20-1092,21-18 1021,0 0 0,-1 0 0,1 0 0,-1 0 0,0-1 0,0 1 0,-6 0 0,-16-1-315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13211,'2'-1'400,"1"1"1,-1-1-1,0 0 0,1-1 1,-1 1-1,0 0 1,0-1-1,0 1 0,4-4 1,10-6 1383,-11 9-1395,0 0 0,1 1 1,-1 0-1,1 0 0,-1 0 0,1 0 1,0 1-1,-1 0 0,7 0 0,53 11 1222,-13-3-1033,-28-7-474,0-2 0,0 0-1,0-1 1,0-2 0,0 0 0,41-15-1,-59 18-98,-6 0-6,1 1 0,0 0 1,0-1-1,-1 1 0,1 0 1,0 0-1,0-1 0,0 1 1,-1 0-1,1 0 0,0 0 1,0 0-1,0 0 0,0 0 1,-1 1-1,1-1 0,0 0 1,0 0-1,1 1 0,-2-1 4,0 1-1,0-1 1,0 1 0,0-1-1,0 1 1,0-1 0,0 0-1,-1 1 1,1-1-1,0 1 1,0-1 0,0 1-1,0-1 1,0 0 0,-1 1-1,1-1 1,0 1 0,0-1-1,-1 0 1,1 1-1,0-1 1,-1 0 0,1 1-1,-1-1 1,-1 3-28,-1 0 0,0-1 0,0 1 1,0-1-1,-1 0 0,1 0 0,-6 3 0,8-5-151,-1 1 0,0-1 0,0 0 0,1 1 0,-1-1 0,0 0 0,0 0 0,0 0 0,0 0 0,1-1 0,-1 1 0,0 0 0,0-1 0,0 1 0,1-1 0,-1 0 0,-2 0-1,0-3-489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13467,'10'-7'861,"0"0"1,0 0-1,0 1 0,1 1 1,0 0-1,1 0 1,21-5-1,-9 4-236,1 1 0,42-3 0,-64 8-611,-1 0 0,0 0 0,0 0-1,1 0 1,-1 0 0,0 0 0,1 0 0,-1 1 0,0-1 0,0 1 0,0 0 0,0 0 0,0 0 0,4 1 0,-6-1-13,1-1 0,-1 1 0,1 0 0,-1-1 1,0 1-1,1-1 0,-1 1 0,0 0 1,1-1-1,-1 1 0,0 0 0,0-1 0,1 1 1,-1 0-1,0 0 0,0-1 0,0 1 1,0 1-1,-8 21-1,-13 11 25,-1-1 1,-3-1-1,-35 38 1,11-14 41,-9 10 72,-38 48 324,96-114-460,1 0 1,-1 0 0,0 0-1,0 0 1,0 0 0,0 0 0,1 0-1,-1 0 1,0 0 0,0 0-1,0 1 1,0-1 0,1 0-1,-1 0 1,0 0 0,0 0 0,0 0-1,0 0 1,0 0 0,0 0-1,1 1 1,-1-1 0,0 0-1,0 0 1,0 0 0,0 0 0,0 0-1,0 0 1,0 1 0,0-1-1,0 0 1,0 0 0,1 0-1,-1 0 1,0 1 0,0-1-1,0 0 1,0 0 0,0 0 0,0 0-1,0 1 1,0-1 0,0 0-1,0 0 1,-1 0 0,1 0-1,0 1 1,0-1 0,0 0 0,0 0-1,0 0 1,0 0 0,0 0-1,0 1 1,0-1 0,0 0-1,-1 0 1,1 0 0,0 0 0,0 0-1,0 1 1,44-15 170,-34 11-165,0-1 0,0 1-1,16-2 1,-17 4-5,-1 0-1,1 0 0,-1 1 0,1 0 0,-1 1 0,1 0 0,-1 0 1,0 1-1,1 0 0,-1 0 0,0 1 0,0 0 0,0 1 1,-1-1-1,1 1 0,-1 1 0,0 0 0,0 0 0,-1 0 0,1 1 1,7 8-1,-13-13 3,-1 0 1,1 0-1,-1 0 1,1-1 0,0 1-1,-1 0 1,1-1-1,0 1 1,0 0 0,0-1-1,0 1 1,-1-1-1,1 1 1,0-1-1,0 0 1,0 1 0,0-1-1,0 0 1,0 1-1,0-1 1,0 0 0,0 0-1,0 0 1,0 0-1,0 0 1,1 0-1,0-1 8,0 0-1,-1 0 1,1 0-1,0 0 1,-1 0-1,1 0 1,-1 0-1,0-1 1,1 1-1,-1 0 1,0-1-1,0 1 1,1-3-1,4-6 83,0-1 0,-1 1 0,5-18 1,-9 26-79,5-14 97,-3 9-50,0 0 0,-1-1-1,0 1 1,0-1 0,0 0-1,-1 0 1,0-9-1,0 17-62,-1 0 0,0 0 0,0-1 1,0 1-1,0 0 0,0-1 0,0 1 0,0 0 0,0 0 0,0-1 0,0 1 0,-1 0 0,1 0 0,0-1 0,0 1 0,0 0 0,0-1 0,0 1 0,0 0 0,-1 0 0,1 0 0,0-1 0,0 1 0,0 0 0,0 0 0,-1 0 0,1-1 1,0 1-1,0 0 0,-1 0 0,1 0 0,0 0 0,0 0 0,-1-1 0,1 1 0,-9 6-256,-5 11-1439,14-16 1556,-4 6-914,4-7 1032,1 0-1,-1 0 1,0 0-1,0 0 1,0 0-1,0-1 1,0 1-1,0 0 1,0 0-1,0 0 1,0 0-1,0 0 1,0 0-1,0 0 1,1 0-1,-1 0 1,0 0-1,0 0 1,0 0-1,0 0 1,0 0-1,0 0 1,0 0-1,0 0 1,0 0-1,1 0 1,-1 0-1,0 0 0,0 0 1,0 0-1,0 0 1,0 0-1,0 0 1,0 0-1,0 0 1,0 0-1,0 0 1,0 0-1,1 1 1,-1-1-1,0 0 1,0 0-1,0 0 1,0 0-1,0 0 1,0 0-1,0 0 1,0 0-1,0 0 1,0 0-1,0 0 1,0 0-1,0 1 1,0-1-1,0 0 1,0 0-1,0 0 0,9-8-784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32 14283,'0'-1'331,"1"-1"0,0 0 0,-1 0 0,1 1 0,-1-1 0,1 0 0,-1 0 0,0 0 0,0 1 0,0-4 0,0 4-247,0 0 0,-1 1 1,1-1-1,-1 1 0,1-1 0,-1 1 0,1-1 1,-1 1-1,1-1 0,-1 1 0,1-1 0,-1 1 0,1-1 1,-1 1-1,0 0 0,1-1 0,-1 1 0,0 0 0,1 0 1,-1 0-1,0-1 0,0 1 0,1 0 0,-1 0 0,0 0 1,1 0-1,-1 0 0,0 0 0,0 0 0,1 1 1,-2-1-1,-7 1 131,0 1 0,0 0 0,0 0 0,1 1 1,-1 0-1,1 1 0,-1 0 0,1 0 0,-10 8 1,-6 5-113,-35 30 0,40-30-39,1 1 0,1 0 0,-22 32 0,33-41-21,0 1 1,0 0 0,0 0 0,2 0-1,-1 1 1,1 0 0,1-1 0,0 2-1,-3 20 1,5-29-31,1-1-1,0 1 1,0 0-1,0-1 1,0 1-1,1-1 1,-1 1-1,1-1 0,-1 1 1,1-1-1,0 0 1,0 1-1,0-1 1,0 0-1,1 0 1,-1 1-1,1-1 1,-1 0-1,4 3 1,-3-3-8,1 0 1,0 0-1,1 0 0,-1-1 1,0 1-1,0-1 1,1 1-1,-1-1 0,1 0 1,-1-1-1,1 1 0,4 0 1,5 0-132,-1-2 0,1 1 0,0-1 0,-1-1-1,1 0 1,20-7 0,-24 6-101,1 0 0,-1 0-1,1-1 1,-1-1 0,0 1 0,-1-2-1,1 1 1,-1-1 0,0 0 0,0-1-1,11-13 1,-2-3-428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0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303 126 12763,'14'-12'857,"0"-1"0,-1 0 1,-1 0-1,0-2 0,-1 1 1,10-17-1,-21 30-804,0 1-1,0 0 1,1-1-1,-1 1 1,0 0-1,0 0 1,1-1-1,-1 1 1,0-1-1,0 1 1,0 0-1,0-1 1,0 1-1,1 0 1,-1-1-1,0 1 1,0-1-1,0 1 1,0 0-1,0-1 1,0 1-1,0-1 1,0 1 0,-1 0-1,1-1 1,0 1-1,0-1 1,0 1-1,0 0 1,0-1-1,-1 1 1,1 0-1,0-1 1,0 1-1,0 0 1,-1-1-1,-16 2 724,-23 14-314,15-2-433,1 1-1,0 1 1,1 1 0,1 1 0,0 1 0,2 1 0,0 1 0,-32 42 0,38-43-54,1 1 0,1 0 1,0 1-1,2 0 1,0 1-1,2 0 0,0 1 1,2 0-1,0 0 1,-4 44-1,9-61 23,1 0 1,0 0-1,0 0 0,0-1 0,1 1 1,0 0-1,0 0 0,1-1 0,-1 1 1,1-1-1,0 1 0,4 6 1,-3-9-1,-1 0 1,0 0 0,1 0-1,-1 0 1,1-1 0,0 0-1,-1 1 1,1-1-1,0 0 1,1 0 0,-1 0-1,0-1 1,1 1 0,-1-1-1,1 0 1,-1 0 0,1 0-1,-1 0 1,1-1 0,5 1-1,4-1 5,-1 0-1,1-1 0,-1-1 0,0 0 0,0 0 1,0-1-1,21-9 0,-13 4 48,0-1-1,-1-1 1,30-21-1,-28 11 113,-20 19-156,-1 1-1,0 0 1,0-1-1,1 1 1,-1-1-1,0 1 1,0-1-1,0 1 1,1 0-1,-1-1 1,0 1-1,0-1 1,0 1-1,0-1 1,0 1-1,0-1 1,0 1-1,0 0 1,0-1-1,0 1 1,-1-2 0,1 2-2,-1-1 1,1 1-1,-1-1 1,1 1 0,-1-1-1,0 1 1,1 0 0,-1-1-1,1 1 1,-1 0 0,0-1-1,1 1 1,-1 0 0,0 0-1,0 0 1,1-1 0,-1 1-1,0 0 1,0 0-1,-10 0 23,1 1 0,0-1-1,-1 2 1,1-1-1,0 1 1,0 1-1,0 0 1,0 0 0,1 1-1,-1 1 1,1-1-1,-15 11 1,23-14-25,-1 0 0,1-1 1,0 1-1,0 0 0,0 0 0,0 1 1,0-1-1,0 0 0,0 0 0,0 0 1,0 1-1,0-1 0,1 0 1,-1 1-1,1-1 0,-1 1 0,0 1 1,1-2-4,0 0 1,1 0 0,-1-1 0,0 1-1,0 0 1,1-1 0,-1 1 0,1 0-1,-1-1 1,1 1 0,-1 0 0,1-1-1,-1 1 1,1-1 0,-1 1 0,1-1-1,-1 1 1,1-1 0,0 0 0,-1 1-1,1-1 1,0 0 0,0 1 0,-1-1-1,1 0 1,0 0 0,-1 0 0,1 0-1,0 1 1,0-1 0,0 0 0,-1 0-1,1-1 1,1 1 0,7 0-14,0 0 0,0 0 0,0-1 0,0-1 0,0 1 0,0-2 0,11-3 0,58-29-167,-61 26 88,0 0 0,0 2 0,1 0 0,29-7 0,-45 14 88,-1 0-1,1-1 1,-1 1-1,1 0 1,-1 0-1,1 0 0,-1 0 1,1 1-1,-1-1 1,1 0-1,-1 1 1,0-1-1,1 1 0,-1-1 1,1 1-1,-1 0 1,0-1-1,0 1 1,1 0-1,-1 0 0,0 0 1,0 0-1,0 0 1,0 0-1,0 0 1,0 0-1,0 1 0,0-1 1,-1 0-1,1 1 1,0-1-1,-1 0 1,1 1-1,-1-1 0,1 1 1,-1-1-1,0 3 1,2 7 42,-1 0 1,0 0-1,-1 0 0,-1 14 1,0-14 8,-6 42 199,4-37-156,-1 30 1,14-66-1362,-4 4 1038,3-3-85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14891,'-5'56'2570,"2"-30"-1723,1-1 0,1 1 0,1 0 0,1-1 0,6 34 0,-6-57-790,-1-1 0,0 1 0,1 0 0,-1 0 0,1-1-1,0 1 1,-1 0 0,1-1 0,0 1 0,0 0 0,0-1 0,0 1-1,0-1 1,1 0 0,-1 1 0,0-1 0,1 0 0,2 2-1,-3-3-12,1 1-1,-1-1 0,0 0 1,1 0-1,-1 0 0,1 0 1,-1 0-1,0-1 0,1 1 1,-1 0-1,0 0 0,1-1 1,-1 1-1,0-1 0,0 0 1,1 1-1,-1-1 0,0 0 1,0 1-1,0-1 0,0 0 1,0 0-1,0 0 0,1-2 1,30-31 207,-1-2 1,-2-1-1,-2-1 1,25-47-1,-36 57-417,-18 30-129,0 0 1,0 0 0,0-1 0,0 1 0,0 0 0,0-1 0,-1 0 0,1 1 0,0-1 0,-1 0 0,1 0 0,-1-1 0,1 1 0,-5 0 0,-3-1-505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13635,'0'0'108,"-1"1"-1,1-1 1,-1 1 0,1-1 0,-1 1-1,0 0 1,1-1 0,0 1 0,-1-1-1,1 1 1,-1 0 0,1-1 0,0 1-1,-1 0 1,1-1 0,0 1 0,0 0-1,0 0 1,0-1 0,-1 1-1,1 0 1,0 0 0,0-1 0,0 1-1,0 0 1,1 0 0,-1-1 0,0 1-1,0 0 1,0 0 0,1-1 0,-1 1-1,0 0 1,1-1 0,-1 1 0,1 1-1,1-1 147,1 0 0,-1 1 0,1-1 0,-1 0 0,0 0 1,1 0-1,0-1 0,-1 1 0,6 0 0,15 2 440,0-2 1,0 0 0,0-2-1,27-3 1,94-20 256,-109 17-766,102-21-17,98-17 143,-169 36-235,105-2 1,-165 11-78,0-1-4,1 1 1,0 0-1,0 0 0,0 1 1,-1 0-1,1 0 0,0 1 1,-1 0-1,1 0 0,11 5 1,-18-7-38,0 0 0,0 0 1,-1 0-1,1 0 0,0 0 1,0 0-1,0 0 0,0 0 1,0 0-1,-1 0 1,1 0-1,0 0 0,0 0 1,0 0-1,0-1 0,0 1 1,0 0-1,-1 0 0,1 0 1,0 0-1,0 0 0,0 0 1,0 0-1,0-1 0,0 1 1,0 0-1,0 0 0,0 0 1,0 0-1,0 0 0,0-1 1,0 1-1,-1 0 0,1 0 1,0 0-1,0 0 0,0 0 1,1-1-1,-1 1 0,0 0 1,0 0-1,0 0 0,0 0 1,0-1-1,0 1 0,0 0 1,0 0-1,0 0 0,0 0 1,0 0-1,0 0 0,0-1 1,0 1-1,1 0 1,-1 0-1,0 0 0,0 0 1,0 0-1,0 0 0,0 0 1,0 0-1,1 0 0,-24-3-2330,14 3 1590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3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14147,'16'-10'1010,"1"1"-1,0 0 1,0 2 0,1 0-1,31-9 1,-13 5-82,-12 3-205,32-5 0,-48 11-621,0 1 0,0 0-1,0 0 1,1 1-1,-1 0 1,0 1-1,16 3 1,-22-4-92,0 0 0,0 1-1,0 0 1,-1-1 0,1 1 0,0 0 0,0 0 0,-1 0 0,1 0 0,0 0 0,-1 0 0,1 0 0,-1 1 0,0-1-1,1 0 1,-1 1 0,0-1 0,0 1 0,0 0 0,2 3 0,-2-3 8,-1 1 1,0-1-1,1 1 1,-1-1-1,0 0 0,0 1 1,0-1-1,-1 1 1,1-1-1,0 1 0,-1-1 1,0 1-1,0-1 1,-1 3-1,-3 5 55,0 0 1,-1 0-1,-1 0 0,1-1 1,-16 15-1,-32 30 237,-115 85 0,164-135-305,1 0 4,0-1 0,-1 1-1,0-1 1,1 0 0,-1 0-1,0 0 1,-1-1 0,1 0-1,0 0 1,-1 0 0,-9 1-1,14-3-9,1 0-1,0 0 0,0 0 0,0 0 0,-1 0 1,1 0-1,0 0 0,0 0 0,-1 0 0,1 0 1,0 0-1,0 0 0,0 0 0,-1 0 0,1-1 1,0 1-1,0 0 0,0 0 0,0 0 0,-1 0 1,1 0-1,0-1 0,0 1 0,0 0 0,0 0 1,0 0-1,0-1 0,-1 1 0,1 0 0,0 0 1,0 0-1,0-1 0,0 1 0,0 0 0,0 0 1,0 0-1,0-1 0,0 1 0,0 0 0,4-12-58,10-7-34,-8 12 54,1 1 0,-1 0 0,1 0 0,0 1 0,1 0 0,-1 0 0,1 0 0,0 1 0,0 0 0,16-4 0,-20 6 36,-1 2 0,1-1 0,-1 0-1,1 1 1,0-1 0,-1 1-1,1 0 1,0 1 0,0-1-1,-1 0 1,1 1 0,-1 0-1,1 0 1,0 0 0,-1 0 0,0 1-1,1-1 1,-1 1 0,0 0-1,0 0 1,0 0 0,0 1-1,0-1 1,0 1 0,-1-1-1,1 1 1,-1 0 0,4 5 0,0 2 27,-1 0 1,8 20-1,1 2 85,-14-31-101,0-1-1,1 1 0,-1-1 0,0 1 1,0 0-1,1-1 0,-1 1 1,1-1-1,-1 0 0,0 1 0,1-1 1,-1 1-1,1-1 0,-1 1 1,1-1-1,-1 0 0,1 1 1,-1-1-1,1 0 0,-1 0 0,1 1 1,-1-1-1,1 0 0,0 0 1,-1 0-1,1 0 0,-1 0 1,2 0-1,-1 0 3,1-1 0,-1 1-1,0-1 1,0 1 0,0-1 0,0 1 0,1-1 0,-1 0 0,0 0 0,0 0 0,0 0 0,1-1-1,24-37 119,-25 36-114,47-94 202,-18 30-277,-26 62-16,-2 7-988,-1 6-1380,-3-7 1824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3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12259,'4'6'552,"0"0"1,0 0 0,0 1-1,-1 0 1,0-1 0,0 1-1,2 10 1,5 10 241,13 27-73,-2 2 0,-3 0-1,16 90 1,-27-103-529,-2 1 1,-2 0 0,-2 0-1,-2-1 1,-9 65 0,0-56-62,-2-1 1,-2 0 0,-2-1 0,-2 0-1,-37 68 1,18-51-95,-3-3 0,-3-1-1,-60 68 1,83-107-113,0-1-1,-2-1 1,-1-1 0,0-1-1,-2-1 1,-41 25-1,16-23-81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18292,'5'-3'1800,"9"-1"-1112,3 1-239,10 2 903,6-4-384,12 1-296,4 0-136,1-2-248,0 3-136,-7 2-248,-5 1-208,-11 0-376,-10 5-232,-15 4-456,-9 1 976,-19 5-265,-9-2-191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16331,'-2'9'1673,"10"2"-889,3-2-248,9-2 848,11-1-327,8-4-217,3-1-144,4-1-408,2 0-312,-5 0-904,-4 0 848,-10 0-176,-11 1-120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14819,'1'3'2939,"-1"-3"-2867,-10 14 1294,-17 18-94,-126 155 1358,119-139-2478,2 2-1,-27 56 1,55-98-264,0 0 0,1 1 0,0-1 0,-2 11 0,5-15-585,2-4 337,4-8-118,31-56-345,-8 19 264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16123,'0'0'54,"0"0"0,0 0 0,0 0 0,0 0 0,0-1 0,1 1 0,-1 0 0,0 0-1,0 0 1,0 0 0,0 0 0,0 0 0,1 0 0,-1 0 0,0 0 0,0 0 0,0 0-1,0 0 1,0 0 0,1 1 0,-1-1 0,0 0 0,0 0 0,0 0 0,0 0 0,0 0-1,1 0 1,-1 0 0,0 0 0,0 0 0,0 0 0,0 1 0,0-1 0,0 0 0,0 0 0,0 0-1,1 0 1,-1 0 0,0 0 0,0 1 0,0-1 0,0 0 0,1 12 1362,-3 22-193,1-17-757,11 189 596,-2-97-1436,-8-105 247,1 20-550,-1-23 637,0-1 0,0 1 0,0 0 0,0-1 0,0 1 0,0-1 0,0 1 0,0 0 0,0-1 0,0 1 0,-1 0 0,1-1 0,0 1 0,0-1 0,-1 1 0,1 0 0,0-1 0,-1 1 0,1-1 0,0 1 0,-1-1 0,1 1 0,-2 0 0,-5-4-327,-2-8-84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 17228,'-1'2'1400,"5"2"-960,5 2-120,8 0 544,4 1-168,3-4-239,7-2-153,-1-1-488,2-4-361,-6-6 537,-2-2-160,-9-2-128</inkml:trace>
  <inkml:trace contextRef="#ctx0" brushRef="#br0" timeOffset="1">538 0 17908,'3'4'2152,"-2"1"-1368,0-4-303,1 2 1343,5 0-856,2 0-152,5 0-424,1 0-248,3-3-528,3 1-312,-1-1-688,3-4-1409,-4-2 2201,0 0-496,-3 0-304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 16524,'0'0'74,"0"0"1,0-1-1,0 1 1,0 0 0,0 0-1,0 0 1,1-1 0,-1 1-1,0 0 1,0 0-1,-1-1 1,1 1 0,0 0-1,0 0 1,0 0 0,0-1-1,0 1 1,0 0-1,0 0 1,0 0 0,0-1-1,0 1 1,0 0 0,-1 0-1,1 0 1,0-1-1,0 1 1,0 0 0,0 0-1,-1 0 1,1 0 0,0 0-1,0-1 1,0 1-1,-1 0 1,1 0 0,0 0-1,-1 0 1,-12-1 1437,-14 5 64,20-2-1487,0 1-1,0 0 1,1 0-1,-1 0 1,0 1-1,1 0 1,0 0-1,0 1 1,0 0-1,1 0 1,0 0-1,0 0 1,0 1-1,0 0 1,1 0-1,-5 10 1,5-9-58,0 0 0,1 1 1,0-1-1,0 1 1,1 0-1,0 0 0,0 0 1,1 0-1,0 1 0,1-1 1,-1 0-1,2 0 1,-1 0-1,3 15 0,-2-21-38,-1 1-1,1-1 1,0 1-1,0-1 1,0 0 0,0 1-1,0-1 1,0 0-1,0 0 1,1 0-1,-1 0 1,1 0 0,0 0-1,0 0 1,-1 0-1,1-1 1,0 1-1,0-1 1,1 1-1,1 0 1,0 0-132,-1-1-1,1-1 1,-1 1 0,1 0-1,-1-1 1,1 0 0,-1 0 0,1 0-1,0 0 1,-1 0 0,1-1-1,5-1 1,2-1-231,0-1 1,-1 0-1,1-1 0,-1 0 1,0-1-1,-1 0 0,1 0 0,8-9 1,8-9-654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14675,'4'10'460,"0"0"0,0 0-1,-1 1 1,-1-1 0,0 1-1,1 14 1,0 68 707,-3-53-636,-1 36 272,2 19-497,-7-156-1630,3 25 880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14723,'-2'65'4552,"0"27"-2632,2-81-1743,2 0 0,-1 0 1,1 0-1,1 0 1,0 0-1,5 11 1,-8-21-148,0 0 1,1 0 0,-1-1-1,0 1 1,1 0 0,-1 0-1,1 0 1,-1-1-1,1 1 1,-1 0 0,1-1-1,0 1 1,-1 0 0,1-1-1,0 1 1,0-1-1,-1 1 1,1-1 0,0 1-1,0-1 1,0 0 0,-1 1-1,1-1 1,0 0-1,0 0 1,1 1 0,0-2 20,-1 1 0,1 0 0,0-1-1,-1 1 1,1-1 0,-1 1 0,1-1 0,-1 0 0,1 0 0,-1 0 0,0 0 0,1 0 0,1-1 0,5-6 180,-1-1 1,1 1-1,7-14 0,-12 18-168,108-167 1616,-102 162-1390,-9 8-438,1 0 0,0 1-1,0-1 1,0 0 0,-1 1-1,1-1 1,0 0 0,-1 0-1,1 0 1,0 0 0,-1 1 0,1-1-1,-1 0 1,0 0 0,1 0-1,-1 0 1,0 0 0,1 0-1,-1 0 1,0 0 0,0 0 0,0-1-1,0 1 1,0 0 0,0 0-1,0 0 1,-1 0 0,1 0-1,0 0 1,-1-1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14459,'54'2'5632,"27"0"-3489,246-28 44,184-5-1780,-430 32-394,-20 1-10,-1-3 1,1-2 0,84-16 0,-140 17-1,-3 2-1,0 0 0,0 0 0,0 0 1,0-1-1,0 1 0,0-1 1,0 0-1,0 0 0,0 0 0,0 1 1,-1-1-1,1-1 0,0 1 0,-1 0 1,1 0-1,2-3 0,-7 3-183,1 0 0,-1 0-1,0 0 1,0 0-1,0 1 1,1-1 0,-1 1-1,-4 0 1,-1-1-380,-32-4-306,17 6 267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15371,'8'-1'498,"-1"-2"-1,1 1 0,-1-1 1,1 0-1,8-6 0,20-7 710,-22 11-863,0 1 1,0 0 0,0 1-1,0 1 1,0 0 0,0 0-1,1 2 1,24 1 0,-37-1-323,0 1 1,1-1 0,-1 0 0,0 1 0,0-1 0,0 1 0,0 0 0,0 0 0,0 0 0,0 0 0,0 0 0,0 0 0,-1 0 0,1 0 0,0 1 0,-1-1 0,1 1 0,-1-1 0,1 1 0,-1 0 0,0 0 0,1-1 0,0 4 0,-1-2-9,-1 0 0,1 1-1,-1-1 1,1 0 0,-1 0-1,0 1 1,-1-1 0,1 0-1,-1 0 1,1 1 0,-1-1-1,0 0 1,-2 6 0,-5 7 8,0 0 1,-1 0 0,-1-1 0,-15 19 0,-90 93 365,32-39 203,81-86-561,1-1 0,-1 1 1,1 0-1,0 0 0,0 0 0,0 0 1,0 0-1,0 0 0,-1 3 0,2-5-23,0 1 0,0-1 0,0 1 1,0-1-1,0 1 0,0-1 0,0 1 0,1-1 0,-1 1 0,0-1 0,0 1 0,0-1 0,1 1 0,-1-1 0,0 1 1,1-1-1,-1 0 0,0 1 0,1-1 0,-1 0 0,0 1 0,1-1 0,-1 0 0,1 1 0,-1-1 0,1 0 0,-1 0 0,1 1 1,-1-1-1,1 0 0,-1 0 0,1 0 0,-1 0 0,1 0 0,-1 0 0,1 0 0,-1 0 0,1 0 0,-1 0 0,1 0 1,-1 0-1,2 0 0,36-1-282,0-2 1,0-1 0,45-12-1,-45 9-1087,-20 4 38,0-2 0,30-11 0,-27 7 53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16844,'0'4'2008,"-3"8"-1288,-4 6-304,0 6 1585,-2 4-1169,0 4-232,2 4-336,-2-1-48,7-2-160,0-4-88,1-7-216,1-3-160,0-8-448,0-9-216,0 2 775,-2-10-231,-2-9-88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17052,'1'-7'303,"1"1"1,0 0 0,0 0 0,1 0 0,0 0 0,0 0-1,0 0 1,1 1 0,0-1 0,0 1 0,0 0-1,0 0 1,1 1 0,0-1 0,0 1 0,0 0-1,0 1 1,1-1 0,8-3 0,-8 4-167,0 0 0,1 0-1,-1 1 1,0 0 0,1 0 0,0 1-1,-1-1 1,1 2 0,0-1 0,0 1 0,0 0-1,-1 0 1,1 1 0,0 0 0,0 0-1,-1 0 1,1 1 0,11 5 0,-15-6-125,-1 0 1,0 0-1,1 0 0,-1 1 1,0-1-1,1 1 1,-1 0-1,0-1 0,0 1 1,-1 0-1,1 0 1,0 1-1,-1-1 0,1 0 1,-1 0-1,1 1 1,-1-1-1,0 1 0,1 4 1,-1-3 4,-1-1 0,0 1 0,0 0 1,0 0-1,-1-1 0,1 1 0,-1 0 0,0-1 1,0 1-1,0-1 0,0 1 0,-3 5 1,-6 7 124,0-1 0,0 0 1,-2 0-1,-19 20 1,29-34-118,2 0-22,0-1-1,-1 0 1,1 0-1,0 0 1,-1 1-1,1-1 1,0 0-1,-1 1 0,1-1 1,0 0-1,-1 0 1,1 1-1,0-1 1,0 1-1,-1-1 1,1 0-1,0 1 1,0-1-1,0 1 0,0-1 1,0 0-1,-1 1 1,1-1-1,0 1 1,0-1-1,0 1 1,0-1-1,0 0 1,0 1-1,0-1 0,1 1 1,-1-1-1,0 0 1,0 1-1,0-1 1,0 1-1,0-1 1,1 0-1,-1 1 0,0-1 1,1 1-1,17 4-256,-4-2 45,-9-2 107,1 1 0,-1 0 0,0 0 0,1 1 0,-1 0-1,-1 0 1,1 0 0,0 0 0,-1 1 0,1 0 0,-1 0 0,0 0-1,-1 0 1,6 8 0,-7-8 80,0 0 0,0 0-1,-1 0 1,1 0 0,-1 0 0,0 0 0,-1 0-1,1 0 1,-1 0 0,1 1 0,-1-1-1,0 0 1,-1 0 0,1 0 0,-1 1-1,0-1 1,0 0 0,0 0 0,0 0-1,-4 6 1,0 0 138,0 0-1,-1-1 0,0 0 0,-1 0 1,0 0-1,0-1 0,-1 0 1,0 0-1,0-1 0,-15 11 0,15-13 23,0 0 0,0-1-1,0 0 1,0 0 0,0-1-1,-1 0 1,0-1 0,0 1-1,1-2 1,-1 1 0,0-1-1,-1-1 1,-12 0 0,19 0-180,1 0 0,-1-1 0,0 1 1,1-1-1,-1 0 0,1 0 0,-1 0 0,1 0 1,-1 0-1,1-1 0,-1 1 0,1-1 1,0 0-1,0 1 0,0-1 0,0 0 0,0 0 1,-2-4-1,3 5-33,1 0 1,-1 0-1,1-1 1,-1 1-1,1 0 1,0-1-1,-1 1 1,1-1-1,0 1 1,0 0-1,0-1 0,0 1 1,0-1-1,1 1 1,-1 0-1,0-1 1,0 1-1,1 0 1,-1-1-1,1 1 1,0 0-1,-1-1 1,1 1-1,0 0 0,-1 0 1,1 0-1,0 0 1,0 0-1,0 0 1,0 0-1,0 0 1,0 0-1,1 0 1,-1 0-1,0 1 1,0-1-1,3 0 1,13-8-700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1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15883,'-18'15'2617,"6"3"-2433,0 0 0,2 1 0,0 0 0,1 1 0,1 0 0,0 0 0,-4 23 0,-1 17 272,-7 74 0,11-52 42,3 0-1,7 94 0,1-141-439,2-1 1,1 0-1,1 0 0,2 0 0,2-1 1,1 0-1,27 56 0,-28-73-116,0 0-1,1-1 0,1 0 0,18 18 1,-30-33 15,1 0 1,-1 0-1,0 0 0,1 0 1,-1 0-1,0-1 1,1 1-1,-1 0 1,0 0-1,0 0 0,1-1 1,-1 1-1,0 0 1,0 0-1,1-1 0,-1 1 1,0 0-1,0 0 1,0-1-1,0 1 0,1 0 1,-1-1-1,0 1 1,0 0-1,0-1 1,0 1-1,0 0 0,0-1 1,0 1-1,0 0 1,0-1-1,0 1 0,0-1 1,4-18-14,-3 15-107,5-22-195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 15331,'9'-11'1991,"-10"13"-448,-15 23 186,6-10-1623,-185 334 2579,189-342-2958,3-8 6,3-12-336,11-20-566,2 0-1,1 1 0,25-42 1,-13 31 241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14323,'0'0'68,"1"0"-1,-1-1 1,1 1 0,-1 0-1,1-1 1,-1 1 0,1 0-1,-1 0 1,1-1 0,-1 1-1,1 0 1,-1 0 0,1 0-1,-1 0 1,1 0 0,-1 0-1,1 0 1,0 0 0,-1 0-1,1 0 1,-1 0 0,1 0-1,-1 0 1,1 0-1,-1 0 1,1 1 0,-1-1-1,1 0 1,-1 0 0,1 1-1,-1-1 1,1 0 0,-1 1-1,0-1 1,1 0 0,-1 1-1,1-1 1,-1 1 0,0-1-1,1 1 1,-1-1 0,0 0-1,0 1 1,1-1 0,-1 1-1,0 0 1,0-1 0,0 1-1,0-1 1,0 1 0,0-1-1,0 1 1,0-1 0,0 1-1,0 0 1,-3 39 1939,1-28-1591,-3 30 508,3 0 0,4 62 0,14 20-2385,-26-136 1909,2-2-657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15755,'-4'3'1833,"4"3"-1121,9 0-208,6 1 1032,4-3-503,4 1-153,9-4-312,0-1-96,1-3-296,-1-3-248,-4-2-688,-8-4-328,-7 1 848,-3-2-225,-7 3-143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14267,'11'-5'2626,"-6"9"-179,-5 20 404,-1-14-2948,-2 42 509,1 0 0,3 0 0,9 60 0,-2-83-857,-30-49-1929,-120-145-1444,142 165 3853,0 0 1,0 0-1,0 0 1,-1 0-1,1 0 0,0 0 1,0-1-1,0 1 1,0 0-1,0 0 1,0 0-1,0 0 0,0 0 1,0 0-1,0 0 1,0 0-1,0-1 0,-1 1 1,1 0-1,0 0 1,0 0-1,0 0 1,0 0-1,0 0 0,0 0 1,0-1-1,0 1 1,0 0-1,0 0 0,0 0 1,0 0-1,0 0 1,0 0-1,1-1 1,-1 1-1,0 0 0,0 0 1,0 0-1,0 0 1,0 0-1,0 0 0,0 0 1,0-1-1,0 1 1,0 0-1,0 0 1,0 0-1,1 0 0,-1 0 1,0 0-1,11-1 1309,25 5 250,-12-1-1062,-10-2-646,0-1 1,0 0 0,-1-1-1,1-1 1,0 0 0,0-1-1,-1 0 1,1-1 0,23-11-1,-4-2-265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1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14579,'3'-2'628,"1"0"0,0 1 0,0 0 0,0-1 1,0 1-1,0 1 0,0-1 0,1 1 0,3-1 0,15-1 275,146-45 965,-30 6-2690,-128 42 7,-14 6-396,-15 9 43,-2-3 518,-7-1-71</inkml:trace>
  <inkml:trace contextRef="#ctx0" brushRef="#br0" timeOffset="1">101 209 14571,'5'18'1953,"0"-5"-1137,5-6-240,4-1 1128,5-5-592,6 1-143,2-7-305,2 1-152,-1-3-344,0-1-200,-3 1-536,-8 3-232,-4 4-393,-11 1 889,-5 8-240,-10 3-224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16980,'12'-2'1558,"-9"3"-229,-14 12 337,-3 0-1569,-9 13 286,1 1 0,2 1 1,-22 38-1,31-46-163,2 0 0,0 0 0,1 0 0,0 1 1,2 1-1,-5 27 0,10-43-163,0 1 1,1 0-1,0 0 1,0-1-1,1 10 0,0-15-62,-1 0 0,0 1-1,0-1 1,1 1 0,-1-1 0,1 1-1,-1-1 1,1 0 0,0 0-1,-1 1 1,1-1 0,0 0-1,0 0 1,0 0 0,0 0 0,0 0-1,0 0 1,0 0 0,0 0-1,0 0 1,1 0 0,-1 0-1,0-1 1,1 1 0,-1-1 0,0 1-1,1-1 1,-1 1 0,3-1-1,4 0-213,0 0 0,0 0-1,1-1 1,-1-1-1,-1 1 1,1-1 0,0 0-1,0-1 1,-1 0 0,1 0-1,-1-1 1,0 0-1,0 0 1,0-1 0,10-8-1,7-8-499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13955,'1'2'327,"1"2"0,-1-1 1,0 0-1,0 0 0,0 0 0,0 0 0,-1 1 1,0-1-1,1 0 0,-1 0 0,-1 7 1,1-1 253,-2 70 1527,1-55-1557,0-1 0,1 1-1,6 42 1,-6-65-508,0 0 0,0 0 0,1 1 0,-1-1 0,0 0-1,0 1 1,1-1 0,-1 0 0,1 0 0,-1 1 0,1-1 0,0 0 0,-1 0-1,1 0 1,0 0 0,0 0 0,0 0 0,0 0 0,-1 0 0,1 0 0,1-1-1,-1 1 1,0 0 0,0 0 0,0-1 0,0 1 0,0-1 0,1 1 0,-1-1-1,0 0 1,0 1 0,1-1 0,-1 0 0,0 0 0,1 0 0,-1 0 0,0 0-1,1 0 1,-1 0 0,0 0 0,0-1 0,1 1 0,-1 0 0,0-1 0,0 1-1,1-1 1,-1 1 0,2-2 0,5-3 86,0 0 0,0 0 0,0-1-1,-1 0 1,11-11 0,11-15-98,-2-1-1,0-1 1,37-65 0,-64 99-71,0 0 0,0 0 1,0 0-1,-1 1 0,1-1 0,0 0 1,0 0-1,0 0 0,0 0 1,0 0-1,0 0 0,0 0 0,0 0 1,-1 0-1,1 0 0,0 0 0,0 0 1,0-1-1,0 1 0,0 0 1,0 0-1,0 0 0,0 0 0,0 0 1,-1 0-1,1 0 0,0 0 0,0 0 1,0 0-1,0 0 0,0 0 1,0 0-1,0 0 0,0-1 0,0 1 1,0 0-1,0 0 0,0 0 0,0 0 1,0 0-1,0 0 0,0 0 0,0 0 1,0-1-1,-1 1 0,1 0 1,0 0-1,0 0 0,1 0 0,-1 0 1,0 0-1,0 0 0,0 0 0,0-1 1,0 1-1,-5 0-829,5-6 253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13371,'0'1'131,"0"0"-1,1 0 1,-1 1 0,0-1-1,1 0 1,-1 0 0,1 0-1,-1 0 1,1 0 0,-1 1-1,1-1 1,0 0 0,0 0-1,0 0 1,0-1 0,-1 1-1,1 0 1,0 0 0,0 0-1,0-1 1,1 1 0,-1 0-1,0-1 1,0 1 0,0-1-1,2 1 1,35 8 1413,-35-9-1360,38 6 869,-1-3 1,65-3 0,83-15 57,-150 11-934,439-51 174,-258 28-597,-206 25 228,3 0-28,-1 1-1,33 0 1,-48 3-488,-7 0-36,-11 1 25,2-3 289,-7 0-75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 14419,'-9'5'543,"7"-4"-427,0 0 1,1 0-1,-1 0 1,0 0-1,1 0 0,-1 0 1,0 0-1,0-1 1,0 1-1,0-1 1,0 0-1,-2 1 1,11-12 1532,9-1-1208,-1 1 1,1 0-1,1 2 0,0 0 1,0 0-1,1 2 0,0 0 0,28-6 1,-43 12-419,0 1 1,-1-1 0,1 1-1,-1 0 1,1-1 0,0 1-1,-1 0 1,1 0 0,0 1-1,-1-1 1,1 1 0,0-1-1,-1 1 1,1 0 0,-1 0-1,1 0 1,1 1 0,-2 0-15,-1-1 1,1 1-1,-1-1 1,0 1-1,1-1 1,-1 1-1,0 0 1,0 0-1,0-1 1,-1 1-1,1 0 0,0 0 1,-1 0-1,1 0 1,-1 0-1,1 0 1,-1 0-1,0 0 1,0 0-1,0 0 1,0 0-1,0 0 1,-1 2-1,-2 11 22,0-1 0,-1-1 1,0 1-1,-1 0 0,0-1 0,-1 0 0,-1-1 0,-10 17 0,1-6 49,-1-1-1,0 0 0,-28 25 1,41-42-61,-1-1 0,1 0 0,0 0 0,-1 0 0,0-1 0,0 1 0,0-1-1,0 0 1,0-1 0,-1 1 0,1-1 0,-8 2 0,13-4-19,-1 0 0,1 0 0,0 0-1,0 0 1,-1 0 0,1 0 0,0 0-1,-1 0 1,1 0 0,0 0 0,0 0-1,-1 0 1,1 0 0,0 0 0,-1 0-1,1 0 1,0-1 0,0 1 0,-1 0-1,1 0 1,0 0 0,0 0 0,0 0-1,-1-1 1,1 1 0,0 0 0,0 0-1,0 0 1,-1-1 0,1 1 0,0 0-1,0 0 1,0-1 0,0 1-1,0 0 1,-1 0 0,1-1 0,5-11-52,13-8-80,-16 18 124,0 1-1,1-1 1,-1 1 0,1 0-1,0 0 1,-1 0 0,1 0-1,0 0 1,0 0 0,0 1-1,-1-1 1,1 1 0,0 0-1,0 0 1,0 0 0,0 0-1,0 0 1,0 1 0,-1-1-1,1 1 1,0 0 0,0 0-1,-1 0 1,1 0 0,0 0-1,-1 1 1,1-1 0,-1 1-1,3 2 1,4 4 102,-1 1 0,0 0 0,0 0 0,-1 0-1,9 17 1,-12-20-16,-2-4-40,-1 1 0,0-1 1,1 0-1,-1 0 1,1 0-1,0 0 0,0-1 1,0 1-1,0 0 0,0-1 1,0 1-1,0-1 0,0 0 1,1 0-1,-1 0 1,0 0-1,1 0 0,-1 0 1,1 0-1,4 0 0,-3-1-6,-1-1-1,1 1 1,0-1-1,-1 0 0,1 0 1,-1 0-1,1 0 1,-1-1-1,1 1 0,-1-1 1,0 0-1,0 0 1,3-2-1,5-5-57,-1 0 1,0-1 0,-1 0-1,0 0 1,-1-1-1,13-21 1,-19 28-118,1 0 1,-2 0-1,1-1 0,-1 1 1,1 0-1,-1-1 1,0-4-1,0 8 86,-1 0 0,0 0 0,0 1 1,0-1-1,0 0 0,0 0 0,-1 0 0,1 1 0,0-1 0,0 0 0,0 0 1,-1 1-1,1-1 0,0 0 0,-1 1 0,1-1 0,-1 0 0,1 1 0,-1-2 1,0 2 17,0-1 0,0 1 0,0 0 0,0-1 0,0 1 0,0 0 0,0-1 0,0 1 0,0 0 0,0 0 0,0 0 0,0 0 0,0 0 0,1 0 0,-1 0 0,0 0 0,0 1 0,0-1 0,0 0 0,-1 1 0,-11 4-558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15963,'10'0'1409,"10"-1"-865,2-2-224,10-2 504,4 0-136,3-3-96,3 0-56,-3-1-271,0 3-177,-7 3-449,-6 0-215,-16 3 464,-6 6-104,-9 4-104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17004,'-1'12'1432,"7"0"-888,7-2-176,11-6 536,9 0-160,9-5-191,6-3-217,3-8-760,1-1-321,-9-3 649,-1 2-184,-13-1-184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15211,'70'14'2381,"-54"-12"-2071,0 0 0,0 2-1,0 0 1,-1 0 0,19 9 0,-31-11-259,1 0 1,0 0 0,-1 1-1,0-1 1,1 1-1,-1 0 1,0 0-1,0 0 1,0 0-1,-1 0 1,1 1-1,-1-1 1,0 1-1,0 0 1,0 0-1,0 0 1,-1-1-1,0 2 1,1-1-1,-2 0 1,1 0 0,0 0-1,-1 0 1,0 7-1,0 0 28,-1 0 0,0-1 0,-1 1 0,0-1-1,-1 0 1,0 1 0,-1-1 0,0 0 0,-1-1 0,0 1 0,-7 10 0,-2 1-41,-1-1 1,-1-1 0,-31 30 0,44-45-101,-1-1 1,0 1-1,0-1 1,0 0-1,0 0 1,-1-1 0,1 1-1,-1-1 1,1 0-1,-1 0 1,0 0-1,0-1 1,0 0 0,-7 1-1,-12-1-157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16556,'-1'4'190,"1"0"1,-1 0 0,0 1 0,0-1-1,0 0 1,0 0 0,-1 0 0,0 0-1,0-1 1,-3 7 0,-30 35 190,24-31 13,-206 274 1101,172-206-1485,62-139-2153,10-5 1327,-9 26 213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13795,'1'0'108,"1"1"1,-1-1-1,1 0 1,0 1-1,-1-1 1,1 1-1,-1-1 1,1 1-1,-1-1 1,1 1-1,-1 0 1,0 0-1,1 0 1,-1 0-1,0 0 1,0 0-1,1 0 1,-1 1-1,0-1 0,0 0 1,0 1-1,-1-1 1,1 0-1,0 1 1,0-1-1,-1 1 1,1-1-1,0 3 1,2 7 246,-1 0 0,0 0 0,1 15 0,0 0 175,10 25-131,2 0-1,2-1 1,34 70 0,-43-102-722,-8-18 316,0 0 0,0 0 0,0 0 0,0 0 0,0 0 0,0 0 0,0 0 0,-1 0 0,1 0 0,0 0 0,0 0 0,0 1 0,0-1 0,0 0 0,0 0 0,0 0 0,0 0 0,0 0 0,0 0 0,-1 0 0,1 0 0,0 0 0,0 0 0,0 0 0,0 0 0,0 0 0,0 0 0,0 0 0,0 0 0,0 0 0,-1 0 0,1 0 0,0 0 0,0 0 0,0 0 0,0 0 0,0 0 1,0 0-1,0 0 0,0 0 0,0 0 0,-1-1 0,1 1 0,0 0 0,0 0 0,0 0 0,0 0 0,0 0 0,0 0 0,0 0 0,0 0 0,0 0 0,0 0 0,0 0 0,0-1 0,0 1 0,0 0 0,0 0 0,0 0 0,0 0 0,0 0 0,0 0 0,-10-10-272</inkml:trace>
  <inkml:trace contextRef="#ctx0" brushRef="#br0" timeOffset="1">1 226 13171,'6'3'1792,"2"4"-1008,13 0-264,2-2 2041,9-2-1857,1-2-104,6-1-496,0-6-400,-1 0 392,-2-1-96,-7 1-192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14683,'8'-1'6256,"28"4"-3872,12 1-1762,-6-3-272,18 1-174,1 2-1,68 14 0,-126-18-181,-1 1 0,1-1-1,0 1 1,-1 0-1,1 0 1,0 0 0,-1 1-1,0-1 1,1 1 0,-1-1-1,0 1 1,0 0-1,0-1 1,0 1 0,3 4-1,-4-5 4,-1 1-1,1-1 1,-1 0-1,1 1 1,-1-1-1,0 1 1,1-1-1,-1 0 1,0 1-1,0-1 1,0 1-1,0-1 0,-1 1 1,1-1-1,0 0 1,-1 1-1,1-1 1,0 0-1,-1 1 1,0-1-1,1 0 1,-1 1-1,0-1 1,0 0-1,1 0 1,-1 0-1,0 0 1,0 0-1,0 0 1,0 0-1,-2 1 1,-11 10 8,0-1 0,0-1-1,-1 0 1,-1-1 0,-22 10 0,-88 30 201,88-36-75,25-8-131,-20 6 268,29-8-454,19-6-518,69-12-951,-39 7 1132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1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12723,'-6'14'1472,"6"1"-656,0-4-256,9-2 1129,6-3-537,9-6-136,5-2-88,9-3-199,4-3-121,1 0-208,-1-1-160,-1 5-392,-8 1-312,-12 3 392,-2 5-88,-16 4-96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67 144 14331,'-1'-2'180,"1"-1"0,0 0-1,0 1 1,0-1 0,0 0 0,1 1 0,-1-1-1,1 0 1,-1 1 0,1-1 0,0 1 0,0-1-1,0 1 1,0-1 0,2-2 0,1 1 79,-1-1 0,1 1 0,0 0-1,0 0 1,0 0 0,9-6 0,4 0 259,0 0 0,0 1-1,21-7 1,-28 12-326,0 1 1,0 0-1,0 0 0,19-2 1,-28 4-179,1 1 1,-1 0-1,1 0 1,-1-1 0,1 1-1,-1 0 1,1 1 0,-1-1-1,1 0 1,0 0-1,-1 1 1,1-1 0,-1 1-1,1-1 1,-1 1-1,0-1 1,1 1 0,-1 0-1,0 0 1,1 0-1,-1 0 1,0 0 0,0 0-1,0 0 1,0 0-1,0 0 1,0 1 0,0-1-1,0 0 1,0 1 0,-1-1-1,1 0 1,0 1-1,-1-1 1,1 1 0,-1-1-1,0 1 1,0-1-1,1 1 1,-1 0 0,0-1-1,0 2 1,-1 5 4,0-1 1,0 0-1,-1 0 1,0 0-1,0 0 1,0-1-1,-1 1 1,0-1-1,-6 10 1,-40 57 79,38-59-73,-22 26 5,-2-1-1,-2-2 1,-1-1 0,-47 33-1,89-71-25,-1-1-1,1 1 1,1 1-1,-1-1 1,0 0-1,0 1 1,0 0-1,1 0 1,-1 0-1,1 1 0,-1 0 1,1-1-1,-1 1 1,1 1-1,-1-1 1,6 2-1,-1 0-5,0 0-1,0 0 0,0 1 0,0 0 0,-1 0 1,0 1-1,1 1 0,8 6 0,-10-6 18,0 0 0,1-1 0,-1 1 1,1-1-1,0-1 0,17 6 0,-22-8-2,1-1 0,0 1 1,-1-1-1,1 0 1,0 0-1,-1-1 0,1 1 1,0-1-1,-1 0 0,1 1 1,-1-2-1,1 1 1,-1 0-1,1-1 0,-1 1 1,0-1-1,0 0 0,6-5 1,-1 1 38,0 0 0,-1-1 0,0 0 1,0 0-1,0-1 0,-1 0 0,0 0 0,-1-1 1,0 1-1,5-12 0,-10 20-47,0-1 0,1 1 0,-1-1 0,0 0 0,1 1 0,-1-1 0,0 1 0,0-1 0,0 0 0,0 1 0,0-1 0,0 1 0,0-1 0,0 0 0,0 1 0,0-1 0,0 0 0,0 1 0,0-1 0,0 1 0,0-1 0,-1 0 0,1 1 0,0-1 0,-1 1 0,1-1 0,-1 0 0,0 1 2,1-1-1,-1 1 1,0 0 0,0 0-1,0 0 1,0 0 0,0 0 0,1 0-1,-1 0 1,0 0 0,0 0 0,0 0-1,0 0 1,1 1 0,-1-1-1,0 0 1,-1 1 0,-38 21-2059,35-19 644,4-3 1354,1 0 0,0 1 0,-1-1 0,1 0 0,0 0 0,0 1 1,-1-1-1,1 0 0,0 1 0,0-1 0,-1 0 0,1 1 0,0-1 0,0 0 0,0 1 0,0-1 1,0 0-1,0 1 0,-1-1 0,1 1 0,0-1 0,0 0 0,0 1 0,1 0 0,4 0-974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0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13307,'15'-29'2946,"-6"65"459,7 141-1882,19 129 52,-34-299-1452,1-1 1,-1 1 0,2 0-1,4 11 1,-7-18-102,0 1 0,1-1 0,-1 1 1,0-1-1,1 1 0,-1 0 0,1-1 0,-1 1 0,0-1 0,1 0 0,-1 1 0,1-1 0,-1 1 1,1-1-1,0 0 0,-1 1 0,1-1 0,-1 0 0,1 0 0,0 1 0,-1-1 0,1 0 0,1 0 1,-1 0-2,0-1 1,0 1 0,0-1 0,0 1-1,1-1 1,-1 0 0,0 1 0,0-1 0,-1 0-1,1 0 1,0 0 0,0 0 0,0 0 0,-1 0-1,1 0 1,0 0 0,-1 0 0,2-2 0,2-6 12,1 0 1,-2-1-1,1 1 1,-1-1 0,-1 0-1,1 0 1,0-10-1,2-74 189,-4 83-220,-1-34-52,-1 0 1,-2 0-1,-3 0 0,-1 1 0,-21-71 0,27 114 47,1 0 1,0 0-1,-1 1 1,1-1-1,0 0 1,-1 0 0,1 1-1,0-1 1,0 0-1,0 0 1,0 0-1,0 1 1,0-1-1,0 0 1,0 0-1,0 0 1,0 0-1,0 1 1,1-1-1,-1 0 1,0 0-1,1 1 1,-1-1-1,0 0 1,1 0-1,-1 1 1,1-1-1,-1 0 1,1 1-1,-1-1 1,1 1-1,-1-1 1,1 1-1,0-1 1,-1 1-1,1-1 1,0 1 0,0 0-1,-1-1 1,1 1-1,0 0 1,0-1-1,0 1 1,5-3-9,2-1 5,1 1 1,0 0-1,0 0 0,0 0 0,1 2 1,-1-1-1,16 0 0,71 3 30,-73 1-28,31 0 11,0-1 0,0-3 0,-1-3 0,81-16 0,-33-5-2,-41 10-5,1 2 0,66-7-1,65 4 12,-191 17-13,0 0 0,0 0 0,0 0 0,0 0-1,0 0 1,0 0 0,0 0 0,0 0 0,-1 0 0,1 1-1,0-1 1,0 0 0,0 1 0,0-1 0,-1 0 0,1 1-1,0-1 1,1 2 0,-2-2 2,1 1 0,-1-1 0,0 1-1,0 0 1,1-1 0,-1 1 0,0-1 0,0 1 0,0 0-1,0-1 1,0 1 0,0 0 0,0-1 0,0 1 0,0-1-1,0 1 1,0 0 0,0-1 0,-1 1 0,1 0 0,-3 5 18,0 0 0,0 0 1,0 0-1,-7 6 0,2 0 28,2-3-72,0 1 0,1-1 0,1 1 0,-1 0 0,1 0 0,1 0 0,0 1 0,1-1 0,-2 13 1,-2-36-3664,-3 7 2921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14475,'1'-1'137,"0"0"-1,1 0 1,-1 0 0,0 1 0,0-1-1,1 0 1,-1 1 0,0 0-1,1-1 1,-1 1 0,1 0-1,-1-1 1,0 1 0,1 0 0,-1 0-1,1 0 1,-1 0 0,1 0-1,-1 1 1,1-1 0,-1 0-1,0 1 1,3 0 0,-2 0 17,0 1 0,-1-1 1,1 1-1,-1-1 0,1 1 1,-1 0-1,1 0 0,-1 0 0,0 0 1,0 0-1,0 0 0,0 0 1,1 3-1,2 8 298,-1 0 0,0 0-1,1 26 1,-4-39-446,4 40-92,-2-1 0,-5 55 0,3-94 37,0 1 0,0-1-1,0 0 1,0 1 0,0-1-1,0 0 1,0 0 0,0 1-1,0-1 1,0 0 0,0 0-1,0 1 1,0-1 0,0 0-1,0 0 1,-1 1 0,1-1-1,0 0 1,0 0-1,0 0 1,0 1 0,-1-1-1,1 0 1,0 0 0,0 0-1,-1 1 1,1-1 0,0 0-1,0 0 1,0 0 0,-1 0-1,1 0 1,0 0 0,-1 0-1,1 0 1,0 0 0,0 0-1,-1 0 1,1 0 0,0 0-1,0 0 1,-1 0 0,1 0-1,0 0 1,0 0 0,-1 0-1,1 0 1,0 0 0,-1 0-1,1 0 1,0 0 0,0-1-1,0 1 1,-1 0 0,1 0-1,0 0 1,0 0 0,0-1-1,-1 1 1,1 0 0,0 0-1,0 0 1,0-1 0,0 1-1,0 0 1,-1 0 0,1-1-1,-16-19-1051,13 17 966,-12-18-583,-2-6 23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0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13979,'1'-3'147,"0"1"0,-1-1 0,1 0 0,0 1 0,0-1 0,0 1 0,0-1 0,1 1 0,-1 0 0,1-1 0,-1 1 0,1 0 0,0 0 0,0 0 0,0 0 0,0 0 0,0 1 0,0-1 0,1 1 0,-1-1 0,0 1 0,1 0 0,4-2-1,7-2 320,0 1 0,-1 0 0,21-2 0,-21 4-106,6-2 37,0 2 1,27-1 0,-42 3-362,1 0 0,-1 0 1,0 0-1,1 1 0,-1 0 1,1 0-1,-1 0 0,0 0 1,0 0-1,0 1 1,0 0-1,0 0 0,0 0 1,0 0-1,0 1 0,5 4 1,-8-5-23,0 1 0,1-1 0,-1 0 0,0 0 0,0 1 0,-1-1 0,1 0 1,0 1-1,-1-1 0,0 1 0,1-1 0,-1 1 0,0-1 0,0 1 0,0-1 0,-1 1 1,1-1-1,-1 1 0,1-1 0,-1 0 0,0 1 0,0-1 0,0 0 0,0 1 0,-1 1 1,-6 9 107,1 0 0,-19 23 1,21-29-52,-11 11 256,-28 28 0,23-26 151,27-22-497,0-1-1,0 1 0,0 0 0,1 1 1,-1-1-1,1 1 0,-1 1 0,10-1 1,-14 1 7,1 0-13,1 0 1,-1 0-1,0 0 1,1 0-1,-1 1 1,0-1-1,0 1 1,1 0-1,-1 0 0,0 0 1,0 1-1,0-1 1,0 1-1,0 0 1,0-1-1,-1 1 0,1 0 1,0 1-1,-1-1 1,0 0-1,1 1 1,2 4-1,-4-5 36,0 0 1,0 0-1,0 1 0,0-1 0,0 0 0,0 1 1,-1-1-1,1 1 0,-1-1 0,0 1 0,0-1 1,0 1-1,0-1 0,0 1 0,0-1 0,-1 0 1,1 1-1,-1-1 0,0 1 0,0-1 1,1 0-1,-2 1 0,1-1 0,0 0 0,0 0 1,-1 0-1,1 0 0,-1 0 0,1 0 0,-4 3 1,-1-1 116,1 1 0,-1-1 0,0 0 1,-1 0-1,1 0 0,-1-1 0,1 0 1,-1-1-1,0 1 0,0-1 1,-9 1-1,6-1 30,1-1-1,0 0 1,-1-1 0,1 0 0,0 0 0,-1-1-1,1 0 1,-12-3 0,18 3-216,1 0 0,-1 0 1,1 0-1,0 0 0,-1 0 0,1-1 0,0 1 1,0-1-1,0 1 0,0-1 0,0 0 0,-3-3 1,5 4-11,0 0 1,-1 1-1,1-1 1,-1 0 0,1 1-1,0-1 1,0 0-1,-1 0 1,1 1 0,0-1-1,0 0 1,0 0-1,0 0 1,0 1 0,0-1-1,0 0 1,0 0-1,0 0 1,1 1 0,-1-1-1,0 0 1,0 0-1,1 1 1,-1-1 0,0 0-1,1 1 1,-1-1 0,1 0-1,-1 1 1,1-1-1,-1 0 1,1 1 0,-1-1-1,1 1 1,0-1-1,-1 1 1,1 0 0,0-1-1,-1 1 1,1-1-1,0 1 1,0 0 0,-1 0-1,1 0 1,1-1-1,6-1-730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84 13571,'18'-21'1686,"-14"18"-1283,0-1 1,-1 1-1,0-1 1,1 0-1,-2 0 1,1 0-1,0 0 1,-1-1-1,1 1 1,-1-1-1,2-7 1,-4 12-371,0 0 0,0-1 0,0 1 0,0 0 0,0 0 0,0-1 0,0 1 1,0 0-1,0 0 0,0-1 0,-1 1 0,1 0 0,0 0 0,0-1 0,0 1 0,0 0 0,0 0 0,0 0 0,-1-1 0,1 1 0,0 0 0,0 0 1,0 0-1,0 0 0,-1-1 0,1 1 0,0 0 0,0 0 0,-1 0 0,1 0 0,0 0 0,0 0 0,0 0 0,-1-1 0,1 1 0,0 0 0,-1 0 1,1 0-1,0 0 0,0 0 0,-1 0 0,1 0 0,0 0 0,0 0 0,-1 1 0,1-1 0,0 0 0,0 0 0,0 0 0,-1 0 0,1 0 0,0 0 1,0 0-1,-1 1 0,1-1 0,0 0 0,0 0 0,0 0 0,0 0 0,-1 1 0,1-1 0,-16 11 512,16-11-502,-21 17 133,0 0 0,2 2 0,0 0 1,2 1-1,0 1 0,1 0 0,1 1 0,-16 32 1,29-50-154,0 1 1,0 0 0,0 0 0,1 0-1,-1 0 1,1 1 0,1-1 0,-1 0 0,1 0-1,0 1 1,1 6 0,-1-10-17,1 0-1,-1 0 1,1 0-1,0 0 1,-1 0-1,1 0 1,0 0 0,1 0-1,-1 0 1,0-1-1,0 1 1,1-1-1,-1 1 1,1-1 0,-1 1-1,1-1 1,0 0-1,0 1 1,-1-1-1,1 0 1,0 0 0,0 0-1,0-1 1,0 1-1,0 0 1,0-1 0,0 0-1,1 1 1,2-1-1,4 1-166,0-1-1,-1 0 1,1 0-1,0-1 1,-1 0-1,1-1 1,8-2 0,56-24-1717,-72 28 1871,16-7-613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41 12891,'4'-1'508,"0"0"1,0-1-1,0 0 0,-1 1 1,1-1-1,0 0 1,-1-1-1,1 1 1,-1-1-1,0 1 0,0-1 1,4-4-1,-7 7-454,0 0 0,0 0 0,0 0 0,0-1 0,0 1 0,0 0 0,0 0 0,1 0 0,-1 0 0,0-1 0,0 1-1,0 0 1,0 0 0,0 0 0,0-1 0,0 1 0,0 0 0,0 0 0,0-1 0,0 1 0,0 0 0,0 0 0,0 0 0,-1 0 0,1-1 0,0 1 0,0 0-1,0 0 1,0 0 0,0-1 0,0 1 0,0 0 0,0 0 0,-1 0 0,1 0 0,0 0 0,0-1 0,0 1 0,-11-3 809,-9 4-309,13 0-530,1 0-1,0 0 1,0 1 0,0 0-1,0 1 1,0-1 0,0 1-1,1 0 1,-1 1 0,1-1-1,0 1 1,0 0 0,-6 6-1,5-3 7,1 0-1,0 0 0,0 0 1,0 1-1,1-1 1,0 1-1,1 0 0,-5 15 1,2 0 45,2 1-1,1-1 1,0 1 0,2 0-1,1 0 1,3 29 0,-3-45-54,1 0 1,0 1-1,1-1 0,0 0 1,0 0-1,1 0 0,4 10 1,-7-17-23,0-1 1,0 0 0,1 1 0,-1-1 0,0 1 0,0-1 0,0 0 0,0 1 0,1-1 0,-1 0 0,0 1 0,0-1-1,1 0 1,-1 1 0,0-1 0,0 0 0,1 1 0,-1-1 0,0 0 0,1 0 0,-1 1 0,1-1 0,-1 0 0,0 0-1,1 0 1,-1 0 0,1 0 0,-1 1 0,0-1 0,1 0 0,-1 0 0,1 0 0,-1 0 0,0 0 0,1 0 0,-1 0-1,1 0 1,-1-1 0,0 1 0,1 0 0,-1 0 0,1 0 0,-1 0 0,0 0 0,1-1 0,-1 1 0,0 0 0,1 0-1,-1-1 1,0 1 0,1 0 0,-1-1 0,2-1-34,-1 1 1,0-1-1,0 0 0,0 1 1,-1-1-1,1 0 0,0 0 1,-1 0-1,2-3 0,-1-5-318,-1 1 1,0 0-1,-1 0 0,1-1 1,-2 1-1,1 0 0,-1 0 0,-1 0 1,1 0-1,-2 1 0,1-1 1,-9-14-1,9 17 187,-1 0 0,1 1 0,-1-1 0,0 1 0,-1 0 0,1 0 1,-1 1-1,0 0 0,0-1 0,0 1 0,-1 1 0,1-1 0,-1 1 0,0 0 0,0 0 0,0 1 0,0 0 0,-13-2 1679,24 6-640,12 2-28,9-3-644,-1-3 1,1 0-1,0-1 0,-1-1 1,26-9-1,-51 13-218,1 0-1,-1 0 1,1 0-1,-1 0 1,0 0-1,1 0 1,-1 0-1,1 0 0,-1 0 1,0 0-1,1-1 1,-1 1-1,0 0 1,1 0-1,-1-1 1,0 1-1,1 0 0,-1 0 1,0-1-1,1 1 1,-1 0-1,0-1 1,0 1-1,0 0 1,1-1-1,-1 1 0,0 0 1,0-1-1,-8 0-343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 14251,'1'-1'92,"-1"0"0,0 0 0,0 1 0,1-1 0,-1 0 0,1 0 0,-1 1 0,1-1 0,-1 0 0,1 1 0,-1-1 0,1 1 0,-1-1 0,1 1 0,0-1 0,-1 1 0,1-1 0,0 1 0,0-1 0,-1 1 0,1 0 0,0 0 0,0-1 0,0 1 0,0 0-22,0 1 0,-1-1 1,1 1-1,0-1 0,-1 1 0,1-1 0,-1 1 0,1-1 0,-1 1 0,1 0 0,-1-1 0,1 1 0,-1 0 0,1-1 0,-1 1 0,0 0 0,0 0 1,1-1-1,-1 3 0,8 47 1357,-8-46-1273,4 180 2340,-1-22-1882,-41-217-5860,-23-44 2838,61 95 3547,5 6-429,13 7-18,-5-2-171,34 6 282,-43-12-770,-1 0 0,0-1 0,1 0 0,-1 0 0,1 0 0,-1 0 0,1 0 0,-1-1 0,0 0 0,1 1 0,-1-1 0,5-3 0,13-14 37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3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17236,'-1'0'59,"1"0"0,0 0 1,0 0-1,0-1 0,0 1 1,-1 0-1,1 0 0,0 0 1,0-1-1,0 1 0,0 0 1,0 0-1,0-1 0,-1 1 1,1 0-1,0 0 0,0-1 1,0 1-1,0 0 0,0 0 0,0-1 1,0 1-1,0 0 0,0 0 1,0-1-1,0 1 0,0 0 1,1-1-1,-1 1 0,0 0 1,0 0-1,0 0 0,0-1 1,0 1-1,0 0 0,1 0 1,-1-1-1,0 1 0,13-7 977,17-1 84,13 5-783,-1 1 1,1 3 0,0 1-1,-1 2 1,64 14-1,-98-16-337,0 1-1,1-1 0,-1 2 0,0-1 1,0 1-1,-1 0 0,1 0 0,6 6 0,-12-8 1,0 0-1,0-1 0,0 1 0,0 0 0,0 0 0,-1 0 1,1 0-1,-1 1 0,1-1 0,-1 0 0,0 1 0,0-1 0,0 1 1,0-1-1,0 1 0,0-1 0,-1 1 0,0 0 0,1-1 0,-1 1 1,0 0-1,0-1 0,0 1 0,-1 0 0,1-1 0,-1 1 0,1 0 1,-1-1-1,0 1 0,-1 2 0,-4 7 4,-1 0 0,0-1 0,-1 0 0,0 0 0,0-1 0,-1 0 0,0 0 0,-12 8 0,-88 63 88,101-75-76,-30 20 198,-1-1 0,-47 21 0,75-41 165,15-4-208,26-8-435,-6 1-626,-13 5 807,-1 0 0,1 1 1,-1 0-1,1 1 0,-1 1 0,15 3 0,3 0-249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3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45 15443,'17'-24'2082,"-17"24"-2045,1-1 1,-1 1-1,0-1 0,0 1 0,1 0 1,-1-1-1,0 1 0,0-1 1,1 1-1,-1-1 0,0 0 1,0 1-1,0-1 0,0 1 0,0-1 1,0 1-1,0-1 0,0 1 1,0-1-1,0 1 0,0-1 0,0 1 1,0-1-1,-1 1 0,1-1 1,0 1-1,0-1 0,-1 1 0,1-1 1,0 1-1,0-1 0,-1 1 1,1 0-1,0-1 0,-1 1 1,1-1-1,-1 1 0,1 0 0,-1-1 1,1 1-1,-1 0 0,1 0 1,-1-1-1,1 1 0,-1 0 0,1 0 1,-1 0-1,1 0 0,-1 0 1,1 0-1,-2 0 0,-1 0 74,0 0 0,0 0 0,0 1-1,0-1 1,0 1 0,1 0 0,-1 0 0,0 0-1,0 1 1,1-1 0,-1 0 0,0 1 0,1 0 0,-1 0-1,1 0 1,-4 4 0,-3 3 91,1 0 0,-14 19 0,13-14-122,0 0 1,2 0-1,0 1 0,0 0 1,-7 28-1,11-32-35,0 0 1,1 0-1,1 1 0,0-1 0,1 1 1,0-1-1,0 1 0,1-1 1,3 12-1,-3-18-21,0-1 0,0 0 0,1 0 0,-1 1 0,1-1 0,0 0 0,0-1 0,0 1 0,1 0 0,0-1 0,-1 1 0,1-1 0,1 0 0,-1 0 0,0 0 0,5 3 0,-4-3 9,1-1 0,0 1 0,1-1 0,-1 0 0,0-1 0,1 1 0,-1-1 0,0 0 0,1 0 0,0-1 0,8 0 0,-2-1 14,0 0 0,1-1 0,-1 0 0,0-1 0,0-1 0,0 0 0,-1 0 0,1-1 0,-1-1 0,20-13 0,-21 12-19,-1-1 0,0 0-1,0 0 1,-1-1 0,0 0-1,0-1 1,-1 0 0,0 0-1,-1 0 1,0-1-1,8-22 1,-12 27-25,0 0 0,0 0-1,-1-1 1,0 1 0,0 0 0,-1-1 0,1 1-1,-1-1 1,-1 1 0,1-1 0,-1 1 0,0 0-1,-1 0 1,0-1 0,0 1 0,0 0 0,0 0-1,-1 1 1,0-1 0,0 0 0,-1 1 0,0 0-1,0 0 1,-5-6 0,2 6 14,1 0 1,-1 1-1,-1-1 1,1 1-1,-1 1 1,1-1-1,-1 1 1,0 1-1,0-1 1,-1 1-1,-11-1 0,5 0-55,-6-2 36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17052,'-7'3'1656,"5"-3"-728,17-3 400,2-4-527,9-1-265,3 0-88,4 1-200,3-1-72,-2 3-56,-1 0-120,-7 2-440,-3 3-296,-8 0-1793,-4 2 2169,-9-2-320,2 3-272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14051,'0'1'128,"0"-1"0,0 0 0,-1 0 0,1 1 0,0-1 0,0 0 0,0 0 0,-1 1 1,1-1-1,0 0 0,0 1 0,0-1 0,0 0 0,0 1 0,0-1 0,-1 0 0,1 1 0,0-1 0,0 0 0,0 1 0,0-1 0,0 0 0,0 1 0,0-1 0,1 0 0,-1 1 1,0-1-1,0 0 0,0 1 0,0-1 0,0 0 0,0 0 0,1 1 0,11 8 2074,16 2-852,-3-6-1068,1 0 1,0-2-1,0-1 1,27-1-1,106-12-1284,-133 9 376,-26 2 539,0 0 0,0 0-1,0 0 1,0 1 0,0-1 0,0 0 0,0 0 0,-1 0 0,1 0 0,0 0 0,0 1 0,0-1 0,0 0 0,0 0 0,0 0 0,0 0 0,0 0 0,0 1 0,0-1 0,0 0 0,0 0 0,1 0 0,-1 0-1,0 0 1,0 0 0,0 1 0,0-1 0,0 0 0,0 0 0,0 0 0,0 0 0,0 0 0,0 0 0,0 0 0,1 1 0,-1-1 0,0 0 0,0 0 0,0 0 0,0 0 0,0 0 0,0 0 0,1 0 0,-1 0-1,-14 8-953,-4-1-50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 14883,'0'-1'103,"0"1"-1,1-1 1,-1 1-1,0-1 0,0 1 1,0-1-1,0 1 1,0-1-1,0 0 1,0 1-1,0-1 0,0 1 1,0-1-1,0 1 1,0-1-1,-1 1 1,1-1-1,0 1 1,0-1-1,0 1 0,-1-1 1,1 1-1,0 0 1,-1-1-1,1 1 1,0-1-1,-1 1 1,1 0-1,0-1 0,-1 1 1,1 0-1,-1-1 1,1 1-1,-1 0 1,1 0-1,-1-1 0,-1 1 50,0 0-1,0 0 1,0 0-1,0 0 1,0 0-1,0 1 1,0-1-1,0 1 1,0-1-1,-3 2 0,-8 4 216,-26 15 0,35-19-238,-20 13 47,0 1 0,1 2 0,-37 35-1,47-40-28,1 0-1,1 1 0,0 0 1,1 0-1,1 1 0,0 1 0,-10 22 1,18-33-107,-1-1 0,1 0 0,-1 0 0,1 1 0,1-1 0,-1 1 0,1-1 0,-1 1 0,1-1 0,1 1 1,-1-1-1,1 1 0,-1-1 0,1 0 0,0 1 0,1-1 0,1 5 0,-1-6-40,0 0-1,0 0 1,1 0-1,-1 0 1,1 0-1,0 0 1,-1 0-1,1-1 1,1 0-1,-1 1 1,0-1-1,0 0 1,1-1 0,-1 1-1,1 0 1,0-1-1,-1 0 1,1 0-1,6 1 1,3-1-225,-1 0 0,0 0 0,1-1 0,-1-1 0,0 0 0,0-1 0,0 0 0,1-1 0,-2 0 0,1-1 0,0 0 0,15-9 0,4-1-378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55 16011,'3'-5'488,"0"0"0,0-1-1,0 1 1,3-9 0,-6 13-421,0 0 1,1 1-1,-1-1 1,0 0-1,0 0 1,0 0-1,0 0 1,0 0-1,0 0 1,0 1-1,0-1 1,0 0-1,0 0 1,0 0-1,0 0 1,-1 0-1,1 0 1,-1 0-19,1 1 1,-1 0-1,0-1 0,1 1 1,-1 0-1,1-1 1,-1 1-1,0 0 0,1 0 1,-1 0-1,1-1 1,-1 1-1,0 0 1,1 0-1,-1 0 0,0 0 1,1 0-1,-1 0 1,0 0-1,1 0 1,-1 1-1,0-1 0,1 0 1,-1 0-1,1 0 1,-2 1-1,-3 1 17,0 0 0,1 0 1,-1 1-1,1 0 0,0-1 0,0 1 0,0 1 0,0-1 0,0 1 0,1-1 1,0 1-1,-1 0 0,1 0 0,1 0 0,-1 1 0,0-1 0,1 1 0,-2 5 1,-1 3-2,1 1 0,0-1 1,1 1-1,0 1 0,-1 14 1,3 5 98,0 0 1,2 0 0,2 0 0,9 51-1,4-19-25,29 82 0,-41-130-112,-4-18-42,0 1 1,0-1-1,0 0 0,0 0 0,0 0 0,0 0 0,0 0 0,0 1 1,-1-1-1,1 0 0,0 0 0,0 0 0,0 0 0,0 1 0,0-1 1,0 0-1,0 0 0,0 0 0,-1 0 0,1 0 0,0 0 0,0 0 1,0 0-1,0 1 0,0-1 0,-1 0 0,1 0 0,0 0 0,0 0 1,0 0-1,0 0 0,0 0 0,-1 0 0,1 0 0,0 0 0,0 0 0,0 0 1,0 0-1,-1 0 0,1 0 0,0 0 0,0 0 0,0 0 0,-1 0 1,-1-2-143,0 1 0,0 0 1,0-1-1,0 0 0,0 1 1,0-1-1,0 0 0,1 0 1,-1 0-1,-1-2 1,-56-80-2116,34 49 1419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13675,'3'7'1688,"2"0"-968,7 1-159,1-3 799,9 0-344,2-2-112,8-5-184,0-4-247,1-1-906,0-2-471,-2-8 792,-5 0-248,-2-2-168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17900,'-1'0'1328,"10"-2"-992,5 1-136,11-9 440,7-2-208,9 0-191,7-1-9,4 2-96,0 1-120,-8 2-457,-7 4-239,-15 6-56,-9 5 520,-22 6-152,-8 4-160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17492,'-2'10'1632,"11"3"-1024,6-4-224,12-8 721,11-1-241,11-5-296,3-5-288,6-6-744,0 0-384,0 4 728,-3 4-184,-14 8-177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 12643,'0'-7'2097,"-2"7"-576,-11 11 197,-22 34-725,26-34-469,-9 12 68,-40 50 1121,-75 124-1,127-184-2026,16-24-224,17-25-648,-14 14 562,161-246-5737,-173 266 6438,0 1 0,-1 0 0,1-1 0,0 1 0,0 0 0,1 0 0,-1 0 1,0 0-1,0 0 0,1 0 0,-1 0 0,3-1 0,-4 2-26,1 0 1,-1 0-1,0 0 0,1 0 1,-1 0-1,0 0 0,1 0 1,-1 0-1,0 0 0,1 0 0,-1 0 1,0 0-1,0 1 0,1-1 1,-1 0-1,0 0 0,1 0 1,-1 1-1,0-1 0,0 0 0,0 0 1,1 1-1,-1-1 0,0 0 1,0 1-1,0-1 0,1 0 1,-1 1-1,0-1 0,0 0 1,0 0-1,0 1 0,0-1 0,0 1 1,1 6 505,0 0 0,0 1 1,-1-1-1,0 8 0,0-6-591,2 37 637,3-1 0,2 0 0,13 50-1,3 18-840,-22-93-814,-4-17 395,-5-11 323,-2-9-104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16267,'-3'9'1657,"3"0"-1129,12-2-168,2-1 624,9-5-288,6-1-111,6-4-217,1-5-64,2-2-360,-2-2-312,-7-2-545,0 1-167,-9 2 816,-3 1-248,-5 3-160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16988,'8'3'1680,"5"-2"-976,3 2-224,4-3 648,6 1-199,3-1-161,0 0-152,0-2-328,0 0-224,-7-1-520,-8 0-320,-2 2 1064,-11 1-456,1-3-80,-7 3-120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29 14403,'20'-20'2733,"-16"12"-910,-17 11 262,5 2-1888,-1 1 0,1-1 0,0 2-1,0-1 1,0 1 0,1 1-1,0-1 1,-7 12 0,5-7-143,0 1 0,2 0 0,-1 1 0,-9 26 0,15-34-4,0-1 0,1 0 0,0 1 0,0-1 0,0 1 0,1-1-1,0 1 1,0-1 0,0 1 0,1 0 0,-1-1 0,3 8 0,-2-11-49,0 0 0,-1-1 0,1 1 0,0-1 0,0 1 0,0-1 0,0 1 0,0-1-1,0 0 1,0 1 0,1-1 0,-1 0 0,0 0 0,1 0 0,-1 0 0,4 2 0,-3-2-72,1-1 1,-1 1-1,1-1 1,0 1 0,-1-1-1,1 0 1,-1 0-1,1 0 1,-1 0-1,1-1 1,0 1-1,-1-1 1,1 1-1,3-3 1,2 0-149,0 0-1,0-1 1,-1-1 0,1 1 0,-1-1 0,0-1-1,9-8 1,5-7-356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12811,'6'23'2733,"7"45"1,-11-51-2148,1 1 1,1 0-1,0-1 0,12 28 1,-15-44-540,-1 0 1,0 0-1,1 0 1,-1 0-1,1 0 1,-1-1-1,1 1 1,0 0-1,-1 0 0,1 0 1,0-1-1,0 1 1,0 0-1,-1-1 1,1 1-1,0-1 1,0 1-1,0-1 1,0 1-1,0-1 1,0 0-1,0 1 1,0-1-1,2 0 0,-1 0 14,0 0 1,0 0-1,0-1 0,-1 1 0,1-1 0,0 0 0,0 1 0,0-1 0,-1 0 0,1 0 0,0 0 0,2-2 0,5-5 143,0 0-1,-1-1 1,11-14-1,-14 18-123,34-46 265,-18 24-281,1 0 0,30-28 0,-51 54-58,0 0 0,0 0-1,0 0 1,0 1 0,0-1-1,0 0 1,0 0-1,0 1 1,1-1 0,-1 0-1,0 1 1,1 0 0,-1-1-1,3 0 1,-2 6-31,-6 8-381,1-10-1649,6-5 1542,2 1-53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14547,'-2'10'1448,"4"2"-815,4-5-193,10-2 752,4-4-176,12-1-200,4-1-96,8-4-207,1 1-81,-3 1-400,-1 2-344,-6-1 320,-3 5-72,-13 4-120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14755,'32'7'710,"0"0"0,1-3 0,0 0 0,0-2 0,0-2 0,36-3 0,198-37-138,-203 28-358,263-58-48,58-10 203,-356 75-251,19-3 652,80-4 0,-134 16-1446,6-4 649,-1 0-1,0 0 0,0 0 0,1 0 1,-1 0-1,0 0 0,1 0 1,-1 0-1,0 0 0,0 0 0,1-1 1,-1 1-1,0 0 0,1 0 0,-1-1 1,0 1-1,1 0 0,-1-1 0,1 1 1,-1-1-1,1 1 0,-1-1 0,1 1 1,-1-1-1,0 0 0,-5-13-275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 13691,'11'-13'5303,"-12"22"-1294,-11 26-2404,-28 64-1234,-39 148-1,79-247-367,-1 1-1,1-1 0,0 1 1,0 0-1,0-1 1,0 1-1,0-1 0,-1 1 1,1 0-1,0-1 0,0 1 1,0-1-1,1 1 0,-1 0 1,0-1-1,0 1 0,0-1 1,0 1-1,1-1 1,-1 1-1,0 0 0,1 0 1,-1-1 1,1 0 0,-1 0 0,1 1 0,-1-1 0,1 0 0,-1 0 1,1 0-1,-1 0 0,1 0 0,-1 0 0,1 0 0,-1 0 0,1 0 0,0 0 1,-1 0-1,1-1 0,-1 1 0,0 0 0,1 0 0,0-1 0,29-18 149,-25 16-143,41-32 82,-3 2-525,93-52 0,-126 78-1485,-13 1-143,-2-1 1948,-3-5-702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16700,'3'9'1464,"-3"8"-816,0 8-248,-3 10 632,-1 4-151,0 8-249,-2 4-104,0 0-112,0-2-120,1-10-384,0-5-168,2-15-496,3-7-265,2-12 769,1-7-184,2-30-200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13075,'2'-2'348,"1"0"1,-1-1-1,0 1 1,1 0-1,0 0 1,-1 0-1,1 0 1,0 1-1,6-3 1,-8 4-268,0 0 0,0 0-1,0 0 1,0 0 0,0 0 0,0 1 0,0-1 0,0 0 0,0 1 0,0-1 0,0 0 0,0 1-1,0-1 1,0 1 0,0 0 0,0-1 0,-1 1 0,1 0 0,0-1 0,0 1 0,0 0 0,-1 0-1,1 0 1,-1-1 0,1 1 0,-1 0 0,1 0 0,-1 0 0,1 0 0,-1 0 0,0 0 0,1 2-1,6 16 356,-1-1-1,-1 1 0,-1 0 0,0 0 0,-1 0 0,-2 1 0,0 30 0,-2-28-388,0-1 0,-2 0-1,-1 1 1,0-1 0,-2-1-1,0 1 1,-2-1 0,0 0-1,-1-1 1,-1 0 0,-14 21-1,22-36-89,-1 0 0,1 0 1,-1-1-1,-1 1 0,1-1 0,0 0 0,-1 0 0,1 0 0,-1 0 0,0-1 0,0 1 0,0-1 0,0 0 0,-1 0 0,1-1 0,0 1 0,-1-1 1,1 0-1,-1 0 0,-5 0 0,-25-4-249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26 14027,'1'0'155,"12"-12"1044,-13 12-1155,0 0 0,1 0 0,-1-1 0,0 1 0,1 0 1,-1-1-1,0 1 0,0 0 0,1-1 0,-1 1 0,0 0 0,0-1 0,0 1 1,1-1-1,-1 1 0,0-1 0,0 1 0,0 0 0,0-1 0,0 1 0,0-1 1,0 1-1,0-1 0,0 1 0,0 0 0,0-1 0,0 1 0,0-1 0,0 1 1,-1 0-1,1-1 0,0 0 0,-1 1 30,1 0 1,-1 0-1,1 0 1,-1 0-1,0 0 0,1 0 1,-1 0-1,1 0 0,-1 0 1,0 0-1,1 0 1,-1 0-1,1 1 0,-1-1 1,1 0-1,-1 0 1,1 1-1,-1-1 0,1 0 1,-1 1-1,1-1 1,-1 0-1,0 1 0,-15 12 593,13-10-421,-12 10-55,1 0 1,0 2 0,1-1-1,1 2 1,0 0 0,1 0-1,1 1 1,1 0-1,0 1 1,1 0 0,-10 36-1,8-20-109,3 0-1,1 1 0,1 0 1,2 0-1,3 64 0,0-84-60,2 1-1,0 0 1,8 29-1,-9-40-46,1 0 0,0 0 0,0 0-1,0 0 1,1-1 0,-1 1 0,1-1-1,0 0 1,1 0 0,-1 0 0,1 0 0,0-1-1,-1 1 1,2-1 0,6 5 0,-1-3-189,0-1 0,0 0 1,1-1-1,-1 0 0,1-1 0,17 3 1,68-1-518,-36-8 226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14923,'-1'-2'159,"0"0"0,0 0 1,0 0-1,1-1 0,-1 1 0,0 0 0,1-1 0,0 1 0,-1 0 0,1-1 1,0 1-1,0 0 0,1-1 0,-1 1 0,0 0 0,1-1 0,-1 1 0,1 0 1,0 0-1,0-1 0,0 1 0,0 0 0,0 0 0,0 0 0,0 0 0,1 0 0,2-3 1,2-2 166,1 0 1,0 0 0,0 0 0,1 1-1,11-8 1,-6 5 22,1 1 0,25-10 0,-34 16-293,0 0-1,0 0 1,-1 1-1,2 0 1,-1 0-1,0 0 1,0 0-1,0 1 1,0 0-1,0 0 1,1 0-1,5 2 1,-10-2-46,0 0-1,0 1 1,0-1 0,0 1 0,0 0 0,0-1 0,0 1 0,0 0 0,0-1 0,0 1 0,0 0 0,0 0 0,0 0 0,-1 0 0,1 0 0,0 0 0,-1 0-1,1 0 1,-1 0 0,1 0 0,-1 0 0,0 0 0,1 0 0,-1 1 0,0-1 0,0 0 0,1 0 0,-1 0 0,0 1 0,-1-1 0,1 0 0,0 0 0,0 0-1,0 0 1,-1 1 0,0 0 0,-1 7 32,0-1 0,-1 0 0,-8 14 0,10-19-29,-62 102 284,10-19-41,52-86-252,1 0 0,0 1 0,-1-1 0,1 0 0,0 0 0,0 1 0,-1-1 0,1 0 0,0 1-1,0-1 1,0 1 0,-1-1 0,1 0 0,0 1 0,0-1 0,0 1 0,0-1 0,0 0 0,0 1 0,0-1 0,0 1 0,0-1 0,0 0 0,0 1-1,0-1 1,0 1 0,0-1 0,1 0 0,-1 1 0,0-1 0,0 1 0,0-1 0,0 0 0,1 1 0,-1-1 0,0 0 0,0 1 0,1-1 0,-1 0 0,0 0-1,1 1 1,-1-1 0,1 0 0,20 1 87,-2 0-41,-10 2-34,0 0 0,0 0 0,-1 1 0,10 5 0,7 4-4,-23-12-10,0-1 0,0 1 0,0-1 1,0 1-1,0-1 0,0 0 0,0 0 0,0 0 1,0 0-1,0 0 0,0-1 0,0 1 1,-1-1-1,1 1 0,0-1 0,0 1 1,0-1-1,0 0 0,-1 0 0,1 0 1,0 0-1,-1 0 0,1-1 0,-1 1 1,1 0-1,-1-1 0,1 1 0,-1-1 0,0 1 1,2-4-1,4-6 17,-1 1-1,1-1 1,6-19 0,-11 25-13,0 2-7,1-4-52,0 0 1,0 0-1,-1-1 0,0 1 0,0-1 0,1-10 1,-3 18 26,0 0 1,0-1-1,0 1 1,0 0 0,0 0-1,0-1 1,0 1 0,0 0-1,0-1 1,0 1 0,-1 0-1,1 0 1,0-1-1,0 1 1,0 0 0,0 0-1,-1-1 1,1 1 0,0 0-1,0 0 1,0-1 0,-1 1-1,1 0 1,0 0-1,0 0 1,-1 0 0,1-1-1,0 1 1,-1 0 0,1 0-1,0 0 1,0 0 0,-1 0-1,1 0 1,0 0-1,-1 0 1,1 0 0,0 0-1,-1 0 1,1 0 0,0 0-1,0 0 1,-1 0 0,1 0-1,-1 0 1,-17 7-388,12-5 223,-11 2-230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14939,'0'0'36,"0"0"-1,0 0 1,0 0-1,0 0 1,0 0-1,0 1 1,0-1-1,0 0 1,0 0-1,0 0 1,0 0-1,0 0 1,0 0 0,0 0-1,0 0 1,0 0-1,0 0 1,0 0-1,0 0 1,0 0-1,0 0 1,0 0-1,0 0 1,1 1-1,-1-1 1,0 0-1,0 0 1,0 0-1,0 0 1,0 0-1,0 0 1,0 0-1,0 0 1,0 0-1,0 0 1,0 0 0,0 0-1,0 0 1,0 0-1,0 0 1,1 0-1,-1 0 1,0 0-1,0 0 1,0 0-1,0 0 1,0 0-1,0 0 1,0 0-1,0 0 1,0 0-1,0 0 1,0 0-1,0 0 1,0-1-1,0 1 1,0 0-1,0 0 1,1 0 0,-1 0-1,0 0 1,0 0-1,0 0 1,0 0-1,0 0 1,0 0-1,0 0 1,0 0-1,1 9 974,-1 12 118,-8 87 2388,-2 140-1136,12-212-3463,-34-75-3865,15 20 4070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6 235 14667,'-2'-5'251,"1"-1"1,0 1-1,1 0 0,-1 0 1,1 0-1,0-1 0,0 1 0,1 0 1,-1 0-1,1 0 0,0 0 1,1 0-1,-1 0 0,5-9 0,-2 6 87,1 1 0,-1 0 0,1 0-1,1 0 1,-1 1 0,1-1 0,0 1-1,11-7 1,-2 2-12,0 1-1,1 1 0,0 1 1,0 0-1,1 1 1,0 0-1,0 2 1,20-4-1,-26 7-253,0 0-1,1 1 0,-1 0 0,1 1 1,17 1-1,-27-1-66,0 0 0,0 1 0,0-1 0,0 0 0,0 1-1,-1-1 1,1 1 0,0 0 0,0-1 0,0 1 0,-1 0 0,1 0 0,0 0 0,-1 0 0,1 1 0,-1-1 0,1 0 0,-1 1-1,0-1 1,0 1 0,1-1 0,-1 1 0,0-1 0,0 1 0,0 0 0,-1 0 0,1-1 0,0 1 0,-1 0 0,1 0 0,-1 0-1,0 0 1,1 0 0,-1 0 0,0 0 0,0 0 0,0 0 0,-1 0 0,1 0 0,-1 2 0,-1 5 17,-1 1 1,0-1 0,-1 0-1,0-1 1,0 1 0,-1-1 0,-6 9-1,-45 56 198,44-59-165,-10 9 51,16-17-69,0 0 0,0 0 0,1 1 0,-7 10 0,14-15-55,1-1 1,-1 0 0,1 0-1,-1 0 1,1 0 0,0-1-1,-1 1 1,1-1 0,0 1-1,0-1 1,3 0 0,28 6-329,-25-3 218,0 1 1,0 0-1,0 1 1,0 0-1,-1 0 0,0 1 1,0 0-1,0 1 0,-1 0 1,10 11-1,-14-14 123,0-1-1,-1 0 1,1 1 0,-1-1-1,0 1 1,0 0-1,0 0 1,-1 0 0,1 0-1,-1 0 1,0 0-1,0 0 1,0 0 0,-1 1-1,0-1 1,1 0-1,-1 0 1,-1 1 0,1-1-1,-1 0 1,1 0-1,-1 0 1,-1 0 0,1 0-1,0 0 1,-1 0-1,-3 5 1,-1 0 147,0 0 0,-1-1 0,-1 0 0,0 0 0,0-1 0,0 1 0,-1-2 0,0 1 0,0-2 0,0 1 0,-1-1 0,0 0 0,-15 4 0,13-4-75,1-2 1,-1 0-1,0 0 1,0-1-1,0-1 1,0 0-1,0 0 1,0-1-1,0-1 1,0 0-1,-24-5 1,32 4-180,-1 0 0,1 0 1,0 0-1,0 0 0,0-1 0,0 1 1,-7-7-1,11 9 63,-1-1 1,0 1-1,0-1 1,1 1-1,-1-1 1,1 0-1,-1 0 1,0 1-1,1-1 1,-1 0-1,1 0 1,0 1-1,-1-1 1,1 0-1,0 0 1,-1 0-1,1 0 1,0 0-1,0 0 1,0 0-1,-1 1 1,1-1-1,0 0 1,1 0-1,-1 0 1,0 0-1,0 0 1,0 0-1,0 0 1,1 0-1,-1 1 1,0-1-1,1 0 1,-1 0-1,1 0 1,-1 0-1,1 1 1,-1-1-1,1 0 1,0 1-1,-1-1 1,1 0-1,0 1 1,-1-1-1,1 1 1,1-1-1,9-6-563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11827,'-16'0'6796,"44"8"-3405,8-4-2850,0-1-1,1-1 1,-1-3-1,0 0 1,46-9-1,-66 6-694,29-3-594,-44 7 715,1-1 1,0 1-1,0 0 0,-1 0 1,1 0-1,0 0 1,-1 1-1,1-1 1,0 0-1,0 1 1,-1-1-1,1 1 1,-1 0-1,1-1 0,0 1 1,-1 0-1,1 0 1,-1 0-1,2 2 1,1 8-307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25 13571,'2'-1'374,"1"0"0,-1-1 0,0 0 0,0 1 0,0-1 0,-1 0 0,1 0 0,0 0 0,-1 0 0,3-5 0,-5 7-68,-1 0-1,1 0 1,-1 0 0,1 0 0,-1 0-1,0 0 1,1 0 0,-1 0-1,1 0 1,-1 1 0,1-1-1,0 1 1,-3 0 0,-16 8 2,0 1 1,1 0 0,1 1-1,0 1 1,0 1-1,1 1 1,-27 28 0,31-28-249,1 0 0,0 2 0,1-1 1,1 1-1,0 1 0,1-1 0,1 2 1,1-1-1,-7 22 0,13-33-36,-1 0-1,1-1 1,0 1 0,1 0 0,-1 0-1,1 0 1,0 0 0,1 0-1,-1 0 1,1 0 0,0 0-1,2 5 1,-1-7-18,-1-1 1,1 0-1,-1 0 1,1 0-1,0-1 0,0 1 1,1 0-1,-1-1 0,0 1 1,1-1-1,-1 0 0,1 0 1,0 0-1,0 0 1,0 0-1,0-1 0,0 1 1,0-1-1,0 0 0,1 0 1,5 1-1,4 1-148,1-2 0,-1 0 0,0 0 0,1-1 0,-1-1 0,0 0 1,14-3-1,91-27-1622,-68 16 1282,-28 9-120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12 14435,'-1'-1'109,"0"0"-1,0 0 0,0 0 1,0 0-1,0 0 1,-1 0-1,1 1 1,0-1-1,0 0 1,0 1-1,-1-1 0,1 1 1,0-1-1,-1 1 1,1 0-1,0 0 1,-1-1-1,1 1 1,0 0-1,-1 0 0,1 0 1,-1 1-1,1-1 1,0 0-1,-1 0 1,1 1-1,0-1 0,-3 1 1,-2 2 82,-1 1 1,0-1-1,1 1 1,-7 5-1,9-6-25,-34 25 133,2 2 0,0 1 0,3 2 0,0 1 1,-51 72-1,72-89-240,0 1-1,2 1 1,0 0 0,2 0 0,0 1 0,1 0-1,-8 36 1,13-46-33,1 0-1,0 0 1,1 0 0,0 0-1,0 0 1,1 0 0,1 0-1,2 10 1,-2-13-15,0-1 0,1 1 0,0 0 0,0-1 0,0 0 0,1 0 0,0 0 0,0 0 0,1-1 0,0 0 0,0 1 0,7 5 0,-7-8-7,-1 1-1,1-1 1,-1-1 0,1 1 0,0 0 0,0-1-1,0 0 1,0 0 0,1-1 0,-1 0 0,0 1-1,1-2 1,-1 1 0,10-1 0,-7 0-2,0-1 0,-1 0 1,1-1-1,0 0 0,0 0 0,-1-1 1,1 0-1,-1 0 0,9-6 0,-3 1 2,-1 0 0,0-1 0,0-1 0,-1 0 0,0-1 0,-1 0 0,0 0 0,-1-1 0,0-1 0,9-16 0,-13 19 0,0 0 1,-1-1 0,-1 0 0,5-15 0,-8 23-4,1 1 1,-1-1-1,1 1 0,-1-1 1,0 1-1,1-1 0,-1 1 0,-1-1 1,1 0-1,0 1 0,-1-1 1,1 1-1,-1-1 0,0 1 1,1 0-1,-1-1 0,-1 1 1,1 0-1,0-1 0,0 1 1,-1 0-1,1 0 0,-1 0 1,0 0-1,-3-3 0,3 4 2,0 1-1,1-1 1,-1 0 0,0 1-1,1-1 1,-1 1-1,0 0 1,0-1-1,0 1 1,1 0-1,-1 0 1,0 0 0,0 0-1,0 0 1,1 1-1,-1-1 1,0 1-1,0-1 1,1 1-1,-1-1 1,0 1 0,1 0-1,-1 0 1,1 0-1,-1 0 1,1 0-1,-1 0 1,1 0-1,0 1 1,-1-1 0,-1 3-1,0 0 3,0-1-1,0 1 0,0 0 1,1 0-1,0 0 1,-1 1-1,1-1 0,1 1 1,-1-1-1,1 1 1,-2 4-1,3-5 1,-1-1 0,1 1 0,0-1 0,0 1-1,0-1 1,0 1 0,1 0 0,-1-1 0,1 1 0,0-1 0,0 0 0,0 1 0,1-1 0,-1 0-1,4 6 1,-2-6-3,0 0 0,0 0 1,1 0-1,-1 0 0,0 0 0,1-1 0,0 0 0,0 0 0,0 0 0,-1 0 0,2 0 0,6 1 0,-7-2-14,0 1-1,0-1 1,-1 1-1,1 0 1,0 0-1,-1 1 0,0-1 1,1 1-1,-1-1 1,0 1-1,0 0 1,3 5-1,1 2-286,-1 0 0,10 20 0,7 11-2079,-23-41 2341,0 1 1,1-1-1,-1 1 0,0-1 0,1 1 1,-1-1-1,1 1 0,-1-1 0,0 1 0,1-1 1,-1 1-1,1-1 0,-1 0 0,1 1 0,-1-1 1,1 0-1,0 0 0,-1 1 0,1-1 1,-1 0-1,1 0 0,0 0 0,-1 0 0,1 1 1,0-1-1,-1 0 0,1 0 0,-1-1 0,1 1 1,0 0-1,-1 0 0,1 0 0,0 0 1,-1 0-1,2-1 0,7-11-801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11082,'7'-46'6355,"-3"82"-4120,-1 59-1975,0 6 152,17 120 0,-29-299-2307,5 43 1510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38 14835,'32'-37'5891,"-47"67"-4180,4-6-1246,0 0 1,-12 46-1,19-55-347,2 1 0,0 0-1,1 0 1,0 0 0,1 0 0,1 0 0,1 0-1,4 20 1,4 4 203,2-1-1,17 38 1,-45-92-1445,-1-6 343,-1 1 0,-1 1 1,-1 1-1,0 1 0,-2 0 1,0 1-1,-44-22 0,51 30 1752,25 5 674,3 2-1443,144-29 1820,-63 11-2619,-62 14 436,-4 3-81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15539,'17'1'1481,"11"0"-961,-1-1-184,6 0 488,5-2-136,1-4-160,-1 1-216,-5 0-544,-4-1-232,-10 1-360,-8 4-1032,-12 4 743,-12 6 185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15843,'6'14'1521,"10"-5"-881,5-6-232,7-3 624,5-3-232,3-3-216,2-1-239,0-3-786,-1-2-311,-8-2 616,-1 1-192,-11 1-104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15915,'4'1'302,"-1"0"0,0 1-1,0-1 1,0 1 0,-1-1-1,1 1 1,0 0-1,-1 0 1,1 0 0,-1 1-1,1-1 1,-1 1 0,0-1-1,3 6 1,-4-5-212,0 0 0,-1 0 0,1 0 0,0 0 1,-1 0-1,0 0 0,0 1 0,0-1 0,0 0 0,-1 0 1,1 0-1,-1 0 0,1 0 0,-1 0 0,0 0 1,-2 3-1,-9 21 19,-1-1 0,-2-1 0,0 0 0,-2-1 0,-28 33 0,9-11 56,15-19-154,1 1-977,-32 33 0,52-61 956,0 0-1,0 0 1,0 0-1,0 0 1,0 0-1,-1 0 0,1 0 1,0 0-1,0 0 1,0 0-1,0 0 1,0 0-1,0 0 1,0 0-1,-1-1 1,1 1-1,0 0 1,0 0-1,0 0 1,0 0-1,0 0 1,0 0-1,0 0 1,0 0-1,-1 0 1,1 0-1,0 0 1,0 0-1,0-1 0,0 1 1,0 0-1,0 0 1,0 0-1,0 0 1,0 0-1,0 0 1,0 0-1,0-1 1,0 1-1,0 0 1,0 0-1,0 0 1,0 0-1,0 0 1,0 0-1,0-1 1,0 1-1,0 0 1,0 0-1,0 0 1,0 0-1,0 0 1,0 0-1,0 0 0,0-1 1,0-8-264,3-10-322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16259,'1'0'56,"-1"0"-1,1 0 0,-1 0 0,1 0 0,-1 0 0,1 0 0,-1 0 1,1 0-1,-1 0 0,1 0 0,-1 0 0,1 0 0,-1 0 0,1 0 0,-1 0 1,1 1-1,-1-1 0,0 0 0,1 0 0,-1 0 0,1 1 0,-1-1 1,1 0-1,-1 1 0,0-1 0,1 0 0,-1 1 0,0-1 0,1 1 0,-1 0 5,0 0-1,0 0 0,1 0 0,-1 0 0,0 0 0,0 0 0,-1 0 1,1 0-1,0 0 0,0 0 0,0 0 0,-1 0 0,0 2 0,-19 32 1208,19-34-1141,-222 379 2638,223-379-2780,0-1-1,-1 1 0,1-1 1,0 1-1,0-1 0,0 1 1,-1-1-1,1 1 0,0-1 1,0 1-1,-1-1 1,1 0-1,0 1 0,-1-1 1,1 1-1,-1-1 0,1 0 1,0 1-1,-1-1 0,1 0 1,-1 0-1,1 1 0,-1-1 1,1 0-1,-1 0 1,-3-11-439,5-23 905,12-47-366,-2 32-192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16067,'0'0'75,"1"0"0,-1 0 0,1 1 0,-1-1 0,1 0-1,-1 1 1,1-1 0,-1 1 0,0-1 0,1 0-1,-1 1 1,0-1 0,1 1 0,-1-1 0,0 1 0,1-1-1,-1 1 1,0-1 0,0 1 0,0 0 0,0-1-1,1 1 1,-1-1 0,0 1 0,0-1 0,0 1 0,0 0-1,0-1 1,0 1 0,0-1 0,-1 2 0,-1 25 546,1-21-146,0 10-146,1 0 0,0 0 1,1 1-1,1-1 0,0 0 1,1-1-1,7 22 1,-7-28-385,1 1 1,0-1 0,0 0 0,1 0-1,0 0 1,1-1 0,0 0 0,0 0-1,1 0 1,0-1 0,0 0 0,15 11-1,-22-18 7,0 0 0,0 0 0,0 1 0,1-1 0,-1 0 0,0 0-1,0 1 1,0-1 0,1 0 0,-1 0 0,0 0 0,0 0 0,1 1 0,-1-1 0,0 0 0,0 0-1,1 0 1,-1 0 0,0 0 0,0 0 0,1 0 0,-1 0 0,0 0 0,1 0 0,-1 0-1,0 0 1,1 0 0,-1 0 0,0 0 0,0 0 0,1 0 0,-1 0 0,0 0 0,1 0-1,-8-10-890,-8-2 303</inkml:trace>
  <inkml:trace contextRef="#ctx0" brushRef="#br0" timeOffset="1">9 200 14635,'-9'-1'2209,"12"2"-1729,10 1 1096,6 1-560,10-3-304,7 0-151,4-2-257,1-2-184,1-3-672,-7-2-297,-5 0 681,-5 2-184,-17 3-136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18820,'-2'6'1632,"2"0"-1104,-2-1-191,6 1 615,7-1-184,6-4-240,6-1-112,5-3-392,2-3-240,0-1-744,1-3 880,-13 4-88,-6 0-152,-10 3-128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24 15211,'0'0'122,"1"-1"-1,0 0 1,-1 1-1,1-1 1,-1 0-1,0 1 1,1-1-1,-1 0 1,1 0-1,-1 1 1,0-1-1,0 0 1,1 0-1,-1 0 1,0 1-1,0-1 1,0 0-1,0 0 0,0 0 1,0 0-1,0 1 1,0-1-1,0 0 1,-1-1-1,0 2-21,0-1 0,0 1 0,0-1 0,0 1-1,0 0 1,0-1 0,0 1 0,0 0 0,0 0 0,0 0-1,0 0 1,0 0 0,0 0 0,0 0 0,0 0-1,0 0 1,0 1 0,0-1 0,0 0 0,0 1 0,-1-1-1,-9 4 215,1 0-1,-1 0 0,1 1 0,0 0 0,0 1 0,-13 10 0,-50 47 376,63-54-581,1 0-1,0 1 1,0 1-1,1-1 1,1 1-1,0 0 1,0 1-1,-5 15 1,10-24-90,1 0 1,0 0-1,0 1 0,0-1 1,0 0-1,1 1 0,-1-1 1,1 1-1,0-1 0,0 0 1,0 1-1,1-1 0,-1 1 1,1-1-1,0 0 0,0 1 1,0-1-1,0 0 0,0 0 1,1 1-1,0-1 0,-1 0 1,1-1-1,0 1 1,0 0-1,1 0 0,-1-1 1,0 0-1,1 1 0,0-1 1,-1 0-1,1 0 0,0 0 1,0-1-1,6 3 0,1 0-198,0 0 0,0-1-1,0-1 1,1 1 0,-1-2 0,1 1-1,-1-2 1,1 1 0,-1-1-1,1-1 1,-1 0 0,1-1 0,-1 0-1,0 0 1,0-1 0,0 0-1,0-1 1,0 0 0,0-1-1,17-11 1,-6 1-567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15355,'4'12'718,"0"0"1,-1 0-1,0 0 0,-1 1 0,-1-1 0,0 1 0,-1 22 0,2 9 305,0-10-416,-2-14-285,2-1 0,0 0-1,9 37 1,-10-56-304,-1 1 0,0-1 0,0 1 0,0-1 0,0 1 0,0-1 0,0 1 0,1-1-1,-1 1 1,0-1 0,1 1 0,-1-1 0,0 1 0,0-1 0,1 0 0,-1 1 0,1-1 0,-1 0 0,0 1 0,1-1 0,-1 0-1,1 0 1,-1 1 0,1-1 0,-1 0 0,1 0 0,-1 0 0,2 1 0,-2-2 8,1 1 0,0 0 0,0 0 0,0-1 1,0 1-1,0-1 0,-1 1 0,1-1 0,0 1 0,0-1 0,-1 0 0,1 1 0,0-1 0,0-1 1,23-36 474,-19 31-400,35-64 483,52-79-213,-84 142-527,-5 6-564,-10 4-1906,6-4 2063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15267,'6'0'219,"0"0"-1,1 1 1,-1-1 0,0 2-1,0-1 1,1 1 0,-1-1-1,0 2 1,0-1-1,-1 1 1,1 0 0,-1 0-1,11 8 1,-4-2 113,1 1 0,-2 1 0,0 0 0,14 19 0,-19-23-250,-1 0-1,0 1 0,0 0 1,-1 0-1,0 0 1,-1 0-1,0 1 0,0-1 1,-1 1-1,0 0 1,0-1-1,-1 1 0,0 0 1,-1 0-1,0 0 1,-1 14-1,-2-9-114,0 0 0,-1 0 0,0 0-1,-1-1 1,0 0 0,-1 0 0,-1 0 0,0-1 0,-16 21-1,7-13 270,0-1 0,-2-1-1,0 0 1,-29 20-1,7-9-160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15795,'13'4'4742,"11"-2"-3466,24-4-910,13-11 170,-38 7-344,34-3-1,-51 8-229,-1 1 1,1 0-1,0 0 1,0 0-1,0 1 1,0 0-1,0 0 1,-1 0-1,1 1 0,9 4 1,-14-6-52,-1 0 0,1 1 0,0-1 0,0 0 1,0 1-1,-1-1 0,1 1 0,0-1 0,0 1 0,-1-1 1,1 1-1,0-1 0,-1 1 0,1 0 0,-1-1 0,1 1 0,-1 0 1,1 0-1,-1 0 0,1-1 0,-1 1 0,0 0 0,1 0 1,-1 0-1,0 0 0,0 1 0,0-1-1,-1-1 1,1 1-1,-1 0 1,1-1-1,-1 1 1,1 0-1,-1-1 0,1 1 1,-1-1-1,0 1 1,0-1-1,1 1 1,-1-1-1,0 1 0,0-1 1,1 0-1,-1 1 1,0-1-1,0 0 1,0 0-1,1 1 0,-1-1 1,0 0-1,0 0 1,-2 0-1,-14 1-727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14603,'0'1'106,"0"-1"1,1 1-1,-1 0 0,0-1 1,0 1-1,0-1 0,0 1 1,0-1-1,0 1 0,0 0 1,0-1-1,0 1 0,0-1 1,0 1-1,0-1 0,0 1 1,0 0-1,0-1 0,-1 1 1,1-1-1,0 1 0,0-1 1,-1 2-1,-6 20 460,-15 37 88,3 2 0,3 0-1,3 1 1,-9 87 0,18 47-285,5-174-475,1 0 0,1 0-1,1 0 1,1 0 0,1-1-1,14 36 1,-18-54 53,0 1-1,-1 0 1,2-1-1,-1 0 1,0 1-1,1-1 0,-1 0 1,1 0-1,0 0 1,0-1-1,0 1 1,1-1-1,-1 1 1,0-1-1,1 0 1,0 0-1,-1-1 1,1 1-1,0-1 1,0 0-1,0 0 1,0 0-1,6 0 1,26 2-362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11482,'5'-6'464,"1"-1"0,0 1 0,1 1-1,0-1 1,0 1 0,0 0-1,0 1 1,1 0 0,0 0 0,0 0-1,0 1 1,0 0 0,0 1-1,1 0 1,-1 0 0,10 0-1,-17 1-432,1 1 0,-1 0 0,0 0 0,0 0 0,1 0 0,-1 0-1,0 0 1,0 1 0,0-1 0,1 0 0,-1 1 0,0-1 0,0 0-1,0 1 1,0 0 0,0-1 0,0 1 0,0 0 0,0-1-1,0 1 1,0 0 0,0 0 0,0 0 0,-1 0 0,1 0 0,0 0-1,0 0 1,-1 0 0,1 0 0,-1 0 0,1 0 0,-1 0 0,1 0-1,-1 0 1,0 1 0,0-1 0,0 0 0,1 0 0,-1 0-1,0 1 1,0-1 0,-1 0 0,1 0 0,0 1 0,0-1 0,0 0-1,-2 2 1,0 7 91,-1-1 0,0 1 0,-1-1 1,-6 13-1,-68 105 1283,29-51-253,49-75-1141,0-1 0,0 1 0,-1-1 0,1 0 0,0 1 0,0-1 0,0 0-1,0 1 1,0-1 0,0 1 0,0-1 0,0 0 0,0 1 0,0-1-1,0 0 1,0 1 0,0-1 0,0 1 0,0-1 0,1 0 0,-1 1 0,0-1-1,0 0 1,0 1 0,0-1 0,1 0 0,-1 1 0,0-1 0,0 0-1,1 1 1,-1-1 0,0 0 0,1 0 0,-1 0 0,0 1 0,1-1 0,-1 0-1,0 0 1,1 0 0,-1 0 0,0 1 0,1-1 0,-1 0 0,1 0-1,-1 0 1,0 0 0,1 0 0,0 0 0,25 3 33,-19-2-8,3 1-25,1 1 1,-1 0 0,1 1 0,9 5 0,23 7 17,-41-16-27,-1 1-1,0-1 1,0 0 0,0 0 0,0 0 0,0 0 0,0-1 0,1 1 0,-1 0 0,0 0 0,0-1 0,0 1 0,0 0 0,0-1-1,0 1 1,0-1 0,0 0 0,0 1 0,0-1 0,0 0 0,0 1 0,-1-1 0,1 0 0,0 0 0,0 0 0,-1 0-1,1 0 1,0 0 0,-1 0 0,1 0 0,0-2 0,12-37-28,-12 36 5,4-14 7,9-50-1182,-13 63 1034,-1-1 1,1 1-1,-1-1 1,-1 0-1,1 1 1,-1-1-1,0 1 1,0 0-1,0-1 1,-3-5-1,-2 0-415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12955,'6'1'721,"-1"0"0,1-1 1,-1 1-1,1-1 0,-1 0 0,1-1 1,9-1-1,13-1 708,31 6 458,101 18 0,-85-9-1723,-74-12-165,-1 0 1,0 0-1,0 0 1,0 0 0,1 0-1,-1 0 1,0 0-1,0 0 1,0 0-1,0 0 1,1 0-1,-1 0 1,0 0-1,0 0 1,0 0 0,0 0-1,1 0 1,-1 0-1,0 0 1,0 1-1,0-1 1,0 0-1,0 0 1,1 0-1,-1 0 1,0 0 0,0 0-1,0 1 1,0-1-1,0 0 1,0 0-1,0 0 1,0 0-1,1 0 1,-1 1-1,0-1 1,0 0 0,0 0-1,0 0 1,0 1-1,0-1 1,0 0-1,-7 7 3,-18 8 43,21-13-28,-87 48 335,22-13 145,-109 76 1,149-85-545,28-27 18,1-1 0,-1 1 0,1-1 0,-1 1 0,1 0 0,-1-1 0,1 1 0,-1 0 0,1-1 0,0 1 0,0 0-1,-1 0 1,1-1 0,0 1 0,0 0 0,0 0 0,0 1 0,0-2-21,1 1-1,-1-1 1,0 0 0,1 1-1,0-1 1,-1 0-1,1 1 1,-1-1-1,1 0 1,-1 0-1,1 1 1,0-1 0,-1 0-1,1 0 1,-1 0-1,1 0 1,0 0-1,-1 0 1,1 0 0,0 0-1,-1 0 1,1 0-1,-1 0 1,1 0-1,0 0 1,-1-1-1,2 1 1,1-1-50,0 1 0,0-1 0,1 0 0,-1 0 0,0-1 0,0 1 0,6-4 0,6-7-428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 15195,'7'-3'606,"27"-11"842,-34 14-1386,1 0 0,0 0 0,-1 0 0,1-1 0,0 1 0,0 0 0,-1 0 0,1 0 0,0 0 0,0 0 0,0 0 0,-1 1 0,1-1 0,0 0 0,-1 0 0,1 1 0,0-1 0,0 0 0,-1 0 0,1 1 0,-1-1 0,1 1 0,0-1 0,-1 1 0,1-1 0,-1 1 0,1-1 0,-1 1 0,1 0 0,-1-1 0,1 1 0,-1-1 0,0 1 0,1 0 0,-1 0 0,0-1 0,0 1 0,1 0 0,-1-1 0,0 2 0,1 7 192,0 1 1,-1-1-1,0 1 0,-1-1 1,0 0-1,-1 1 0,1-1 0,-2 0 1,-3 11-1,-38 82 458,33-80-549,-105 201 337,115-221-497,-10 25 17,11-26-17,-1 0 1,1-1-1,0 1 1,-1 0-1,1 0 1,0 0 0,0-1-1,0 1 1,0 0-1,0 0 1,0 0-1,0 0 1,0-1-1,0 1 1,0 0 0,1 0-1,-1 0 1,0 0-1,0-1 1,1 1-1,-1 0 1,1 0-1,-1-1 1,0 1 0,1 0-1,-1-1 1,1 1-1,0-1 1,0 2-1,2-1 10,-1 0 0,1-1-1,0 1 1,0-1 0,0 1-1,0-1 1,0 0-1,-1 0 1,1 0 0,0-1-1,3 0 1,35-8 90,-36 7-90,64-18-1197,92-40 0,-159 59 1018,-1 1 0,1-1-1,0 0 1,0 0 0,-1 0 0,1 0 0,-1 0 0,1 0-1,-1-1 1,1 1 0,-1 0 0,1-1 0,-1 1 0,2-4-1,-3 3-706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16315,'-3'15'1817,"0"3"-1209,-3 6-248,2 3 760,-2 5-416,2 0-111,1 1-313,2-3-304,3-5-713,3-3 2074,3-9-1345,4-6 0,1-7-32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15723,'2'0'106,"-1"-1"0,0 1-1,0 0 1,0 0 0,0 0 0,0 0-1,1 0 1,-1 0 0,0 1-1,0-1 1,0 0 0,0 1 0,0-1-1,0 1 1,0-1 0,0 1-1,0-1 1,0 1 0,0-1 0,0 1-1,0 0 1,0 0 0,0 0-1,-1-1 1,1 1 0,0 0 0,-1 0-1,1 0 1,0 0 0,-1 0-1,0 0 1,1 0 0,-1 0 0,1 0-1,-1 1 1,0-1 0,0 0-1,1 1 1,0 8 388,0-1 0,0 0 1,-1 17-1,0-17-275,-1 45 125,-2 1 0,-11 58 0,14-113-402,0 1 0,0-1 1,0 0-1,0 0 0,0 0 0,0 1 0,0-1 0,0 0 0,0 0 0,0 1 0,0-1 0,-1 0 0,1 0 1,0 1-1,0-1 0,0 0 0,0 0 0,0 0 0,0 1 0,-1-1 0,1 0 0,0 0 0,0 0 1,0 0-1,0 1 0,-1-1 0,1 0 0,0 0 0,0 0 0,0 0 0,-1 0 0,1 0 0,0 0 0,0 0 1,-1 1-1,1-1 0,0 0 0,0 0 0,-1 0 0,1 0 0,0 0 0,0 0 0,-1 0 0,1-1 0,0 1 1,0 0-1,-1 0 0,-12-12-1198,-13-27 418,24 35 616,-16-26-481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11723,'3'-3'335,"0"-1"0,0 0 1,0 1-1,0 0 0,0 0 1,1 0-1,-1 0 0,1 0 1,0 1-1,0-1 0,0 1 1,0 0-1,0 0 1,0 1-1,6-2 0,9-3 1567,40-5-1,-39 7-1196,10-1 280,40-1-1,-62 6-911,-1 0 0,1 0 0,-1 1 0,1 0 0,-1 0-1,0 1 1,0 0 0,0 0 0,0 0 0,13 8 0,-17-9-63,-1 1 0,0-1 0,0 1 1,0 0-1,0-1 0,0 1 0,-1 0 1,1 0-1,-1 1 0,1-1 0,-1 0 1,0 0-1,1 1 0,-1-1 0,0 1 1,-1-1-1,2 5 0,-1-3 13,-1 1 1,0 0-1,0-1 0,0 1 1,0-1-1,-1 1 0,0-1 1,0 1-1,-2 6 0,-2 1 80,0 0 0,-1 0 0,-1 0 0,0-1 0,0 0 0,-11 12 0,8-13 72,0 0 0,0-1 0,-14 9-1,11-7 32,13-11-213,0 0 1,0 0-1,0 1 1,0-1 0,1 0-1,-1 1 1,0-1-1,0 0 1,1 0-1,-1 1 1,0-1 0,0 0-1,1 0 1,-1 0-1,0 1 1,1-1-1,-1 0 1,0 0 0,0 0-1,1 0 1,-1 0-1,0 0 1,1 0 0,-1 1-1,1-1 1,-1 0-1,0 0 1,1 0-1,-1 0 1,0-1 0,1 1-1,-1 0 1,25 5-405,-9-3 119,-12-1 203,1 1 1,-1-1-1,1 1 1,-1-1-1,1 1 1,-1 0-1,0 1 1,0-1-1,0 1 0,0 0 1,3 3-1,-5-4 73,-1 0-1,0-1 1,1 1-1,-1 0 1,0 0-1,0 0 1,0 0-1,0 0 1,0 0 0,-1 1-1,1-1 1,-1 0-1,1 0 1,-1 0-1,0 1 1,0-1-1,0 0 1,0 0-1,0 1 1,0-1-1,-1 0 1,1 0-1,-1 1 1,1-1-1,-2 2 1,-3 6 99,1-1 0,-2 0 0,1 0 0,-1-1 0,0 0 0,-1 0 0,0 0 0,0-1 0,-1 0 0,0 0 0,0-1 0,-1 0 0,1 0 1,-1-1-1,-1 0 0,-14 5 0,15-7 6,0 0 0,-1 0 1,1-1-1,-1 0 0,1-1 0,-1 0 1,0 0-1,-9-1 0,12-1-83,1 0-1,0 0 1,-1 0-1,1-1 1,0 0-1,0 0 1,0 0-1,0-1 1,0 0-1,0 0 1,1 0-1,-8-7 1,11 9-141,1 0 1,-1 0-1,1-1 0,-1 1 0,1 0 1,0-1-1,0 1 0,-1-1 1,1 0-1,0 1 0,0-1 1,1 0-1,-1 1 0,0-1 1,0 0-1,1 0 0,-1 0 0,1 0 1,0 0-1,0 0 0,-1 0 1,1 0-1,0 1 0,1-1 1,-1 0-1,0 0 0,0 0 0,1 0 1,-1 0-1,1 0 0,1-2 1,4-4-730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 15899,'0'0'79,"1"0"1,-1 0-1,0 0 0,0 0 0,0-1 0,1 1 0,-1 0 0,0 0 0,0 0 0,1 0 0,-1 0 0,0-1 1,0 1-1,0 0 0,0 0 0,0 0 0,1-1 0,-1 1 0,0 0 0,0 0 0,0 0 0,0-1 0,0 1 0,0 0 1,0 0-1,0-1 0,0 1 0,0 0 0,0 0 0,0-1 0,0 1 0,0 0 0,0 0 0,0-1 0,0 1 0,0 0 1,0 0-1,0 0 0,0-1 0,0 1 0,0 0 0,0 0 0,0-1 0,-1 1 0,1 0 0,0 0 0,0-1 1,-16 1 1838,-20 8-428,28-5-1362,0 0 1,0 1-1,0 0 1,0 1-1,1 0 1,-1 0 0,2 0-1,-1 1 1,0 0-1,1 1 1,0-1-1,-7 11 1,9-11-78,0 0 0,0 0-1,1 1 1,0-1 0,0 1-1,0 0 1,1-1 0,0 1 0,0 0-1,1 0 1,0 0 0,0 1 0,1-1-1,0 0 1,1 12 0,-1-16-93,1-1 0,0 0 0,-1 0 0,1 1 1,0-1-1,0 0 0,0 0 0,0 0 0,0 0 0,1 0 0,-1 0 1,1 0-1,-1 0 0,1-1 0,0 1 0,0-1 0,-1 1 1,1-1-1,0 1 0,0-1 0,0 0 0,1 0 0,-1 0 0,0 0 1,0-1-1,1 1 0,-1-1 0,0 1 0,1-1 0,-1 0 1,0 0-1,4 0 0,4 0-169,1 0-1,-1-2 1,1 1 0,-1-1 0,20-7-1,8-4-337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5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 14259,'9'-6'660,"6"-2"3543,-14 12-2071,-8 10-921,-4 7-746,1 0 1,1 0 0,0 1-1,2 1 1,-7 35-1,10-36-472,1 0-1,1 1 1,1-1 0,1 0-1,1 1 1,1-1-1,1 0 1,1 0-1,13 42 1,-14-59-1096,-3-11 322,-4-13-452,-10-14-664,-2 1-1,-25-40 1,-18-12 2031,49 68 2145,19 16 590,11 4-2303,3-5-670,-1 0-1,0-1 0,0-1 0,0-1 0,0-1 1,26-9-1,-19 5-268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1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13531,'-1'1'88,"1"-1"0,0 0 0,0 0-1,-1 1 1,1-1 0,0 0 0,0 0 0,-1 1 0,1-1 0,0 0 0,0 1 0,0-1 0,-1 0 0,1 1-1,0-1 1,0 0 0,0 1 0,0-1 0,0 0 0,0 1 0,0-1 0,0 0 0,0 1 0,0-1-1,0 1 1,0-1 0,0 0 0,0 1 0,0-1 0,0 0 0,1 1 0,10 6 1268,26-1-345,-33-5-806,35 2 410,0-2 0,61-5 1,77-19-125,57-4-437,-233 26-54,0 1-1,0 0 0,0 0 0,0 0 1,0 0-1,0 0 0,-1 0 1,1 0-1,0 0 0,0 0 1,0 0-1,0 1 0,0-1 1,0 0-1,-1 0 0,1 1 0,0-1 1,0 1-1,0-1 0,-1 1 1,1-1-1,0 1 0,0 0 1,-1 0 0,-1-1 0,1 1 0,-1-1 0,1 1 0,-1-1 0,1 0 0,-1 1 0,1-1 0,-1 1 0,0-1 0,1 0 0,-1 1 1,1-1-1,-1 0 0,0 0 0,1 0 0,-1 0 0,0 1 0,0-1 0,1 0 0,-1 0 0,0 0 0,1 0 0,-1 0 0,0-1 0,-1 1 1,-68-1 55,-1 3 1,0 4 0,-97 19-1,138-18-42,-58 16 7,78-17-57,17-4-14,22-2-47,31-9-561,72-21 0,38-6-2287,-158 37 1902,-13 5 311,-17 7 188,-21 3 89,-22 4 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14579,'0'1'119,"0"0"0,0 0 1,0 0-1,0 0 0,0 1 0,1-1 0,-1 0 1,0 0-1,1 0 0,-1 0 0,1 0 0,0 0 0,-1 0 1,1 0-1,0 0 0,-1 0 0,1-1 0,0 1 0,0 0 1,0 0-1,0-1 0,0 1 0,0 0 0,0-1 1,0 1-1,0-1 0,0 1 0,0-1 0,0 0 0,0 1 1,0-1-1,0 0 0,1 0 0,-1 0 0,0 0 1,0 0-1,0 0 0,0 0 0,1 0 0,-1 0 0,1-1 1,10 0 416,-1-1 0,0-1 1,16-5-1,-12 4-204,13-5 116,35-9-8,-59 18-527,-1-1-1,1 0 1,0 1 0,-1 0 0,1 0 0,-1 0-1,1 0 1,-1 1 0,1-1 0,-1 1 0,1 0 0,-1 0-1,1 0 1,3 3 0,-6-4 19,0 1 1,0 0 0,0 0-1,-1-1 1,1 1-1,0 0 1,0 0-1,-1 0 1,1 0-1,-1 0 1,1 0-1,-1 0 1,1 0-1,-1 0 1,1 0-1,-1 0 1,0 1-1,0-1 1,0 0 0,0 0-1,1 0 1,-1 0-1,-1 0 1,1 1-1,0-1 1,0 0-1,0 0 1,-1 0-1,1 0 1,0 0-1,-1 0 1,1 0-1,-1 0 1,1 0-1,-1 0 1,0 0 0,-1 1-1,-2 6-189,-2-1 1,1 0-1,-11 9 0,15-15 221,-23 22-575</inkml:trace>
  <inkml:trace contextRef="#ctx0" brushRef="#br0" timeOffset="1">4 332 14347,'-3'13'1408,"4"-4"-727,3-2-177,8-5 624,2-2-96,8-8-112,4 1-128,6-3-167,1 0-129,3 0-184,1 0-112,-8 4-232,-3 0-176,-6 5-464,-4-1-265,-8-1 737,-6 3-168,4-4-168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69 15171,'1'-3'104,"-1"0"1,-1 1-1,1-1 0,0 0 1,0 0-1,-1 1 0,0-1 0,0 0 1,1 1-1,-1-1 0,-1 1 0,1-1 1,0 1-1,-1 0 0,1-1 0,-1 1 1,0 0-1,1 0 0,-1 0 0,0 0 1,0 0-1,-1 1 0,1-1 0,0 0 1,0 1-1,-1 0 0,1 0 0,-1-1 1,1 1-1,-1 1 0,0-1 1,1 0-1,-1 1 0,0-1 0,1 1 1,-7 0-1,2 0 31,0 0-1,0 1 1,0 0 0,0 0-1,0 0 1,0 1 0,0 0 0,1 0-1,-1 1 1,0 0 0,1 0 0,0 1-1,-10 7 1,3 1 6,1 0-1,0 1 0,1 1 1,0 0-1,1 0 0,1 1 1,1 0-1,0 1 0,0 0 1,2 0-1,0 0 0,1 1 1,0 0-1,2 0 1,-3 24-1,6-36-105,0 1-1,0-1 1,0 1 0,1-1-1,0 1 1,0-1 0,0 0-1,1 1 1,-1-1 0,1 0 0,5 9-1,-5-11-59,1 0 0,-1 0 0,1-1 0,-1 1 0,1-1 0,0 1 0,0-1 0,0 0 0,0 0 0,0 0-1,0 0 1,1-1 0,-1 1 0,1-1 0,-1 0 0,1 0 0,-1 0 0,7 0 0,3-1-250,0 0-1,0-1 1,-1 0 0,1-1 0,0-1-1,-1 0 1,0 0 0,0-1 0,13-7-1,4-1-340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1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12123,'1'-1'91,"-1"1"1,1 0-1,0 0 1,-1 0 0,1 0-1,0 0 1,-1 0-1,1 1 1,0-1-1,-1 0 1,1 0 0,-1 0-1,1 1 1,0-1-1,-1 0 1,1 1 0,-1-1-1,1 0 1,0 1-1,-1-1 1,1 1-1,-1-1 1,0 1 0,1-1-1,-1 1 1,1-1-1,-1 1 1,0-1 0,1 1-1,-1 0 1,0-1-1,0 1 1,1-1 0,-1 1-1,0 0 1,0-1-1,0 1 1,0 0-1,0-1 1,0 2 0,1 34 1908,-2-30-1729,-6 92 2332,3-57-1618,2 63-1,2-103-959,-1 0-1,1 1 1,0-1 0,1 0 0,-1 0-1,0 0 1,0 0 0,0 1 0,1-1-1,-1 0 1,0 0 0,1 0 0,-1 0-1,1 0 1,0 0 0,-1 0 0,1 0-1,0 0 1,1 1 0,-1-2-11,-1 1 1,1-1-1,0 0 1,-1 0-1,1 0 1,0 0-1,-1 0 1,1 0-1,0-1 1,0 1-1,-1 0 1,1 0-1,0 0 1,-1-1-1,1 1 1,-1 0 0,1-1-1,0 1 1,-1 0-1,1-1 1,-1 1-1,1-1 1,0 0-1,6-6 81,0-1-1,-1 1 1,8-13-1,-10 14-52,82-108 353,-70 95-323,0 2 1,1 0 0,38-28-1,-38 35-535,-17 10 447,1 0 0,-1-1-1,0 1 1,0 0 0,1 0-1,-1 0 1,0-1 0,1 1-1,-1 0 1,0 0 0,1 0-1,-1 0 1,0-1 0,1 1-1,-1 0 1,0 0 0,1 0 0,-1 0-1,0 0 1,1 0 0,-1 0-1,1 0 1,-1 0 0,0 0-1,1 0 1,-1 0 0,0 1-1,1-1 1,-1 0 0,0 0 0,1 0-1,-1 0 1,0 0 0,1 1-1,-1-1 1,0 0 0,0 0-1,1 1 1,-1-1 0,0 0-1,1 1 1,3-4-449,3 2 174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10282,'-13'27'1048,"-4"6"-760,-6 5-87,-2 4 319,-2 1-152,-1-2-40,1 2-64,-1-1-72,1 0-80,-1-3-48,4 2-64,-1-2-152,-2-8 128,-1-2 16,1-16-64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90 365 12451,'-85'45'2108,"80"-40"-1430,20-13-300,11-12-261,0-2-1,25-27 1,5-5-80,188-152 19,-231 195-58,33-22-2,-44 31 4,1 1 0,-1-1 0,1 1 0,0 0 0,0 0 0,0 0 0,0 0 0,0 0 0,0 1 0,0 0 1,0-1-1,0 1 0,0 0 0,4 1 0,-6-1 0,-1 0 1,1 0-1,0 0 1,-1 1 0,1-1-1,0 0 1,-1 1-1,1-1 1,0 1-1,-1-1 1,1 1 0,-1-1-1,1 1 1,-1-1-1,1 1 1,-1-1-1,1 1 1,-1 0-1,1-1 1,-1 1 0,0 0-1,1-1 1,-1 1-1,0 0 1,0 0-1,0-1 1,1 1 0,-1 0-1,0 0 1,0-1-1,0 1 1,0 0-1,0 0 1,0-1-1,-1 1 1,1 0 0,0 1-1,-12 31 13,10-27-13,-35 81-10,-42 116-2177,66-155 1756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13299,'76'2'1147,"-27"-1"-1054,66-6-1,272-68 1211,-146 22-464,-167 39-673,81-4 1,-109 15-153,0 1 0,0 3 0,47 9 0,333 86 236,-398-91-228,-1 0 1,2-2-1,35 2 1,84-5-5,-53-2 20,-71 2 40,-1 1-1,26 6 0,-22-4 74,28 3 0,-47-9-143,-1 1 0,0-1 1,0 0-1,0 0 0,0-1 0,0 0 1,-1 0-1,1-1 0,0 0 0,-1 0 1,0 0-1,1-1 0,-2 0 0,1 0 1,0-1-1,-1 0 0,0 1 0,0-2 1,0 1-1,4-7 0,-7 11-18,-1 1 15,0 0 1,0 0-1,0 0 1,0 0-1,0 0 1,0 0 0,0 1-1,0-1 1,0 0-1,0 1 1,0-1 0,0 1-1,0-1 1,0 1-1,0-1 1,0 1-1,0 0 1,0-1 0,0 1-1,-1 0 1,1 0-1,0 1 1,-2 4-51,-11-5-280,6-8 267,1-16-45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16267,'2'0'105,"1"1"0,0 0-1,0 0 1,-1-1 0,1 0-1,0 1 1,0-1 0,0 0 0,-1 0-1,1-1 1,0 1 0,0-1-1,-1 1 1,6-3 0,42-18-64,-33 13 44,117-57-154,-88 40 33,0 2 1,2 3-1,54-17 0,-88 34 37,1 0 0,-1 1 0,1 1 0,-1 0 0,1 1 0,0 0 0,-1 1 0,30 6 0,-5 4-6,72 29 0,-101-36 2,-5-2 1,13 4-24,-16-3 22,-10-1 17,-85 0 261,-55 5 39,77 6-225,-89 27 0,-35 8-61,187-46-23,-38 3 30,45-4-32,-1-1 0,0 0-1,0 0 1,0 0 0,1 0 0,-1-1 0,0 1 0,0 0 0,1-1-1,-1 1 1,0-1 0,1 0 0,-1 1 0,0-1 0,1 0 0,-1 0 0,1 0-1,0 0 1,-1 0 0,-1-3 0,2 4-1,1-1 1,0 0-1,0 0 0,0 0 0,-1 0 1,1 1-1,0-1 0,0 0 0,0 0 1,0 0-1,1 0 0,-1 0 1,0 1-1,0-1 0,0 0 0,1 0 1,-1 0-1,0 1 0,1-1 0,-1 0 1,1 0-1,-1 1 0,1-1 1,-1 0-1,1 1 0,-1-1 0,1 1 1,0-1-1,1 0 0,23-17 26,2 3-77,1 1 1,1 2-1,0 0 0,59-13 0,-30 13-435,99-8-1,-104 17 13,0 1 0,-1 3 0,55 9 0,-87-7 102,-39-7 170,-18-3 163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14003,'-7'2'1336,"6"4"-648,4-6-135,11 0 631,5-5-104,5 1-112,5-2-64,6 0-191,3 2-97,1 0-240,-3 4-120,-6 2-376,-4 6-312,-10 2 384,-6 1-48,-7-2-64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 21821,'3'-29'416,"-5"44"-248,-5 24 200,0 7-56,0 6-112,1 6-80,2-4-8,-4-5-64,4 2-16,1-8-120,2-7-176,1-19-400,4-9-296,2-24 752,1-12-153,5-9-159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14731,'2'9'1520,"-3"14"-839,-3 6-257,-6 9 840,4 5-400,-3 5-248,3 3-80,2-5-240,1-1-95,3-9-209,-1-3-105,1-11-295,0-9-152,-6-23 216,-1-12 32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15707,'-1'-5'1689,"4"2"-1057,10-3-128,3-3 1072,8-4-800,7-1-63,5-5-153,6-3-40,4 4-144,2 0-136,-3 9-448,-5 8-296,-8 8 1144,-9 11-672,-14 8-24,-6 4-32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14779,'-5'-8'1544,"5"14"-903,-1 1-225,-2 3 1176,2 5-680,-2-1-336,1 2-72,2 3-175,3-2-65,0-2-104,1-1-16,-1-1-80,0-1-88,-1-3-296,-2-2-321,-3-1 529,3-2-56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16724,'8'-11'2532,"-18"34"-1248,4-11-1062,-27 64 448,-30 107 1,53-146-693,2 1 0,1-1 0,2 2-1,1-1 1,3 47 0,1-70-150,2 0 1,5 27-1,-6-38 83,0-1 0,0 1 0,0-1 0,0 0 0,0 0 0,1 1 0,-1-1-1,1 0 1,0 0 0,0-1 0,0 1 0,1 0 0,-1-1 0,1 1 0,-1-1 0,1 0 0,0 0 0,2 2 0,-3-3 51,0-1 1,0 1 0,1-1-1,-1 0 1,0 0-1,0 1 1,0-2-1,0 1 1,0 0-1,0 0 1,0-1-1,0 1 1,0-1-1,0 1 1,0-1-1,0 0 1,0 0 0,0 0-1,-1 0 1,1 0-1,2-2 1,21-19-530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0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14451,'7'0'1608,"-3"4"-991,-11 8-169,-2 3 664,-5 9-296,-4 0-104,-3 7-200,-2 0-88,-1 3-184,-2-3-63,5-2-137,0-3-96,1-10-449,1-6-263,3-12 656,1-9-144,-1-9-64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0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15619,'15'15'1585,"-2"4"-1121,5-2-208,6-1 672,6-3-368,0-3-320,9-6-1832,2-2 1560,2-2-232,-2-2-184</inkml:trace>
  <inkml:trace contextRef="#ctx0" brushRef="#br0" timeOffset="1">475 5 14811,'8'-5'1424,"4"11"-831,4 2-201,0 6 856,4 2-456,0 6-216,0 4-8,-7 3-168,-2 2-15,-11 8-105,-5 3-16,-9 3-48,-7 3-24,-5 0-216,-2-5-296,-1-8 344,5-9-80,10-18-40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16388,'-1'6'1560,"10"1"-1000,5-4-216,8-3 640,4-3-200,7-4-352,3-1-287,2-3-738,0 1-271,-11 3 688,-5 3-192,-15 5-128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15587,'-13'13'1769,"6"-2"-1153,7-3-224,7-4 824,10-1-400,7-3-119,9-5-289,4-2-184,7-4-848,-1-4 624,-4 2-89,-5-1-79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49 12779,'54'-44'3518,"-45"39"-1007,-10 12-1382,-11 17-422,11-23-608,-251 380 894,193-299-927,50-69-158,0-1 1,-14 14-1,23-26 70,0 0-1,0 0 0,0 1 1,0-1-1,-1 0 0,1 0 1,0 0-1,0 0 0,0 0 1,0 1-1,0-1 0,0 0 1,-1 0-1,1 0 0,0 0 1,0 0-1,0 0 0,0 0 1,-1 1-1,1-1 0,0 0 1,0 0-1,0 0 0,0 0 1,-1 0-1,1 0 0,0 0 1,0 0-1,0 0 0,-1 0 1,1 0-1,0 0 1,0 0-1,0 0 0,-1 0 1,1 0-1,0 0 0,0-1 1,0 1-1,0 0 0,-1 0 1,1 0-1,0 0 0,0-10-412,7-13 226,8-12-110,7-8-84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12227,'9'7'1432,"-6"9"-896,-5 12-136,-4 2 784,-2 9-495,-1 6-1,0 6-168,2 2-88,0 2-160,3 0-48,1-4-112,3-2 8,0-4-264,0-8-272,0-15 368,0-7-48,-5-20-32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16347,'0'0'1697,"1"3"-1185,11-3-208,4-1 1096,10-2-856,3-1-191,8-2-482,4-1-303,2-1-352,0 1 648,1 3-184,-4 1-128</inkml:trace>
  <inkml:trace contextRef="#ctx0" brushRef="#br0" timeOffset="1">488 10 17116,'6'1'1648,"5"2"-1032,1-2-232,5 1 672,2-2-247,1 0-553,1-2-544,-5-1 368,-5 2-128,-2 0-168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17428,'-2'14'1320,"-5"5"-1000,-2 6-144,0 8 344,-2 5-160,1 1-104,-3 3-96,3-3-240,0-3-200,-1-7-440,3-6-112,-4-13 616,-1-6-192,-1-11-136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74 14843,'18'-11'567,"1"1"-1,0 1 0,0 0 1,1 1-1,0 2 0,1 0 1,-1 1-1,38-5 0,-53 10-452,0 0 0,0 0 0,0 1 0,-1 0 0,1-1 0,0 2-1,8 2 1,-12-4-83,0 0 0,1 1 0,-1 0 0,0-1 0,0 1 0,0 0 0,0 0 0,0-1 0,0 1 0,0 0-1,0 0 1,0 0 0,0 0 0,0 0 0,0 0 0,-1 1 0,1-1 0,0 0 0,-1 0 0,1 1 0,-1-1 0,1 0-1,-1 0 1,0 1 0,0-1 0,1 1 0,-1-1 0,0 0 0,0 1 0,0-1 0,-1 2 0,-1 3 41,1 0 1,-2-1 0,1 1 0,-1-1-1,1 1 1,-1-1 0,-1 0 0,1 0-1,-1-1 1,0 1 0,-5 4 0,-10 10 243,-24 16-1,38-30-244,-52 37 471,57-41-546,-1-1-1,1 0 1,0 0-1,0 0 1,0 0-1,-1 1 1,1-1-1,0 0 1,0 0-1,0 0 1,0 1-1,0-1 1,-1 0-1,1 0 1,0 1-1,0-1 1,0 0-1,0 0 1,0 1-1,0-1 1,0 0-1,0 1 1,0-1-1,0 0 1,0 0-1,0 1 1,0-1-1,0 0 1,0 0-1,0 1 1,0-1-1,0 0 1,1 0-1,-1 1 1,0-1-1,0 0 1,0 0-1,0 1 1,1-1-1,-1 0 1,0 0-1,0 0 1,0 1-1,1-1 1,-1 0-1,0 0 1,0 0-1,0 0 0,1 0 1,-1 0-1,0 1 1,0-1-1,1 0 1,-1 0-1,0 0 1,1 0-1,-1 0 1,0 0-1,0 0 1,1 0-1,22 4-338,-17-3 227,-1 0 39,-1 0 0,1 0 0,0 0 0,0 1 0,-1 0 0,1 0 0,-1 0 0,0 1 0,0 0 0,0-1 0,0 1 0,0 1 0,0-1 0,3 5 0,-5-5 64,0-1 0,-1 1 0,1 0 0,-1 0 0,0 0 0,1 0 0,-1 1 0,-1-1 0,1 0 0,-1 0-1,1 1 1,-1-1 0,0 0 0,0 1 0,0-1 0,0 0 0,-1 0 0,0 1 0,1-1 0,-1 0 0,0 0 0,-2 4 0,-2 4 128,0 1 0,-1-1 0,-1-1 0,0 1 0,0-1 0,-1-1 0,0 1 0,0-1 0,-1-1 0,-1 1 0,1-1 0,-21 12 0,23-17-15,1 1 1,0-1-1,-1-1 1,1 1-1,-1-1 1,0 0-1,0-1 1,0 0-1,0 0 1,-11 0-1,13-1-67,-1-1 0,1 0 0,0 0 0,-1 0 0,1-1 0,0 1 0,0-1 0,0-1 0,0 1 0,0-1 0,1 0 0,-1 0 0,1 0 0,0 0 0,-5-5 0,8 7-104,0 0 0,0 0 0,0 0 0,0 0 0,0 0 0,0-1 0,0 1 0,0 0 0,0-1-1,0 1 1,1-1 0,-1 1 0,1-1 0,-1 1 0,1-1 0,-1 1 0,1-1 0,0 1 0,0-1 0,0-2-1,1 2 12,-1 0 0,1 0-1,0 0 1,0 0 0,0 0 0,0 1-1,0-1 1,0 0 0,0 1-1,1-1 1,-1 1 0,1-1-1,-1 1 1,1-1 0,3-1-1,19-13-533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13075,'-16'32'5321,"-23"50"-4790,22-40-176,2 1 1,3 1-1,1 0 0,2 0 1,2 1-1,1 0 1,2 51-1,4-88-323,1 1 1,0-1-1,0 0 1,0 0-1,1 0 1,6 15-1,-7-21-59,0 1 0,0-1 0,0 0 0,1 0 0,-1 0 0,1 0 0,0 0 0,-1 0 0,1 0 0,0-1 0,0 1 0,0-1 0,0 1 0,1-1 0,-1 0 0,0 0 0,0 0 0,1 0 0,-1 0 0,1 0 0,-1-1 0,1 1 0,-1-1 1,1 1-1,-1-1 0,4 0 0,-1-1-221,1 1 1,-1-1 0,1 0 0,0 0-1,-1 0 1,1-1 0,-1 0 0,0 0 0,0 0-1,0 0 1,0-1 0,0 0 0,0 0-1,-1-1 1,7-5 0,8-12-622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 16668,'4'-5'1776,"2"4"-1280,-8 1-248,1 6 832,-9 7-448,-5 5-135,-5 11-273,-2 6-104,-4 3-104,-1 2 32,1-1-48,-2-3-56,5-8-208,3-6-193,2-20-463,4-7 728,1-20-104,0-4-168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14043,'17'10'1352,"3"6"-824,-1 0-160,4 4 625,2 1-233,5-1-176,1 0-152,-1-2-440,-1-4-344,-6-4 352,-1-4-96,-2-6-80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12563,'38'-17'345,"0"2"1,1 1 0,0 3 0,1 1 0,0 2-1,1 1 1,-1 2 0,1 3 0,1 0-1,67 8 1,-76 0-255,57 16 0,16 3 213,-93-23-244,1-1 0,-1 0 0,1-1 1,-1 0-1,0-1 0,17-4 0,13-6 152,52-20 0,26-9 35,-105 36-238,0 1 0,1 1 0,-1 0-1,1 1 1,24 1 0,-32 2-11,0 0-1,-1 0 1,1 1 0,-1 0-1,0 0 1,0 1 0,0 0-1,0 1 1,-1-1 0,1 1-1,-1 1 1,8 7 0,-9-6 5,1-1 0,0-1 0,1 0 0,-1 0 0,1 0 0,0-1 0,1 0 0,-1 0 1,1-1-1,-1 0 0,11 2 0,-9-4 5,0-1 1,0 0-1,0 0 0,0-1 1,0-1-1,0 1 1,9-4-1,67-27 24,-61 22-101,47-14-1,-71 24 66,20-3-122,-20 3 104,-1 0 0,1 0 0,0 0 1,-1 0-1,1 0 0,-1 0 0,1 0 0,0 0 0,-1 0 0,1 0 0,-1 1 0,1-1 0,-1 0 0,1 0 0,-1 1 0,1-1 0,-1 0 1,1 1-1,-1-1 0,1 0 0,-1 1 0,1-1 0,-1 1 0,1-1 0,-1 1 0,0-1 0,1 1 0,-1 0 0,0-1 12,0 0 0,0 0 0,-1 1 0,1-1 0,0 0 0,0 0 0,0 0 0,0 0 0,-1 1 1,1-1-1,0 0 0,0 0 0,-1 0 0,1 0 0,0 0 0,0 0 0,0 0 0,-1 0 0,1 1 0,0-1 0,0 0 0,-1 0 0,1 0 0,0 0 0,0 0 0,-1 0 0,1-1 0,0 1 0,0 0 0,-1 0 0,1 0 0,0 0 0,0 0 0,-1 0 0,-8-3-179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12651,'3'21'4474,"-3"36"-3948,0-38-92,-3 106 204,-25 168 0,25-287 22,3-23-310,1-30 29,1 26-200,17-121 418,-16 122-598,2 0 1,1 0-1,0 1 1,19-37-1,-24 53-1,0 1 1,1-1-1,0 1 0,-1-1 0,1 1 0,0-1 0,0 1 0,0 0 0,0 0 0,1 0 1,-1 1-1,1-1 0,-1 0 0,1 1 0,-1 0 0,1-1 0,0 1 0,0 0 1,0 0-1,0 1 0,-1-1 0,1 1 0,0-1 0,4 1 0,-3 0 0,0 1-1,0-1 1,-1 1-1,1 0 0,0 0 1,0 1-1,-1-1 1,1 1-1,-1 0 0,0 0 1,1 0-1,-1 0 1,0 0-1,0 1 1,0 0-1,0-1 0,-1 1 1,3 4-1,-4-6 2,0 0 0,0 0 0,0 1 0,0-1 0,0 0-1,-1 1 1,1-1 0,0 1 0,-1-1 0,1 0 0,-1 1 0,0 0-1,1-1 1,-1 1 0,0-1 0,0 1 0,0-1 0,0 1 0,0-1 0,-1 4-1,0-3 6,0 0-1,0 0 1,0 0 0,0 0-1,-1 0 1,1 0-1,-1 0 1,1 0-1,-1-1 1,0 1-1,1-1 1,-4 3 0,-6 2 39,1 0 1,-1 0 0,-1-1 0,-13 5-1,20-8-16,-5 1-106,0 0 0,0 0 0,-12 2 0,21-5 63,1 0 1,0 0-1,-1 0 0,1 0 0,-1 0 0,1 0 0,0 0 0,-1 0 1,1 0-1,-1 0 0,1 0 0,0 0 0,-1-1 0,1 1 0,-1 0 1,1 0-1,0 0 0,-1 0 0,1-1 0,0 1 0,-1 0 1,1 0-1,0-1 0,0 1 0,-1 0 0,1-1 0,0 1 0,0 0 1,-1-1-1,1 1 0,0 0 0,0-1 0,0 1 0,0 0 0,0-1 1,-1 1-1,1-1 0,0 1 0,0 0 0,0-1 0,0 1 0,0-1 1,0 1-1,0 0 0,0-1 0,0 1 0,1-1 0,-1 1 1,0 0-1,0-1 0,0 1 0,0 0 0,0-1 0,1 1 0,-1 0 1,0-1-1,0 1 0,1 0 0,-1-1 0,1 1 0,6-10-288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14731,'10'-3'1432,"-7"3"-735,-4 6 327,-2 7-384,-3 6-304,-1 3-128,-1 8-168,1 2-32,-2 3-8,2 1 8,4-3 24,0-1-72,3-9-352,6-4-200,7-11 512,6-2-104,9-6-48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13483,'4'7'1224,"-2"9"-728,-2 1-120,-3 6 585,-3 0-297,-4 3-152,-5 2-48,0-1-120,-6 1-64,0-5-136,-3-3-96,3-7-272,-1-1-224,3-11 400,5-2-80,7-8-24</inkml:trace>
  <inkml:trace contextRef="#ctx0" brushRef="#br0" timeOffset="1">50 128 14115,'13'7'1152,"3"0"-904,0-1-96,4 1 304,3-1-159,2 1 1935,-4-2-1936,0 3 112,-1 1 56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12715,'0'0'1280,"3"4"-848,3 6-88,3 3 576,4 6-256,3 1-63,5 5-145,1 4-32,3 1-80,-1 0-80,-4 4-112,-2-2-24,-11 2-64,-7 0-112,-10-3-448,-9 0 448,-4-5-48,-5-2-56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13827,'-21'30'3836,"-52"93"-2860,57-90-889,0 2 0,3 0 1,0 0-1,3 1 1,1 1-1,1 0 1,2 0-1,2 0 0,1 1 1,5 67-1,-1-93-88,0 0 0,1-1 0,0 1-1,1-1 1,1 1 0,8 18 0,-9-24 39,0-1-1,0 1 1,1-1-1,0 0 1,0 0 0,0-1-1,1 1 1,-1-1 0,1 0-1,0 0 1,0-1-1,1 1 1,-1-1 0,9 4-1,20 5 27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 14203,'5'-1'179,"1"0"0,0 0 0,-1 0 1,1 0-1,0 1 0,-1 0 0,1 0 0,0 1 0,0 0 0,-1 0 0,1 0 1,-1 1-1,1-1 0,-1 1 0,0 1 0,1-1 0,-1 1 0,6 4 1,-5-4-112,-1 1 1,1 1-1,-1-1 1,0 1-1,0 0 1,0 0-1,-1 0 1,0 1-1,0 0 1,0 0-1,-1 0 1,1 0 0,-1 0-1,3 13 1,-3-5 30,-1 1 1,-1-1 0,0 1 0,-1 0 0,-1-1 0,0 1-1,-1-1 1,-1 0 0,0 1 0,-1-1 0,0 0-1,-10 20 1,-4 5-57,-2-1 0,-48 69-1,41-72-243,-1-1 0,-36 33 0,35-41 44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1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18164,'-3'4'154,"1"0"0,-1 0-1,1 0 1,0 0 0,1 0 0,-1 0 0,1 1-1,-1-1 1,1 1 0,1-1 0,-1 1 0,1-1-1,-1 1 1,1 0 0,1-1 0,-1 1 0,1 4-1,-1-8-141,0-1-1,0 1 1,1-1-1,-1 1 0,0-1 1,0 1-1,0-1 0,0 1 1,0-1-1,1 1 0,-1-1 1,0 1-1,0-1 0,1 0 1,-1 1-1,0-1 0,1 1 1,-1-1-1,0 0 0,1 1 1,-1-1-1,0 0 1,1 1-1,-1-1 0,1 0 1,-1 0-1,1 1 0,-1-1 1,1 0-1,-1 0 0,1 0 1,0 0-1,0 0 6,0 0 0,1-1-1,-1 1 1,0-1 0,0 1-1,0-1 1,0 1 0,0-1 0,0 0-1,0 0 1,-1 1 0,1-1 0,1-2-1,2-1 32,0-1 0,-1 0-1,1 0 1,-1 0 0,2-6-1,3-17 212,-8 27-239,0-1 1,1 1 0,-1 0 0,0-1 0,0 1 0,0 0 0,0-1 0,0 1 0,0 0 0,0-1 0,-1 1 0,1 0 0,0-1 0,-1 1 0,1 0 0,-1 0 0,1-1 0,-2-1-1,1 3-12,1-1-1,-1 1 0,1 0 1,-1 0-1,0 0 0,1-1 1,-1 1-1,1 0 0,-1 0 1,1 0-1,-1 0 0,0 0 1,1 0-1,-1 0 0,0 0 1,1 0-1,-1 0 0,1 1 1,-1-1-1,1 0 0,-1 0 1,0 0-1,1 1 0,-1-1 1,1 0-1,-1 1 0,1-1 1,-1 1-1,1-1 0,0 0 1,-1 1-1,1-1 0,-1 1 1,1-1-1,0 1 0,-1 0 1,-13 20 115,14-20-115,-13 29 36,12-29-108,1 1 1,-1 0 0,1-1-1,0 1 1,-1 0 0,1 0-1,0-1 1,0 1 0,0 0 0,0 0-1,1-1 1,-1 1 0,0 0-1,1 0 1,0 2 0,-1-4 26,1 0 1,-1 1 0,0-1 0,1 0 0,-1 0-1,0 1 1,1-1 0,-1 0 0,1 0-1,-1 0 1,0 1 0,1-1 0,-1 0 0,1 0-1,-1 0 1,1 0 0,-1 0 0,1 0 0,-1 0-1,1 0 1,-1 0 0,0 0 0,1 0-1,-1 0 1,1 0 0,-1 0 0,1 0 0,-1-1-1,1 1 1,-1 0 0,0 0 0,1-1-1,14-7-265,-15 8 285,17-12-461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13651,'10'-7'684,"8"-3"1760,-13 14-1206,-6 10-338,-7 26-361,-2 0 0,-2-1 0,-2 0 0,-1-1 0,-37 65 0,48-97-574,1 0-1,-1 0 0,-1 0 1,1-1-1,-1 1 0,0-1 1,-11 8-1,14-12-10,1 1 0,-1-1-1,0 0 1,0 0 0,0 0 0,-1 0 0,1-1 0,0 1-1,0-1 1,0 1 0,-1-1 0,1 0 0,0 1 0,0-1-1,0 0 1,-1-1 0,1 1 0,0 0 0,0-1 0,-1 1-1,1-1 1,0 0 0,0 1 0,0-1 0,0 0 0,0 0-1,0-1 1,-2-1 0,-14-12-325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20 12355,'11'-14'5090,"-5"9"-1896,-9 10 7,-8 10-3005,-1-1 1,-24 22-1,3-2-133,-199 206-156,228-236 48,1 0-81,-1 0-1,1-1 1,-1 1-1,0-1 0,-1 0 1,1 0-1,-1 0 1,1-1-1,-6 3 1,10-5 66,-1 0 0,1 0 0,-1 0 1,0 0-1,1 0 0,-1 0 0,1 0 0,-1-1 0,0 1 1,1 0-1,-1 0 0,1 0 0,-1-1 0,1 1 1,-1 0-1,1-1 0,-1 1 0,1 0 0,-1-1 0,1 1 1,-1-1-1,1 1 0,0-1 0,-1 1 0,1-1 0,0 1 1,-1-1-1,1 1 0,0-1 0,0 1 0,0-1 0,-1 0 1,1 1-1,0-1 0,0 1 0,0-1 0,0 0 0,0 0 1,-3-27-687,3 25 586,0-22-534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15963,'9'4'1353,"0"5"-913,7 4-152,3 3 528,2 1-168,8 5-256,0 0-40,4-4-104,1 0-168,-5-8-512,-5-4-216,-1-6 544,-1-3-144,-8-7-80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13427,'2'-1'171,"-1"1"1,0 0 0,0 0-1,0 0 1,1 0-1,-1 0 1,0 0 0,0 0-1,0 0 1,1 0-1,-1 0 1,0 1 0,0-1-1,0 0 1,0 1-1,0-1 1,0 1 0,1 0-1,-1-1 1,0 1-1,0 0 1,-1-1-1,1 1 1,0 0 0,0 0-1,0 0 1,0 0-1,-1 0 1,1 0 0,-1 0-1,1 0 1,0 0-1,-1 0 1,0 0 0,1 0-1,-1 1 1,0-1-1,1 2 1,11 14 123,-6-12-231,-5-9 52,-2 1-95,0 1 1,-1-1-1,1 1 1,0 0 0,-1 0-1,0 0 1,1 0-1,-1 0 1,0 0-1,0 0 1,0 1-1,0-1 1,-1 1 0,1-1-1,0 1 1,-1 0-1,1 0 1,-5-1-1,6 1-15,0 0-1,0 1 0,0 0 1,0-1-1,0 1 1,0 0-1,-1-1 0,1 1 1,0 0-1,0 0 1,0 0-1,-1 0 0,1 0 1,0 0-1,0 1 1,0-1-1,-1 0 0,1 0 1,0 1-1,0-1 1,0 1-1,0-1 0,0 1 1,0 0-1,0-1 1,0 1-1,0 0 0,0 0 1,0-1-1,0 1 1,1 0-1,-1 0 0,0 0 1,1 0-1,-1 0 0,0 0 1,1 0-1,-1 0 1,1 1-1,0-1 0,-1 2 1,1-3-24,0 1 0,-1-1 1,1 0-1,0 1 0,0-1 0,0 1 0,0-1 1,0 1-1,0-1 0,0 1 0,0-1 1,0 1-1,1-1 0,-1 1 0,0-1 1,0 0-1,0 1 0,0-1 0,1 1 0,-1-1 1,0 0-1,0 1 0,1-1 0,-1 1 1,0-1-1,1 0 0,-1 1 0,0-1 0,1 0 1,-1 0-1,0 1 0,1-1 0,-1 0 1,1 0-1,0 1 0,18-2-257,-9-2 100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49 12755,'7'-32'2820,"-10"17"-1084,3 15-1674,-1 0-1,1-1 1,0 1 0,-1 0 0,1 0 0,-1 0 0,1 0 0,0 0 0,-1-1 0,1 1 0,-1 0 0,1 0-1,0 0 1,-1 0 0,1 0 0,-1 1 0,1-1 0,0 0 0,-1 0 0,1 0 0,-1 0 0,1 0 0,0 0 0,-1 1-1,1-1 1,0 0 0,-1 0 0,1 1 0,0-1 0,-1 0 0,1 0 0,0 1 0,-1-1 0,1 1-1,-18 14 616,-29 34 0,10-10-570,-150 134-422,182-168 234,5-5 58,0 0 1,0 0 0,0 0-1,0 0 1,0 0 0,0 0 0,0 0-1,0 0 1,0 0 0,0 0-1,-1 1 1,1-1 0,0 0-1,0 0 1,0 0 0,0 0-1,0 0 1,0 0 0,0 0-1,0 0 1,0 0 0,0 0-1,-1 0 1,1 0 0,0 0-1,0 0 1,0 0 0,0 0 0,0 0-1,0 0 1,0 0 0,0 0-1,0 0 1,-1 0 0,1 0-1,0 0 1,0 0 0,0 0-1,0 0 1,0 0 0,0 0-1,0 0 1,0 0 0,0 0-1,-1 0 1,1 0 0,0 0-1,0 0 1,0 0 0,0-1 0,0 1-1,0 0 1,0 0 0,0 0-1,0 0 1,0 0 0,0 0-1,0 0 1,0 0 0,0-10-357,5-9 83,2-2-188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13979,'6'6'1208,"-1"2"-784,2 2-168,4 5 521,4-2-177,4 3-176,2-2-40,4 2-136,1-1-56,-1 1-512,-5-2 352,3 0-64,-1 1-48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11995,'4'12'316,"0"1"1,1-1 0,1 0-1,-1 0 1,10 13 0,-13-23-262,3 7-19,1 0-1,0 0 1,0-1 0,1 0 0,0 0 0,0-1 0,1 0 0,0 0 0,0 0 0,1-1-1,0-1 1,0 1 0,0-2 0,0 1 0,1-1 0,0 0 0,0-1 0,0-1-1,0 1 1,1-1 0,20 0 0,379-37 250,-361 29-276,403-33 57,-391 39-58,252-9 73,-295 8-27,0 1 1,0 0 0,0 1-1,32 6 1,-46-6-48,0 0 0,0 1-1,0-1 1,-1 1 0,1-1 0,-1 1-1,1 0 1,-1 0 0,1 1-1,-1-1 1,0 1 0,3 3 0,-4-4-22,-1 1 0,1-1 1,-1 0-1,0 1 0,0 0 0,0-1 1,0 1-1,0-1 0,-1 1 1,1 0-1,-1 0 0,1-1 1,-1 1-1,0 0 0,0 0 1,0 0-1,-1-1 0,1 1 1,-2 4-1,-3 4-47,-2-5-5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10330,'2'2'117,"1"0"1,-1 0-1,1-1 0,-1 1 0,1-1 0,0 0 1,0 0-1,0 0 0,0 0 0,0 0 1,0 0-1,0-1 0,0 0 0,0 1 0,0-1 1,0 0-1,0-1 0,0 1 0,0 0 0,0-1 1,0 0-1,0 0 0,5-2 0,7-3 223,-1-1-1,0-1 1,19-13-1,-14 9-294,22-14 87,1 2 0,1 2 0,59-22 0,-88 39-110,1 1 1,-1 0 0,1 1-1,0 0 1,-1 2-1,1-1 1,0 2 0,0 0-1,0 1 1,0 0-1,0 1 1,0 1-1,-1 0 1,29 11 0,23 18 205,-43-20-98,0-2 1,46 16-1,-61-23-108,1-2 0,0 1 1,-1-1-1,1 0 0,0-1 1,0 0-1,-1-1 0,1 1 1,0-2-1,-1 1 0,1-1 1,12-5-1,6-2 67,7-3-139,38-20 0,-64 28 5,0 0 0,-1 0 0,1-1 0,-1 0 0,0-1 0,-1 0 0,1 0 0,-1 0 0,0 0-1,6-11 1,-3-2-63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37 13275,'32'-31'2441,"-27"26"-969,-21 22-585,-260 326 527,251-309-1337,24-33-92,1-1 1,0 1 0,0-1-1,-1 1 1,1-1 0,0 1-1,-1-1 1,1 0 0,0 1-1,-1-1 1,1 1 0,-1-1-1,1 0 1,-1 1 0,1-1-1,0 0 1,-1 0 0,1 1-1,-1-1 1,0 0 0,1 0-1,-2 0 1,1-10-639,7-20 119,5 0 281,4-3-83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13819,'1'2'136,"0"1"-1,1-1 1,-1 1 0,0 0 0,0 0-1,-1-1 1,1 1 0,0 0 0,-1 0-1,0 0 1,0 0 0,0 0 0,0 0 0,0-1-1,0 1 1,-1 0 0,0 3 0,-1 10 465,1 12-438,1 1 0,1 0 0,1-1-1,1 1 1,2-1 0,1 0 0,1 0 0,1-1 0,20 43 0,-33-77-627,-7-3 151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16155,'-6'-3'1449,"3"1"-977,3 1-168,10 1 616,3-1-144,6-1-304,3-1-136,5 0-344,6 0-248,4 3-520,-4 0 984,5-2-336,1 0-120,3-1-96</inkml:trace>
  <inkml:trace contextRef="#ctx0" brushRef="#br0" timeOffset="1">595 0 11226,'5'0'1409,"-2"5"-649,-1 0-256,-4 6 1824,-1 2-1455,-1 5-257,-2 4-64,-1 3-136,-2 1-24,1 0-152,-1 0-64,-1-2-144,1-3-120,-1-8-448,0-5-160,-2-8 560,2-5-120,2-9-96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15723,'12'8'1489,"4"1"-905,3 0-216,2-1 560,2-2-120,3 1-168,3 3-136,-1-1-207,1 0-113,-5-1-128,-2-2-136,-5 3-409,-2 0-207,-5-1 568,-4-3-144,3 3-88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14131,'4'0'1344,"9"3"-768,-1 1-191,5 1 671,2-1-288,2 2-200,3 1-56,-3 0-232,4 0-224,-5 4-472,0-3-248,-4 1 536,-4 0-136,-6-4-104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15643,'0'-5'1385,"3"8"-961,1 1-160,-3 8 648,1 3-152,-2 5-272,0 1-136,-2 3-128,2-1-16,-2-4-112,-3-4-56,1-7-360,2-7-224,-5-4-296,1-8-112,-2-7 624,-4-2-224,-1-5-104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13723,'0'-2'167,"0"1"0,0-1-1,0 0 1,0 0 0,0 0 0,1 0 0,-1 0 0,1 0 0,-1 0-1,1 0 1,-1 0 0,1 1 0,0-1 0,0 0 0,0 1 0,0-1-1,0 0 1,0 1 0,1-1 0,-1 1 0,1 0 0,-1-1 0,1 1-1,-1 0 1,1 0 0,2-2 0,6-3 390,0 1-1,1 0 1,13-4-1,-20 7-443,26-9 720,55-12 1,-75 21-780,1 0 1,-1 1 0,0 0 0,1 0-1,-1 1 1,1 1 0,-1 0-1,1 0 1,13 5 0,-21-6-54,-1 1 0,0 0 0,0 0 0,0 1 0,1-1 0,-1 0 0,-1 1 0,1-1 1,0 1-1,0 0 0,-1 0 0,1-1 0,0 1 0,-1 0 0,0 0 0,0 0 0,1 1 0,-1-1 0,0 0 0,-1 0 0,1 1 1,0-1-1,-1 0 0,1 1 0,-1-1 0,0 1 0,0-1 0,0 0 0,0 1 0,0-1 0,0 1 0,-1-1 0,0 4 0,-1 3 4,-1 0-1,1 0 1,-2 0-1,1-1 1,-1 1-1,0-1 0,-10 14 1,1-6 14,0 1-1,-2-2 1,0 0 0,-18 14-1,33-29-25,0 1-1,-1-1 1,1 0-1,0 0 0,0 0 1,0 0-1,-1 0 1,1 1-1,0-1 0,0 0 1,0 0-1,0 0 1,0 1-1,-1-1 1,1 0-1,0 0 0,0 0 1,0 1-1,0-1 1,0 0-1,0 0 1,0 1-1,0-1 0,0 0 1,0 0-1,0 1 1,0-1-1,0 0 0,0 0 1,0 1-1,0-1 1,0 0-1,0 0 1,0 1-1,0-1 0,1 0 1,-1 0-1,0 0 1,0 1-1,0-1 1,0 0-1,0 0 0,1 0 1,-1 1-1,0-1 1,0 0-1,0 0 0,1 0 1,-1 0-1,0 0 1,0 0-1,0 1 1,1-1-1,-1 0 0,0 0 1,0 0-1,1 0 1,-1 0-1,0 0 1,0 0-1,1 0 0,-1 0 1,0 0-1,1 0 1,22 4-265,-14-3 137,-5 0 89,0 1 0,1-1 0,-1 1 0,0-1 0,0 1 0,0 1-1,0-1 1,0 0 0,0 1 0,-1 0 0,1 0 0,3 4 0,-6-5 39,0 0 0,1-1 0,-1 1 0,0 1 0,0-1 0,0 0 0,0 0 1,-1 0-1,1 0 0,-1 1 0,1-1 0,-1 0 0,0 1 0,0-1 0,0 0 1,0 1-1,0-1 0,0 0 0,-1 1 0,1-1 0,-1 0 0,1 0 0,-1 1 1,0-1-1,0 0 0,-1 2 0,-3 4 62,0-1-1,0 0 1,-1 0 0,1-1 0,-1 1 0,-1-1-1,1-1 1,-1 1 0,0-1 0,-1 0-1,1-1 1,-1 0 0,0 0 0,0 0-1,-16 4 1,6-3 87,0 0-1,0-2 1,0 0-1,-1-1 1,1-1-1,-31-1 1,10-6-125,24 2-367,15 4 333,0 0-1,0 0 1,0 0-1,0 0 1,1 0 0,-1 0-1,0 0 1,0 0 0,0 0-1,0 0 1,0 0 0,0 0-1,0 0 1,0 0-1,0 0 1,0 0 0,0 0-1,0-1 1,0 1 0,0 0-1,0 0 1,0 0-1,0 0 1,0 0 0,0 0-1,0 0 1,0 0 0,0 0-1,0 0 1,0 0-1,0-1 1,0 1 0,0 0-1,0 0 1,0 0 0,0 0-1,0 0 1,0 0 0,0 0-1,0 0 1,0 0-1,0 0 1,0 0 0,0 0-1,0-1 1,0 1 0,0 0-1,0 0 1,0 0-1,0 0 1,0 0 0,-1 0-1,35-14-287,-7 1-4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14307,'0'1'79,"1"-1"0,-1 1 0,0-1-1,0 1 1,0 0 0,0-1 0,0 1 0,1-1 0,-1 1 0,0 0-1,-1-1 1,1 1 0,0-1 0,0 1 0,0 0 0,0-1 0,0 1-1,-1-1 1,1 1 0,0-1 0,0 1 0,-1-1 0,1 1 0,-1 0-1,-11 16 310,10-13-94,-46 63 1314,-73 97 131,119-162-1739,0 0 0,0 0-1,0-1 1,0 1 0,0 0 0,0-1-1,0 1 1,-1-1 0,-4 3 0,7-4-21,-1 0 0,0 0 0,1 0 1,-1 0-1,1 1 0,-1-1 0,0 0 1,1 0-1,-1-1 0,0 1 0,1 0 1,-1 0-1,0 0 0,1 0 0,-1 0 1,0-1-1,1 1 0,-1 0 0,1-1 1,-1 1-1,1 0 0,-1-1 0,1 1 0,-1 0 1,1-1-1,-1 1 0,1-1 0,-1 1 1,1-1-1,0 1 0,-1-1 0,1 0 1,0 1-1,-1-1 0,1 1 0,0-1 1,0 0-1,0 1 0,-1-1 0,1 0 1,0 1-1,0-2 0,-2-10 10,0 0 0,1-1-1,0-15 1,1 14-85,0-20-195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13883,'5'-4'1368,"-1"4"-776,2 4-208,-2 7 849,2 1-257,3 5-280,2 4-72,4 2-152,3 0-56,6-1-160,-1-2-136,3-6-496,3-1-320,-5-10 584,2-3-136,-3-7-96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16836,'2'-4'216,"0"0"0,1 0 0,-1 0 0,0 1 0,1-1 0,0 1 0,0 0 0,0-1 0,0 2 1,1-1-1,-1 0 0,1 1 0,-1-1 0,1 1 0,0 0 0,0 0 0,0 1 0,0-1 0,1 1 1,-1 0-1,5-1 0,-5 1-145,0 0 1,0 1-1,0-1 1,0 1 0,0 0-1,0 0 1,0 0-1,0 1 1,0 0 0,-1-1-1,1 1 1,0 1-1,0-1 1,-1 0-1,1 1 1,0 0 0,-1 0-1,0 0 1,1 0-1,-1 0 1,0 1 0,0 0-1,5 5 1,-7-5-70,1 0 0,-1 0 0,1 0 0,-1 0 0,0 0 0,0 1 0,-1-1 0,1 0 0,-1 0 1,1 1-1,-1-1 0,0 0 0,0 1 0,-1-1 0,1 0 0,-1 1 0,1-1 0,-1 0 0,0 0 0,0 0 0,-1 1 1,1-1-1,-1 0 0,1-1 0,-4 6 0,-4 5-1,-1 1 1,0-2-1,-21 21 1,-31 21 40,87-58-351,-14 1 222,-4 0-215,1 1 0,-1 0 0,1 0 0,0 1 0,0 0 1,-1 0-1,1 0 0,0 1 0,15 2 0,-11 2-193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8882,'0'0'79,"0"0"1,0 1-1,0-1 0,1 1 0,-1-1 1,0 0-1,0 1 0,0-1 1,0 0-1,1 1 0,-1-1 1,0 0-1,0 1 0,1-1 1,-1 0-1,0 1 0,0-1 1,1 0-1,-1 0 0,0 1 0,1-1 1,-1 0-1,1 0 0,-1 0 1,0 0-1,1 1 0,-1-1 1,0 0-1,1 0 0,-1 0 1,1 0-1,-1 0 0,0 0 1,1 0-1,-1 0 0,1 0 1,-1 0-1,1 0 0,25-4 840,6 0-287,13 14-124,-24-6-341,1 1 1,33 0-1,-12-6-29,67-10-1,-75 6-105,0 1-1,0 2 1,51 3 0,-61 2-12,-1-1 1,1-1 0,-1-1-1,1-1 1,-1-2-1,31-6 1,17-10 2,-31 8-8,1 1 0,-1 2 0,45-3 0,-33 10 15,-16 0 24,0-1-1,67-13 0,-19-7 37,-33 7-38,1 3-1,53-5 0,-8 5-26,-42 4-16,58 0 0,-102 9 4,-1 0-1,1 1 1,-1 1-1,0-1 1,0 2 0,0 0-1,11 5 1,-11-4 2,-1-1 1,1 0-1,0 0 1,0-2-1,1 1 0,-1-1 1,13 0-1,33-3 18,-22 0-28,0 1 0,43 7 0,-61-4 11,0-1 0,0-1 0,0 0 0,0-1 0,1 0 0,-1-2 0,27-5 0,-29 4-3,1 0-1,-1 1 1,19 0-1,-17 1 18,0 0-1,24-6 1,-31 4-16,0 0 1,0 1-1,1 0 1,-1 1 0,1 0-1,-1 1 1,1 0-1,-1 0 1,1 1-1,12 3 1,-3-1 9,0 0 1,0-1-1,0-1 1,0-1-1,34-5 1,20 1 13,113-2 24,-173 7-45,1 0 0,19 5 1,-19-3 1,0-1 1,19 1-1,-31-3-108,-2 0 102,0 0 0,0 0 0,0 0 0,0 0 0,0 0 0,0 0 0,0 0 0,0 0 0,-1 0 0,1-1-1,0 1 1,0 0 0,0-1 0,0 1 0,0 0 0,-1-1 0,1 1 0,0-1 0,0 0 0,0 0 0,2-3-202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3548 1256 11787,'13'-15'215,"-1"0"-1,0-1 1,15-29 0,23-57-204,-36 72 95,0-2-54,-1 0 0,-1-1-1,13-67 1,-21 78 156,-1 0-1,-1-1 1,-1 1-1,-2-1 1,0 0-1,-1 1 0,-6-27 1,-9-69 970,14 82-1104,-17-68 1,17 93-41,-2 0 1,0 0-1,0 0 0,-1 0 1,0 1-1,-1 0 1,-12-16-1,-65-58 239,70 71-257,2 2-13,-2 0 0,1 1 0,-1 1 0,-1 0 0,0 1 0,0 0 0,0 1 0,-1 1 0,0 1 0,0 0 0,-1 1 0,1 0-1,-1 2 1,0 0 0,0 1 0,0 0 0,0 2 0,1 0 0,-1 1 0,0 0 0,-21 7 0,5-1-75,0-1 0,-1-2 0,1-1-1,-1-1 1,0-2 0,-37-4 0,-190-15-374,192 18 390,-125 15 0,155-9 53,-197 21 5,205-26-2,1-2 0,-1 0 0,1-2 0,0-2 0,-54-14 0,10-6-15,35 11 7,-1 2 0,0 1 0,0 2 0,-46-4 0,29 13 9,-108 12 0,117-6-9,1-2 0,-1-3 0,-74-5 0,3-17-8,76 12 20,1 2 1,-1 1-1,-79 1 0,111 6 0,-1 1 1,1 0 0,-1 1-1,1 0 1,0 1-1,0 0 1,1 0-1,-1 1 1,1 1-1,0 0 1,0 0-1,1 1 1,-1 0-1,-8 9 1,-9 13-18,1 0 0,-41 61 0,14-17-152,22-33 64,-41 52-80,-60 101-1,114-163 179,1 2 0,1 0-1,2 1 1,1 0-1,2 1 1,1 1 0,-9 61-1,18-76 4,0 1 0,2-1 0,0 1 0,1-1-1,2 1 1,0-1 0,10 32 0,1-12-5,1 0 1,35 60-1,-42-84 0,0-1-1,2 1 1,0-2-1,0 0 1,19 18-1,-24-27 1,0 0-1,0 0 0,1 0 0,-1-1 1,1 0-1,0 0 0,1-1 1,-1 0-1,0 0 0,1-1 1,0 0-1,-1 0 0,1 0 0,14 0 1,-3-3-46,0 0 1,1-1 0,-1-1 0,0-1-1,0-1 1,22-8 0,-8 0-215,-1-1 1,48-30-1,-33 16 80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36 327 15683,'-21'6'1193,"9"0"-945,9-2-104,9-4 376,19-6-160,12-11-104,7-5-96,5-10-80,4-4-32,-1-7-328,-4-1-240,-10-2 448,-8-3-88,-11 1-64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14515,'0'1'76,"0"0"0,0 0 1,1 0-1,-1 0 0,0 0 0,0 1 0,1-1 1,-1 0-1,0 0 0,1 0 0,-1 0 0,1 0 1,0 0-1,-1 0 0,1 0 0,0-1 0,-1 1 1,1 0-1,0 0 0,0 0 0,0-1 0,0 1 0,0-1 1,0 1-1,0 0 0,0-1 0,0 0 0,0 1 1,0-1-1,0 0 0,0 1 0,0-1 0,0 0 1,0 0-1,2 0 0,6 1 52,-1-1 0,0-1 0,0 0-1,9-1 1,-6 0-187,88-16 116,-60 9-35,43-3 0,-78 11-16,-1 1 0,0 0 0,0-1 1,1 1-1,-1 1 0,0-1 1,1 0-1,-1 1 0,0 0 0,0-1 1,0 1-1,0 1 0,0-1 1,0 0-1,4 3 0,-5-2 3,-1 0 1,1 0-1,-1 0 1,0 0-1,0 0 0,0 0 1,0 1-1,0-1 0,-1 0 1,1 0-1,-1 1 1,1-1-1,-1 1 0,0-1 1,0 0-1,0 1 0,0-1 1,0 0-1,0 1 0,-1-1 1,1 0-1,-2 4 1,-6 24 54,-2 0 0,-1-1 0,-1-1 0,-1 1 0,-1-2 0,-35 49 0,45-70-53,-1-1 1,1 1 0,-1-1 0,-8 7-1,10-10-8,0 0-1,0-1 0,0 1 1,0-1-1,0 0 0,0 0 1,-5 2-1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14027,'9'7'670,"0"0"0,0 1-1,-1 0 1,0 1 0,0-1 0,-1 2-1,0-1 1,-1 1 0,7 13 0,-5-6-530,0 0 0,-1 1 0,-1 0 1,-1 0-1,3 19 0,-5-12-205,-1-1 0,-1 1 0,-1-1 0,-1 1 0,-1-1 0,-1 0 0,-9 36-1,4-31-309,-2 1 0,-1-1-1,-1-1 1,-1 0 0,-26 39-1,15-33-213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14931,'-7'8'1272,"-6"2"-927,0 4-137,4 14 456,0 2-128,6 12-144,3 1-56,2 5-176,2-2-40,6-4-8,-1-5-24,3-14-152,1-5-144,-3-16-384,-4-8 1736,-11-16-1144,-3-4 32,-8-17-8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14923,'14'0'1000,"5"-4"-752,7-4-96,7-6 305,3-2-169,8-3-48,-1-1-16,-2-2-24,-4 2-88,-6 6-336,-8 1-200,-7 7 328,-15 6-24,6 0-104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12907,'-4'22'1240,"4"-4"-920,10-7-64,4-6 392,9-5-144,5-3-48,5-5-135,-2 0-33,0-2-160,0 0-184,-7 3-376,-3 3-1513,-10 5 1665,-4 6-208,-7 3-192</inkml:trace>
  <inkml:trace contextRef="#ctx0" brushRef="#br0" timeOffset="1">67 247 13339,'0'13'1200,"6"1"-960,3-8-56,5-3 408,8-7-264,2-5-40,4-8-128,1-4-168,0-8-312,-2-4 360,-5-6-88,1-4-40,-6-9-96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14459,'-1'9'404,"0"1"-1,0-1 1,-1 0-1,-4 13 1,-5 24 203,6-8-254,2 0 1,2 39 0,1-65-295,1 0 0,1 0 1,-1 0-1,2-1 0,0 1 0,0-1 0,1 0 0,0 0 1,1 0-1,12 20 0,-16-30-74,0 1 0,0 0-1,0-1 1,1 1 0,-1-1 0,1 1 0,-1-1-1,1 1 1,-1-1 0,1 0 0,0 0-1,0 0 1,0 0 0,-1 0 0,1 0 0,0-1-1,0 1 1,0-1 0,0 1 0,0-1 0,1 0-1,-1 1 1,0-1 0,0 0 0,0-1-1,0 1 1,0 0 0,0 0 0,0-1 0,0 1-1,0-1 1,0 0 0,0 0 0,0 0 0,0 0-1,-1 0 1,1 0 0,0 0 0,-1 0 0,1-1-1,1-1 1,7-6-69,-1 0 0,0-1-1,0 0 1,-1 0 0,7-13 0,9-15-140</inkml:trace>
  <inkml:trace contextRef="#ctx0" brushRef="#br0" timeOffset="1">367 8 14011,'2'-6'1368,"-2"10"-896,-2 6-232,-7 12 1089,-1 4-617,-5 14-408,1 8-64,-5 7-104,3 2-24,2-7 0,1 1-8,1-12-128,3-7-96,2-19-456,0-12-136,-2-17 544,1-10-96,-3-9-152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11819,'10'0'1352,"1"3"-808,2 4-256,5 2 1792,2 1-1559,10-4-329,5-1-72,6-5-48,-1-4-128,-2-7-288,-2-4-121,-9-10 369,-2-1-64,-9-3-112</inkml:trace>
  <inkml:trace contextRef="#ctx0" brushRef="#br0" timeOffset="1">342 1 13283,'-1'14'1504,"4"9"-1000,-1 6-168,3 2 1417,5 3-1321,0 4-128,5 5-48,-2 5-32,-2 11-416,-4 9-224,-4 12 344,-3 1-48,-16 0-96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 12931,'1'1'120,"-1"-1"1,1 1-1,-1-1 1,1 1-1,-1-1 1,1 1-1,-1-1 1,1 0-1,-1 1 1,1-1-1,-1 0 1,1 1-1,0-1 1,-1 0-1,1 0 1,0 0-1,-1 1 1,1-1-1,0 0 1,-1 0-1,1 0 0,0 0 1,-1 0-1,1 0 1,1-1-1,20 1 410,23-7 328,0-2 1,86-29-1,8-3-158,-78 31-583,0 3 0,1 2 0,72 4 0,39-3-97,-117-1-23,-30 2 0,1 1 1,0 1 0,-1 1 0,46 6 0,-27 10 37,-38-12-30,1-1 1,-1 0 0,1-1 0,0 1-1,10 0 1,41 0 107,-95-17 10,25 11-118,0 1 0,0 1 0,0-1 0,0 2 1,-19 1-1,-59 10-26,24-2 3,-163 6 9,-145 19 15,315-25-5,-250 46 2,305-55-5,-24 8-32,26-8 31,-1 1 0,1-1 0,0 1 0,0-1 0,-1 1 0,1 0 0,0 0 0,0-1 0,0 1 0,0 0 1,0 0-1,0 0 0,0 0 0,0 0 0,0 0 0,0 2 0,1-3 0,0 1 0,0 0 0,0 0 0,1-1 0,-1 1 0,0 0 0,1 0 0,-1-1 0,0 1 0,1-1 0,-1 1 0,1 0 0,-1-1 0,1 1 0,-1-1 0,1 1 0,-1-1 0,1 1 0,0-1 0,-1 1 0,1-1 0,0 0 0,-1 1 0,1-1 0,0 0 0,1 1 0,23 9-34,-23-9 33,27 8-4,1-2-1,1 0 0,-1-2 0,1-2 0,0 0 1,0-2-1,52-5 0,-2-6 14,135-35-1,72-17-85,-237 54 21,1 3 1,1 1 0,83 7-1,-102 0-15,48-2 0,-68-2 56,1-1 0,-1 0 1,0-1-1,0-1 0,26-10 1,-26 8 1,29-10-69,-43 16 85,1 0 0,-1 0 0,1 0 0,-1 0 0,0 0 0,1 0 0,-1 0 0,1 0 0,-1 0 0,0 0 0,1 0 0,-1 0 0,1 0 0,-1 0 0,0 0 0,1 0 0,-1 0 0,0 1 0,1-1 0,-1 0 0,0 0 0,1 0 0,-1 1 0,0-1 0,1 0 0,-1 1 1,0-1-1,1 0 0,-1 0 0,0 1 0,0-1 0,1 1 0,-1 14-16,-10 15 1,8-27 15,1 1 1,-1-1 0,0 0 0,0 0 0,0 0-1,-1 0 1,1 0 0,-1-1 0,1 1 0,-4 2-1,4-4-40,1 0-1,-1 0 1,0 0 0,0-1-1,0 1 1,0 0-1,0-1 1,0 0-1,0 1 1,0-1 0,-1 0-1,1 0 1,0 0-1,0 0 1,0 0-1,0 0 1,0-1 0,0 1-1,-4-2 1,-46-21-318,22 11 131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12683,'-15'4'1155,"14"-2"-402,9-1-115,1 0-514,-1 0 0,0 1 0,0 0 0,0 0 0,11 5 0,-9-3-112,0-1-1,0 0 1,13 2-1,-11-4 714,-21-2-305,-23-2-171,-31 8-92,48-3-102,-1-1 0,1 0-1,-31-2 1,28-6 5,18 6-50,9 7-3,1 0-17,4 5 2,1-1 1,1 0-1,0-2 1,33 14-1,-46-20-19,1-1 0,-1 0 0,0 0 0,1-1 0,-1 1-1,0-1 1,1 0 0,-1 1 0,1-2 0,-1 1 0,0 0 0,1-1 0,-1 1 0,1-1 0,-1 0 0,0 0-1,0 0 1,0-1 0,1 1 0,-1-1 0,0 0 0,-1 1 0,1-1 0,0-1 0,-1 1 0,1 0 0,-1-1 0,1 1-1,-1-1 1,0 0 0,0 1 0,0-1 0,1-5 0,-2 8 5,-1-1 0,1 1 0,-1-1 0,0 1 0,0-1 0,1 1 0,-1-1 0,0 1 0,0-1 0,1 1 0,-1-1 0,0 1 0,0-1 0,0 1 0,0-1 0,0 1 0,0-1 0,0 0 0,0 1 0,0-1 0,0 1 0,0-1 0,0 1 0,0-1 0,-1 1 0,1-1 0,0 1 0,0-1 0,-1 1 0,1-1 0,0 1 0,-1-2 0,0 2-14,-1-1 1,1 1-1,0-1 1,-1 1 0,1 0-1,-1 0 1,1-1-1,0 1 1,-1 0-1,1 0 1,-1 0-1,-2 1 1,-12 1-232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1 10250,'-17'0'1662,"3"0"-1013,0 0 0,-22 4 0,31-3-572,-1 0 0,1 1 0,-1 0 0,1 0-1,0 0 1,0 1 0,0 0 0,0 0-1,-7 5 1,-10 10 92,-1-1 1,0-1-1,-2-1 1,1-1-1,-2-1 0,-47 16 1,51-21-163,-1 0 1,1 2-1,1 0 0,0 1 1,0 2-1,2 0 1,-1 1-1,1 0 1,-22 25-1,21-18-1,1 2-1,1 0 1,1 1-1,2 0 1,0 1-1,1 1 1,-13 36-1,17-36-6,2 1-1,0 0 1,-7 52-1,13-66 2,1-1-1,1 0 0,0 0 0,0 1 0,1-1 0,1 0 1,0 0-1,1 0 0,0 0 0,0 0 0,8 14 0,-8-21-1,0 0 0,0 0 0,0 0 0,1 0 0,0-1 0,0 0 0,0 0 0,0 0 0,1 0 0,-1-1 0,1 1 0,6 2 0,-2-2-3,0 0 1,0-1-1,0 0 0,0 0 1,0-1-1,18 2 1,1-3-1,-1-1 1,1-1-1,-1-2 1,35-7-1,-30 4-2,0-2 0,0-1 0,-1-1 0,50-25 0,-63 26 43,-1-1 0,0-1 0,-1 0 0,-1-2 0,0 1 0,0-2-1,-1 0 1,-1-1 0,13-18 0,0-4 164,-2-1 0,-2-1 0,27-65 1,-42 85-146,0 1 0,-1-2 0,-1 1 0,-1-1 0,-1 0 0,0 0 1,-2 0-1,0 0 0,-2 0 0,-3-27 0,1 32-25,-1 1 1,0 0-1,-1 0 1,-1 0-1,0 1 0,-1-1 1,-8-12-1,9 18-12,0-1 0,0 1 0,-1 0 0,1 1-1,-2 0 1,1 0 0,-1 1 0,0-1 0,0 2 0,-1-1 0,-11-5 0,14 10-53,1-1 0,-1 1 0,0 0 0,0 0 0,0 0 0,0 1 0,0 0 0,0 0 0,0 1 0,0-1 0,0 1 0,0 1 0,-11 3 0,-7 4-362,-44 23 1,45-21 370,-42 24-196,0 4-83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12459,'51'23'846,"-24"-11"-778,1 0 0,49 13-1,-27-16-29,-1-1-1,1-3 1,0-2-1,0-3 1,67-7-1,250-53 47,-9 1-42,-85 39 257,277 16 1,-469 8-233,0 3 0,-1 4 1,0 3-1,-1 4 0,0 3 0,100 42 1,-164-56 8,0-2 0,1 1 1,0-2-1,0 0 1,0-1-1,0-1 1,0 0-1,0-1 1,1-1-1,-1 0 1,1-1-1,-1-1 1,0-1-1,31-9 0,1-5-76,60-31-1,-50 20-374,-57 28 359,16-7-190,-12 7 3,-8 6-121,-37 31-64,11-11 369,71-48 445,-15 7-139,0 2 0,0 1 1,2 1-1,-1 1 1,36-6-1,150-18 1167,-74 15-1046,4-6-38,266-10 1,-318 36-99,152-4 352,-181-1-503,116-22 0,-131 16 19,1-3 1,-2-1 0,0-3-1,-1-1 1,72-41 0,-114 57-150,1-1 0,-1 0 0,0 0 0,0 0 0,0 0 0,0-1 0,0 1 0,-1-1 0,4-5 1,-7 9-22,0 0 0,0-1 0,0 1 1,0 0-1,0-1 0,0 1 0,0 0 1,0 0-1,0-1 0,0 1 1,0 0-1,0-1 0,0 1 0,0 0 1,0 0-1,0-1 0,0 1 0,0 0 1,0 0-1,0-1 0,-1 1 1,1 0-1,0 0 0,0-1 0,0 1 1,0 0-1,-1 0 0,1-1 1,0 1-1,0 0 0,-1 0 0,1 0 1,0 0-1,0-1 0,-1 1 0,1 0 1,-1 0-1,-13-5-387,10 4 383,-17-7-270,-6-3-100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15155,'10'1'1489,"3"-5"-1033,14-10-64,8-2 832,13-6-568,5 0-112,9-1-112,4 1-24,-1 2-103,-2 3-89,-11 5-152,-4 4-48,-12 3-248,-5 2-193,-13 3-519,-6-1 768,-16 1-120,-9 0-96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12603,'0'0'90,"1"-1"0,-1 1 0,0-1 0,0 1 1,0-1-1,0 1 0,0-1 0,0 1 0,0-1 1,0 1-1,0-1 0,0 1 0,0-1 0,0 1 1,0-1-1,0 1 0,0-1 0,0 1 0,-1-1 1,1 1-1,0-1 0,0 1 0,-1-1 0,1 1 1,0-1-1,-1 1 0,1 0 0,0-1 0,-1 1 1,1 0-1,-1-1 0,1 1 0,0 0 0,-1-1 1,1 1-1,-1 0 0,1 0 0,-1 0 0,1-1 1,-1 1-1,1 0 0,-1 0 0,1 0 0,-1 0 1,1 0-1,-1 0 0,0 0 0,0 0 0,-1 0 46,0 0-1,0 0 0,0 1 0,0-1 0,0 0 0,1 1 0,-1-1 0,0 1 0,0 0 0,0-1 0,1 1 0,-1 0 0,0 0 0,-1 2 0,-3 3 8,1 0 1,0 1-1,0 0 0,1 0 0,-1 0 1,2 0-1,-1 1 0,-2 8 0,-19 66 246,24-79-372,-9 34 70,3 1 0,-5 50-1,11-73-23,0 1 0,2 0-1,0 0 1,0 0 0,2 0-1,0-1 1,1 1 0,7 19-1,-8-29-53,-1-1 0,1 0 0,1 0-1,-1 0 1,1 0 0,0 0 0,0-1 0,1 1-1,-1-1 1,1 0 0,0-1 0,0 1-1,0-1 1,0 0 0,1 0 0,-1-1 0,1 1-1,0-1 1,-1-1 0,1 1 0,0-1-1,0 0 1,8 1 0,-5-3-20,-3-4 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17132,'3'12'1040,"11"-16"-936,8-6-8,20-6 208,6-3-96,10-3-8,5-1-8,4 1-64,-3 1-136,-11 2-504,-4 4-192,-18 1 560,-8 2-160,-15 2-128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16035,'36'-7'555,"1"1"0,0 1 0,1 3 0,-1 1-1,39 4 1,-70-3-500,1 0 0,-1 1 0,0 0 0,0 0 0,0 1 0,-1 0 1,8 2-1,-12-3-39,0-1 0,0 1 0,-1-1 0,1 1 0,0 0 0,0-1 0,0 1 0,-1 0 0,1 0 1,0 0-1,-1 0 0,1-1 0,0 1 0,-1 0 0,1 0 0,-1 0 0,0 0 0,1 2 0,-1-1 5,0 0 0,0 0 0,0 0-1,0-1 1,0 1 0,-1 0-1,1 0 1,-1 0 0,1-1-1,-1 1 1,0 0 0,0-1 0,0 1-1,0 0 1,-1 1 0,-17 21 219,-1-1 1,-1 0 0,-46 38 0,31-29-43,11-10-86,-4 6-535,-2-2 0,-41 28 0,41-38 84,29-15 322,1-1 0,-1 1 1,1-1-1,-1 0 0,1 1 1,-1-1-1,1 0 0,-1 0 0,0 0 1,1 0-1,-1 0 0,1-1 0,-1 1 1,1 0-1,-1-1 0,1 1 0,-1-1 1,1 1-1,-3-2 0,-11-15-407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73 13803,'6'-13'991,"-4"9"-810,-1 1 0,1-1 0,-1 0 0,1 0 0,-1 1-1,0-1 1,-1 0 0,1 0 0,-1 0 0,1-7 0,-2 11-123,1-1 0,0 1 1,0-1-1,-1 0 0,1 1 1,0-1-1,-1 1 0,1-1 1,0 1-1,-1-1 1,1 1-1,-1-1 0,1 1 1,-1-1-1,1 1 0,-1 0 1,1-1-1,-1 1 0,1 0 1,-1 0-1,0-1 0,1 1 1,-1 0-1,0 0 1,1 0-1,-1-1 0,1 1 1,-1 0-1,0 0 0,1 0 1,-1 0-1,0 0 0,1 1 1,-1-1-1,0 0 0,1 0 1,-1 0-1,0 1 1,-25 9 601,14-3-534,0 1 0,1 0 0,0 1-1,0 0 1,1 1 0,-10 12 0,-2 5-45,-24 38 0,26-35-32,-20 43 0,35-63-36,1 1 0,0 0-1,0 0 1,1 0 0,0 1-1,1-1 1,0 1 0,1 13-1,0-22-6,1-1-1,1 1 0,-1 0 1,0-1-1,1 1 0,-1-1 1,1 1-1,0-1 0,0 1 1,0-1-1,0 0 1,0 1-1,0-1 0,1 0 1,-1 0-1,1 0 0,0 0 1,-1 0-1,5 3 0,-3-3 5,0 0-1,0-1 1,1 1-1,-1-1 1,0 0-1,1 0 1,0 0-1,-1 0 1,1 0-1,-1-1 1,1 0-1,5 0 1,5-1 24,1 0 1,-1-2 0,0 1 0,0-2-1,0 0 1,14-7 0,-26 11-32,55-26 76,-52 23-60,-1 1 0,0-1 0,0 0 1,0 0-1,0 0 0,0 0 0,-1-1 0,1 0 1,-1 1-1,3-6 0,-5 8-11,-1 0 1,1 0-1,-1 1 0,0-1 1,1 0-1,-1 0 1,0 0-1,1 0 0,-1 0 1,0 1-1,0-1 1,0 0-1,0 0 0,0 0 1,0 0-1,0 0 0,0 0 1,0 0-1,-1 1 1,1-1-1,0 0 0,0 0 1,-1 0-1,1 0 0,-1-1 1,-1 1 6,1-1 0,-1 1 0,1 0 0,-1-1 1,1 1-1,-1 0 0,0 0 0,1 0 0,-1 0 0,0 1 1,-2-2-1,-5 0 48,1 0 1,-1 0 0,1 1 0,-11-1 0,16 2-46,-15 0 41,18 0-57,-1-1 0,1 1 0,-1 0 1,1 0-1,-1 0 0,1 0 0,-1 0 0,1 0 0,-1 1 1,1-1-1,-1 0 0,1 0 0,-1 0 0,1 0 0,0 1 1,-1-1-1,1 0 0,-1 0 0,1 1 0,0-1 0,-1 0 1,1 0-1,-1 1 0,1-1 0,0 1 0,0 0-2,1-1 0,0 1 0,0-1-1,0 0 1,0 1 0,0-1 0,0 0 0,0 0-1,0 1 1,0-1 0,0 0 0,0 0 0,0 0-1,0 0 1,0 0 0,2-1 0,18 0-9,-1-1 11,37-11 1,-8 1-16,-48 12 14,0-1-1,0 1 1,0 0 0,0 0-1,0 0 1,0 0-1,0 0 1,0 0-1,0 0 1,0 0 0,0 0-1,0 1 1,0-1-1,0 0 1,0 1 0,0-1-1,-1 1 1,1-1-1,0 1 1,0-1-1,0 1 1,0-1 0,-1 1-1,1 0 1,0-1-1,0 1 1,-1 0 0,1 0-1,-1 0 1,1 0-1,-1-1 1,1 1-1,-1 0 1,1 0 0,-1 0-1,0 0 1,0 0-1,1 0 1,-1 0 0,0 0-1,0 0 1,0 0-1,0 0 1,0 0 0,0 0-1,-1 2 1,0 8 6,0 0 0,-1-1 0,-5 19 1,3-13 6,-15 81-181,19-97 129,-1 1 1,1 0-1,0-1 1,0 1-1,0 0 0,0-1 1,0 1-1,0 0 0,0-1 1,0 1-1,0 0 0,0-1 1,0 1-1,0 0 0,1-1 1,-1 1-1,0 0 0,0-1 1,1 1-1,-1-1 0,0 1 1,1 0-1,0-1 17,-1 0 0,1 0 0,0 0 0,-1 0 0,1-1 0,-1 1 0,1 0 0,-1 0 0,1-1 0,-1 1 0,1 0 0,-1-1 0,0 1 0,1 0 0,-1-1 0,1 1 0,-1-1 0,0 1 1,1-1-1,21-32-291,-20 30 261,18-31-295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15707,'-1'0'135,"1"1"0,-1-1 0,1 1 0,-1-1 0,0 1 0,1 0 0,0-1 0,-1 1 1,1 0-1,-1-1 0,1 1 0,0 0 0,-1-1 0,1 1 0,0 0 0,0 0 0,0-1 0,-1 1 0,1 1 0,-4 21 611,3-18-114,-2 9-392,0 1 1,1-1 0,1 1 0,0-1 0,1 1-1,1 0 1,0-1 0,4 21 0,3-20-513,-7-15 239,-1 1-1,0-1 0,0 0 0,1 0 0,-1 0 0,0 0 0,0 0 0,1 1 0,-1-1 0,0 0 1,1 0-1,-1 0 0,0 0 0,1 0 0,-1 0 0,0 0 0,0 0 0,1 0 0,-1 0 0,0 0 1,1 0-1,-1 0 0,0 0 0,1-1 0,-1 1 0,0 0 0,0 0 0,1 0 0,-1-1 1,2 0-134,-1 0 1,0-1-1,0 1 1,0-1-1,0 1 1,0-1-1,0 1 1,0-1 0,-1 0-1,1 1 1,-1-1-1,1 0 1,-1 0-1,1-3 1,1-18-1369,-1 0 0,-2-1 0,-2-22 0,-1-24 3275,4 70-1581,0-1 0,0 0 0,0 0 0,1 0 0,-1 1 1,0-1-1,0 0 0,1 0 0,-1 1 0,0-1 0,1 0 0,-1 1 0,1-1 0,-1 0 0,1 1 0,-1-1 0,1 1 0,-1-1 0,1 1 0,0-1 0,-1 1 0,1-1 0,0 1 0,-1 0 0,1-1 0,0 1 0,-1 0 0,1-1 0,1 1 0,27-4 1709,-17 4-1369,36-9 93,-1-3 0,61-21 0,-21 6-1831,-81 25 971,-1 0 0,1 1 0,0 0 0,-1 0 0,8 0 0,-12 1 255,-1 0 0,0 0-1,0 0 1,0 0 0,0 0 0,0 0-1,0 1 1,0-1 0,0 0 0,0 0 0,0 0-1,1 0 1,-1 0 0,0 0 0,0 0 0,0 0-1,0 1 1,0-1 0,0 0 0,0 0 0,0 0-1,0 0 1,0 0 0,0 0 0,0 1 0,0-1-1,0 0 1,0 0 0,0 0 0,0 0 0,0 0-1,0 0 1,0 0 0,0 1 0,-1-1 0,1 0-1,0 0 1,0 0 0,0 0 0,0 0 0,0 0-1,0 0 1,0 0 0,0 0 0,0 1 0,0-1-1,-1 0 1,1 0 0,0 0 0,0 0 0,0 0-1,0 0 1,0 0 0,-1 0 0,-7 7-363,-16 9-321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 15291,'2'3'1561,"9"-3"-833,5-2-264,13-2 600,3-3-168,5 1-160,1-3-215,-2 2-713,-4 0-401,-6 2 473,-7 4-40,-19 4-136,-9 4-128</inkml:trace>
  <inkml:trace contextRef="#ctx0" brushRef="#br0" timeOffset="1">0 235 15547,'3'10'1577,"12"-7"-881,5-3-248,15-10 640,8-1-152,2-5-208,3-3-127,-2 1-489,-1 1-304,-9 6-641,-7 3-191,-15 5 736,-8 3-216,-3 5-160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17820,'3'-3'1784,"7"1"-1304,6-1-200,7-2 761,10-1-441,6-1-144,5-1-520,1 0-304,-6 2-609,-5 0-191,-8 3 856,-5 3-264,-23 6-240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14443,'6'1'1416,"10"-1"-855,6-3-225,11-5 688,6 0-328,6-3-376,4-1-376,2-1 136,-1 5-72,0 2-128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15227,'-7'1'172,"0"0"0,0 0 0,0 0-1,0 1 1,1 0 0,-1 1 0,1-1 0,-1 1-1,1 0 1,0 1 0,0 0 0,0 0 0,1 0-1,-1 0 1,1 1 0,0 0 0,0 0 0,1 1-1,-8 10 1,-2 5 124,2 0-1,0 1 0,1 0 1,-10 30-1,13-32 24,2 2-1,0-1 1,-3 25-1,8-40-237,0 0 0,0 1 0,1-1 0,0 0 0,0 0-1,0 0 1,1 1 0,0-1 0,0 0 0,1 0-1,0 0 1,0 0 0,0 0 0,1-1 0,5 9 0,-6-11-53,1 0 0,0 0 0,0-1 1,0 0-1,1 1 0,-1-1 1,1 0-1,-1-1 0,1 1 1,0-1-1,-1 1 0,1-1 0,0 0 1,0 0-1,0-1 0,0 1 1,0-1-1,0 0 0,0 0 1,0 0-1,7-2 0,4 0-11,0-1-1,-1-1 0,1 0 0,19-9 1,-16 5 7,30-18 0,-43 23-23,0 0 0,-1 0 1,0 0-1,0 0 0,0-1 1,0 0-1,0 0 0,-1 0 1,0 0-1,0 0 0,4-7 1,-7 10-3,0 0 1,1 1 0,-1-1 0,0 1 0,0-1 0,0 0-1,0 1 1,0-1 0,0 0 0,0 1 0,0-1-1,0 0 1,0 1 0,0-1 0,0 1 0,-1-1 0,1 0-1,0 1 1,0-1 0,-1 1 0,1-1 0,0 1-1,-1-1 1,1 0 0,0 1 0,-1 0 0,1-1 0,-1 1-1,1-1 1,-1 1 0,1-1 0,-1 1 0,1 0-1,-1-1 1,0 1 0,1 0 0,-1 0 0,1 0 0,-1-1-1,0 1 1,1 0 0,-2 0 0,-26-3-7,15 4-2,-1 0 1,1 1-1,0 1 0,-20 6 0,26-6 9,-1-1-1,1 2 1,-1-1-1,1 1 1,0 0-1,1 0 1,-1 1-1,-10 9 1,16-14 0,1 0 1,0 0-1,0 0 1,0 0-1,0 0 1,0 0-1,0 0 1,-1 0-1,1 1 1,0-1-1,0 0 1,0 0-1,0 0 1,0 0-1,0 0 0,-1 0 1,1 0-1,0 0 1,0 0-1,0 0 1,0 0-1,0 1 1,0-1-1,0 0 1,0 0-1,0 0 1,0 0-1,0 0 1,-1 0-1,1 1 0,0-1 1,0 0-1,0 0 1,0 0-1,0 0 1,0 0-1,0 0 1,0 1-1,0-1 1,0 0-1,0 0 1,0 0-1,0 0 1,1 0-1,-1 1 0,0-1 1,0 0-1,0 0 1,0 0-1,0 0 1,0 0-1,0 0 1,0 0-1,0 1 1,0-1-1,0 0 1,1 0-1,-1 0 1,0 0-1,0 0 0,0 0 1,0 0-1,12-3 20,17-10-21,9-7-97,-18 8-111,1 0 0,0 2-1,44-14 1,-62 23 181,-1 0-1,0 1 1,1-1 0,-1 1-1,0 0 1,1 0 0,-1 0-1,1 0 1,-1 0 0,0 1-1,1-1 1,1 2-1,-3-2 13,1 0-1,-1 1 1,-1 0-1,1-1 0,0 1 1,0 0-1,0-1 0,0 1 1,0 0-1,-1 0 0,1 0 1,0 0-1,0 0 1,-1-1-1,1 1 0,-1 1 1,1-1-1,0 1 0,-1 3 10,1 0 0,0 0 0,-1-1 0,0 1 0,0 0 0,-1 0 0,1 0 0,-1-1 0,0 1-1,-2 6 1,-2 6 13,2-10-115,1 0 0,0 1 0,0-1 0,1 1 0,0-1 0,0 15 0,1-22 82,0 1 0,0-1 0,1 0 0,-1 1 0,0-1 0,1 0 0,-1 1 0,0-1 0,1 0 0,-1 1 0,0-1 0,1 0 1,-1 0-1,1 1 0,-1-1 0,1 0 0,-1 0 0,0 0 0,1 1 0,-1-1 0,1 0 0,-1 0 0,1 0 0,-1 0 0,1 0 0,-1 0 0,1 0 0,-1 0 0,1 0 0,-1 0 1,0-1-1,1 1 0,-1 0 0,1 0 0,-1 0 0,1-1 0,0 1-23,13-4-361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16396,'-4'6'257,"1"1"1,-1 0 0,1-1 0,0 1-1,1 1 1,0-1 0,0 0 0,1 0-1,-1 12 1,-2 3 397,-10 42 124,3 0-1,3 1 1,1 70-1,7-133-752,0-1-1,0 1 1,0-1 0,0 1-1,0-1 1,0 1-1,0-1 1,1 1-1,-1-1 1,1 1 0,-1-1-1,1 0 1,0 1-1,-1-1 1,1 0 0,0 1-1,0-1 1,1 1-1,-1-1-5,0-1-1,0 1 0,-1-1 0,1 0 0,0 0 0,0 1 1,0-1-1,0 0 0,0 0 0,0 0 0,-1 0 1,1 0-1,0 0 0,0 0 0,0 0 0,0-1 1,0 1-1,-1 0 0,1 0 0,0-1 0,0 1 0,1-1 1,5-4 84,0 1-1,0-1 1,-1-1 0,11-10 0,-16 16-101,79-80 463,140-128-673,-210 197-416,-10 10 595,0 1 0,1 0-1,-1 0 1,0 0 0,0-1-1,0 1 1,0 0 0,0 0-1,0 0 1,0-1 0,0 1-1,0 0 1,0 0 0,0 0-1,0-1 1,0 1 0,-1 0-1,1 0 1,0 0 0,0 0-1,0-1 1,0 1 0,0 0-1,0 0 1,0 0 0,-1 0-1,1-1 1,0 1 0,0 0-1,0 0 1,0 0 0,0 0-1,-1 0 1,1-1 0,-25-2-1500,16 2 1550,-11 1-669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5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17332,'0'26'1624,"4"-4"-1000,2-1-256,3 0 632,1-3-135,3 1-617,1-4-592,2-2 400,-3-2-80,-1-1-216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14363,'36'76'4052,"12"42"-2727,-41-94-1412,-1 0 0,-1 0 0,-2 1 0,0 0 0,-1 0 0,-1 0 0,-2 0 0,0 0 0,-2 0 0,-1-1 0,0 1 0,-2-1 0,-1 0 0,-1 0 0,-17 35 0,25-59 52,-1 2-43,0 0 1,0 0-1,1 0 1,-1-1-1,0 1 1,-1 0-1,1-1 1,0 1-1,0 0 0,-1-1 1,1 0-1,-1 1 1,1-1-1,-1 0 1,1 0-1,-1 0 1,0 0-1,0 0 1,-3 1-1,0-2-433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1988 12979,'6'7'72,"-1"-1"1,1-1-1,0 1 1,1-1-1,-1 0 1,1 0-1,0-1 1,0 0-1,12 5 1,-6-4-90,1 0 1,-1-2-1,1 1 0,0-2 0,14 2 1,11-3-109,1-1-1,-1-3 1,40-6 0,188-31-13,374-35 396,-209 65-195,-102 4-34,408 23 163,38-7 757,6-31-825,-706 22-129,142 20 0,72 34 8,-249-46-4,72 11 4,1-5-1,121 1 0,130 14 5,-134-7 3,-99-19 12,175-17-1,-6-1 24,-46 17 3,221-4 46,68 8-43,-163 4-13,-37-2-12,411 19 267,-522-17-157,-2 1-117,-94-8 293,-107 1-90,-25-4-181,-1 1 1,0-2 0,1 1 0,-1 0 0,1-1 0,-1 0 0,1 0 0,-1 0 0,0 0 0,1-1 0,-1 0 0,7-2 0,-7 1-38,0 0-1,-1 0 1,1-1 0,-1 0 0,0 0 0,1 0 0,-1 0 0,-1 0 0,1 0 0,0-1 0,-1 0 0,0 1 0,0-1 0,0 0 0,0 0 0,1-6 0,2-5 22,-2 0 0,0-1 0,1-18 0,0 0-7,23-94-79,5-34-259,-31 150 341,-1 0-1,-3-23 0,2 23 31,0-1 0,1-21-1,9-73-47,-5 1-1,-12-122 1,7 179 43,2 0 1,2 0-1,2 0 1,12-48-1,-14 59 500,-6 34-140,4 3-570,2-1 156,-2 1-8,0 0-1,0 0 0,0 0 0,0 0 0,-1 0 0,1 0 1,0 0-1,-1 0 0,1 0 0,-1 0 0,1 0 0,0-3 1,4-8-72,-5 12 74,-2-2-21,0 0 0,0 0-1,0 0 1,0 0 0,0 0 0,1 0 0,-1-1 0,1 1-1,-3-5 1,2 3-37,-2-2 43,0-1 0,0 0 0,-1 1 0,0 0 0,-1 0 0,1 1 0,-1-1 0,0 1 0,0 0 0,-1 1 0,1 0 0,-1 0 0,0 0-1,0 1 1,-1-1 0,1 2 0,-14-4 0,12 4 26,0-1-1,0 0 0,1-1 1,-1 0-1,1 0 0,0 0 1,0-1-1,1 0 0,-1-1 1,1 0-1,0 0 0,1 0 1,-1-1-1,-8-12 0,10 13 64,-1-1 0,0 1-1,-1 1 1,1-1 0,-1 1-1,-9-5 1,10 6 9,4 2-73,1 0-1,-1 0 0,1 0 1,-1 1-1,1-2 0,0 1 1,0 0-1,0 0 0,0 0 1,0 0-1,1-1 0,-1 1 1,0-4-1,-5-37-69,5 35 56,-25-286-175,26 288 199,-1 0 0,0 0 1,0 0-1,0 0 0,-1 1 0,0-1 1,0 0-1,0 1 0,-1 0 0,1-1 1,-1 1-1,-1 0 0,-4-6 1,4 7 5,-1 0 0,0 0 0,0 1 0,0 0 0,0-1 0,0 2 0,-1-1 0,1 0 0,-1 1 1,0 0-1,0 1 0,-11-3 0,-58-5-34,46 6-73,-41-9 0,40 5 28,-1 2 1,0 1 0,-38 1 0,-96 8-46,61 0 84,-873 33-47,495-12 20,97-4-13,-742 37-334,519-25 353,19-14-53,237-11 0,-889 9 108,667-5-370,-1 32 44,-414-15-449,867-33 727,-697-4 404,490 8-239,-58 3 230,379-4-320,0 0 0,-1 1-1,1 0 1,0 1-1,0 0 1,0 0-1,-14 7 1,19-7-21,-1 0 1,1 0-1,-1 0 1,1 1-1,0-1 0,0 1 1,0 0-1,1 0 0,-1 0 1,1 0-1,-1 0 1,1 1-1,0-1 0,0 1 1,1 0-1,-1-1 1,-2 9-1,0 7 21,1 0 1,0 0 0,2 0-1,0 31 1,12 80 224,-8-104-187,13 87 81,6 0 0,4-2 0,6-1-1,50 119 1,-35-108-37,71 185-426,-25 6 567,-91-302-179,6 31 14,-8-39-88,1 0-1,-1 0 1,0 0 0,0 1-1,0-1 1,0 0 0,0 0-1,-1 0 1,1 0 0,-1 0-1,1 0 1,-1 0 0,-1 4-1,1-6 4,-1 1 0,1 0-1,0 0 1,0-1 0,0 1 0,0-1-1,0 1 1,-1-1 0,1 0 0,0 1-1,0-1 1,-1 0 0,1 0 0,0 0-1,-1 0 1,1 0 0,-3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33 228 12019,'-2'2'213,"-2"0"-75,1 1 0,1 0-1,-1 0 1,0 0 0,1 1 0,-1-1 0,1 0-1,0 1 1,0 0 0,0-1 0,-1 6 0,3-8-113,0-1 1,0 1 0,0-1 0,1 1 0,-1-1 0,0 1-1,0-1 1,0 1 0,1-1 0,-1 1 0,0-1 0,1 1 0,-1-1-1,0 1 1,1-1 0,-1 0 0,0 1 0,1-1 0,-1 0-1,1 1 1,-1-1 0,1 0 0,-1 1 0,1-1 0,-1 0-1,1 0 1,-1 0 0,1 1 0,-1-1 0,1 0 0,-1 0-1,1 0 1,0 0 0,-1 0 0,1 0 0,-1 0 0,1 0-1,-1 0 1,1 0 0,-1-1 0,2 1 0,25-6 482,6-7-130,65-20 314,-84 30-644,1 0-1,-1 1 1,0 0-1,1 2 1,19 0-1,-1 4-8,55 13 0,-58-9-26,0-3 0,41 4 1,-46-9 11,-1-1 0,0-1 0,0-1 0,0-1 1,28-9-1,111-45 418,-113 38-272,-19 10-49,0 2-1,0 1 1,1 1-1,-1 2 0,51 0 1,-3-2 16,-50 3-74,0-2 0,0-1 1,-1-1-1,0-2 0,-1-1 0,36-17 0,-56 24-52,14-8 8,0 2-1,1 1 1,33-9 0,-49 16-13,0-1 1,0 2-1,1-1 1,-1 1-1,0 0 1,0 0-1,0 0 1,0 1-1,1 0 1,-1 0 0,0 1-1,0 0 1,-1 0-1,1 0 1,0 1-1,-1 0 1,1 0-1,4 4 1,1 0 25,0-1 1,0 0 0,1 0-1,0-2 1,21 7-1,-19-6-43,1 0 0,-1 0 0,20 12 0,-5 3-227,-23-14 75,1-1 0,0-1 0,0 1 1,0-1-1,0 0 0,0-1 0,1 0 0,0 0 0,9 2 0,2-4-182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12955,'1'3'285,"0"-1"0,-1 1 1,1 0-1,0 0 0,-1-1 1,0 1-1,0 0 0,0 0 1,0 0-1,0 0 0,0 0 1,-2 3-1,1 8 511,4 197 2671,9 106-2655,-1 6-786,7 149 67,0 38 27,-23-161-112,1 45-12,19-207 58,1-9-5,-9 191 19,-4-134 101,-9 189-73,6-418-88,-1 3-2,1-1 0,0 1 0,0-1-1,3 13 1,-20-57-1126,8 14 940,-1-5-51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11394,'-3'1'412,"-23"16"1382,25-17-1630,0 1-1,0 0 1,0 0-1,0 0 0,0-1 1,0 1-1,0 0 1,0 0-1,0 0 0,1 1 1,-1-1-1,1 0 1,-1 0-1,0 0 0,1 0 1,0 1-1,-1-1 0,1 0 1,0 0-1,-1 3 1,2-4-114,-1 1 0,0 0 0,1 0 0,-1-1 0,1 1 0,-1 0 0,1-1 0,-1 1 0,1 0 0,0-1 0,-1 1 0,1-1 0,-1 1 0,1-1 0,0 1 0,0-1 0,-1 0 0,1 1 0,0-1 0,0 0 0,0 1 0,-1-1 0,1 0 0,1 0 0,24 4 335,-25-4-343,84 1 457,135-14 0,-115 4-450,-25 3-38,-1 4 0,1 2 0,157 23 0,-190-14 2,180 28 65,-190-33-52,0-3 0,-1 0 0,1-3 1,46-7-1,-19-2 10,33-7 139,184-10 0,14 45 301,-194-7-254,158-5-1,22-43 92,-52 5-15,-181 29-211,-1 2-1,90 7 1,18 18 73,-78-10-71,116 5 1,-74-18-46,-31-1 13,0 3 0,88 15 0,-118-7-33,123 17 74,-145-24-95,0-1 0,0-2 0,40-5 0,350-15-4,-230 13 24,2 0 67,-91 2-43,112-19-1,-83 6-55,-103 15 50,49 0 0,-71 3-289,1 1 0,-1 1 0,0 0 0,1 0 0,-1 1 0,0 1 0,19 8 1,-30-12 184,0 0 1,1-1 0,-1 1 0,0 0 0,0-1 0,1 1 0,-1 0 0,0-1 0,0 1 0,0 0 0,0-1 0,1 1 0,-1-1-1,0 1 1,0 0 0,0-1 0,0 1 0,0 0 0,0-1 0,0 1 0,0-1 0,0 1 0,0 0 0,0-1 0,0 1-1,-1-1 1,1 1 0,0 0 0,0-1 0,0 1 0,-3-12-598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15299,'2'0'255,"0"0"0,0 0 0,0 0 0,-1 1 0,1-1 0,0 0 0,0 1 0,-1-1 0,1 1 0,0-1 0,-1 1 0,1 0 0,2 1 0,10 3 164,-3-3-288,1-1 0,0 0 0,0-1-1,15-1 1,33 0 23,-56 1-132,1 1 1,-1 0 0,1 0 0,0 0-1,-1 0 1,0 1 0,1-1 0,-1 1-1,8 5 1,-10-5 17,1 1 0,0-1 0,-1 1-1,0 0 1,1 0 0,-1 0 0,-1 0 0,1 0 0,0 0-1,-1 0 1,1 1 0,-1-1 0,0 0 0,0 1 0,0-1-1,-1 1 1,1 0 0,-1-1 0,0 8 0,0 2 133,-1 0 0,-1 0 0,0 1 0,-4 13 0,-2 1 249,0 1-1,-18 35 1,22-54-401,-1 0-1,0-1 0,-1 0 0,0 0 1,0 0-1,-1-1 0,0 0 0,-1 0 1,-16 13-1,22-19-65,-1-1-1,0 1 1,1-1 0,-1 1-1,0-1 1,0 0 0,0 0-1,0 0 1,0-1 0,0 1-1,0-1 1,0 1 0,0-1-1,0 0 1,0 0 0,-1-1-1,1 1 1,0 0 0,0-1-1,0 0 1,0 0-1,-3-1 1,-15-11-288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16 274 13267,'-1'0'77,"0"0"0,1 1 0,-1-1 0,0 1 0,0 0 0,0-1 1,0 1-1,0 0 0,1-1 0,-1 1 0,0 0 0,0 0 0,1 0 0,-1 0 0,1-1 0,-1 1 1,1 0-1,-1 0 0,1 0 0,-1 0 0,1 0 0,0 0 0,0 0 0,0 1 0,-1-1 0,1 0 1,0 0-1,0 0 0,0 0 0,1 0 0,-1 0 0,0 2 0,1-2 7,0 1 1,-1-1-1,1 0 0,0 0 0,0 1 1,0-1-1,0 0 0,0 0 0,0 0 0,0 0 1,0 0-1,1 0 0,-1-1 0,0 1 1,0 0-1,1 0 0,-1-1 0,0 1 1,1-1-1,-1 1 0,1-1 0,-1 0 0,1 0 1,-1 0-1,3 1 0,1-2 22,0 1 0,-1-1 0,1 0 0,0 0 0,0 0 0,-1-1 0,1 1 0,-1-1 0,1-1 0,-1 1 0,0 0-1,0-1 1,0 0 0,7-6 0,4-5 69,0-1 0,13-18 0,-24 28-142,21-28 147,26-46 0,14-19-106,-65 97-74,1 0 1,0 0 0,0-1 0,0 1-1,0 0 1,1 0 0,-1 0-1,0 0 1,0 0 0,1 0-1,-1 0 1,0 1 0,1-1 0,-1 0-1,3 0 1,-3 1 0,0 0-1,-1 0 1,1 0 0,0 0-1,-1 1 1,1-1 0,0 0-1,-1 0 1,1 1-1,0-1 1,-1 0 0,1 1-1,-1-1 1,1 0 0,-1 1-1,1-1 1,-1 1 0,1-1-1,-1 1 1,1-1 0,-1 1-1,1-1 1,-1 1 0,1 0-1,2 6 5,-1 0 0,1 0 0,-1 0-1,-1 0 1,2 9 0,0-4-3,6 27-194,1 0-1,3-1 0,27 62 1,-39-98 38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32 11282,'2'-2'405,"0"1"1,-1-1-1,1 1 0,-1-1 0,0 1 0,1-1 0,-1 0 0,0 0 0,0 0 0,2-3 0,-3 4-303,0 1-1,0 0 1,0-1-1,0 1 1,0 0-1,0-1 1,0 1-1,0 0 0,0 0 1,0-1-1,0 1 1,0 0-1,0-1 1,0 1-1,-1 0 1,1 0-1,0-1 1,0 1-1,0 0 0,0 0 1,0-1-1,-1 1 1,1 0-1,0 0 1,0-1-1,0 1 1,-1 0-1,1 0 1,-1-1-1,-15 1 1672,10 1-1626,0 1 1,0 0-1,0 0 0,0 1 1,1 0-1,-1 0 0,1 0 1,0 1-1,0-1 0,0 1 1,1 0-1,-1 1 0,1-1 1,0 1-1,0 0 0,-5 9 1,-1 2-112,1 0 0,1 1 0,0 0 1,-7 24-1,6-14-1,2 1-1,-6 43 1,12-62-30,0 1 1,1 0-1,0-1 0,0 1 1,1 0-1,0-1 0,1 1 1,0 0-1,1-1 0,0 0 1,4 11-1,-5-17-40,0 0-1,-1 0 1,1 0 0,0 0-1,1 0 1,-1-1 0,0 1-1,1-1 1,0 1-1,-1-1 1,1 0 0,0 0-1,0 0 1,0 0 0,1-1-1,-1 1 1,0-1 0,0 0-1,1 0 1,-1 0 0,1 0-1,-1-1 1,1 0 0,-1 1-1,6-1 1,0-1-116,-1 0-1,0-1 1,0 0 0,0 0 0,0-1 0,0 1-1,0-2 1,-1 1 0,14-10 0,10-8-295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13251,'0'2'359,"-1"1"1,1-1 0,-1 0-1,0 1 1,0-1 0,0 0-1,0 1 1,0-1-1,0 0 1,-2 2 0,-6 12 661,-5 21 135,1 0-1,-11 57 1,17-60-985,2 0 1,2 0-1,1 0 0,2 0 0,6 61 0,-4-81-224,1 0 0,1 0 0,0-1 1,6 16-1,-8-26-10,-1 0 0,1 0 1,-1 0-1,1 0 0,0-1 0,0 1 1,0-1-1,0 1 0,1-1 1,-1 0-1,4 2 0,-5-3 18,0 0-1,1-1 1,-1 1-1,1-1 1,-1 1 0,1-1-1,-1 0 1,1 1-1,-1-1 1,1 0 0,-1 0-1,1 0 1,0 0-1,-1 0 1,1-1-1,-1 1 1,1 0 0,-1-1-1,1 1 1,-1-1-1,0 0 1,1 1 0,-1-1-1,2-1 1,13-11-353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13555,'16'-15'2380,"-16"15"-2327,0 0 1,1 1-1,-1-1 0,0 0 1,0 0-1,0 0 1,1 0-1,-1 0 1,0 1-1,0-1 1,0 0-1,0 0 1,0 0-1,1 0 1,-1 1-1,0-1 0,0 0 1,0 0-1,0 1 1,0-1-1,0 0 1,0 0-1,0 0 1,0 1-1,0-1 1,0 0-1,0 0 0,0 1 1,0-1-1,0 0 1,0 0-1,0 1 1,0-1-1,0 0 1,0 0-1,0 0 1,0 1-1,-1-1 0,1 0 1,0 0-1,0 1 1,-15 42 2449,12-34-2622,-107 298 1748,110-305-1673,-1-1 0,1 1 0,-1 0 1,0 0-1,0-1 0,0 1 1,0-1-1,0 1 0,0 0 0,0-1 1,0 0-1,0 1 0,-1-1 0,1 0 1,0 0-1,-4 2 0,5-3 28,-1 0 0,1 0 0,0 0 0,-1 0 0,1 0 0,-1 0 0,1 0-1,0 0 1,-1 0 0,1 0 0,-1 0 0,1 0 0,0 0 0,-1 0 0,1-1 0,0 1 0,-1 0 0,1 0 0,0-1-1,-1 1 1,1 0 0,0 0 0,-1-1 0,1 1 0,0 0 0,-1-1 0,-7-18 47,3-10-247,2-5-74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15403,'4'13'1529,"2"5"-913,0 1-200,4 1 616,0 2-176,6-7-168,2 3-184,2-10-568,3-3-352,0-11-504,2-6 760,-5-9-184,-1-5-152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16700,'3'16'1616,"-5"8"-1240,-5 18-176,0 4 744,1 6-480,3 2-104,3-3-248,3-5-104,4-13-264,1-8-176,0-15-224,0-9-160,-4-11 584,-4-9-208,-6-8-128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12299,'62'13'1944,"0"-2"1,104 4 0,127-20-1202,18-34 197,34-1 865,-327 39-1752,73-3 97,-1 3-1,129 17 1,-209-15-140,-1 1 4,-1-1-1,0 0 1,15-1-1,-21-1-26,-1 0 0,1 0 0,-1 0 0,0 0 0,0 0 0,1-1 0,-1 1 0,0-1-1,0 1 1,0 0 0,1-3 0,3-3-680,-7 17 122,0-1 265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14067,'1'0'134,"0"1"1,-1-1-1,1 0 1,0 0-1,0 1 1,-1-1-1,1 0 0,0 1 1,0-1-1,-1 1 1,1-1-1,0 1 0,-1-1 1,1 1-1,-1-1 1,1 1-1,-1-1 1,1 1-1,-1 0 0,1-1 1,0 2-1,9 19 965,-6-10-611,5 7-212,-1 2 0,0-1 1,-2 1-1,0 1 1,-1-1-1,-1 1 0,-1 0 1,-1-1-1,-1 1 1,-3 37-1,1-40-358,-2-1 0,0 1 0,-1-1 0,0 0 1,-2 0-1,0-1 0,-1 1 0,0-1 0,-1-1 0,-1 0 0,-1 0 0,0 0 0,-13 13 0,-3-2-250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18 300 4297,'-3'-11'411,"1"-1"-1,0 1 1,1 0 0,0 0 0,1-1 0,2-14-1,1 1 2690,12-42 0,-15 66-2977,0 0-1,0 1 1,0-1-1,0 0 1,1 1-1,-1-1 1,0 1 0,0-1-1,1 0 1,-1 1-1,0-1 1,1 1-1,-1-1 1,0 0-1,1 1 1,-1-1-1,1 1 1,-1-1-1,1 1 1,-1 0 0,2-1-1,-2 1-42,1 0 1,-1 0-1,1 0 0,-1 0 0,0 1 0,1-1 1,-1 0-1,1 1 0,-1-1 0,0 0 1,1 1-1,-1-1 0,0 0 0,1 1 0,-1-1 1,0 0-1,0 1 0,1-1 0,-1 1 0,0-1 1,0 1-1,0 0 0,11 32 1574,4 107 614,4 15-1549,-13-136-724,-4-14-301,-3-11-929,-15-37 597,1 12 224</inkml:trace>
  <inkml:trace contextRef="#ctx0" brushRef="#br0" timeOffset="1">0 123 16476,'12'0'1536,"2"0"-976,5 0-184,7-3 584,5-4-232,2-3-119,2-5-73,-2-2-256,-3 1-152,-4-1-384,-4 1-216,-8 4-441,-3 4-111,-14 6 160,-6 8 136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12979,'-7'24'1504,"7"-9"-792,2-3-240,6-6 1089,7-5-513,5-5-208,2-5-104,2-2-232,1-2-136,0 1-448,-2 2-360,-6 1 1937,-5 3-1481,-5 9 32,-4 6 32</inkml:trace>
  <inkml:trace contextRef="#ctx0" brushRef="#br0" timeOffset="1">44 206 14531,'-2'17'1816,"4"2"-1127,1-5-257,2-1 840,10-7-368,2-3-80,5-4-272,2-5-167,2-4-361,-1-3-200,0-2-633,-4-1 2202,-3 3-1393,-4 2-16,-4 1 16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15067,'-42'200'4960,"28"-59"-3570,13-121-1240,2-1 0,0 0 0,1 0 1,1 0-1,8 26 0,-10-41-171,0-1 0,0 1-1,0-1 1,1 0 0,0 1-1,-1-1 1,1 0 0,0 0 0,1 0-1,-1 0 1,0-1 0,1 1-1,0-1 1,3 4 0,-4-6-32,-1 1-1,1 0 1,0-1 0,-1 1 0,1-1 0,0 0-1,-1 1 1,1-1 0,0 0 0,0 0 0,-1 0-1,1 0 1,0-1 0,0 1 0,-1 0 0,1-1-1,0 1 1,-1-1 0,1 1 0,-1-1 0,1 0-1,0 0 1,-1 0 0,0 0 0,1 0 0,-1 0-1,1 0 1,-1 0 0,0-1 0,0 1 0,2-2-1,12-17-310,1-6-92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14291,'0'0'132,"1"1"0,0 0 0,0-1 0,-1 1 0,1 0 0,-1 0 0,1-1 0,0 1 0,-1 0 0,0 0 0,1 0 0,-1 0 0,0 0 0,1 0 0,-1 0 0,0-1 0,0 1 0,0 0 0,1 0 0,-1 0 0,0 0 0,-1 0 0,1 0 0,0 2 0,-6 33 1301,3-19-899,-37 221 1155,39-236-1711,-13 41 212,14-42-207,-1 0 1,1 1-1,-1-1 0,0 0 1,0 0-1,0 0 1,0 0-1,1 0 1,-2 0-1,1 0 1,0 0-1,-2 1 0,3-2-19,-1 0 0,1 1 0,-1-1 0,0 0-1,1 0 1,-1 0 0,0 0 0,1 0 0,-1 0-1,1 0 1,-1 0 0,0-1 0,1 1 0,-1 0-1,1 0 1,-1 0 0,0-1 0,1 1 0,-1 0-1,1 0 1,-1-1 0,1 1 0,-1-1 0,1 1-1,-1 0 1,1-1 0,-1 1 0,0-2 0,-6-7-529,0-1 1,0 0 0,1 0-1,0-1 1,0 1 0,1-2-1,-3-10 1,-22-83-3334,27 84 5702,5 17-94,5 12-16,-4-2-1220,1-1 1,1 1-1,-1-1 0,1 0 1,0-1-1,9 8 0,-6-6-365,1-1 1,0 0-1,0 0 0,0-1 0,1 0 0,-1-1 0,13 3 1,-12-3-128,0-1 0,0-1-1,0 0 1,0 0 0,0-1 0,0 0 0,0-1 0,0 0 0,-1-1 0,1 0 0,0 0 0,0-1 0,12-5 0,-5-4-120,-7-5-38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1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17156,'10'10'1496,"3"6"-992,2 4-192,2 8 560,2 4-264,-3 8-127,-2 2-89,-5 12-240,-8 2-128,-6 5-384,-10-2-225,-11 0-927,-1-2 1272,-15-9-224,-5-5-224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 13555,'0'0'16,"-14"12"3468,14-12-3409,0 1 0,0-1 0,0 1 0,0-1 0,0 1 0,0 0 0,0-1 0,0 1 0,0-1 0,1 1 0,-1-1 0,0 1 0,0-1 0,1 1 0,-1-1 0,0 1 0,1-1 0,-1 1 0,1-1 0,-1 0 0,0 1 0,1-1 0,-1 0 0,1 1 0,-1-1 0,1 0 0,-1 0 0,1 1 0,-1-1 0,1 0 0,-1 0-1,2 1 2,3 1 106,0-1 1,0 1 0,1-1 0,-1 0 0,0 0 0,1 0 0,-1-1 0,1 0 0,-1 0 0,1 0 0,-1 0 0,0-1 0,11-3 0,8-2 209,38-17 0,-47 17-229,50-22 222,-39 16-305,0 1-1,1 1 0,0 1 1,0 1-1,32-4 1,-53 12-69,-1-1 0,1 1 1,0 1-1,9 1 0,-14-2-33,1 0 0,-1 0 1,0 0-1,0 1 0,1-1 0,-1 1 0,0-1 0,0 1 1,1-1-1,-1 1 0,0 0 0,0-1 0,0 1 0,0 0 1,0 0-1,0 0 0,0 0 0,0 0 0,-1 0 1,1 0-1,0 0 0,-1 0 0,1 1 0,1 1 0,-3-2-7,1-1-1,0 1 1,0-1-1,0 0 1,0 1-1,-1-1 1,1 1-1,0-1 0,0 0 1,-1 1-1,1-1 1,0 0-1,-1 1 1,1-1-1,0 0 1,-1 1-1,1-1 1,0 0-1,-1 0 1,1 1-1,-1-1 0,1 0 1,0 0-1,-1 0 1,1 0-1,-1 0 1,1 0-1,-1 1 1,1-1-1,-1 0 1,1 0-1,0 0 1,-1 0-1,1-1 0,-1 1 1,1 0-1,-1 0 1,1 0-1,-1 0 1,-24-3-188,23 3 118,-24-5-297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16 14435,'0'-1'54,"1"1"0,-1 0 1,0-1-1,0 1 0,0 0 0,0-1 0,1 1 0,-1-1 0,0 1 1,0 0-1,0-1 0,0 1 0,0-1 0,0 1 0,0 0 0,0-1 1,0 1-1,0-1 0,0 1 0,0 0 0,0-1 0,-1 1 0,1 0 1,0-1-1,0 1 0,0-1 0,0 1 0,-1 0 0,1-1 0,0 1 1,0 0-1,-1 0 0,1-1 0,0 1 0,-1 0 0,1 0 1,0-1-1,-1 1 0,1 0 0,0 0 0,-1 0 0,1-1 0,0 1 1,-1 0-1,1 0 0,-1 0 0,1 0 0,0 0 0,-1 0 0,1 0 1,-1 0-1,1 0 0,0 0 0,-1 0 0,1 0 0,-1 0 0,1 0 1,0 0-1,-1 1 0,1-1 0,0 0 0,-1 0 0,1 0 0,0 1 1,-1-1-1,-24 16 1328,15-7-1207,1 1-1,0 0 1,0 1 0,1 0 0,0 0 0,1 0-1,0 1 1,-5 16 0,-2 4 9,-17 68-1,11-8 28,18-80-184,1 1 0,0-1 1,1 0-1,1 0 0,2 21 0,-3-31-50,1-1 0,-1 1 0,0-1 0,1 1 0,-1-1 0,1 0 0,-1 1 0,1-1 0,-1 0 0,1 1 0,0-1 0,0 0 0,0 0 0,0 1 0,0-1 0,0 0 0,0 0 0,0 0 0,0 0 1,1-1-1,-1 1 0,0 0 0,0 0 0,1-1 0,-1 1 0,1-1 0,-1 1 0,0-1 0,1 0 0,-1 1 0,1-1 0,-1 0 0,1 0 0,-1 0 0,1 0 0,-1 0 0,1 0 0,-1-1 0,1 1 0,-1 0 0,3-2 1,1 0-30,0 1 1,0-2-1,0 1 1,-1-1-1,1 1 1,-1-1 0,1-1-1,-1 1 1,0-1-1,7-7 1,5-14-240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 14363,'9'-58'3338,"-7"39"-1173,-2 19-2129,0 0 0,0 0 0,0 0 0,0 0 0,0 1 1,0-1-1,0 0 0,-1 0 0,1 0 0,0 0 1,0 0-1,0 0 0,0 0 0,0 0 0,0 0 0,0 0 1,-1 0-1,1 0 0,0 0 0,0 0 0,0 0 1,0 0-1,0 0 0,0 0 0,-1 0 0,1 0 1,0 0-1,0 0 0,0 0 0,0 0 0,0 0 0,0 0 1,-1 0-1,1 0 0,0 0 0,0 0 0,0 0 1,0 0-1,0 0 0,0 0 0,0 0 0,0-1 0,0 1 1,-1 0-1,1 0 0,0 0 0,0 0 0,0 0 1,0 0-1,0 0 0,0-1 0,0 1 0,0 0 0,0 0 1,0 0-1,0 0 0,0 0 0,0-1 0,-8 11 350,3 4-223,0 0 0,0 0 0,1 1 0,1-1 0,-2 28 0,1 75-161,4-114 9,0 20 40,1 1 0,8 37 0,-7-50-54,1-1-1,0 1 1,0-1-1,1 0 1,1 0-1,0 0 1,10 16-1,-8-19-275,-5-10-494,-10-13-575,-3 4 395,0 1-1,-22-18 1,-9-8 620,43 33 899,8 2-166,22-1 82,-14 2-231,10-4-301,43-15-1,-42 11-316,33-6-1,-37 13 120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8 572 7282,'-8'2'4387,"8"-2"-4328,0-1 0,0 1 0,0 0 0,0 0-1,0 0 1,0-1 0,0 1 0,0 0 0,0 0 0,0 0 0,1-1-1,-1 1 1,0 0 0,0 0 0,0 0 0,0-1 0,0 1-1,0 0 1,0 0 0,1 0 0,-1 0 0,0-1 0,0 1 0,0 0-1,0 0 1,1 0 0,-1 0 0,0 0 0,0 0 0,0 0 0,0 0-1,1 0 1,-1-1 0,0 1 0,0 0 0,0 0 0,1 0 0,-1 0-1,0 0 1,0 0 0,1 0 0,-1 0 0,0 0 0,0 0 0,1 1-1,32-14 2216,37-20 0,-47 21-2141,1 1 0,1 1-1,46-13 1,-37 16-63,-6 2 32,0-1-1,-1-1 1,0-2-1,32-14 0,4-13-67,-3-1-1,73-60 1,-117 84-35,22-12 5,68-36-1,-71 43 5,-1-1 0,61-46 0,-42 29 33,-45 33-136,-7 6-121,-1-2 206,-1-1 1,1 0 0,0 1 0,0-1-1,0 0 1,-1 0 0,1 1 0,0-1-1,0 0 1,-1 0 0,1 0 0,0 1-1,-1-1 1,1 0 0,0 0 0,-1 0-1,1 0 1,0 0 0,-1 0 0,1 1-1,0-1 1,-1 0 0,1 0 0,0 0 0,-1 0-1,1 0 1,0 0 0,-1-1 0,1 1-1,0 0 1,-1 0 0,1 0 0,0 0-1,-1 0 1,1 0 0,0-1 0,-1 1-1,1 0 1,-1-1 0,-3-4-110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2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13347,'1'2'196,"1"-1"1,0 0-1,1 1 1,-1-1-1,0 0 1,0 0-1,0 0 1,1 0-1,-1-1 1,0 1-1,1-1 1,-1 1-1,5-1 1,35-1 653,-29 1-570,34-3 73,0 2-1,1 2 1,-1 3 0,58 11 0,-70-7-272,-2 0 16,49 5 1,-71-12-68,0-1 1,0 0 0,0-1 0,0 0-1,0 0 1,0-1 0,-1-1-1,18-6 1,23-12 171,-29 11-89,0 0-1,0 2 1,1 1-1,0 0 1,37-4 0,-32 10 1,1 2 1,0 0 0,-1 2 0,30 7-1,-29-4-24,0-2 0,1-1-1,46-1 1,-63-4-81,0 1 0,-1 1 0,1 0 0,-1 1 0,1 0 0,0 1-1,-1 0 1,0 1 0,22 8 0,75 36-53,-109-47 44,0 0 0,0 0 0,1 0 1,-1 0-1,0 1 0,0-1 0,0 0 0,0 0 0,0 0 0,0 0 0,0 0 0,1 0 0,-1 0 0,0 0 0,0 0 0,0 0 1,0 0-1,0 0 0,0-1 0,0 1 0,1 0 0,-1 0 0,0 0 0,0 0 0,0 0 0,0 0 0,0 0 0,0 0 1,0 0-1,0 0 0,1 0 0,-1 0 0,0 0 0,0-1 0,0 1 0,0 0 0,0 0 0,0 0 0,0 0 0,0 0 0,0 0 1,0 0-1,0-1 0,0 1 0,0 0 0,0 0 0,0 0 0,0 0 0,0 0 0,0 0 0,0-1 0,0 1 0,0 0 0,0 0 1,0 0-1,0 0 0,0 0 0,0 0 0,0 0 0,0-1 0,0 1 0,0 0 0,0 0 0,-1 0 0,-3-8-1142,-22-6-627,15 10 1377,-7-4-297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3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48 11306,'2'-1'404,"0"-1"-1,0 1 1,-1-1-1,1 0 1,0 0-1,-1 0 1,1 0-1,-1 0 1,0 0-1,0 0 0,0 0 1,0 0-1,1-5 1,-1 6-272,-1 1 1,0-1-1,0 1 1,0-1-1,0 0 1,0 1-1,0-1 1,0 1-1,0-1 1,0 0-1,0 1 1,0-1-1,0 1 0,0-1 1,-1 1-1,1-1 1,0 1-1,0-1 1,-1 0-1,1 1 1,0-1-1,-1 0 1,0 1-81,0-1 1,0 1 0,1 0 0,-1 0 0,0-1-1,0 1 1,0 0 0,0 0 0,1 0-1,-1 0 1,0 0 0,0 0 0,0 0-1,0 0 1,0 0 0,0 1 0,1-1 0,-1 0-1,0 0 1,-1 2 0,-3 0-23,1 0 0,0 1-1,0 0 1,0 0 0,0 0 0,0 0 0,0 0 0,-4 7 0,-26 34 17,32-41-30,-8 12 34,1-1-1,0 1 0,-7 17 1,13-25-28,0 1 0,1 0 0,-1-1 0,2 1 0,-1 0 0,1 0 0,0 0 1,0 13-1,1-19-24,0 0-1,1-1 1,-1 1 0,0-1 0,0 1 0,1-1 0,-1 1 0,1-1-1,-1 1 1,1-1 0,0 0 0,-1 1 0,1-1 0,0 0 0,0 0-1,0 1 1,0-1 0,0 0 0,0 0 0,1 0 0,1 1 0,-1-1-53,0 0 0,0 0 1,1-1-1,-1 1 1,0 0-1,1-1 1,-1 0-1,0 0 0,1 0 1,-1 0-1,1 0 1,3 0-1,7-3-224,0-1 0,0 0 0,0 0 0,12-7 1,-11 5 297,23-8-442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3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 14531,'2'-11'3091,"-6"14"-683,-9 17-1068,-1 10-1168,2 1 0,1 1-1,1 0 1,2 1 0,-7 50 0,15-82-202,0 1 0,-1 0 0,1 0 0,0 0 0,0 0 0,1 0 0,-1 0 1,0 0-1,1 0 0,-1 0 0,1 0 0,-1 0 0,1-1 0,0 1 0,0 0 0,0 0 0,0-1 0,0 1 1,0 0-1,1-1 0,-1 0 0,0 1 0,3 1 0,-2-2-92,1 0-1,-1 0 1,0-1 0,1 1-1,-1 0 1,0-1 0,1 0-1,-1 0 1,1 0 0,-1 0-1,1 0 1,-1 0 0,0-1-1,1 1 1,-1-1 0,1 1-1,-1-1 1,4-2 0,14-6-386,1-3-171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11498,'0'0'68,"1"0"0,-1 0 0,0 0-1,1 0 1,-1 0 0,0 0 0,1 0-1,-1 0 1,0 0 0,1 0 0,-1 0-1,0 0 1,1 1 0,-1-1-1,0 0 1,0 0 0,1 0 0,-1 0-1,0 1 1,0-1 0,1 0 0,-1 0-1,0 1 1,0-1 0,1 0 0,-1 0-1,0 1 1,0-1 0,0 0-1,0 1 1,0-1 0,0 0 0,1 0-1,-1 1 1,0 0 0,-4 15 1739,-15 20 214,16-31-1826,-34 58 1292,-56 72 1,77-121-1677,16-13 161,-1-1 0,1 0-1,0 0 1,0 0-1,-1 0 1,1 0-1,0 0 1,-1 0-1,1 0 1,0 0-1,-1 0 1,1 0-1,0 0 1,-1 0 0,1 0-1,0 0 1,-1 0-1,1 0 1,0 0-1,-1-1 1,1 1-1,0 0 1,0 0-1,-1 0 1,1 0 0,0-1-1,0 1 1,-1 0-1,1 0 1,0-1-1,-1 1 1,0-4-101,0 1-1,-1 0 1,1-1 0,1 1 0,-1-1 0,0 0 0,1-6 0,-2-11-270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14083,'3'10'1656,"-2"3"-903,5 2-289,3-2 1240,5 0-744,6-2-296,2-1-152,7-5-512,3-4-320,4-4 1281,0-4-929,3 0 0,-6-3-32</inkml:trace>
  <inkml:trace contextRef="#ctx0" brushRef="#br0" timeOffset="1">336 1 12691,'6'3'1472,"4"6"-912,3 5-152,2 0 1217,2 7-905,2 2-40,-2 6-72,-2 4-48,-7 5-80,-3-1-40,-10 8-136,-6 1-48,-15 11-144,-6 4-248,-14-1 160,-14 0-24,-5-7-40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45 232 10402,'2'-4'255,"1"0"-1,0-1 0,-1 1 1,0 0-1,0-1 0,0 1 1,-1-1-1,0 1 0,0-1 1,1-5-1,2-53 1268,-3 39-1119,3-54 1585,-7 66-938,3 12-998,-1 1 0,1-1 0,-1 1 0,1-1 0,-1 1 0,1-1 0,-1 1 0,1-1 0,-1 1-1,1-1 1,0 1 0,-1-1 0,1 1 0,0 0 0,0-1 0,-1 1 0,1 0 0,0-1 0,0 1 0,0 0-1,-17 60 508,3 1 0,-7 69 0,8-5-599,21-190 8,2 0 1,3 0 0,26-74-1,-36 132 31,-1 8-3,-1 19-10,-3 37-6,1-56 19,0 17-13,0 22-81,-2 0 1,-2 0 0,-14 52-1,9-73 492,10-19-394,0 0 0,-1-1 1,1 1-1,0-1 0,-1 0 1,1 1-1,-1-1 0,1 1 1,-1-1-1,1 0 0,-1 1 1,0-1-1,1 0 0,-1 1 1,1-1-1,-1 0 0,0 0 0,1 0 1,-1 0-1,0 1 0,1-1 1,-1 0-1,1 0 0,-1 0 1,0 0-1,1-1 0,-1 1 1,0 0-1,1 0 0,-1 0 1,0-1-1,-9-5-2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3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27 12971,'8'-20'1388,"-3"13"-441,-2 15 981,-4 48-1122,-2 0-1,-17 90 1,8-64-593,-9 51-28,-9 71 64,48-325-351,-3 19-240,7-121-657,-39 323 816,14-77 158,-10 68-467,10-80 405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16788,'6'25'492,"1"-1"1,2 0-1,0-1 1,1 0-1,2 0 1,0-1-1,1-1 1,1 0-1,33 37 1,-33-44-451,0 0 0,0-1 0,1 0 0,1-2 0,0 1 0,1-2 0,0 0 0,1-1 0,-1-1 0,2-1 0,-1 0 0,1-1 0,22 3 0,-24-7-408,-17-2 351,0 0-1,0 0 1,0 0 0,0 0-1,0 0 1,0 0 0,0 0-1,1 0 1,-1 0 0,0 0-1,0 0 1,0 0 0,0 0-1,0 0 1,0 0 0,0 0-1,0 0 1,0 0 0,0 0-1,0 0 1,0 0 0,0 0-1,1 0 1,-1 0-1,0 0 1,0 0 0,0 0-1,0 0 1,0 0 0,0 0-1,0 0 1,0 0 0,0 0-1,0 0 1,0-1 0,0 1-1,0 0 1,0 0 0,0 0-1,0 0 1,0 0 0,0 0-1,0 0 1,1 0 0,-1 0-1,0 0 1,0 0 0,0 0-1,0 0 1,0-1 0,0 1-1,0 0 1,0 0 0,0 0-1,0 0 1,0 0 0,0 0-1,0 0 1,-1 0 0,1 0-1,0 0 1,0 0 0,0 0-1,0 0 1,0 0 0,0-1-1,0 1 1,0 0 0,0 0-1,-24-8-1002,-5 4 592,-10-1-139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3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3 477 16828,'-3'0'1552,"11"-7"-896,3-4-184,15-16 776,9-3-183,16-13-281,6-11-80,11-8-168,0 0-80,-1 5-320,-5 7-328,-10 17-816,-11 6-1377,-14 16 2001,-8 8-352,-13 7-264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12211,'1'0'1056,"2"0"-864,1 0-32,4 0 400,3-3-224,4 0-40,5-1-72,3-3-16,3-2-24,-1 0 0,1 1-144,-3-3-88,-1 3-240,-1-2-56,-2-2 264,-1 2-80,2-3-64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12859,'3'4'1104,"1"0"-736,0-4-144,5-4 448,1-3-192,3-5-360,3-2-192,1-9 128,4-2-48,-1-3-88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11138,'2'-2'93,"-1"1"0,1-1 0,-1 1 0,1 0 0,0 0 0,0 0 0,-1 0-1,1 0 1,0 0 0,0 0 0,0 0 0,0 1 0,0-1 0,0 1 0,0 0 0,1-1-1,2 1 1,43 2 300,-21 0-193,-6-3-102,0-1 0,36-8 0,-42 6-26,-1 1 0,1 0 0,0 2 0,0 0 1,0 0-1,0 1 0,24 4 0,54 16 163,179 28-30,-183-39-178,0-4 0,0-4 1,101-13-1,-170 10-11,141-13 223,-133 14-157,0 1 1,0 2 0,50 9 0,-20 2 32,130 25 63,-141-31-158,97 2 0,-48-14 17,176-35 1,-10 0-13,-84 25-20,314-38 70,-182 11-64,213-37-93,-511 76 48,0 1-1,0 0 0,1 1 0,-1 0 1,19 2-1,-28-1 24,-1 0 1,0 0-1,0 1 0,0 0 1,1-1-1,-1 1 0,0 0 1,0 0-1,0 0 0,0 0 1,0 0-1,0 1 0,0-1 1,-1 1-1,1-1 0,0 1 1,-1-1-1,1 1 0,-1 0 1,0 0-1,0 0 0,1 0 1,-1 0-1,0 0 0,-1 0 1,1 0-1,0 0 1,-1 0-1,1 1 0,-1-1 1,1 0-1,-1 0 0,0 1 1,0-1-1,0 0 0,-1 5 1,-1 5-36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1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14243,'7'-2'437,"0"0"0,0-1 0,0 0-1,-1-1 1,11-6 0,6-4-420,241-104-7449,-205 92 12040,-2-2-3475,60-28-2515,-80 43 1155,-1 0-885,-1-1-1,0-2 1,51-32-1,-61 33 1169,40-18-1,-39 21 110,37-24-1,-43 22-181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7730,'16'-3'-680,"0"-3"656,3-4 7,4-2 1322</inkml:trace>
  <inkml:trace contextRef="#ctx0" brushRef="#br0" timeOffset="1">306 167 6057,'19'-5'560,"-2"0"-143,-2-1-57,1 0 696,-2-1-432,1 1-64,1 2-8,-3-1-136,-2 2-376,1 1 152,-2-1-72,1 0-184</inkml:trace>
  <inkml:trace contextRef="#ctx0" brushRef="#br0" timeOffset="2">676 52 8618,'18'-2'864,"1"-3"-568,2-1-128,2 1-216,2-4 392,4-3-232,-2-1-120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1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11330,'43'-27'1424,"39"-32"1,-49 33-1156,1 1 0,49-25 0,185-96-784,-259 140 839,1 1 0,0 0-1,0 1 1,0 0 0,0 1 0,1 0-1,13-2 1,-11 1 110,-1 0 0,0-1-1,0 0 1,13-8 0,-12 7-601,-11 5 112,0 0-1,0-1 1,-1 1 0,1 0 0,-1-1-1,1 1 1,-1 0 0,0-1 0,0 0-1,1 1 1,-1-1 0,0 0 0,0 0 0,-1 1-1,1-1 1,0-2 0,3-6-145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86 9634,'0'1'79,"-1"-1"0,1 0 0,-1 1 0,1-1 0,0 1 1,-1-1-1,1 0 0,0 1 0,0-1 0,-1 1 0,1-1 0,0 1 0,0-1 0,0 1 0,-1-1 0,1 1 0,0-1 1,0 1-1,0-1 0,0 1 0,0-1 0,0 1 0,0 0 0,0-1 0,0 1 0,0-1 0,1 1 0,-1 0 1,1-1 59,-1 1 0,1-1 1,0 0-1,-1 1 0,1-1 1,0 0-1,-1 0 0,1 1 1,0-1-1,0 0 0,-1 0 1,1 0-1,0 0 0,0 0 1,-1 0-1,1 0 1,0 0-1,4-1 302,0 0 0,-1 1 0,1-2 0,-1 1 0,8-3 0,-11 4-399,0-1 0,-1 1-1,1-1 1,0 1 0,0-1-1,0 1 1,0-1 0,0 1-1,0-1 1,-1 0 0,1 1-1,0-1 1,-1 0 0,1 0-1,0 1 1,-1-1 0,1 0 0,-1 0-1,1 0 1,-1 0 0,0 0-1,1 0 1,-1 0 0,0 0-1,0 0 1,1 0 0,-1 0-1,0 0 1,0 0 0,0 0-1,0 0 1,-1-2 0,0 2-5,0-1 1,0 1-1,0 0 1,0-1-1,0 1 1,0 0-1,0 0 1,0 0-1,-1 0 1,1 0-1,0 0 1,-1 0-1,1 1 1,-1-1-1,1 0 1,-1 1-1,1-1 1,-1 1-1,1 0 1,-1-1-1,-2 1 1,0 0 29,0 0-1,0 0 1,0 0 0,0 0 0,0 1 0,0-1-1,0 1 1,0 0 0,-7 3 0,9-3-41,1 0 0,-1-1 1,0 1-1,0 0 0,1 0 0,-1 0 1,0 0-1,1 1 0,0-1 0,-1 0 1,1 1-1,-1-1 0,1 1 1,0-1-1,0 1 0,0 0 0,0-1 1,0 1-1,0 0 0,1 0 1,-1 0-1,0 2 0,1-4-22,0 0-1,0 1 1,0-1-1,0 0 1,0 0-1,0 0 1,0 1-1,0-1 1,0 0-1,0 0 1,0 0-1,0 1 1,0-1-1,0 0 1,0 0-1,0 0 1,0 1-1,0-1 1,0 0-1,1 0 1,-1 0-1,0 0 1,0 1 0,0-1-1,0 0 1,0 0-1,1 0 1,-1 0-1,0 0 1,0 1-1,0-1 1,0 0-1,1 0 1,-1 0-1,0 0 1,0 0-1,0 0 1,1 0-1,10-2 69,11-10-9,-8 0-18,-1-1-1,0-1 1,14-19 0,-20 25 80,-14 15-97,1 1 0,1-1 0,-1 2 0,1-1 0,1 0 0,-1 1 0,1 0 0,-5 18 0,9-27-26,0 1-1,0-1 0,0 0 1,0 1-1,-1-1 1,1 1-1,0-1 0,0 0 1,0 1-1,0-1 1,0 1-1,0-1 1,0 0-1,0 1 0,0-1 1,1 0-1,-1 1 1,0-1-1,0 1 0,0-1 1,0 0-1,0 1 1,1-1-1,-1 0 0,0 1 1,0-1-1,1 0 1,-1 1-1,0-1 0,1 0 1,-1 0-1,0 1 1,0-1-1,1 0 0,14-3 25,13-16-18,-13 4 76,0 0 1,16-24-1,-29 34 219,-9 9-155,-11 10 15,10-6-76,3-4-79,1 0 0,0 0 0,0 0 0,1 1 1,-1-1-1,-4 10 0,33-35-94,-5-1 59,-17 17 42,-13 15 23,8-7-85,-1 0-1,1-1 1,0 1 0,0 1 0,0-1-1,0 0 1,0 0 0,1 1 0,-1-1-1,1 1 1,-1 7 0,5-8-58,4-2-59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11370,'3'8'1233,"-3"1"-673,2 0-176,-2-1 1128,-3 4-736,1-1-167,1 1-25,1 1-120,0 0-64,1-3-160,-1 0-160,0-2-448,2-1-176,-2-6 448,1 5-128,-1 0-72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10042,'-2'24'1208,"0"4"-695,1-1-209,-2-1 1208,1-1-1008,1-5-1504,-2-3 1056,2-2-160,1-4-160</inkml:trace>
  <inkml:trace contextRef="#ctx0" brushRef="#br0" timeOffset="1">25 381 10274,'-2'32'1248,"-1"-2"-791,-3 1-313,3-1 1464,0-4-1400,-1-4-72,1-5-64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11626,'-4'32'633,"-2"-2"-625,0-1-8,2-2 120</inkml:trace>
  <inkml:trace contextRef="#ctx0" brushRef="#br0" timeOffset="1">28 352 11338,'-4'35'969,"-2"1"-777,2 2-104,-2-1 320,1 1-296,5 1-328,-2-3 256,2 0-72,0-4-40</inkml:trace>
  <inkml:trace contextRef="#ctx0" brushRef="#br0" timeOffset="2">11 889 9466,'1'27'464,"-1"2"-344,-4-4 16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 45 10554,'-15'-5'564,"-1"1"-1,1 1 0,-1 1 0,0 0 1,1 1-1,-1 1 0,-24 2 1,-40-3 170,-1-12-173,54 7-195,-53-3 0,71 8-300,1 2 0,0-1 0,0 1 0,0 0 1,-1 0-1,1 1 0,1 1 0,-1-1 0,0 1 1,-13 7-1,-9 10 44,2 1-1,0 2 1,-35 37 0,30-27-97,10-12-14,1 1 0,2 1 0,0 1 0,1 1 0,2 0 0,-16 31-1,27-44 8,0 1-1,1 0 0,1 1 1,0-1-1,0 1 0,2 0 1,0 0-1,0 0 0,1 0 0,1 0 1,0 0-1,1 0 0,1 1 1,0-1-1,6 21 0,0-10 17,2 0-1,0-1 1,2 1-1,1-2 1,0 0-1,2-1 0,0 0 1,2-1-1,0-1 1,1 0-1,2-2 1,28 23-1,-25-24-17,0-1-1,1-2 1,0 0-1,2-2 1,-1 0-1,1-2 1,1-1-1,0-1 1,0-1 0,1-2-1,46 4 1,-42-7-17,-1-2 1,1-1 0,0-2 0,-1-1 0,0-2-1,0-1 1,54-19 0,-62 17 11,-1-2 0,1 0 0,-2-2 1,0 0-1,-1-1 0,0-1 0,-1-1 0,-1 0 1,0-2-1,23-29 0,-23 23 52,0-2 0,-2 0 0,0-1 0,-2 0 0,-1-1 0,-2-1 0,14-48 0,-21 61 14,-1-2 1,0 1-1,-1 0 1,-1 0-1,-1-1 1,0 1-1,-2-1 0,0 1 1,0 0-1,-2 0 1,0 0-1,-1 0 1,-1 1-1,-14-31 1,9 28-137,-1 0 0,-1 1 0,0 1 0,-1 0 0,-1 1 0,-1 0 0,0 1 1,-1 1-1,0 1 0,-1 0 0,-1 1 0,0 1 0,-1 1 0,1 1 0,-2 0 1,0 2-1,0 0 0,0 1 0,0 2 0,-1 0 0,0 1 0,0 1 0,0 1 1,0 1-1,0 1 0,-30 5 0,2 7-305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4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12891,'1'-4'571,"0"0"-1,0 0 1,0 0 0,0 0 0,1 1-1,1-5 1,-13 77 1368,-8 34-4641,17-95 2150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13947,'-3'24'1112,"0"-4"-856,0-2-112,0-1 176,3-2-280,-3-5 80,0 0-48,5-3-120</inkml:trace>
  <inkml:trace contextRef="#ctx0" brushRef="#br0" timeOffset="1">27 329 10514,'-4'36'784,"-2"0"-1848,0-3 1088,2-2 520,-2-2-656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3:2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9850,'6'7'2348,"-2"-9"-235,11-7-1362,-4 6-588,0 1 0,1 0 1,-1 0-1,1 2 0,-1-1 0,1 1 1,11 2-1,-6-1 0,0 0 0,22-3 0,74-19 272,-66 11-348,81-7 0,-122 17-84,36-1 36,1-2 1,-1-2-1,67-16 0,-99 18-32,1 0 1,0 1-1,1 0 0,-1 0 0,0 1 0,19 1 0,-22 2-1,1-1 0,-1 1 1,0 0-1,0 0 0,1 1 0,-2 0 1,1 1-1,0 0 0,9 6 0,-11-5-2,1-1-1,-1 0 1,1-1-1,0 0 1,0 0 0,0 0-1,1-1 1,-1 0-1,0 0 1,1-1-1,-1 0 1,1 0-1,0-1 1,-1 0-1,1 0 1,0-1-1,-1 0 1,14-3-1,-5 0 0,-1 1 0,1 1 0,0 1-1,0 0 1,0 1 0,0 1 0,0 0-1,0 1 1,0 1 0,19 5 0,-24-4-2,0-1 0,1-1 1,-1 0-1,1 0 0,0-1 1,0 0-1,-1-1 0,1-1 1,0 0-1,0 0 0,-1-1 1,20-6-1,-24 6 1,-1 1 0,1-1-1,-1 1 1,1 1 0,0-1 0,0 1-1,9 2 1,21-2 20,-32-1-18,0 0-1,0 0 0,0 0 1,-1-1-1,1 0 1,9-4-1,-10 4 4,0 0-1,0 0 1,1 0-1,-1 0 1,1 1-1,0 0 1,-1 0-1,10-1 1,68 7 416,-86-6-607,0 0 0,0 1 0,0-2 0,0 1 0,0 0 0,0-1 0,-5-3 0,-3 0 23,-12-5-149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10658,'0'31'864,"-1"-2"-1656,-2-5 792,3-1 584,-2-4-688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11090,'-3'33'793,"0"-3"-681,0 1-56,2-1 176,1-3-168,0-1-753,1 1-319,-1-3 816,2 1-168,-2-2-120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4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10290,'-14'105'4117,"7"-67"-3989,-2 52-1,10-46-261,2 0 0,10 52 0,-11-86 180,0 6 340,0-1 0,-1 1 0,-1 0 0,0-1 0,-1 1 0,-4 19 0,3-22-60,1 1 0,1 25 0,0-28-314,0 0 0,0-1 0,-1 1-1,0 0 1,-5 18 0,6-29-24,0 0 0,0 0 1,0 0-1,0 0 0,0 1 0,0-1 0,0 0 0,0 0 0,0 0 0,-1 1 1,1-1-1,0 0 0,0 0 0,0 0 0,0 0 0,0 1 0,0-1 0,0 0 1,-1 0-1,1 0 0,0 0 0,0 0 0,0 0 0,0 0 0,-1 1 0,1-1 1,0 0-1,0 0 0,0 0 0,0 0 0,-1 0 0,1 0 0,0 0 0,0 0 1,0 0-1,-1 0 0,1 0 0,0 0 0,0 0 0,0 0 0,-1 0 0,1 0 0,0 0 1,0 0-1,0 0 0,0 0 0,-1-1 0,1 1 0,0 0 0,0 0 0,0 0 1,-1 0-1,-7-10-309,7 9 355,-8-12-227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14139,'-10'37'2737,"6"-18"-2577,0 0 1,2 0 0,1 0 0,1 28 0,12 77 221,0 22 179,-19 218-53,7-161-315,-4 125 1115,1 25-866,5-85-383,-1-112 189,21 158 0,-4 62 429,-27 0-520,10 33-166,-6 98 56,1-412-47,-8 317 572,11-399-520,-3 40 174,3 1 1,11 103-1,-7-168-1179,-3 9 840,0 0 0,0 0 0,0-1-1,0 1 1,0 0 0,0-1 0,-1 1 0,1 0-1,-2-3 1,-1 0-7,0 0-1,-1 0 1,0 1-1,-7-8 1,-6-4-337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12563,'-1'0'65,"1"-1"-1,-1 1 1,1-1 0,0 1 0,-1-1 0,1 1 0,0-1 0,-1 1 0,1-1 0,0 1 0,-1-1 0,1 0-1,0 1 1,0-1 0,0 0 0,0 1 0,0-1 0,0 1 0,0-1 0,0 0 0,0 1 0,0-1-1,0 0 1,0 1 0,0-1 0,0 0 0,0 1 0,1-1 0,-1 1 0,0-1 0,1 1 0,-1-1 0,0 0-1,1 1 1,-1-1 0,0 1 0,1-1 0,-1 1 0,1 0 0,-1-1 0,1 1 0,-1-1 0,1 1-1,-1 0 1,1 0 0,0-1 0,-1 1 0,1 0 0,-1 0 0,1-1 0,0 1 0,-1 0 0,1 0 0,0 0-1,-1 0 1,1 0 0,0 0 0,9-1 460,0 1-1,-1 0 1,13 2-1,-7-1-148,15-3 205,0-1 0,-1-2 0,31-7 0,-28 4-317,1 2-1,34-2 0,122 12 82,-83 1-259,4-1 25,160-2 144,-178-7-211,0 4 0,169 20 0,-118 6-50,-35-5 17,210 13 0,-72-39-37,115 5-10,-160 19 37,145 5-15,-37-42 2,17-1-13,-118 22 36,236-5 20,-297-2-93,276 26 0,100 2 42,-241 1-89,-105-5-35,-110-17 23,134-14 0,-112 4 36,-42 7-66,0 2 0,0 3-1,78 15 1,-63-9 141,72 4 1,-126-13 11,-1-1 0,0 0 0,0 0-1,0-1 1,0 0 0,0 0 0,0 0 0,0-1 0,0 0 0,0-1 0,-1 0 0,1 0-1,-1 0 1,0 0 0,0-1 0,8-7 0,-14 11-19,0 0 0,0 0 1,0 0-1,0 0 0,0-1 0,0 1 0,0 0 1,0 0-1,0 0 0,0-1 0,0 1 1,0 0-1,0 0 0,0 0 0,0-1 0,0 1 1,0 0-1,0 0 0,0 0 0,0 0 1,0-1-1,0 1 0,0 0 0,-1 0 1,1 0-1,0 0 0,0-1 0,0 1 0,0 0 1,0 0-1,-1 0 0,1 0 0,0 0 1,0 0-1,0 0 0,0 0 0,-1-1 0,1 1 1,0 0-1,0 0 0,0 0 0,-1 0 1,1 0-1,0 0 0,0 0 0,0 0 0,-1 0 1,1 0-1,0 0 0,-17-3-270,10 1 174,-6-3-118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14403,'0'1'50,"0"-1"0,0 1-1,0-1 1,0 0 0,1 1 0,-1-1-1,0 0 1,0 1 0,0-1 0,0 1-1,1-1 1,-1 0 0,0 0 0,0 1-1,1-1 1,-1 0 0,0 1 0,1-1 0,-1 0-1,0 0 1,1 1 0,-1-1 0,0 0-1,1 0 1,-1 0 0,1 0 0,-1 0-1,0 1 1,1-1 0,-1 0 0,1 0-1,7 0 165,0-1 0,0 1-1,0-2 1,14-3 0,-15 4-105,-1-1 1,1 1-1,0 0 1,0 0-1,0 1 1,10 0-1,-14 0-64,-1 1-1,0 0 0,0-1 1,0 1-1,0 0 0,0 0 0,0 0 1,0 1-1,0-1 0,0 0 0,0 1 1,0-1-1,-1 1 0,1-1 1,-1 1-1,1 0 0,-1 0 0,0 0 1,0 0-1,1 0 0,-1 0 1,-1 0-1,1 0 0,1 4 0,1 4 150,-1 0-1,0 0 0,-1 0 1,0 1-1,0-1 0,-1 1 1,-1-1-1,1 1 0,-2-1 1,1 0-1,-2 1 0,1-1 1,-1 0-1,-5 10 0,5-13-161,1-1 0,-1 1-1,-1-1 1,1 0 0,-1 0-1,0 0 1,0 0 0,-1-1-1,0 1 1,0-1 0,0 0-1,-1-1 1,1 1 0,-1-1-1,0 0 1,0-1 0,-1 1-1,1-1 1,-1-1 0,0 1-1,-8 1 1,-2-3-1403,16-1 1343,1-1-1,-1 1 0,1 0 0,0 0 0,0 0 0,-1-1 0,1 1 0,0 0 1,-1 0-1,1 0 0,0-1 0,0 1 0,-1 0 0,1-1 0,0 1 0,0 0 0,0-1 1,-1 1-1,1 0 0,0-1 0,0 1 0,0 0 0,0-1 0,0 1 0,0 0 1,0-1-1,0 1 0,0-1 0,0 1 0,0 0 0,0-1 0,0 1 0,0 0 1,0-1-1,0 1 0,0 0 0,0-1 0,1 1 0,-1 0 0,0-1 0,0 1 0,1-1 1,4-10-618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5 431 15923,'-4'14'1370,"4"-14"-1343,0 1 0,0-1 0,0 0 0,0 0 0,0 1 0,1-1 0,-1 0 0,0 0 0,0 0 0,0 1 1,0-1-1,1 0 0,-1 0 0,0 0 0,0 0 0,0 1 0,1-1 0,-1 0 0,0 0 0,0 0 0,0 0 0,1 0 0,-1 0 0,0 0 0,0 0 0,1 1 1,-1-1-1,0 0 0,0 0 0,1 0 0,-1 0 0,1-1 0,0 1 54,1 0 0,0-1 0,0 1 0,0-1-1,0 0 1,-1 0 0,1 1 0,0-1 0,-1-1 0,1 1 0,0 0 0,-1 0 0,3-3 0,14-16 309,-1-2 0,-1 1 1,26-47-1,29-79 154,-67 138-507,54-123 381,-58 131-408,0 0-1,1 0 0,0 0 0,-1 0 0,1 0 1,0 0-1,-1 0 0,1 0 0,0 0 0,0 0 1,0 0-1,0 0 0,0 0 0,2-1 0,-3 2-2,1 0 0,-1 0-1,0 0 1,1 0-1,-1 0 1,1 0 0,-1 0-1,1 0 1,-1 0-1,0 1 1,1-1 0,-1 0-1,1 0 1,-1 0-1,0 0 1,1 1-1,-1-1 1,0 0 0,1 0-1,-1 1 1,0-1-1,1 0 1,-1 1 0,0-1-1,1 0 1,-1 1-1,0 0 1,3 4 49,0 0 0,0 1 0,-1-1 0,3 11 0,-3-9-45,3 8 1,42 121 364,-38-114-592,1 0-1,1-1 1,27 38-1,-35-54 65,1-1-1,0 1 0,0-1 0,0 0 1,6 4-1,-8-7 128,-1 0 0,0 0 1,1 0-1,-1 0 0,1 0 0,-1-1 1,1 1-1,0-1 0,-1 1 0,1-1 1,0 0-1,-1 1 0,1-1 0,0 0 1,-1 0-1,1 0 0,0 0 0,-1-1 1,1 1-1,0 0 0,-1-1 0,4 0 1,18-18-406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15219,'1'0'90,"-1"-1"-1,0 1 0,0-1 0,1 0 0,-1 1 1,0-1-1,1 1 0,-1-1 0,1 1 1,-1-1-1,1 1 0,-1 0 0,1-1 1,-1 1-1,1-1 0,-1 1 0,1 0 1,-1-1-1,1 1 0,0 0 0,-1 0 1,2-1-1,-2 2-27,1-1 1,-1 0-1,1 0 0,-1 1 1,1-1-1,-1 0 1,1 1-1,-1-1 0,0 1 1,1-1-1,-1 0 0,0 1 1,1-1-1,-1 1 0,0-1 1,0 1-1,1-1 1,-1 1-1,0-1 0,0 2 1,7 35 1140,-7-31-1060,9 84 847,13 78-629,-22-167-389,0 0-1,0 0 0,0 0 0,0 0 1,0-1-1,1 1 0,-1 0 1,0 0-1,1 0 0,-1-1 0,0 1 1,1 0-1,-1 0 0,1-1 1,-1 1-1,1 0 0,-1-1 0,2 2 1,-2-2 2,1 0 0,-1-1 0,1 1 1,-1 0-1,1 0 0,-1-1 0,0 1 0,1 0 1,-1 0-1,0-1 0,1 1 0,-1 0 1,0-1-1,0 1 0,1-1 0,-1 1 0,0 0 1,0-1-1,0 1 0,1-1 0,-1 1 0,0 0 1,0-2-1,10-33-1002,17-132-1990,6-27 2170,-31 272 3606,0-34-2273,-1 0-201,-1-7-150,2 0 1,1 0-1,10 44 0,-24-116-900,0 1 539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17756,'-1'-3'1432,"1"5"-1048,4-2-128,13 0 648,8-3-207,8-5-233,8-2-104,5-3-104,3-1-56,2-1-256,-3 1-280,-8 4-632,-7 1-545,-8 9 1153,-5 6-224,-5 6-272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16636,'-8'25'3525,"-10"39"-2337,3-2-901,-8 73 0,20-109-273,2 0-1,0 0 1,1 0 0,2 0-1,8 42 1,-10-65-45,1 0 0,0 0 1,0-1-1,-1 1 0,1-1 0,1 1 1,-1-1-1,0 1 0,1-1 0,-1 1 1,1-1-1,0 0 0,0 0 1,0 0-1,0 0 0,0 0 0,0-1 1,4 3-1,-4-3-46,0 0 1,0-1-1,0 1 1,0-1-1,0 0 1,1 0-1,-1 0 0,0 0 1,0 0-1,0 0 1,0 0-1,1-1 1,-1 1-1,0-1 0,0 0 1,0 1-1,0-1 1,0 0-1,0 0 1,0 0-1,0-1 1,-1 1-1,1 0 0,2-3 1,4-3-115,0-1 1,0 0 0,-1 0-1,12-18 1,6-14-465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12203,'1'1'130,"0"1"0,0 0 0,0 0 0,0 0 0,0-1 0,1 1 0,-1-1 0,0 1 0,1-1 0,-1 1 0,1-1 0,-1 0 0,1 1 0,0-1 0,0 0 0,-1 0 0,1-1 0,0 1 0,0 0 0,3 0 0,0 0-12,0-1 0,1 0 1,-1 0-1,0-1 0,1 1 0,6-3 0,11 0 77,-15 2-144,0 1-1,1 0 0,-1 0 0,1 1 1,-1 0-1,0 1 0,0-1 0,0 2 1,0-1-1,0 1 0,12 6 1,4 5 21,-1 0 1,27 23 0,-36-25-58,0-1-1,1-1 1,0 0 0,1-1 0,0-1 0,0 0 0,28 8 0,-32-13-8,-1-2 0,1 1 0,0-1 0,0-1 0,-1 0 0,1-1 0,13-3 0,8-3 38,36-12 0,18-5 143,-74 21-125,0 2-1,0 0 0,0 0 0,0 1 0,0 1 1,17 3-1,78 21 374,-31-6-218,-41-12-177,1-1 0,0-3 0,0-1 0,0-1 0,0-2 1,0-2-1,0-1 0,-1-2 0,1-2 0,57-19 0,-34 8-29,2 3 1,0 2-1,108-9 0,-56 13 9,0 5-1,124 11 1,-162-2-29,-1-3 0,0-3 1,85-15-1,-143 15 8,-1 1 0,1 0 0,0 1 0,0 1 0,0 1 0,-1 0 0,1 1 0,-1 1 0,1 0 0,16 8 0,-16-6-42,0 0 1,1-1-1,0-1 1,-1 0-1,2-2 1,31 2-1,-43-4-395,-6 0 430,0 0 1,0 1-1,0-1 0,0 0 1,0 0-1,0 0 0,0 0 1,0 0-1,0 0 1,0-1-1,0 1 0,0 0 1,0 0-1,0-1 1,0 1-1,0-1 0,0 1 1,0-1-1,0 1 0,0-1 1,0 1-1,0-1 1,-1 0-1,1 0 0,0 1 1,-1-1-1,2-1 1,5-11-161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 15307,'12'-12'1180,"-12"12"-1157,0 0 1,0 0-1,0 0 1,0 0-1,0 0 1,1 0-1,-1 0 1,0-1-1,0 1 1,0 0-1,0 0 1,1 0-1,-1 0 0,0 0 1,0 0-1,0 0 1,0 0-1,1 0 1,-1 0-1,0 0 1,0 1-1,0-1 1,0 0-1,0 0 1,1 0-1,-1 0 0,0 0 1,0 0-1,0 0 1,0 0-1,0 0 1,1 0-1,-1 1 1,0-1-1,0 0 1,0 0-1,0 0 1,0 0-1,0 0 1,0 1-1,0-1 0,0 0 1,0 0-1,1 4 153,0 0 1,-1 0-1,0 0 0,0 0 0,0-1 0,-1 7 0,-17 158 840,12-132-870,-2 0-1,-20 57 0,26-88-139,-1 1-1,1-1 1,-1 0-1,-4 7 1,6-11-25,1 0 1,-1 0-1,1-1 1,-1 1-1,1 0 1,-1-1-1,1 1 1,-1-1-1,0 1 1,0 0-1,1-1 1,-1 0-1,0 1 1,0-1-1,1 1 1,-1-1-1,0 0 1,0 0 0,0 1-1,1-1 1,-1 0-1,0 0 1,0 0-1,0 0 1,0 0-1,0 0 1,0 0-1,1 0 1,-1 0-1,0-1 1,0 1-1,0 0 1,0 0-1,1-1 1,-1 1-1,0-1 1,0 1-1,-1-1 1,-3-5 61,0 0 0,0 0 0,0-1 0,0 1 0,1-1 1,0 0-1,1 0 0,-5-12 0,-5-15-218</inkml:trace>
  <inkml:trace contextRef="#ctx0" brushRef="#br0" timeOffset="1">1 143 15227,'11'5'1273,"4"9"-809,3 4-168,7 2 504,4-3-128,6-1-160,4-4-64,0-12-168,-3-5-200,0-13-456,-3-4-264,-10-8 504,1-4-112,-11 2-136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14803,'3'5'1552,"4"3"-1103,0 4-129,3 1 664,2 7-416,-1 5-56,-2 12-128,-3 8-96,-5 13-112,-4 4-88,-8 8-296,-7 0-312,-5-2 432,-4-3-48,-2-14-96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12859,'0'0'1184,"-2"1"-920,2 7-56,-1 0 480,-2 5-248,2 3-40,-2 6-112,1 1-55,-1 4-57,2 2-96,0 0-296,1 0-177,0-1 321,1-2-88,0-3-72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10922,'1'42'833,"-1"-4"-657,2-3-88,-1-7 192,2 1-64,-2-7-72,2-2-24,-1-1-56,-2 3-40,0 4-32,-3 4-72,-3 8-1217,2 1 1193,-2 6-120,2 1-104</inkml:trace>
  <inkml:trace contextRef="#ctx0" brushRef="#br0" timeOffset="1">6 835 13179,'0'43'1208,"0"2"-832,-1 1-144,-1 2 440,2-2-264,-1-4-392,1-1-192,1-11 160,-1-1-104,3-4-80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12323,'5'54'848,"-2"-2"-744,-1-2-128,3-2 184,-2-2-16,1-2-96</inkml:trace>
  <inkml:trace contextRef="#ctx0" brushRef="#br0" timeOffset="1">157 1642 5521,'0'34'280,"0"0"-296,-3 3-32,0 1 808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8250,'10'39'904,"-3"1"-568,-3 1-144,-1 4 936,2 1-640,-4 2-384,3 2-40,-4 1-40,0 1 0,2 0-16,2 3 8,-4-1 0,0-2 0,2-2-696,-2-2 624,-2-2-64,1-4-32</inkml:trace>
  <inkml:trace contextRef="#ctx0" brushRef="#br0" timeOffset="1">74 1263 7410,'-54'649'4713,"37"-364"-5326,15-258 593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11963,'0'1'952,"0"1"-824,3-1-56,1 4 352,1 0-312,1 1-32,-2 1-40,-1-1-32,-2-1-112,-4-4 112,-7-4-24,-3-4-24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15731,'1'0'61,"-1"-1"0,1 1 0,-1-1-1,1 1 1,0-1 0,-1 1-1,1 0 1,-1-1 0,1 1 0,0 0-1,-1 0 1,1-1 0,0 1-1,0 0 1,-1 0 0,1 0 0,0 0-1,-1 0 1,1 0 0,0 0-1,-1 0 1,1 0 0,0 0 0,-1 0-1,1 1 1,0-1 0,-1 0 0,1 0-1,0 1 1,-1-1 0,1 0-1,0 1 1,-1-1 0,1 1 0,-1-1-1,1 1 1,-1-1 0,1 1-1,-1-1 1,0 1 0,1-1 0,-1 1-1,1 0 1,-1-1 0,0 1 0,0 0-1,1-1 1,-1 1 0,0 0-1,1 6 133,0-1 0,0 0 0,0 0 0,-1 11-1,0-9-111,-3 207 553,0-55-236,2-179-910,-1 0-1,-7-27 0,2 15 299,-4-25-138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15171,'20'10'1929,"6"-3"-1089,3-7-280,5-4 1552,8-5-1247,0-4-65,2-4-200,1 1-136,-4-3-176,-8 3-144,-7 8-280,-4 3-208,-14 8-432,-3 7-200,-7 6-273,-6 2 857,-11 1-264,1-2-256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14923,'-3'21'1553,"9"-5"-841,6-7-216,11-6 744,1-3-176,8-10-240,1 0-103,5-3-225,-3 0-128,-6 2-336,-6 4-248,-9 10-680,-6 4 1304,-10 12-520,-5 3-88,-9 5-72</inkml:trace>
  <inkml:trace contextRef="#ctx0" brushRef="#br0" timeOffset="1">0 311 14395,'7'9'1592,"9"-1"-815,2-6-225,8-4 928,4-5-416,5-4-288,2-4-71,1-1-305,-3-2-264,-4 2-752,-4 1 1968,-3 6-1312,-4 4 8,-1-1 48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15219,'0'0'73,"1"-1"0,-1 0 0,1 0 0,-1 1 0,0-1 0,1 0 1,0 1-1,-1-1 0,1 0 0,-1 1 0,1-1 0,0 1 0,-1-1 0,1 1 0,0-1 0,-1 1 0,1-1 0,0 1 0,0 0 0,0 0 0,-1-1 0,1 1 0,0 0 0,0 0 0,1 0 0,-2 0 8,1 1 0,-1 0-1,1 0 1,-1 0 0,1-1-1,-1 1 1,0 0 0,1 0 0,-1 0-1,0 0 1,0 0 0,0-1-1,1 1 1,-1 0 0,0 0-1,0 0 1,0 0 0,-1 1 0,-5 51 1619,6-52-1678,-1-1-15,-7 43 330,1-1-1,2 1 0,0 85 0,9-114-875,1-10-546,-4-5 1019,1 1 1,-1-1-1,0 0 1,-1 0-1,1 0 1,0 1-1,0-1 1,0 0-1,0 0 1,-1 0-1,1-1 1,0 1-1,-1 0 1,1 0-1,-1 0 1,1-3-1,6-16-510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17172,'-24'40'3566,"13"-15"-3381,0 0 1,2 1-1,1 0 1,1 0-1,1 1 1,1 0-1,2 0 1,1 0-1,1 52 1,2-71-178,0 0 0,0 1 1,1-1-1,0 0 0,0 0 1,1 0-1,0-1 0,0 1 0,5 7 1,-7-12-42,1-1 0,0 1 0,0-1 0,0 0 0,0 0 0,1 0 0,-1 0 0,0 0 0,1-1 0,-1 1 0,1-1 0,0 1 0,0-1 0,-1 0 0,1 0 0,0 0 0,0 0 0,0-1 0,0 1 0,0-1 0,0 0 0,0 0 0,0 0 1,0 0-1,0 0 0,0-1 0,5-1 0,2 0-292,0-1 1,0-1 0,0 0-1,-1 0 1,0-1 0,0 0-1,14-10 1,-4 0-233,-1-1 0,19-21-1,-6 1-316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66 12067,'12'-17'1087,"-7"10"-527,-1 0-1,1 1 1,0 0-1,1 0 1,10-9 0,-16 15-521,0-1 1,0 1 0,1 0 0,-1 0 0,0 0 0,0 0 0,0 0 0,0 0 0,0 0 0,0-1 0,1 1 0,-1 0 0,0 0 0,0 0 0,0 0 0,0 0 0,1 0 0,-1 0 0,0 0-1,0 0 1,0 0 0,0 0 0,1 0 0,-1 0 0,0 0 0,0 0 0,0 0 0,0 0 0,0 0 0,1 0 0,-1 0 0,0 0 0,0 0 0,0 1 0,0-1 0,0 0 0,1 0 0,-1 0 0,0 0-1,0 0 1,0 0 0,0 0 0,0 1 0,0-1 0,0 0 0,1 0 0,-1 0 0,0 0 0,0 0 0,0 1 0,0-1 0,0 0 0,0 0 0,0 0 0,-1 15 949,-6 15-227,-105 283 1256,94-280-2084,17-32 11,1 1 0,-1-1 1,0 0-1,0 0 0,0 0 0,0 0 0,0 0 1,0 0-1,0-1 0,0 1 0,0 0 0,0 0 0,0-1 1,-1 1-1,1-1 0,0 1 0,0-1 0,-1 1 0,1-1 1,0 0-1,-1 0 0,-1 1 0,2-2-15,-1 1 1,1-1-1,0 0 0,0 1 0,0-1 0,0 0 1,0 1-1,0-1 0,0 0 0,0 0 1,0 0-1,0 0 0,0 0 0,0 0 0,1 0 1,-1 0-1,1 0 0,-1-1 0,0 1 1,1 0-1,-1-2 0,-9-31-196,8 27 57,-6-32-416</inkml:trace>
  <inkml:trace contextRef="#ctx0" brushRef="#br0" timeOffset="1">6 132 13563,'10'15'1832,"1"-1"-1040,2 1-287,4-2 1719,6 0-1424,2-3-128,4-3-176,1-3-167,0-4-345,4 0-289,-7-7-551,-1 3 992,-7-5-296,-3-1-112,-9-3-104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16836,'7'0'1424,"0"10"-904,2 1-184,4 7 736,3-1-328,1 8-295,2 2-25,-3 8-48,-3 2-56,-10 10-152,-6 3-16,-13 11-216,-6 3-280,-12 2-1081,-4 2 1257,0-6-160,-1-4-168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12835,'0'21'816,"2"5"-744,-2-2-48,-3 7 152,1 2-104,1-3-72,1-4-8,0-4-40,1-3-24,2-3-112,-3 0 144,0-5-24,-1 6-24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9458,'-6'30'704,"0"-1"-616,-1-2-320,6 1-576,2-2 856,2 0-240,0 0-136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9402,'3'54'1016,"-3"1"-536,0 5-160,-2-2 1105,1-3-865,1-11-208,0-3-48,0-14-168,0-6-816,-4-11 680,-5-7-104,-4 0-128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12395,'1'1'133,"-1"0"1,1-1 0,0 1 0,-1-1-1,1 1 1,0 0 0,-1-1-1,1 1 1,-1 0 0,1 0 0,-1 0-1,1-1 1,-1 1 0,0 0-1,0 0 1,1 0 0,-1 0 0,0 0-1,0-1 1,0 1 0,0 2-1,-1 22 907,0-16-147,-6 179 2491,3-60-3445,-20 129 0,24-256-22,0 1-1,0 0 0,0 0 1,-1 0-1,1-1 1,-1 1-1,1 0 1,-1-1-1,0 1 1,0 0-1,0-1 1,0 1-1,-1 1 0,-3-6-543,3-14 365,1-7-198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40 15259,'17'-40'2289,"-20"73"146,-8 16-2285,-2 0 1,-3-1-1,-1-1 1,-31 60-1,43-103-1321,4-13 583,5-18 156,3-3 12,2-5-132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12347,'0'0'60,"9"-20"1924,-4 19-892,0 13 383,0 12-688,26 106 1094,-26-114-1968,1 0-1,0 0 1,2-1-1,-1 0 1,18 25-1,-26-45-946,-6-2 739</inkml:trace>
  <inkml:trace contextRef="#ctx0" brushRef="#br0" timeOffset="1">3 212 15163,'-3'1'1529,"3"4"-1129,2-4-128,3 1 704,7-2-384,4 0-136,1 0-240,4-3-112,2-5-480,0 1-256,-3-2 536,0 2-112,-4-1-120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14707,'0'0'51,"0"1"0,0-1 0,1 0 0,-1 0 0,0 0 0,0 0 1,1 0-1,-1 1 0,0-1 0,0 0 0,1 0 0,-1 0 0,0 0 0,0 0 0,1 0 0,-1 0 0,0 0 0,1 0 0,-1 0 0,0 0 0,0 0 0,1 0 0,-1 0 0,0 0 0,0-1 0,1 1 1,-1 0-1,0 0 0,0 0 0,1 0 0,-1 0 0,0-1 0,0 1 0,1 0 0,-1 0 0,0 0 0,0-1 0,0 1 0,0 0 0,1 0 0,-1-1 0,0 1 0,0 0 0,8-15 64,-7 12 95,41-80 1336,56-83-1,64-70-1358,-162 236-185,27-42-793,-23 35-1966,-9 17 2131,-2 6-187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16444,'1'17'1600,"-3"11"-984,-7 1-240,-1 4 704,3 3-208,-1-1-247,5-2-105,2-8-536,2-6-328,7-6-593,-3-5 825,3-2-200,-5-2-104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14979,'3'24'1609,"-1"10"-921,-1 0-288,-1 4 872,0 2-400,2-2-296,-2-5-216,1-11-432,1-5-208,-2-18 208,0-16-48,-2-8-64,-7-8-16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16748,'9'-11'499,"1"1"0,0 0 0,1 1 0,0 0 0,0 0 0,1 1 0,19-10 0,-21 13-394,-1 1-1,2 0 0,-1 0 0,0 1 0,1 1 0,-1 0 0,1 0 1,0 1-1,0 0 0,15 1 0,-23 0-90,0 0-1,0 1 1,0-1-1,0 0 1,0 1 0,-1 0-1,1 0 1,0 0-1,0 0 1,-1 0 0,1 0-1,0 1 1,-1-1-1,0 1 1,1 0 0,-1 0-1,0 0 1,0 0-1,3 4 1,-3-3 21,-1 0 0,1 0 0,-1 0 0,0 0 0,0 0 0,-1 0 0,1 1 0,-1-1 0,1 0 0,-1 0 0,0 1 0,0-1 0,0 0-1,-2 6 1,-1 5 180,-1-1-1,0-1 1,-1 1 0,-1 0-1,1-1 1,-2 0-1,-9 13 1,16-25-215,0 0 0,0 0 0,0 0 0,0 0 0,0 0 0,0 0 0,0 0 0,0 1 1,0-1-1,0 0 0,0 0 0,0 0 0,0 0 0,0 0 0,0 0 0,0 0 0,0 1 1,0-1-1,0 0 0,0 0 0,0 0 0,0 0 0,1 0 0,-1 0 0,0 0 0,0 0 1,0 0-1,0 0 0,0 1 0,0-1 0,0 0 0,0 0 0,0 0 0,1 0 0,-1 0 1,0 0-1,0 0 0,0 0 0,0 0 0,0 0 0,0 0 0,0 0 0,1 0 0,-1 0 1,0 0-1,0 0 0,0 0 0,0 0 0,0 0 0,0 0 0,0 0 0,1 0 0,-1 0 1,0 0-1,0 0 0,0 0 0,0-1 0,0 1 0,0 0 0,0 0 0,0 0 0,0 0 1,1 0-1,16-3-337,-12 2 221,-1 0 0,1 0 0,0 0 0,0 1 0,-1-1 1,1 1-1,0 0 0,0 1 0,5 0 0,-7 1 86,-1 0 1,0 0-1,0 0 0,0 0 1,-1 0-1,1 1 0,0-1 0,-1 0 1,1 1-1,-1-1 0,0 1 0,0 0 1,0-1-1,0 1 0,0 0 1,-1-1-1,1 1 0,-1 0 0,0 0 1,1 0-1,-2 3 0,1 7 91,0 0-1,-1 0 1,-3 16-1,0-10 175,0-1-1,-2 0 1,0 1 0,0-2-1,-16 28 1,20-39-159,-2 0 1,1-1 0,-1 0-1,1 0 1,-1 0 0,-1 0-1,1-1 1,-1 0-1,0 0 1,0 0 0,0 0-1,0-1 1,-1 0-1,1 0 1,-1 0 0,0 0-1,0-1 1,0 0 0,0-1-1,-11 2 1,14-2-131,-1-1 0,1 0 0,0-1 0,0 1 0,0 0 0,0-1 0,0 0 0,0 0 0,0 0 0,0 0 0,0 0 0,0 0 0,1-1 0,-1 1 0,0-1 0,1 0 0,-1 0 0,1 0 0,0 0 0,0 0 0,0-1 0,-3-3 0,1 0-77,0-1 0,0 0 0,1 0 0,0 0 0,0 0 0,1 0 0,0 0 0,-1-9 0,-5-24-438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11586,'2'58'770,"6"119"-330,-4-6-1152,-6-115 648,4 0-1,9 68 1,-3-77 98,5 21 131,4 105 1,-32 166 1513,-1-65-488,21-76-901,-3 80-1158,-28-88 234,3-32-2172,11 40-2085,10-145 3723</inkml:trace>
  <inkml:trace contextRef="#ctx0" brushRef="#br0" timeOffset="1">0 3145 6169,'5'45'776,"0"2"-768,3 3-344,-1-3 753,1 3-113,-3-3-208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5457,'2'42'-112,"-1"2"128,4-4 32,-4 5-152</inkml:trace>
  <inkml:trace contextRef="#ctx0" brushRef="#br0" timeOffset="1">45 518 3881,'7'39'400,"2"0"-408,0-1-16,-2 2 344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8018,'10'214'3174,"2"186"-812,3-115-2040,-4-147-228,9 151 302,-18-274-305,1 0 0,6 19 1,-6-22 4,0 0 0,0 0 0,-1 0 0,0 14 1,-2-26-94,0 1 0,0-1 1,0 0-1,0 0 0,0 1 1,0-1-1,0 0 0,0 1 1,0-1-1,0 0 0,0 0 1,-1 1-1,1-1 0,0 0 1,0 0-1,0 1 0,0-1 1,-1 0-1,1 0 0,0 1 1,0-1-1,0 0 0,-1 0 1,1 0-1,0 0 0,0 1 1,-1-1-1,1 0 0,0 0 1,0 0-1,-1 0 0,1 0 1,0 0-1,-1 0 0,1 0 1,0 0-1,0 0 0,-1 0 1,1 0-1,0 0 0,-1 0 1,-14-4 201,6 3-12,20 14-81,-5-8-46,-6-8-75,-6-13-149,-1-2-95,9 17 183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5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158 176 14027,'-1'-1'101,"0"1"0,0 0 0,-1-1 0,1 1 0,0 0 0,0 0 0,0 0 1,-1 0-1,1 0 0,0 0 0,0 1 0,0-1 0,-1 0 0,1 1 0,0-1 0,0 0 0,0 1 0,0-1 0,0 1 0,0 0 0,0-1 1,0 1-1,0 0 0,0 0 0,0 0 0,0 0 0,0-1 0,1 1 0,-1 0 0,0 0 0,1 1 0,-1-1 0,0 0 0,1 0 0,0 0 1,-1 0-1,1 0 0,0 1 0,-1-1 0,1 0 0,0 0 0,0 0 0,0 1 0,0-1 0,0 0 0,0 0 0,0 0 0,1 1 0,-1-1 1,0 0-1,1 0 0,-1 0 0,1 0 0,-1 0 0,1 1 0,0-1 0,-1 0 0,1 0 0,0-1 0,1 3 0,-1-2-78,-1-1 0,1 1-1,-1 0 1,1-1 0,0 1 0,-1 0-1,1-1 1,0 1 0,0-1-1,-1 1 1,1-1 0,0 0 0,0 1-1,0-1 1,-1 0 0,1 1-1,0-1 1,0 0 0,0 0 0,0 0-1,0 0 1,0 0 0,0 0-1,-1 0 1,3 0 0,-1-1 0,0 0 0,-1 0 1,1 1-1,0-1 0,-1-1 0,1 1 1,-1 0-1,1 0 0,-1 0 1,1-1-1,1-2 0,2-3 29,0 0-1,-1 0 1,0-1 0,5-10 0,0-4 188,8-33 1,-15 46-121,0 0-1,0 1 1,-1-1 0,-1 0-1,1 0 1,-3-17 0,2 25-106,0 1 0,0-1 1,0 1-1,0-1 1,0 1-1,0-1 1,0 0-1,0 1 1,0-1-1,-1 1 1,1-1-1,0 1 1,0-1-1,-1 1 1,1-1-1,0 1 1,-1-1-1,1 1 1,0 0-1,-1-1 1,1 1-1,-1-1 1,1 1-1,-1-1 1,0 1-2,0 0 1,1 1 0,-1-1-1,1 0 1,-1 0 0,1 0-1,-1 0 1,0 0-1,1 1 1,-1-1 0,1 0-1,-1 1 1,1-1-1,-1 0 1,1 1 0,0-1-1,-1 0 1,1 1 0,-1 0-1,-17 25 266,-6 31-123,22-51-169,1-1 0,-1 0 0,1 1-1,0 0 1,1-1 0,-1 1 0,1-1 0,1 11-1,11-46-68,-6 9 76,-2 0 1,4-38 0,-25 103 19,6-3-45,-9 77 0,38-173-205,-15 42 214,0-1-1,-1-1-1,1-18 1,-32 92-48,26-54 63,-1 5 16,-1 0-1,0 1 0,-1-2 1,-9 12-1,14-19-6,1-1 0,-1 0 0,0 1 0,0-1 0,-1 0 0,1 0-1,0 0 1,0 0 0,-1 0 0,1 0 0,0 0 0,-1 0 0,1-1-1,-1 1 1,1 0 0,-1-1 0,1 1 0,-1-1 0,1 0-1,-1 1 1,1-1 0,-1 0 0,0 0 0,1 0 0,-1 0 0,0 0-1,1-1 1,-1 1 0,1 0 0,-1-1 0,1 1 0,-1-1 0,1 0-1,-1 1 1,1-1 0,-1 0 0,1 0 0,-2-1 0,-3-4-11,0 0 1,1 0-1,0 0 1,0-1-1,0 0 1,1 1-1,0-2 1,0 1-1,1 0 1,-4-11 0,7 8-49,8 13 21,7 12-12,33 57-118,-48-72 166,0 0 1,0 0 0,0 0-1,0 1 1,0-1 0,0 0-1,1 0 1,-1 0 0,0 0-1,0 0 1,0 0 0,0 0-1,0 0 1,0 0 0,1 0-1,-1 0 1,0 0-1,0 0 1,0 0 0,0 0-1,0 0 1,0 0 0,1 0-1,-1 0 1,0 0 0,0 0-1,0 0 1,0-1 0,0 1-1,0 0 1,0 0-1,1 0 1,-1 0 0,0 0-1,0 0 1,0 0 0,0 0-1,0 0 1,0 0 0,0-1-1,0 1 1,0 0 0,0 0-1,0 0 1,0 0-1,0 0 1,0 0 0,0-1-1,0 1 1,1 0 0,-1 0-1,0 0 1,0 0 0,-1 0-1,1 0 1,0-1 0,0 1-1,0 0 1,0 0 0,0 0-1,0 0 1,0 0-1,0 0 1,0-1 0,0 1-1,0 0 1,0 0 0,0 0-1,0-11 1,-1 1-2,-1 0 0,0 0 0,-1 1 0,0-1 0,0 1 0,-1 0 0,-5-9 0,9 17 1,0 1 0,0 0 0,0-1 0,0 1 0,0 0 0,-1-1 0,1 1 0,0 0 0,0-1 0,-1 1 0,1 0 0,0 0 0,0-1 0,-1 1 0,1 0 0,0 0 0,0-1 0,-1 1 0,1 0 0,0 0 0,-1 0 0,1 0 0,0-1 0,-1 1 0,1 0 0,0 0 0,-1 0 0,1 0 0,-1 0 0,1 0 0,0 0 0,-1 0 0,1 0 0,0 0 0,-1 0 0,1 0 0,0 0 0,-1 1 0,1-1 0,0 0 0,-1 0 0,1 0 0,0 0 0,-1 1 0,1-1 0,0 0 0,-1 0 0,1 0 0,0 1 0,0-1 0,-1 0 0,1 1 0,0-1 0,0 0 0,0 1 0,-1-1 0,1 0 0,0 1 0,0-1 0,0 0 0,0 1 0,0-1 0,0 0 1,0 1-1,0-1 0,0 1 0,-8 27-35,4 2-33,2-1 1,0 1-1,4 38 0,1-52-44,-2-16 111,-1 0-1,0 0 0,0 0 1,0 0-1,0 0 1,1 0-1,-1 0 0,0 0 1,0 0-1,0 0 0,0 0 1,0 0-1,1 0 1,-1 0-1,0 0 0,0-1 1,0 1-1,0 0 1,0 0-1,1 0 0,-1 0 1,0 0-1,0 0 1,0 0-1,0 0 0,0 0 1,0-1-1,0 1 0,1 0 1,-1 0-1,0 0 1,0 0-1,0 0 0,0 0 1,0-1-1,0 1 1,0 0-1,0 0 0,0 0 1,0 0-1,0 0 1,0-1-1,0 1 0,0 0 1,7-30-129,-6 0 196,-1 1 0,-2-1-1,-1 1 1,-7-32 0,10 59-45,0 1 0,-1-1-1,1 1 1,-1-1 0,1 1 0,-1-1 0,1 1-1,-1-1 1,0 1 0,0 0 0,0-1 0,0 1-1,0 0 1,-2-2 0,3 3-15,0 0 0,0 0 0,0 0 0,-1 0 0,1 0 0,0 0 0,0 0 0,0 0 0,0 0 0,0 0-1,-1 0 1,1 0 0,0 0 0,0 0 0,0 0 0,0 0 0,-1 0 0,1 0 0,0 0 0,0 0 0,0 0 0,0 0 0,0 0 0,0 0 0,-1 0 0,1 0 0,0 0 0,0 0 0,0 1 0,0-1 0,0 0 0,0 0 0,0 0 0,-1 0-1,1 0 1,0 0 0,0 1 0,0-1 0,0 0 0,0 0 0,0 0 0,0 1 0,-1 14 109,2-4-245,1 0-1,0 0 1,0 0 0,1-1-1,1 1 1,-1-1 0,2 0-1,-1 0 1,10 14 0,-14-24 121,0 0 1,0 0 0,0 0 0,0 0 0,0 0-1,0 0 1,0 0 0,0 0 0,0 0-1,1 0 1,-1 0 0,0 0 0,0 0 0,0 0-1,0 0 1,0 0 0,0-1 0,0 1 0,0 0-1,0 0 1,0 0 0,0 0 0,0 0-1,0 0 1,1 0 0,-1 0 0,0 0 0,0 0-1,0 0 1,0 0 0,0 0 0,0 1 0,0-1-1,0 0 1,0 0 0,0 0 0,0 0 0,0 0-1,0 0 1,1 0 0,-1 0 0,0 0-1,0 0 1,0 0 0,0 0 0,-3-11-174,-9-24-219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65 14883,'-2'0'116,"0"0"0,-1 0 0,1 0 0,0 0 0,0 0 0,0 1-1,0-1 1,0 1 0,0-1 0,0 1 0,0 0 0,0 0 0,0-1 0,0 1 0,0 1 0,1-1-1,-1 0 1,-1 2 0,-1 0 53,1 1 0,0-1 0,0 1 0,0 0 0,1 0 0,-1 0 0,-3 8 0,1 1 63,1 0 0,0 1 0,1-1-1,-3 23 1,6-29-186,-1-1-1,1 0 1,1 0-1,-1 0 1,2 7 0,-2-12-40,1 0 1,-1-1-1,0 1 1,0 0-1,0-1 1,1 1-1,-1 0 1,0-1-1,1 1 1,-1-1-1,0 1 1,1-1-1,-1 1 1,1 0 0,-1-1-1,1 0 1,-1 1-1,1-1 1,-1 1-1,1-1 1,-1 0-1,2 1 1,-1-1-1,0 0 0,0 0 0,0 0 0,0-1 0,0 1 0,0 0 0,-1-1 0,1 1 1,0-1-1,0 1 0,0-1 0,0 1 0,0-1 0,-1 0 0,1 1 0,0-1 0,-1 0 0,1 1 0,0-1 0,-1 0 1,1-1-1,6-8 38,0-1-1,-1 0 1,-1 0 0,1-1 0,-2 1 0,0-1 0,0 0 0,-1 0 0,-1 0 0,0-1 0,0 1 0,-1-15-1,-1 26-33,0 0-1,0 0 1,0 0-1,0 1 0,0-1 1,-1 0-1,1 0 0,0 0 1,0 0-1,-1 1 1,1-1-1,0 0 0,-1 0 1,1 0-1,-1 1 0,0-2 1,1 2-4,0 0-1,0 0 1,-1 0 0,1 0 0,0-1 0,-1 1-1,1 0 1,0 0 0,-1 0 0,1 0 0,0 0-1,-1 0 1,1 0 0,0 0 0,-1 0 0,1 0-1,0 0 1,-1 1 0,1-1 0,0 0 0,0 0-1,-1 0 1,1 0 0,0 0 0,-1 0 0,1 1-1,0-1 1,-3 2 22,1 0-1,0 0 0,0 1 0,0-1 1,0 0-1,0 1 0,-1 2 1,-5 9 53,2 0 1,-10 27-1,14-33-80,0-1 0,0 1 0,1-1 0,0 1 1,0-1-1,0 1 0,2 13 0,-1-21-1,0 0 0,0 0 0,0 0 0,0 0 0,0 0-1,0 1 1,0-1 0,0 0 0,0 0 0,0 0 0,0 0 0,0 0 0,0 0 0,0 0 0,0 0 0,0 1-1,0-1 1,0 0 0,0 0 0,0 0 0,0 0 0,0 0 0,0 0 0,1 0 0,-1 0 0,0 0 0,0 0 0,0 1-1,0-1 1,0 0 0,0 0 0,0 0 0,0 0 0,0 0 0,0 0 0,1 0 0,-1 0 0,0 0 0,0 0-1,0 0 1,0 0 0,0 0 0,0 0 0,0 0 0,0 0 0,1 0 0,-1 0 0,0 0 0,0 0 0,0 0 0,0 0-1,0 0 1,0 0 0,0 0 0,1 0 0,5-7 3,3-10 12,11-38 290,24-103 0,-51 192-109,3 0 0,0 1 0,2 48 0,6-60-344,-4-23 140,1 0 0,-1 0 1,0 0-1,0 0 0,0 0 1,0 1-1,1-1 1,-1 0-1,0 0 0,0 0 1,0 0-1,1 0 0,-1 0 1,0 0-1,0 0 0,0 0 1,1 0-1,-1 0 0,0 0 1,0 0-1,0 0 0,1 0 1,-1 0-1,0 0 0,0 0 1,0-1-1,0 1 0,1 0 1,-1 0-1,0 0 0,0 0 1,0 0-1,0 0 0,1 0 1,-1-1-1,0 1 0,0 0 1,0 0-1,0 0 0,0 0 1,0-1-1,0 1 0,1 0 1,-1 0-1,0 0 0,0-1 1,0 1-1,2-4-67,0 0 0,-1 0-1,1 0 1,-1 0 0,1 0 0,-1 0 0,0-7-1,1-3-253,-1-1 0,0 1-1,-1-1 1,-1 0-1,-4-25 1,5 40 305,0 0 1,0-1-1,0 1 1,0 0-1,0 0 1,0-1 0,0 1-1,0 0 1,0 0-1,0-1 1,0 1-1,0 0 1,0 0-1,0 0 1,0-1-1,0 1 1,0 0-1,-1 0 1,1-1-1,0 1 1,0 0-1,0 0 1,0 0-1,0 0 1,-1-1-1,1 1 1,0 0-1,0 0 1,0 0-1,0 0 1,-1 0-1,1-1 1,0 1 0,0 0-1,-1 0 1,1 0-1,0 0 1,0 0-1,0 0 1,-1 0-1,1 0 1,0 0-1,0 0 1,-1 0-1,1 0 1,0 0-1,-6 12-719,-1 22 96,6-4 184,1-2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9234,'-2'96'2883,"1"-15"-891,8 80 1,-7-160-1854,0 1 0,1-1 1,-1 1-1,0 0 0,0-1 0,0 1 0,0-1 1,-1 1-1,1-1 0,0 1 0,-2 2 0,2-4-99,0 0 0,-1 1-1,1-1 1,-1 0 0,1 0-1,-1 0 1,1 1 0,-1-1 0,1 0-1,0 0 1,-1 0 0,1 0-1,-1 0 1,1 0 0,-1 0-1,1 0 1,-1 0 0,1 0-1,-1 0 1,1 0 0,-1 0 0,1-1-1,-1 1 1,1 0 0,-1 0-1,1 0 1,0-1 0,-1 1-1,1 0 1,-1 0 0,1-1-1,0 1 1,-1 0 0,0-1-1,-7-5 23,-4 0 15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47 10730,'15'-17'1806,"-11"11"-602,1 1-1,0 0 1,10-8-1,-19 35 1655,-39 86-1022,-53 154-1741,100-289-1899,2 1 1393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16003,'6'2'1417,"-5"9"-913,1 7-152,-2 5 632,1 4-208,3 5-352,1 4-88,3 0-96,1 1-63,3-7-97,1-3-64,0-6-96,0-3-113,-3-5-407,-3-4-216,-5-7 640,-2-1-136,-11-1-120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10402,'3'-18'1538,"0"-14"3751,-9 133-259,-16 57-3311,-5 58-1764,23-119 85,27-266-17,-16 123-111,-4 31 56,3-33-137,3 1 0,2 0 0,29-78 0,-38 120 159,0 1 0,0 0 1,0 0-1,1 0 0,-1 1 1,1-1-1,0 1 1,0-1-1,1 1 0,-1 0 1,7-4-1,-8 6 5,0 0 0,0 0 0,0 0 0,0 0-1,0 1 1,0-1 0,0 1 0,0 0 0,0-1 0,0 1 0,1 0 0,-1 0 0,0 0 0,0 0-1,0 1 1,0-1 0,1 1 0,-1-1 0,0 1 0,0 0 0,0 0 0,0-1 0,0 2 0,0-1-1,-1 0 1,4 3 0,0 0 19,1 0 0,-1 1-1,-1-1 1,1 1 0,-1 1-1,0-1 1,0 1 0,0-1 0,-1 1-1,0 0 1,0 0 0,-1 1-1,1-1 1,-1 0 0,-1 1-1,1 0 1,-1-1 0,0 1-1,-1 0 1,0-1 0,0 8 0,0-9 26,-1 0 1,0 1 0,0-1-1,0 0 1,-1 0 0,0-1 0,0 1-1,0 0 1,0 0 0,-1-1 0,0 0-1,0 1 1,0-1 0,0 0-1,-1-1 1,1 1 0,-1 0 0,0-1-1,0 0 1,0 0 0,-1 0 0,1-1-1,-1 1 1,0-1 0,1 0-1,-1 0 1,-10 2 0,-26 0 201,39-4-318,1 0 0,0 0 0,0 0 0,-1 0 0,1 0 0,0 0 0,0 0 0,-1 0 0,1-1 0,0 1 0,0 0 0,0-1 0,0 1 0,-1-1 0,1 1 0,0-1 0,0 0 0,0 1 0,0-1 0,0 0 0,0 0 0,1 0 0,-1 0 0,0 1 0,0-1 0,0 0 0,1-1 0,-1 1 0,1 0 0,-1-1 0,1 2 45,-1-1 0,1 1 1,0-1-1,0 1 0,1-1 0,-1 1 0,0-1 1,0 1-1,0-1 0,0 1 0,0-1 0,0 1 1,1-1-1,-1 1 0,0-1 0,0 1 0,1 0 1,-1-1-1,0 1 0,0 0 0,1-1 0,-1 1 1,1 0-1,-1-1 0,0 1 0,1 0 0,-1-1 1,1 1-1,-1 0 0,1 0 0,10-4-604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14099,'2'1'1544,"5"2"-848,2-3-231,4 0 1031,1-3-616,5-4-392,1-2-312,3-4-696,-3 3 576,-5 3-176,-3-2-168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10218,'1'1'306,"0"0"0,0 0 1,0 0-1,0 0 0,-1 0 0,1 0 0,0 0 0,1-1 1,-1 1-1,0 0 0,0-1 0,0 1 0,0-1 0,1 1 0,-1-1 1,0 1-1,0-1 0,1 0 0,-1 0 0,2 1 0,0-2-35,-1 1-1,1 0 0,-1-1 0,1 0 0,-1 1 0,0-1 0,0 0 0,1 0 1,-1 0-1,3-3 0,6-4 53,0-1 0,-1 0 0,13-16 0,-10 10 341,190-176 446,-109 104-1025,-77 72-88,-10 9-99,0 0-1,-1 0 1,0-1 0,7-8-1,-16 18-383,1 0-1,-1 0 0,1-1 0,0 1 1,0 1-1,0-1 0,-2 5 0,4 2-142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15203,'24'-38'4995,"-7"12"-3968,23-26 0,-33 45-939,-1-1 1,1 1 0,1 1-1,-1-1 1,1 1 0,0 1-1,15-9 1,-21 13-82,-1 1 0,1-1 1,-1 0-1,1 1 0,-1-1 0,1 1 0,-1-1 1,1 1-1,-1 0 0,1 0 0,-1 0 1,1 0-1,-1 0 0,1 0 0,0 0 0,-1 0 1,1 0-1,-1 1 0,1-1 0,-1 1 0,1-1 1,1 2-1,-1-1-2,-1 1 1,0-1 0,0 0-1,0 1 1,0-1-1,0 1 1,0 0 0,0-1-1,0 1 1,-1 0-1,1-1 1,-1 1 0,1 0-1,-1 0 1,0-1-1,1 4 1,-1 6 14,0 1 1,-1-1 0,0 1-1,-4 19 1,-3-3 19,-1 0 1,-18 41-1,-6 15 86,32-81-116,0 0 1,0-1 0,1 1 0,-1 0-1,1 0 1,-1 0 0,1-1-1,0 1 1,0 0 0,0 0 0,1 5-1,-1-7-6,1-1-1,-1 1 0,0-1 1,0 1-1,1-1 0,-1 1 0,0-1 1,1 1-1,-1-1 0,0 0 1,1 1-1,-1-1 0,1 0 1,-1 1-1,1-1 0,-1 0 1,1 0-1,-1 1 0,1-1 1,-1 0-1,1 0 0,-1 0 1,2 0-1,0 1-5,0-2 0,0 1 0,-1 0 0,1 0 0,0-1 0,0 1 0,0-1 0,0 1 0,3-2 0,6-4-286,-1 1 0,0-1 0,0-1-1,0 0 1,-1 0 0,0-1 0,0 0 0,-1-1 0,0 1 0,0-2 0,-1 1 0,8-16 0,2-9-419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15219,'0'-2'1465,"1"8"-953,2 4-200,-3 11 848,2 5-384,-1 7-392,2 3-152,0 6-248,3-3-136,-2-4-224,0-3-120,-2-14-208,-2-9 496,-3-10-72,-3-11-112,-4-11 48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3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17820,'16'-8'739,"-1"0"1,1 1-1,1 0 1,-1 2-1,1 0 1,24-4-1,-13 2-358,-16 4-259,-5 1-75,0 0-1,0 0 0,0 1 0,0-1 0,0 2 1,1-1-1,-1 1 0,0 0 0,0 1 1,8 0-1,-14 0-43,0-1 0,0 1 1,0 0-1,1-1 0,-1 1 0,0 0 0,0 0 1,0-1-1,0 1 0,0 0 0,-1 0 1,1 0-1,0 0 0,0 0 0,-1 0 1,1 1-1,0-1 0,-1 0 0,1 0 1,-1 0-1,0 1 0,1-1 0,-1 0 1,0 0-1,0 1 0,0-1 0,0 0 1,0 1-1,0-1 0,0 0 0,0 0 0,0 1 1,-1-1-1,0 2 0,-1 6 44,-1 0 1,0 0-1,-7 15 0,6-15 22,1-2-25,-1 7-11,4-13-41,0-1-1,1 1 1,-1-1-1,1 1 1,-1-1-1,0 1 1,1-1-1,-1 1 1,1-1-1,-1 1 1,1-1-1,-1 0 1,1 1-1,0-1 1,-1 0-1,1 0 1,-1 1-1,1-1 0,0 0 1,-1 0-1,1 0 1,-1 0-1,2 0 1,3 1-22,-1 1 0,1-1 0,-1 0 0,0 1 0,1 0 0,-1 0 0,0 0 0,0 1 0,0 0 0,-1-1 0,1 1 0,-1 0 0,1 1 0,-1-1 0,0 1 0,0-1 0,-1 1 0,1 0 1,-1 0-1,1 0 0,-1 0 0,-1 1 0,1-1 0,-1 0 0,1 1 0,-1-1 0,0 1 0,-1 0 0,1 7 0,-1-5 86,0 0 0,-1 0 0,1 0 1,-2 0-1,1 0 0,-1 0 0,0 0 0,0 0 0,-1 0 0,0-1 1,0 1-1,-1-1 0,1 0 0,-1 0 0,-1 0 0,1-1 1,-1 1-1,-8 6 0,5-6 110,0 0 0,0-1 1,0 0-1,0-1 0,-1 0 0,-16 6 0,20-9-115,0 1 0,0-1 0,0 0 0,0-1 0,0 1 0,0-1 0,0 0 0,0 0 0,0 0 0,0-1 0,0 0 0,0 0 0,0 0 0,-8-3 0,12 4-102,0-1 0,0 1 0,1-1-1,-1 1 1,0-1 0,0 1 0,0-1 0,0 1-1,0-1 1,1 0 0,-1 1 0,0-1-1,1 0 1,-1 0 0,0 1 0,1-1 0,-1 0-1,1 0 1,-1 0 0,1 0 0,0 0 0,-1 0-1,1 0 1,0 0 0,0 0 0,-1 0-1,1 0 1,0 0 0,0 0 0,0 0 0,0 0-1,0 0 1,1 0 0,-1 0 0,0 0-1,0 0 1,1-1 0,1-1-104,0-1 0,0 1 0,0 0-1,0 0 1,0 0 0,1 1 0,0-1 0,-1 0-1,5-2 1,14-11-594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45 11074,'15'-35'4099,"-10"25"2135,-95 158-2189,-31 84-4394,124-247-4308,9-32 2003,48-116-2770,-13 57 8605,-44 99-3086,-1 3 297,-1 0 0,1 0 1,1 0-1,-1 0 0,5-6 1,-6 9-320,-1 1 1,1-1 0,-1 1-1,1-1 1,-1 1 0,1 0-1,0-1 1,-1 1-1,1 0 1,-1 0 0,1-1-1,0 1 1,-1 0 0,1 0-1,0 0 1,-1 0 0,1 0-1,0 0 1,-1 0 0,1 0-1,0 0 1,-1 0 0,1 0-1,0 0 1,-1 0 0,1 0-1,0 1 1,-1-1-1,1 0 1,-1 1 0,1-1-1,0 0 1,-1 1 0,1-1-1,-1 1 1,1-1 0,-1 0-1,1 1 1,-1-1 0,0 1-1,1 0 1,-1-1 0,1 1-1,-1-1 1,0 1 0,1 0-1,8 16 186,1-1 0,-2 1 0,0 1-1,-2-1 1,7 23 0,-5-14-143,-1-8-89,-1 1 1,-1 0 0,0 0 0,-1 0 0,-2 0 0,2 29-1,-4-47-91,-1 0-1,1-1 1,0 1-1,0 0 0,-1 0 1,1-1-1,0 1 1,-1 0-1,1-1 0,-1 1 1,1 0-1,-1-1 0,1 1 1,-1-1-1,1 1 1,-1-1-1,1 1 0,-1-1 1,0 1-1,1-1 1,-1 1-1,0-1 0,0 0 1,1 0-1,-1 1 1,0-1-1,0 0 0,1 0 1,-1 0-1,0 0 1,0 0-1,0 0 0,1 0 1,-1 0-1,0 0 1,0 0-1,1 0 0,-1 0 1,0-1-1,0 1 1,0 0-1,-33-12-2045,34 12 2082,-66-31-2306,22 9 4640,37 19-1356,12 4-555,-1 0 0,1 0 0,-1-1 0,1 1 0,-1-1 0,1 0 0,-1 0 0,1-1 0,-1 1 0,7-3 0,51-12-517,-29 4-525,-23 7 408,1 0 1,-1 1 0,1 0 0,12-1 0,-4 5-207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14099,'-2'1'7388,"5"2"-5012,8 1-1572,-10-4-742,15 0 228,-1-1 0,15-2-1,-26 2-519,-1 1 0,1-1-1,-1 0 1,1 0-1,-1 0 1,1-1-1,-1 1 1,0-1 0,0 0-1,0 1 1,0-1-1,0-1 1,0 1-1,4-5 1,-2 0-483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 13563,'15'-9'7108,"-35"25"-4230,8-2-2575,0 0 0,1 1 0,0 0 1,-15 31-1,22-39-270,1 1 1,0-1-1,0 1 1,0-1-1,1 1 1,1 0-1,-1 0 1,1 0-1,0 0 1,1 0-1,0 0 1,0 0-1,3 14 0,-2-20-98,-1 0-1,1 0 1,0 0-1,-1-1 1,1 1-1,0 0 1,0 0-1,0-1 1,0 1-1,1 0 1,-1-1-1,0 0 0,1 1 1,-1-1-1,1 0 1,-1 1-1,1-1 1,-1 0-1,1 0 1,0 0-1,0-1 1,0 1-1,-1 0 0,1-1 1,0 1-1,0-1 1,0 1-1,3-1 1,-2 0-199,0 0 0,-1 0 0,1 0 0,0-1 0,0 1 0,0-1 0,-1 0 0,1 0 0,0 0 0,-1 0 0,1 0 0,0-1 0,-1 1 0,0-1 0,1 0 0,-1 1 0,0-1 0,0 0 0,2-3 0,5-8-989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17852,'5'50'2854,"-5"-42"-2662,0-1 1,1 1-1,0-1 1,0 0 0,1 1-1,0-1 1,0 0-1,0 0 1,1 0 0,0 0-1,6 9 1,-5-10-160,-2-2-2,0-1-1,1 0 1,-1 1 0,0-1 0,1 0-1,0 0 1,0 0 0,0-1-1,0 1 1,6 3 0,-7-7 37,0 0 1,-1 0-1,1 0 1,-1 0-1,1-1 1,-1 1-1,1-1 1,-1 1-1,0-1 0,0 1 1,0-1-1,0 0 1,0 1-1,0-1 1,1-3-1,1-1 114,21-33 432,34-77 1,-55 110-783,-2 7-456,-7 12-1073,-4 2 714,8-6 374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14931,'0'1'79,"0"-1"0,1 0 0,-1 1 0,0-1 0,1 1-1,-1-1 1,0 0 0,1 1 0,-1-1 0,1 0 0,-1 1 0,1-1 0,-1 0-1,0 1 1,1-1 0,-1 0 0,1 0 0,-1 0 0,1 0 0,-1 1-1,1-1 1,0 0 0,-1 0 0,1 0 0,-1 0 0,1 0 0,-1 0 0,1 0-1,-1 0 1,1-1 0,-1 1 0,1 0 0,-1 0 0,1 0 0,-1 0 0,1-1-1,0 1 1,31-10 1180,-22 7-626,171-52 2732,481-129-2054,-655 182-1384,-5 1 11,0 0 0,0 1 0,0-1 0,0 1 0,1-1 1,-1 1-1,0 0 0,1 0 0,-1-1 0,0 2 0,1-1 1,-1 0-1,4 1 0,-9 1-503,0-1 0,0 0 1,-1-1-1,1 1 0,-1-1 0,1 1 1,-4-1-1,-34-4-1140,16-1 670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 16051,'16'-14'1582,"-11"13"-9,-16 23 835,-2 2-1935,-15 32 654,-32 94-1,51-123-1002,1 1-1,1 0 1,2 1-1,1-1 1,0 50-1,3-74-157,1 0 0,1 0-1,-1-1 1,1 1 0,-1 0 0,1 0-1,0-1 1,0 1 0,1-1-1,-1 1 1,1-1 0,-1 1-1,1-1 1,0 0 0,1 0 0,-1 0-1,0 0 1,5 4 0,-3-5-116,-1 1 1,1-1-1,0-1 1,0 1-1,0-1 1,0 1-1,0-1 1,0 0-1,0 0 1,0-1-1,0 1 1,0-1 0,1 0-1,-1 0 1,0-1-1,6 0 1,18-5-383,-1-1-197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68 15227,'-15'3'2080,"16"-8"-338,23-15 452,-16 15-1906,-1-1-117,-1 1 1,2 1-1,-1 0 0,0 0 0,1 0 0,0 1 0,0 0 0,15-4 1,-23 7-169,1 0 0,0 0 1,0 0-1,0 0 1,-1 0-1,1 0 1,0 0-1,0 0 0,0 0 1,-1 1-1,1-1 1,0 0-1,0 0 1,-1 1-1,1-1 0,0 1 1,-1-1-1,1 0 1,0 1-1,-1-1 1,1 1-1,-1 0 0,1-1 1,-1 1-1,1-1 1,-1 1-1,1 0 1,-1-1-1,1 1 0,-1 0 1,0 0-1,0-1 1,1 1-1,-1 0 1,0 0-1,0 0 0,0-1 1,0 1-1,0 0 1,0 0-1,0 0 1,0-1-1,0 1 1,0 0-1,-1 1 0,1 5-1,-2 0-1,1 0 1,-5 13 0,-1-1 13,-1-1 0,0 0-1,-22 32 1,-41 46 407,36-50 16,34-46-424,0 1 1,1-1 0,-1 1 0,1 0 0,-1-1 0,1 1 0,-1 0 0,1-1 0,-1 1 0,1 0 0,0 0 0,-1-1 0,1 1 0,0 0 0,0 0 0,0 0 0,0-1 0,-1 1 0,1 0 0,0 0 0,0 0 0,1 0 0,-1-1 0,0 1 0,0 0 0,0 1 0,1-2-3,0 1-1,0 0 1,0-1 0,0 1-1,-1-1 1,1 0-1,0 1 1,0-1 0,0 0-1,0 1 1,0-1 0,0 0-1,0 0 1,0 0 0,0 0-1,0 0 1,2 0-1,7-1 3,0 0 0,19-5 0,-29 6-15,25-8-583,-1 0 0,0-1 0,-1-1 0,0-2 0,31-20 0,-35 21-85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17108,'6'6'2056,"-1"8"-1304,-5 8-320,0 4 1177,-2 7-721,-3 2-168,1 2-360,-1-2-184,1-5-328,1-5-208,0-9-352,2-7-272,-1-9 2024,0-9-1264,-6-8-40,1-7 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1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16780,'1'-4'292,"1"1"1,0-1-1,-1 1 1,1 0 0,0-1-1,1 1 1,-1 0-1,0 0 1,1 0-1,0 1 1,0-1 0,0 1-1,0-1 1,0 1-1,0 0 1,0 0 0,1 0-1,-1 1 1,1-1-1,-1 1 1,1 0-1,6-1 1,-2 0-158,0 0 0,0 1 0,0 0-1,0 1 1,0-1 0,0 2 0,1-1 0,-1 1-1,15 4 1,-19-4-131,1 1 0,-1 0 0,0 0 0,1 0 0,-1 0-1,0 1 1,0-1 0,0 1 0,-1 0 0,1 1 0,-1-1 0,0 0 0,0 1-1,0 0 1,0 0 0,0 0 0,-1 0 0,0 0 0,0 0 0,0 1-1,0-1 1,-1 1 0,1-1 0,-1 1 0,-1 0 0,1-1 0,0 10-1,-1-5 125,-1 1-1,1-1 0,-1 1 0,-1-1 0,0 0 0,0 1 1,-1-1-1,0 0 0,-1-1 0,0 1 0,0-1 0,-1 1 1,-6 8-1,14-19-181,0-1-1,1 2 1,-1-1 0,0 0 0,1 1-1,0-1 1,7-1 0,-3 1-136,-1-1-38,0 1 1,1 1 0,-1-1-1,1 1 1,11-1 0,-18 2 196,0 0 0,0 1 1,0-1-1,0 0 1,0 0-1,0 0 1,1 1-1,-1-1 1,0 0-1,0 1 1,0-1-1,0 1 0,0-1 1,0 1-1,-1 0 1,1-1-1,0 1 1,0 0-1,1 0 1,-2 1 22,1-1 1,-1 0-1,0 1 1,1-1-1,-1 0 1,0 1-1,0-1 1,0 0-1,1 1 1,-2-1-1,1 0 1,0 1-1,0-1 1,0 0-1,-1 1 1,1-1-1,0 0 1,-1 1-1,1-1 1,-2 2-1,-3 8 172,-1 0 1,-1 0-1,1 0 1,-2-1-1,0 0 0,0 0 1,0-1-1,-15 12 1,7-8 199,0 0 0,0-1 0,-2-1 1,-27 13-1,36-20-288,-1 0 1,0-1-1,0 0 1,-12 1-1,20-4-155,-1 1 1,1-1-1,-1 0 1,1 0-1,-1 0 1,1 0-1,-1-1 1,1 1-1,-1-1 1,-3-1-1,6 2-13,-1-1 0,0 1 0,0-1-1,0 1 1,1-1 0,-1 1 0,0-1 0,1 0 0,-1 0 0,1 1-1,-1-1 1,0 0 0,1 0 0,0 0 0,-1 1 0,1-1-1,0 0 1,-1 0 0,1 0 0,0 0 0,0 0 0,0 0 0,-1 0-1,1 0 1,0 0 0,0 0 0,1-1 0,1-7-543,4 2-193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1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72 10338,'-4'0'303,"0"-1"1,0 0-1,1 0 0,-1-1 1,0 1-1,1-1 0,-1 1 0,1-1 1,0 0-1,-1 0 0,1-1 0,0 1 1,0-1-1,1 1 0,-6-7 0,5 5-52,0 1 0,-1-1 0,1 1 0,-1 0 0,0 0 0,0 1 0,0-1 0,0 1 0,0 0 0,-9-3-1,2 3-37,1 1-1,0 1 0,-1 0 1,1 0-1,0 1 0,0 0 1,-1 1-1,1 0 0,-16 7 1,7-3-140,2 2 0,-1 0 0,1 1 0,-21 14 0,28-15-3,0 0-1,1 1 1,0 0-1,0 1 0,1 0 1,1 0-1,-1 1 1,2 0-1,0 0 1,0 0-1,1 1 1,-6 19-1,4-10 16,2 0-1,0 1 0,1-1 0,2 1 0,0 0 0,2 34 0,1-43-77,1 0-1,0-1 1,0 1-1,2-1 0,-1 0 1,2 1-1,0-2 1,0 1-1,1-1 0,0 1 1,13 15-1,-14-20-6,0-1-1,1 0 1,0 0 0,0-1-1,0 0 1,1 0 0,-1 0-1,1-1 1,0 0-1,1 0 1,-1-1 0,0 0-1,1 0 1,0 0 0,0-1-1,0-1 1,0 1-1,0-1 1,10 0 0,0-2-17,0-1 1,0-1-1,0 0 1,0-1-1,0-1 1,-1-1-1,0-1 1,0 0-1,31-18 1,-24 9-20,0 0 0,0-1 0,-2-2 0,0 0 1,29-35-1,-38 40 67,-1-1 0,-1-1 0,0 0 1,-1-1-1,11-23 0,-19 35 25,0 0 1,0 0-1,-1 0 0,1-1 1,-1 1-1,0 0 0,-1-1 1,1 1-1,-1 0 0,0-1 1,-1 1-1,1-1 0,-1 1 0,0 0 1,0-1-1,-1 1 0,1 0 1,-1 0-1,0 0 0,-1 0 1,1 1-1,-1-1 0,-5-6 1,-5-5-61,0 1 0,-2 1-1,0 1 1,0 0 0,-1 1 0,-30-17 0,34 22-244,0 1 0,0 0 0,-1 1 0,0 1 0,0 0-1,-1 0 1,1 2 0,-1-1 0,1 2 0,-23 0 0,7 4-382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5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10986,'1'14'1041,"2"2"-769,3 3-120,-3 3 536,0 5-392,3 2-48,-1 1-88,3 2-32,-4 1-64,0-2-40,-1-2-1608,-3-2 1448,-3-1-136,-2 0-129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5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9370,'1'25'400,"1"1"-272,-2 1-152</inkml:trace>
  <inkml:trace contextRef="#ctx0" brushRef="#br0" timeOffset="1">15 513 9818,'-2'15'245,"0"4"-75,1 0-1,0 0 1,1 0 0,1 0-1,1 0 1,1 0-1,6 21 1,59 195-2797,-57-185 2405,-3 1-1,5 88 1,-14-66 1367,-15 110 1,12-150-1105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13739,'-6'47'952,"1"-8"-944,2-7-80,1-2 216,2-7-304,0-4-24,3-5-120,0-1-288,0 0 448,1 2-64,-1 1 24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8338,'-16'129'1503,"-5"66"-1287,18-153-349,3 1 1,7 66-1,-5-88 321,-2-15 259,1 1 1,0-1-1,0 1 0,0-1 1,1 1-1,0-1 0,0 0 0,1 0 1,0 0-1,3 6 0,-1 4 742,-3-11-904,-2-8-1280,-1-2 704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1957 12275,'-1'1'85,"1"0"1,0-1 0,0 1-1,0 0 1,1 0 0,-1 0-1,0 0 1,0-1 0,0 1-1,1 0 1,-1 0 0,0-1-1,1 1 1,-1 0 0,0 0-1,1-1 1,0 2 0,-1-2-44,1 0-1,-1 1 1,1-1 0,-1 0 0,0 0 0,1 0 0,-1 0 0,1 1 0,-1-1 0,0 0 0,1 0 0,-1 0 0,1 0 0,-1 0 0,1 0 0,-1 0 0,1 0 0,-1 0 0,0 0 0,1-1-1,-1 1 1,1 0 0,0 0 0,0-1 45,1 0 0,-1 0-1,1 0 1,-1 0-1,0 0 1,1 0-1,-1 0 1,0 0 0,0 0-1,0-1 1,0 1-1,0-1 1,0 1 0,0-1-1,0-1 1,107-332 2388,-98 299-2463,1 0 1,1 0-1,2 1 0,28-49 0,-26 52-12,-1 0 1,-1 0-1,13-51 0,11-26-17,-23 74 42,54-122-25,-55 131 54,1 0 0,1 1 0,35-42 1,74-51 311,0-1 196,-93 84-411,-2 0 1,-2-3-1,29-47 0,-45 64-132,1 1-1,1 0 1,0 1 0,2 0-1,0 2 1,35-30-1,-20 23 9,1 2 1,1 1-1,52-25 0,-61 35 11,0 1 0,0 0 0,51-11-1,-57 18-13,0 1-1,1 0 1,-1 1 0,0 1-1,1 1 1,28 5-1,-22 0 11,0 0-1,0 2 1,-1 0-1,0 2 1,-1 1-1,38 23 1,72 37 151,19 13 163,-125-67-291,-2 1 0,0 1-1,36 36 1,24 43 192,-50-55 25,42 39-1,212 186 105,-268-247-214,-2 1 0,0 1 0,22 35 0,38 80 384,8 14-367,-38-75-26,-4 3 1,37 92-1,-67-142-138,1 0 0,1-1 0,1-1 0,25 30 0,1 1 9,48 85 0,-83-128-17,-2 0-1,0 1 1,8 28-1,-5-11 34,-9-27-1573,-8-15 113,7 7 1506,-7-7-610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11 715 15091,'-11'2'2014,"24"-4"-751,0-5-1030,0 0 0,0 0 0,-1-1 0,0-1 0,15-14 0,10-6-19,564-406 702,-522 379-993,-28 16-39,24-16-144,-66 50 23,0 0-1,1 0 1,0 2 0,0-1 0,20-5 0,-21 9-288,-7 5 144,-12 11-107,-4 2 58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15251,'1'1'108,"-1"-1"0,1 1-1,0-1 1,-1 0 0,1 1-1,-1-1 1,1 1 0,-1 0-1,1-1 1,-1 1 0,1-1-1,-1 1 1,1 0 0,-1-1-1,0 1 1,1 0-1,-1 0 1,0-1 0,0 1-1,0 0 1,1 0 0,-1-1-1,0 1 1,0 0 0,0 0-1,0-1 1,0 3 0,-3 25 1271,2-21-856,-2 16-124,-1-1-1,-1 0 0,-1 1 0,-1-2 1,0 1-1,-2-1 0,-16 30 0,24-50-450,0 1-1,-1 0 0,1 0 0,0-1 0,-1 1 0,1 0 1,-1-1-1,1 1 0,-1-1 0,0 0 0,0 0 1,1 1-1,-1-1 0,0 0 0,0-1 0,0 1 0,0 0 1,0-1-1,0 1 0,-4 0 0,4-1-30,0-1 0,-1 1 0,1 0 0,0-1 0,0 0 0,0 1 0,0-1 0,0 0-1,0 0 1,0 0 0,0-1 0,1 1 0,-1 0 0,0-1 0,1 1 0,-1-1 0,1 1 0,-1-1 0,1 0-1,-2-2 1,-10-17-493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 13059,'1'-2'118,"1"1"-1,0 0 1,-1 0 0,1 0 0,0 0-1,0 0 1,0 0 0,0 0 0,0 1-1,0-1 1,0 0 0,0 1 0,0 0 0,0 0-1,0-1 1,0 1 0,0 0 0,4 1-1,-4 0-79,-1-1 0,0 1-1,0 0 1,1 0-1,-1 0 1,0 0-1,0 0 1,0 0 0,0 0-1,0 0 1,0 0-1,0 0 1,0 0 0,-1 1-1,1-1 1,0 0-1,-1 1 1,1-1-1,-1 0 1,1 1 0,-1-1-1,0 1 1,1-1-1,-1 1 1,0-1-1,0 0 1,0 1 0,0 1-1,-1 18 136,0 0 0,-2 0-1,0-1 1,-6 23 0,-29 80 352,36-116-487,-17 49 191,5-21-7,2 2-1,2-1 1,-11 69-1,21-104-213,0 0-1,0 0 1,0 0-1,0 0 1,-1 0-1,1 0 1,1 1 0,-1-1-1,0 0 1,0 0-1,0 0 1,1 0-1,-1 0 1,0 0-1,1 0 1,-1 0 0,1 0-1,-1 0 1,1 0-1,-1 0 1,1 0-1,0-1 1,0 1-1,1 1 1,-1-1-3,1-1 0,-1 0 0,0 1 0,1-1 0,-1 0 0,1 0 0,-1 0 0,0 0 0,1 0 0,-1 0 0,0 0 0,1-1 0,-1 1 0,0-1 0,1 1 0,1-2 0,8-3 6,0-1 1,0-1-1,14-10 0,-19 12 2,24-17-96,2 2-1,56-27 0,-71 39 5,-1 2 0,2 0-1,-1 1 1,1 0 0,-1 1-1,1 2 1,30-2 0,9 5-108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16123,'1'0'1481,"0"9"-1073,-1 9-96,0 8 736,0 12-488,2 3-80,1 8-160,1 3-48,0-3-23,4-6-89,-3-8-176,3-9-96,-1-21-385,0-8-199,-1-23 88,0-9 400,-3-10-168,-1-4-136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13315,'3'-4'1472,"-2"11"-832,-1 9-240,0 11 1265,-1 7-841,1 9-360,3 5-120,3 4-152,2-4-24,2-7-168,1-4-72,-3-16-144,1-6-144,-5-21-288,-4-6 648,-11-12-152,-4-4-136,-6-5 24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15763,'-10'-7'1393,"13"4"-985,3 1-136,11 0 712,6-1-224,9-3-304,6-1-144,8-6-112,3-2-64,2-4-528,-2-1-288,-10 1 584,-7-1-152,-10 4-96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17604,'-5'16'1672,"-3"17"-1475,1 0 0,1 0 0,2 0 0,1 1 1,1 0-1,2-1 0,2 1 0,8 45 0,-8-67-186,1-1 0,1 0 0,7 17 0,-10-25-23,0-1 1,1 1-1,-1 0 1,1-1-1,0 1 0,-1-1 1,1 0-1,0 1 1,1-1-1,-1 0 0,0 0 1,0 0-1,1-1 1,-1 1-1,1-1 1,0 1-1,-1-1 0,6 2 1,-6-3-49,0 0 0,1 0-1,-1 0 1,0 0 0,0-1 0,1 1 0,-1-1 0,0 1 0,0-1 0,1 0-1,-1 0 1,0 0 0,0 0 0,0 0 0,0 0 0,0 0 0,-1-1-1,1 1 1,0-1 0,-1 0 0,4-3 0,2-4-461,0 0-1,11-19 1,-17 26 446,83-155-4811,-38 71 5005,-36 71 963,-10 15-1050,0 0 0,0 0 0,0 0 0,0 0 0,0 0 0,0 0 0,0 0 0,0 0 0,1 0 0,-1 0 0,0 0 0,0 0 0,0 0 0,0 0 0,0-1 0,0 1 0,0 0 0,0 0 0,0 0 0,1 0 0,-1 0 0,0 1 0,0-1 0,0 0 0,0 0 0,0 0 0,0 0 0,0 0 0,0 0 0,0 0 0,1 0 0,-1 0 0,0 0 0,0 0 0,0 0 0,0 0 0,0 0 0,0 0-1,0 0 1,0 0 0,0 0 0,0 1 0,0-1 0,0 0 0,0 0 0,0 0 0,0 0 0,0 0 0,0 0 0,0 0 0,0 0 0,1 0 0,-1 1 0,0-1 0,0 0 0,-1 0 0,1 0 0,0 0 0,0 0 0,0 0 0,0 0 0,0 0 0,0 0 0,0 1 0,-6 29 2071,-20 63-531,19-61-1469,-2-1-1,-19 45 0,28-76-141,-1 1-1,1 0 1,0-1 0,0 1-1,-1-1 1,1 1-1,0 0 1,-1-1-1,1 1 1,-1-1 0,1 1-1,-1-1 1,1 0-1,-1 1 1,1-1-1,-1 1 1,1-1 0,-1 0-1,-1 1 1,2-1 17,-1 0 0,1 0 0,0 0 0,-1 0 0,1 0-1,-1-1 1,1 1 0,0 0 0,-1 0 0,1 0 0,0-1 0,-1 1 0,1 0 0,0 0 0,-1-1 0,1 1 0,0 0 0,0-1 0,-1 1 0,1 0 0,0-1 0,0 1 0,-1-1 0,-9-27-444,10 28 462,-6-28-365</inkml:trace>
  <inkml:trace contextRef="#ctx0" brushRef="#br0" timeOffset="1">183 209 15323,'4'10'1361,"2"4"-921,0 1-152,7 1 568,3-2-232,7-5-168,4-4-112,10-9-280,3-6-176,5-10-432,0-3-152,-8-8 528,-2-2-144,-12-5-112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12275,'3'12'1568,"1"0"-920,5 2-240,2 3 1913,5 7-1785,-1-1-64,0 7-40,0 3-64,-8 6-96,-4 8-48,-9 6-224,-8 5-280,-15 10 272,-10 1-64,-6-3-16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13603,'5'0'1608,"-2"0"-768,1-5-255,5 0 1007,1-6-400,4-2-224,4-4-87,0-6-273,5-2-160,-1-1-192,-2 0-80,-2 5-280,-4 0-216,-5 11-384,-8 9-193,2-1 657,-9 11-168,-2 5-136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0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11723,'0'-1'193,"-1"1"0,1-1 0,-1 0 1,1 0-1,-1 0 0,1 1 0,0-1 1,-1 0-1,1 0 0,0 0 0,0 0 1,0 1-1,0-1 0,0 0 0,0 0 1,0 0-1,0 0 0,0-1 0,3 2 1373,-2 12-1065,-2 7-229,0-1 0,-2 0 0,0 1 0,-1-1 0,-1 0 0,0-1 0,-14 29 0,6-20 21,-1 0 1,-1-1-1,-1-1 0,-21 26 0,36-50-281,1 0-1,0 0 0,0 0 1,0 0-1,0 0 1,-1 0-1,1 0 0,0 1 1,0-1-1,0 0 1,0 0-1,0 0 0,0 0 1,-1 0-1,1 1 0,0-1 1,0 0-1,0 0 1,0 0-1,0 0 0,0 1 1,0-1-1,0 0 1,0 0-1,0 0 0,0 0 1,0 1-1,0-1 1,0 0-1,0 0 0,0 0 1,0 1-1,0-1 1,0 0-1,0 0 0,0 0 1,0 0-1,0 1 1,0-1-1,0 0 0,1 0 1,-1 0-1,0 0 1,0 1-1,0-1 0,0 0 1,1 0-1,11 0 183,20-9-185,-29 8 12,76-31-1603,-50 19 1221,-12 5-14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 15019,'7'-10'2180,"-8"17"-674,-10 18-313,-28 54-387,-33 96 0,87-270-4388,-7 56 2062,2 1-1,19-51 1,-29 88 1564,0 1 0,0 0 0,0 0 0,0 0 0,0-1 1,1 1-1,-1 0 0,0 0 0,0 0 0,0-1 0,0 1 0,0 0 1,0 0-1,0 0 0,0-1 0,0 1 0,0 0 0,1 0 0,-1 0 0,0 0 1,0 0-1,0-1 0,0 1 0,1 0 0,-1 0 0,0 0 0,0 0 0,0 0 1,0 0-1,1 0 0,-1 0 0,0 0 0,0-1 0,0 1 0,1 0 0,-1 0 1,0 0-1,0 0 0,1 0 0,2 10 1378,0 23 320,-3-24-1474,5 16-186,1 0-1,0-1 1,2 0-1,1 0 1,1 0-1,13 22 1,-23-46-88,0 0 0,0 0 0,0 1 0,0-1 0,0 0 0,0 0 0,0 0 0,0 0-1,0 0 1,0 0 0,0 0 0,0 0 0,0 1 0,0-1 0,0 0 0,0 0 0,0 0 0,0 0 0,0 0 0,0 0 0,0 0 0,0 0 0,0 1 0,0-1 0,0 0 0,0 0 0,0 0 0,0 0 0,0 0 0,0 0 0,0 0 0,0 0 0,0 0 0,0 0 0,0 0 0,-1 1 0,1-1 0,0 0 0,0 0 0,0 0-1,0 0 1,0 0 0,0 0 0,0 0 0,0 0 0,-1 0 0,1 0 0,0 0 0,0 0 0,0 0 0,0 0 0,0 0 0,0 0 0,0 0 0,0 0 0,-1 0 0,1 0 0,0 0 0,0 0 0,0 0 0,0 0 0,0 0 0,0-1 0,0 1 0,-9-2-253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13787,'-3'-2'1896,"0"1"-1167,7-2-329,6-2 1880,9 0-1600,0-3-144,9 0-504,2-2-368,3-2-496,-1-2 712,3 3-152,-6 1-88</inkml:trace>
  <inkml:trace contextRef="#ctx0" brushRef="#br0" timeOffset="1">295 52 16163,'0'2'1313,"4"-1"-953,7-2-152,0-2 432,5-3-352,0-1-648,3-3-1472,-2 0 1632,-1 1-257,1 0-247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13883,'3'-7'1728,"6"7"-855,1 3-353,5 3 1592,5 1-1072,9-4-408,4-3-95,6-6-177,2-1-128,0-6-408,-3-3-224,-5 3-513,-5 0 1746,-12 8-921,-15 5-73,1 0-79</inkml:trace>
  <inkml:trace contextRef="#ctx0" brushRef="#br0" timeOffset="1">191 285 16972,'18'12'1392,"0"-12"-920,4-1-144,9-11 472,-1-4-208,5 0-136,-4-3-159,-2 3-481,-3 6-377,-7 6-487,-9 4 824,-5 13-176,-5 9-176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16067,'9'11'1793,"1"-1"-1193,3 2-200,0 4 768,6 0-480,-2 1-63,5 2-201,-1-3-224,-2-2-520,0 1-281,-3-2-343,0-2-160,-5-6 728,1-2-248,-1-3-216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15395,'1'1'131,"-1"-1"-1,0 0 1,0 0-1,0 1 1,0-1-1,0 0 1,1 1-1,-1-1 1,0 0-1,0 1 1,0-1-1,0 0 0,0 0 1,0 1-1,0-1 1,0 0-1,0 1 1,0-1-1,0 0 1,0 1-1,0-1 1,0 0-1,-1 1 1,1-1-1,0 0 1,0 1-1,0-1 1,0 0-1,0 0 1,-1 1-1,1-1 0,0 0 1,0 0-1,-1 1 1,1-1-1,-13 16 1049,5-7-595,-7 14-236,1 0-1,-19 40 1,28-50-346,0 0-1,1 0 1,0 0 0,1 1-1,0-1 1,1 1 0,0 16 0,2-29-8,0 1 1,0 0-1,0 0 1,0 0-1,0 0 1,0-1-1,1 1 1,-1 0 0,1 0-1,-1-1 1,1 1-1,0 0 1,-1-1-1,1 1 1,0-1-1,0 1 1,0-1 0,0 1-1,1-1 1,-1 1-1,0-1 1,1 0-1,-1 0 1,0 0-1,3 2 1,-2-3-106,0 1 1,0-1-1,1 0 0,-1 1 1,0-1-1,0 0 0,0 0 1,0-1-1,1 1 0,-1 0 1,0-1-1,0 1 0,0-1 0,0 0 1,0 1-1,0-1 0,0 0 1,0 0-1,0-1 0,0 1 1,2-2-1,1-2-350,1 1 1,-1-1-1,-1 0 1,1-1-1,-1 1 0,0-1 1,5-7-1,1-5-714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14675,'9'67'3481,"-9"-55"-3184,1-1 1,0 1 0,1-1 0,0 0 0,1 0 0,0 0-1,0 0 1,2 0 0,8 16 0,-12-25-247,-1-1 0,1 1 0,0-1 0,0 0 1,0 1-1,1-1 0,-1 0 0,0 0 0,0 0 0,1 0 1,-1 0-1,0 0 0,1 0 0,-1-1 0,1 1 0,-1 0 1,1-1-1,-1 1 0,1-1 0,0 0 0,-1 1 0,3-1 1,-1 0 17,-1-1 0,0 1 1,0-1-1,0 0 1,0 0-1,0 0 1,0 0-1,0 0 0,0 0 1,0 0-1,0-1 1,0 1-1,-1 0 1,3-3-1,4-5 192,0-1 1,-1 0-1,0 0 0,9-19 1,-8 12-175,0-1-1,-1 0 1,-1 0 0,0-1 0,3-23 0,-8 41-322,-1 4 242,2 8-857,-2-10 779,0-1 1,0 0 0,0 0 0,0 0 0,0 0 0,0 0 0,0 0 0,0 0 0,0 1 0,0-1 0,0 0 0,0 0 0,0 0 0,0 0 0,0 0 0,0 0 0,0 0 0,0 1 0,0-1 0,1 0 0,-1 0 0,0 0 0,0 0 0,0 0 0,0 0 0,0 0 0,0 0 0,0 0 0,0 0 0,0 1 0,1-1 0,-1 0-1,0 0 1,0 0 0,0 0 0,0 0 0,0 0 0,0 0 0,0 0 0,1 0 0,-1 0 0,0 0 0,0 0 0,0 0 0,0 0 0,0 0 0,0 0 0,1 0 0,-1 0 0,0 0 0,0 0 0,0-1 0,0 1 0,0 0 0,0 0 0,0 0 0,0 0 0,1 0 0,-1 0 0,0 0 0,0 0 0,0 0 0,0 0 0,0-1 0,8-10-813,2-7-300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26 366 13979,'-14'12'872,"2"-1"2128,13-11-2860,0 1 0,1-1 0,-1 0 1,0 0-1,0 0 0,1 0 0,-1 0 0,0 0 0,0-1 1,1 1-1,-1 0 0,0-1 0,0 1 0,0-1 0,2 0 1,31-11 620,-2-1 0,1-2 0,37-24 0,-23 14-387,234-119 306,-200 107-1930,133-40-1,-190 65-297,-20 5 524,-4 6 996,0 1 0,-1 0 1,1-1-1,0 1 0,-1 0 0,1-1 0,-1 1 1,1 0-1,0 0 0,-1 0 0,1-1 1,-1 1-1,1 0 0,-1 0 0,1 0 0,0 0 1,-1 0-1,1 0 0,-1 0 0,1 0 0,-1 0 1,0 0-1,-11 0-480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15275,'-9'7'1388,"9"-9"174,18-17 216,-5 8-1208,55-41 681,-62 48-1219,1 0 0,-1 1 0,1-1 1,0 1-1,0 1 0,0-1 0,0 1 1,14-2-1,-19 4-31,-1 0 1,1 0-1,0 0 0,-1 0 1,1 0-1,-1 0 0,1 0 0,0 1 1,-1-1-1,1 1 0,-1-1 1,1 1-1,-1 0 0,0 0 1,1-1-1,-1 1 0,0 0 0,1 0 1,-1 0-1,0 0 0,0 1 1,0-1-1,0 0 0,0 0 1,0 1-1,0-1 0,-1 0 0,1 1 1,0-1-1,-1 1 0,1-1 1,-1 1-1,1 1 0,1 6 1,-1-1-1,0 0 0,0 1 0,-1 16 1,-4 8 49,-1 0 1,-2 0-1,0-1 1,-24 59-1,15-44-4,15-40 140,5-6-84,13-12-127,18-23-777,-22 21 499,0-1 1,-1 0-1,-1 0 0,12-22 1,-4-4-177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16620,'3'22'1472,"-3"1"-1176,-1 2-160,1 2 552,1 3-448,2 4-88,3-7-456,2-1-192,-2-10-216,-1-4 224,-13-12-200,-6-10 111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16091,'1'-4'178,"-1"-1"0,1 1 0,0 0 0,0 0 0,1 0 0,-1 0 0,1 1 0,0-1 0,0 0-1,0 1 1,1-1 0,-1 1 0,1 0 0,0 0 0,-1 0 0,1 0 0,1 0 0,-1 0-1,5-2 1,10-7 275,-1 2 0,31-14 0,-43 22-370,78-33 400,-72 32-441,-1-1 0,1 2 0,1-1 0,-1 2 0,20-2 0,-29 3-35,0 0 1,0 0-1,0 0 0,0 1 1,-1-1-1,1 0 0,0 1 0,0-1 1,0 1-1,-1 0 0,1 0 1,0-1-1,-1 1 0,1 0 1,0 0-1,-1 1 0,1-1 1,-1 0-1,0 0 0,1 1 1,-1-1-1,0 1 0,0-1 0,0 1 1,0-1-1,0 1 0,0 0 1,0-1-1,-1 1 0,1 0 1,-1 0-1,1 0 0,-1 0 1,0-1-1,0 1 0,1 0 0,-1 0 1,-1 2-1,1 5 83,-1 0 0,0 0-1,-1 0 1,0 0 0,0 0 0,-5 12 0,-8 12 575,-26 44 1,9-17 560,32-60-1220,0 0-1,0 1 0,0-1 1,0 0-1,0 0 0,0 0 0,0 0 1,0 0-1,0 0 0,0 0 1,0 1-1,1-1 0,-1 0 1,0 0-1,0 0 0,0 0 0,0 0 1,0 0-1,0 0 0,0 0 1,1 0-1,-1 0 0,0 0 0,0 0 1,0 0-1,0 0 0,0 0 1,1 0-1,-1 0 0,0 0 1,0 0-1,0 0 0,0 0 0,0 0 1,1 0-1,-1 0 0,0 0 1,0 0-1,0 0 0,0 0 0,0 0 1,0 0-1,0 0 0,1 0 1,-1 0-1,0-1 0,0 1 1,0 0-1,0 0 0,0 0 0,0 0 1,0 0-1,0 0 0,0 0 1,1-1-1,8-4-63,-2 1-41,-1 1-1,1-1 1,0 1 0,-1 0-1,2 1 1,-1 0-1,0 0 1,0 0 0,15-1-1,-19 3 66,0 0 1,0 0-1,1 1 0,-1-1 0,0 1 0,0-1 0,0 1 0,-1 0 0,1 0 1,0 0-1,0 0 0,0 1 0,-1-1 0,1 1 0,0 0 0,-1 0 0,0 0 1,1 0-1,-1 0 0,0 0 0,0 1 0,0-1 0,-1 0 0,1 1 0,0 0 1,1 5-1,0-1 71,-1-1 0,0 1 0,0 0 1,-1 1-1,0-1 0,0 0 0,-1 0 0,0 0 1,0 1-1,-1-1 0,0 0 0,0 0 0,-1 0 1,0 0-1,0 0 0,0 0 0,-1-1 1,0 1-1,0-1 0,-1 1 0,0-1 0,0 0 1,0 0-1,-1-1 0,0 0 0,0 1 0,0-2 1,-1 1-1,1-1 0,-1 1 0,0-1 0,-1-1 1,1 1-1,0-1 0,-1-1 0,0 1 1,0-1-1,0 0 0,0 0 0,-8 0 0,2-2-151,1 0 0,-1 0 0,1-1 0,-1-1-1,1 0 1,-1-1 0,1 0 0,0-1-1,0 0 1,1-1 0,-1 0 0,1-1 0,-12-9-1,-4-5-298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16852,'0'1'75,"0"-1"1,0 1 0,0 0-1,0-1 1,0 1 0,0-1 0,1 1-1,-1-1 1,0 1 0,0-1-1,0 1 1,1-1 0,-1 1-1,0-1 1,0 0 0,1 1 0,-1-1-1,0 1 1,1-1 0,-1 0-1,1 1 1,-1-1 0,1 0 0,-1 1-1,0-1 1,1 0 0,0 1-1,17 14 528,42 20 105,-32-20-547,34 25 0,-55-35-147,0 1 0,0 0 0,0 0-1,-1 1 1,0 0 0,-1 0 0,1 0-1,-1 1 1,5 10 0,-8-14-4,-1 0 0,1 1-1,-1-1 1,0 1 0,0-1 0,0 1 0,0 0 0,-1-1 0,0 1 0,0 0 0,0-1-1,-1 1 1,1 0 0,-2 4 0,0-2 51,-1 0 0,0 1 0,0-1 0,-1 0 0,1-1 0,-2 1 0,-7 10 0,-3-1 174,0 0 1,0-2-1,-1 0 0,-1-1 0,-22 13 0,35-23-182,-7 4 143,0 1-1,-1-1 1,1-1-1,-2 0 1,1-1-1,-1 0 1,-24 5 0,36-10-206,0 1 0,1-1 0,-1 0 0,0 0 0,0 0 1,0 0-1,0 0 0,0 0 0,1 0 0,-1 0 0,0 0 1,0-1-1,0 1 0,0 0 0,1 0 0,-1-1 1,0 1-1,0-1 0,1 1 0,-1-1 0,0 1 0,0-1 1,1 1-1,-1-1 0,1 1 0,-1-1 0,1 0 0,-1 1 1,1-1-1,-1 0 0,1 0 0,-1 1 0,1-1 0,0 0 1,-1 0-1,1 0 0,0 0 0,0 1 0,0-1 1,0 0-1,0 0 0,0 0 0,0 0 0,0 0 0,0 1 1,0-1-1,0 0 0,0 0 0,0 0 0,1 0 0,-1 0 1,3-9-551,0 1 1,1-1 0,7-14 0,-5 11 503,5-15-559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17228,'34'26'2823,"86"110"-714,110 110-1485,-227-243-762,8 8-84,-11-11 189,0 0 1,0 0 0,0 0 0,0 0 0,0 0 0,0 0 0,0 0 0,0 0-1,-1 0 1,1 0 0,0 0 0,0 0 0,0 0 0,0 0 0,0 0 0,0 0-1,0 0 1,0 0 0,0 0 0,0 1 0,0-1 0,0 0 0,-1 0-1,1 0 1,0 0 0,0 0 0,0 0 0,0 0 0,0 0 0,0 1 0,0-1-1,0 0 1,0 0 0,0 0 0,0 0 0,0 0 0,0 0 0,0 0 0,0 0-1,0 1 1,0-1 0,0 0 0,0 0 0,0 0 0,1 0 0,-1 0-1,0 0 1,0 0 0,0 0 0,0 0 0,0 0 0,0 1 0,0-1 0,0 0-1,-17-5-312,-7-2-114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14 424 15787,'-12'0'1705,"11"-2"-1025,2-3-248,14-7 920,6-4-280,18-11-303,8-7-161,9-10-432,3-7-344,3-8-1945,2-2 1985,-6 3-296,-6 3-200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390 178 13331,'8'-11'489,"0"0"0,-2 0-1,1-1 1,-2 0 0,9-23 0,-14 33-412,1-1 1,0 1-1,-1 0 0,1-1 0,-1 1 1,0-1-1,0 1 0,0-1 0,0 1 0,-1 0 1,1-1-1,0 1 0,-1-1 0,0 1 1,0 0-1,0-1 0,0 1 0,0 0 1,0 0-1,0 0 0,0 0 0,-1 0 0,0 0 1,1 0-1,-1 0 0,0 1 0,0-1 1,1 0-1,-1 1 0,0 0 0,-1-1 1,1 1-1,0 0 0,0 0 0,-1 0 0,1 1 1,0-1-1,-4 0 0,-12-3-12,1 1 0,-1 1 0,0 0 0,0 1 0,0 2 0,0-1 0,0 2 0,0 0 0,0 2 0,1 0 0,-1 0 0,1 2 0,-18 8 0,28-11-74,0 1 0,1 0 0,-1 0 1,1 0-1,-1 1 0,1 0 0,1 0 0,-1 1 1,1 0-1,0-1 0,-6 11 0,4-6-11,2 1 0,-1 0-1,1 1 1,1-1-1,0 1 1,-4 19 0,4 0-20,1 0 1,1 0 0,1-1 0,8 63 0,-3-57 27,2 1 1,2-1-1,1 0 1,2-1 0,1 0-1,28 56 1,-30-74 7,0-1 1,1 0-1,1 0 0,0-1 1,1-1-1,17 15 0,-19-19 0,1-2 0,0 1-1,0-1 1,1-1 0,0-1-1,0 1 1,1-2 0,27 8 0,-24-9 3,-1-1 0,0-1 0,1-1 0,0 0 0,-1-1 0,1-1 1,0 0-1,-1-2 0,1 1 0,15-6 0,-11 1 4,-1-1-1,-1 0 0,1-1 0,-1-1 1,-1-1-1,0-1 0,20-16 1,-14 7 12,-1-1 0,-1-1 1,-1-1-1,-1-1 0,-1 0 0,-2-2 1,0 0-1,-2-1 0,0 0 1,15-48-1,-24 58 9,-1 1 1,-1-1-1,-1 0 1,0 0-1,-1 0 0,-1 0 1,-1-1-1,0 1 1,-4-23-1,2 30-1,-1 0-1,0 0 1,0 0 0,-1 0-1,-1 1 1,0 0 0,0 0-1,-1 0 1,0 0 0,-1 1-1,0 0 1,0 0 0,-1 1-1,0 0 1,-17-13 0,11 12-15,-1 0 0,1 1 1,-1 1-1,-1 0 1,1 1-1,-1 0 0,-1 2 1,1 0-1,0 1 0,-1 0 1,-28 0-1,0 3-444,0 2-1,-1 2 1,-47 11-1,73-12-9,0 2 0,0 0-1,1 1 1,0 2 0,0-1 0,-31 19 0,7 5-404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14363,'8'13'711,"0"0"0,2 0 0,-1-1-1,2 0 1,-1-1 0,17 13 0,-17-15-626,0-1 0,-1 1 1,0 1-1,0 0 0,-1 0 0,0 0 0,-1 1 1,-1 1-1,1-1 0,4 13 0,-8-12 33,-1 1 0,0-1-1,0 1 1,-1 0-1,-1 0 1,0 0 0,-1-1-1,0 1 1,-1 0-1,0 0 1,-1-1 0,0 0-1,-1 1 1,-1-1 0,0-1-1,0 1 1,-2-1-1,1 0 1,-1 0 0,-17 19-1,21-26-136,-1-1 0,0 1 1,1-1-1,-1 0 0,-1-1 0,-6 5 0,10-6-2,0-1 1,-1 1-1,1 0 0,0-1 1,0 0-1,0 1 0,-1-1 1,1 0-1,0 1 0,-1-1 0,1 0 1,0 0-1,0 0 0,-1 0 1,1 0-1,0 0 0,-1-1 1,1 1-1,0 0 0,0-1 1,-1 1-1,1-1 0,0 1 0,0-1 1,0 0-1,0 1 0,0-1 1,0 0-1,0 0 0,-1-1 1,-3-7-228</inkml:trace>
  <inkml:trace contextRef="#ctx0" brushRef="#br0" timeOffset="1">413 352 19012,'0'0'7194,"0"-1"-7410,4 4-873,-1 3 793,3 1-192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10690,'0'-1'77,"0"1"0,1-1 1,-1 0-1,1 1 0,-1-1 0,1 1 0,-1-1 0,1 1 0,0 0 0,-1-1 0,1 1 1,-1-1-1,1 1 0,0 0 0,-1 0 0,1-1 0,0 1 0,-1 0 0,1 0 0,0 0 1,0 0-1,-1 0 0,1 0 0,0 0 0,-1 0 0,1 0 0,0 0 0,0 0 0,-1 0 0,1 1 1,0-1-1,-1 0 0,1 0 0,0 1 0,-1-1 0,1 1 0,-1-1 0,1 0 0,0 1 1,-1-1-1,1 1 0,-1-1 0,1 1 0,-1-1 0,0 1 0,1 0 0,-1-1 0,1 1 0,-1 0 1,0-1-1,0 1 0,1 0 0,-1-1 0,0 1 0,0 0 0,0 1 0,2 7 432,0 0-1,-1 0 0,0 16 0,-1-13-500,3 37 536,8 85 189,-11-133-748,0 1 1,1 0-1,-1-1 1,0 1-1,1 0 1,-1-1-1,1 1 1,-1 0-1,1-1 1,0 1-1,0-1 1,0 1 0,-1-1-1,2 1 1,-1-1-1,0 0 1,0 1-1,2 0 1,-2-2-27,0 0 0,0 0 0,0 0 0,0 0 0,0 0 0,0 0 0,0 0 0,1 0 0,-1 0 0,0-1 1,0 1-1,0 0 0,0-1 0,0 1 0,0-1 0,0 1 0,0-1 0,-1 0 0,1 1 0,0-1 0,0 0 0,0 1 0,0-1 1,-1 0-1,1 0 0,0 0 0,-1 0 0,1-1 0,14-19-617,-2 0-1,0-1 1,-1-1 0,10-29-1,7-11-1633,0 12 5663,-30 58-2727,-2 9 347,3-16-985,-7 46 643,2 0 0,1 79 0,5-117-704,2-7-2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14795,'-9'-5'1312,"11"5"-943,5 1-97,9-1 792,7 6-272,13-6-152,9 0-104,13-2-104,4-1-8,6-1-32,-3-2-23,-3 3-385,-7 1-280,-13 0-577,-7 2 737,-13 2-136,-4-2-112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12771,'4'-10'1856,"2"3"-1088,-2 7-312,-4 7 1649,0 10-1233,0 8-112,2 12-200,-2 2-144,1 9-184,2 1 8,-1-1-280,-1-3-344,-1-8 360,-4-5-64,-6-17-64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46 12707,'2'-12'1007,"-1"9"-818,0 0 1,0 0-1,-1 0 0,0 0 0,1 0 0,-1 0 0,0 0 0,-1-5 1,1 8-167,0 0 0,0 0 0,0 0 0,0 0 0,0 0 0,0 0 0,0 0 0,0-1 0,-1 1 1,1 0-1,0 0 0,0 0 0,0 0 0,0 0 0,0 0 0,0 0 0,0 0 0,0 0 0,0 0 0,0 0 0,-1 0 1,1 0-1,0 0 0,0 0 0,0 0 0,0-1 0,0 1 0,0 0 0,0 0 0,-1 0 0,1 0 0,0 0 1,0 1-1,0-1 0,0 0 0,0 0 0,0 0 0,0 0 0,-1 0 0,1 0 0,0 0 0,0 0 0,0 0 1,0 0-1,0 0 0,0 0 0,0 0 0,0 0 0,0 0 0,0 0 0,-1 1 0,1-1 0,0 0 0,0 0 1,-8 10 580,-5 12 27,-14 44 73,3 0 0,-26 116 0,39-126-615,3 0 0,2 0 0,2 105 0,4-153-130,1 7-173,0 0-1,4 15 1,-5-27 174,1 0-1,0 0 1,-1 0 0,2-1 0,-1 1-1,0 0 1,0 0 0,1-1-1,-1 1 1,1 0 0,0-1 0,0 0-1,0 1 1,0-1 0,0 0 0,3 2-1,-4-3 28,0-1 0,0 1 0,0-1 0,0 0-1,0 1 1,0-1 0,-1 0 0,1 1 0,0-1-1,0 0 1,0 0 0,0 0 0,0 0 0,0 0-1,0 0 1,0 0 0,0 0 0,0 0 0,1-1-1,20-14-331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 13163,'15'-11'1344,"-5"6"-816,-3 4-120,-10 10 737,-7 5-217,-12 11-144,-2 5-128,-10 5-200,0 2-72,-3 1-72,3-2-96,3-8-240,4-5-200,7-12-488,2-6 1784,5-13-1096,0-5 8,3-7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12923,'15'9'1144,"2"5"-744,3 1-160,8 4 464,2 0-240,6-4-88,0 1-199,1-4-1698,-1-3 1473,1-5-240,-2-1-120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10674,'8'12'4025,"5"7"-3321,5-3-264,2 7-104,2 3 457,-2 7-161,-1 3-64,-5 3-168,-4 5-72,-8 3-96,-4 8-88,-11 9-184,-5 4-200,-13 4 384,1 3-160,-4 1-16,-3-8-40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4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14611,'0'-3'1568,"0"2"-1055,10 1-137,6 0 584,9-1-296,7-2-40,10-3-136,7 0-48,1 0-208,1 2-64,-5 1-456,-5 3-360,-18 6 568,-16 3-112,-15 5-72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15067,'-1'13'1176,"6"-1"-799,7-5-137,7-4 448,5-1-256,11-4-136,6-2 32,3-6-440,1-2-304,-6-4 376,-4 2-88,-12 1-88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14371,'1'0'39,"-1"0"-1,0 0 1,1 0-1,-1 0 1,0 0 0,1 1-1,-1-1 1,0 0 0,1 0-1,-1 0 1,0 1-1,1-1 1,-1 0 0,0 0-1,0 1 1,1-1-1,-1 0 1,0 1 0,0-1-1,0 0 1,0 1-1,1-1 1,-1 0 0,0 1-1,0-1 1,0 0-1,0 1 1,0-1 0,0 1-1,0-1 1,0 0-1,0 1 1,0-1 0,0 0-1,0 1 1,0-1-1,0 1 1,0-1 0,-1 0-1,1 1 1,0-1-1,0 0 1,0 1 0,-1-1-1,1 0 1,0 0 0,0 1-1,0-1 1,-1 1-1,-11 18 659,-46 54 1014,15-19-1136,-47 74 0,83-117-554,-60 107 237,57-98-305,1 0 0,1 0 1,1 1-1,-5 22 0,24-95-1606,0 17 1302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 13395,'5'-2'624,"19"-3"2016,-23 5-2569,-1 0-1,1 0 1,-1 0 0,1 0-1,-1 0 1,1 1 0,-1-1-1,1 0 1,-1 0 0,1 1-1,-1-1 1,1 0 0,-1 1-1,0-1 1,1 0 0,-1 1-1,0-1 1,1 1 0,-1-1-1,0 0 1,1 1 0,-1-1-1,0 1 1,0-1 0,1 1-1,-1-1 1,0 1 0,0-1-1,0 1 1,0-1 0,0 1-1,0-1 1,0 1 0,0 0-1,0-1 1,0 1 0,0-1-1,0 1 1,0-1-1,0 1 1,-2 10 329,0-1 1,0 0-1,-1 0 0,-1 0 1,-6 14-1,-28 49 379,25-49-555,-63 105 336,63-111-519,0 0 1,-1 0 0,-1-1-1,-29 25 1,41-39-105,-1 0 0,0 0 1,0-1-1,0 1 0,0-1 0,-1 0 0,1 0 0,-9 2 1,12-4-1,0 0 0,0 0-1,-1 0 1,1 0 0,0 0 0,-1 0 0,1 0 0,0 0 0,0 0 0,-1-1 0,1 1 0,0 0 0,0-1 0,0 1-1,-1-1 1,1 1 0,0-1 0,0 0 0,0 0 0,0 1 0,0-1 0,0 0 0,0 0 0,0 0 0,1 0 0,-1 0 0,0 0-1,0 0 1,1 0 0,-1 0 0,1-1 0,-1 1 0,1 0 0,-1 0 0,1 0 0,-1-3 0,-3-17-420,2-9-172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15595,'1'0'60,"-1"0"-1,1 0 1,0-1-1,-1 1 1,1 0-1,-1 0 1,1 0-1,0 0 1,-1 0-1,1 0 0,-1 0 1,1 0-1,-1 0 1,1 0-1,0 0 1,-1 0-1,1 0 1,-1 1-1,1-1 1,-1 0-1,1 0 1,-1 1-1,1-1 0,-1 0 1,1 1-1,-1-1 1,1 1-1,0 18 950,-2 29-287,1-1-1,10 68 1,0 56-464,-10-161-248,0-2-41,0-1 0,0 1 0,-1 0 0,-3 10 0,4-17-2,-1-1 1,1 0-1,0 0 0,0 0 0,-1 0 1,1 0-1,0 0 0,-1 0 1,1 0-1,0 0 0,-1 1 0,1-1 1,0-1-1,-1 1 0,1 0 0,0 0 1,0 0-1,-1 0 0,1 0 1,0 0-1,-1 0 0,1 0 0,0 0 1,-1 0-1,1-1 0,0 1 0,0 0 1,-1 0-1,1 0 0,0-1 1,0 1-1,0 0 0,-1 0 0,1-1 1,0 1-1,0-1 0,-23-33-539,7 10 196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2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13571,'-3'6'1504,"3"-2"-936,4 0-80,5-1 617,7-1-217,3-2-48,8 0-144,6-3-56,5-2-200,-2 2-184,-1 2-696,-3-2-304,-15 3 632,-8 2-144,-14 0-112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13555,'0'4'1592,"2"2"-1008,8 3-144,5-3 1041,8-5-617,8-1-32,10-6-176,4-1-56,1-3-152,-2-2-79,-1 1-129,-5 1-88,-12 5-504,-11 2-441,-23 5 673,-12 4-112,-12-1-88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14011,'-1'-3'131,"0"1"0,1 0 0,-1 0 0,1-1 0,0 1 0,0 0 0,0 0 0,0-1 0,0 1 0,0 0 0,1-1 0,-1 1 0,1 0 0,0 0 0,-1 0 1,1 0-1,0 0 0,2-4 0,0 3 33,0 0 0,-1-1 0,1 1 0,0 0 0,1 1 0,-1-1 0,0 1 0,1-1 0,5-2 1,1 0 88,1 1 0,-1 0 1,1 1-1,0 0 0,0 0 1,20-1-1,-25 4-205,0-1 0,1 2 0,-1-1 0,0 1 0,0 0 0,1 0 0,-1 0 0,0 1 0,0 0 0,0 0 0,-1 1 0,1 0 0,6 4 0,-9-5-38,-1 0 0,1 0 0,-1 0 0,1 1 0,-1-1 0,0 1 0,0-1 0,-1 1 0,1 0 0,0 0 0,-1 0 0,0 0 0,1 0 0,-1 0 0,0 0 0,-1 0 0,1 1 0,0-1 0,-1 0 0,0 0 0,0 1 0,0-1 0,0 0 0,-1 0 0,1 1-1,-2 5 1,-1 1 1,-1-1 0,0 1-1,0-1 1,-1 1-1,0-1 1,0-1-1,-1 1 1,-10 11-1,-61 58 31,68-69-31,-24 19 10,-19 19 9,48-42-21,-1 0 0,1 0-1,0 1 1,0-1 0,0 1-1,1 0 1,-4 10 0,6-14-3,1-1 1,-1 1 0,1-1 0,0 1-1,-1-1 1,1 1 0,0-1 0,0 1 0,0-1-1,0 1 1,0-1 0,0 1 0,0-1 0,1 1-1,-1-1 1,1 1 0,-1-1 0,1 1-1,-1-1 1,1 0 0,1 3 0,0-2 1,0 0 0,0 0 0,0-1 0,0 1 0,0 0 0,1-1 0,-1 0 0,0 1 0,1-1 0,-1 0 0,5 1 0,5 1 7,0 0 0,0-2 0,0 1 0,17-1 0,23-4-550,-49 3 498,1-1 0,-1 0 0,1 0 0,-1 0-1,0 0 1,1-1 0,-1 1 0,0-1 0,0 0-1,0 0 1,0 0 0,4-4 0,2-8-152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15971,'1'-7'1441,"0"8"-993,-1 6-160,-5 9 616,-4 1-152,-3 8-264,2 1-128,0 3-176,3 1-8,1-4-71,3-1-49,3-9-225,0-3-199,5-7-352,-4-6-176,0-3 656,-2-4-192,-5-4-120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92 13579,'2'-5'262,"-1"1"0,1-1 0,0 0 0,1 1 0,-1-1 0,1 1 0,0 0 0,0 0 0,0 0 0,0 0 0,1 0 0,0 1 0,0 0 0,0-1 0,0 1 0,0 1 0,0-1 0,1 1 0,0-1 0,-1 2 0,1-1 0,9-2 0,-3 1-40,0 1 0,0 0 0,0 1 0,0 0 0,1 0 0,-1 2 0,0-1 0,0 1 0,17 4 0,-24-4-210,-1 0 1,0 0-1,1 0 1,-1 0-1,0 0 1,0 1 0,0 0-1,0-1 1,0 1-1,0 0 1,-1 0-1,1 1 1,-1-1-1,1 0 1,-1 1-1,0 0 1,2 3 0,-2-4-10,-1 1 0,0 0 0,-1 0 0,1-1 1,0 1-1,-1 0 0,0 0 0,0 0 0,1 0 1,-2 0-1,1 0 0,0-1 0,-1 1 1,1 0-1,-1 0 0,0 0 0,0-1 0,0 1 1,0 0-1,-2 3 0,-16 23 66,15-25-55,1 0 0,0 0 0,0 1-1,0-1 1,1 1 0,0-1 0,0 1 0,0 0-1,0 0 1,1 0 0,-2 7 0,3-10-15,0-1 0,1 1 1,-1-1-1,0 1 1,1-1-1,-1 1 0,1-1 1,-1 1-1,1-1 0,0 0 1,0 1-1,-1-1 0,1 0 1,0 0-1,0 1 0,0-1 1,2 1-1,25 18-33,-24-18 33,0 1-1,0-1 1,0 1-1,-1 0 1,1 0-1,-1 0 1,6 6-1,-8-5 5,1-1-1,-1 0 0,0 1 0,0-1 0,0 1 0,0-1 1,-1 1-1,1-1 0,-1 1 0,0 0 0,0-1 0,-1 1 0,1-1 1,-1 1-1,1-1 0,-1 1 0,0-1 0,0 1 0,-1-1 1,1 0-1,-1 1 0,-3 5 0,-2 1 19,0 0 0,0-1 0,-1 1 0,0-1 0,-14 12 0,13-14 49,1-1 0,-1 1-1,-1-1 1,1-1 0,-1 0-1,0 0 1,0-1 0,0 0-1,-20 4 1,26-7-40,0 0 0,0 0 0,0-1 1,0 0-1,-1 0 0,1 0 0,0-1 0,0 1 0,0-1 0,-1 0 1,1 0-1,0 0 0,0-1 0,0 1 0,1-1 0,-1 0 1,0 0-1,1-1 0,-1 1 0,1-1 0,0 0 0,0 1 1,0-1-1,0-1 0,0 1 0,1 0 0,-1-1 0,-1-3 0,1 2-222,0 1-1,1-1 1,-1 0-1,1 0 0,0 0 1,1 0-1,-1-1 0,1 1 1,0 0-1,0-10 0,3 9-253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12 14027,'10'-5'636,"6"-1"2341,-16 8-1565,-8 8-676,-250 222 411,253-228-1146,0 1-24,0 0 1,0 0-1,0-1 1,-1 0-1,0 0 1,0-1-1,0 1 1,0-1 0,-10 3-1,15-6 40,0 0-1,0 0 1,0 0-1,0 0 1,0-1 0,1 1-1,-1 0 1,0 0-1,0-1 1,0 1 0,0 0-1,0-1 1,1 1-1,-1-1 1,0 1-1,0-1 1,1 1 0,-1-1-1,0 1 1,1-1-1,-1 0 1,1 0 0,-1 1-1,1-1 1,-1 0-1,1 0 1,-1 1-1,1-1 1,0 0 0,-1 0-1,1 0 1,0 0-1,0-1 1,-6-34 432,5 30-551,-1-22 189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0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14171,'17'2'1720,"4"3"-1039,0 4-201,2 0 1056,8 5-664,1 2-40,-1 1-208,0 4-127,-1-1-177,-4 0-64,-3-2-288,-4-3-416,-6-6 424,-3-5-112,-4-5-8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11362,'1'-7'127,"-1"1"-1,1-1 0,0 0 0,0 0 0,0 0 0,1 0 0,0 1 0,1-1 0,0 1 1,0-1-1,0 1 0,0 0 0,1 0 0,0 1 0,1-1 0,-1 1 0,1 0 0,8-7 0,-4 5-40,1 0-1,0 0 0,0 1 0,1 1 0,0 0 0,0 0 1,0 1-1,1 0 0,-1 1 0,14-2 0,15 0 74,0 1 1,65 2-1,80 15-42,-119-5-112,0-4 0,1-3 0,81-8 0,-46-13 11,-65 12-9,1 1 0,49-3 0,-75 9-5,-1 1-1,1 1 0,-1 0 1,0 1-1,0 0 0,1 0 1,-1 1-1,0 1 0,-1 0 1,1 0-1,-1 1 0,11 7 1,2 4 13,37 37-1,-42-36 11,1 0 0,1-2 0,31 20 0,-45-31 17,0-1 1,1 0-1,-1 0 1,1-1-1,0 0 1,0 0-1,-1 0 1,1-1-1,1 0 1,-1-1 0,0 0-1,0 0 1,0 0-1,0-1 1,0 0-1,12-3 1,-6-1 106,0 0-1,-1-1 1,1-1 0,-1 0-1,0-1 1,-1 0 0,14-12 0,-8 6 342,33-21 0,-49 35-479,0-1 0,0 0 0,0 1 0,0-1 0,0 0 0,0 1-1,0-1 1,0 1 0,0 0 0,0-1 0,1 1 0,-1 0 0,0 0 0,0 0 0,0 0-1,0 0 1,1 0 0,-1 0 0,0 0 0,0 0 0,0 0 0,0 1 0,1-1 0,-1 1-1,0-1 1,0 1 0,0-1 0,0 1 0,0-1 0,0 1 0,2 1 0,6 4-62,-9-6 109,1 0-1,-1 0 1,1 0 0,-1 0-1,1 0 1,-1 0 0,1-1-1,0 1 1,-1 0 0,1 0 0,-1 0-1,1-1 1,-1 1 0,1 0-1,-1-1 1,0 1 0,1 0-1,-1-1 1,1 1 0,-1 0-1,0-1 1,1 1 0,-1-1-1,0 1 1,1-1 0,-1 0-1,10-15-13,-9 15 41,9-18 195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66 12227,'5'-7'537,"-1"3"-4,-1-1 1,1 0 0,-1-1-1,3-8 1,-5 14-468,-1-1-1,0 0 1,1 1 0,-1-1 0,0 0-1,0 0 1,0 1 0,0-1 0,0 0-1,0 1 1,0-1 0,0 0 0,0 0-1,0 1 1,0-1 0,0 0 0,0 1-1,-1-1 1,1 0 0,0 1 0,0-1-1,-1 0 1,1 1 0,-1-1 0,1 1-1,0-1 1,-1 0 0,1 1 0,-1-1-1,1 1 1,-1 0 0,0-1 0,1 1-1,-1-1 1,1 1 0,-1 0 0,0-1-1,1 1 1,-1 0 0,0 0 0,1-1-1,-1 1 1,0 0 0,0 0 0,1 0-1,-1 0 1,0 0 0,-3 0 21,1 0 1,0 0-1,0 1 0,-1-1 1,1 1-1,0-1 1,0 1-1,0 0 0,0 1 1,0-1-1,0 0 0,0 1 1,0-1-1,-5 5 0,-35 32 258,42-37-340,-12 13 8,0 0 1,1 1-1,0 1 0,2 0 0,-1 0 0,2 1 0,0 0 0,1 1 1,1 0-1,1 0 0,0 1 0,-5 36 0,10-51-14,1 1 0,0 0 0,0 0 0,0 0 0,0-1 1,1 1-1,0 0 0,0 0 0,0-1 0,1 1 0,-1-1 0,5 9 0,-5-11 1,1 1 1,0-1-1,0 0 0,0 0 1,0 0-1,0 0 0,0 0 0,0-1 1,1 1-1,-1-1 0,1 1 1,-1-1-1,1 0 0,0 0 0,-1 0 1,1 0-1,0 0 0,0-1 1,-1 1-1,1-1 0,0 0 0,5 0 1,-1 0 7,0-1 1,0 0 0,0 0-1,0-1 1,0 1 0,0-2-1,0 1 1,0-1-1,-1 0 1,1 0 0,-1-1-1,0 0 1,0 0 0,-1 0-1,1-1 1,-1 0 0,0 0-1,0 0 1,0-1-1,5-8 1,-9 13-1,-1-1 0,1 1 0,-1-1-1,1 1 1,-1-1 0,1 1 0,-1-1 0,0 1-1,0-1 1,0 1 0,0-1 0,0 1 0,0-1-1,0 0 1,-1 1 0,1-1 0,0 1 0,-1 0 0,1-1-1,-1 1 1,0-1 0,0 1 0,1 0 0,-1-1-1,0 1 1,0 0 0,0 0 0,0 0 0,0-1 0,0 1-1,-1 0 1,-1-1 0,0 0 11,0 0-1,-1 0 1,1 0-1,-1 1 1,1-1-1,-1 1 1,1-1-1,-1 1 1,0 1-1,0-1 1,-7 0-1,31 11-47,72-3-42,-91-6 70,1 0 0,-1-1 0,0 1 0,0 0 0,0-1 0,0 1-1,0 0 1,0 0 0,0 0 0,-1 0 0,1 0 0,0 0 0,0 0 0,-1 0 0,1 0 0,-1 0 0,1 0-1,-1 1 1,1-1 0,-1 0 0,0 0 0,1 0 0,-1 1 0,0-1 0,0 0 0,0 0 0,0 1-1,0-1 1,-1 2 0,-3 46-40,2-35 38,-1 6-41,1-13-49,1 0-1,0 1 0,0-1 0,1 0 1,0 0-1,0 0 0,2 8 0,1-15-598,3-7 477,3-11-13,0-8-113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17012,'1'12'1536,"3"4"-912,1 1-232,5 5 784,4 2-271,8 2-289,4 0-48,7-1-184,5-3-56,2-4-248,2 0-152,-3-5-464,-4-2-280,-7 1 648,-5 2-136,-7-1-128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14667,'-17'35'1408,"4"-3"-1047,-2-2-177,6 0 640,6-2-504,3-4-56,3-6-128,3-4-56,0-4-248,1-2 1176,-2-10-984,-5-5 112,0-2 32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15435,'10'-1'1505,"1"1"-1057,1 0-152,2-2 736,7 0-512,0-4-88,4 1-80,-1-3-56,1 3-104,-2-5-72,-4 5-360,-3-3-336,-10 4 512,-1 0-88,-5-1-56</inkml:trace>
  <inkml:trace contextRef="#ctx0" brushRef="#br0" timeOffset="1">0 198 13515,'13'5'1536,"13"-1"-800,0-4-240,6-1 985,4-5-657,3-3-136,0 1-88,-8-3-672,-4 3-360,-12 5 1072,-8 3-688,-9 10-56,-5 6-64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2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13459,'12'1'1448,"7"2"-656,2-2-232,7-1 753,2 0-345,5-2-144,-2-3-48,2-2-696,0-2-408,-9 3 328,-5 4-128,-6-9-96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1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16 8354,'-7'0'182,"-1"1"-1,1-1 1,0 1 0,-1 0 0,1 1 0,0 0 0,0 0 0,0 1-1,0-1 1,0 1 0,-10 7 0,7-3 14,1 1 0,0 0 0,1 0 0,0 0 0,0 1 0,-10 17 0,-28 40 132,3 2 0,-52 111 0,78-138-289,1 0 0,2 1-1,3 1 1,0 0 0,3 0 0,-3 56 0,9-51 23,3 1-1,2-1 0,1 1 1,13 49-1,-1-31-40,3 0-1,33 79 0,-39-116-18,0 0-1,2-1 1,27 41-1,-33-59 4,-1 0 0,1-1 0,1 0 0,-1-1-1,2 0 1,-1 0 0,1-1 0,1-1 0,-1 0 0,1 0-1,15 5 1,30 7 18,0-3 0,1-2 0,62 6 0,-37-6-12,-3-3 10,1-2 0,104-4 1,162-22 79,-160 4-77,-129 11-21,213-19-18,-220 14 15,0-2 0,-1-2 0,63-23 0,-61 15 13,10-6-5,1 3 0,0 3 0,84-14 1,-104 29-15,-20 2 6,0-2-1,28-6 1,-44 8-2,1-1 1,-1 0 0,0 0-1,-1 0 1,1-1-1,-1 0 1,1 0-1,-1 0 1,0-1 0,-1 0-1,6-6 1,18-26-8,-2-1 1,-2-2 0,35-72 0,-43 80 65,-8 12-28,-1 0 0,-1 0 1,-1-1-1,0 1 1,-1-2-1,1-22 0,-2-6-31,-2-75 0,-5 66 6,-3 0 0,-18-79 0,14 97 5,-2-1-1,-2 2 1,-1 0-1,-22-39 1,30 67 11,0 0 0,0 1 1,-2 0-1,1 0 1,-1 1-1,-1 0 0,0 0 1,0 1-1,-1 1 0,-17-11 1,12 10 26,0 1 0,-1 1 0,0 0 0,0 1 1,-1 1-1,0 0 0,-24-2 0,-17 2 142,0 3 0,-70 5 0,68 0-54,-115-9 1,163 4-173,0 0 1,1-1-1,-1-1 1,1 0-1,-1-1 1,2 0-1,-18-11 1,-2-4-125,-37-32 1,63 49 155,-29-25-159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1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7684 2047 10082,'-7'-5'535,"0"-1"-1,0 1 1,1-1-1,-1 0 1,2-1-1,-1 1 1,1-1 0,-8-13-1,8 12-489,-1 0 1,1 0-1,-1 1 1,-1-1-1,1 1 1,-1 1-1,-15-12 1,-8 0 14,2-2 1,0-1 0,1-1 0,2-1 0,0-2 0,2 0 0,-30-41-1,3-7-10,29 39-20,-2 1 0,-1 1 0,-2 1 0,-48-44 0,53 56-11,-292-255-99,142 124-13,140 126 88,-2 2 0,0 1 1,-65-29-1,29 23 1,-104-26 1,-78-4 8,105 26 1,-1336-275-55,952 227 17,20 2 14,-74-17 3,-2 28-52,-115 14-92,569 45 173,0 5 0,-226 27 1,284-16 130,0-3-1,-130-7 1,192 0-135,0 0-1,0 1 1,0 0-1,0 1 0,0 0 1,1 1-1,-1 0 1,0 1-1,1 0 1,0 1-1,-1 1 0,2-1 1,-1 2-1,0-1 1,1 1-1,-18 15 0,16-10 13,1 1 0,0 0 0,1 1-1,-17 26 1,5-5-17,21-33-29,0 1 0,0 0-1,0-1 1,-1 1 0,1 0 0,0-1 0,-1 0 0,1 1 0,-1-1 0,0 0 0,1 0-1,-1 0 1,0 0 0,0 0 0,0 0 0,0 0 0,0 0 0,0-1 0,0 1 0,0-1 0,0 0-1,0 0 1,0 1 0,0-1 0,0 0 0,0-1 0,0 1 0,0 0 0,0-1 0,0 1-1,0-1 1,0 1 0,0-1 0,0 0 0,1 0 0,-1 0 0,0 0 0,-2-2 0,-15-11-138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12331,'9'-15'1128,"-7"22"-494,-8 27-348,-58 182 187,5-21-131,58-191-330,-1 1 5,1 0 1,0 0 0,0 0 0,0 10 0,1-15-16,0 1 0,0-1 0,0 1 0,0-1 1,0 1-1,1 0 0,-1-1 0,0 1 1,0-1-1,0 1 0,1-1 0,-1 1 0,0-1 1,1 1-1,-1-1 0,0 1 0,1-1 0,-1 1 1,0-1-1,1 0 0,-1 1 0,1-1 0,-1 0 1,1 1-1,-1-1 0,1 0 0,-1 0 0,1 1 1,-1-1-1,1 0 0,0 0 0,-1 0 1,1 0-1,-1 0 0,1 0 0,-1 0 0,1 0 1,0 0-1,-1 0 0,1 0 0,-1 0 0,1 0 1,-1 0-1,1 0 0,0-1 0,-1 1 0,1 0 1,-1 0-1,1-1 0,0 0 0,9-3 14,0-1 0,0-1 0,0 0 0,13-10-1,22-14 20,-36 25-55,0 0 0,0 1 0,0 0 0,1 1 0,-1 0 0,1 1 0,0-1 0,0 2 0,0 0 0,0 0 0,0 1 0,0 0 1,0 0-1,0 1 0,0 1 0,0 0 0,13 4 0,17 3-63,-1-7-25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11346,'4'140'4369,"-3"-134"-4251,16 267 3780,-18-49-2708,-2 53-444,-14 32-127,13-201-426,-2 15-32,15 171 0,6-35-137,35 78 169,-11-54-168,-21 4 15,-1-23-22,-2-89-18,22 304-2,-26 1 11,-5 206 79,-12-20 96,-5 181 545,20-654-734,3 148-38,-11-302 49,-1 19 3,-9 80 0,4-98-2,3-17-34,-10 41-1,12-63 10,0-1 0,0 0 0,-1 1 0,1-1 0,0 0 0,0 1 0,0-1 0,-1 0-1,1 1 1,0-1 0,-1 0 0,1 0 0,0 1 0,0-1 0,-1 0 0,1 0 0,0 0 0,-1 1 0,1-1 0,0 0-1,-1 0 1,1 0 0,-1 0 0,1 0 0,0 0 0,-1 0 0,1 0 0,0 0 0,-1 0 0,1 0 0,-1 0 0,1 0 0,0 0-1,-1 0 1,1 0 0,0 0 0,-1 0 0,1 0 0,-1-1 0,1 1 0,0 0 0,0 0 0,-1 0 0,1-1 0,0 1-1,-1 0 1,1-1 0,0 1 0,0 0 0,-1-1 0,0 1-42,1-1 0,-1 1-1,1-1 1,-1 1 0,1-1 0,-1 0-1,1 1 1,-1-1 0,1 1 0,-1-1 0,1 0-1,0 0 1,0 1 0,-1-1 0,1 0-1,0 1 1,0-1 0,0 0 0,-1 0 0,1 0-1,0 1 1,0-1 0,0 0 0,1 0-1,-1 1 1,0-1 0,0 0 0,1-1 0,4-4-393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14323,'5'-4'259,"0"1"-1,0 0 1,0 0 0,1 0-1,0 1 1,-1-1-1,1 2 1,0-1 0,0 1-1,0-1 1,0 2-1,8-1 1,80 8 713,-62-3-752,38-1 0,12-8-61,82-16 0,68-4 54,85 29 171,49-2-89,-73-20-166,488-18 55,757-54-114,-1394 73-55,1 7 0,1 5 1,180 19-1,-259-7 3,95 10 42,204-5 1,86-42 16,-66 3 151,411-49 55,-179 12-332,386 27 175,-761 63-109,-178-16-10,0-2 1,113-1-1,-70-15 3,-42 2 27,2 3 0,74 6 0,-137-3-34,223 16 164,-183-15-146,1-3 1,-1-1-1,46-10 0,-68 10 30,-14 3-211,-15-1-895,5 1 1033,0 0 1,1 1-1,-1-2 0,0 1 1,1 0-1,-1 0 1,0 0-1,0 0 0,1 0 1,-1 0-1,0-1 1,1 1-1,-1 0 0,1-1 1,-1 1-1,0 0 0,1-1 1,-1 1-1,0-1 1,-4-6-229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79 18740,'-1'0'51,"1"0"0,-1 0 0,1 0 0,-1-1 0,1 1 0,0 0 0,-1-1 0,1 1-1,-1 0 1,1-1 0,0 1 0,-1-1 0,1 1 0,0-1 0,0 1 0,-1 0 0,1-1 0,0 1 0,0-1 0,0 1 0,0-1 0,0 1 0,-1-1 0,1 1 0,0-1 0,0 0-1,0 1 1,0-1 0,0 1 0,1-1 0,-1 1 0,0-1 0,0 1 0,0-1 0,0 1 0,0-1 0,1 1 0,-1 0 0,0-1 0,0 1 0,1-1 0,-1 1 0,0-1 0,1 1-1,-1 0 1,1-1 0,-1 1 0,0 0 0,1-1 0,-1 1 0,1 0 0,-1 0 0,1 0 0,-1-1 0,1 1 0,33-17-42,-29 14 74,13-6-107,32-12-24,-46 19 43,0 1 0,0 0 0,0 0 1,0 0-1,0 1 0,0 0 0,1-1 0,-1 1 0,0 1 0,5 0 0,-7-1 17,-1 1-1,1 0 1,-1-1-1,0 1 0,1 0 1,-1 0-1,0-1 1,0 1-1,1 0 1,-1 1-1,0-1 0,0 0 1,0 0-1,0 0 1,-1 0-1,1 1 1,0-1-1,0 1 0,-1-1 1,1 0-1,-1 1 1,1-1-1,-1 1 0,1-1 1,-1 1-1,0-1 1,0 1-1,0-1 1,0 3-1,0 6 140,0-1 0,-1 1 0,-3 13 0,3-16-85,-13 56 409,-2 0 1,-28 66 0,20-61-870,22-61 246,-12 26-523,14-33 666,0-1 1,0 1-1,0 0 0,0 0 0,0 0 0,0 0 1,0 0-1,0 0 0,0 0 0,0 0 0,0 0 0,0 0 1,0 0-1,0 0 0,-1 0 0,1 0 0,0 0 1,0-1-1,0 1 0,0 0 0,0 0 0,0 0 1,0 0-1,0 0 0,0 0 0,0 0 0,0 0 0,0 0 1,0 0-1,0 0 0,0 0 0,0 0 0,-1 0 1,1 0-1,0 0 0,0 0 0,0 0 0,0 0 1,0 0-1,0 0 0,0 0 0,0 0 0,0 0 0,0 0 1,0 0-1,-1-18-299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15635,'32'-35'2813,"13"-29"-2034,-3-3 1,37-79-1,-38 68-607,-3 6-88,54-95 109,-89 163-181,18-25 69,-21 28-74,1 1 1,-1-1 0,1 1-1,-1-1 1,0 1 0,1 0 0,-1-1-1,1 1 1,-1 0 0,1-1-1,0 1 1,-1 0 0,1 0-1,-1-1 1,1 1 0,-1 0 0,1 0-1,0 0 1,-1 0 0,1 0-1,0 0 1,-1 0 0,1 0-1,-1 0 1,1 0 0,0 0 0,-1 0-1,1 1 1,-1-1 0,1 0-1,-1 0 1,1 0 0,-1 1-1,1-1 1,0 0 0,-1 1 0,0-1-1,1 1 1,-1-1 0,1 0-1,-1 1 1,1-1 0,-1 1-1,0-1 1,1 1 0,-1 0 0,0-1-1,0 1 1,1 0 0,6 15 146,-1 0 1,0 0-1,5 24 0,1 1 21,88 266-375,-96-296-63,12 32-315,-15-41 552,0 0 1,0 0-1,0 0 0,0-1 1,0 1-1,0 0 1,1 0-1,-1-1 0,0 1 1,1-1-1,0 1 1,-1-1-1,1 0 0,0 0 1,-1 0-1,5 2 0,-6-3 7,1 0 0,0 0 0,0 0 0,-1 0 0,1 0 0,0 0 0,0 0 0,-1-1-1,1 1 1,0 0 0,-1-1 0,1 1 0,0 0 0,-1-1 0,1 1 0,0 0 0,0-2-1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15899,'-4'-1'1721,"-1"5"-1137,4 9-152,0 9 824,-4 10-408,2 4-159,0 4-225,0 4-72,2 1-112,1-5-128,0-4-408,1-5-184,2-11-344,0-4-129,-3-12-775,-1-4 1216,-5-10-336,-4-6-233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18932,'114'186'3247,"-85"-143"-2796,107 154-12,-135-196-479,-1 0 0,1 0-1,0 0 1,-1-1 0,1 1 0,-1 0 0,1 0 0,-1 0 0,1 0-1,-1 0 1,0 1 0,0-1 0,0 0 0,1 0 0,-1 0 0,0 0-1,0 0 1,0 0 0,0 0 0,-1 0 0,1 0 0,0 0 0,0 0-1,-1 0 1,1 0 0,-1 2 0,0-2-74,0 0-1,-1 0 1,1 0 0,0 0-1,-1 0 1,1 0 0,0-1-1,-1 1 1,1 0-1,-1-1 1,0 1 0,1-1-1,-1 0 1,1 1 0,-3-1-1,-7 1-470,1-1 0,-1 0 0,1 0 0,-13-3 0,-2-2-65,0-1-1,0-1 1,-24-10-1,23 6 1180,1-1 0,-39-25-1,63 37-431,-1-1 0,1 0 0,0 1 1,0-1-1,0 0 0,-1 0 0,1 0 0,0 0 0,0 0 0,1 0 0,-1 0 0,0 0 1,0 0-1,0 0 0,1-1 0,-1 1 0,0 0 0,1 0 0,0-1 0,-1 1 0,1 0 1,0-1-1,-1 1 0,1 0 0,0-1 0,0 1 0,0-1 0,0 1 0,0 0 0,0-1 1,1 1-1,-1-1 0,0 1 0,1 0 0,-1-1 0,1 1 0,0 0 0,-1 0 1,2-2-1,4-4 277,-1 1 1,1-1 0,0 1 0,1 1 0,10-8-1,-2 0-95,62-52 769,132-112-2052,-204 173 426,-3 2 400,0-1 0,1 2 0,-1-1 0,0 0 0,1 0 0,-1 1 0,1-1 0,-1 1 0,1 0 0,-1 0 0,1 0 0,0 0 0,0 0 0,0 0 0,0 1 0,0-1 0,3 1 0,4 2-866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17124,'0'9'1472,"0"-3"-1168,2 14-96,1 7 496,2 8-320,0 6-48,1 6-24,1 2-47,1-1-81,-3-1-96,0-8-216,-2-3-193,-3-10-391,-6-5-168,-7-12 624,-3-7-160,-3-14-144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14603,'2'-6'284,"0"-1"1,1 1-1,0 0 0,0 0 0,0 0 0,1 1 0,-1-1 1,1 1-1,5-5 0,45-43 1368,-35 37-1426,2 0-1,0 1 0,0 2 1,1 0-1,29-12 0,-40 20-206,1 0 0,0 1 0,0 0 0,0 1 0,0 1 0,1 0 0,-1 0 0,1 1 0,-1 1 0,1 0 0,-1 1 0,21 3 0,-31-4-5,0 1-1,0-1 1,0 1-1,0-1 0,0 1 1,0 0-1,0 0 0,0 0 1,0 0-1,0 0 0,0 0 1,-1 0-1,1 0 1,0 1-1,-1-1 0,1 1 1,-1 0-1,0-1 0,1 1 1,-1 0-1,0 0 1,0-1-1,0 1 0,0 0 1,0 0-1,-1 0 0,1 0 1,-1 0-1,1 1 1,-1-1-1,0 0 0,0 0 1,0 0-1,0 0 0,0 3 1,-1 1 62,-1 0 0,0 0 1,0 0-1,0-1 0,-1 1 0,0 0 0,0-1 1,0 0-1,0 0 0,-1 0 0,-4 5 1,-6 5 70,0-1 0,-1 0 1,0-1-1,-1-1 1,-1 0-1,0-1 0,0-1 1,-1-1-1,-23 9 0,31-17-1756,12-3 1121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16219,'-4'10'2904,"-17"62"-967,-34 73 0,14-38-1644,30-77-273,-61 152-683,75-189-167,-1 0-1,0-1 1,-1 1-1,1-9 1,3-15 212,6-16-221,3-7-236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15851,'8'21'1457,"-8"6"-889,0 5-200,1 3 600,2 1-96,1 3-288,2-2-159,3-3-153,-1-5-40,1-5-216,1-4-152,-5-5-321,-3-6-255,-12-11-1784,-3-7 1840,-3-1-273</inkml:trace>
  <inkml:trace contextRef="#ctx0" brushRef="#br0" timeOffset="1">1 249 16780,'3'0'1552,"8"0"-984,5-1-224,6-2 648,1-2-208,7 1-599,2-3-402,-3-5 298,2 1-81,-5-4-185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 15995,'3'39'1834,"-3"47"0,1 22-921,4-47-754,15 70 0,-20-131-188,0 0 1,0 0-1,0 0 0,-1 0 1,1 0-1,0 0 1,0-1-1,0 1 0,0 0 1,0 0-1,0 0 1,0 0-1,0 0 0,0 0 1,0 0-1,0 0 1,-1 0-1,1 0 0,0 0 1,0 0-1,0 0 0,0 0 1,0 0-1,0 0 1,0 0-1,0 0 0,0 0 1,-1 0-1,1 0 1,0 0-1,0 0 0,0 1 1,0-1-1,0 0 1,0 0-1,0 0 0,0 0 1,0 0-1,0 0 1,0 0-1,0 0 0,-1 0 1,1 0-1,0 0 1,0 0-1,0 0 0,0 1 1,0-1-1,0 0 1,0 0-1,0 0 0,0 0 1,0 0-1,0 0 1,0 0-1,-7-7-504,-20-32-400,7 12 303</inkml:trace>
  <inkml:trace contextRef="#ctx0" brushRef="#br0" timeOffset="1">5 150 15379,'0'0'109,"-1"-1"0,1 1 0,-1-1-1,1 1 1,0-1 0,-1 0 0,1 1 0,0-1-1,0 1 1,0-1 0,-1 0 0,1 1 0,0-1-1,0 0 1,0 1 0,0-1 0,0 0 0,0 1-1,0-1 1,0 1 0,0-1 0,0 0-1,1 1 1,-1-1 0,0 0 0,0 1 0,1-1-1,-1 1 1,0-1 0,1 0 0,19 0 2957,-9 2-2822,5 0-14,0-2 0,1 0 0,-1-1-1,0-1 1,0 0 0,-1-1 0,1-1 0,22-10-1,-10 3-735,-1-2 0,-1-1 0,38-28 0,-52 31-840,-12 12 1316,0 0 0,-1-1 0,1 1 1,0 0-1,-1 0 0,1 0 0,-1 0 0,1 0 0,-1 0 0,1 0 0,0 0 0,-1 0 0,1 0 0,-1 0 0,1 0 0,-1 0 0,1 0 0,0 0 1,-1 0-1,1 0 0,-1 0 0,1 0 0,0 1 0,-1-1 0,1 0 0,0 0 0,-1 1 0,0-1 0,-19 7-778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3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15763,'0'11'1761,"14"-2"-929,7-5-312,8-8 976,7-3-391,6-5-297,3-2-256,1-6-816,-1-2-504,-12-6 664,-13-2-144,-20 3-153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16 15051,'-4'-3'250,"1"1"0,-1 1 1,0-1-1,0 0 0,0 1 0,0 0 0,0 0 0,0 0 0,0 0 0,-1 1 0,1 0 0,0 0 1,0 0-1,-1 0 0,1 1 0,0-1 0,0 1 0,0 0 0,0 0 0,0 1 0,-6 2 0,-9 4 106,2 0-1,-1 2 1,-20 13-1,23-12-242,1 1 1,0 0-1,1 1 0,0 0 0,1 1 0,1 0 0,0 1 0,0 0 0,2 1 0,0 0 0,-12 30 0,12-20-43,0 1 0,2 0 0,1 0 0,1 1 0,1-1 0,1 1 0,2 29 0,1-48-64,0-1 1,1 1-1,0-1 1,0 0-1,1 1 1,0-1-1,4 9 1,-5-14-5,0-1 0,1 0-1,-1 1 1,1-1 0,-1 0 0,1 0-1,0 0 1,-1 0 0,1 0 0,0 0 0,0 0-1,1-1 1,-1 1 0,0-1 0,1 0 0,-1 1-1,0-1 1,1 0 0,0 0 0,-1-1 0,1 1-1,-1 0 1,1-1 0,0 0 0,4 1-1,2-2 5,-1 0-1,1 0 0,0-1 1,-1 0-1,1 0 0,-1-1 0,1 0 1,-1-1-1,0 0 0,-1 0 1,1-1-1,-1 0 0,0 0 0,0 0 1,12-12-1,-9 6 1,1 0-1,-2-1 1,1 0-1,-2 0 1,1-1-1,-2 0 1,0 0 0,8-22-1,-13 30-3,-1 1-1,0 0 1,0-1-1,0 1 1,-1-1-1,0 1 1,1-1-1,-2 1 1,0-10-1,1 13 0,-1 0 0,1 0-1,0 0 1,-1 0 0,1 0 0,-1 0 0,1 0-1,-1 0 1,0 0 0,1 0 0,-1 0-1,0 0 1,0 0 0,1 0 0,-1 1 0,0-1-1,-2-1 1,1 2 0,1-1-1,-1 1 1,1-1 0,-1 1-1,0 0 1,1-1 0,-1 1-1,0 0 1,1 0 0,-1 1-1,0-1 1,1 0 0,-1 0-1,0 1 1,1-1 0,-3 1-1,-2 2-7,-1 0 0,1 0 0,0 1 0,0-1 0,0 1 0,0 0 0,1 1-1,-1 0 1,1-1 0,1 2 0,-1-1 0,0 0 0,1 1 0,0 0 0,1 0 0,-1 0 0,1 1 0,-4 11-1,7-17 6,0-1-1,-1 1 0,1-1 1,0 0-1,0 1 0,0-1 0,0 1 1,0-1-1,0 1 0,0-1 0,0 1 1,0 0-1,0-1 0,0 1 0,0-1 1,0 1-1,0-1 0,0 1 0,0-1 1,1 0-1,-1 1 0,0-1 1,0 1-1,1-1 0,-1 1 0,0-1 1,0 0-1,1 1 0,-1-1 0,1 1 1,-1-1-1,0 0 0,1 1 0,-1-1 1,1 0-1,-1 0 0,1 1 0,-1-1 1,0 0-1,1 0 0,-1 0 1,1 0-1,-1 0 0,1 0 0,-1 1 1,1-1-1,-1 0 0,1 0 0,-1-1 1,1 1-1,0 0 0,-1 0 0,0 0 1,2 0-1,1-1-20,1 0-1,-1 0 1,1-1 0,-1 1 0,0-1-1,5-3 1,36-30-293,-37 28 231,1 0-1,0 0 1,1 1 0,0 0-1,0 0 1,16-7 0,-24 13 73,0-1 0,1 1 0,-1 0 0,1-1 0,-1 1 0,0 0 0,1 0 0,-1 0 0,0 0 0,1 0 0,-1 0 0,1 0 0,-1 0 0,0 1 0,1-1 0,-1 1 0,0-1 0,1 1 0,-1-1 0,2 2 0,-1 0 3,0 0 0,0-1 0,0 1 0,0 0 0,-1 1 0,1-1 0,0 0 0,-1 0 0,0 1 0,2 2 0,1 7 27,0 0-1,0 0 1,2 21-1,-5-29-6,6 55 289,-1 110 0,-10-215-1643,6 0 1083,2-11-90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16828,'-1'3'194,"0"1"1,0 0-1,0 0 1,1 0 0,0 0-1,-1 0 1,1 0-1,1 0 1,-1 0 0,1 0-1,1 6 1,-1 0 230,12 71 341,29 106-1,-40-182-1234,-2-7 41,-1-15-282,-6-29 58,-2 7 289,-2-4-98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16732,'7'1'1592,"2"2"-984,1 0-208,6-1 616,4-2-127,2-3-233,1-5-216,4-3-264,1-4-208,-2 1-384,-2 1-240,-6 3-409,-5 3 1017,-12 7-296,-1-2-120,-10 12-96</inkml:trace>
  <inkml:trace contextRef="#ctx0" brushRef="#br0" timeOffset="1">0 274 15123,'6'10'1609,"10"-5"-833,3-5-288,8-7 744,4-3-192,3-4-223,4-2-193,-2-2-656,0 2-368,-8 3 1584,-8 5-1160,-18 8-48,-1 3-16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12219,'2'-16'659,"1"0"1,1 0-1,0 0 1,1 0-1,1 1 1,0-1 0,1 2-1,17-28 1,-17 32-464,0 1 0,0 0 0,1 0-1,0 0 1,1 1 0,0 0 0,1 1 0,-1 0 0,1 1 0,0 0 0,1 0 0,0 1 0,12-4 0,-18 7-157,0 0-1,1 1 1,-1 0 0,1 0-1,0 0 1,-1 1 0,1 0 0,0 0-1,-1 1 1,1-1 0,0 1 0,5 2-1,-8-2-17,1 0 0,-1 0 0,0 1 0,0-1 0,-1 1 0,1 0 0,0 0 0,0 0 0,-1 0 0,0 0 0,1 1 0,-1-1 0,0 1 1,0-1-1,0 1 0,0 0 0,-1 0 0,1 0 0,-1 0 0,1 0 0,-1 0 0,1 4 0,0 4 73,-1 1 0,0-1 0,0 1 0,-1-1 0,0 1 1,-1 0-1,-1-1 0,0 0 0,0 1 0,-1-1 0,-5 12 1,-3 8 318,-2-1 0,-28 47 1,4-18 195,33-53-582,-1 0 0,0 0 0,0-1 0,0 0 0,-1 0 0,-10 8 0,16-13-91,-1 1-1,1-1 0,-1 1 1,1-1-1,-1 0 1,0 1-1,1-1 0,-1 0 1,1 0-1,-1 0 0,0 1 1,1-1-1,-1 0 0,1 0 1,-1 0-1,0 0 1,1 0-1,-1 0 0,0 0 1,0-8-1378,12-15-17,0 9 587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16468,'20'-5'1816,"6"-8"-1240,9-8-232,3-4 704,4 1-304,1-1-223,-4 3-801,0 6-409,-18 5 593,-10 2-160,-12 6-136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88 14219,'2'-1'253,"-1"0"-1,0 0 1,0 0 0,1 0-1,-1 0 1,1 0-1,-1 0 1,1 1 0,-1-1-1,1 1 1,-1-1 0,1 1-1,0-1 1,-1 1-1,1 0 1,0 0 0,2 0-1,36 0 565,-23 1-572,11-3-135,-1-1 0,1-1 1,-1-2-1,0-1 0,37-14 0,45-12 12,-105 33-122,-1-1-1,0 1 1,0-1-1,0 1 1,1 0-1,-1 0 1,0 1 0,0-1-1,7 2 1,-10-2-1,1 1 1,0-1-1,0 0 1,-1 1-1,1-1 1,0 1-1,0-1 1,-1 1-1,1-1 1,-1 1-1,1-1 1,0 1-1,-1-1 1,1 1-1,-1 0 1,1 0-1,-1-1 1,0 1-1,1 0 1,-1-1-1,0 1 1,1 0-1,-1 0 1,0 0 0,0-1-1,0 1 1,0 0-1,0 0 1,0 0-1,0 0 1,0-1-1,0 1 1,0 0-1,0 0 1,0 0-1,-1-1 1,1 1-1,0 0 1,-1 0-1,1 0 1,0-1-1,-2 2 1,1 0 5,0-1 0,0 1 1,0 0-1,-1-1 0,1 1 1,0-1-1,-1 0 1,1 0-1,-1 1 0,0-1 1,1 0-1,-1 0 0,0 0 1,0-1-1,0 1 0,1 0 1,-3 0-1,-36 6 55,38-7-58,-176 6 175,127-7-77,0 2 0,-81 13 0,105-7 120,83-35-42,-37 22-184,1 0-1,-1 2 0,1 0 1,0 1-1,0 1 1,25 1-1,-30 1-39,0 2-1,-1-1 1,1 2 0,-1 0-1,1 1 1,-1 0 0,0 1-1,0 0 1,15 10 0,-60-26 28,-1 2-1,-61-10 1,86 18 20,-1 0 0,0 0-1,0 1 1,0 0 0,0 0-1,1 1 1,-1 0 0,0 0 0,0 1-1,1 0 1,-1 1 0,1-1-1,0 1 1,0 1 0,0-1 0,0 1-1,0 1 1,1-1 0,0 1-1,-9 8 1,5-2-15,4-6 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52 15971,'18'-43'2196,"-16"35"-1009,-12 30-338,-173 355 810,164-340-1629,-60 102 120,69-128-259,9-17-536,10-23-195,-2 12 560,18-29-1,-3 8-146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4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16171,'-5'91'2608,"2"-63"-1945,1 0 0,3 48 0,4-48-394,1-1 0,1 1-1,2-1 1,17 39-1,1 2-1216,-28-68 914,1 0-1,0 0 0,0 0 1,0 0-1,0 0 0,0 0 1,0 0-1,0 0 1,0 0-1,-1 0 0,1 0 1,0 0-1,0 0 0,0 0 1,0 0-1,0 0 0,0 0 1,0 0-1,0 0 1,0 0-1,0 1 0,-1-1 1,1 0-1,0 0 0,0 0 1,0 0-1,0 0 1,0 0-1,0 0 0,0 0 1,0 0-1,0 0 0,0 1 1,0-1-1,0 0 1,0 0-1,0 0 0,0 0 1,0 0-1,0 0 0,0 0 1,0 0-1,0 1 0,0-1 1,0 0-1,0 0 1,0 0-1,0 0 0,0 0 1,0 0-1,0 0 0,0 0 1,0 0-1,0 0 1,0 1-1,0-1 0,1 0 1,-1 0-1,0 0 0,0 0 1,0 0-1,0 0 1,0 0-1,0 0 0,0 0 1,-9-8-1141,-11-14-317,-67-77-2318,67 79 4623,-25-19 0,37 32 1821,14 6 350,3 1-2849,15-3 534,-1 0-1,40-12 0,16-3-1184,-64 15 504,-9 2-8,0 0 0,0 0 1,0 0-1,0 1 0,0 0 0,0 0 1,0 0-1,7 2 0,-5 3-239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15443,'1'0'50,"-1"0"0,0 0 0,0 0 0,0 0 0,1 0 0,-1 0 0,0 0 0,0 0 0,0 1 0,1-1 0,-1 0 0,0 0-1,0 0 1,0 0 0,0 0 0,1 0 0,-1 1 0,0-1 0,0 0 0,0 0 0,0 0 0,0 1 0,0-1 0,0 0 0,1 0 0,-1 0 0,0 0-1,0 1 1,0-1 0,0 0 0,0 0 0,0 1 0,0-1 0,0 0 0,0 0 0,0 0 0,0 1 0,0-1 0,0 0 0,0 0 0,-1 1 0,2 13 279,-2-13-216,-1 378 3848,3-208-3970,-1-168 10,1 4-310,-1 1 0,-1-1 0,1 0 0,-1 1 1,-1-1-1,-1 8 0,1-8-117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13571,'1'0'122,"-1"-1"-1,0 1 1,0 0 0,0 0 0,0 0 0,0-1-1,1 1 1,-1 0 0,0 0 0,0 0 0,0 0-1,1 0 1,-1-1 0,0 1 0,0 0-1,0 0 1,1 0 0,-1 0 0,0 0 0,0 0-1,1 0 1,-1 0 0,0 0 0,0 0 0,0 0-1,1 0 1,-1 0 0,0 0 0,0 0-1,1 0 1,-1 0 0,0 0 0,0 0 0,1 0-1,-1 1 1,0-1 0,0 0 0,0 0 0,0 0-1,1 0 1,-1 0 0,0 1 0,0-1 0,0 0-1,0 0 1,1 0 0,-1 0 0,0 1-1,-1 16 2122,-16 34-2260,12-37 690,-33 94 12,-88 174-1,102-242-1128,20-37-391,4-8 166,7-59-639,-3 35 933,2-18-300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 14571,'1'-1'93,"-1"1"-1,1-1 1,0 0-1,0 0 1,0 0 0,0 0-1,0 1 1,0-1-1,0 0 1,0 1 0,0-1-1,0 1 1,0-1-1,0 1 1,0 0 0,0-1-1,1 1 1,-1 0-1,0 0 1,0 0 0,0 0-1,1 0 1,0 0-1,0 1 9,0 0 0,0 0 0,0 0-1,0 1 1,0-1 0,-1 1-1,1-1 1,0 1 0,-1 0-1,0-1 1,1 1 0,0 2 0,89 135 1667,13 18-1003,-88-137-737,-9-13-173,-2 0 0,1 0 0,6 12 0,-15-19-65,-1-1-1,1 0 1,-1 0-1,1-1 1,0 1-1,-1-1 0,-2-2 1,-19-11-174,-5-4-140</inkml:trace>
  <inkml:trace contextRef="#ctx0" brushRef="#br0" timeOffset="1">0 271 14227,'3'9'1504,"6"-2"-976,7-7-127,4-1 607,8-8-296,4-5-48,2-5-256,2-1-296,-1-4-600,-3 3 208,-9 5 176,-4 0-176,-10 7-144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14867,'0'0'49,"-1"1"0,1-1 0,0 1-1,0-1 1,0 0 0,0 1 0,0-1-1,0 1 1,0-1 0,0 1 0,0-1 0,0 0-1,0 1 1,1-1 0,-1 1 0,0-1 0,0 0-1,0 1 1,0-1 0,1 0 0,-1 1-1,0-1 1,0 0 0,1 1 0,-1-1 0,0 0-1,1 1 1,-1-1 0,0 0 0,1 0 0,-1 1-1,0-1 1,1 0 0,-1 0 0,1 0-1,-1 0 1,0 1 0,1-1 0,-1 0 0,1 0-1,-1 0 1,0 0 0,1 0 0,-1 0 0,1 0-1,-1 0 1,1 0 0,-1 0 0,0 0 0,1-1-1,-1 1 1,1 0 0,-1 0 0,0 0-1,1-1 1,23-20 917,-17 14-491,172-176 2724,69-113-2884,-246 293-331,10-12-231,-1-1 1,0 0-1,-2-1 0,10-19 1,-17 22-640,-2 14 872,0-1 0,0 1 0,0 0 0,0 0 0,0 0 0,0 0 0,0-1 0,0 1 0,-1 0 0,1 0 1,0 0-1,0 0 0,0 0 0,0-1 0,0 1 0,-1 0 0,1 0 0,0 0 0,0 0 0,0 0 0,-1 0 1,1 0-1,0 0 0,0 0 0,0 0 0,-1 0 0,1 0 0,0 0 0,0 0 0,0 0 0,-1 0 0,1 0 1,0 0-1,0 0 0,0 0 0,-1 0 0,1 0 0,0 0 0,0 0 0,0 0 0,0 0 0,-1 1 0,1-1 1,0 0-1,0 0 0,0 0 0,0 0 0,0 0 0,-1 0 0,1 1 0,0-1 0,0 0 0,0 0 0,0 1 1,-11 7-485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16860,'1'55'1312,"4"5"-1040,-2 0-128,4-8 416,-3-7-192,2-14-336,0-7-144,-3-20-296,-2-7-136,-2-16 1104,-5-3-688,-6-2-8,-4-4-24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14091,'105'-108'4106,"-89"93"-3450,1 1-1,1 1 1,0 1 0,35-18-1,-44 26-515,0 1-1,0-1 1,0 2-1,0-1 1,0 1 0,1 0-1,-1 1 1,18 0-1,-24 1-119,1 0 1,-1 1-1,1-1 0,-1 1 1,1 0-1,-1 0 0,0 0 1,1 0-1,-1 1 0,0-1 1,0 1-1,0 0 0,0 0 1,0 0-1,0 0 0,0 1 1,-1-1-1,0 1 0,1-1 0,-1 1 1,0 0-1,0 0 0,0 0 1,0 0-1,-1 0 0,2 5 1,-1 0-9,0 1 0,0-1 1,-1 0-1,0 0 1,-1 1-1,0-1 1,0 0-1,-1 1 0,0-1 1,0 0-1,-1 0 1,0 0-1,-6 14 1,-3 6 76,-1-1 0,-23 36 0,25-49-54,-4 10-71,61-34-674,-44 11 689,1-1-1,-1 0 0,1 1 0,-1 0 1,0 0-1,1 0 0,-1 0 0,0 0 1,1 1-1,-1 0 0,0-1 1,0 1-1,0 0 0,-1 1 0,1-1 1,0 0-1,-1 1 0,1-1 0,-1 1 1,0 0-1,0 0 0,0 0 1,0 0-1,-1 0 0,1 0 0,-1 0 1,0 1-1,0-1 0,0 1 0,1 5 1,-1-1 33,0 1 1,0 0-1,-1 0 1,0 0-1,0 0 0,-1 0 1,0 0-1,-1 0 1,0-1-1,0 1 1,-5 9-1,2-6 100,-2 1 1,0 0-1,0-1 0,-1-1 0,-1 1 0,0-1 1,0-1-1,-1 0 0,0 0 0,-1-1 1,0 0-1,-13 8 0,16-13-148,0 1 1,0-1-1,0 0 1,0-1-1,-1 0 1,0-1-1,1 1 1,-1-1-1,0-1 1,0 0-1,0 0 1,0-1-1,0 0 1,0-1-1,0 0 0,0 0 1,0 0-1,1-2 1,-17-5-1,-1 1-272,9 3 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15771,'3'4'358,"0"1"-1,0-1 1,-1 0-1,0 1 1,0-1-1,0 1 0,0 0 1,-1 0-1,2 8 1,1 47 2171,-2-14-1103,-2-45-1408,0 0 0,0 0 0,0 0-1,1 0 1,-1 0 0,0 0 0,0 0 0,1 0 0,-1 0-1,0 0 1,1 0 0,-1 0 0,1 0 0,-1 0 0,1 0 0,-1 0-1,1-1 1,0 1 0,0 0 0,-1-1 0,2 2 0,-1-2-13,0 0 0,-1 0 0,1 0 0,0 0 0,0 0 0,-1 0 0,1 0 0,0 0 1,0 0-1,-1 0 0,1-1 0,0 1 0,-1 0 0,1 0 0,0-1 0,-1 1 0,1-1 1,0 1-1,-1 0 0,1-1 0,0 0 0,3-3-8,0 0 1,-1 0-1,0 0 1,1 0-1,-1 0 0,4-9 1,-5 9-5,18-47-45,-18 47 36,-1-1 1,1 0 0,-1 0 0,0 0 0,-1 0-1,1 0 1,-1 0 0,0-6 0,0 11 13,0-1 0,0 1 0,0 0 1,0 0-1,0 0 0,0 0 0,0 0 1,0-1-1,0 1 0,0 0 0,0 0 1,0 0-1,0 0 0,0 0 0,0-1 0,0 1 1,0 0-1,0 0 0,0 0 0,-1 0 1,1 0-1,0 0 0,0-1 0,0 1 1,0 0-1,0 0 0,0 0 0,0 0 0,0 0 1,-1 0-1,1 0 0,0-1 0,0 1 1,0 0-1,0 0 0,0 0 0,0 0 1,-1 0-1,1 0 0,0 0 0,0 0 0,0 0 1,0 0-1,0 0 0,-1 0 0,1 0 1,-5 7-33,-3 13 11,8-17 20,-1 0 0,1 0 0,0 1 1,0-1-1,0 0 0,0 1 1,1-1-1,-1 0 0,1 0 0,0 0 1,0 1-1,0-1 0,0 0 0,3 3 1,-3-4 2,0-1 1,0 0 0,0 1-1,1-1 1,-1 0 0,1 0 0,-1 0-1,1 0 1,-1 0 0,1 0-1,0-1 1,-1 1 0,1-1-1,0 1 1,-1-1 0,1 1 0,0-1-1,0 0 1,-1 0 0,1 0-1,0 0 1,0 0 0,0 0 0,-1 0-1,1-1 1,0 1 0,3-2-1,5-1 6,0-1-1,0 0 0,0-1 1,-1 0-1,1-1 1,-1 0-1,0 0 0,-1-1 1,10-9-1,4-6-2,36-48 0,-60 74-14,0 1 1,0-1-1,0 1 0,1 0 0,0-1 0,-1 7 0,-3 9 14,1-5 9,-2 4 27,-5 30 1,10-44-24,1-1 0,-1 1 0,1 0 0,0 0 0,0-1-1,0 1 1,1 0 0,0 0 0,0-1 0,0 1 0,0-1 0,3 6-1,-4-9-9,1 0-1,0 0 1,-1-1-1,1 1 1,-1 0-1,1 0 1,0 0-1,0 0 1,0-1-1,-1 1 1,1 0-1,0-1 1,0 1-1,0 0 1,0-1-1,0 1 1,0-1-1,0 0 1,0 1-1,0-1 1,0 0-1,2 0 1,-1 0-3,1 0 0,-1 0 0,0 0 0,1 0 0,-1-1 0,0 1 0,1-1 0,-1 0 0,4-2 1,2-1-28,-1 0 0,-1 0 0,1-1 1,0 0-1,6-7 0,2-5-106,0-1-1,15-25 1,-5 7-178,-25 36 306,0 0 0,0 1 0,0-1 0,0 0 0,0 0 0,0 0-1,0 0 1,0 0 0,0 0 0,0 0 0,1 0 0,-1 0 0,0 0 0,0 1 0,0-1-1,0 0 1,0 0 0,0 0 0,0 0 0,0 0 0,0 0 0,0 0 0,1 0 0,-1 0-1,0 0 1,0 0 0,0 0 0,0 0 0,0 0 0,0 0 0,0 0 0,0 0-1,1 0 1,-1 0 0,0 0 0,0 0 0,0 0 0,0 0 0,0 0 0,0 0 0,0 0-1,0 0 1,0 0 0,1 0 0,-1 0 0,0 0 0,0 0 0,0-1 0,0 1 0,0 0-1,0 0 1,0 0 0,0 0 0,0 0 0,0 0 0,0 0 0,0 0 0,0 0-1,0 0 1,0-1 0,-1 17 100,-6 22 262,7-37-350,-4 12 139,3-10-102,0 1 0,0-1 0,0 0 0,0 1 0,0-1 1,1 1-1,-1-1 0,1 1 0,0-1 0,0 0 1,1 6-1,0-9-61,-1 0 0,0 0 0,1 0 1,-1 1-1,1-1 0,-1 0 0,0 0 1,1 0-1,-1 0 0,1 0 0,-1 0 0,0 0 1,1 0-1,-1 0 0,1 0 0,-1-1 1,0 1-1,1 0 0,-1 0 0,0 0 0,1 0 1,-1 0-1,1-1 0,-1 1 0,0 0 1,1 0-1,-1-1 0,0 1 0,0 0 0,1-1 1,-1 1-1,0 0 0,0-1 0,1 1 0,-1 0 1,0-1-1,0 1 0,0 0 0,1-1 1,11-19 554,-10 19-619,8-18-10,1-7-15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4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10994,'5'2'265,"0"0"-1,0 0 0,-1 0 0,1 1 0,-1 0 1,0 0-1,0 0 0,6 6 0,16 11 114,-3-6-179,143 95 683,-54-7-629,-15-13-180,-78-73-39,0-2 0,1-1 1,33 17-1,1-3 127,-2 3 0,0 1 0,-2 3 1,-2 2-1,53 49 0,10 30 1103,-76-75-1084,1-3 0,2-1 0,73 53 0,-38-39 325,117 104 0,-169-134-467,1-2 0,1 0 0,43 25 0,-36-24 7,48 37 0,-49-33 5,45 26 1,-27-24 59,-1 2 1,-2 2 0,75 64-1,-61-37 20,-10-8-41,90 69 0,215 155 149,-300-225-203,51 58 1,-60-58-10,89 74-1,63 4 31,-110-75-46,-57-31-5,-1 1-1,40 37 1,43 56 7,-63-62 10,66 54-1,26 2-7,74 62 33,104 91-3,-37-22-50,-118-94-13,45 19 46,74 66-19,-190-149-2,168 113 0,-83-64-159,-140-97 98,-2 1 0,48 56-1,-46-45 24,52 49 1,-67-74-91,0-1 0,1 0 0,1-2 1,37 20-1,139 71-743,-159-82 839,0 2 0,60 54 0,-88-69 32,-1 0 1,0 1-1,-1 0 1,0 1-1,-1 0 0,-1 1 1,0 0-1,8 19 0,-18-32-59,1 0-1,-1 0 0,0-1 1,0 1-1,1 0 1,-1-1-1,0 1 0,0-1 1,0 1-1,-1-1 0,1 1 1,0-1-1,0 0 0,-1 0 1,1 0-1,-3 2 0,-5 5-23,-1 5-111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15803,'10'1'1537,"6"1"-1081,6-2-80,7-8 600,9-5-336,4-4-64,5-5-88,4-4-95,-2-3-193,-4 2-136,-9 2-360,-3 4-273,-15 9-375,-7 5 712,-11 11-168,-7 5-120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45 12195,'52'-44'4086,"-48"44"-3134,-4 7-508,-6 10 8,-31 54 500,10-21-518,2 2 1,-35 103-1,59-150-426,-1-1 1,1 1-1,1-1 0,-1 1 0,1-1 0,-1 1 0,2 6 1,-1-10-7,0 0 0,1 0 0,-1 0 0,0 0 0,1 0 0,-1 0 0,1 0 0,-1 0 0,1 0 0,-1 0 1,1-1-1,0 1 0,0 0 0,-1 0 0,1-1 0,0 1 0,0 0 0,0-1 0,-1 1 0,1-1 1,0 1-1,0-1 0,0 1 0,0-1 0,0 0 0,0 0 0,0 1 0,0-1 0,0 0 0,0 0 0,1 0 1,-1 0-1,0 0 0,0 0 0,0 0 0,1-1 0,15-2-5,0 0 0,0-1 1,-1-1-1,1-1 0,17-9 0,3 1-179,157-68-1685,-155 65 1458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16732,'0'3'1248,"1"17"-976,-2 5-112,-2 11 520,0 4-320,0 5-208,2 4-40,-1-1-64,2-6-104,0-12-272,2-4-88,-2-13-192,0-11-120,0 1 472,-4-12-168,-5-5-96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13923,'-1'-6'199,"1"-1"0,-1 1 0,1 0 0,1-1 0,-1 1 0,1 0 0,0 0 0,0-1 0,1 1-1,-1 0 1,1 0 0,1 0 0,-1 1 0,1-1 0,0 1 0,1-1 0,-1 1 0,1 0 0,0 0 0,0 0 0,1 1 0,-1 0 0,1-1 0,0 1 0,0 1 0,6-4 0,-2 1-84,0 1 1,0 0 0,1 1 0,-1 0 0,1 0-1,0 1 1,0 0 0,0 1 0,1 0-1,-1 1 1,0 0 0,1 0 0,-1 1 0,1 1-1,12 1 1,-19-1-103,0 0 0,0 0 0,0 1-1,0 0 1,0-1 0,-1 1 0,1 0 0,-1 1-1,1-1 1,-1 1 0,1-1 0,-1 1 0,0 0 0,-1 0-1,1 0 1,0 1 0,-1-1 0,0 1 0,1-1-1,-1 1 1,-1 0 0,3 7 0,-2-6 40,-1 0-1,0 0 1,0 0 0,-1 0-1,1 0 1,-1 0 0,0 0 0,0 0-1,-1 1 1,0-1 0,0 0-1,0 0 1,0 0 0,-1-1 0,0 1-1,0 0 1,0 0 0,-4 5-1,-6 7 188,-1-1-1,0-1 0,-1 0 0,0-1 1,-1 0-1,-1-1 0,-22 14 0,22-18-849,15-9 580,1 0 0,0 1 0,-1-1-1,1 0 1,-1 0 0,1 0 0,-1 0 0,1 0-1,-1 0 1,1 0 0,-1 0 0,0 0-1,1 0 1,-1 0 0,1 0 0,-1 0-1,1 0 1,-1 0 0,1 0 0,-1 0 0,1-1-1,0 1 1,-1 0 0,1 0 0,-1-1-1,1 1 1,-1-1 0,1-2-264,6-3-108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60 14459,'9'-11'913,"-6"7"-676,0 0 0,0 1 0,0-1 0,1 1 0,-1 0 0,1 0 0,6-4 0,-10 7-214,0 0 1,0 0 0,1 0-1,-1 0 1,0 0 0,0 0-1,0 0 1,0 0 0,1 0-1,-1 0 1,0 0 0,0 0 0,0 0-1,0 1 1,0-1 0,1 0-1,-1 0 1,0 0 0,0 0-1,0 0 1,0 0 0,0 1-1,0-1 1,0 0 0,0 0-1,0 0 1,1 0 0,-1 0-1,0 1 1,0-1 0,0 0-1,0 0 1,0 0 0,0 0-1,0 1 1,0-1 0,0 0-1,0 0 1,0 0 0,0 0 0,0 1-1,0-1 1,-1 0 0,1 0-1,0 8 244,-1 1 0,-1-1 0,0 0-1,0-1 1,0 1 0,-1 0-1,0-1 1,-6 11 0,1 0 52,-156 302 1432,144-291-2149,20-29 386,0 0 0,0 0 1,0 0-1,0 0 0,0 0 0,0-1 1,0 1-1,0 0 0,-1 0 1,1 0-1,0 0 0,0 0 1,0 0-1,0 0 0,0 0 1,0 0-1,0 0 0,0 0 1,0 0-1,0 0 0,0-1 0,0 1 1,-1 0-1,1 0 0,0 0 1,0 0-1,0 0 0,0 0 1,0 0-1,0 0 0,0 0 1,0 0-1,0 0 0,-1 0 1,1 0-1,0 0 0,0 0 0,0 0 1,0 0-1,0 0 0,0 0 1,0 0-1,0 0 0,0 1 1,0-1-1,-1 0 0,1 0 1,0 0-1,0 0 0,0 0 1,0 0-1,0 0 0,0 0 0,0 0 1,0 0-1,0 0 0,0 0 1,0 0-1,0 1 0,0-1 1,0 0-1,0 0 0,0 0 1,0 0-1,0 0 0,0 0 1,0 0-1,0 0 0,0 1 1,5-20-1001,30-72-2080,47-115-1152,-62 157 3816,-15 34 844,1 0 0,1 0 0,0 1-1,18-26 1,-25 39-379,0 1-1,0-1 1,1 1-1,-1-1 1,0 1-1,1 0 1,-1-1-1,0 1 1,1-1-1,-1 1 1,1 0 0,-1-1-1,1 1 1,-1 0-1,1-1 1,-1 1-1,1 0 1,-1 0-1,1 0 1,-1 0-1,1-1 1,-1 1-1,1 0 1,-1 0-1,1 0 1,-1 0-1,1 0 1,-1 0-1,1 0 1,0 0 0,0 1-1,0-1 28,0 1 1,0 0-1,-1 0 1,1 0-1,0 0 0,-1 0 1,1 0-1,0 0 0,-1 0 1,0 0-1,1 0 0,-1 0 1,1 0-1,-1 2 0,6 44 1050,-6-43-1064,7 59 250,2 0-1,31 110 1,-40-173-310,4 19-612,-4-19 600,0 1-1,0-1 1,1 1-1,-1-1 1,0 1-1,0-1 1,0 0-1,0 1 1,0-1-1,0 1 1,-1-1-1,1 1 1,0-1-1,0 1 1,0-1-1,0 0 1,0 1-1,-1-1 1,1 1-1,0-1 1,0 0-1,-1 1 1,1-1-1,0 0 1,-1 1-1,1-1 1,0 0 0,-1 1-1,1-1 1,0 0-1,-1 0 1,1 1-1,0-1 1,-1 0-1,-6-1-274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66 13659,'-6'0'1592,"4"0"-1024,7 1-232,5 4 1545,7-2-1329,5-3-112,7-3-560,0-4-320,5-11 448,0-1-72,0-8-128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15547,'2'4'178,"0"1"0,-1-1-1,0 0 1,0 0 0,0 1-1,0-1 1,0 1 0,-1-1-1,0 1 1,0-1-1,0 1 1,-1-1 0,-1 7-1,1 6 432,1 132 1218,1-128-1648,1-1 1,1 0 0,1 0-1,1 0 1,10 25-1,-15-44-171,1 0 1,-1 0-1,1 0 0,-1 0 0,1 0 0,-1 0 0,1 0 0,0 0 0,-1 0 0,1-1 1,0 1-1,0 0 0,0 0 0,0-1 0,1 2 0,0-5-317,-8-8-356,-4-1 761,-2-1-1,1 1 1,-17-13 0,5 5-387,-9-11 36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0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16756,'8'-2'1888,"5"1"-1224,8 1-208,5-3 873,11-2-417,8 0-168,6-4-248,1-1-176,-2-2-456,-2 1-240,-9-2-536,-8 4-249,-18 2 833,-13 4-248,-24 6-232</inkml:trace>
  <inkml:trace contextRef="#ctx0" brushRef="#br0" timeOffset="1">8 307 12875,'1'12'1840,"11"-3"-784,4-8-383,13-1 2007,7-3-1488,12-7-287,1-1-73,7-5-512,-1-2-376,-3-2 144,-1-7-48,-9-5-128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12515,'0'16'886,"0"0"-646,0 0 1,1 0 0,1 0 0,5 26-1,-6-37-1097,0 0 0,0 0-1,-1 0 1,0 1 0,0-1-1,-1 9 1,-8 34-1597,2-13 3715,4-14-402,0-6-279,1 0-1,0 0 1,1 0-1,0 0 1,2 0 0,-1 0-1,2 0 1,4 22 0,1-9-512,-1 1 0,3 57 1,4 21-1396,-12-100 1118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20820,'-3'3'1697,"2"-3"-1305,-2 0-208,6 0 600,4-2-504,6 1-1048,5 0-376,6-5 888,2 3-248,6-3-177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11739,'0'36'605,"-1"-6"-255,1-1 1,1 1-1,2 0 0,13 54 0,-12-66-457,0 0 1,-1 0-1,-1 0 0,-1 0 1,-1 21-1,-12 93-605,1-10 764,3-6 247,-1 20-11,9-128-136,1 0 0,1 0 0,-1 0 0,1 0 0,3 8 1,-2-8 122,0 1 0,-1 0 0,2 16 0,0 36 2176,-4-61-2297,6-23-2771,0 10 2156,1-6-146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50 12627,'31'-50'6889,"-49"80"-6502,1 0-1,2 1 0,-14 39 1,12-28-315,-73 185 36,89-224-136,-7 14 120,4-15-279,2-9-444,1-7 116,2 1 0,0-1 1,0 0-1,7-23 0,-7 28 362,7-29-540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13915,'1'-1'72,"-1"1"0,1-1-1,-1 0 1,1 1 0,0-1 0,-1 0 0,1 1-1,0-1 1,0 1 0,-1-1 0,1 1-1,0-1 1,0 1 0,0-1 0,0 1 0,0 0-1,-1-1 1,1 1 0,0 0 0,0 0 0,0 0-1,0 0 1,0 0 0,1 0 0,-1 1 4,1 0 1,-1 0-1,0 1 0,0-1 1,0 0-1,0 1 1,0-1-1,0 0 1,0 1-1,0-1 0,-1 1 1,1 0-1,0 2 1,55 159 1381,-5-11-488,-48-137-882,-3-15-80,0 0 0,0 0 0,0 0-1,0 0 1,0 1 0,0-1 0,0 0-1,-1 0 1,1 0 0,0 0 0,0 0-1,0 1 1,0-1 0,0 0 0,0 0-1,0 0 1,0 0 0,0 0 0,-1 0-1,1 1 1,0-1 0,0 0 0,0 0-1,0 0 1,0 0 0,-1 0 0,1 0-1,0 0 1,0 0 0,0 0 0,0 0-1,0 0 1,-1 0 0,1 0 0,0 0-1,0 0 1,0 0 0,-1 0 0,-1 0 25,0-1 1,-1 0 0,1 0-1,0 0 1,0-1 0,0 1-1,0-1 1,-3-1 0,-10-10 44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15403,'0'5'1305,"5"2"-849,3 0-168,6-4 416,4-1-120,3-2-120,2 0-48,2-3-440,1-2-368,-4-5 368,-5-4-88,-7-4-96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13555,'6'8'1744,"1"-3"-864,-1-2-367,4-3 2127,2 0-1640,7-5-448,2-1-95,4-1-153,1-1-104,0-3-248,0 4-160,-7 0-425,-2 0-255,-10 4 656,2 0-120,-3-3-168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42 13027,'2'-3'431,"0"0"0,0 1 0,0-1 0,-1 0 0,1 0 0,-1 0 0,0 0 1,1-5-1,-1 8-343,-1 0 0,0-1 1,0 1-1,0-1 0,0 1 1,0 0-1,0-1 0,0 1 1,0-1-1,0 1 0,0-1 1,0 1-1,0-1 0,0 1 1,0 0-1,0-1 0,0 1 1,-1-1-1,1 1 0,0 0 1,0-1-1,0 1 1,-1 0-1,1-1 0,-1 0 1,1 1-9,-1 0 0,0 0 0,0 0 0,0 0 0,1 0 1,-1 0-1,0 0 0,0 0 0,0 1 0,0-1 0,1 0 1,-1 0-1,0 1 0,0-1 0,1 0 0,-1 1 1,0-1-1,1 1 0,-2 0 0,-5 4 17,1 0-1,0 0 1,1 1 0,-1 0-1,1 0 1,0 0-1,1 1 1,-1 0 0,1 0-1,0 0 1,1 0-1,-3 9 1,-3 9-79,1 1 1,-6 33-1,10-38-5,-3 34 1,7-47-7,0 0 0,0 0 0,1 0 0,0 0 1,0 0-1,1 0 0,3 11 0,-4-17-33,-1-1 0,1 1 0,0-1 0,-1 0 0,1 1 0,0-1-1,0 0 1,-1 1 0,1-1 0,0 0 0,1 0 0,-1 0 0,0 0 0,0 0 0,0 0 0,1 0 0,-1 0-1,0 0 1,1 0 0,-1-1 0,0 1 0,1-1 0,-1 1 0,1-1 0,-1 0 0,1 1 0,0-1-1,-1 0 1,1 0 0,-1 0 0,1 0 0,-1 0 0,2-1 0,0 0-57,0 1 0,0-2 0,-1 1-1,1 0 1,-1-1 0,1 1 0,-1-1 0,1 1 0,-1-1 0,0 0 0,0 0 0,0 0-1,0-1 1,0 1 0,-1 0 0,1-1 0,2-4 0,5-17-380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11338,'14'3'9684,"-8"-11"-8768,0 38-485,-7 63-408,-1-59 27,7 67 1,-5-100-47,0-1-1,0 1 1,-1 0 0,1-1 0,1 1-1,-1-1 1,0 1 0,0 0 0,0-1 0,0 1-1,0-1 1,0 1 0,1 0 0,-1-1-1,0 1 1,1-1 0,-1 1 0,0-1 0,1 1-1,-1-1 1,0 1 0,1-1 0,-1 1-1,1-1 1,-1 0 0,1 1 0,-1-1 0,1 0-1,-1 1 1,1-1 0,0 0 0,-1 0-1,1 1 1,-1-1 0,1 0 0,0 0 0,-1 0-1,1 0 1,-1 0 0,1 0 0,0 0-1,-1 0 1,1 0 0,0 0 0,-1 0 0,1 0-1,-1 0 1,1-1 0,0 1 0,-1 0-1,1 0 1,-1-1 0,1 1 0,-1 0 0,1-1-1,-1 1 1,1-1 0,-1 1 0,1-1-1,-1 1 1,1-1 0,5-5 63,0 1-1,-1-1 1,8-9-1,-12 14-57,46-61 535,67-112 0,-114 171-1945,-6 7 561,-12 6 38,1-9 215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14363,'0'1'93,"1"1"-1,-1 0 1,0-1-1,1 1 1,0-1-1,-1 1 1,1-1-1,0 1 1,0-1-1,0 1 1,0-1-1,0 0 1,0 0-1,0 1 1,0-1 0,1 0-1,-1 0 1,0 0-1,1 0 1,-1 0-1,1 0 1,-1-1-1,1 1 1,-1-1-1,1 1 1,0-1-1,-1 1 1,1-1-1,0 0 1,-1 1-1,1-1 1,0 0-1,2-1 1,8 1 314,-1 0-1,1-2 1,19-3 0,-26 4-272,276-68 2459,14-4-2170,214-13-302,-493 82-520,-16 4 377,0 0 1,0 0 0,0 0 0,0 0-1,0 0 1,0 0 0,0-1 0,0 1-1,0 0 1,0 0 0,0 0 0,0 0-1,0 0 1,-1 0 0,1 0 0,0 0 0,0 0-1,0 0 1,0 0 0,0 0 0,0 0-1,0 0 1,0 0 0,0 0 0,0 0-1,0 0 1,0 0 0,0-1 0,0 1-1,0 0 1,0 0 0,0 0 0,0 0-1,0 0 1,0 0 0,0 0 0,0 0-1,0 0 1,0 0 0,0 0 0,0 0-1,0-1 1,0 1 0,0 0 0,0 0-1,0 0 1,0 0 0,0 0 0,0 0-1,0 0 1,0 0 0,0 0 0,0 0 0,0 0-1,0 0 1,0 0 0,0 0 0,1 0-1,-1 0 1,0 0 0,0-1 0,0 1-1,0 0 1,0 0 0,0 0 0,0 0-1,0 0 1,-3 0-157,1 0-1,-1-1 1,0 1-1,0 0 1,1 1-1,-1-1 1,-5 1-1,-13 6-426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16428,'4'-5'223,"0"1"0,0-1 0,1 1 0,0-1 0,0 1 0,0 1 0,0-1 0,1 1 1,-1 0-1,1 0 0,0 0 0,0 1 0,7-2 0,-6 2-148,0 0 0,1 0-1,-1 1 1,0 0 0,1 1 0,-1-1 0,1 1-1,-1 1 1,1-1 0,13 4 0,-19-3-71,1 0 0,-1 0 0,1 0 1,-1 0-1,0 0 0,1 0 0,-1 1 0,0-1 1,0 1-1,0 0 0,0-1 0,0 1 1,-1 0-1,1 0 0,0 0 0,-1 0 0,1 1 1,-1-1-1,0 0 0,0 1 0,0-1 1,0 0-1,0 1 0,-1 0 0,1-1 1,-1 1-1,1-1 0,-1 1 0,0-1 0,0 1 1,0 0-1,0-1 0,-2 5 0,0 3 2,0 0-1,-1 0 0,0 0 0,-1 0 0,0-1 1,0 0-1,-8 11 0,-4 3 98,-1-2 0,0 0 1,-2-1-1,-37 31 0,41-37 52,13-13-134,1 0-1,0 0 1,0 0 0,0 0-1,0 0 1,1 0 0,-1 0 0,0 1-1,0-1 1,1 0 0,-2 3-1,2-4-11,0 0-1,0 1 0,0-1 0,0 0 0,0 0 0,0 1 0,0-1 1,0 0-1,0 0 0,0 1 0,0-1 0,1 0 0,-1 0 1,0 1-1,0-1 0,0 0 0,0 0 0,1 1 0,-1-1 0,0 0 1,0 0-1,0 0 0,1 0 0,-1 1 0,0-1 0,0 0 0,1 0 1,-1 0-1,0 0 0,0 0 0,1 0 0,-1 0 0,0 1 1,1-1-1,33 0 264,-31-1-287,59-5-909,112-28 1,-144 27 537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3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37 16003,'-10'262'2817,"3"-140"-2654,7-122-204,0 1 1,0 0 0,0-1 0,0 1-1,0 0 1,0-1 0,0 1-1,0 0 1,0-1 0,-1 1 0,1 0-1,0-1 1,0 1 0,0 0 0,-1-1-1,1 1 1,0-1 0,-1 1-1,1 0 1,-1-1 0,1 1 0,-1-1-1,1 0 1,-1 1 0,0 0-1,1-1-19,-1 0-1,0 0 0,0 0 0,1-1 0,-1 1 0,0 0 0,1 0 0,-1 0 0,0-1 0,1 1 0,-1 0 0,0 0 0,1-1 1,-1 1-1,1-1 0,-1 1 0,0-1 0,0 0 0,-26-31-1643,26 29 1629,-8-10 40,0-2-1,1 1 1,0-1-1,2-1 1,0 1-1,0-1 1,2 0-1,-6-32 1,9 38 355,0 0 1,1 0 0,0 1-1,1-1 1,0 0-1,0 1 1,4-14-1,-3 17-33,0 0-1,1 0 1,0 0-1,0 1 0,0-1 1,0 1-1,1-1 1,0 1-1,0 0 1,0 1-1,10-9 1,-2 3 102,1 2 0,-1-1 0,1 2 0,17-8 0,-24 12-351,-1 1 0,1 0 0,0 0 1,0 0-1,0 1 0,0 0 0,0 0 1,0 1-1,0 0 0,1 0 0,-1 0 1,0 1-1,7 1 0,-11-1-34,1 0 1,-1 0-1,0 0 0,0 0 0,0 0 0,0 1 0,0-1 0,0 1 0,0 0 1,-1 0-1,1-1 0,-1 1 0,1 0 0,-1 0 0,1 0 0,-1 0 0,0 1 0,0-1 1,0 0-1,0 1 0,-1-1 0,1 0 0,-1 1 0,1-1 0,-1 0 0,0 1 1,0-1-1,0 4 0,0 9 25,-1 0 0,-1 0 1,-4 21-1,4-22 13,0-5-23,1-4-6,0 0 0,0 1 0,1-1 1,-1 0-1,1 7 0,1-10-13,-1-1 1,0 0-1,0 0 0,1 1 1,-1-1-1,1 0 0,-1 0 1,1 1-1,0-1 0,-1 0 1,1 0-1,0 0 0,0 0 1,0 0-1,0 0 0,-1 0 1,1 0-1,1 0 0,-1-1 1,0 1-1,0 0 0,0 0 1,0-1-1,0 1 0,3 0 1,5 2-12,-1 0 0,0 1 0,1 0 0,-1 1 1,-1 0-1,1 0 0,-1 0 0,0 1 0,0 0 1,11 13-1,-16-16 8,1 0 1,-1 0-1,0 1 1,0-1-1,0 1 1,0-1-1,-1 1 1,1 0 0,-1-1-1,0 1 1,0 0-1,-1 0 1,1 0-1,-1 0 1,0 0-1,0 0 1,0-1-1,0 1 1,-1 0-1,1 0 1,-1 0-1,0 0 1,0 0 0,-1-1-1,1 1 1,-1 0-1,-3 4 1,0 0 72,-1-1 1,0 1-1,0-1 1,-1-1 0,0 1-1,0-1 1,-1 0-1,0-1 1,0 0 0,0 0-1,0-1 1,-1 0 0,-10 4-1,0-2 152,0 0 0,0-1-1,-1-2 1,1 0 0,-27 1 0,42-4-289,0 0 0,0-1 1,0 1-1,0-1 0,0 0 1,0 0-1,1-1 0,-1 1 1,-4-3-1,7 3 36,0 1 0,0-1 0,0 1 0,0-1 0,0 1 0,0-1 1,0 0-1,0 1 0,0-1 0,1 0 0,-1 0 0,0 0 0,0 0 0,1 0 0,-1 1 0,1-1 0,-1-1 0,1 1 0,-1 0 1,1 0-1,-1 0 0,1 0 0,0 0 0,0 0 0,0 0 0,-1 0 0,1-1 0,0 1 0,0 0 0,1 0 0,-1 0 0,0 0 0,0 0 1,0 0-1,1 0 0,0-2 0,3-3-288,3 3-17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17468,'-8'13'600,"0"-1"0,-1 0 0,0-1 0,-1 0 0,0-1 0,-1 0 1,-13 10-1,-18 17 1179,42-37-1782,0 0-1,0 0 1,0 0 0,0 0-1,0 0 1,0 0 0,0 0 0,0 1-1,-1-1 1,1 0 0,0 0-1,0 0 1,0 0 0,0 0 0,0 0-1,0 0 1,0 0 0,0 0 0,0 0-1,0 0 1,0 1 0,0-1-1,0 0 1,-1 0 0,1 0 0,0 0-1,0 0 1,0 0 0,0 0-1,0 0 1,0 1 0,0-1 0,0 0-1,0 0 1,0 0 0,0 0 0,0 0-1,0 0 1,0 0 0,1 0-1,-1 1 1,0-1 0,0 0 0,0 0-1,0 0 1,0 0 0,0 0 0,0 0-1,0 0 1,0 0 0,0 0-1,0 1 1,0-1 0,0 0 0,1 0-1,-1 0 1,9 0-326,10-5-381,-4 1 117,0 0-1,1 0 1,-1 2-1,1 0 1,0 1-1,0 0 1,16 2 0,-28-1 607,-1 1 1,1-1 0,-1 1-1,1 0 1,-1 0 0,1 0-1,-1 0 1,1 0 0,-1 1 0,0 0-1,0 0 1,0-1 0,0 2-1,0-1 1,0 0 0,-1 1 0,1-1-1,-1 1 1,1 0 0,-1 0-1,0 0 1,0 0 0,0 0-1,-1 0 1,1 0 0,-1 1 0,1-1-1,-1 1 1,-1-1 0,1 1-1,0-1 1,-1 1 0,1-1-1,-1 1 1,0 0 0,-1 4 0,1-2 227,-1 0 0,0 0 0,0 0 1,0-1-1,0 1 0,-1 0 1,0-1-1,0 1 0,-1-1 0,1 0 1,-1 0-1,-1 0 0,1 0 0,-5 5 1,5-7-202,0 0-1,0-1 1,0 1 0,0-1 0,0 0 0,0 0 0,0 0 0,-1-1 0,1 1 0,-1-1 0,1 0-1,-1 0 1,0 0 0,1 0 0,-1 0 0,0-1 0,0 0 0,1 0 0,-1 0 0,0 0 0,0 0-1,1-1 1,-5-1 0,-39-12-375,23 6 47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16612,'-4'7'1432,"4"3"-936,2-3-176,10-2 456,1-3-112,9-3-80,1-3-127,4-6-193,4-2-136,1 0-320,-4-1-192,-6 8-377,-4 5-191,-16 5 672,-2 10-208,-10 4-160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15747,'0'4'1473,"5"-4"-1097,6 0-144,5-4 592,6-3-360,5-3-88,5-1-600,3 1 1968,-11-1-1551,-2 2 71,-7 3 48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23 14323,'7'-5'934,"11"-11"12,-13 14-87,-7 9 810,-37 66-991,3 1 1,3 2 0,-36 131 0,68-207-678,-3 16 88,0-1 1,-10 20-1,14-35-91,0 0 1,0 0-1,-1 0 0,1 1 0,0-1 0,0 0 0,0 0 0,0 0 1,0 0-1,0 0 0,0 0 0,0 0 0,0 0 0,0 1 0,0-1 1,0 0-1,0 0 0,-1 0 0,1 0 0,0 0 0,0 0 0,0 0 1,0 0-1,0 0 0,0 0 0,0 0 0,0 0 0,-1 0 0,1 0 1,0 0-1,0 0 0,0 0 0,0 0 0,0 0 0,0 0 0,0 0 1,-1 0-1,1 0 0,0 0 0,0 0 0,0 0 0,0 0 0,0 0 1,0 0-1,0 0 0,-1 0 0,1 0 0,0 0 0,-5-8-131,-1-10-216,-32-265-4743,38 283 5105,0 0 0,0 0 0,-1 0 1,1-1-1,0 1 0,0 0 0,0 0 0,0 0 0,0-1 0,0 1 0,0 0 1,0 0-1,0 0 0,0-1 0,0 1 0,0 0 0,0 0 0,0 0 0,0 0 1,0-1-1,0 1 0,0 0 0,0 0 0,0 0 0,0-1 0,1 1 0,-1 0 1,0 0-1,0 0 0,0 0 0,0 0 0,0-1 0,0 1 0,1 0 0,-1 0 1,0 0-1,0 0 0,0 0 0,0 0 0,1 0 0,-1-1 0,7 7 332,7 12 106,-14-17-443,12 16 243,1 0 0,1-1 0,1 0 0,0-1 0,33 25-1,-35-31-303,0 0-1,1-1 0,0 0 0,0-1 1,0-1-1,1 0 0,0-1 0,26 5 1,-4-8-254,-19-3 127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38 129 15499,'-6'90'2186,"1"-36"-1110,3 78 1,8-112-1027,-2-20-121,-1-11-110,-3-20-344,-1 1 0,-1-1 0,-9-42 0,5 33 67,-11-42 929,19 89-384,0 0 0,0 1 0,0-1-1,1 0 1,1 0 0,-1 0 0,1-1 0,0 1 0,7 8 0,-9-13-69,-1-1 0,1 1 0,-1-1 0,1 1 0,-1-1 0,1 0 0,0 0 1,-1 0-1,1 0 0,0 0 0,0 0 0,0 0 0,0-1 0,0 1 1,0-1-1,3 1 0,-3-1 11,0-1 1,0 1-1,0 0 0,0-1 1,0 0-1,0 1 0,0-1 1,0 0-1,-1 0 1,1 0-1,0 0 0,-1-1 1,1 1-1,-1 0 1,1-1-1,-1 1 0,1-1 1,-1 1-1,0-1 0,2-2 1,8-15 198,-1 0 1,0-1-1,-2 0 0,10-30 1,2-7 117,-11 43-262,-9 14-82,0 0-1,0 0 1,1 0 0,-1 0-1,0 0 1,0 0-1,0 0 1,1 0-1,-1 0 1,0 0 0,0 0-1,0 0 1,1 1-1,-1-1 1,0 0 0,0 0-1,0 0 1,0 0-1,1 0 1,-1 0 0,0 0-1,0 1 1,0-1-1,0 0 1,1 0-1,-1 0 1,0 0 0,0 0-1,0 1 1,0-1-1,0 0 1,0 0 0,0 0-1,0 1 1,0-1-1,0 0 1,1 1-1,4 29 73,-4-24-63,9 75 100,-4-19 20,21 85 1,-18-125-40,-3-12-160,-6-10 59,0 0 1,0 0-1,0 0 0,0 0 1,0 0-1,1 0 0,-1 0 1,0 0-1,0 0 0,0 1 1,0-1-1,0 0 0,0 0 0,0 0 1,0 0-1,0 0 0,1 0 1,-1 0-1,0 0 0,0 0 1,0 0-1,0 0 0,0 0 1,0 0-1,0 0 0,0 0 1,1 0-1,-1 0 0,0 0 1,0 0-1,0 0 0,0 0 1,0 0-1,0 0 0,0-1 1,0 1-1,0 0 0,1 0 0,-1 0 1,0 0-1,0 0 0,0 0 1,0 0-1,0 0 0,0 0 1,0 0-1,0 0 0,0-1 1,0 1-1,0 0 0,0 0 1,0 0-1,0 0 0,0 0 1,0 0-1,0 0 0,0 0 1,0-1-1,0 1 0,0 0 1,0 0-1,0 0 0,0-1-24,1 1 1,-1 0-1,0-1 1,0 1-1,0-1 0,0 1 1,0-1-1,0 1 0,0-1 1,0 1-1,0-1 0,0 1 1,0-1-1,0 1 0,0-1 1,0 1-1,-1-1 0,1 1 1,0-1-1,0 1 0,0-1 1,-1 1-1,1 0 0,0-1 1,-1 1-1,1 0 0,0-1 1,-1 1-1,1 0 0,0-1 1,-1 1-1,1 0 1,-1-1-1,0 1 0,-4-1-267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36 10538,'-7'2'7253,"-26"2"-6448,6-5-1483,-1-2 0,0-1 1,-27-8-1,-45-7-1239,65 16 1464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1396 16 10114,'-11'-3'139,"1"-1"-1,-1 2 0,1 0 1,-1 0-1,0 1 0,0 0 1,0 0-1,0 2 0,1-1 1,-1 1-1,-15 4 0,-4 3 53,0 2 0,-45 20-1,28-10-36,37-16-112,0-1 0,0 1 0,0-2 0,0 1 0,-19 0 0,24-2-43,0-1 1,-1-1-1,1 1 0,0-1 1,0 0-1,0 0 0,0 0 1,0-1-1,0 0 0,0 0 1,0 0-1,1 0 0,-8-6 1,6 4-35,-1-1 0,1 1 0,-1 0 0,0 1 0,-8-4 1,12 7 26,0-1 0,0 0 1,0 1-1,0-1 0,0 1 0,0 0 1,0 0-1,0 0 0,0 1 1,0-1-1,0 1 0,0 0 1,0-1-1,0 1 0,-5 3 1,-16 7 94,0-1 1,0-1 0,-34 7 0,46-13-28,1-1 0,-1-1 0,0 0 1,1-1-1,-1 0 0,1-1 0,-1 0 1,1-1-1,-22-6 0,-9-8 200,30 11-116,-1 0 1,0 1-1,-21-4 1,29 7-98,1 1 1,-1 0-1,1 0 0,-1 0 1,0 0-1,1 1 1,-1 0-1,1 0 0,-1 0 1,1 0-1,0 1 0,-1-1 1,1 1-1,-7 4 1,-4 4 109,2-1 76,0-1 0,0-1 0,-17 7 0,25-12-141,-1-1-1,1 1 1,0-1-1,-1 0 0,1-1 1,-1 1-1,1-1 0,-1 0 1,1-1-1,-1 1 1,1-1-1,-9-2 0,4 0 24,-1 2 0,1-1 0,-1 1 1,0 1-1,1 0 0,-1 0 0,0 1 0,1 0 0,-12 4 0,4-3 3,13-1-69,0-1-1,0 0 1,0 0 0,0 0 0,0-1 0,1 0 0,-7-2 0,-1 1 37,11 2-141,1 1-1,0-1 1,0 1-1,-1 0 1,1-1-1,0 1 1,0-1-1,0 1 1,0 0-1,0-1 1,0 1-1,0 0 1,0-1-1,0 1 1,0-1-1,0 1 1,0 1-1,0-1-149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 14539,'9'-14'1826,"-10"20"-437,-11 30 31,10-31-1359,-90 281 1970,44-136-1668,39-127-358,5-16-547,5-15-1055,16-37 726,-6 7 291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15707,'-2'20'1169,"2"3"-913,0 2-128,5 7 264,2-3-80,3 5-48,1-2-112,3-3-80,0-3-32,-2-3-8,-1 0-8,-4-5-56,-2-2-152,-5-5-352,-5-1-1737,-6-4 1977,-2 0-232,-5-5-248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15067,'0'-5'1433,"5"-1"-1073,5 2-104,3 1 424,5-3-144,4-1-128,4 0-216,3-2-176,2-1-424,-1 3-200,-4 1 472,0-1-112,-7 3-112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15731,'1'6'1257,"-2"9"-865,-5 3-160,2 11 488,1 5-136,-2 3-248,5 2-72,0 2-104,3-2-24,3-10-72,0-5-32,0-8-144,-2-4-144,-4-11-320,-1 2-168,-8-6 560,-3-3-120,-6-5-136</inkml:trace>
  <inkml:trace contextRef="#ctx0" brushRef="#br0" timeOffset="1">11 225 14619,'-6'-8'1744,"2"3"-1167,4 0-241,5 1 776,8 0-368,5 1-104,5-6-296,3 0-160,4-1-296,2-3-248,3-4-384,-3 1-128,-3-3 632,-3 0-168,-5 0-160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17484,'0'-7'1752,"3"7"-1168,0 4-216,4 9 905,4 3-273,4 7-384,1 3-136,4 4-256,0 2-56,2 1 8,0-5-96,-2-5-152,-3-4-192,-5-8-528,-3-3-328,-8-8 880,2 1-200,-6-4-169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11066,'6'-9'1391,"3"-4"2523,-11 23-1318,-48 145-664,43-127-1720,1 1 0,2-1 0,-2 47 0,6-73-240,0 0 0,0 0 1,0 0-1,0 0 0,0 0 0,1 0 0,-1 0 0,0 0 0,1-1 0,0 1 0,-1 0 0,1 0 0,0-1 0,0 1 1,0 0-1,0-1 0,0 1 0,1-1 0,-1 1 0,2 1 0,-2-2-12,0-1 0,0 0 0,-1 1 0,1-1 0,0 0 0,-1 0 0,1 0 0,0 0 0,0 0 0,-1 0 0,1 0 0,0 0 0,0 0 0,-1 0 0,1 0 0,0 0 0,-1 0 0,1 0 0,0-1 0,1 1 0,-1-2 4,1 1-1,0 0 1,0 0 0,-1-1-1,1 1 1,0-1 0,-1 1 0,0-1-1,1 1 1,0-3 0,11-19-346</inkml:trace>
  <inkml:trace contextRef="#ctx0" brushRef="#br0" timeOffset="1">152 236 16147,'3'39'1354,"-3"-24"-987,1-1-1,1 1 1,0-1-1,5 17 0,-6-28-320,0 0-1,0 0 0,0 0 0,1 0 1,-1 0-1,1 0 0,0 0 0,0 0 1,0-1-1,0 1 0,1-1 0,-1 1 0,1-1 1,-1 0-1,1 0 0,0 0 0,-1 0 1,1-1-1,0 1 0,0-1 0,0 0 1,1 0-1,3 1 0,-4-2 29,0 1-1,0-1 1,0 0 0,0-1 0,0 1-1,-1-1 1,1 1 0,0-1 0,0 0-1,0 0 1,0 0 0,-1 0-1,1 0 1,-1-1 0,1 1 0,-1-1-1,1 0 1,-1 0 0,0 0 0,0 0-1,0 0 1,3-4 0,5-6 300,0-1 0,14-26-1,-17 27-252,5-8 46,32-57 63,-44 76-342,1 0 0,-1 1-1,0-1 1,1 0 0,-1 0-1,1 1 1,-1-1 0,0 0-1,0 0 1,0 0 0,1 0-1,-1 0 1,0 1 0,0-1-1,0 0 1,0 0 0,0 0-1,0 0 1,-1 0 0,1 1-1,0-1 1,0 0 0,-1 0-1,1-1 1,-2-3 138,-2-8-538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13899,'0'1'55,"0"-1"0,0 1 0,-1-1 0,1 1 0,0-1 0,0 1 0,0-1 0,0 1 0,0-1-1,0 1 1,0-1 0,0 1 0,0-1 0,1 1 0,-1-1 0,0 1 0,0-1 0,0 1 0,0-1 0,1 1 0,-1-1 0,0 1 0,1-1 0,-1 0 0,0 1 0,1-1 0,0 1 0,15 2 968,25-12 277,-36 8-1100,861-201 3118,-687 171-3646,-216 40-1667,13-4 1547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15283,'14'-12'2540,"1"-2"-1897,2 1-1,-1 0 0,22-12 0,-34 24-596,-1-1-1,1 0 1,0 1-1,0 0 1,0 0-1,0 0 1,0 0 0,0 1-1,0 0 1,7 0-1,-9 0-28,0 0-1,0 1 1,0-1-1,0 1 1,0 0-1,0 0 1,0-1 0,0 1-1,0 0 1,0 1-1,0-1 1,-1 0-1,1 0 1,0 1-1,-1-1 1,1 1 0,-1 0-1,0-1 1,1 1-1,-1 0 1,0 0-1,1 2 1,1 4 22,0 1 0,0-1 0,-1 1 0,0 0 0,0-1 0,-1 1 0,0 0 0,-1 0 0,0 0 0,-2 12 1,0 2 128,-2-1 1,-13 43 0,11-46 44,-1 0 0,-18 34-1,23-49-162,-1 0-1,1 1 1,-1-1-1,1 0 1,-1-1-1,-1 1 1,1 0-1,0-1 1,-1 0 0,0 0-1,0 0 1,0 0-1,0 0 1,0-1-1,0 0 1,-1 0-1,-8 3 1,12-5-43,1 0 1,-1 0-1,0 0 1,1 1-1,-1-1 1,0 0-1,0 0 1,1 0-1,-1 0 0,0-1 1,1 1-1,-1 0 1,0 0-1,1 0 1,-1 0-1,0-1 1,1 1-1,-1 0 1,0-1-1,0 0 1,1 1-7,0 0 0,-1-1 1,1 1-1,0 0 1,0-1-1,0 1 0,0-1 1,0 1-1,0 0 0,0-1 1,0 1-1,0-1 1,0 1-1,0-1 0,0 1 1,0 0-1,0-1 0,0 1 1,0-1-1,0 1 1,0 0-1,1-1 0,-1 1 1,0-1-1,1-1-5,0 1-1,0-1 1,0 1-1,1 0 1,-1-1-1,0 1 1,0 0-1,1-1 1,-1 1-1,1 0 1,-1 0-1,1 0 1,-1 1-1,4-3 1,3 2-1,-1 1 1,1-1 0,-1 1-1,1 0 1,-1 1 0,1 0-1,-1 0 1,13 4-1,-13-3 3,0 0 0,0-1-1,0 1 1,0-2-1,0 1 1,0-1-1,0 0 1,0 0-1,0-1 1,12-2-1,-12 0-57,-1 0 0,0-1 0,1 1 0,-1-1 0,-1 0 0,1-1 0,-1 1-1,0-1 1,0 0 0,0 0 0,0-1 0,-1 0 0,4-6 0,-6 9 18,1-1 1,-1 1 0,0-1-1,0 0 1,-1 1-1,1-1 1,-1 0-1,0 0 1,0 0-1,0 0 1,-1 0-1,1-1 1,-1 1-1,0 0 1,0 0-1,0 0 1,-1 0-1,1 0 1,-1-1 0,0 1-1,0 0 1,-1 1-1,-2-6 1,-7-6-291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13163,'-9'3'1936,"2"-1"1769,17-3-2937,5-2-88,8-3-280,7 1-80,9-3-167,5 1-49,2 1-200,0 0-273,-8 5-511,-9 0 744,-22 1-128,-7 1-128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14731,'2'13'1160,"14"-14"-744,4-9-151,13-5 255,6-2-80,7-2-192,1-1-320,-7-1 208,-9 1-56,-20 6-192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13275,'0'0'99,"-1"1"0,0-1 0,1 1 0,-1-1 0,1 1 0,-1-1 0,1 1 1,-1 0-1,1-1 0,-1 1 0,1 0 0,0-1 0,-1 1 0,1 0 0,0-1 0,0 1 0,-1 0 0,1 0 0,0-1 0,0 1 1,0 0-1,0 0 0,0 0 0,0-1 0,0 1 0,0 1 0,1 32 313,-1-25-134,7 212 852,2 125 679,-19-435 315,6-165-1613,7 188-531,20-123 0,-21 179 17,0 0-1,1 0 1,0 0-1,1 0 1,0 1-1,10-19 1,-12 26-1,-1 0 1,0 0-1,1 0 1,0 0-1,-1 0 1,1 1 0,0-1-1,0 1 1,0-1-1,0 1 1,0 0-1,0-1 1,0 1 0,1 0-1,-1 0 1,0 1-1,1-1 1,-1 0-1,0 1 1,1 0 0,-1-1-1,1 1 1,-1 0-1,1 0 1,-1 0-1,1 1 1,-1-1-1,0 1 1,1-1 0,-1 1-1,0 0 1,1 0-1,-1 0 1,0 0-1,3 2 1,0 0-1,0 0 0,0 0-1,0 1 1,0 0 0,-1 0 0,0 0-1,0 1 1,0-1 0,0 1 0,-1 0-1,1 0 1,-1 0 0,-1 1 0,1-1-1,-1 1 1,0-1 0,0 1 0,0 0 0,-1 0-1,0 0 1,0 0 0,-1 0 0,1 0-1,-1 0 1,-2 10 0,1-6 7,0-1 1,-1 0 0,0 1-1,0-1 1,-1 0-1,0 0 1,-1-1-1,0 1 1,0-1-1,-1 1 1,0-1-1,-1-1 1,1 1 0,-1-1-1,-12 11 1,11-13-8,1 0 1,-1 0 0,0-1-1,-9 4 1,14-7-55,1 0 1,-1-1-1,1 1 1,-1 0-1,1-1 0,-1 1 1,1-1-1,-1 0 0,1 1 1,-1-1-1,0 0 1,1 0-1,-1 0 0,0 0 1,1 0-1,-1 0 1,1-1-1,-1 1 0,0 0 1,1-1-1,-1 0 1,1 1-1,-1-1 0,1 0 1,0 1-1,-1-1 1,-2-2-1,4 2 40,0 0 0,-1 1-1,1-1 1,0 0 0,-1 0 0,1 1-1,0-1 1,0 0 0,0 0 0,0 0-1,0 1 1,0-1 0,0 0 0,0 0-1,0 0 1,0 1 0,0-1 0,0 0-1,1 0 1,-1 0 0,0 1 0,0-1-1,1 0 1,-1 0 0,1 1 0,-1-1-1,1 0 1,-1 1 0,1-1 0,-1 1-1,1-1 1,-1 1 0,1-1 0,0 1-1,-1-1 1,1 1 0,1-1 0,11-8-436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15067,'1'1'163,"0"1"0,0 0 0,-1-1 0,1 1 0,-1 0 0,1-1 0,-1 1 0,0 0 0,1 0 0,-1 0 0,0 0 0,0-1 0,0 1 0,-1 3 0,0 1 150,0 42 1232,-2 10-513,9 96 0,-6-153-1026,0-1 1,0 1-1,0 0 1,0 0-1,0 0 1,0-1-1,0 1 1,0 0-1,0 0 1,1-1-1,-1 1 1,0 0-1,1 0 1,-1-1-1,0 1 1,1 0-1,-1-1 0,1 2 1,4-13 125,2-28 9,-4-206 196,-3 211-346,0 33 9,0 0 0,0 0 0,0 1 0,0-1 0,0 0 0,0 0 0,0 0 0,0 0 0,0 1 0,1-1 0,-1 0 0,0 0 0,1 1 0,-1-1 0,0 0 0,1 0 0,0 0 0,-1 1 0,0 0 0,1 0 0,-1 0 0,1-1 0,-1 1 0,0 0 1,1 0-1,-1 0 0,0 0 0,1 0 0,-1 0 0,0 0 0,1 0 0,-1 0 1,1 0-1,-1 0 0,0 1 0,1-1 0,-1 0 0,0 0 0,1 0 0,-1 0 0,0 1 1,1-1-1,-1 0 0,0 1 0,26 25 4,-12-12-12,-13-13 7,1 1-1,-1-1 1,1 0 0,0 0 0,0 1 0,0-1-1,-1 0 1,1-1 0,0 1 0,0 0 0,1-1 0,-1 1-1,0-1 1,0 1 0,0-1 0,0 0 0,0 0-1,0 0 1,1 0 0,-1 0 0,0-1 0,0 1 0,0-1-1,0 1 1,0-1 0,0 0 0,4-1 0,0-3-20,1 0 1,-1 0 0,0 0-1,0-1 1,9-12-1,-3 5-51,-12 13 70,0 0 0,0 0 1,0 1-1,0-1 0,0 0 1,0 0-1,0 1 0,0-1 1,0 0-1,0 0 0,0 0 1,0 1-1,0-1 0,0 0 1,0 0-1,0 1 0,0-1 1,1 0-1,-1 0 0,0 1 1,0-1-1,0 0 0,0 0 1,0 0-1,1 1 0,-1-1 0,0 0 1,0 0-1,0 0 0,0 0 1,1 0-1,-1 1 0,0-1 1,0 0-1,1 0 0,-1 0 1,0 0-1,0 0 0,1 0 1,-1 0-1,0 0 0,0 0 1,0 0-1,1 0 0,-1 0 1,0 0-1,0 0 0,1 0 1,-1 0-1,0 0 0,0 0 1,1 0-1,-1 0 0,0 0 1,0 0-1,1-1 0,-1 1 1,0 0-1,0 0 0,0 0 1,0 0-1,1 0 0,-1-1 1,0 1-1,0 0 0,0 0 1,0 0-1,1-1 0,-1 26-35,0-19 28,-1 39-62,0-17-78,1 0 0,1 0 0,7 36 1,-7-61 23,-1 0 0,1 0 0,0 0 1,0 0-1,0 0 0,0 0 0,1 0 1,-1 0-1,1 0 0,-1-1 0,1 1 1,0-1-1,0 1 0,0-1 1,1 0-1,3 3 0,8-1-395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120 222 15435,'0'0'47,"0"0"-1,1 0 0,-1 0 0,0 0 1,1 0-1,-1 0 0,0 0 0,1 0 0,-1 0 1,1 0-1,-1 0 0,0 0 0,1 0 1,-1 1-1,0-1 0,1 0 0,-1 0 1,0 0-1,0 0 0,1 1 0,-1-1 1,0 0-1,1 0 0,-1 1 0,0-1 1,0 0-1,1 0 0,-1 1 0,0-1 1,0 0-1,0 1 0,0-1 0,1 0 1,-1 1-1,0-1 0,0 0 0,0 1 1,0-1-1,0 0 0,0 1 0,0-1 1,0 1-1,6 22 172,-5-19-18,60 429 2842,-59-414-3093,-1-11-67,0 0-1,0-1 0,-1 1 1,0-1-1,0 1 0,0 0 1,-1-1-1,-3 10 1,4-16 75,0-1 0,0 0 0,0 1 0,0-1 0,-1 1 1,1-1-1,0 1 0,0-1 0,-1 1 0,1-1 1,0 0-1,-1 1 0,1-1 0,0 0 0,-1 1 1,1-1-1,-1 0 0,1 1 0,0-1 0,-1 0 0,1 0 1,-1 0-1,1 1 0,-1-1 0,1 0 0,-1 0 1,1 0-1,-1 0 0,1 0 0,-1 0 0,1 0 0,-1 0 1,1 0-1,-1 0 0,1 0 0,0 0 0,-1 0 1,1 0-1,-1 0 0,1-1 0,-1 1 0,1 0 1,-1 0-1,1-1 0,-1 1 0,-17-16-2137,17 15 2043,-15-17-1483,2 0 1,-16-24-1,15 17 831,-18-41-1,23 41 1412,0 0-1,2-1 1,1 0 0,1 0-1,-4-40 1,9 49 26,1 1 0,1 0 0,0-1 0,1 1 0,0 0 0,2 0 0,0 0 0,1 0 0,0 1 0,14-27 0,-10 26-485,0 0-1,1 1 1,1 1-1,0-1 1,1 2-1,1 0 1,0 0-1,0 1 1,2 1-1,-1 0 1,1 1-1,1 1 1,0 0-1,0 1 1,24-8-1,-40 16-160,39-10 52,-38 10-52,1 0 0,-1 0 0,0 0-1,0 0 1,1 0 0,-1 0 0,0 0 0,0 0 0,1 0 0,-1 0 0,0 1 0,0-1-1,0 1 1,1-1 0,-1 1 0,0-1 0,0 1 0,0 0 0,0-1 0,0 1 0,0 0-1,0 0 1,0 0 0,0 0 0,-1 0 0,1 0 0,0 0 0,0 0 0,0 1 0,0 2 7,0 0 0,0 0 1,-1 0-1,0-1 0,1 1 1,-1 0-1,-1 0 0,1 0 1,0 0-1,-1 0 0,-1 5 1,-17 45 75,15-44-68,-37 85 194,20-49-497,-20 62 0,38-85-792,3-23 1059,0 0 0,0 0 0,0 0 0,0 0 0,1 0 0,-1 0 0,0 1-1,0-1 1,0 0 0,1 0 0,-1 0 0,0 0 0,0 0 0,0 0 0,1 0 0,-1 0 0,0 0 0,0 0-1,1 0 1,-1 0 0,0 0 0,0 0 0,0 0 0,1 0 0,-1 0 0,0-1 0,0 1 0,0 0 0,1 0 0,-1 0-1,0 0 1,0 0 0,0 0 0,0 0 0,1-1 0,-1 1 0,0 0 0,0 0 0,0 0 0,0-1 0,0 1 0,0 0-1,1-1 1,26-32-825,-25 30 828,26-38-675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16315,'4'30'808,"-2"0"-1,-1 0 0,-4 39 0,1-44-358,1 0-1,1 0 1,2 0 0,7 46-1,-9-70-433,0 0-1,0 0 0,0 0 0,1-1 0,-1 1 1,0 0-1,0 0 0,1 0 0,-1 0 0,0-1 1,1 1-1,-1 0 0,1 0 0,-1-1 1,1 1-1,-1 0 0,1-1 0,-1 1 0,1 0 1,0-1-1,-1 1 0,1-1 0,0 1 1,0-1-1,1 1 0,-2-1-8,1 0 1,0-1-1,0 1 1,0-1-1,0 1 1,-1-1-1,1 1 1,0-1-1,0 1 1,-1-1-1,1 0 1,0 1-1,-1-1 1,1 0-1,-1 0 1,1 1-1,-1-1 1,1-2-1,4-7-18,0 0 0,5-19-1,6-34-202,-3 0 0,-3-2-1,3-85 1,-13 131 113,-3 39 132,1 17 78,1 0-1,2 0 1,1 0 0,11 51 0,-12-83-82,0 0 1,0 0-1,1-1 1,0 1-1,0 0 1,3 5-1,-4-10-21,-1 1-1,1 0 1,-1-1 0,1 1-1,-1-1 1,1 1 0,-1-1-1,1 1 1,0-1 0,-1 1-1,1-1 1,0 1 0,-1-1-1,1 0 1,0 1-1,0-1 1,-1 0 0,1 0-1,0 1 1,0-1 0,-1 0-1,1 0 1,0 0 0,0 0-1,0 0 1,-1 0 0,1 0-1,0-1 1,0 1 0,0 0-1,-1 0 1,1-1 0,0 1-1,0 0 1,-1-1 0,1 1-1,0 0 1,-1-1-1,1 1 1,0-1 0,-1 0-1,1 1 1,-1-1 0,1 0-1,6-6 19,-1 0 0,0-1 1,0 0-1,-1 0 0,0 0 0,0 0 0,4-13 0,24-67 63,-27 69-70,14-47 35,13-36-63,-33 102 13,0 1-1,0-1 1,0 0 0,0 0 0,0 0 0,0 0-1,0 0 1,1 0 0,-1 0 0,0 0 0,0 0-1,0 0 1,0 0 0,0 0 0,0 0-1,0 0 1,0 0 0,0 0 0,0 0 0,0 0-1,0 0 1,0 0 0,0 0 0,0 0 0,0 0-1,0 0 1,1 0 0,-1 0 0,0 0-1,0 0 1,0 0 0,0 0 0,0 0 0,0 0-1,0 0 1,0 0 0,0-1 0,0 1 0,0 0-1,0 0 1,0 0 0,0 0 0,0 0 0,0 0-1,0 0 1,0 0 0,1 11 50,-3 17 54,-1 5 41,0-8 12,0 1-1,2-1 1,2 1-1,0-1 1,5 29-1,-6-53-145,0 0 0,0 0 0,0 0 0,1 0 0,-1 0 1,0 0-1,1 0 0,-1 0 0,1 0 0,-1 0 0,1 0 0,-1-1 0,1 1 0,-1 0 0,1 0 0,0 0 0,0-1 0,-1 1 1,1 0-1,0-1 0,0 1 0,0-1 0,0 1 0,0-1 0,1 1 0,0-1 1,-1 0 0,0 0 0,1 0 0,-1 0 0,1-1 0,-1 1 0,0 0 0,1-1 0,-1 0 0,0 1 0,0-1 0,1 0 0,-1 1 0,0-1 0,0 0 0,1-1 0,7-7 36,-1 1-1,0-1 0,9-15 0,68-116 109,-32 47-148,-36 72-46,-10 21 11,-4 11 7,1 90 43,-4-58 23,2-1-1,8 47 0,-10-88-77,1 0 0,-1 0 0,0 1 1,0-1-1,0 0 0,1 0 0,-1 0 0,1 0 0,-1 0 0,1 0 1,-1 0-1,1 0 0,0 0 0,0 2 0,0-3 5,-1-1-1,1 1 0,-1 0 1,0 0-1,1 0 0,-1 0 1,0-1-1,0 1 0,1 0 1,-1 0-1,0-1 1,1 1-1,-1 0 0,0 0 1,0-1-1,0 1 0,1 0 1,-1-1-1,0 1 0,0 0 1,0-1-1,0 1 0,0 0 1,1-1-1,-1 1 1,0-1-1,0 0 0,7-38-156,-5-54-175,0 32-11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19940,'-2'8'1625,"1"11"-1249,-1 1-168,5 2 496,4-2-616,3-2-968,2-7 832,10-9-216,4-2-152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15459,'13'10'1729,"4"-4"-1097,4-8-184,3-8 1024,12-7-664,4-5-103,0-6-161,2 2-104,-4 3-544,-4 4-448,-8 14 520,-3 5-112,-11 7-136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8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18420,'0'0'1744,"5"-5"-1112,6-3-231,10-5 815,2-3-224,7-6-400,3-3-144,6-5-544,2-2-336,-2 2-456,-4-1 744,-6-2-168,-5-1-152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19524,'-54'133'3672,"51"-119"-3368,3-14-304,0 1 0,1-1 0,-1 0 1,0 0-1,0 0 0,0 0 1,1 0-1,-1 0 0,0 0 0,0 0 1,0 0-1,1 0 0,-1 0 1,0 0-1,0 1 0,1-2 0,-1 1 1,0 0-1,0 0 0,0 0 0,1 0 1,-1 0-1,0 0 0,0 0 1,0 0-1,1 0 0,-1 0 0,0 0 1,0 0-1,0-1 0,1 1 1,-1 0-1,0 0 0,0 0 0,27-23-358,-15 12 240,-5 7 71,0-1 0,1 1 0,-1 0-1,1 1 1,0 0 0,0 0 0,0 1 0,16-3 0,-20 4 46,1 1 1,-1-1 0,1 1-1,-1 0 1,1 1 0,-1-1-1,1 1 1,-1 0 0,1 0-1,-1 0 1,0 1 0,0 0-1,1-1 1,-1 1 0,0 1-1,-1-1 1,1 1 0,4 3-1,-6-4 24,0 0 1,0 1-1,0-1 0,-1 1 0,1-1 0,-1 1 0,1 0 1,-1 0-1,0 0 0,0-1 0,0 1 0,-1 0 0,1 0 1,-1 0-1,0 0 0,1 0 0,-1 0 0,-1 0 0,1 0 1,0 0-1,-1 0 0,1 0 0,-1 0 0,0 0 1,0 0-1,-3 5 0,0 2 92,-1 0 1,0 0-1,-1-1 1,0 0-1,-1 0 0,-8 9 1,8-11-73,-1 0 1,1-1-1,-1 1 0,-1-1 1,-13 7-1,20-12-132,-1 0-1,0 1 1,0-1-1,1-1 1,-1 1 0,0 0-1,0-1 1,0 1-1,0-1 1,-5 0 0,7 0-3,0 0 0,-1 0 0,1-1 0,0 1 0,0-1 1,0 1-1,-1-1 0,1 1 0,0-1 0,0 0 0,0 0 1,0 1-1,0-1 0,0 0 0,0 0 0,0 0 0,0 0 0,1 0 1,-1 0-1,0 0 0,1 0 0,-1-1 0,0 1 0,0-2 1,-3-15-568,5-2-239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15563,'-2'-22'1976,"3"18"-1581,-1 0 0,-1 0 0,1 0 0,-1 0 1,1 0-1,-1 0 0,0 0 0,-2-4 0,-6 34 1799,6-10-1896,1-6-233,0 0 0,1 0 1,0 0-1,0 15 0,1-23-67,0-1 0,1 1 1,-1 0-1,0 0 0,1-1 0,-1 1 0,1 0 0,-1 0 0,1-1 0,0 1 0,0-1 1,0 1-1,0-1 0,0 1 0,0-1 0,0 1 0,0-1 0,0 0 0,1 0 0,-1 0 0,1 1 1,-1-1-1,1 0 0,-1-1 0,1 1 0,-1 0 0,1 0 0,0-1 0,-1 1 0,5 0 0,10 0-72,0 0 0,20-1 0,-20-1 4,0 1 1,0 1 0,31 4 0,-44-4 55,1 0 1,-1 0-1,1 0 0,-1 1 1,0-1-1,1 1 0,-1 0 1,0-1-1,0 2 0,0-1 1,0 0-1,0 0 0,-1 1 1,1 0-1,-1-1 0,0 1 1,0 0-1,0 0 0,0 1 1,0-1-1,2 6 0,-3-6 11,0 0 0,0 1-1,0-1 1,0 0-1,-1 0 1,0 1 0,1-1-1,-1 0 1,0 0 0,-1 1-1,1-1 1,-1 0 0,1 0-1,-1 1 1,0-1 0,0 0-1,-2 4 1,0-3 20,1 0 0,-1 0 0,0 0 0,0 0 0,0-1 0,-1 1 0,1-1 0,-1 0 0,0 0 1,-8 5-1,6-5-7,0 0 0,-1 0 0,1 0 0,-1 0 0,1-1 1,-1 0-1,0-1 0,0 0 0,0 0 0,0 0 0,0-1 1,0 0-1,0 0 0,0 0 0,0-1 0,-8-2 0,14 3-69,-1-1-1,0 1 0,1-1 0,-1 1 1,0-1-1,1 0 0,-1 0 1,1 0-1,-1 1 0,1-2 0,-1 1 1,1 0-1,0 0 0,-1 0 0,1 0 1,0-1-1,0 1 0,0-1 1,0 1-1,0-1 0,0 1 0,1-1 1,-1 1-1,0-1 0,1 0 1,-1 0-1,1 1 0,0-1 0,-1 0 1,1 1-1,0-1 0,0 0 0,0 0 1,0 0-1,1 1 0,-1-1 1,0 0-1,1 1 0,-1-1 0,1 0 1,1-2-1,1-3-144,1 1 0,-1 0 1,1 0-1,1 0 0,-1 0 0,1 1 0,0-1 1,0 1-1,7-5 0,20-12-640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20 174 14315,'4'-1'210,"1"-1"-1,-1-1 1,0 1-1,0 0 1,0-1 0,0 0-1,0 0 1,-1 0-1,0 0 1,1-1-1,-1 0 1,3-4 0,-4 5-57,0 0 0,-1 0 0,0 1 0,1-1-1,-1 0 1,0 0 0,-1-1 0,1 1 0,0 0 0,-1 0 0,0 0 0,1 0 0,-1 0 0,-1-1 0,1 1 0,0 0 0,-1 0 0,1 0 0,-3-4 0,3 6-120,0 0 0,0 1 1,0-1-1,0 1 0,0-1 0,-1 1 0,1-1 1,0 1-1,0-1 0,-1 1 0,1-1 0,0 1 1,-1 0-1,1-1 0,0 1 0,-1-1 0,1 1 1,0 0-1,-1-1 0,1 1 0,-1 0 0,1-1 1,-1 1-1,1 0 0,-1 0 0,1 0 0,-1-1 1,1 1-1,-1 0 0,1 0 0,-1 0 0,0 0 0,1 0 1,-1 0-1,1 0 0,-1 0 0,1 0 0,-1 0 1,1 0-1,-1 0 0,1 1 0,-1-1 0,1 0 1,-1 0-1,1 1 0,-1-1 0,1 0 0,-1 0 1,0 1-1,-1 1 62,-1 0 0,1 0 0,0 0 0,0 1 0,0-1 0,0 1 0,0-1 0,-1 4 0,-4 8-1,1 0-1,1 1 1,0 0-1,0 0 0,2 0 1,0 0-1,1 0 1,0 1-1,1-1 1,1 1-1,1-1 1,0 1-1,5 25 0,-5-39-92,-1 0-1,1 0 1,-1 0 0,1 0-1,0 0 1,0 0-1,0-1 1,0 1-1,0 0 1,0-1-1,0 1 1,1-1-1,-1 1 1,0-1-1,1 1 1,-1-1-1,1 0 1,0 0-1,-1 0 1,1 0-1,0 0 1,0 0-1,3 1 1,-3-2-40,1 0 1,-1 0-1,0 0 0,1 0 0,-1 0 1,1-1-1,-1 1 0,1-1 1,-1 0-1,0 1 0,1-1 1,-1 0-1,0 0 0,0-1 0,0 1 1,0 0-1,0-1 0,0 1 1,2-3-1,5-4-233,-1-1 1,0 0-1,-1 0 1,0-1-1,0 0 1,-1 0-1,-1-1 1,0 0-1,0 0 1,4-14-1,-1-5-274,0 0 0,4-54 0,-6 12-394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15235,'-11'-12'3725,"10"12"-3652,1 0-1,0 0 0,0 0 0,-1 0 0,1 0 0,0 0 0,0 0 0,-1 0 0,1 1 0,0-1 0,0 0 0,-1 0 0,1 0 0,0 0 1,0 0-1,0 1 0,-1-1 0,1 0 0,0 0 0,0 0 0,0 0 0,0 1 0,-1-1 0,1 0 0,0 0 0,0 1 0,0-1 0,0 0 0,0 0 1,0 1-1,0-1 0,0 0 0,0 1 0,-3 31 1090,3-30-1156,2 93 488,4 1-1,21 112 1,-26-204-458,0 1 1,0-1-1,0 0 0,1 0 1,-1 0-1,1 1 1,0-2-1,0 1 0,6 7 1,-7-10-29,0 0 0,0 0 0,1 0-1,-1-1 1,0 1 0,1 0 0,-1-1 0,0 1 0,1 0 0,-1-1 0,1 0-1,-1 1 1,1-1 0,-1 0 0,1 0 0,-1 0 0,1 0 0,-1 0 0,1 0-1,-1 0 1,1-1 0,-1 1 0,1 0 0,-1-1 0,1 1 0,-1-1 0,0 0-1,1 1 1,-1-1 0,0 0 0,2-1 0,21-14-54,-2 0-1,27-25 1,30-22-199,-75 60 217,0 1 1,0-1-1,1 1 0,-1 0 1,0 0-1,1 1 1,0-1-1,7 0 0,-11 2 21,1-1 0,-1 1 0,1 0-1,-1 0 1,1 1 0,-1-1-1,0 0 1,1 0 0,-1 1 0,1-1-1,-1 1 1,0-1 0,0 1-1,1-1 1,-1 1 0,0 0 0,0 0-1,1 0 1,-1 0 0,0-1 0,0 1-1,0 1 1,0-1 0,-1 0-1,1 0 1,0 0 0,0 0 0,-1 1-1,1-1 1,0 0 0,0 2-1,2 7 4,-1 0 0,0 0-1,1 10 1,-2-10 24,1-1 0,-1 0 0,6 13 0,-7-22-14,0 1 0,0 0-1,0 0 1,1-1 0,-1 1 0,0 0-1,1-1 1,-1 1 0,0 0 0,1-1-1,-1 1 1,1 0 0,-1-1-1,1 1 1,-1-1 0,1 1 0,0-1-1,-1 1 1,1-1 0,0 0 0,-1 1-1,1-1 1,0 0 0,-1 1 0,1-1-1,0 0 1,0 0 0,-1 0 0,1 0-1,1 0 1,0 0 2,0-1 1,0 1-1,-1-1 1,1 0-1,0 0 0,-1 1 1,1-1-1,-1 0 1,1-1-1,-1 1 0,1 0 1,1-2-1,6-7 22,-1 0 1,13-20-1,-20 27-26,81-135-285,-81 135 255,1 1-1,-1 0 0,1-1 1,-1 1-1,1 0 0,0 0 0,0 0 1,4-2-1,-6 4 20,0 0 0,1-1-1,-1 1 1,0 0 0,1 0 0,-1 0 0,0 0 0,1 0-1,-1 0 1,0 0 0,1 0 0,-1 0 0,0 0 0,1 0-1,-1 0 1,0 0 0,1 0 0,-1 0 0,0 0 0,1 0 0,-1 0-1,0 0 1,1 1 0,-1-1 0,1 0 0,6 13-143,-4 2 108,-2-9 45,0-1-1,0 1 1,0 0-1,1-1 0,3 7 1,-4-11 2,-1 0-1,0 0 1,1-1 0,-1 1-1,1 0 1,-1-1 0,1 1-1,0-1 1,-1 1 0,1-1 0,0 1-1,-1-1 1,1 1 0,0-1-1,-1 1 1,1-1 0,0 0-1,0 0 1,-1 1 0,1-1 0,0 0-1,0 0 1,0 0 0,-1 0-1,1 0 1,0 0 0,0 0-1,0 0 1,0 0 0,-1 0 0,1 0-1,0-1 1,0 1 0,0 0-1,-1 0 1,1-1 0,0 1-1,-1-1 1,1 1 0,0-1 0,-1 1-1,1-1 1,0 1 0,0-1-1,38-36 82,3-4-340,-39 39 213,0 0 0,0 0 0,0 0 0,0 0 1,0 0-1,1 1 0,-1-1 0,0 1 0,1 0 0,-1 0 0,1 0 0,4 0 0,-5 1 12,-1 1 1,0-1-1,0 1 0,0-1 0,1 1 0,-1 0 0,0 0 0,0 0 1,0 0-1,0 0 0,0 0 0,-1 1 0,1-1 0,0 0 0,-1 1 1,1 0-1,0-1 0,-1 1 0,0 0 0,1 0 0,-1 0 0,2 4 1,2 5-72,1 0 0,6 22 0,-12-31 91,16 57 446,13 92 0,-22-102 19,-6-45-402,-1 1 0,1 0 0,-1 0 0,-1-1 0,1 1 0,-1 0 0,-2 8 0,3-11-20,-1-1 0,1 1 0,-1 0 0,1-1 0,-1 1 0,0 0 1,0-1-1,0 1 0,0-1 0,0 1 0,0-1 0,0 0 0,0 1 0,-1-1 1,1 0-1,0 0 0,-1 0 0,1 0 0,-1 0 0,0 0 0,1 0 0,-1-1 0,-2 2 1,3-2-9,0 0 0,0-1 0,0 1 1,0 0-1,0 0 0,0-1 1,0 1-1,0 0 0,0-1 0,0 1 1,0-1-1,0 1 0,1-1 1,-1 1-1,0-1 0,0 0 0,0 1 1,1-1-1,-1 0 0,0 0 0,1 0 1,-1 1-1,1-1 0,-1 0 1,1 0-1,0 0 0,-1 0 0,1 0 1,-1-1-1,-8-30 294,5 8-358,2 1 0,0-1 1,1 1-1,1-1 0,4-27 0,0 24-647,2 1-1,0 0 0,1 0 1,2 1-1,1 0 0,1 0 1,20-34-1,-9 22-317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17596,'1'-1'1535,"-4"2"-510,-9 6 17,-14 14 670,-21 32 567,42-47-2217,1 0-1,-1 1 1,1 0-1,0-1 1,1 2 0,-5 11-1,8-18-73,0-1 1,-1 1-1,1-1 0,0 1 0,0-1 0,0 1 0,0-1 1,0 1-1,0-1 0,0 1 0,-1-1 0,1 1 1,1-1-1,-1 1 0,0 0 0,0-1 0,0 1 1,0-1-1,0 1 0,0-1 0,1 1 0,-1-1 0,0 1 1,0-1-1,1 0 0,-1 1 0,0-1 0,1 1 1,-1-1-1,0 1 0,1-1 0,-1 0 0,1 1 1,-1-1-1,1 0 0,-1 0 0,0 1 0,1-1 0,-1 0 1,1 0-1,-1 0 0,1 1 0,0-1 0,-1 0 1,1 0-1,-1 0 0,1 0 0,-1 0 0,1 0 1,-1 0-1,1 0 0,-1 0 0,2-1 0,33-8-792,-26 6 568,4-1-49,0 1 0,1 0 0,-1 0 0,1 2 0,22-1 0,-34 2 253,1 0 0,0 1 0,-1-1 0,1 1 0,0-1 1,-1 1-1,1 0 0,-1 0 0,1 0 0,-1 1 0,0-1 1,1 0-1,-1 1 0,4 3 0,-4-3 35,-1 0 0,0 1 0,1-1 0,-1 0 0,0 1 1,0-1-1,0 1 0,0-1 0,-1 1 0,1-1 0,-1 1 0,1 0 0,-1-1 0,0 1 0,0-1 0,0 1 1,0 0-1,-1 3 0,0 0-22,0 0 1,-1 1-1,1-1 1,-1 0-1,0 0 1,-1-1-1,1 1 0,-1 0 1,-1-1-1,1 0 1,0 1-1,-1-1 1,0-1-1,-1 1 1,1-1-1,-1 1 1,-9 6-1,13-11 19,-1 1-1,1 0 0,0-1 1,-1 1-1,1-1 1,-1 0-1,1 0 0,0 1 1,-1-1-1,1 0 0,-1 0 1,-1 0-1,-16-8-65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16932,'1'3'250,"0"-1"0,0 1 0,0 0 0,-1 0 0,1 0 1,-1 0-1,0 0 0,0 0 0,0 5 0,0-6-17,0 2-54,3 112 2490,-2-98-2471,1-1 1,1 0 0,1 0 0,8 26 0,-11-42-188,-1 1 1,0-1 0,1 1-1,0-1 1,-1 1-1,1-1 1,0 1 0,0-1-1,-1 0 1,1 0-1,0 1 1,0-1 0,1 0-1,-1 0 1,0 0 0,0 0-1,0 0 1,1 0-1,-1 0 1,1 0 0,-1-1-1,0 1 1,1-1-1,-1 1 1,1-1 0,-1 1-1,1-1 1,0 0 0,-1 0-1,1 1 1,-1-1-1,1-1 1,0 1 0,-1 0-1,1 0 1,-1 0 0,1-1-1,-1 1 1,1-1-1,-1 1 1,1-1 0,-1 0-1,1 1 1,-1-1-1,0 0 1,1 0 0,1-2-1,5-3 14,0-1-1,0 0 1,0-1-1,0 0 0,9-14 1,40-69 77,5-5-53,-62 95-50,1 1 0,-1 0 1,0-1-1,0 1 0,1-1 1,-1 1-1,0 0 0,0-1 1,1 1-1,-1 0 0,0-1 1,1 1-1,-1 0 0,1 0 1,-1-1-1,0 1 0,1 0 1,-1 0-1,1 0 0,-1-1 1,1 1-1,-1 0 0,0 0 1,1 0-1,-1 0 0,1 0 1,-1 0-1,1 0 0,4 11 0,-4 27 31,-1-33-21,0 5 6,0-4 12,-1 1 0,1 0-1,1-1 1,1 12 0,-2-17-20,1 0 0,-1-1-1,0 1 1,0 0 0,0 0 0,1-1 0,-1 1 0,0 0 0,1-1 0,-1 1 0,1 0 0,-1-1 0,1 1 0,-1-1 0,1 1 0,-1-1-1,1 1 1,0-1 0,-1 1 0,1-1 0,0 1 0,-1-1 0,1 0 0,0 1 0,-1-1 0,1 0 0,0 0 0,0 0 0,-1 1-1,1-1 1,0 0 0,0 0 0,-1 0 0,1 0 0,0 0 0,0-1 0,-1 1 0,1 0 0,0 0 0,0 0 0,-1-1 0,1 1 0,0 0-1,-1-1 1,1 1 0,0 0 0,-1-1 0,1 1 0,0-2 0,12-7 44,-1-1 0,0 0 0,-1-1 0,-1 0 0,1-1 0,14-22 1,-5 7 7,2-3-19,-16 21-50,0-1-1,1 1 1,0 0-1,1 1 1,-1 0-1,2 0 1,-1 1-1,15-10 1,-23 17 7,1 0 1,-1 0 0,1 0 0,-1-1-1,1 1 1,-1 0 0,0 0 0,1 0-1,-1 0 1,1 0 0,-1 0-1,1 0 1,-1 0 0,1 0 0,-1 0-1,1 0 1,-1 1 0,1-1 0,-1 0-1,0 0 1,1 0 0,-1 0-1,1 1 1,-1-1 0,0 0 0,1 1-1,-1-1 1,0 0 0,1 1 0,-1-1-1,0 0 1,1 1 0,-1-1-1,0 0 1,0 1 0,1-1 0,-1 1-1,0-1 1,0 1 0,0-1 0,0 0-1,0 1 1,1-1 0,-1 1 0,0-1-1,0 1 1,1 24-31,-1-23 29,-1 50 11,2 41 419,-2-93-421,1 0 0,0 1 0,0-1 0,0 1 0,0-1 0,0 1 0,1-1 0,-1 1 0,0-1 0,0 1 0,0-1 0,0 1 0,0-1 0,1 0 0,-1 1 0,0-1 0,0 1 0,1-1 0,-1 0 0,0 1 0,1-1 0,-1 0 0,0 1 0,1-1 0,0 1 0,7-6 177,8-18 50,7-21-549,-8 16-298,22-33 0,-36 60 567,-1 0 0,1 0-1,-1 0 1,1 0-1,-1 1 1,1-1 0,0 0-1,0 0 1,-1 0 0,1 1-1,0-1 1,0 0 0,0 1-1,0-1 1,0 1 0,0-1-1,0 1 1,0-1 0,0 1-1,0 0 1,1-1 0,-1 2 19,-1-1 0,1 0 1,-1 1-1,1-1 0,0 1 1,-1-1-1,1 1 1,-1-1-1,0 1 0,1 0 1,-1-1-1,1 1 0,-1 0 1,0-1-1,1 1 1,-1 0-1,0-1 0,0 1 1,0 0-1,1-1 0,-1 1 1,0 1-1,1 9-41,0 1-1,-2 18 1,1-25 144,-5 54 396,5-58-499,0-1 1,0 0 0,0 1-1,0-1 1,0 0-1,0 0 1,0 1 0,0-1-1,0 0 1,0 0 0,0 1-1,0-1 1,0 0 0,0 0-1,-1 1 1,1-1 0,0 0-1,0 0 1,0 0-1,0 1 1,-1-1 0,1 0-1,0 0 1,0 0 0,0 1-1,-1-1 1,1 0 0,0 0-1,0 0 1,0 0 0,-1 0-1,1 0 1,0 0-1,0 1 1,-1-1 0,1 0-1,0 0 1,0 0 0,-1 0-1,1 0 1,0 0 0,-1 0-1,1 0 1,0 0 0,0 0-1,-1-1 1,1 1-1,0 0 1,0 0 0,-1 0-1,1 0 1,0 0 0,0 0-1,0 0 1,-1-1 0,1 1-1,0 0 1,0 0 0,0 0-1,-1-1 1,0-2-390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217 506 17788,'0'0'126,"-1"-1"1,0 0-1,0 1 1,0-1 0,1 1-1,-1-1 1,0 1-1,0 0 1,0-1-1,0 1 1,0 0-1,0 0 1,0-1-1,1 1 1,-1 0-1,0 0 1,0 0 0,0 0-1,0 0 1,-2 1-1,1-1 151,-5 0-97,-1 1-1,1 0 1,0 0 0,-1 1 0,1 0 0,0 0-1,0 1 1,1-1 0,-1 2 0,0-1 0,1 1-1,0 0 1,0 0 0,-7 7 0,4-4-138,1 1 0,0 0 0,0 0 1,1 1-1,0 0 0,0 0 0,1 1 0,-8 16 0,12-19 16,-1 0-1,1 0 0,1 0 0,-2 12 0,2-18-47,1 0 0,0 0 0,0 0 0,0 0 1,0 0-1,0 1 0,1-1 0,-1 0 0,0 0 0,0 0 0,1 0 0,-1 0 0,1 0 0,-1 0 1,1 0-1,0 1 0,0-1-7,0-1 1,-1 1-1,1-1 1,0 0 0,0 1-1,-1-1 1,1 0-1,0 0 1,0 0-1,0 1 1,-1-1-1,1 0 1,0 0 0,0 0-1,0 0 1,0 0-1,-1-1 1,1 1-1,0 0 1,0 0 0,0-1-1,-1 1 1,1 0-1,0-1 1,0 1-1,0-1 1,6-3-70,0-1 1,0 1-1,-1-1 1,0 0-1,0-1 0,0 0 1,-1 1-1,1-2 1,5-9-1,6-10-275,15-30-1,-25 41 117,0 0 0,-1 0 0,8-29 0,-14 42 173,-3 7 69,-4 11 51,1 5 82,-6 35 0,11-50-122,0 1 0,1-1-1,0 0 1,0 1 0,0-1 0,1 0-1,0 1 1,0-1 0,1 0 0,2 7 0,-4-12-38,1 0 0,-1 1 0,1-1 0,-1 0 0,1 0 0,0 1 1,0-1-1,0 0 0,0 0 0,-1 0 0,1 0 0,0 0 0,1-1 1,-1 1-1,0 0 0,0 0 0,0-1 0,0 1 0,1 0 0,-1-1 1,0 1-1,1-1 0,1 1 0,-1-1-42,1 0 0,-1-1 0,0 1-1,1-1 1,-1 1 0,0-1 0,0 1 0,0-1 0,0 0 0,1 0 0,-1 0 0,3-3-1,5-4-350,0 0-1,-1-1 0,16-18 0,-23 25 354,21-27-872,0-2 1,-2 0-1,20-42 0,43-108-726,-67 141 2040,-32 120 3642,12-64-3608,-3 9 230,1-1 0,2 1 0,-1 37 0,4-62-638,-1 1 0,1 0 1,0-1-1,0 1 0,0 0 0,0 0 1,0-1-1,0 1 0,0 0 1,1-1-1,-1 1 0,0 0 0,0-1 1,1 1-1,-1 0 0,0-1 0,0 1 1,1-1-1,-1 1 0,1 0 1,-1-1-1,1 1 0,0 0 0,-1-1-5,1-1 0,0 1 0,-1 0 0,1 0 0,-1 0 0,1-1 0,-1 1-1,1 0 1,-1-1 0,1 1 0,-1 0 0,1-1 0,-1 1 0,1-1-1,-1 1 1,0-1 0,1 1 0,-1-1 0,1 0 0,18-34 108,-7 6-126,-2-1 0,-1 0 1,-1 0-1,-2-1 0,5-55 0,-13 69-38,2 16 42,-1 1 0,1 0 0,0 0 1,0 0-1,0 0 0,-1 0 0,1 0 0,0-1 0,0 1 1,-1 0-1,1 0 0,0 0 0,0 0 0,0 0 1,-1 0-1,1 0 0,0 0 0,0 0 0,-1 0 1,1 0-1,0 0 0,0 0 0,-1 0 0,1 0 1,0 0-1,0 1 0,0-1 0,-1 0 0,1 0 1,0 0-1,0 0 0,0 0 0,-1 0 0,1 1 0,0-1 1,0 0-1,-3 2 3,1 1-1,0-1 1,0 1 0,0-1 0,0 1-1,1 0 1,-1-1 0,0 4 0,-8 17 87,2-1 0,1 1 1,1 1-1,1-1 0,-3 31 1,8-52-80,-1-1 1,1 1 0,0 0-1,0-1 1,0 1 0,1-1-1,-1 1 1,0 0 0,1-1-1,-1 1 1,1-1-1,-1 1 1,2 1 0,-2-2-20,1-1 1,-1 1-1,1-1 1,-1 0-1,1 1 1,-1-1-1,1 0 1,-1 1-1,1-1 1,-1 0 0,1 0-1,-1 0 1,1 1-1,-1-1 1,1 0-1,-1 0 1,1 0-1,0 0 1,-1 0-1,1 0 1,-1 0-1,1 0 1,-1 0-1,2 0 1,3-2-131,0 0 1,0-1-1,0 1 0,0-1 1,0 0-1,4-4 0,5-2-264,-7 5 192,11-7-433,2 0 0,21-8 1,-36 17 550,-1 0-1,0 1 1,1-1 0,0 1 0,-1 0 0,1 1-1,0-1 1,0 1 0,-1 0 0,1 0-1,0 0 1,0 1 0,-1-1 0,1 1 0,8 3-1,-10-2 139,0 0-1,0 0 0,0 0 0,-1 0 0,1 0 1,-1 1-1,1-1 0,-1 1 0,0 0 1,0 0-1,0 0 0,0 0 0,-1 0 1,1 0-1,-1 0 0,0 1 0,0-1 1,0 0-1,0 1 0,-1-1 0,1 1 0,-1-1 1,0 1-1,0 4 0,0 1 253,-1 0 0,0 0 0,0 0 0,-1 0-1,0 0 1,0 0 0,-7 16 0,1-15 175,4-12-307,2-19-393,8-43-758,2 1 0,3 0-1,2 1 1,25-68 0,-33 113 1036,-4 11 89,1 0-1,0 0 1,0 1-1,0-1 1,1 0 0,0 1-1,0-1 1,0 1-1,5-5 1,-8 9-108,0 1-1,0 0 1,0 0 0,0 0 0,0 0-1,0 0 1,0 0 0,1-1 0,-1 1-1,0 0 1,0 0 0,0 0-1,0 0 1,0 0 0,1 0 0,-1 0-1,0 0 1,0 0 0,0 0 0,0-1-1,1 1 1,-1 0 0,0 0 0,0 0-1,0 0 1,0 0 0,1 0-1,-1 0 1,0 0 0,0 0 0,0 1-1,0-1 1,1 0 0,-1 0 0,0 0-1,0 0 1,0 0 0,0 0-1,1 0 1,-1 0 0,0 0 0,0 0-1,0 1 1,0-1 0,0 0 0,0 0-1,1 0 1,-1 0 0,0 0-1,0 1 1,0-1 0,0 0 0,0 0-1,0 0 1,0 0 0,0 1 0,3 15 1011,-5 19 25,0-8-1017,0 0 0,2 0 0,0 0 0,2 0 0,2 0 0,0-1 0,1 1 0,2-1 0,1 0 0,0-1 0,2 0 0,1 0 0,26 40 0,-18-33-1440,-19-31 1360,0-1 0,0 0 0,0 0 0,0 1 0,0-1 0,0 0-1,0 0 1,-1 0 0,1 1 0,0-1 0,0 0 0,0 0-1,0 0 1,0 1 0,0-1 0,-1 0 0,1 0 0,0 0 0,0 0-1,0 1 1,-1-1 0,1 0 0,0 0 0,0 0 0,0 0 0,-1 0-1,1 0 1,0 0 0,0 0 0,-1 0 0,1 0 0,0 0 0,0 0-1,0 0 1,-1 0 0,1 0 0,0 0 0,0 0 0,-1 0 0,1 0-1,0 0 1,0 0 0,0 0 0,-1 0 0,1 0 0,0 0 0,-1-1-1,-4-1-63,-1-1-1,1 0 0,-1-1 0,1 1 0,0-1 0,0 0 1,-6-7-1,-7-5 147,7 7 50,-64-56 1091,66 56-861,1 0 0,0-1 0,0 0 0,1 0 0,-11-21 0,16 28-260,1 0 0,0 1 1,0-1-1,0 0 0,0 0 0,0-1 1,0 1-1,1 0 0,0 0 0,0 0 1,0 0-1,0 0 0,0 0 0,0-1 1,1 1-1,-1 0 0,1 0 0,2-5 1,-1 4-68,1 0 1,-1 0-1,1 0 1,0 1-1,0-1 1,0 1-1,1 0 1,-1-1-1,1 1 1,0 1-1,5-4 1,10-4-154,1 0 0,1 2 0,-1 0 0,29-5 0,-40 10 180,47-12-287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 15987,'0'-1'141,"0"0"-1,0 0 0,1 0 1,-1 1-1,0-1 0,0 0 0,0 0 1,0 0-1,0 0 0,0 0 1,0 1-1,0-1 0,0 0 0,0 0 1,-1 0-1,1 0 0,-1-1 0,1 2-46,0 0-1,-1 0 1,1 0-1,-1 0 1,1 0-1,0 0 1,-1 0-1,1 1 1,-1-1-1,1 0 1,0 0-1,-1 0 1,1 0-1,0 1 1,-1-1-1,1 0 1,0 0-1,-1 1 1,1-1-1,0 0 1,0 0-1,-1 1 1,1-1-1,0 1 1,-20 28 1681,14-16-1508,1 0 0,-6 27 0,10-35-275,0 1 0,0 0 0,0-1 0,1 1-1,0 0 1,0 0 0,0-1 0,1 1 0,2 10 0,-3-16-4,0 1 1,1 0-1,-1-1 0,0 1 0,1 0 1,-1-1-1,1 1 0,-1 0 0,1-1 1,-1 1-1,1-1 0,-1 1 0,1-1 1,0 1-1,-1-1 0,1 0 0,0 1 1,-1-1-1,1 0 0,0 1 0,-1-1 1,1 0-1,0 0 0,0 0 1,-1 0-1,1 0 0,0 0 0,0 0 1,-1 0-1,1 0 0,0 0 0,1 0 1,26-10-319,-22 8 260,1-1-5,0 0-1,1 1 1,-1 0 0,0 1-1,9-2 1,-13 3 56,0 0-1,0 0 1,0 0 0,0 0 0,0 1-1,0-1 1,0 1 0,0 0 0,0 0-1,0 0 1,0 0 0,0 1 0,-1-1 0,1 1-1,4 2 1,0 4-3,1-1 0,-1 1 1,-1 1-1,1-1 0,-1 1 0,-1 0 1,0 0-1,0 1 0,-1 0 0,0 0 1,0 0-1,2 12 0,0 5 21,-1-1 0,-1 1 0,0 44 0,-4-58 62,0 0 0,-1-1 0,0 1 0,-1 0 0,-1 0 0,0-1 0,-9 23 0,11-31-26,-1-1-1,0 0 1,1 1-1,-1-1 1,0 0-1,-1 0 1,1-1 0,0 1-1,-1 0 1,0-1-1,1 1 1,-1-1-1,0 0 1,0 0-1,-1 0 1,1 0-1,0-1 1,-1 1-1,1-1 1,0 0-1,-1 0 1,0 0-1,1 0 1,-1-1-1,0 0 1,1 1-1,-1-1 1,0 0-1,1-1 1,-1 1-1,-5-2 1,7 2-24,-1-1 1,0 1-1,1-1 0,-1 0 1,1 0-1,-1 0 1,1 0-1,0 0 1,-1 0-1,1-1 1,0 1-1,0-1 1,0 0-1,0 0 0,0 1 1,0-1-1,1 0 1,-1 0-1,1-1 1,-1 1-1,1 0 1,0 0-1,0-1 1,0 1-1,0-1 0,0 1 1,0-1-1,1 1 1,-1-1-1,1 0 1,0 1-1,0-1 1,0 1-1,0-1 1,0-3-1,2-4-17,0 0 0,0 0-1,1 0 1,0 0 0,0 0 0,1 1 0,9-16-1,92-128-69,-76 116 83,-2-1 0,-2-1 0,33-68 0,-56 102 1,1 0 0,-2-1 0,1 1 0,-1-1 0,0 0 0,0 0 0,0 1 0,-1-9 0,0 13-4,0 0-1,0-1 1,0 1 0,-1 0-1,1 0 1,0-1 0,-1 1-1,1 0 1,-1 0 0,1 0-1,-1 0 1,0 0 0,1 0-1,-1 0 1,0 0 0,0 0-1,0 0 1,0 0 0,1 0-1,-1 0 1,0 1 0,-1-1-1,1 0 1,0 1 0,0-1-1,0 1 1,0-1 0,0 1-1,-1-1 1,1 1-1,0 0 1,0 0 0,-1 0-1,1 0 1,0 0 0,0 0-1,-1 0 1,1 0 0,0 0-1,0 0 1,-3 1 0,0 1 5,0-1 1,-1 0 0,1 1 0,0 0-1,0 0 1,0 0 0,1 1 0,-1-1-1,0 1 1,1 0 0,-1 0-1,1 0 1,0 1 0,0-1 0,1 1-1,-1-1 1,1 1 0,-1 0 0,-2 7-1,3-7-30,0 0-1,0 0 0,1 1 1,-1-1-1,1 0 1,0 1-1,0-1 0,1 0 1,-1 1-1,1-1 1,0 1-1,0-1 0,1 1 1,-1-1-1,1 1 1,0-1-1,0 1 1,0-1-1,4 7 0,-4-9-73,1 1 0,0-1 0,0-1 0,-1 1-1,1 0 1,0 0 0,0-1 0,1 1 0,-1-1 0,0 1-1,0-1 1,1 0 0,-1 0 0,1 0 0,-1-1 0,1 1-1,-1 0 1,1-1 0,0 0 0,-1 1 0,1-1 0,3 0-1,4-1-125,0 0-1,0 0 1,-1-1-1,17-5 1,9-6-461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66 206 14979,'-1'-1'87,"1"0"0,-1 0 1,1 0-1,-1 0 0,1 0 0,-1 0 0,0 0 0,1 0 1,-1 1-1,0-1 0,0 0 0,1 0 0,-1 0 0,0 1 0,0-1 1,0 0-1,0 1 0,0-1 0,0 1 0,0-1 0,0 1 0,0 0 1,-1-1-1,1 1 0,0 0 0,0 0 0,0 0 0,0 0 0,0 0 1,-1 0-1,1 0 0,0 0 0,0 0 0,0 1 0,0-1 0,0 0 1,0 1-1,0-1 0,0 1 0,0-1 0,0 1 0,-2 0 0,1 1-27,0 0-1,0 0 0,0 0 0,1 0 0,-1 0 0,0 0 0,1 0 0,0 1 0,-1-1 1,1 0-1,0 1 0,0-1 0,0 1 0,1-1 0,-1 1 0,1 0 0,-1-1 0,1 4 1,0-2-62,1 1 1,-1-1 0,1 1-1,0-1 1,1 0 0,-1 1 0,1-1-1,0 0 1,0 0 0,5 7-1,32 40 9,-12-17-5,0 3-40,-2 2-1,26 54 0,-44-78 46,0 1 0,-1 0 0,-1 0-1,0 0 1,-1 1 0,-1 0 0,-1-1 0,0 1-1,-2 27 1,0-39 54,-1 0 1,1-1-1,-1 1 0,0-1 0,-1 0 0,1 1 0,-1-1 1,0 0-1,0 0 0,0 0 0,-1 0 0,1 0 1,-1 0-1,0-1 0,-4 5 0,5-7-17,0 1 0,0-1 0,1 0 0,-1 0 0,0 0 0,0 0 0,0-1 0,0 1 0,0 0 0,0-1 0,0 1 0,0-1 0,-1 0 0,1 0 0,0 0 0,0 0 0,0 0 0,0 0 0,0 0 0,0-1 0,0 1 0,0-1 0,0 0 0,0 1 0,0-1 0,0 0 0,0 0 0,0 0 0,0-1 0,1 1 0,-1 0 0,0-1 0,1 1 0,-3-3 0,-2-2 24,1-1 0,0 0 0,0 0 0,0 0-1,1 0 1,0 0 0,1-1 0,-1 0 0,2 0 0,-1 0-1,1 0 1,0 0 0,-1-14 0,1 7-66,1-1 0,1 0 0,0 0 0,1 0-1,1 0 1,5-21 0,-1 17 0,1 0 0,1 0-1,0 1 1,1 1 0,24-36-1,72-79 4,-52 69-14,-27 32-2,32-42-15,-52 65 13,1-1 1,-2 0 0,1 0-1,-1 0 1,5-17 0,-10 26 9,1 0 1,-1 0 0,0 0-1,0 0 1,0 0-1,0 0 1,1 0-1,-1 0 1,-1 0-1,1 0 1,0 0 0,0 0-1,0 0 1,0 0-1,-1-1 1,1 2 1,0-1 0,-1 1-1,1 0 1,0-1 0,-1 1 0,1 0 0,0 0 0,-1-1 0,1 1 0,0 0 0,-1 0 0,1-1 0,0 1 0,-1 0 0,1 0-1,-1 0 1,1 0 0,-1 0 0,1-1 0,0 1 0,-1 0 0,1 0 0,-1 0 0,-1 1-1,-1-1 0,1 0 1,0 1-1,0-1 0,0 1 1,0 0-1,0 0 0,0 0 0,0 0 1,-3 2-1,-5 5 17,1 1 0,-1 0-1,2 0 1,0 1 0,0 0 0,-10 18 0,8-12 38,0 2 1,2 0-1,-10 29 0,16-40-26,0 0-1,0-1 1,1 1-1,1 0 0,-1 11 1,1-17-22,0 0 1,0 1-1,0-1 0,0 0 1,0 1-1,0-1 0,0 0 1,1 0-1,-1 0 0,0 1 1,1-1-1,-1 0 0,1 0 1,0 0-1,-1 0 0,1 0 1,0 0-1,0 0 0,-1 0 1,1 0-1,0 0 0,0 0 1,0 0-1,0-1 0,0 1 1,0 0-1,0-1 0,0 1 1,1-1-1,-1 1 0,0-1 1,0 0-1,0 1 0,1-1 1,-1 0-1,0 0 0,2 0 1,2 0-1,0-1 0,-1 0-1,1 0 1,0 0 0,0-1 0,-1 1 0,1-1 0,-1 0 0,1-1 0,6-4 0,43-34-69,-42 30 43,23-20-55,-24 19 8,2 1 1,0 1 0,0 0-1,22-13 1,-33 22 57,-1 0 1,0 1-1,0-1 1,0 0 0,0 1-1,1-1 1,-1 1-1,0 0 1,0-1 0,1 1-1,-1 0 1,0 0-1,1 0 1,-1 0 0,0 0-1,1 0 1,-1 0-1,0 0 1,1 0 0,-1 1-1,0-1 1,0 0-1,1 1 1,-1-1 0,0 1-1,0 0 1,0-1-1,0 1 1,1 0 0,-1 0-1,0 0 1,0 0-1,-1 0 1,3 2 0,0 2 0,-1 0 1,1 1 0,-1-1 0,0 1 0,-1 0 0,2 9-1,4 12 112,-7-26-97,0-1 1,0 0 0,0 1-1,0-1 1,1 1 0,-1-1 0,0 0-1,0 1 1,0-1 0,1 1-1,-1-1 1,0 0 0,1 1-1,-1-1 1,0 0 0,0 0 0,1 1-1,-1-1 1,1 0 0,-1 0-1,0 1 1,1-1 0,-1 0 0,0 0-1,1 0 1,-1 0 0,1 1-1,-1-1 1,1 0 0,-1 0 0,0 0-1,1 0 1,-1 0 0,1 0-1,-1 0 1,1 0 0,-1-1-1,0 1 1,1 0 0,-1 0 0,1 0-1,-1 0 1,1 0 0,-1-1-1,0 1 1,1 0 0,-1 0 0,0-1-1,1 1 1,-1 0 0,0-1-1,1 1 1,-1 0 0,0-1-1,0 1 1,1 0 0,-1-1 0,19-26 221,-16 22-196,15-26 41,-11 19-320,0-1 0,0 1 0,2 1 0,-1-1 0,1 1 0,17-15 0,-26 26 207,0 0 0,1-1-1,-1 1 1,0 0 0,1-1 0,-1 1 0,0 0 0,1 0 0,-1-1 0,1 1 0,-1 0-1,0 0 1,1 0 0,-1 0 0,1-1 0,-1 1 0,1 0 0,-1 0 0,1 0 0,-1 0 0,1 0-1,-1 0 1,0 0 0,1 0 0,-1 0 0,1 1 0,-1-1 0,1 0 0,-1 0 0,1 0 0,-1 0-1,0 1 1,1-1 0,-1 0 0,1 0 0,-1 1 0,0-1 0,1 0 0,-1 1 0,0-1 0,1 0-1,-1 1 1,0-1 0,0 0 0,1 1 0,-1-1 0,0 1 0,0-1 0,0 1 0,0-1-1,1 1 1,-1-1 0,0 0 0,0 1 0,0 0 0,2 29-1425,-2-27 1270,-1 59-1412,1-54 1306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14195,'2'6'286,"0"-1"1,-1 1-1,0-1 0,0 1 0,0 0 0,-1 0 1,0-1-1,0 1 0,-1 9 0,0 6 461,1 3-151,-1-12-332,0-1 0,1 1-1,1-1 1,0 1 0,1-1-1,0 0 1,5 15 0,-7-25-247,1 0 0,-1 0 0,0 0 1,1 0-1,-1-1 0,1 1 0,-1 0 1,1 0-1,0-1 0,-1 1 0,1 0 1,0-1-1,-1 1 0,1 0 0,0-1 1,0 1-1,-1-1 0,1 1 0,0-1 1,0 0-1,0 1 0,0-1 0,0 0 0,0 0 1,-1 1-1,1-1 0,0 0 0,0 0 1,0 0-1,0 0 0,0 0 0,0 0 1,0-1-1,0 1 0,0 0 0,0 0 1,0-1-1,-1 1 0,1 0 0,0-1 1,1 0-1,2-1 11,0-1 1,1 0 0,-2 0-1,1 0 1,0-1-1,5-5 1,8-14-16,0-1 0,-2-1 1,21-45-1,-1 3-55,-35 67 42,0 0 1,0 0 0,0 0-1,0-1 1,0 1-1,0 0 1,0 0 0,0 0-1,0 0 1,0 0 0,0-1-1,0 1 1,0 0 0,0 0-1,0 0 1,0 0 0,0 0-1,0-1 1,0 1 0,0 0-1,0 0 1,1 0 0,-1 0-1,0 0 1,0 0 0,0 0-1,0-1 1,0 1 0,0 0-1,0 0 1,1 0-1,-1 0 1,0 0 0,0 0-1,0 0 1,0 0 0,0 0-1,1 0 1,-1 0 0,0 0-1,0 0 1,0 0 0,0 0-1,0 0 1,1 0 0,-1 0-1,0 0 1,0 0 0,0 0-1,0 0 1,0 0 0,1 0-1,-1 0 1,0 0-1,0 1 1,1 10 41,-4 24 52,2-32-81,-3 34 115,-7 81 400,14-95-348,-2-23-174,-1 1 0,0-1 0,0 0 0,0 1 0,0-1 0,1 0 0,-1 1 0,0-1 0,0 0 0,1 1 0,-1-1 0,0 0 0,1 1 0,-1-1 0,0 0 0,1 0 0,-1 1 0,0-1 0,1 0 0,-1 0 0,1 0 0,-1 0 0,0 1 0,1-1 0,-1 0 0,1 0 0,1-1 0,0 0 1,-1 1-1,1-1 1,0 0-1,-1 0 1,1-1-1,-1 1 1,1 0-1,-1 0 1,0-1-1,1 1 1,-1-1-1,0 1 1,0-1-1,0 1 1,0-1-1,1-3 1,16-32-159,-1 0 1,16-55-1,16-85-600,-37 128 504,11-44-231,-56 191 1202,29-79-573,0-7 23,1 2-1,1-1 1,-2 26-1,4-38-166,0 0 0,0 0 0,0 1 0,0-1 0,0 0 1,0 0-1,0 0 0,1 0 0,-1 0 0,0 0 0,1 0 0,-1 0 0,1 0 0,-1 0 0,1 0 0,-1 0 0,1-1 0,0 1 0,-1 0 0,1 0 0,0 0 1,0-1-1,0 1 0,0-1 0,0 1 0,-1 0 0,1-1 0,0 1 0,0-1 0,0 0 0,0 1 0,1-1 0,-1 0 0,0 0 0,0 0 0,0 1 1,0-1-1,0 0 0,2-1 0,4 1-96,0-2 0,1 1 0,-1-1 0,13-4 0,-7 1-43,-2 2-33,1 0 0,-1 1 0,1 0-1,0 0 1,0 1 0,22 2 0,-29-1 142,-1 1-1,0 0 1,0 0-1,0 0 1,0 0 0,0 1-1,0 0 1,0-1-1,0 1 1,-1 1 0,1-1-1,-1 1 1,1-1-1,-1 1 1,0 0 0,0 0-1,0 0 1,-1 1-1,1-1 1,-1 1-1,0-1 1,3 6 0,-2-2 89,-1 0 0,0-1 0,-1 1 0,1 0 0,-1 0-1,0 0 1,-1 0 0,0 0 0,0 1 0,0-1 0,-1 0 0,-2 9 0,2-12 36,0 1 0,0 0 0,-1-1-1,1 1 1,-1-1 0,0 1 0,0-1-1,-1 0 1,1 0 0,-1 0 0,0 0 0,0 0-1,0-1 1,0 1 0,-1-1 0,0 0-1,1 0 1,-9 4 0,10-6-68,0 0 1,0 0-1,0 0 1,0-1-1,0 1 1,0-1-1,0 1 1,-1-1-1,1 0 1,0 0-1,0 0 0,-1 0 1,1 0-1,0-1 1,0 1-1,0-1 1,0 1-1,-1-1 1,1 0-1,0 0 1,-2-1-1,1 0-86,-1-1-1,1 0 1,0 1 0,0-1-1,0 0 1,0-1-1,1 1 1,-1 0 0,1-1-1,-4-7 1,3 6-198,0-1 1,1 0-1,0 0 0,0 0 1,0 0-1,1 0 1,0 0-1,0-1 0,1 1 1,-1 0-1,1 0 1,1-1-1,-1 1 0,1 0 1,2-9-1,-2 12 106,1 1-1,-1 0 1,1-1 0,0 1-1,-1 0 1,1 0 0,0-1-1,0 2 1,1-1 0,-1 0-1,0 0 1,0 1 0,1-1-1,-1 1 1,1 0 0,0-1-1,3 0 1,7-2-226,-1 1 1,22-2-1,-6 0 201,-9 0 307,-1 0 0,1-1 0,-1-1 0,24-13 0,-32 15 157,0-1-1,-1 0 1,0 0-1,0-1 0,0-1 1,-1 1-1,-1-1 1,14-18-1,-21 31-103,0 0 0,0 1 0,0-1 1,0 0-1,1 0 0,0-1 0,0 1 0,0 0 0,1 0 0,0 0 0,0-1 1,0 1-1,5 7 0,-5-10-164,1 0-1,-1 0 1,1 0 0,0-1-1,0 1 1,0-1 0,0 1-1,0-1 1,0 0 0,0 0-1,0 0 1,0-1 0,1 1-1,-1-1 1,0 1 0,1-1-1,-1 0 1,0-1 0,0 1-1,1 0 1,-1-1 0,0 0-1,0 0 1,0 0 0,0 0-1,5-3 1,8-3 328,0-2 0,-1 0 0,25-19 0,-23 15 223,25-16 474,61-47-1379,-95 65-1142,-12 5 438,-19 2-65,19 4 999,-24-3-772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8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84 14363,'-1'3'3722,"-18"34"-1136,6 2-2062,1 0 0,2 1 0,2 0 0,2 1 0,-3 65-1,11-103-185,1-7-207,3-12-22,0 0 1,-1 0-1,-1-1 1,-1 1 0,2-18-1,-3 18-60,0 8-31,7-49 14,3-112 0,-11 168-38,-1-1 1,0 1 0,0-1 0,0 1-1,0 0 1,0-1 0,-1 1 0,1-1-1,0 1 1,-1 0 0,1-1 0,-1 1-1,0-2 1,0 3 1,1 0 0,-1 1-1,1-1 1,-1 0 0,1 1 0,-1-1 0,1 0-1,0 1 1,-1-1 0,1 1 0,0-1 0,-1 1-1,1-1 1,0 1 0,0-1 0,-1 1-1,1-1 1,0 1 0,0-1 0,0 1 0,0 0-1,-12 45-96,10-35 87,-4 42-38,6-49 50,0 0 1,0 0-1,0 0 0,0 0 1,1 0-1,-1 0 0,1 0 1,0 0-1,1 0 0,1 3 1,-3-6 1,1 0 1,-1-1 0,1 1 0,0 0-1,0 0 1,0-1 0,-1 1 0,1-1-1,0 1 1,0-1 0,0 1 0,0-1-1,0 1 1,0-1 0,0 0 0,0 1 0,0-1-1,0 0 1,0 0 0,0 0 0,0 0-1,0 0 1,0 0 0,0 0 0,0 0-1,0-1 1,0 1 0,0 0 0,0 0-1,0-1 1,0 1 0,0-1 0,0 1-1,0-1 1,-1 1 0,1-1 0,0 0-1,1 0 1,6-4 7,-1-1-1,0 0 0,7-7 1,-12 11-6,26-29 38,0-1 0,41-65 0,-56 80-41,-13 16 0,1 1 1,-1 0 0,0 0-1,0 0 1,0 0 0,0-1 0,0 1-1,0 0 1,1 0 0,-1 0-1,0 0 1,0 0 0,0 0 0,0 0-1,0-1 1,1 1 0,-1 0-1,0 0 1,0 0 0,0 0 0,1 0-1,-1 0 1,0 0 0,0 0-1,0 0 1,0 0 0,1 0-1,-1 0 1,0 0 0,0 0 0,0 0-1,1 0 1,-1 0 0,0 0-1,0 0 1,0 1 0,0-1 0,1 0-1,-1 0 1,2 9-6,-4 14-3,2-22 8,-16 102 21,8-63 64,1 2 0,3-1 0,1 60 0,8-82-212,-5-19 104,0 1 0,0-1 1,1 0-1,-1 0 0,0 1 0,0-1 0,1 0 0,-1 0 0,0 0 0,1 1 0,-1-1 1,0 0-1,1 0 0,-1 0 0,0 0 0,1 0 0,-1 1 0,0-1 0,1 0 0,-1 0 1,0 0-1,1 0 0,-1 0 0,1 0 0,-1 0 0,0 0 0,1-1 0,1 0-30,0 0-1,0 0 1,-1 0-1,1 0 0,-1 0 1,1-1-1,-1 1 1,1-1-1,-1 1 1,0-1-1,1 0 0,-1 1 1,0-1-1,0-2 1,7-13-273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16868,'29'-17'1320,"10"5"-984,3-5-408,12-8 600,2-8-184,-2-3-152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110 251 10994,'8'-12'797,"32"-49"1431,-37 54-1339,0 1 1,0-1 0,0 0 0,1-10 0,-3 16-829,-1 1 0,0 0 0,0-1 0,0 1 0,0-1 0,0 1-1,0-1 1,0 1 0,0 0 0,0-1 0,0 1 0,0-1 0,0 1 0,-1 0 0,1-1 0,0 1 0,0-1 0,0 1 0,0 0 0,-1-1-1,1 1 1,0-1 0,0 1 0,-1 0 0,1 0 0,0-1 0,-1 1 0,1 0 0,0-1 0,-1 1 0,1 0 0,-1 0 0,1 0 0,0-1-1,-1 1 1,1 0 0,-1 0 0,1 0 0,0 0 0,-1 0 0,1 0 0,-1 0 0,1 0 0,-1 0 0,1 0 0,0 0 0,-1 0 0,1 0 0,-1 0-1,-22 7 1103,16-3-1032,1 0 0,0 0 0,0 0-1,0 1 1,1 0 0,-1 1 0,1-1 0,0 1 0,-5 8 0,-1 2-39,1 2-1,-11 22 1,15-28-47,1 0 0,0 1-1,1 0 1,0 0 0,1 0 0,0 0-1,1 0 1,1 0 0,0 1 0,1 17-1,0-30-38,0 0 0,0 0 0,0 1-1,0-1 1,0 0 0,1 0 0,-1 0 0,0 0-1,1 0 1,-1 1 0,1-1 0,-1 0 0,1 0-1,-1 0 1,1 0 0,0 0 0,-1 0 0,1-1-1,0 1 1,0 0 0,0 0 0,0 0 0,-1-1-1,1 1 1,0 0 0,0-1 0,1 1 0,-1-1-1,0 1 1,0-1 0,0 0 0,0 1 0,0-1-1,0 0 1,1 0 0,-1 0 0,0 0 0,0 0-1,0 0 1,0 0 0,1 0 0,-1 0 0,0-1-1,0 1 1,2-1 0,2-1 6,1-1-1,-1 1 1,0-1-1,0 0 1,0-1-1,-1 1 1,1-1-1,4-5 1,23-26-23,-2-2 0,-2-1 1,-1-1-1,-2-1 0,-2-2 0,-1 0 0,25-74 0,-41 94-96,-7 20 38,-2 6-1,-17 32-94,11-13 148,1 1 0,1 0 1,1 0-1,1 0 0,1 1 1,1 0-1,1 33 0,2-54 19,0 0-1,1-1 1,-1 1-1,1-1 0,0 1 1,0 0-1,0-1 1,0 0-1,1 1 0,-1-1 1,4 4-1,-4-6-1,0 0-1,-1 0 0,1 0 1,0 0-1,0-1 0,1 1 1,-1 0-1,0-1 0,0 1 1,0 0-1,0-1 1,1 0-1,-1 1 0,0-1 1,0 0-1,1 0 0,-1 1 1,0-1-1,0 0 0,1 0 1,-1 0-1,0-1 0,1 1 1,-1 0-1,0 0 0,0-1 1,1 1-1,-1-1 0,0 1 1,0-1-1,0 1 1,0-1-1,0 0 0,2-1 1,6-4-58,0-1 0,-1 0-1,0-1 1,0 0 0,0 0 0,-1 0 0,11-18 0,-9 12-113,1 1 0,17-16 0,-27 29 161,0-1 0,1 1 1,-1 0-1,0-1 1,1 1-1,-1 0 0,0-1 1,1 1-1,-1 0 1,0 0-1,1 0 0,-1-1 1,1 1-1,-1 0 0,0 0 1,1 0-1,-1 0 1,1 0-1,-1 0 0,1 0 1,-1 0-1,0 0 0,1 0 1,-1 0-1,1 0 1,-1 0-1,1 0 0,-1 0 1,0 0-1,1 0 1,0 1-1,8 13-48,1 29 273,-9-33-135,1 0-15,0 1 26,0-1 1,1 1-1,0-1 1,6 14-1,-9-23-79,1 1 0,0-1 1,-1 0-1,1 1 0,0-1 0,-1 0 0,1 0 0,0 0 1,0 0-1,0 1 0,0-1 0,0 0 0,0-1 0,1 1 1,-1 0-1,0 0 0,0 0 0,1-1 0,-1 1 0,0-1 1,1 1-1,-1-1 0,0 1 0,1-1 0,-1 0 0,1 0 1,-1 0-1,1 0 0,-1 0 0,1 0 0,-1 0 0,0 0 1,1 0-1,-1-1 0,1 1 0,-1 0 0,0-1 0,1 0 1,-1 1-1,2-2 0,6-4 1,0-1 0,-1 0-1,0-1 1,0 1 0,-1-2 0,0 1 0,0-1-1,-1 0 1,0 0 0,5-12 0,-10 20-8,-1 0 1,1 0-1,-1 0 0,1 0 1,-1 0-1,1 0 0,-1 0 1,0 0-1,1-1 0,-1 1 1,0 0-1,0 0 0,0-1 1,0 1-1,0 0 0,0 0 1,0 0-1,0-1 0,-1 1 1,1 0-1,0 0 0,-1 0 1,1 0-1,-1 0 0,1 0 1,-1-1-1,0 1 0,1 0 1,-1 1-1,-1-2 0,-2-1 51,0 0 0,0 1-1,0 0 1,0 0-1,0 0 1,-8-3 0,8 5-13,1-1 0,0 0 0,0 0 0,0-1 0,0 1 0,0 0 0,0-1 0,0 0 0,0 0 0,1 0 0,-1 0 0,1 0 0,-1-1 0,-3-4 1,6 6-47,0 1 1,0-1 0,-1 0-1,1 1 1,0-1 0,0 0-1,0 1 1,0-1 0,0 0-1,0 1 1,0-1 0,1 0-1,-1 1 1,0-1 0,0 1-1,0-1 1,1 0 0,-1 1-1,0-1 1,1 1 0,-1-1-1,0 0 1,1 1 0,-1-1-1,1 1 1,-1-1 0,1 1 0,-1 0-1,1-1 1,-1 1 0,1-1-1,-1 1 1,1 0 0,0 0-1,-1-1 1,2 1 0,28-11-750,-21 8 462,54-21-311,-25 11 224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17764,'18'77'4081,"-13"-40"-3684,8 48 268,-11-73-545,1-1 1,1 0-1,0 0 1,9 19-1,-13-29-104,0 0 1,1 0-1,-1 0 0,1 0 1,0 0-1,-1 0 0,1 0 1,0 0-1,-1-1 0,1 1 1,0 0-1,0-1 1,0 1-1,-1 0 0,1-1 1,0 1-1,0-1 0,0 1 1,0-1-1,0 1 0,0-1 1,0 0-1,1 0 0,-1 0 1,0 1-1,0-1 0,0 0 1,0 0-1,0 0 0,0 0 1,0-1-1,0 1 0,0 0 1,0 0-1,0-1 1,0 1-1,0-1 0,0 1 1,0 0-1,0-1 0,0 0 1,0 1-1,0-1 0,0 0 1,-1 1-1,1-1 0,0 0 1,0-1-1,6-5 73,-1 0 0,0 0 0,-1-1 0,7-11 0,37-72 560,52-140 1,-53 116-466,-46 111-313,-1 6-59,-2 12-345,-3 19-1011,4-27 1411,-2-1 1,1 0-1,0 1 0,-1-1 1,0 0-1,-3 5 1,-6 8-475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16556,'1'0'72,"-1"0"1,1 0-1,-1 1 1,1-1-1,-1 0 1,1 0-1,0 1 1,-1-1-1,1 0 1,-1 1-1,1-1 1,-1 1-1,1-1 1,-1 1-1,0-1 1,1 0-1,-1 1 1,0 0-1,1-1 1,-1 1-1,0-1 1,1 1-1,-1-1 1,0 1 0,0 0-1,0-1 1,0 1-1,1-1 1,-1 2-1,1 22 496,-6 124 2309,0-77-2441,7 92 1,-2-159-386,1 0 0,-1 0 0,1 0 1,0 0-1,0 0 0,0-1 0,1 1 0,2 4 0,-4-7-32,1-1 0,-1 1 0,1 0 0,-1 0 0,1-1 0,0 1 0,-1-1 0,1 1 0,0-1 0,0 1 0,-1-1 0,1 1 0,0-1 0,0 0 0,0 1 0,0-1 0,-1 0 0,1 0 0,0 0 0,0 1 0,0-1 0,0 0 0,0 0 0,0 0 0,0-1 0,-1 1 0,1 0 0,0 0 0,0 0 0,0-1 0,0 1 0,0 0 0,-1-1 0,1 1 0,0-1 0,0 1 0,-1-1 0,1 1 0,0-1 0,-1 1 0,2-2 0,10-9 136,-1 0 0,0-1 1,-1 0-1,0-1 1,-1 0-1,13-24 0,-1 2 39,23-33-618,-4-1 1,44-103-1,-84 171 363,0 0 0,0 1 0,0-1 0,-1 1 0,1-1 0,0 0 0,0 1 0,0-1 0,-1 1 0,1-1 0,0 1-1,-1-1 1,1 1 0,0-1 0,-1 1 0,1-1 0,-1 1 0,1 0 0,-1-1 0,1 1 0,-1 0 0,1-1 0,-1 1 0,1 0 0,-1-1 0,1 1 0,-1 0 0,0 0-1,0 0 1,-1-1-217,-5-3-396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16275,'-1'17'1913,"4"4"-1265,2-10-256,6-1 968,4-7-543,3-1-273,5-5-888,3-4-401,-1-4 641,-1 4-160,-4 3-176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17148,'8'54'1435,"-3"1"0,-1 68 0,-4-72-576,2 1-1,15 82 1,-16-128-812,0 0 1,1 0-1,0 0 0,0-1 0,1 1 1,4 8-1,-6-13-42,-1 0 0,1 0 0,0 0 0,0 0 0,0 0 0,0-1 0,0 1 0,0 0 0,0 0 0,0-1 0,0 1 0,0-1 0,0 1 0,0-1 0,0 1 0,0-1 0,0 1 0,1-1 1,-1 0-1,0 0 0,0 0 0,1 0 0,-1 0 0,0 0 0,0 0 0,0 0 0,1 0 0,-1-1 0,0 1 0,0 0 0,0-1 0,1 1 0,-1-1 0,0 1 0,0-1 0,0 1 0,0-1 0,0 0 0,1-1 0,4-3 24,0 0 0,0 0 0,-1-1 0,0 1 1,0-1-1,0-1 0,4-6 0,27-52 221,-31 55-211,85-193 593,28-50-780,-117 251 56,0-1-70,0 1 0,0 0 0,0-1 0,1 1-1,-1 0 1,1 0 0,-1 0 0,1 0 0,0 0 0,0 0 0,0 0 0,0 0 0,0 1 0,4-3 0,-6 5-3,0 0 0,0 0 0,0 0 0,-1 0 1,1 0-1,0 0 0,0 0 0,-1 0 0,1 0 1,-1 0-1,1 0 0,-1 0 0,1 0 0,-1-1 1,-1 2-1,2-2 160,-7 11-825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18172,'13'24'1672,"3"-7"-1144,1-2-256,2-3 569,-2-4-385,-1-2-2577,2 3 2145,-4 2-456,-2 2-240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44 169 13123,'5'-14'511,"9"-30"1709,10-55-1,-23 99-2145,-1 0 1,0-1-1,0 1 0,0-1 0,0 1 0,1 0 0,-1-1 1,0 1-1,0-1 0,0 1 0,0-1 0,0 1 1,0-1-1,0 1 0,0 0 0,0-1 0,0 1 0,-1-1 1,1 1-1,0-1 0,0 1 0,0 0 0,0-1 1,-1 1-1,1-1 0,-1 0 0,-7 9 977,-9 19-97,5 0-802,2 0 0,1 0 0,1 0 0,1 1 0,2 1 0,1-1 0,1 1 0,1-1 1,3 40-1,1-28-196,3 0 1,1-1-1,2 0 1,2 0-1,1 0 1,19 42-1,-23-66-328,0 0-1,17 26 1,-22-38 309,1 1-1,-1-1 1,1 1 0,0-1-1,0 0 1,0 0 0,1-1 0,-1 1-1,1 0 1,-1-1 0,1 0-1,0 0 1,0 0 0,0-1-1,8 3 1,15-2-396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17276,'-4'14'303,"1"0"1,0 0 0,1 0-1,1 0 1,0 0 0,3 25-1,-2-9 167,2 46 274,3 1 0,3-1-1,33 131 1,-52-262-531,2 0-1,3 0 0,2-1 1,3 0-1,2 1 1,14-98-1,-13 143-216,0 1 0,1-1 0,0 0 0,0 1 0,1 0 0,8-14 0,-11 21 2,0 1 0,0-1-1,0 0 1,1 1 0,-1-1-1,0 1 1,1-1-1,-1 1 1,1 0 0,-1 0-1,1-1 1,0 1 0,-1 0-1,1 0 1,0 1-1,0-1 1,0 0 0,0 1-1,-1-1 1,1 1 0,0-1-1,0 1 1,0 0 0,0 0-1,0 0 1,0 0-1,0 0 1,0 0 0,0 1-1,0-1 1,0 1 0,0-1-1,0 1 1,0 0-1,0 0 1,-1-1 0,1 1-1,0 1 1,2 1 0,0 0-6,0-1 0,-1 1 0,0 0 0,0 0 0,0 1 0,0-1 0,0 1 0,0-1 0,-1 1 0,0 0 0,0 0 0,0 0 0,0 0 0,-1 0 0,2 6 0,-1-3 45,-1-1 0,-1 1 1,1 0-1,-1 0 1,0 0-1,0 0 0,-1-1 1,0 1-1,-3 11 1,2-12 32,0 1 0,0-1 0,0 0 0,-1 0 0,0 0 0,0 0-1,-1 0 1,1-1 0,-1 1 0,-1-1 0,1 0 0,-1 0 0,1 0 0,-2-1 0,1 0 0,0 0 0,-1 0 0,1-1 0,-1 0 0,0 0 0,-10 4 0,15-7-121,0 0 0,0 1-1,0-1 1,0 0-1,0 0 1,0 0 0,0 0-1,0 0 1,0 0 0,0 0-1,0 0 1,0 0 0,0 0-1,0-1 1,0 1-1,1 0 1,-1-1 0,0 1-1,0-1 1,0 1 0,0-1-1,0 1 1,0-1 0,1 0-1,-1 1 1,0-1-1,1 0 1,-1 1 0,0-1-1,1 0 1,-1 0 0,1 0-1,-1 0 1,1 0 0,-1 1-1,1-3 1,-1 1-63,0-1 1,1 0 0,0 1 0,0-1-1,-1 0 1,2 0 0,-1 1 0,0-1-1,0 0 1,1 1 0,0-1 0,-1 0-1,2-2 1,9-15-672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16876,'13'0'1808,"3"0"-968,0 0-312,5-3 905,1-1-281,2-1-328,3 1-176,-3-5-544,-1 1-312,-7 1-680,0 1-304,-9 3 888,-5 3-232,-1 4-201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8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15443,'32'-22'1869,"-7"4"-322,29-25 0,-47 37-1354,-1 0 0,0 0 0,0-1 0,-1 0 0,1 0 0,-2-1-1,1 1 1,6-17 0,-10 23-164,-1 0 0,0 0-1,1 0 1,-1 0 0,0 0 0,1 0-1,-1 0 1,0 0 0,0 0 0,0 0 0,0 0-1,0 0 1,0 0 0,0 0 0,0 0-1,-1 0 1,1-1 0,0 1-13,-1 1 1,1 0-1,0 0 0,-1-1 0,1 1 1,-1 0-1,1 0 0,0-1 1,-1 1-1,1 0 0,0 0 1,-1 0-1,1 0 0,-1 0 0,1 0 1,-1 0-1,1 0 0,0 0 1,-1 0-1,1 0 0,-1 0 0,1 0 1,-1 0-1,1 0 0,0 0 1,-1 0-1,0 1 0,-2 0 47,-1 1-1,0-1 1,1 1 0,-1 0-1,1 0 1,-1 1-1,-3 3 1,-3 4-18,0 1 1,1-1-1,0 2 0,1-1 0,0 1 0,1 1 1,0-1-1,1 1 0,1 0 0,0 1 1,-5 18-1,10-30-41,0-1 1,-1 0-1,1 1 1,0-1-1,0 1 1,0-1-1,0 0 1,0 1-1,0-1 1,0 0-1,0 1 1,0-1-1,1 1 1,-1-1-1,1 0 1,-1 0-1,1 1 1,-1-1-1,2 2 1,-1-2-4,0-1 0,0 1 1,0-1-1,-1 0 0,1 1 1,0-1-1,0 0 0,0 0 1,0 1-1,0-1 0,0 0 1,-1 0-1,1 0 0,0 0 1,0 0-1,0 0 0,0-1 0,0 1 1,0 0-1,0 0 0,1-1 1,5-2-34,0 0 0,0-1 0,0 0 0,-1 0 1,8-6-1,19-19-218,-25 21 149,0 1 0,0 0 0,1 0 0,0 1 0,0 0-1,19-9 1,-27 14 94,0 1 0,1-1 0,-1 1 0,0-1 0,0 1 1,0 0-1,0 0 0,0 0 0,0-1 0,0 1 0,0 0 0,1 1 0,-1-1 0,0 0 0,0 0 0,0 0 0,0 1 0,0-1 0,0 0 0,0 1 0,0-1 0,0 1 0,0-1 0,0 1 0,0 0 0,0-1 0,0 1 0,0 0 0,-1 0 0,1-1 0,0 1 1,0 0-1,-1 0 0,1 0 0,-1 0 0,1 0 0,0 1 0,1 5 51,0 0-1,0-1 1,-1 1 0,0 0 0,1 9 0,-2-11 47,0 1 0,1-1 1,0 0-1,3 10 0,-3-14-79,-1-1-1,1 1 1,-1-1-1,1 0 1,-1 1 0,1-1-1,-1 0 1,1 1-1,-1-1 1,1 0 0,0 0-1,-1 1 1,1-1-1,0 0 1,-1 0 0,1 0-1,-1 0 1,1 0-1,0 0 1,-1 0 0,1 0-1,0 0 1,-1 0-1,1 0 1,-1-1 0,1 1-1,0 0 1,-1 0-1,1-1 1,-1 1 0,1 0-1,-1-1 1,1 1-1,-1 0 1,1-1-1,-1 1 1,2-2 0,25-20 143,-20 17-127,14-13 9,29-23-81,-46 38 25,1 0 1,0 0-1,-1 1 1,1-1 0,0 1-1,0 0 1,1 1-1,8-3 1,-13 4 12,0 0 0,0 0 0,0 0 0,0 0 1,0 0-1,0 0 0,0 0 0,0 0 0,0 0 0,0 1 0,0-1 1,0 0-1,0 1 0,0-1 0,0 0 0,0 1 0,0 0 0,0-1 1,-1 1-1,1-1 0,0 1 0,0 0 0,-1 0 0,2 0 0,-1 1 7,0 0 0,0 0-1,0 0 1,0 1-1,-1-1 1,1 0-1,-1 0 1,1 0 0,-1 1-1,1 3 1,-2 4 88,1 0 0,-1 0 0,-4 17 0,1-9 57,1-5 351,12-30-849,-1 1-662,28-49-1224,-22 48 1431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15827,'16'1'2265,"2"-2"-1345,7-12-400,4 0 2537,4-3-2265,2 0-336,0 0-976,-4 2-488,-2 5 848,-3 5-176,-4 4-216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88 19516,'-2'0'154,"0"1"0,1-1-1,-1 0 1,0 1 0,0-1-1,1 1 1,-1 0 0,0-1 0,1 1-1,-1 0 1,1 0 0,-1 0-1,1 0 1,-1 0 0,1 0-1,0 1 1,0-1 0,-2 3 0,-18 30 450,16-26-80,-9 21-78,0 0 1,-14 48-1,22-59-430,1 1 0,2 0 1,0 1-1,0-1 0,2 30 0,1-45-14,0 1 0,1-1 0,-1 1-1,1 0 1,1-1 0,-1 0 0,1 1-1,-1-1 1,1 0 0,0 0 0,1 0 0,-1 0-1,1 0 1,0 0 0,3 3 0,-5-6-3,1 1 0,0-1 0,-1 0 0,1 0 0,0 0 0,0 0 0,0 0 1,0 0-1,0 0 0,0-1 0,0 1 0,0-1 0,0 1 0,0-1 0,0 0 0,0 0 1,0 0-1,0 0 0,1 0 0,-1 0 0,0-1 0,0 1 0,0-1 0,0 0 1,0 1-1,0-1 0,0 0 0,0 0 0,-1 0 0,1 0 0,0 0 0,0-1 0,-1 1 1,3-3-1,-1 1-6,1-1 1,-1 0 0,1-1-1,-1 1 1,0-1 0,-1 1-1,1-1 1,2-6 0,-5 9 3,1 0 0,0 0 1,-1 0-1,0 0 1,1 0-1,-1 0 0,0 0 1,0 0-1,0 0 1,0 0-1,0-3 0,-1 4 2,1 0 0,0 0 0,-1 0 0,1 1-1,-1-1 1,1 0 0,-1 0 0,1 0-1,-1 1 1,0-1 0,1 0 0,-1 1 0,0-1-1,0 0 1,1 1 0,-1-1 0,0 1 0,0-1-1,0 1 1,0 0 0,1-1 0,-1 1-1,0 0 1,-2-1 0,1 1 0,-1 0 0,1 0 1,0 0-1,0 0 0,-1 1 0,1-1 1,0 1-1,0-1 0,0 1 0,-1 0 1,1 0-1,0 0 0,0 0 0,0 0 1,0 0-1,1 1 0,-1-1 0,0 1 1,1-1-1,-1 1 0,-2 3 0,1-1 3,0-1 0,0 1-1,0 0 1,1 0 0,-1 1-1,1-1 1,0 1 0,1-1-1,-3 7 1,4-11-2,0 1 1,0-1-1,0 0 1,0 1-1,-1-1 0,1 0 1,0 1-1,0-1 0,0 0 1,0 1-1,0-1 1,0 0-1,0 1 0,0-1 1,0 0-1,0 1 1,0-1-1,1 0 0,-1 1 1,0-1-1,0 0 0,0 1 1,0-1-1,0 0 1,1 1-1,-1-1 0,0 0 1,0 0-1,0 1 1,1-1-1,-1 0 0,0 0 1,1 1-1,-1-1 0,0 0 1,0 0-1,1 0 1,-1 1-1,0-1 0,1 0 1,-1 0-1,0 0 1,1 0-1,-1 0 0,0 0 1,1 0-1,-1 0 0,0 0 1,1 0-1,-1 0 1,1 0-1,-1 0 0,0 0 1,1 0-1,-1 0 1,0 0-1,1-1 0,-1 1 1,0 0-1,0 0 0,1 0 1,-1 0-1,0-1 1,1 1-1,-1 0 0,1-1 1,21-14-126,-7 0-68,-1 0 0,-1-1 0,-1 0 0,12-21 0,-10 15-317,26-29 1,-38 52 448,0 8 85,-3 8 72,-9 42 183,-5 34 203,16-78-389,3-12-314,-3-4 138,0 0-1,1-1 0,-1 1 1,0 0-1,0 0 1,0-1-1,0 1 0,-1-1 1,1 1-1,0-1 0,0 1 1,0-3-1,18-51-1958,14-64 1,-10 31 484,-4 17-519,20-60 1265,-33 120 2301,-3 16-334,-6 26-153,-43 161 2891,26-123-2488,-12 89 1,31-157-1403,1 1 0,0 0 0,0-1 1,0 1-1,0-1 0,0 1 1,0-1-1,0 1 0,0 0 1,0-1-1,1 1 0,-1-1 1,1 1-1,-1-1 0,1 0 1,0 1-1,-1-1 0,1 1 1,0-1-1,0 0 0,0 0 1,2 2-1,-2-2-24,1 0 0,0 0-1,0 0 1,0 0 0,0 0 0,0-1 0,0 1-1,0-1 1,0 0 0,0 1 0,0-1 0,0 0-1,0 0 1,4-1 0,6-1-111,-1 0-1,0-1 1,0-1 0,20-8-1,-15 5 137,-1-2-1,0 1 0,-1-2 0,1 0 1,-2-1-1,0 0 0,23-26 1,-27 27-47,0-1 1,-1 0 0,-1-1-1,0 1 1,0-1 0,-1-1-1,-1 1 1,0-1 0,-1 0 0,4-20-1,-7 31-23,-1 1-1,0 0 0,0-1 0,0 1 1,1 0-1,-2-1 0,1 1 1,0 0-1,0-1 0,0 1 0,-1 0 1,0-2-1,1 2-23,0 1 1,0 0-1,0-1 1,-1 1-1,1 0 0,0 0 1,0-1-1,-1 1 0,1 0 1,0 0-1,0 0 1,-1-1-1,1 1 0,0 0 1,-1 0-1,1 0 1,0 0-1,-1 0 0,1 0 1,0 0-1,-1 0 1,1 0-1,0 0 0,-1 0 1,1 0-1,-1 0 0,1 0 1,0 0-1,-1 0 1,-1 1-236,0 0-1,0-1 1,0 2 0,0-1 0,0 0 0,0 0 0,0 1 0,1-1 0,-1 1 0,0-1 0,-2 4 0,-8 11-910,3 1-134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13475,'3'11'1536,"0"1"-744,4 4-232,3 3 1137,-1 1-449,4 2-320,-2-2-136,1 0-695,-2-1-458,3-5 481,0-2-120,-3-6-272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10130,'1'-1'258,"1"0"0,0 0 0,-1 1 0,1-1 0,-1 0 0,0 0 1,1 0-1,-1-1 0,0 1 0,0 0 0,0 0 0,0-1 0,0 1 0,1-2 0,-1 0-262,0 1 0,-1-1 1,1 1-1,-1-1 0,0 0 0,1 1 0,-1-1 1,-1 0-1,1-2 0,-7-29-914,2 21 700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4 310 12843,'0'0'912,"1"-4"-784,-1-1-40,0-5 144,2-4-240,-2-4 56,0-2-48,-2-4-32</inkml:trace>
  <inkml:trace contextRef="#ctx0" brushRef="#br0" timeOffset="1">1 70 11218,'1'-3'881,"-1"-1"-729,0-4-104,0 0 392,0-2-648,2 0-849,-2-1 913,1 3-160,-1 0-128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2 160 10746,'1'-2'2393,"-1"1"-1953,0-6-160,0-5-56,0-5-176,0-5-72,0-1-1056,0-3 984,-1 0-120,-1 3-104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4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22 242 10962,'0'-5'1025,"0"-4"-745,-1 2-136,-2-3 432,2 1-384,-1-1-88,1-2-80</inkml:trace>
  <inkml:trace contextRef="#ctx0" brushRef="#br0" timeOffset="1">7 86 12659,'-2'-7'872,"1"-3"-760,1 0-56,-2-3-40,2 0-1312,-1 1 1200,1 1-200,0 2-97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5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2 253 10362,'-1'-26'1534,"1"11"-1324,-1 1 0,2 0 0,0 0-1,1 0 1,6-25 0,-7 32-251,-1 1 0,1 0 0,-1 0 1,0 0-1,-1 0 0,1-1 0,-1 1 1,-3-10-1,-2-20-518,6 22 405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5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13547,'1'-58'2663,"4"-28"-4295,5-86 1722,-7 129 515,-3 43-693,-1-28-890,1-25 799,-3 61 629,3-7-415,-1 1 0,0-1 0,1 1 0,-1 0 0,1 0 0,-1-1 0,1 1 0,0 0 0,0 0 0,0 1 0,1 1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0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9610,'-1'154'3862,"2"139"-5263,-5-191-615,1-72 1387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8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40 13331,'9'-36'6281,"-9"36"-6168,0 0-57,0 0 0,0 0 1,0-1-1,-9 21 996,3-4-863,1 1 1,0-1-1,-4 33 1,8-42-189,1-1 0,0 1 1,0-1-1,0 1 0,1-1 0,0 1 1,0-1-1,1 1 0,0-1 1,0 0-1,0 0 0,1 0 1,5 9-1,8 10-21,2 3-162,0 0 0,17 41 0,-31-58 157,0 1 1,0-1-1,-1 1 0,-1 0 1,0-1-1,-1 1 0,0 0 1,0 0-1,-2 0 0,-1 15 0,0-15 143,0 1-1,-1-1 1,-1 0-1,0 0 1,-11 22-1,14-30-48,-1 0 0,-1 0 0,1 0 0,-1-1 0,1 1 0,-1-1 0,0 1 0,0-1 0,-1 0 0,1 0 0,-1 0-1,1-1 1,-1 1 0,0-1 0,0 0 0,0 0 0,0 0 0,0-1 0,0 1 0,-5 0 0,6-2-44,1 0-1,0 0 1,-1 0-1,1 0 1,0 0-1,-1 0 1,1-1-1,0 1 1,0-1 0,-1 0-1,1 1 1,0-1-1,0 0 1,0 0-1,0-1 1,0 1 0,0 0-1,0-1 1,0 1-1,0-1 1,1 1-1,-1-1 1,1 0 0,-1 0-1,1 0 1,0 0-1,0 0 1,0 0-1,0 0 1,0 0 0,0 0-1,0-1 1,1 1-1,-2-5 1,1-2-24,-1-1 1,1 1-1,1 0 1,0-1 0,0 1-1,1-1 1,2-13-1,1 6-10,1 2 0,1-1 0,0 0 0,1 1 0,0 0 0,1 1 0,11-15 0,79-92-66,-73 92 70,15-17 12,-19 25 3,-1-2-1,-1 0 1,-2-1-1,23-39 1,-39 60-7,0 1 0,0-1 0,0 0 0,0 1 0,-1-1 0,1 0 0,-1 0 0,0 0 0,1-4 0,-1 7-1,-1-1 0,1 1-1,0-1 1,0 1 0,0-1-1,0 1 1,0-1 0,-1 1-1,1-1 1,0 1 0,0-1-1,-1 1 1,1-1 0,0 1-1,-1 0 1,1-1 0,-1 1-1,1 0 1,0-1 0,-1 1-1,1 0 1,-1-1 0,1 1-1,-1 0 1,1 0 0,-1 0-1,1-1 1,-1 1 0,1 0-1,-1 0 1,1 0 0,-1 0-1,1 0 1,-1 0 0,1 0-1,-1 0 1,0 0 0,1 0-1,-1 0 1,1 0 0,-1 1-1,1-1 1,-1 0 0,1 0-1,-1 0 1,1 1 0,0-1-1,-1 0 1,1 1 0,-1-1-1,0 1 1,-5 3 26,-1 0-1,1 1 1,0-1-1,0 1 1,1 1-1,-1-1 1,1 1-1,1 0 1,-1 0-1,1 1 1,0-1-1,0 1 1,0 0-1,1 0 1,1 0-1,-1 0 1,1 1-1,0-1 1,0 1 0,1-1-1,0 16 1,1-21-53,0 0 0,0-1 0,0 1 0,1 0 0,-1-1 0,0 1 0,1 0 0,0-1 0,-1 1 0,1-1 0,0 1 0,0-1 0,-1 1 1,1-1-1,1 0 0,-1 0 0,0 1 0,0-1 0,0 0 0,1 0 0,-1 0 0,0 0 0,1 0 0,1 1 0,1-1-66,1 1 0,-1-1 0,0 0 0,1 0 0,-1-1 0,1 1-1,8-1 1,4-1-198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70 665 4673,'-7'37'1047,"2"1"-1,1 0 1,2 0-1,6 73 1,-1-63 0,-2 1 1,-11 91-1,-1 21-851,15-38 263,-3 70 857,-1-170-1284,1 0-1,2 0 1,8 39-1,-11-60-22,-8-33 294,5 22-118,1 0-1,0-1 1,0 1-1,-1-15 1,3 25-135,-1 5-45,0-1 0,0 0 1,1 1-1,0-1 0,1 10 0,6 9-25,-4-19-30,-5-17 9,-5-30 22,2 0 0,2 0 0,4-72 0,0 71 15,3-122 7,0-250 9,-3 185-9,-4-136-4,-9 97-279,10 256 465,0 18-165,-1 21-65,-5 114 20,-3 85-10,19 369-149,-6-483 178,10 218-26,-12 108 36,-3-402 322,3-35-243,2-22 1595,0 8-1386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1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10642,'0'-5'518,"-1"0"-1,1 0 0,0 0 1,1 1-1,-1-1 0,1 0 1,0 0-1,0 0 0,0 1 0,1-1 1,0 1-1,0-1 0,0 1 1,0 0-1,5-7 0,-6 9-454,1 0 0,-1 1 0,1-1 1,-1 0-1,1 1 0,0-1 0,0 1 0,-1-1 0,1 1 0,0 0 0,0 0 0,1 0 0,-1 0 0,0 0 0,0 0 0,0 1 0,0-1 0,1 1 0,-1 0 0,0-1 0,1 1 0,-1 0 0,0 0 0,1 1 0,-1-1 0,0 0 1,0 1-1,1-1 0,-1 1 0,0 0 0,0 0 0,0 0 0,0 0 0,3 2 0,-1-1-58,-1 1 0,0-1 0,0 1 0,0 0-1,0 0 1,-1 0 0,1 1 0,-1-1 0,0 0 0,0 1 0,0 0 0,0-1 0,-1 1 0,1 0 0,-1 0 0,0 0 0,0 0-1,-1 0 1,1 0 0,-1 5 0,1 8 9,-1 0 1,-1 0-1,-5 26 0,-18 79 57,-10 72-6,31-170-56,2 0 0,0 0 0,2 0 0,1 0-1,9 47 1,-9-64-8,0-1 0,0 1 0,0-1-1,1 1 1,0-1 0,0 0 0,1 0-1,-1-1 1,1 1 0,1-1 0,-1 0-1,1 0 1,0 0 0,0-1 0,0 1-1,0-1 1,1 0 0,0-1 0,0 1-1,8 2 1,-15-6 4,0 0-1,1 0 0,-1 0 1,0 0-1,1 0 0,-1 0 0,1 0 1,-1 0-1,0 1 0,1-1 1,-1 0-1,1 0 0,-1 1 1,0-1-1,1 0 0,-1 1 1,1-1-1,-1 0 0,1 1 0,-1-1 1,1 1-1,0-1 0,-1 1 1,0 0-1,-14 23-21,11-16-1,0-1-1,1 1 0,1 0 0,-1 0 1,-1 9-1,4-14 19,-1 0 0,1 0 0,0 0-1,0 0 1,0 0 0,1 0 0,-1 0 0,1 0 0,-1 0 0,1-1 0,0 1 0,0 0-1,0 0 1,1-1 0,-1 1 0,1-1 0,-1 1 0,1-1 0,0 1 0,0-1 0,4 4-1,0 1 8,11 13 6,-1 1 0,-1 1 1,0 0-1,-2 1 0,-1 0 0,0 2 1,-2-1-1,-1 1 0,-1 0 0,-1 1 1,-1 0-1,-2 0 0,0 0 0,-1 37 1,-4-33 150,-2 1 1,-1-1 0,-2 1 0,-1-1 0,-1-1 0,-2 1-1,0-2 1,-3 1 0,0-2 0,-1 1 0,-22 29-1,30-49-87,1 0 0,-1-1-1,0 0 1,-1 0 0,0 0 0,0-1-1,-8 6 1,12-10-85,-1 0 1,1 0-1,0 0 1,-1-1-1,1 1 1,-1-1-1,1 0 0,-1 0 1,0 0-1,1-1 1,-1 1-1,0-1 1,0 0-1,0 0 0,1 0 1,-1 0-1,0-1 1,0 1-1,1-1 1,-5-2-1,6 3-55,1-1 1,-1 0-1,1 0 0,-1 0 0,1 0 1,-1 0-1,1 0 0,0 0 0,0 0 1,-1-1-1,1 1 0,0 0 0,0-1 1,0 1-1,0-1 0,1 1 0,-1-1 1,0 1-1,1-1 0,-1 0 0,1 1 0,-1-1 1,1 0-1,0 0 0,0 1 0,0-1 1,0 0-1,0 0 0,0 1 0,0-1 1,0 0-1,1 0 0,0-2 0,4-20-431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1907 13667,'3'-3'191,"1"0"-1,-1 0 1,0-1 0,0 1 0,0-1 0,0 0-1,-1 0 1,1 0 0,2-7 0,6-9 225,143-261 693,-71 124-931,-41 79-121,247-444 532,117-283 703,-457 893-1813,36-56 374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139 108 12939,'13'-28'1066,"-4"8"-343,14-26 0,-23 45-655,1 0 1,-1 0-1,1 0 0,-1 1 0,1-1 0,0 0 1,-1 0-1,1 0 0,0 1 0,-1-1 0,1 0 1,0 1-1,0-1 0,0 0 0,0 1 0,-1-1 1,3 0-1,-3 2-38,1-1 1,-1 0-1,0 0 1,1 0-1,-1 1 1,0-1-1,1 0 1,-1 1-1,0-1 1,1 0-1,-1 1 1,0-1-1,0 0 1,0 1-1,1-1 1,-1 0-1,0 1 1,0-1 0,0 1-1,0-1 1,1 0-1,-1 1 1,0-1-1,0 1 1,0-1-1,0 1 1,0 0-1,0 5 103,0 0 0,0 0 0,0 1-1,-3 8 1,-5 19-63,-2 0 0,-1-1 0,-2-1 0,-21 39 0,4-18 211,-59 79 0,88-132-265,1 1-1,0-1 0,-1 0 0,1 0 1,0 1-1,-1-1 0,1 0 0,0 1 0,0-1 1,-1 1-1,1-1 0,0 0 0,0 1 1,0-1-1,-1 0 0,1 1 0,0-1 0,0 1 1,0-1-1,0 1 0,0-1 0,0 0 1,0 1-1,0-1 0,0 1 0,0-1 0,0 1 1,12-4 262,30-22 36,-30 18-206,42-25-285,1 2-1,88-34 0,-110 53-25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37 136 16107,'-1'-1'73,"1"1"0,-1-1 0,0 1-1,1-1 1,-1 1 0,0-1-1,0 1 1,1 0 0,-1-1 0,0 1-1,0 0 1,1-1 0,-1 1-1,0 0 1,0 0 0,0 0 0,0 0-1,1 0 1,-1 0 0,0 0-1,0 0 1,0 0 0,0 0-1,1 1 1,-1-1 0,0 0 0,0 0-1,0 1 1,1-1 0,-1 0-1,0 1 1,1-1 0,-1 1 0,0-1-1,1 1 1,-1 0 0,0-1-1,1 1 1,-1-1 0,1 1 0,-1 0-1,1 0 1,0-1 0,-1 1-1,1 0 1,0 0 0,-1-1 0,1 1-1,0 0 1,0 0 0,0 0-1,0 0 1,-1-1 0,1 2 0,-1 5 264,1 0 0,-1 0 0,1 0 0,0-1 0,2 13 0,-1-14-212,0 1 1,0-1-1,1 0 1,0 1-1,0-1 1,5 9 0,-7-14-106,1 1 1,-1 0-1,1-1 1,-1 1-1,0-1 1,1 1-1,-1-1 1,1 1-1,0-1 1,-1 1-1,1-1 1,-1 1-1,1-1 1,0 0-1,-1 1 1,1-1-1,0 0 1,-1 1-1,1-1 1,0 0-1,-1 0 1,1 0-1,1 0 1,-1 0 2,0-1 0,0 1 0,0-1 0,0 0 1,0 1-1,0-1 0,0 0 0,0 0 0,0 0 1,0 1-1,0-1 0,0 0 0,-1 0 1,1 0-1,0-1 0,-1 1 0,1 0 0,-1 0 1,1-2-1,6-14 89,-1 0 1,0-1 0,-1 0-1,-2 0 1,0-1-1,0 1 1,-2-1 0,-1-29-1,0 47-109,0 1 0,0-1 0,0 0 0,0 0 0,0 0 0,0 0 0,-1 0 0,1 0 0,0 0 0,0 0 0,-1 1-1,1-1 1,-1 0 0,1 0 0,-1 0 0,1 1 0,-2-2 0,1 1-2,1 1 0,0 0 0,-1 0 0,1 0 1,-1 0-1,1 0 0,-1 0 0,1 0 0,0 0 0,-1 0 0,1 0 0,-1 0 0,1 0 0,0 0 1,-1 1-1,1-1 0,-1 0 0,1 0 0,0 0 0,-1 1 0,1-1 0,0 0 0,-1 0 1,1 1-1,0-1 0,-1 1 0,-2 1 0,1 1 1,-1 0 0,1 0-1,0 1 1,0-1-1,-3 7 1,-1 5-2,1 0-1,0 1 1,1 0 0,1-1 0,1 1 0,0 0 0,1 0 0,2 28-1,-1-42 2,0 0-1,0 0 0,1 0 1,-1 1-1,1-1 1,0 0-1,-1 0 0,1 0 1,0 0-1,0 0 1,0-1-1,0 1 0,1 0 1,0 2-1,-1-4 1,-1 0 0,1 0 0,-1 1 1,0-1-1,1 0 0,-1 0 0,1 1 0,-1-1 0,1 0 0,-1 0 1,1 0-1,-1 0 0,0 0 0,1 0 0,-1 0 0,1 0 0,-1 0 1,1 0-1,-1 0 0,1 0 0,-1 0 0,1 0 0,0-1 0,0 1 2,1-1 0,-1 0-1,0 0 1,0 0-1,0 0 1,0 0-1,1 0 1,-2 0 0,1 0-1,0-1 1,1-1-1,11-20 28,-2-1 0,0-1 0,-2 0-1,-1 0 1,-1-1 0,7-45-1,-11 45-3,-5 21 3,-3 11-23,-3 11-4,-3 17 3,1 1 1,3 0-1,-7 59 0,14-79 12,4-17 9,3-23-9,-2-3-83,-2 0 0,0 0 0,-3-43 0,1 70 52,-1 0-1,0 0 1,0 0-1,0-1 0,0 1 1,-1 0-1,1 0 1,0-1-1,0 1 0,-1 0 1,1 0-1,-1 0 0,1 0 1,-1 0-1,1 0 1,-2-2-1,2 3 4,-1 1 1,1-1-1,-1 0 0,1 0 0,-1 1 1,1-1-1,-1 0 0,1 1 1,-1-1-1,1 0 0,0 1 1,-1-1-1,1 1 0,0-1 0,-1 0 1,1 1-1,0-1 0,0 1 1,-1-1-1,1 1 0,0-1 0,0 1 1,0 0-1,-13 42-470,10-25 134,0 0 0,2 0 1,0 0-1,1 1 1,4 25-1,1-18-35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4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16684,'-4'4'1368,"5"1"-912,2-1-160,13-1 800,9-1-456,12-4-264,4-1-55,8-4-153,2-2-136,-1-1-400,-2 0-217,-10-2-407,-8 2 736,-10 3-176,-4 0-192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16083,'7'0'332,"0"-1"0,-1 1 0,1 1 0,0-1-1,0 1 1,9 3 0,10 0 163,-16-3-359,2 0-23,1 0 1,0 0 0,-1 1 0,1 1 0,-1 0 0,0 1-1,0 0 1,0 1 0,12 7 0,-22-10-90,0 0 0,0 0 1,0 0-1,0 1 0,0-1 0,0 0 1,-1 1-1,1-1 0,-1 1 0,0 0 1,0-1-1,0 1 0,0 0 0,0 0 0,0 0 1,-1 0-1,1-1 0,-1 1 0,0 0 1,0 0-1,0 0 0,0 0 0,-1 0 0,1 0 1,-1 0-1,-1 5 0,-3 7 98,0 1-1,-1-1 1,-12 21-1,17-33-109,-22 41 24,-1-2 0,-46 60 0,55-84-143,14-18 102,1 1 0,0-1 0,-1 1-1,1-1 1,-1 1 0,1-1 0,-1 1 0,1-1 0,-1 0 0,1 1 0,-1-1 0,1 0 0,-1 1 0,1-1 0,-1 0 0,1 0 0,-1 0 0,0 0 0,1 1 0,-1-1 0,1 0-1,-1 0 1,0 0 0,1 0 0,-1 0 0,0-1 0,-1-11-182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19 15211,'6'-3'726,"12"-10"239,-14 11-253,-9 6 558,-36 33-922,2 2-1,2 2 1,1 1-1,3 1 1,1 2-1,2 1 1,-28 62 0,50-94-815,6-17-599,11-27 233,4-8 407,2-8-139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15835,'0'23'1057,"0"1"0,-6 40-1,2-35-574,1 31-1,5-34-416,1 0 0,0-1 0,2 0 0,1 1 0,1-2 0,2 1 0,0-1-1,20 37 1,-28-60-122,0 0 0,-1 1 0,1-1 0,-1 0-1,1 0 1,-1 0 0,1 1 0,-1-1 0,0 0-1,0 1 1,0-1 0,1 0 0,-1 3 0,-1-4 9,1 0 0,0 1 0,0-1 1,0 0-1,-1 0 0,1 0 1,0 1-1,0-1 0,0 0 0,-1 0 1,1 0-1,0 1 0,-1-1 1,1 0-1,0 0 0,0 0 1,-1 0-1,1 0 0,0 0 0,-1 1 1,1-1-1,0 0 0,-1 0 1,1 0-1,0 0 0,-1 0 0,1 0 1,0 0-1,0-1 0,-1 1 1,1 0-1,0 0 0,-1 0 0,-4-2-376,-1 0 0,1 0-1,0 0 1,-9-6-1,-19-11-540,20 12 1323,0 0-1,0 0 1,1-1-1,0-1 1,1 0-1,0-1 1,-10-11-1,20 20-245,1 0 0,-1 0 0,0 0 0,1 0 0,-1 0 0,1 0 0,-1 0 0,1 0 0,0 0 0,-1 0 0,1 0 0,0 0 0,0-1 0,0 1 0,0 0 0,0 0 0,0 0 0,0 0-1,0 0 1,0 0 0,1-1 0,-1 0 0,1 0 20,1-1 1,-1 1-1,0 0 0,1 0 0,-1 0 0,1 0 1,-1 1-1,1-1 0,4-3 0,4-2 66,0 1 0,0 0 0,16-7 1,-22 11-143,28-12 114,66-20 1,-86 31-174,0 0 0,1 1 1,-1 0-1,1 1 0,0 0 1,-1 1-1,1 0 1,23 4-1,-33-3 4,1 0-1,-1 0 1,0 1 0,1-1 0,-1 1 0,0 0-1,0 0 1,0 0 0,0 0 0,0 0-1,-1 1 1,1-1 0,-1 1 0,1 0-1,-1-1 1,0 1 0,0 0 0,0 1-1,-1-1 1,1 0 0,-1 0 0,0 1-1,1-1 1,-1 1 0,-1-1 0,1 1 0,0 4-1,0 9 59,0 1 0,-1-1 0,-1 1 0,-4 21 0,4-26 2,-6 30 301,10-127 490,-3 42-717,-5-51 1,5 93-136,0-1 1,0 0 0,0 0 0,0 0-1,0 0 1,0 0 0,0 0 0,0 0-1,0 0 1,-1 0 0,1 1 0,0-1-1,-1 0 1,1 0 0,-1 0 0,1 0-1,-1 1 1,1-1 0,-1 0 0,1 1-1,-1-1 1,0 0 0,1 1 0,-1-1-1,-1 0 1,1 1 0,0 1-1,1-1 1,-1 1-1,1 0 1,-1-1 0,1 1-1,-1 0 1,1-1-1,-1 1 1,1 0-1,0 0 1,-1 0 0,1-1-1,0 1 1,0 0-1,0 0 1,0 0 0,0 0-1,-1-1 1,1 1-1,1 0 1,-1 0 0,0 0-1,0 0 1,0 1-1,0 0-1,0 0-1,0 0 0,1 0 1,-1 0-1,0 0 1,1 0-1,-1 0 0,1 0 1,-1 0-1,1 0 1,0 0-1,0 0 0,0-1 1,0 1-1,0 0 1,1-1-1,-1 1 0,0 0 1,1-1-1,-1 0 1,1 1-1,2 0 0,-3-1 2,1-1 0,0 1 0,0-1-1,-1 0 1,1 1 0,0-1 0,0 0 0,-1 0-1,1-1 1,0 1 0,0 0 0,0-1-1,-1 1 1,1-1 0,0 1 0,-1-1 0,1 0-1,0 1 1,-1-1 0,1 0 0,-1 0 0,1 0-1,-1-1 1,0 1 0,3-2 0,20-26-9,-20 24 14,-1 0 1,1 1 0,1-1-1,-1 1 1,1-1 0,8-5-1,-13 10-5,1-1 0,0 1 0,-1 0 0,1-1 0,-1 1 0,1 0 0,0 0 0,-1 0 0,1-1 0,0 1 0,-1 0 0,1 0-1,0 0 1,0 0 0,-1 0 0,1 0 0,0 0 0,-1 0 0,1 1 0,0-1 0,-1 0 0,1 0 0,0 1 0,-1-1 0,1 0 0,-1 1 0,1-1-1,-1 0 1,2 2 0,-1-1 0,1 1-1,-1 0 0,1 0 1,-1 0-1,0 0 0,0 0 0,0 0 1,0 0-1,0 3 0,2 3-1,-2 1 0,1-1 0,-1 1 0,0 8-1,-1-17 3,0 1 1,0-1-1,0 0 0,0 0 0,0 0 0,0 1 0,0-1 0,0 0 1,-1 0-1,1 0 0,0 1 0,0-1 0,0 0 0,0 0 0,0 0 1,0 1-1,0-1 0,0 0 0,0 0 0,0 1 0,1-1 0,-1 0 1,0 0-1,0 0 0,0 0 0,0 1 0,0-1 0,0 0 0,0 0 0,0 0 1,1 1-1,-1-1 0,0 0 0,0 0 0,0 0 0,0 0 0,1 0 1,-1 0-1,0 1 0,0-1 0,0 0 0,0 0 0,1 0 0,-1 0 1,0 0-1,0 0 0,1 0 0,-1 0 0,0 0 0,0 0 0,0 0 1,1 0-1,-1 0 0,0 0 0,0 0 0,0 0 0,1 0 0,-1 0 0,0 0 1,0 0-1,1-1 0,14-13 17,-13 12-16,0 0 1,0 0-1,0 0 1,0 0-1,0 0 1,1 0-1,-1 0 1,4-1-1,-5 3-2,0 0-1,0 0 1,-1 0 0,1 0 0,0 0-1,0 0 1,0 0 0,0 0 0,0 0-1,0 1 1,0-1 0,0 0 0,0 1-1,-1-1 1,1 1 0,0-1 0,0 1-1,0-1 1,-1 1 0,1-1 0,0 1-1,-1 0 1,1 0 0,0-1-1,-1 1 1,1 0 0,-1 0 0,1-1-1,-1 1 1,0 0 0,1 0 0,-1 0-1,0 0 1,1 1 0,7 37-2,-8-33 3,8 58-6,-8-64-2,0 0 1,0 0-1,0 1 1,0-1-1,0 0 0,0 0 1,0 0-1,0 1 1,0-1-1,0 0 1,1 0-1,-1 0 1,0 1-1,0-1 1,0 0-1,0 0 1,0 0-1,0 0 1,1 1-1,-1-1 1,0 0-1,0 0 0,0 0 1,1 0-1,-1 0 1,0 0-1,0 0 1,0 0-1,1 1 1,-1-1-1,0 0 1,0 0-1,0 0 1,1 0-1,-1 0 1,0 0-1,0 0 1,0 0-1,1 0 0,-1 0 1,9-7-562,5-12-1085,11-25-759,-16 28 1555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14475,'-9'21'4340,"7"-14"-4062,1 1-1,0 0 0,0 0 0,0 0 0,2 9 1,-1-14-305,0 0 0,0 0 0,1 0 0,0 0 0,-1 0 0,1 0 0,0-1 0,0 1 0,0 0 0,1-1 0,-1 1 0,1-1 0,2 4 1,-3-5 50,1 0 1,-1 0 0,0 0 0,1 0-1,0 0 1,-1-1 0,1 1 0,-1 0-1,1-1 1,0 1 0,0-1 0,-1 1-1,1-1 1,0 0 0,0 0 0,0 0-1,-1 0 1,1 0 0,0 0 0,0 0-1,-1-1 1,1 1 0,0-1 0,2 0-1,3-2 31,1 0 0,-1-1 0,-1 0 0,1 0-1,0 0 1,-1-1 0,0 0 0,0 0 0,0-1 0,-1 1-1,6-9 1,-5 7-14,0-1 0,-1 1-1,0-1 1,-1-1 0,0 1 0,0-1 0,-1 1-1,0-1 1,3-11 0,-6 20-39,0-1 1,0 1-1,0 0 1,1-1-1,-1 1 1,0 0-1,0-1 1,0 1-1,0-1 1,0 1-1,0-1 1,0 1-1,0 0 1,0-1-1,0 1 1,0-1-1,0 1 1,0-1-1,0 1 0,0 0 1,0-1-1,0 1 1,-1-1-1,1 1 1,0 0-1,0-1 1,0 1-1,-1-1 1,1 1-1,0 0 1,-1-1-1,1 1 1,0 0-1,0 0 1,-1-1-1,1 1 1,-1 0-1,1 0 0,0-1 1,-1 1-1,1 0 1,-1 0-1,1 0 1,0 0-1,-1 0 1,1 0-1,-1 0 1,1 0-1,-1 0 1,1 0-1,-1 0 3,0 0 0,0 1 1,0-1-1,1 1 0,-1-1 0,0 1 0,1-1 0,-1 1 1,0-1-1,1 1 0,-1 0 0,0-1 0,1 1 0,-1 0 0,1-1 1,0 1-1,-1 0 0,1 0 0,0 0 0,-1 0 0,1-1 0,0 1 1,0 0-1,0 0 0,-1 1 0,1-1 2,0 1-1,0-1 1,0 0 0,0 1-1,0-1 1,0 0 0,0 1-1,0-1 1,0 0 0,1 1-1,-1-1 1,0 0 0,1 1-1,-1-1 1,1 0 0,0 0 0,-1 0-1,1 0 1,0 0 0,1 2-1,-1-3-1,0 1 0,0-1 1,0 1-1,0-1 0,0 0 0,0 1 0,0-1 0,0 0 1,0 0-1,0 0 0,0 0 0,0 0 0,0 0 0,0 0 0,0 0 1,0 0-1,0 0 0,0-1 0,2 1 0,3-3 11,1 1 0,-1-1 0,0-1 0,0 1 0,0-1 0,7-6 0,3-3 3,-1-2-1,-1 1 1,0-2 0,0 0 0,12-20 0,-18 24-2,-1-1-1,0 0 1,-1-1 0,0 1 0,-1-1 0,-1 0 0,6-30 0,-9 40-11,-1 0 0,0 0 0,0 0 0,0 0 0,0 0 0,-1-1 0,-1-6 0,1 10-5,1 0 0,0 0 0,0 1 0,-1-1 0,1 0 0,-1 1 0,1-1 1,0 0-1,-1 1 0,1-1 0,-1 1 0,1-1 0,-1 1 0,0-1 0,1 1 1,-1-1-1,1 1 0,-1-1 0,0 1 0,0 0 0,1-1 0,-1 1 0,0 0 0,1 0 1,-1-1-1,0 1 0,0 0 0,1 0 0,-1 0 0,0 0 0,0 0 0,0 0 0,1 0 1,-1 0-1,0 1 0,0-1 0,1 0 0,-1 0 0,0 1 0,1-1 0,-1 0 1,0 1-1,1-1 0,-1 1 0,0-1 0,1 1 0,-2 0 0,-3 3 7,-1 0 1,1 1-1,0 0 0,1-1 1,-1 2-1,1-1 0,0 0 0,-4 8 1,-26 51 99,31-57-96,-6 14 55,0 1 1,-6 24-1,12-37-35,1 0-1,0 0 0,1 1 1,0-1-1,0 0 1,1 1-1,2 18 0,-1-26-36,-1 0-1,1 0 1,-1 0-1,1 1 0,0-1 1,0 0-1,0 0 1,0 0-1,0 0 1,0-1-1,0 1 0,1 0 1,-1 0-1,1-1 1,-1 1-1,1-1 0,0 1 1,-1-1-1,3 2 1,-1-2-172,1 0 0,-1 0 0,0 0 0,0 0 0,1 0 0,-1 0 0,0-1 0,1 0 1,-1 0-1,0 0 0,5 0 0,3-2-443,-1 0 1,1 0-1,-1-1 0,0-1 1,0 1-1,18-11 0,-6 0-539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3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12851,'-2'-9'684,"-2"-4"122,1 0 0,-1-18 0,3 28-637,1 1-1,0-1 1,0 1-1,0 0 1,0-1 0,0 1-1,0 0 1,1-1-1,-1 1 1,1 0 0,0 0-1,0-1 1,0 1-1,0 0 1,0 0 0,0 0-1,0 0 1,1 0-1,-1 0 1,3-2-1,-3 3-125,1 0-1,-1 1 1,0-1-1,0 1 1,1 0-1,-1-1 1,0 1-1,1 0 1,-1 0-1,0 0 1,1 0-1,-1 0 1,0 0-1,1 0 1,-1 0-1,0 0 1,1 1-1,-1-1 1,0 0-1,0 1 1,1-1-1,-1 1 1,0 0-1,0-1 1,0 1-1,2 1 1,31 27-18,-27-21 60,-2-5-52,-1 0 0,1 0 0,0 0 0,0 0 0,0-1 0,0 0 0,0 0 0,0 0 0,11 2 0,2-1 278,30 1-1,-45-4-336,0 0 0,-1 0 0,1-1 0,0 1 0,-1-1-1,1 0 1,-1 0 0,1 0 0,-1 0 0,1 0 0,-1-1 0,0 1 0,1 0 0,-1-1 0,0 0 0,0 0 0,0 0 0,0 1-1,-1-2 1,1 1 0,0 0 0,-1 0 0,1 0 0,-1-1 0,0 1 0,0-1 0,0 1 0,0-1 0,-1 1 0,1-1 0,0 0-1,-1 1 1,0-1 0,0 0 0,0-5 0,0 8 14,0 0 0,0 0-1,0 0 1,0 0 0,0 0-1,0 0 1,-1 0 0,1 0-1,0 0 1,0 0 0,0 0-1,0 0 1,0-1 0,0 1 0,0 0-1,0 0 1,-1 0 0,1 0-1,0 0 1,0 0 0,0 0-1,0 0 1,0 0 0,0 0 0,0 0-1,0 1 1,-1-1 0,1 0-1,0 0 1,0 0 0,0 0-1,0 0 1,0 0 0,0 0 0,0 0-1,0 0 1,0 0 0,0 0-1,-1 0 1,1 0 0,0 0-1,0 1 1,0-1 0,0 0 0,0 0-1,0 0 1,0 0 0,0 0-1,-3 5-407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62 225 11899,'-3'0'252,"1"1"0,0-1 0,-1 1 0,1 0 0,0 0 0,0 0 0,0 0 0,0 0 0,0 0 0,0 0 0,0 1-1,0-1 1,0 1 0,0 0 0,1-1 0,-1 1 0,1 0 0,-1 0 0,1 0 0,0 0 0,-2 4 0,0-1-8,0 0-1,1 1 1,0 0-1,0 0 0,0-1 1,1 1-1,-2 9 0,3-13-213,0-1-1,0 1 0,-1 0 1,1 0-1,0 0 0,1 0 1,-1 0-1,0 0 0,0 0 1,1-1-1,0 1 0,-1 0 1,1 0-1,0 0 0,-1-1 1,1 1-1,0 0 0,0-1 1,1 1-1,-1-1 0,3 3 1,-2-3-20,0 0 0,0 0 0,0-1 0,0 1 0,0-1 0,0 1 0,0-1 0,0 0 0,0 0 0,0 0 0,0 0 0,0 0 0,1-1-1,-1 1 1,0 0 0,0-1 0,0 0 0,0 1 0,0-1 0,2-2 0,11-3 2,-1-2-1,0 0 0,-1-1 1,0 0-1,-1-1 0,1 0 1,-2-1-1,21-24 0,-15 13 15,-1 0-1,-1-2 1,-1 0-1,15-34 1,-27 55-19,14-39 105,-15 39-91,0 0 0,-1 0 0,1 0 1,-1 0-1,1 0 0,-1 0 0,0 0 0,0 0 1,0 0-1,-1 0 0,1 0 0,-2-3 0,2 5-11,0 1-1,0 0 0,-1-1 1,1 1-1,0-1 0,-1 1 1,1-1-1,0 1 0,-1 0 1,1-1-1,0 1 0,-1 0 1,1-1-1,-1 1 0,1 0 1,-1 0-1,1 0 0,0-1 0,-1 1 1,1 0-1,-1 0 0,1 0 1,-1 0-1,1 0 0,-1 0 1,1 0-1,-1 0 0,1 0 1,-1 0-1,1 0 0,-1 0 1,1 0-1,-1 0 0,1 0 1,-1 0-1,1 1 0,-1-1 0,1 0 1,-1 0-1,1 1 0,-1-1 1,1 0-1,0 1 0,-1-1 1,1 0-1,0 1 0,-1 0 1,-17 17 301,7-3-80,2 1 0,0-1 0,-12 32 0,17-38-168,1 1 0,0-1 0,1 1 0,0 0-1,0 0 1,1 0 0,0 0 0,1 15 0,1-21-147,0 0 0,0 0-1,1 1 1,-1-1 0,1 0 0,-1 0 0,1-1 0,1 1-1,-1 0 1,0-1 0,1 1 0,0-1 0,3 4-1,6 7-56,-2-1-147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15083,'2'8'284,"0"0"0,-1 0 0,1 0-1,-2 1 1,1-1 0,-1 0 0,0 0 0,-3 17-1,1-4 268,-4 42 398,2-17-344,1 59 1,3-104-595,0 1-1,0-1 1,0 1-1,1-1 1,-1 1 0,0-1-1,1 1 1,-1-1-1,1 1 1,-1-1-1,1 0 1,1 3-1,-2-3-6,1-1-1,-1 0 0,0 0 1,1 1-1,-1-1 0,1 0 1,-1 0-1,0 0 0,1 0 1,-1 1-1,0-1 0,1 0 1,-1 0-1,1 0 1,-1 0-1,0 0 0,1 0 1,-1 0-1,1 0 0,-1 0 1,0 0-1,1 0 0,-1-1 1,1 1-1,-1 0 0,0 0 1,1 0-1,-1 0 0,0 0 1,1-1-1,3-2 9,-1 1-1,1-1 1,-1 0-1,0-1 1,0 1 0,-1-1-1,5-6 1,19-35-96,-2-1 0,-2-1 1,16-51-1,19-41-521,-56 151 421,-6 88 221,0-49 58,3 1-1,3 0 1,10 84 0,-8-124-199,-1-12-442,-4-20-354,-3 8 557,-1 0 0,0 0-1,0 1 1,-1-1 0,0 1 0,-13-13 0,14 17 529,-1 0 0,0 0 0,0 0 0,0 1-1,-1 0 1,0 1 0,-1 0 0,1 0 0,-11-4 0,41 21 2313,-3-9-2621,1 0 1,0-2-1,0 0 0,-1-1 0,1-2 0,0 1 0,27-8 0,-12 4-135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74 15443,'-3'2'187,"0"0"0,0 0 0,-1 0 0,2 1 1,-1-1-1,0 1 0,0 0 0,1 0 0,0 0 0,-1 0 0,1 0 0,0 1 0,1-1 0,-1 1 0,1-1 0,-1 1 0,1-1 0,-1 6 0,-1 3 139,1 0 1,0 1-1,0-1 0,1 16 0,0-27-297,1 1-1,0-1 0,0 1 1,0-1-1,0 1 1,0-1-1,0 1 0,1-1 1,-1 1-1,0-1 0,1 0 1,-1 1-1,1-1 0,0 0 1,-1 1-1,1-1 1,0 0-1,0 0 0,0 1 1,-1-1-1,1 0 0,1 0 1,-1 0-1,0 0 0,0 0 1,1 0-1,1 0-3,-1-1-1,1 1 0,-1-1 1,0 0-1,1 0 1,-1 0-1,1-1 0,-1 1 1,0 0-1,1-1 1,-1 0-1,0 1 0,1-1 1,-1 0-1,3-2 1,40-20 86,-32 15-88,0 1-1,0 1 1,1 0-1,21-6 1,-34 12-17,0 0-1,1 0 1,-1-1 0,0 1 0,0 0 0,1 0 0,-1 0 0,0 0 0,0 1-1,1-1 1,-1 0 0,0 1 0,0-1 0,1 0 0,-1 1 0,0-1 0,0 1 0,0 0-1,0-1 1,0 1 0,0 0 0,0 0 0,0 0 0,0 0 0,2 1 0,-3-1 12,0 0 1,1 0 0,-1-1 0,0 1 0,0 0-1,1 0 1,-1 0 0,0-1 0,0 1 0,0 0 0,0 0-1,0 0 1,0-1 0,0 1 0,0 0 0,0 0 0,-1 0-1,1-1 1,0 1 0,0 0 0,-1 0 0,1-1-1,0 1 1,-1 0 0,1-1 0,-1 1 0,1 0 0,-1-1-1,1 1 1,-1-1 0,0 1 0,1-1 0,-1 1-1,0-1 1,1 1 0,-1-1 0,0 0 0,-1 1 0,1 0 10,0-1 1,0 0 0,0 1 0,0-1 0,0 0-1,0 0 1,-1 0 0,1 0 0,0 0 0,0 0-1,0 0 1,0 0 0,0-1 0,0 1-1,0 0 1,0-1 0,0 1 0,-1 0 0,1-1-1,1 1 1,-1-1 0,0 0 0,0 1 0,0-1-1,0 0 1,0 0 0,0 1 0,1-1 0,-1 0-1,0 0 1,1 0 0,-1 0 0,0-2 0,-18-36 436,18 37-428,-6-16 119,2 9-138,1 0 0,1-1 0,0 0 1,0 0-1,1 0 0,-2-14 0,4 24-29,0 0 1,0-1-1,1 1 0,-1 0 1,0-1-1,0 1 0,0 0 1,1-1-1,-1 1 0,0 0 1,0 0-1,1-1 0,-1 1 0,0 0 1,0 0-1,1-1 0,-1 1 1,0 0-1,1 0 0,-1 0 1,0 0-1,1 0 0,-1 0 1,0-1-1,1 1 0,-1 0 1,0 0-1,1 0 0,-1 0 1,1 0-1,-1 0 0,0 0 1,1 1-1,18 0-611,-10 0 96,-3-1 276,0-1 0,0 1 1,1-1-1,-1-1 0,0 1 0,0-1 1,0 0-1,-1 0 0,1-1 0,0 0 1,-1 0-1,0 0 0,1-1 0,4-4 0,12-16-644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14067,'-15'57'2758,"2"-8"-532,-12 78 1,25-124-2173,-1-1-1,1 1 1,0 0 0,0 0-1,0-1 1,0 1 0,1 0-1,-1 0 1,0-1 0,1 1-1,0 0 1,0-1-1,1 3 1,-1-3-54,0-1 0,0 0 0,1 0 0,-1 0 0,0 0-1,1-1 1,-1 1 0,0 0 0,1-1 0,-1 1 0,1 0 0,-1-1-1,1 0 1,-1 1 0,1-1 0,0 0 0,-1 0 0,1 0 0,-1 0 0,1 0-1,0 0 1,-1 0 0,3-1 0,31-6-495,-21 4 200,1 0 1,20-1 0,-33 4 247,1 0-1,0 0 0,0 0 0,0 0 0,-1 0 0,1 1 0,0 0 0,0-1 1,-1 1-1,1 0 0,0 0 0,-1 0 0,1 1 0,-1-1 0,0 0 0,1 1 1,-1 0-1,3 2 0,-4-1 66,1 0 0,0-1 0,-1 1 0,0 0 0,0 0 0,0 0 1,0 0-1,0 0 0,-1 1 0,1-1 0,-1 0 0,0 0 0,0 0 0,0 0 0,0 1 0,-1-1 0,1 0 1,-1 0-1,0 0 0,0 0 0,-1 4 0,-1 0 143,0 1-1,0-1 1,-1 0-1,0 0 1,0 0 0,-1 0-1,-7 8 1,9-12-82,0 0 0,-1 0 0,1-1 1,-1 1-1,1-1 0,-1 0 0,0 0 0,0 0 0,0-1 1,0 1-1,0-1 0,0 0 0,0 0 0,0-1 0,-1 1 0,1-1 1,0 0-1,0 0 0,-1 0 0,1 0 0,0-1 0,0 0 1,-1 0-1,-6-3 0,6 3-177,1-1 0,0 0-1,0-1 1,0 1 0,0-1 0,0 1 0,0-1 0,1 0 0,0-1-1,-1 1 1,1-1 0,0 1 0,1-1 0,-5-7 0,6 10 7,1 0 1,-1 0 0,1-1 0,-1 1 0,1 0-1,0-1 1,-1 1 0,1-1 0,0 1 0,0 0-1,0-1 1,0 1 0,0-1 0,0 1 0,0 0-1,1-1 1,-1 1 0,0-1 0,1 1 0,-1 0-1,1 0 1,0-1 0,-1 1 0,1 0 0,0 0-1,0 0 1,0 0 0,0-1 0,0 1-1,0 1 1,0-1 0,0 0 0,0 0 0,0 0-1,0 0 1,1 1 0,-1-1 0,2 0 0,15-8-837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35 212 14115,'0'0'245,"1"-1"-1,0 1 1,0-1 0,0 1 0,-1-1-1,1 1 1,0-1 0,-1 1 0,1-1-1,0 0 1,-1 0 0,1 1 0,-1-1-1,1 0 1,-1 0 0,1 0-1,-1 1 1,0-1 0,1 0 0,-1 0-1,0 0 1,1-2 0,5-24 1105,-5 23-774,-17 21 516,10-8-1039,1-1-12,0-1 0,1 1 0,0 0-1,1 0 1,-1 1 0,1-1-1,-1 10 1,4-17-41,0-1 0,0 0 0,0 1 0,0-1 1,0 1-1,0-1 0,0 0 0,0 1 0,1-1 0,-1 0 0,0 1 0,0-1 1,0 1-1,1-1 0,-1 0 0,0 0 0,1 1 0,-1-1 0,0 0 0,0 1 1,1-1-1,-1 0 0,1 0 0,-1 0 0,0 0 0,1 1 0,-1-1 0,0 0 1,1 0-1,-1 0 0,1 0 0,-1 0 0,0 0 0,1 0 0,-1 0 0,1 0 1,-1 0-1,0 0 0,1 0 0,0 0 0,20-4 5,-19 4-6,64-18-4,-46 12 5,-1 0-1,2 1 1,-1 1-1,0 1 1,39-1-1,-45 9 71,-14-5 47,-2-11 23,-7-38 64,9 45-195,-1 1 0,0 0 0,0 0 0,-1-1 0,1 1 0,-1 0 0,1 0-1,-1 0 1,0 0 0,0 1 0,0-1 0,-4-3 0,6 6-9,0 0 0,0 0 0,0 0 0,0-1 0,0 1 0,-1 0 0,1 0 0,0 0 0,0 0 0,0 0-1,0 0 1,-1-1 0,1 1 0,0 0 0,0 0 0,0 0 0,-1 0 0,1 0 0,0 0 0,0 0 0,-1 0 0,1 0 0,0 0 0,0 0 0,0 0 0,-1 0 0,1 0 0,0 0 0,0 0-1,-1 0 1,1 0 0,0 0 0,0 0 0,0 1 0,-1-1 0,1 0 0,0 0 0,0 0 0,0 0 0,0 0 0,-1 1 0,1-1 0,0 0 0,0 0 0,0 0 0,0 0 0,0 1-1,0-1 1,-1 0 0,1 0 0,0 0 0,0 1 0,0-1 0,0 0 0,0 0 0,0 1 0,0-1-16,0 1 0,0-1 0,0 1 1,0-1-1,0 0 0,0 1 0,0-1 0,1 1 0,-1-1 0,0 1 1,0-1-1,0 1 0,0-1 0,1 0 0,-1 1 0,0-1 0,1 0 1,-1 1-1,0-1 0,0 0 0,1 1 0,-1-1 0,1 0 0,-1 1 1,0-1-1,1 0 0,-1 0 0,1 0 0,0 1 0,3 0-193,-1-1-1,1 0 1,0 1-1,0-2 0,0 1 1,0 0-1,0-1 1,0 1-1,0-1 1,-1 0-1,1 0 0,0-1 1,5-2-1,50-29-1265,-46 25 770,49-29-5427,-62 37 6127,0 0 0,1 0 1,-1-1-1,0 1 0,0 0 1,0 0-1,1 0 0,-1 0 0,0 0 1,0-1-1,1 1 0,-1 0 0,0 0 1,0 0-1,1 0 0,-1 0 1,0 0-1,1 0 0,-1 0 0,0 0 1,0 0-1,1 0 0,-1 0 0,0 0 1,0 0-1,1 0 0,-1 0 1,0 1-1,0-1 0,1 0 0,-1 0 1,0 0-1,0 0 0,1 0 0,-1 1 1,0-1-1,0 0 0,1 1 1,-3 11 597,-11 16 538,12-27-1137,-13 25 1483,1 0 0,-14 40 0,24-57-1277,0 1-1,1-1 0,0 1 1,1 0-1,0 0 1,1-1-1,0 1 0,0 0 1,1 0-1,0 0 0,3 11 1,0-5-168,0-1 1,-2 1-1,2 21 0,-4-30-9,0-1-1,0 1 1,-1-1-1,0 1 1,0-1-1,-1 1 1,1-1 0,-1 0-1,-1 1 1,-4 8-1,7-14-9,0-1-1,0 1 1,-1-1-1,1 1 1,0-1-1,0 0 1,-1 1-1,1-1 1,0 1-1,-1-1 1,1 1-1,0-1 1,-1 0-1,1 1 1,0-1-1,-1 0 1,1 1-1,-1-1 1,1 0-1,-1 0 1,1 1-1,-1-1 1,1 0-1,-1 0 1,1 0-1,-1 0 1,1 0-1,-2 0 1,2 0 3,-1 0 1,1-1-1,-1 1 1,0-1-1,1 1 1,-1-1-1,1 0 0,0 1 1,-1-1-1,1 1 1,-1-1-1,1 0 1,0 1-1,-1-1 1,1 0-1,0-1 1,-6-33 290,6 19-221,1 0 1,1 1 0,1 0-1,0-1 1,1 1 0,9-22-1,43-84 40,-46 100-125,1 0 0,1 1 1,1 1-1,0 0 0,2 1 1,29-29-1,-44 46 0,1 1 0,-1 0 0,0-1 0,1 1 0,-1 0 0,0 0 0,1 0 0,-1-1 0,0 1 0,1 0 1,-1 0-1,1 0 0,-1 0 0,0-1 0,1 1 0,-1 0 0,1 0 0,-1 0 0,1 0 0,-1 0 0,0 0 0,1 0 0,-1 0 0,1 0 0,-1 1 0,0-1 0,1 0 0,-1 0 0,1 0 0,-1 0 0,0 1 0,1-1 0,-1 0 0,1 1 0,8 16 48,0 32 21,-8-40-70,-1-8 1,13 63 37,-12-58-18,1-1 1,0 1-1,0-1 0,0 0 1,0 0-1,1 0 0,0 0 1,0 0-1,5 5 1,-8-10-16,0 0 0,1 1 1,-1-1-1,0 0 1,1 1-1,-1-1 0,0 0 1,1 0-1,-1 0 1,0 1-1,1-1 0,-1 0 1,1 0-1,-1 0 1,1 0-1,-1 0 0,0 0 1,1 0-1,-1 0 1,1 0-1,-1 0 0,1 0 1,-1 0-1,0 0 1,1 0-1,-1 0 0,1 0 1,-1-1-1,0 1 1,1 0-1,-1 0 0,0 0 1,1-1-1,-1 1 1,1 0-1,-1 0 0,0-1 1,0 1-1,1 0 1,-1-1-1,0 1 1,0 0-1,1-1 0,-1 1 1,0-1-1,0 1 1,0 0-1,0-1 0,1 1 1,-1-1-1,0 1 1,0 0-1,0-1 0,0 1 1,0-1-1,6-25 147,-5 10-58,-1 0-1,0 0 0,-1 1 1,-1-1-1,0 0 0,-1 1 1,-1-1-1,0 1 0,-1 0 1,-13-26-1,9 25 100,10 19-276,1-1 1,0 0 0,0 0 0,0 1 0,1-1 0,-1 0 0,4 2 0,10 5-905,0 0-1,30 13 1,-26-16 320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7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14979,'6'3'297,"0"-1"0,-1 0-1,1 0 1,0-1-1,0 1 1,0-1 0,0 0-1,1-1 1,-1 0 0,12 0-1,6-3 343,35-9-1,-26 5 7,139-26 1147,508-86 415,-656 116-2195,471-77-12,-466 74-714,-27 7-405,-6-3 828,-1-8-107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1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49 14675,'0'-2'187,"0"0"0,0 0-1,0 1 1,0-1 0,0 0-1,0 0 1,-1 0 0,1 1-1,0-1 1,-1 0 0,0 0-1,1 1 1,-1-1 0,0 0-1,0 1 1,0-1 0,0 1 0,0-1-1,0 1 1,0-1 0,-1 1-1,1 0 1,0 0 0,-1-1-1,1 1 1,-1 0 0,1 0-1,-1 1 1,0-1 0,1 0 0,-1 0-1,-2 0 1,1 1-83,0 0-1,-1 0 1,1 0 0,0 0 0,-1 1-1,1-1 1,0 1 0,0 0 0,-1 0-1,1 0 1,0 0 0,0 0 0,0 1-1,0 0 1,1-1 0,-1 1 0,-3 3 0,-5 4 20,2 1 0,-1 0 0,1 1 0,1 0 0,0 0 1,1 0-1,0 1 0,0 0 0,1 1 0,-6 19 0,6-15-25,1 0 0,1 0 0,1 1 0,0-1 0,2 1-1,0 0 1,2 29 0,-1-41-89,1 0 0,0 0-1,1 0 1,-1-1 0,1 1 0,0-1 0,1 1-1,-1-1 1,1 0 0,0 1 0,0-1 0,1-1-1,-1 1 1,1-1 0,0 1 0,10 7 0,-11-10-135,1 0 1,-1 1-1,1-1 0,0-1 1,0 1-1,0 0 1,0-1-1,0 0 1,0 0-1,1 0 1,-1 0-1,0-1 0,0 0 1,1 0-1,-1 0 1,0 0-1,0-1 1,0 1-1,1-1 0,-1 0 1,0-1-1,0 1 1,0-1-1,4-2 1,-2 1-91,0 0 0,-1-1 1,0 0-1,1 0 0,-2 0 0,1-1 1,0 0-1,-1 0 0,0 0 1,0 0-1,-1-1 0,7-11 0,7-20-758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1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16339,'1'5'757,"-1"1"-1,1-1 0,-1 0 0,-1 1 0,0 7 0,-4 19-17,2 0 0,1 0-1,2 0 1,5 47-1,-4-76-718,-1 0 0,1 0-1,0 0 1,0 0 0,0 0 0,0-1-1,0 1 1,1 0 0,2 4-1,-3-6-17,0-1 0,-1 1-1,1 0 1,0-1-1,0 1 1,0-1-1,0 1 1,-1-1 0,1 1-1,0-1 1,0 0-1,0 1 1,0-1-1,0 0 1,0 0 0,0 1-1,0-1 1,0 0-1,0 0 1,0 0-1,0 0 1,0-1 0,0 1-1,0 0 1,0 0-1,0-1 1,0 1 0,-1 0-1,1-1 1,0 1-1,0-1 1,0 1-1,1-2 1,7-4-2,-1 0 1,0-1-1,0-1 0,8-8 1,-11 10-3,0 0 1,0 0-1,1 1 1,0 0-1,0 0 1,0 0-1,1 1 1,0 0-1,-1 0 1,9-2-1,-14 5 2,-1 1 0,1 0 0,0 0 0,0 0 0,0 0 0,0 0 0,-1 0 0,1 0 0,0 0 0,0 0-1,0 0 1,-1 0 0,1 1 0,0-1 0,0 0 0,-1 1 0,1-1 0,0 0 0,-1 1 0,1-1 0,0 1 0,-1-1 0,1 1 0,0-1-1,-1 1 1,1 0 0,-1-1 0,1 1 0,-1-1 0,1 1 0,-1 0 0,0 0 0,1-1 0,-1 1 0,0 0 0,0 0 0,1-1-1,-1 2 1,4 35 30,-4-31-23,0 12 14,0 23 17,1-38-32,-1-1 0,0 1 1,1-1-1,-1 1 0,1 0 0,0-1 1,0 1-1,0-1 0,0 1 1,0-1-1,2 3 0,-2-4-3,-1-1-1,1 1 0,0-1 1,-1 1-1,1-1 0,0 0 1,0 1-1,-1-1 0,1 0 1,0 1-1,0-1 0,0 0 1,-1 0-1,1 0 0,0 0 1,0 0-1,0 0 0,-1 0 1,1 0-1,0 0 0,0 0 1,0 0-1,0 0 0,-1 0 0,1-1 1,0 1-1,0 0 0,-1-1 1,1 1-1,0-1 0,0 0 1,21-16 12,-9 2-21,0-1 0,-1 0 0,16-30 0,-2 4-69,-26 41 69,1 0 0,-1 0 0,1 0 0,-1 0 0,1 0 0,0 1 0,-1-1 0,1 0 0,0 0 0,0 1 1,-1-1-1,1 0 0,0 1 0,0-1 0,1 0 0,-1 1 4,-1 0 0,0 1 1,1-1-1,-1 0 0,0 0 0,0 0 1,1 0-1,-1 1 0,0-1 0,1 0 1,-1 0-1,0 0 0,0 1 0,0-1 1,1 0-1,-1 0 0,0 1 0,0-1 1,0 0-1,0 1 0,1-1 0,-1 0 1,0 1-1,0-1 0,0 0 0,0 1 1,0-1-1,0 0 0,0 0 0,0 1 1,0 37-22,0-30 30,-4 101 193,4-108-195,-1 0 1,1 0 0,0 0-1,0 0 1,0 0-1,0 0 1,0 0 0,0 0-1,0-1 1,0 1-1,0 0 1,1 0 0,-1 0-1,0 0 1,1 0-1,-1 0 1,1 0 0,-1 0-1,1-1 1,-1 1 0,1 0-1,1 1 1,-2-2-21,1 0 0,0 0-1,0 0 1,-1 0 0,1 0 0,0 0 0,0-1 0,-1 1 0,1 0-1,0 0 1,0-1 0,-1 1 0,1 0 0,0-1 0,-1 1 0,1-1 0,-1 1-1,1-1 1,-1 1 0,1-1 0,0 0 0,5-6-439,-1 1 0,0-1 0,8-13 1,-10 15-85,-1 0 1,0 0 0,-1 0 0,1-1 0,-1 1 0,0 0 0,0-1 0,-1 1 0,0-1 0,0 1 0,0 0-1,-1-7 1,-2-6-954,-1 0-1,-9-23 1,-3-16 3568,12 38-643,3 9 263,-1 1-1,0 0 0,0-1 0,-6-10 1,13 19-2513,1 0 505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2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15323,'1'-2'277,"0"1"0,0-1 0,0 1 0,0-1-1,-1 0 1,1 1 0,-1-1 0,1 0 0,-1 0-1,1 0 1,-1 1 0,0-4 0,0 4-229,0 1 1,0 0-1,0 0 0,0 0 0,0-1 1,0 1-1,0 0 0,0 0 1,0 0-1,0-1 0,0 1 0,0 0 1,0 0-1,0 0 0,0-1 1,0 1-1,0 0 0,-1 0 1,1 0-1,0 0 0,0-1 0,0 1 1,0 0-1,0 0 0,0 0 1,-1 0-1,1 0 0,0 0 0,0-1 1,0 1-1,-1 0 0,1 0 1,0 0-1,0 0 0,-1 0 0,-9 9 1337,1 5-1242,1-1 0,0 2 0,1-1 0,1 1 0,0 0 0,1 0 0,0 0 0,2 1 0,-1-1 0,2 1 0,0 0 0,1 31 0,1-47-155,0 1 1,0 0-1,0 0 1,0 0-1,0-1 1,0 1-1,0 0 1,1 0-1,-1 0 1,0-1-1,0 1 0,1 0 1,-1 0-1,0-1 1,1 1-1,-1 0 1,1-1-1,-1 1 1,1 0-1,-1-1 1,1 1-1,-1-1 1,1 1-1,-1-1 1,1 1-1,0-1 1,-1 1-1,1-1 0,0 1 1,0-1-1,-1 0 1,1 0-1,0 1 1,0-1-1,-1 0 1,1 0-1,0 0 1,0 0-1,0 0 1,0 0-1,-1 0 1,1 0-1,0 0 1,0 0-1,-1 0 1,1-1-1,0 1 0,0 0 1,0 0-1,-1-1 1,1 1-1,0-1 1,0 0-1,6-2-391,-1-1 1,0-1-1,-1 1 0,9-8 0,3-5-858,-1-1 1,16-23-1,-13 14 99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14475,'-3'10'3380,"0"21"-2583,3-28-718,3 66 672,-3-63-686,1 1 1,0-1-1,1 0 0,-1 1 1,2-1-1,-1 0 0,0 0 0,5 7 1,-7-12-46,1 0 1,-1-1 0,1 1 0,-1 0 0,1 0 0,-1-1 0,1 1 0,-1 0-1,1-1 1,0 1 0,-1-1 0,1 1 0,0-1 0,0 1 0,0-1-1,-1 1 1,1-1 0,0 0 0,0 1 0,0-1 0,0 0 0,-1 0-1,1 0 1,0 0 0,1 0 0,0 0 7,-1 0 1,0-1-1,1 1 0,-1-1 0,0 0 1,0 1-1,0-1 0,0 0 0,1 0 1,-1 0-1,0 0 0,0 0 1,-1 0-1,3-2 0,1-3 85,0-1 0,0 1 1,0-1-1,3-12 0,-3 9 48,-1 0-1,0-1 1,2-18-1,-5 26-128,1 1 0,-1 0 0,0-1 0,0 1 0,0 0-1,0-1 1,0 1 0,-1 0 0,1-1 0,-1 1 0,1 0 0,-1 0-1,0-1 1,0 1 0,0 0 0,0 0 0,0 0 0,0 0 0,-1 0-1,1 0 1,-1 1 0,1-1 0,-4-2 0,3 3-14,1 1-1,-1-1 1,0 1-1,0-1 1,0 1 0,1 0-1,-1 0 1,0 0 0,0 0-1,0 0 1,0 0 0,1 1-1,-1-1 1,0 1 0,0-1-1,0 1 1,1 0-1,-1-1 1,0 1 0,1 0-1,-1 0 1,1 0 0,-3 2-1,2-2-105,1 0 0,-1 1 0,1-1-1,0 0 1,-1 0 0,1 0 0,0 1 0,0-1-1,0 1 1,0-1 0,0 1 0,0-1 0,0 1-1,1 0 1,-1-1 0,0 1 0,1 0 0,0 0-1,-1-1 1,1 1 0,0 0 0,0 0 0,0 0-1,0 2 1,4 2-280,1-4-127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15739,'-1'-1'123,"0"-1"-1,0 1 0,0 0 0,0 0 1,0-1-1,0 1 0,1-1 0,-1 1 1,1-1-1,-1 1 0,1-1 1,-1 1-1,1-1 0,0 1 0,0-1 1,0 1-1,0-1 0,0 1 0,0-1 1,0 1-1,0-1 0,1 1 0,-1-1 1,0 1-1,1-1 0,0 1 0,-1-1 1,1 1-1,0-1 0,0 1 0,-1 0 1,1 0-1,0-1 0,0 1 1,1 0-1,1-2 0,-1 1-88,-1 1 0,1-1-1,0 0 1,0 1 0,1-1 0,-1 1 0,0 0-1,0-1 1,1 1 0,-1 0 0,0 1 0,1-1-1,-1 0 1,1 1 0,-1-1 0,1 1 0,0 0 0,-1 0-1,1 0 1,-1 0 0,1 0 0,2 1 0,2 2-20,-1 0 1,1 0 0,-1 1-1,0 0 1,8 7 0,-9-7 8,1 1 1,0-1-1,0-1 1,9 5-1,-13-7-4,1 0 0,0 0-1,0-1 1,-1 1-1,1-1 1,0 1 0,0-1-1,0 0 1,0 0 0,-1 0-1,1-1 1,0 1 0,0-1-1,5-1 1,45-19 283,-32 12-235,30-9 0,-41 15-80,-1 0 1,1-1-1,-1-1 1,0 1-1,0-1 0,-1-1 1,1 0-1,8-8 1,-17 14-10,0 0 0,1 0 0,-1-1 0,0 1 0,0 0 0,0 0 0,1 0 0,-1 0 0,0 0 0,0-1 0,1 1 0,-1 0 1,0 0-1,0 0 0,1 0 0,-1 0 0,0 0 0,1 0 0,-1 0 0,0 0 0,0 0 0,1 0 0,-1 0 0,0 0 0,1 0 0,-1 0 1,0 0-1,0 0 0,1 1 0,-1-1 0,0 0 0,0 0 0,1 0 0,-1 0 0,0 0 0,0 1 0,1-1 0,4 13-70,-2 16 604,-3-28-478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 11707,'6'-24'6596,"-6"24"-6534,-6 13 1084,-3 4-440,1-1-373,0 0-1,2 0 1,-1 0-1,2 0 1,0 1-1,-2 18 1,7-34-331,0-1 1,1 1-1,-1-1 1,0 1-1,0-1 1,1 1-1,-1-1 0,0 1 1,0-1-1,1 1 1,-1-1-1,1 0 1,-1 1-1,0-1 1,1 0-1,-1 1 1,1-1-1,-1 0 0,1 1 1,-1-1-1,1 0 1,-1 0-1,1 0 1,-1 0-1,1 1 1,-1-1-1,1 0 1,-1 0-1,1 0 0,-1 0 1,1 0-1,0 0 1,0-1-1,31 1-145,-10 0 75,-15 1 52,0 2 0,0-1 0,0 1 0,-1 0 0,1 0 0,-1 0 0,0 1 1,0 0-1,0 1 0,0-1 0,-1 1 0,0 0 0,0 0 0,0 1 0,-1-1 0,0 1 0,0 0 0,0 0 1,4 10-1,-6-12 38,0 1 0,0-1 1,0 1-1,0 0 1,-1-1-1,0 1 0,0 0 1,0 0-1,-1 0 0,0 0 1,0 0-1,0 0 1,0 0-1,-1 0 0,1 0 1,-2 0-1,1-1 0,0 1 1,-1 0-1,0 0 1,0-1-1,0 0 0,0 1 1,-1-1-1,0 0 0,0 0 1,0 0-1,-5 5 1,6-8 6,1 1 1,-1-1 0,0 0 0,0 0 0,1 1-1,-1-1 1,0 0 0,0 0 0,0-1 0,0 1-1,0 0 1,0-1 0,0 1 0,-1-1 0,1 0 0,0 1-1,0-1 1,0 0 0,0 0 0,-1-1 0,1 1-1,0 0 1,0-1 0,0 1 0,0-1 0,0 0-1,0 0 1,0 0 0,0 0 0,0 0 0,0 0 0,0 0-1,1 0 1,-1-1 0,0 1 0,1-1 0,-1 1-1,1-1 1,0 0 0,0 0 0,-1 1 0,1-1 0,0 0-1,0 0 1,1 0 0,-1 0 0,0 0 0,1 0-1,-1-1 1,1 1 0,0 0 0,-1 0 0,1 0-1,0 0 1,0-1 0,1 1 0,-1 0 0,1-3 0,0-2-60,1 1 0,0-1 0,0 0 1,1 1-1,0-1 0,0 1 0,0 0 1,1 0-1,8-10 0,6-5-429,25-24-1,3-2-505,-29 26 248,26-39 0,-39 54 701,0 0 1,-1-1-1,0 1 0,0 0 0,-1-1 0,0 0 0,0 1 0,0-1 0,-1 0 0,0 0 0,0 0 0,-1-9 0,0 16 35,0-1 1,0 0-1,0 1 0,0-1 0,0 1 0,0-1 0,0 1 0,0-1 0,0 1 0,0-1 0,0 1 0,0-1 0,-1 1 0,1-1 0,0 1 0,0-1 1,-1 1-1,1-1 0,0 1 0,0 0 0,-1-1 0,1 1 0,-1-1 0,1 1 0,0 0 0,-1-1 0,1 1 0,-1 0 0,1 0 0,-1-1 0,1 1 1,-1 0-1,1 0 0,-1 0 0,1 0 0,-1-1 0,1 1 0,-1 0 0,1 0 0,-1 0 0,1 0 0,-1 0 0,1 0 0,-1 0 0,1 0 0,-1 1 1,1-1-1,-1 0 0,1 0 0,-1 0 0,1 0 0,-1 1 0,1-1 0,-1 0 0,1 1 0,0-1 0,-1 0 0,1 1 0,-1 0 0,-2 1 93,-1 1 0,1-1 1,0 1-1,0 0 0,1 0 0,-4 6 0,1-1-30,1 0 0,0 1 0,1 0 1,0-1-1,1 1 0,0 0 0,0 1 0,0-1 1,1 0-1,1 14 0,0-23-78,0 1-1,0 0 1,0 0-1,0-1 1,0 1 0,0 0-1,0 0 1,0 0-1,0-1 1,0 1 0,1 0-1,-1 0 1,0-1-1,0 1 1,1 0 0,-1-1-1,1 1 1,-1 0-1,1-1 1,-1 1 0,1-1-1,-1 1 1,1 0-1,-1-1 1,1 0 0,0 1-1,0 0 0,1-1 0,-1 0 0,0 0-1,0-1 1,0 1 0,0 0 0,0 0 0,0 0-1,0-1 1,0 1 0,0 0 0,-1-1 0,1 1-1,0-1 1,0 1 0,2-2 0,4-4 5,1-1 1,-1 0 0,8-8-1,-13 12-2,62-74 60,-62 71-281,-11 7-422,-21 11-824,22-8 1179,-5-1-143,3-3-95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8:2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15435,'-7'2'1685,"13"2"-758,16 2 183,55 1 68,0-4-1,119-9 0,153-34-1120,-328 37-7,647-121 156,-661 122-204,-2 1-9,-1 0 0,1 0 0,-1 0 0,1 1 1,-1 0-1,1-1 0,5 2 0,-10-1 3,0 0 1,0 0-1,1 0 0,-1 0 1,0 0-1,0 0 0,0 0 0,0 0 1,1 0-1,-1 0 0,0 0 1,0 0-1,0 0 0,0 0 1,1 0-1,-1 0 0,0 0 1,0 1-1,0-1 0,0 0 1,0 0-1,0 0 0,1 0 1,-1 0-1,0 0 0,0 0 1,0 1-1,0-1 0,0 0 1,0 0-1,0 0 0,0 0 1,0 1-1,0-1 0,0 0 1,1 0-1,-1 0 0,0 0 0,0 1 1,0-1-1,0 0 0,0 0 1,0 0-1,-1 1 0,-6 5-473,-10 3-136,8-7 414,0 0-42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1843 406 11578,'-51'0'964,"42"1"-932,1 0-1,-1-1 1,0-1 0,1 1 0,-1-1 0,1-1-1,-17-4 1,-30-17 69,35 14-68,0 1 1,0 1-1,-1 0 1,0 2-1,-24-4 0,21 7 33,0 1-1,0 2 0,0 0 1,0 1-1,-40 10 0,21-1 133,1 2 0,-49 23 0,39-15-28,-2-2-1,-61 13 1,-113 12-50,209-41-117,-4 1 3,-1 0-1,1 2 0,0 1 1,0 0-1,1 2 1,0 1-1,0 0 1,1 2-1,0 0 1,1 2-1,-31 26 0,7 4 39,1 1 0,3 2-1,2 2 1,2 2-1,2 1 1,2 1-1,-28 68 1,49-95-36,2 0 0,0 0 1,2 1-1,1 0 1,1 1-1,1-1 1,1 1-1,2 43 0,3-48-7,0-1-1,2 1 1,0-1-1,2 1 1,0-2-1,2 1 1,0-1-1,1 0 1,1 0-1,24 34 1,128 146 31,-63-83 27,-87-104-51,105 121 92,-102-120-88,0-2 1,1 0-1,0 0 0,1-2 0,1 0 0,31 14 0,-20-14 6,0-1-1,61 11 1,63 0 13,-84-14-10,70 18-1,-3 12-1,119 25-166,-222-57 70,0-1-1,0-2 1,0-1-1,0-2 0,63-8 1,-64 1 58,1-2 0,-1-1 0,-1-1 0,0-2 0,0-1-1,-2-1 1,0-2 0,-1-1 0,31-26 0,-41 29 17,-1-1 0,0 0 1,-2-1-1,0 0 0,-1-1 0,15-26 0,-13 14-3,-1 0 0,-1-1 0,15-56 0,-11 8-34,-3-1 0,8-149-1,-18 65-18,-19-196 0,-43-164 185,42 402-27,11 93-69,0-1-1,-3 1 0,-12-38 1,15 57-34,0 0 0,-1 0-1,-1 1 1,0 0 0,0 0 0,-1 0 0,0 1 0,-1 0 0,0 0-1,0 1 1,-17-13 0,9 10-35,-1 1-1,0 1 0,0 0 1,-1 1-1,0 1 1,0 1-1,-1 1 1,-22-4-1,-10 2-122,-98-2 0,59 9 66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2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13755,'0'0'58,"1"-1"0,-1 1 0,0 0 0,0-1-1,0 1 1,0 0 0,1-1 0,-1 1 0,0 0 0,0-1 0,1 1 0,-1 0 0,0-1 0,1 1-1,-1 0 1,0 0 0,1 0 0,-1-1 0,0 1 0,1 0 0,-1 0 0,0 0 0,1 0 0,-1 0-1,1-1 1,-1 1 0,0 0 0,1 0 0,-1 0 0,1 0 0,-1 0 0,0 0 0,1 0 0,-1 1-1,1-1 1,-1 0 0,0 0 0,1 0 0,0 0 0,24 7 694,-12-4-378,22 3-88,1-2 0,0-2 0,0-1 0,0-2 0,0-2 0,0-1 0,66-16 0,-87 18-243,-19 5 172,-27 7 176,-24-1-130,0-3 1,-63-1 0,-24 2-140,248-7-152,17 0 57,-5-8-23,-148 1 57,20 5-53,-128-17 33,111 17-34,0 1 1,0 1 0,-30 4 0,24 5 7,22 0-20,11-9 5,0 1-1,0-1 1,0 1 0,0-1-1,0 1 1,0-1 0,0 0-1,0 1 1,0-1 0,1 1-1,-1-1 1,0 1-1,0-1 1,0 0 0,0 1-1,1-1 1,-1 1 0,0-1-1,0 0 1,1 1 0,-1-1-1,0 0 1,1 1-1,-1-1 1,0 0 0,1 1-1,-1-1 1,1 0 0,-1 0-1,1 1 1,2 0-42,1 1 0,-1 0 1,0-1-1,1 0 0,-1 0 0,1 0 1,-1 0-1,1-1 0,0 1 0,3-1 1,43-1-561,-29 0 567,25-2-148,2-3-36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47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1180 111 10922,'-40'-33'1109,"-40"-27"246,76 58-1282,0-1 0,-1 1 0,1 0 0,-1 0 0,0 1 0,1-1 0,-1 1 0,0 0 0,0 1 0,0-1 0,0 1 0,1 0 1,-1 0-1,0 0 0,0 1 0,0 0 0,0 0 0,-8 2 0,-5 4 173,0 1 1,0 1-1,-24 15 0,-8 4-14,-5-5-154,-1-3-1,0-2 0,-97 17 0,102-25-92,32-5 48,-1 1 0,1 1 0,0 1 0,0 0 1,1 1-1,0 1 0,1 1 0,0 0 0,1 2 0,-25 23 0,15-10 29,2 1 0,1 2 0,1 0 0,2 1 0,-18 35 0,27-45-13,1 2 0,1-1 0,0 1-1,2 0 1,1 1 0,0 0 0,2 0 0,1 0 0,-1 25 0,4-30-20,1 0 0,0 1 0,2-1 1,0 0-1,1 0 0,1-1 1,0 1-1,1-1 0,1 0 1,1 0-1,1-1 0,11 17 0,-3-8-30,2-1-1,0-1 1,2 0-1,1-2 1,0 0-1,1-2 1,1 0-1,49 27 1,-53-35-2,1-1 1,1 0-1,0-2 1,0 0 0,1-2-1,-1-1 1,2 0-1,-1-2 1,0 0-1,0-2 1,1-1 0,23-2-1,-15-3 4,0-1 1,0-1-1,-1-2 0,0-1 1,58-29-1,138-92 10,-50 24-7,-71 54-8,39-23-12,-132 68 16,0-1 0,-1 0 0,0-1 0,-1-1 0,0 0 0,-1 0 1,0-1-1,0 0 0,-2-1 0,1 0 0,-2 0 0,0-1 0,0 0 0,8-26 0,-6 5 24,-1 0-1,-1 0 0,-2 0 1,-2 0-1,0-47 0,-3 66-7,-1 1 0,0-1 0,-1 1-1,-1 0 1,-5-18 0,5 25-6,0 0-1,0 1 1,0 0-1,-1 0 1,0 0-1,-1 0 1,1 0-1,-1 1 1,-1 0-1,1 0 1,-1 1-1,-7-6 1,-15-8-14,-1 2 1,-1 1-1,-1 1 1,-36-11 0,27 10-40,-1-1-38,-91-34-130,118 47 112,0 1-1,1 0 0,-1 1 1,0 0-1,0 1 1,0 1-1,-26 2 1,35-1 43,0 0 0,0 1 1,0-1-1,0 1 1,0 0-1,0 0 0,0 0 1,1 1-1,-8 5 1,1 1-34,1 1 0,-13 14 0,11-10 21,-26 26-178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3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83 14171,'52'-10'1873,"-12"3"-1451,40-16 332,-50 13-532,1 2 0,-1 1 0,42-5 0,-57 12-101,-23 3 93,-25 3 40,-175 4 909,169-11-526,0-1 0,0-3 1,-48-11-1,128 17-174,32 9-629,0-3 1,113-3-1,-184-4 151,1 0-6,0 0 1,-1 0 0,1-1 0,0 1 0,0 0-1,0-1 1,-1 0 0,1 0 0,0 0 0,-1 0-1,1 0 1,-1 0 0,3-2 0,-4 2 18,-1 1 1,0 0-1,0 0 0,0 0 1,0-1-1,0 1 0,0 0 1,0 0-1,0-1 1,0 1-1,0 0 0,0 0 1,0-1-1,0 1 1,0 0-1,0 0 0,0-1 1,0 1-1,-1 0 1,1 0-1,0-1 0,0 1 1,0 0-1,0 0 1,0 0-1,0-1 0,-1 1 1,1 0-1,0 0 1,0 0-1,0 0 0,-1-1 1,1 1-1,0 0 1,0 0-1,-1 0 0,1 0 1,0 0-1,0 0 1,-1 0-1,1 0 0,0 0 1,0 0-1,-1 0 1,1 0-1,0 0 0,0 0 1,-1 0-1,1 0 1,0 0-1,-16-2-17,16 2 18,-220 2 227,79 3 190,140-5-409,-1-1 0,1 1 0,0 0 0,0 0-1,-1 0 1,1 0 0,0 1 0,0-1 0,0 0 0,-1 0 0,1 1 0,0-1 0,0 1 0,0-1 0,-2 1 0,4 0-6,-1-1 1,0 1 0,0-1-1,0 1 1,0-1 0,1 1-1,-1-1 1,0 0 0,0 1-1,1-1 1,-1 0 0,0 1-1,1-1 1,-1 0 0,1 1-1,-1-1 1,0 0 0,1 0-1,-1 1 1,1-1-1,-1 0 1,0 0 0,1 0-1,0 1 1,39 13-35,-1-8-535,1-2 0,78-2 0,-22-2-344,-64 2 460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3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1795 103 12131,'-19'-13'197,"0"1"1,-1 0-1,0 2 0,0 0 1,-1 1-1,-1 2 1,-39-10-1,31 12-171,0 1 1,0 2-1,-1 1 0,1 1 0,-43 6 0,-5 4 116,-1 4 1,1 3-1,1 3 1,1 4-1,-142 67 0,169-66-103,1 2 0,1 2-1,2 2 1,1 2-1,2 3 1,1 0-1,2 3 1,1 1 0,-51 73-1,39-33-27,3 2 0,-38 90-1,66-128-3,2 1-1,2 0 0,2 1 1,2 0-1,2 1 1,-4 69-1,11-87 0,2 0-1,1 0 1,2 0-1,0 0 1,2-1-1,2 1 1,0-1-1,2 0 0,0-1 1,2 0-1,28 48 1,-13-36-49,2-1 1,2-1-1,1-1 1,1-2-1,2-2 1,71 53-1,-39-40-201,3-3 0,1-2 0,89 35 0,-117-58 75,0-2 0,1-1 0,69 11 0,-78-20 107,0-1 0,0-2 0,0-2 0,0-1 0,44-7 0,-32 0 69,-1-3 0,0-2-1,-1-2 1,57-27 0,159-102 287,-143 66 103,-3-5-1,-4-4 0,158-163 1,-235 215-233,-2-1 1,38-56-1,-55 69-107,-1 0 0,0-1 0,-2 0 0,-1-1 0,12-47 0,-15 38-51,-1 0 0,-2 0 1,-2-1-1,-1 1 1,-1-1-1,-2 1 0,-2 0 1,-1 0-1,-1 0 1,-2 0-1,-2 1 0,-1 0 1,-1 1-1,-20-37 1,10 29 3,-1 1 1,-2 1 0,-2 1-1,-1 1 1,-2 1 0,-2 2-1,0 1 1,-3 2 0,0 1-1,-48-29 1,43 33-25,-1 3 1,-1 1-1,-1 2 0,-1 2 0,0 2 1,-1 2-1,-1 2 0,1 2 0,-2 1 1,1 3-1,-1 2 0,0 2 0,0 2 1,1 2-1,-86 17 0,-187 70-1556,231-55 1209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3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0 615 15203,'23'-53'1170,"48"-82"-1,40-41-343,-97 155-698,14-20-175,3 1 0,1 2 0,59-56 0,-90 93-90,1 0 0,-1 0 0,0 0 0,0-1 0,0 1 0,0 0 0,0-1 0,0 1 0,1-3 0,-5 2-397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38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0 642 14787,'5'3'1232,"11"-10"-719,4-9-121,10-13 408,5-9-80,10-12-40,4-7-24,6-8-152,3-1-72,-5 1-184,1 1-111,-8 11-306,-4 5-119,-10 13-368,-8 8-152,-11 11 592,-11 14-184,-2-5-144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3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0 749 14595,'18'-6'1368,"5"-23"-775,6-9-185,13-14 440,4-4-40,8-12-80,-2-2-128,0 1-216,-2 0-152,-2 5-320,-5 6-168,-9 8-320,-5 5-152,-11 11-312,-3 8 720,-6 13-232,-8 12-129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18 305 12011,'-1'-1'118,"0"1"1,0-1 0,-1 1 0,1-1 0,0 0 0,0 1 0,0-1 0,0 0 0,0 0 0,0 0-1,0 0 1,1 0 0,-1 0 0,0 0 0,1 0 0,-1 0 0,0 0 0,0-2 0,1 2-49,0 1 1,1-1 0,-1 0-1,0 1 1,0-1 0,0 1-1,1-1 1,-1 0 0,0 1-1,1-1 1,-1 1 0,0-1-1,1 1 1,-1-1 0,1 1-1,-1-1 1,1 1-1,-1-1 1,1 1 0,-1 0-1,1-1 1,-1 1 0,1 0-1,1-1 1,7-3 403,0 1 0,0 0-1,17-2 1,-15 3-370,381-103 1824,-144 35-1723,-160 48-187,2 4-1,1 4 1,0 3 0,0 5-1,103 5 1,-129 5-18,47 3 11,1-5 0,113-13 0,-52 0 22,-147 11-24,0 2 0,0 1 0,1 1 1,34 11-1,37 18 29,-70-21-26,1-1 1,1-2-1,0-1 0,0-2 0,40 4 1,-67-10-8,1-1-1,0 0 1,-1 1 0,1-1 0,-1-1 0,6-1 0,-6 1-1,1 1-1,-1 0 1,0 0 0,1 0 0,5 0 0,-8 1-7,-1 0 1,0 1-1,0-1 1,0 1-1,0-1 0,0 1 1,0-1-1,0 1 1,0 0-1,0-1 1,0 1-1,0 0 0,-1 0 1,1 0-1,0 0 1,-1 0-1,1 0 0,0 0 1,-1 0-1,1 0 1,-1 0-1,1 0 0,-1 0 1,1 2-1,6 29-452,-7-30 438,1 1 1,-1-1-1,0 0 0,0 1 0,0-1 1,0 0-1,0 1 0,-1-1 0,1 1 1,-1-1-1,1 0 0,-3 5 1,-13-2-126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3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0 639 15283,'28'-11'1505,"-2"-22"-905,4-7-216,6-17 528,3-6-104,6-14-152,1 0-152,-1 2-456,-1 7-192,-7 13-472,-2 10-168,-13 21 472,-8 11 56,-14 24-200,-7 12-152</inkml:trace>
  <inkml:trace contextRef="#ctx0" brushRef="#br0" timeOffset="1">272 631 11875,'2'13'1656,"6"-14"-616,2-9-368,3-13 1705,5-8-1225,6-9-232,5-5-64,5-6-255,0 1-249,1 6-624,-2 4-289,-4 11-423,-4 7 768,-12 16-176,-9 8-160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3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1 386 14979,'21'0'1409,"3"-11"-857,0-14-216,8-11 472,1-7-80,5-9-192,-3 0-216,-2 2-640,-6 6-264,-5 9 472,-5 12-128,-6 14-96</inkml:trace>
  <inkml:trace contextRef="#ctx0" brushRef="#br0" timeOffset="1">344 242 13347,'13'-3'1832,"1"-4"-1040,-1-9-271,4 0 1215,2-6-808,1-1-96,2-4-528,0-1-416,-2 1-640,-3 1 704,-8 1-224,-2 3-128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4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1174 14859,'3'-2'185,"0"0"1,0-1-1,0 1 0,-1 0 0,1-1 0,0 0 1,-1 0-1,0 1 0,1-1 0,-1-1 1,-1 1-1,1 0 0,0 0 0,-1-1 0,2-5 1,4-7 366,123-271 1997,-48 100-2162,-2 11-2020,156-247-1,-218 398 1071,-10 17-82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15619,'1'0'51,"-1"0"-1,0 0 1,1 0-1,-1 0 1,1 0-1,-1 0 1,0 1-1,1-1 1,-1 0-1,1 0 1,-1 0-1,0 0 1,1 0-1,-1 1 1,1-1-1,-1 0 1,0 0-1,1 0 1,-1 1-1,0-1 1,1 0-1,-1 1 1,0-1-1,0 0 1,1 1-1,-1-1 1,0 0-1,0 1 1,0-1-1,1 1 1,-1-1-1,0 0 1,0 1-1,0-1 1,0 1-1,0-1 1,7 24 387,-4-15-7,70 284 1898,-38-134-1760,-34-154-495,0-1 0,0 1 1,1-1-1,0 1 0,0-1 0,4 7 0,-6-10-57,0-1 0,1 0-1,-1 0 1,0 1 0,0-1 0,1 0 0,-1 1-1,0-1 1,1 0 0,-1 0 0,0 0 0,1 1 0,-1-1-1,0 0 1,1 0 0,-1 0 0,0 0 0,1 0-1,-1 1 1,1-1 0,-1 0 0,0 0 0,1 0-1,-1 0 1,1 0 0,-1 0 0,0 0 0,1-1 0,-1 1-1,1 0 1,0-1 20,0 0 0,0 0 0,1 0-1,-1 0 1,0 0 0,-1 0 0,1 0-1,0-1 1,0 1 0,0 0 0,-1-1 0,1 1-1,0-2 1,13-34 649,13-62 1,-9 31-294,-7 30-281,69-221-383,-79 252-1417,-5 7 1075,-6 9 295,0 6-233,0 4-188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4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15403,'9'23'1713,"2"3"-937,5-1-320,-1-2 1216,2-2-760,-1-3-399,1-2-337,-1-8-809,-1-2-271,-5-13 688,-3-6-192,-3-12-200</inkml:trace>
  <inkml:trace contextRef="#ctx0" brushRef="#br0" timeOffset="1">199 0 15611,'10'4'1273,"-1"20"-889,-2 3-168,3 14 464,3 2-200,5 9-160,-1 0-48,0-1-192,1-5-136,-4-10-264,-4-3-200,-5-12 408,-8-7-80,-15-15-96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4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14515,'2'-9'294,"1"0"1,1-1-1,-1 1 1,1 0-1,1 1 0,0-1 1,0 1-1,0 0 0,1 0 1,0 1-1,1-1 0,0 2 1,0-1-1,1 1 0,-1 0 1,1 0-1,0 1 0,1 0 1,16-7-1,-9 5-113,0 1 1,0 1-1,0 0 0,1 1 0,0 1 0,0 0 1,0 2-1,0 0 0,0 0 0,27 4 0,-36-2-153,-1 0-1,0 1 1,0 0-1,0 0 0,-1 1 1,1-1-1,0 2 1,-1-1-1,7 5 0,-11-7-14,0 1-1,1 0 1,-1 0-1,0 0 0,0 0 1,0 0-1,-1 0 1,1 1-1,0-1 0,-1 1 1,0-1-1,1 1 0,-1-1 1,0 1-1,0 0 1,-1 0-1,1-1 0,-1 1 1,1 0-1,-1 0 1,0 0-1,0 0 0,0 0 1,0-1-1,-1 5 1,-2 4 64,0 0 0,-1-1 0,0 1 1,-1-1-1,0 0 0,-1 0 1,0 0-1,-12 14 0,-63 65 783,81-89-858,-1 0 0,1 0 0,0 1 0,0-1 0,-1 0 0,1 0 0,0 0 1,0 0-1,0 1 0,0-1 0,-1 0 0,1 0 0,0 1 0,0-1 0,0 0 1,0 0-1,0 1 0,0-1 0,0 0 0,-1 0 0,1 1 0,0-1 0,0 0 1,0 0-1,0 1 0,0-1 0,0 0 0,0 1 0,0-1 0,1 0 1,-1 0-1,0 1 0,0-1 0,0 0 0,0 1 0,12 3 9,25-3-55,-25-1 51,3 1-2,0 1-1,1 0 1,-1 1-1,-1 1 1,1 0-1,0 1 1,-1 1-1,0 0 1,0 1-1,23 16 1,-37-22-49,1-1 0,0 1 0,-1-1 0,1 1 0,0 0 1,0-1-1,0 1 0,0-1 0,-1 0 0,1 1 0,0-1 0,0 0 1,0 1-1,0-1 0,0 0 0,0 0 0,0 0 0,0 0 1,0 0-1,0 0 0,0 0 0,0 0 0,1-1 0,-1 0-65,0 0 0,0 0 0,-1-1 0,1 1 0,-1-1 0,1 1 0,-1 0 0,1-1 0,-1 1-1,0-1 1,0 1 0,1-1 0,-1 1 0,0-3 0,0-5-380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0:4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15963,'0'0'44,"0"0"0,0 0 0,0 0-1,0 0 1,1 0 0,-1 0-1,0-1 1,0 1 0,0 0-1,0 0 1,0 0 0,1 0 0,-1 0-1,0 0 1,0 0 0,0 0-1,0 0 1,1 0 0,-1 0-1,0 0 1,0 0 0,0 0 0,0 0-1,1 0 1,-1 0 0,0 0-1,0 0 1,0 0 0,0 0 0,1 0-1,-1 0 1,0 0 0,0 0-1,0 0 1,0 0 0,0 0-1,1 1 1,-1-1 0,0 0 0,5 9 836,1 19-230,-4-20-308,9 47 389,1 4 353,26 77-1,-34-129-621,0-10-25,0-14-42,1-15-241,-2-2 0,-1 1 1,-2 0-1,-2 0 1,0 0-1,-3 0 0,-9-40 1,13 69-153,-1-1 1,1 1-1,-1-1 1,0 1-1,0-1 1,0 1-1,-5-6 1,7 10-3,0-1 0,0 1 1,0 0-1,-1 0 0,1 0 1,0 0-1,0 0 0,0-1 1,0 1-1,0 0 0,0 0 0,0 0 1,-1 0-1,1 0 0,0 0 1,0 0-1,0 0 0,0-1 1,-1 1-1,1 0 0,0 0 1,0 0-1,0 0 0,0 0 1,-1 0-1,1 0 0,0 0 0,0 0 1,0 0-1,-1 0 0,1 0 1,0 0-1,0 0 0,0 0 1,0 0-1,-1 1 0,1-1 1,0 0-1,0 0 0,-3 8 11,3 9 3,1-12-14,0-1 1,1 1-1,-1-1 0,1 1 1,0-1-1,0 0 1,0 0-1,1 0 0,-1 0 1,1 0-1,0-1 0,0 1 1,0-1-1,1 0 0,5 5 1,-7-7 0,0 1 1,1-1-1,-1 0 1,1 1-1,-1-1 1,1 0-1,-1-1 1,1 1-1,0 0 0,-1-1 1,1 0-1,0 1 1,-1-1-1,1 0 1,0 0-1,0-1 1,-1 1-1,1-1 1,0 1-1,-1-1 0,1 0 1,-1 0-1,1 0 1,-1 0-1,1 0 1,-1 0-1,4-4 1,1 0 4,0-2 0,-1 1 0,0-1 0,0 0 1,0 0-1,-1-1 0,0 0 0,0 0 0,4-11 0,18-28 15,-27 47-21,0 0 0,0 0 0,1-1 0,-1 1 0,0 0-1,0 0 1,0 0 0,0-1 0,0 1 0,0 0 0,1 0 0,-1 0-1,0-1 1,0 1 0,0 0 0,0 0 0,1 0 0,-1 0-1,0 0 1,0-1 0,0 1 0,1 0 0,-1 0 0,0 0-1,0 0 1,0 0 0,1 0 0,-1 0 0,0 0 0,0 0 0,1 0-1,-1 0 1,0 0 0,0 0 0,1 0 0,-1 0 0,0 0-1,0 0 1,0 0 0,1 0 0,-1 0 0,0 1 0,0-1 0,0 0-1,1 0 1,-1 0 0,0 0 0,0 0 0,0 1 0,1-1-1,-1 0 1,0 0 0,0 0 0,0 0 0,0 1 0,0-1-1,0 0 1,0 0 0,1 1 0,-1-1 0,0 0 0,4 16-13,-4-16 13,11 53-60,3-1 1,32 82-1,-41-123 55,13 32-759,-16-39 691,0-1-1,-1 0 1,1 1 0,1-1 0,-1 0-1,0-1 1,1 1 0,-1 0 0,5 3-1,-6-6 63,-1 0 0,1 1 0,0-1 0,-1 0 0,1 0 0,-1 0 0,1 1 0,0-1 0,-1 0 0,1 0 0,0 0 0,-1 0 0,1 0 0,0 0 0,-1 0 0,1 0 0,0 0 0,-1 0 0,1-1 0,-1 1 0,1 0 0,0-1 0,12-9-313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15483,'19'31'1153,"12"12"-945,9 15-104,15 10 232,6 1-72,1-1-240,-3-3-224,-1-13-408,-7-8-1585,-12-15 1849,-6-9-248,-21-16-288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13995,'20'24'904,"15"18"-768,10 5-88,8 3 136,4 5-40,2 0-40,-1-3-24,-6-4-64,-6-5-40,-14-14-136,-10-10-48,-11-18-832,-8-8 920,-12-22-160,-5-8-64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0 270 14123,'19'37'1224,"7"7"-984,16 14-88,6 7 256,14 8-127,2 4 7,4-3-104,-2-3-112,-5-15-96,-5-4-56,-15-17-64,-5-11-88,-16-22-209,-7-12-127,-13-22 360,-7-11-8,-12-12-48</inkml:trace>
  <inkml:trace contextRef="#ctx0" brushRef="#br0" timeOffset="1">48 1 13667,'16'30'984,"17"19"-688,8 8-104,15 16 248,6 6-48,9 6 0,3 2-31,3-5-89,-2-5-48,-10-17-88,-6-6-24,-11-21-176,-8-10-120,-14-23-216,-7-10-121,-19-24 393,-11-11-72,-17-16-136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14043,'-1'4'368,"-1"0"0,1 0 0,0 0 0,0 0 0,1 1 0,-1-1 0,1 6 0,-1 5 487,-9 112 2912,8-72-2949,1-50-760,1 5 59,-1-1 0,1 1 0,0 0 0,1 0 0,3 15 0,-3-23-107,-1 0 1,1 0-1,0 0 1,0 1 0,0-1-1,0 0 1,0-1-1,1 1 1,-1 0-1,0 0 1,1 0-1,0-1 1,-1 1 0,1-1-1,0 1 1,0-1-1,0 0 1,0 0-1,0 0 1,0 0 0,0 0-1,0 0 1,0 0-1,0-1 1,1 1-1,-1-1 1,0 0 0,0 1-1,5-1 1,15-1 42,0-1 1,0 0-1,41-11 1,-38 7-361,1 1 0,34-2 0,-42 7-352,-15 1 382,1-1-1,0 0 1,0 0 0,0 0 0,-1 0-1,1 0 1,0-1 0,0 0-1,-1 0 1,1 0 0,0 0 0,4-3-1,-2-1-611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14651,'38'38'889,"36"50"-1,-14-15-350,119 115 664,225 182-1,-386-354-1228,7 7-188,2-2 0,0 0-1,51 28 1,-47-35-273,-30-14 484,-1 0 0,1 0 0,-1 0 0,0 0 0,1 0 0,-1 0 1,1 1-1,-1-1 0,0 0 0,1 0 0,-1 0 0,1 0 0,-1 0 0,0-1 0,1 1 0,-1 0 0,1 0 0,-1 0 0,0 0 0,1 0 0,-1 0 0,1-1 0,-1 1 0,0 0 0,1 0 0,-1-1 0,0 1 0,1 0 1,-1-1-1,0 1 0,0 0 0,1 0 0,-1-1 0,0 1 0,0-1 0,1 1 0,-1 0 0,0-1 0,0 1 0,0-1 0,-4-20-153,-18-24-137,-11-14-50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13907,'11'23'1352,"24"25"-984,13 26-16,8 8 497,18 15-257,10 3-16,4-1-88,-1-5-64,-3-11-128,-5-11-128,-8-18-176,-9-14-80,-18-31-320,-15-18-160,-22-34 1976,-9-15-1456,-31-22 32,-17-8 128</inkml:trace>
  <inkml:trace contextRef="#ctx0" brushRef="#br0" timeOffset="1">372 119 15139,'42'66'1385,"13"15"-913,3 5-192,9 3 544,2-4-176,1-13-168,-5-8-224,-6-19-504,-8-15-224,-17-31-272,-8-20-1465,-23-32 1785,-8-14-320,-26-25-296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16636,'29'46'1568,"14"19"-1024,1 2-208,6 4 640,1-8-80,-2-15-407,-2-12-129,-7-23-504,-4-13-280,-10-26-449,-10-17-183,-16-25 728,-13-10-200,-13-8-208</inkml:trace>
  <inkml:trace contextRef="#ctx0" brushRef="#br0" timeOffset="1">252 49 16684,'5'24'559,"1"1"1,1-2 0,1 1 0,20 39 0,-20-47-277,2 1 0,0-1 0,1 0 0,0-1-1,2 0 1,23 22 0,-31-33-227,1 1 0,-1-2 0,0 1 0,1-1 0,0 1 0,7 1 0,-11-4-67,0 0-1,0 0 0,0-1 1,1 1-1,-1-1 1,0 0-1,1 1 0,-1-1 1,0 0-1,1-1 0,-1 1 1,0 0-1,1-1 0,-1 1 1,0-1-1,1 1 1,-1-1-1,0 0 0,0 0 1,0 0-1,2-2 0,0 0-87,0-1 0,-1 0-1,0 0 1,1 0 0,-2 0-1,1 0 1,0-1 0,-1 1 0,0-1-1,0 0 1,0 1 0,0-1-1,-1 0 1,0 0 0,0 0-1,0-9 1,1-5-371,-2 0 0,0 0 0,-3-23 0,1 22 56,-1 0 0,-1 1 0,-1-1 0,0 0 0,-1 1 0,-2 0 0,-10-20 0,15 35 433,1 6 91,4 9 237,7 9 75,1 0 1,0 0-1,2-1 0,0 0 0,1-1 0,0 0 0,2-2 0,0 1 1,1-2-1,24 19 0,-37-31-399,1-1 0,0 1 0,0-1 0,0 0 1,0 0-1,0-1 0,0 1 0,0-1 0,0 0 0,1 0 0,-1 0 0,1 0 1,4-1-1,-6 0-73,1-1 0,-1 0 0,1 0 0,-1 0 1,0 0-1,0 0 0,0 0 0,1-1 1,-1 0-1,-1 0 0,1 0 0,0 0 0,0 0 1,-1 0-1,1-1 0,3-4 0,7-8-170,-2 5-96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7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16083,'6'0'1249,"11"-6"-865,8-1-160,11-8 288,17-2-64,12-6-64,6 0-56,5-3-136,0 1-72,-2 3-88,-3 2-24,-12 4-128,-5 2-184,-20 5-408,-8 3 608,-11 5-120,-12 1-48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15675,'-1'22'1225,"4"13"-929,4 7-128,6 12 344,1 3-56,7 5-160,-1 2-72,3-6-136,-1-6-88,-6-13-328,-5-7-104,-8-18-1056,-4-8 1256,-11-11-209,-8-6-159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1 290 14515,'8'-12'373,"0"0"1,2 0-1,-1 1 0,1 0 1,1 1-1,21-16 0,79-46 628,-78 52-646,75-41 116,-91 53-421,0 0 1,0 1 0,1 2-1,28-7 1,-42 11-41,0 0 1,-1 1-1,1 0 0,0-1 0,0 1 1,0 0-1,0 1 0,0-1 0,-1 1 1,1 0-1,0 0 0,0 0 0,-1 0 1,1 1-1,-1-1 0,1 1 0,-1 0 1,0 0-1,0 0 0,4 4 0,-4-3 20,0 1 0,0 0 0,0 0 0,0 1 0,-1-1 0,0 0 0,0 1 0,0 0 0,0-1 0,-1 1 0,0 0 0,0 0 0,0 0 0,-1 0 0,1 5 0,-2 8 142,0 0 1,-1 0-1,-1 0 1,0 0-1,-2-1 1,0 1 0,-1-1-1,0-1 1,-2 1-1,0-1 1,0 0-1,-2-1 1,-18 24-1,24-34-172,0-1 0,0 0-1,0 0 1,-1 0 0,0-1-1,0 0 1,0 0 0,0 0-1,0 0 1,-8 2 0,12-4-40,0-1 0,-1 0 0,1 1 0,-1-1 0,1 0 1,0 0-1,-1 0 0,1 0 0,-1 0 0,1 0 0,-1 0 0,1 0 0,0-1 0,-1 1 1,1 0-1,-1-1 0,1 0 0,-3 0 0,3-1 9,0 1 1,-1-1-1,1 1 0,0-1 0,0 1 0,0-1 1,0 0-1,0 1 0,1-1 0,-1 0 1,0 0-1,1 0 0,-1 1 0,1-1 1,0 0-1,-1 0 0,1 0 0,0-3 0,0-19-385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2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125 129 14611,'2'0'113,"1"0"-1,-1 1 1,0-1 0,0 1-1,0 0 1,0-1 0,0 1-1,0 0 1,0 0 0,0 1-1,0-1 1,-1 0 0,1 1-1,0-1 1,-1 1 0,1-1-1,-1 1 1,1 0 0,-1 0-1,0-1 1,0 1 0,2 4-1,3 6 365,-1 1 1,7 21-1,-6-15-31,13 34-42,53 170 318,-71-221-739,4 36-137,-5-37 124,1-1 1,-1 1-1,0 0 0,0-1 1,0 1-1,0 0 1,-1 0-1,1-1 0,0 1 1,0 0-1,0-1 0,0 1 1,-1 0-1,1-1 0,0 1 1,-1-1-1,1 1 0,0 0 1,-1-1-1,1 1 0,-1-1 1,1 1-1,-1-1 1,1 1-1,-1-1 0,1 0 1,-1 1-1,0-1 0,1 0 1,-1 1-1,1-1 0,-1 0 1,0 0-1,1 1 0,-1-1 1,0 0-1,1 0 0,-1 0 1,0 0-1,0 0 1,1 0-1,-1 0 0,0 0 1,1 0-1,-1 0 0,0 0 1,0-1-1,-7-2-246,0 0 0,0 0 0,1-1 0,-1 0 0,1 0-1,-11-8 1,-40-37-1068,40 33 1106,1 0 0,0-2-1,1 0 1,1-1 0,-23-37-1,34 49 339,0-1 0,1 1 0,-1-1 0,1 1 0,1-1-1,0 0 1,0 0 0,0 0 0,1-1 0,0 1 0,1 0-1,0 0 1,0 0 0,1-1 0,0 1 0,0 0 0,1 0 0,0 0-1,0 0 1,6-12 0,-1 7 182,1 0 0,0 1 0,1 0-1,0 0 1,0 1 0,2 0 0,-1 0 0,1 2 0,16-12-1,-19 15-171,-1 1 0,1 1 0,0 0-1,0 0 1,0 0 0,0 1-1,1 0 1,0 0 0,-1 1 0,1 1-1,0-1 1,0 1 0,0 1 0,0 0-1,0 0 1,14 2 0,-20-1-88,-1-1 1,1 1-1,0 0 1,0-1-1,-1 2 1,1-1 0,0 0-1,-1 0 1,1 1-1,-1-1 1,0 1-1,0 0 1,1 0-1,-1 0 1,0 0 0,0 0-1,-1 0 1,1 0-1,2 4 1,-3-3 8,0 1 0,0 0 0,0-1 1,0 1-1,0 0 0,-1 0 0,1-1 1,-1 1-1,0 0 0,0 0 0,-1 0 0,0 6 1,-4 5 92,1 1 1,-2-1-1,0 0 1,-1 0 0,-12 20-1,10-19-23,-5 6 91,-17 41-1,30-61-190,1-1 0,-1 1 0,0-1 1,1 1-1,0-1 0,-1 1 0,1-1 0,0 1 0,0 0 0,0-1 0,0 1 0,0 0 0,0-1 0,0 1 0,0 0 1,1-1-1,-1 1 0,1-1 0,-1 1 0,1-1 0,0 1 0,-1-1 0,1 1 0,0-1 0,0 0 0,0 1 0,0-1 1,0 0-1,0 0 0,1 0 0,-1 0 0,0 0 0,1 0 0,-1 0 0,0 0 0,1 0 0,-1-1 0,1 1 0,-1 0 1,1-1-1,0 0 0,1 1 0,9 2-6,1-1 0,0 0-1,-1-1 1,19 0 0,-14-1 15,4 1 31,-1 0 1,1 2-1,39 10 1,-55-12-124,0 1 0,0-1 0,1 1 0,-1 1 0,-1-1 0,1 1 0,0 0 1,-1 0-1,1 0 0,-1 1 0,0-1 0,0 1 0,0 0 0,-1 0 0,1 1 1,-1-1-1,0 1 0,0 0 0,-1-1 0,3 8 0,-3-6-182,-5-7-124,-4-8-47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3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15787,'0'-7'1410,"2"7"-381,9 18 173,11 32-236,-22-49-932,116 269 1323,-104-245-1233,-5-18 115,-4-15-95,-5-15 7,-15-60 221,-56-154-1,89 288-479,26 32 90,-36-72 18,1 0-1,1-1 1,0 0-1,0-1 1,13 13-1,-19-21 4,-1 1-1,1 0 1,0 0-1,0-1 1,0 0 0,1 1-1,-1-1 1,0 0 0,0 0-1,1 0 1,-1 0-1,0 0 1,1-1 0,-1 1-1,1-1 1,-1 0 0,1 1-1,-1-1 1,1 0-1,-1 0 1,1-1 0,-1 1-1,1-1 1,-1 1 0,1-1-1,-1 0 1,1 1 0,-1-1-1,0-1 1,0 1-1,1 0 1,-1 0 0,0-1-1,0 1 1,0-1 0,-1 0-1,1 0 1,0 0-1,-1 1 1,4-6 0,1-2 13,0-1-1,0 0 1,-1 0 0,0-1 0,-1 0 0,0 1 0,3-19 0,-2 8 24,0 0 0,-2 0 1,1-41-1,1 84-74,1 0-1,0 0 1,13 25-1,32 62-1081,-47-101 958,-1-2 102,0 1 1,0-1-1,1 0 0,0 0 1,0 0-1,0-1 0,1 0 1,0 1-1,6 4 1,11 4-281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2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52 13715,'0'0'35,"-1"-1"0,1 1 0,0 0 0,0-1 0,-1 1 0,1-1 0,0 1 0,0 0-1,0-1 1,0 1 0,-1-1 0,1 1 0,0 0 0,0-1 0,0 1 0,0-1 0,0 1 0,0-1 0,0 1 0,0 0 0,0-1 0,0 1 0,1-1 0,-1 1 0,0-1 0,0 1-1,0 0 1,0-1 0,1 1 0,-1 0 0,0-1 0,0 1 0,1-1 0,-1 1 0,0 0 0,1 0 0,-1-1 0,0 1 0,1 0 0,-1 0 0,0-1 0,1 1 0,-1 0 0,0 0 0,1 0-1,-1-1 1,1 1 0,-1 0 0,1 0 0,-1 0 0,1 0 0,29 4 733,-11 0-422,223-10 1818,-60-2-1554,-166 8-548,55-1 216,-1 3-1,116 19 1,-138-12-247,0-1 1,0-3-1,1-2 0,-1-1 1,66-8-1,-88 4 36,0 1 0,0 1 0,0 1 0,29 5 0,102 28 178,-133-29-198,0-1 0,1-1-1,-1-1 1,1-2 0,0 0-1,-1-1 1,1-2 0,-1 0-1,1-2 1,-1 0 0,26-11-1,-32 12 0,0 0-1,0 1 0,0 1 1,0 1-1,23 0 1,26 0 63,-50-2-88,0-1 0,-1 0 0,1-1 1,26-12-1,-1 1-15,-28 10 5,2 1 0,-1 1 0,0 1 0,1 0 1,-1 1-1,1 1 0,23 0 0,-39 1-17,1 0 1,-1 0-1,1 0 0,-1 0 1,1 0-1,-1 0 0,1 0 0,-1 0 1,1 0-1,-1 0 0,1 0 1,-1 0-1,1 0 0,-1 0 1,0 0-1,1 0 0,-1 1 0,1-1 1,-1 0-1,1 0 0,-1 0 1,0 1-1,1-1 0,-1 0 1,1 1-1,-1-1 0,1 1 0,-13 4-836,1-1 655,-10 7-24,-6 1-67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13635,'9'-18'329,"0"0"0,1 0 1,21-28-1,-7 11-111,1-4-54,61-89 721,-85 127-384,-3 8-146,-12 21 43,-18 38-2,18-41-255,-9 23 309,49-71 127,-11 6-526,2 1 0,19-15-1,-31 27-41,2-1 0,-1 1 0,0 0-1,1 0 1,0 1 0,0 0 0,0 0-1,0 1 1,0 0 0,9-2-1,-14 4 14,-1 0-1,1 0 0,0 0 1,0 0-1,0 1 0,-1-1 1,1 0-1,0 1 0,-1-1 1,1 1-1,0 0 0,-1-1 0,1 1 1,-1 0-1,1 0 0,-1 0 1,1 0-1,-1 0 0,0 0 1,1 1-1,-1-1 0,0 0 0,0 1 1,0-1-1,0 1 0,0-1 1,0 1-1,-1-1 0,1 1 1,0 3-1,2 5 128,0 0 0,-1 0 0,0 1-1,0 11 1,1 1 135,-3-18-205,1 0 0,0-1 1,0 1-1,1-1 0,3 8 0,-5-11-71,1 0 0,-1 0 1,1 0-1,-1-1 0,1 1 0,0 0 0,-1-1 0,1 1 0,0 0 0,-1-1 0,1 1 0,0-1 0,0 1 1,-1-1-1,1 0 0,0 1 0,0-1 0,0 0 0,0 1 0,0-1 0,0 0 0,0 0 0,-1 0 0,1 0 1,0 0-1,0 0 0,0 0 0,0 0 0,0 0 0,0 0 0,0-1 0,0 1 0,-1 0 0,1 0 0,0-1 0,0 1 1,1-1-1,8-6 2,1 0 1,-1-1-1,-1 0 1,0-1-1,0 1 0,0-2 1,-1 1-1,11-18 1,-7 10-10,23-23 0,-33 38-1,-1 1 0,0 0-1,1-1 1,0 1 0,-1 0 0,1 0 0,0 0 0,-1 0 0,1 0 0,0 0 0,0 0 0,0 1 0,0-1 0,0 1 0,-1-1 0,4 1 0,-4 0 1,0 0 1,1 0-1,-1 1 1,0-1 0,0 0-1,0 1 1,1-1 0,-1 1-1,0 0 1,0-1 0,0 1-1,0 0 1,0-1-1,0 1 1,0 0 0,0 0-1,0 0 1,1 2 0,2 4 21,0 1-1,0 0 1,-1 0 0,0 0 0,3 15 0,-3-14 7,-1 1 13,-1-6-25,-1 0 1,1-1 0,0 1-1,0-1 1,1 1-1,-1-1 1,1 0-1,-1 1 1,1-1 0,0 0-1,0 0 1,0 0-1,1 0 1,3 3-1,-6-6-13,1 0 0,0 0-1,0 0 1,0 0-1,0 0 1,0 0-1,0 0 1,0 0 0,0 0-1,0 0 1,0 0-1,0 0 1,0-1 0,0 1-1,0 0 1,0-1-1,-1 1 1,1-1-1,0 1 1,0-1 0,0 1-1,-1-1 1,1 0-1,0 1 1,-1-1-1,1 0 1,0 0 0,-1 1-1,1-1 1,-1 0-1,1 0 1,-1 0 0,1 0-1,-1-1 1,18-36-103,-16 35 74,3-11-271,0 1-1,5-25 0,-31 92-2096,-16 71-460,30-107 2368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15699,'3'-1'290,"0"0"0,0 0 0,0 0 0,1 0-1,-1 1 1,0-1 0,0 1 0,1 0 0,-1 0 0,0 0-1,0 0 1,1 1 0,3 0 0,2 0 17,-1 0-226,0 0 1,0 0-1,0 0 0,-1 1 0,1 0 0,0 1 0,9 4 1,-15-6-75,1 1 0,0 0 0,0 0 0,-1 0 0,1 0 0,-1 1 0,0-1 0,1 1 0,-1-1 0,0 1 0,-1 0 0,1 0 0,0-1 0,-1 1 0,0 0 0,1 1 0,-1-1-1,0 0 1,-1 0 0,2 5 0,-1 13-32,0 1 0,-2-1 0,0 1 0,-1-1 0,-1 1-1,-2-1 1,-7 24 0,11-40-38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6 684 12747,'0'0'28,"0"0"0,0 0 1,0 0-1,-1 0 0,1 0 1,0 0-1,0 0 1,0 0-1,-1 0 0,1 0 1,0 0-1,0 0 0,0 0 1,-1-1-1,1 1 0,0 0 1,0 0-1,0 0 0,0 0 1,-1 0-1,1 0 0,0 0 1,0 0-1,0-1 0,0 1 1,-1 0-1,1 0 0,0 0 1,0 0-1,0-1 1,0 1-1,0 0 0,0 0 1,0 0-1,0 0 0,0-1 1,-1 1-1,1 0 0,0 0 1,0 0-1,0-1 0,0 1 1,0 0-1,0 0 0,0-1 1,0 1-1,0 0 0,1 0 1,-1 0-1,0 0 0,0-1 1,0 1-1,0 0 1,5-17 200,-5 15-113,16-40 742,2 1-1,43-74 0,61-69 588,-115 175-1347,51-68 708,-51 69-672,0 0 1,1 0 0,0 1-1,1 0 1,-1 1-1,16-9 1,-23 14-115,1 0 1,-1 0 0,1 0 0,0 0-1,0 0 1,-1 0 0,1 1-1,0-1 1,0 1 0,0-1 0,0 1-1,0 0 1,0 0 0,0-1-1,0 1 1,0 1 0,-1-1 0,1 0-1,0 0 1,0 1 0,0-1-1,0 1 1,0 0 0,-1 0 0,1-1-1,0 1 1,0 0 0,-1 0-1,1 0 1,-1 1 0,1-1 0,-1 0-1,1 1 1,-1-1 0,0 1-1,0-1 1,0 1 0,0-1 0,0 1-1,1 2 1,3 8-12,-1 0 0,-1-1 0,0 2 0,0-1-1,1 16 1,-1-3-3,-1-15-10,-2-6 3,1-1 0,-1 1 1,1 0-1,0 0 1,0 0-1,0-1 0,1 1 1,-1-1-1,1 1 1,0-1-1,0 1 0,0-1 1,0 0-1,4 4 1,-5-7-1,0 1 0,0-1 0,0 0 0,0 0 0,0 0 1,0 1-1,0-1 0,0 0 0,0 0 0,0-1 1,0 1-1,0 0 0,0 0 0,0 0 0,0-1 0,0 1 1,0 0-1,0-1 0,0 1 0,0-1 0,0 1 0,-1-1 1,1 1-1,0-1 0,0 0 0,-1 0 0,1 1 0,0-1 1,-1 0-1,2-1 0,22-30-30,-21 28 26,65-114-76,6-9-55,-69 119 128,-4 6 13,0 0 0,0 0 0,0 0 0,1 0 0,-1 0-1,1 0 1,-1 0 0,1 1 0,0-1 0,-1 0 0,1 1-1,0 0 1,0-1 0,0 1 0,1 0 0,3-2 0,-6 3 1,1 0 1,-1 0-1,1 0 1,-1 0-1,0 1 1,1-1-1,-1 0 1,1 0-1,-1 0 1,0 0-1,1 1 1,-1-1-1,0 0 1,1 0-1,-1 1 1,0-1-1,1 0 1,-1 0-1,0 1 1,0-1-1,1 0 1,-1 1-1,0-1 1,0 0-1,0 1 1,0-1-1,1 1 1,-1-1-1,0 0 1,0 1-1,0-1 1,0 1-1,0-1 1,0 1-1,0 17 128,0-13-82,-7 92 590,-1 9 148,8-105-777,0 0-1,0 0 0,0 0 0,0 0 1,0 1-1,0-1 0,1 0 0,-1 0 1,0 0-1,0 0 0,1 0 0,-1 0 1,1 0-1,-1 0 0,1 0 0,0 1 1,0-2-11,-1 0 1,0 0-1,1 1 0,-1-1 1,1 0-1,-1 0 1,0 0-1,1 0 1,-1 0-1,1 0 0,-1 0 1,0 0-1,1 0 1,-1 0-1,1 0 1,-1 0-1,1 0 1,-1-1-1,0 1 0,1 0 1,-1 0-1,0 0 1,1-1-1,-1 1 1,0 0-1,1 0 1,0-1-1,2-2-19,1-1-1,-1 1 1,0-1 0,0 0 0,4-7 0,22-38-273,-16 25-16,1 1 0,32-42-1,-44 63 246,0 0-1,0 0 1,1 0-1,-1 0 0,0 1 1,1-1-1,-1 1 1,0 0-1,1 0 0,0-1 1,4 0-1,-6 2 27,-1 0 0,1 0 0,-1 0 0,1 0 0,-1 0 0,1 0 0,-1 0 0,1 0 0,-1 0 0,1 0 0,-1 0 0,1 0 0,-1 0 0,1 1 0,-1-1 0,1 0-1,-1 0 1,0 1 0,1-1 0,-1 0 0,1 0 0,-1 1 0,0-1 0,1 0 0,0 1 0,-1 1-25,0-1-1,1 0 1,-1 0 0,0 0 0,1 1-1,-1-1 1,0 0 0,0 0-1,0 0 1,0 1 0,0-1-1,0 0 1,-1 0 0,1 1-1,-1 1 1,-5 8-256,-4 0-72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6 576 13467,'-1'0'47,"1"-1"0,-1 1 0,1-1 0,-1 1 0,1-1 0,0 0 1,-1 1-1,1-1 0,0 0 0,-1 1 0,1-1 0,0 0 0,0 0 0,-1 1 0,1-1 1,0 0-1,0 0 0,0 1 0,0-1 0,0 0 0,0 0 0,0 1 0,1-1 0,-1 0 0,0 0 1,1 0-1,8-22 5,-7 20 71,22-37 610,1 1 1,2 2-1,55-58 1,-81 93-700,15-15 430,0 0 0,26-21 0,-38 35-377,0 0-1,0-1 1,1 1-1,0 1 1,-1-1-1,1 1 1,0 0 0,0 0-1,0 0 1,0 1-1,1-1 1,-1 1-1,0 0 1,1 1 0,-1 0-1,9 0 1,-10 1-63,-1 1 0,1-1 1,0 1-1,-1 0 0,1 0 1,-1 0-1,0 0 0,0 1 1,0-1-1,0 1 0,0 0 1,0 0-1,-1 0 0,1 0 1,-1 0-1,0 1 0,2 4 1,-1-3-14,1 0 1,0 0-1,0 0 1,0 0-1,7 6 1,-9-10-10,-1 0 1,1 0-1,-1 0 1,1 0-1,0-1 1,-1 1 0,1-1-1,0 1 1,-1-1-1,1 0 1,0 1 0,0-1-1,-1 0 1,1 0-1,0 0 1,0-1-1,0 1 1,-1 0 0,1-1-1,0 1 1,-1-1-1,4-1 1,3-1 12,-1-1 0,1-1 0,10-7 0,-10 6-1,31-24 35,-20 14-38,41-26 0,-54 39 11,-1 0-1,0 1 0,1-1 1,-1 1-1,1 0 1,0 1-1,-1-1 0,1 1 1,0 0-1,0 0 1,0 1-1,0 0 0,8 1 1,-11-1 5,0 1 1,1 0 0,-1 0 0,0 0-1,0 0 1,0 1 0,0-1-1,-1 1 1,1 0 0,0 0 0,-1 0-1,4 3 1,23 32 376,-7-9-13,-22-27-380,1 0 1,-1 0 0,1-1 0,0 1 0,-1 0-1,1-1 1,0 1 0,0-1 0,-1 1 0,1-1 0,0 1-1,0-1 1,0 1 0,0-1 0,-1 0 0,1 1 0,0-1-1,0 0 1,0 0 0,0 0 0,0 1 0,0-1-1,0 0 1,0-1 0,0 1 0,0 0 0,0 0 0,0 0-1,0 0 1,-1-1 0,1 1 0,0 0 0,0-1 0,0 1-1,0-1 1,-1 1 0,1-1 0,0 1 0,0-1-1,-1 0 1,1 1 0,0-1 0,0-1 0,3-3 10,0 0 1,-1-1 0,1 1 0,4-13 0,-7 17-23,43-116-28,-17 43-242,-27 72 249,1 1 0,-1-1 1,1 1-1,-1-1 0,1 1 0,0-1 1,0 1-1,0 0 0,0-1 1,0 1-1,0 0 0,2-2 1,-3 3-4,1 0 1,-1 0-1,0 0 1,1 0-1,-1 1 1,0-1-1,1 0 1,-1 0-1,0 0 1,1 1-1,-1-1 1,0 0 0,0 1-1,1-1 1,-1 0-1,0 1 1,0-1-1,0 0 1,0 1-1,1-1 1,-1 0-1,0 1 1,0-1-1,0 0 1,0 1-1,0-1 1,0 1-1,0-1 1,0 0 0,0 1-1,0 0 1,2 47-1846,-3-43 1570,1-2-94,-2-3-94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17 522 13907,'0'1'39,"-1"-1"0,1 0 0,0 0 0,-1 1 0,1-1 0,-1 0 0,1 0 0,-1 1-1,1-1 1,-1 0 0,1 0 0,-1 0 0,1 0 0,-1 0 0,1 0 0,-1 0 0,1 0 0,0 0 0,-1 0 0,1 0 0,-1 0 0,1 0 0,-1 0 0,1-1 0,-1 1 0,1 0 0,-1 0-1,1 0 1,-1-1 0,1 1 0,0 0 0,-1-1 0,1 1 0,-1 0 0,1-1 0,-1 0 0,1 0 20,0 0 0,1-1 0,-1 1-1,0-1 1,0 1 0,1 0 0,-1-1 0,1 1 0,-1 0 0,1-1-1,0 1 1,1-2 0,29-39 981,-8 17-478,0 1 0,2 2 0,1 0 1,33-21-1,-45 33-413,0 2-1,1 0 1,0 0 0,1 1 0,-1 1 0,2 1-1,-1 0 1,0 1 0,1 1 0,20-1 0,-28 4-117,0 1 0,-1 0 1,1 0-1,0 1 1,-1 0-1,0 1 0,17 6 1,27 8 49,-48-16-75,-1-1 1,0 1-1,0-1 1,1-1-1,-1 1 0,0 0 1,1-1-1,-1 1 0,0-1 1,0 0-1,0 0 0,5-3 1,36-23 47,-16 8-30,-21 15 38,-1 1 0,1-1-1,0 1 1,0 0 0,0 0 0,0 1 0,0 0 0,0 1-1,1-1 1,-1 1 0,1 1 0,-1-1 0,1 1-1,-1 1 1,1-1 0,-1 1 0,1 0 0,-1 1-1,0 0 1,12 5 0,-13-5 53,-1 1 0,1-1 0,0 0 0,0-1 0,0 1 1,0-1-1,11 1 0,-13-2-83,0-1 0,-1 1 1,1-1-1,-1 0 0,1 0 1,-1 0-1,0 0 0,1 0 0,-1-1 1,0 1-1,0-1 0,0 0 1,0 0-1,6-5 0,5-8-139,0-1 1,0-1-1,-1 0 0,16-29 0,-15 23-334,33-41 0,-46 62 416,0 1 1,0 0-1,0 0 1,0 0 0,0 0-1,0 0 1,0 0-1,0 0 1,1 0 0,-1 0-1,0 0 1,0 1-1,1-1 1,-1 1 0,1-1-1,-1 1 1,1-1-1,-1 1 1,1 0 0,-1 0-1,1 0 1,-1-1-1,3 2 1,-2-1 22,-1 1 0,1 0 0,-1 0 0,1 0 0,-1 0 0,1 0 0,-1 0 0,0 0 0,1 1 0,-1-1 1,0 0-1,0 1 0,0-1 0,0 1 0,0-1 0,1 4 0,2 4-28,0 1 1,-1 0 0,0 0-1,0 0 1,1 16 0,-4-26 9,0 1 1,0-1-1,0 0 1,0 1 0,0-1-1,0 1 1,0-1-1,0 0 1,0 1 0,0-1-1,0 0 1,0 1 0,0-1-1,0 1 1,0-1-1,0 0 1,0 1 0,-1-1-1,1 0 1,0 1 0,0-1-1,0 0 1,-1 1-1,1-1 1,0 0 0,0 1-1,-1-1 1,1 0-1,0 0 1,-1 1 0,1-1-1,0 0 1,-1 0 0,1 0-1,0 0 1,-1 1-1,1-1 1,-1 0 0,1 0-1,0 0 1,-1 0 0,1 0-1,0 0 1,-1 0-1,1 0 1,-1 0 0,1 0-1,0 0 1,-1 0 0,1 0-1,-1 0 1,1-1-1,0 1 1,-1 0 0,1 0-1,0 0 1,-1-1-1,1 1 20,-13-3-318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8 431 13411,'-1'0'36,"1"0"-1,0 0 1,-1 0 0,1 0 0,0 0 0,-1-1 0,1 1-1,0 0 1,0 0 0,-1 0 0,1 0 0,0 0-1,-1-1 1,1 1 0,0 0 0,0 0 0,-1 0 0,1-1-1,0 1 1,0 0 0,0 0 0,-1-1 0,1 1-1,0 0 1,0 0 0,0-1 0,0 1 0,0 0-1,-1-1 1,1 1 0,0 0 0,0-1 0,0 1 0,0 0-1,0-1 1,0 1 0,0 0 0,0-1 0,0 1-1,0 0 1,1-1 0,5-22 632,19-24 383,-24 45-885,26-44 730,46-58 1,-55 82-622,0 1 0,2 1 0,0 0 0,33-23 0,-47 38-190,0 1 0,0 1 0,0-1 0,1 1 0,-1 0 0,1 1 0,-1 0 0,12-3 0,-15 5-51,0-1 0,0 1-1,0 0 1,1 0 0,-1 1-1,0-1 1,0 1 0,0-1-1,0 1 1,0 0-1,0 0 1,-1 0 0,1 0-1,0 1 1,0-1 0,-1 1-1,1 0 1,-1 0 0,1 0-1,-1 0 1,0 0 0,2 3-1,-3-5-18,0 2-47,1 0 0,0 0 0,-1 0 0,1 0 0,0 0-1,0-1 1,0 1 0,0-1 0,3 2 0,-4-3-62,0 0 0,-1 0 0,1 0 1,0 0-1,0 0 0,0-1 0,0 1 1,0 0-1,-1 0 0,1-1 0,0 1 1,0 0-1,0-1 0,-1 1 0,1-1 1,0 1-1,-1-1 0,1 1 0,0-1 1,-1 0-1,1 1 0,-1-1 0,1 0 1,-1 1-1,1-1 0,-1 0 0,1 0 0,-1 1 1,1-3-1,10-9-3046,-11 12 3074,0 0-1,0 0 1,1 0 0,-1 0 0,0 0-1,0 1 1,0-1 0,1 0-1,-1 0 1,0 0 0,0 0-1,0 0 1,1 0 0,-1 0 0,0 1-1,0-1 1,0 0 0,0 0-1,0 0 1,1 1 0,-1-1-1,0 0 1,0 0 0,0 0-1,0 0 1,0 1 0,0-1 0,0 0-1,0 0 1,0 1 0,0-1-1,0 0 1,0 0 0,0 0-1,0 1 1,1 32-1413,-2-27 1828,0 18 300,-1-4 747,1 0 0,3 29 0,-2-48-1311,0 0 1,0 0-1,0 0 1,0 0 0,1 0-1,-1 0 1,0 0 0,0-1-1,1 1 1,-1 0 0,0 0-1,1 0 1,-1 0 0,1-1-1,-1 1 1,1 0 0,-1 0-1,1-1 1,0 1 0,-1-1-1,1 1 1,0 0-1,-1-1 1,1 1 0,1 0-1,-1-1-18,0 0 0,0 0 0,1 0 0,-1 0 0,0-1 0,0 1 0,0 0 0,0 0 0,1-1 0,-1 1 0,0 0-1,0-1 1,0 1 0,0-1 0,0 0 0,1-1 0,7-5 128,0 0 0,-1-1 0,10-11-1,-13 13-27,38-44 262,22-23-97,-56 65-324,0 0-1,0 1 0,0 0 1,1 0-1,0 1 1,12-5-1,-20 10-57,1-1 0,-1 1 0,1 1 0,0-1 0,-1 0 0,1 1 0,0-1 0,-1 1 0,1 0 0,0 0 0,-1 0 0,1 0 0,0 0-1,-1 1 1,1-1 0,0 1 0,-1 0 0,1 0 0,-1 0 0,1 0 0,-1 0 0,1 0 0,-1 1 0,0-1 0,0 1 0,0 0 0,4 3 0,-6-5-222,0 0 9,-3-1-88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1:5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14435,'2'0'114,"-1"-1"-1,1 1 0,-1-1 1,1 0-1,-1 1 1,0-1-1,1 0 1,-1 0-1,0 1 1,0-1-1,0 0 1,1 0-1,-1-1 1,0 1-1,0 0 1,-1 0-1,1 0 0,0-1 1,0 1-1,0 0 1,0-3-1,3-2 244,12-20 161,1 2 1,1 0 0,1 1 0,1 1 0,38-33-1,-56 54-498,0-1-1,0 1 0,0-1 0,0 1 0,0 0 0,0 0 1,0 0-1,1 0 0,-1 0 0,0 0 0,1 1 0,-1-1 1,0 1-1,1 0 0,3-1 0,-4 2-1,-1-1-1,1 1 1,0-1-1,-1 1 1,1 0-1,-1 0 1,1-1-1,-1 1 1,0 0-1,1 0 1,-1 0-1,0 1 1,0-1-1,0 0 1,1 0-1,-1 1 1,0-1-1,-1 0 1,1 1-1,0-1 1,0 1-1,-1 0 1,1 1-1,10 31 261,4 11 39,-14-42-284,0-1 0,1 1 0,-1 0 0,1 0 0,0-1 0,-1 1 0,1-1 0,1 1 0,-1-1 0,5 4 0,-6-5-25,0-1 0,0 1 0,0-1 1,0 1-1,0-1 0,0 0 0,0 1 1,0-1-1,0 0 0,1 0 0,-1 0 1,0 0-1,0 0 0,0 0 0,0 0 1,0 0-1,0-1 0,1 1 0,-1 0 1,0-1-1,0 1 0,0-1 0,0 1 1,0-1-1,0 1 0,0-1 0,0 0 1,-1 1-1,1-1 0,0 0 0,0 0 1,0-1-1,4-3 15,0-1 0,-1 0 0,6-11 0,0 1-210,-1-1 1,-1-1-1,-1 1 1,6-21 0,-16 29-225,0 1 117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10634,'-2'20'422,"1"0"1,1 1-1,1-1 0,1 0 0,6 29 1,1 8 69,38 609 1137,-32-376-1793,-13-228-263,-4-60 158,-3-7 154,-4-9 5,-3-28-19,-12-82-1,6-47 72,16 142 41,-30-451 310,30 464-164,1 20 52,1 28 27,0-29-217,43 918 783,-29-758-874,-44-514-315,25-3 28,0 48 149,-2 443 572,27 709 33,-19-796-427,0-29 1,3 31 0,0-152 9,-3-30-52,7-217-209,-4 317 305,-4 30 7,0-1-1,0 1 1,0 0-1,0 0 1,0 0-1,0 0 0,0 0 1,0 0-1,0 0 1,0 0-1,0 0 1,0 0-1,0 0 1,0 0-1,0 0 0,0-1 1,0 1-1,0 0 1,0 0-1,0 0 1,0 0-1,1 0 1,-1 0-1,0 0 0,0 0 1,0 0-1,0 0 1,0 0-1,0 0 1,0 0-1,0 0 1,0 0-1,0-1 0,0 1 1,0 0-1,0 0 1,0 0-1,0 0 1,0 0-1,1 0 1,-1 0-1,0 0 0,0 0 1,0 0-1,0 0 1,0 0-1,0 0 1,0 0-1,0 0 0,0 0 1,0 0-1,0 0 1,0 0-1,0 0 1,1 0-1,-1 0 1,0 0-1,0 0 0,0 0 1,0 0-1,0 1 1,0-1-1,0 0 1,0 0-1,0 0 1,0 0-1,0 0 0,3 8 15,1 17 8,21 623 257,-25-638-285,0 4-61,0 1 1,-5 26 0,0-28-180,4-13 229,1 0 0,0 0 0,0 0 0,0 0 0,-1 0 1,1 0-1,0 0 0,0 0 0,-1 0 0,1 0 0,0 0 0,0 0 1,0 0-1,-1 0 0,1 0 0,0 0 0,0 0 0,0-1 0,-1 1 1,1 0-1,0 0 0,0 0 0,0 0 0,0 0 0,0-1 0,-1 1 1,1 0-1,0 0 0,0 0 0,0-1 0,0 1 0,0 0 0,0 0 1,0-1-1,-10-29-1027,-5-60 239,10 38 282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9938,'3'-1'2126,"3"5"-736,7 7-60,52 48-413,2-4-1,75 47 0,-18-13-661,7 14-129,125 86 172,-187-145-98,-2 4-1,-3 2 1,103 103 0,-149-134-188,108 108 135,-98-102 17,1-1-1,57 35 0,-27-25 69,59 37 62,-101-59-270,-2 0 1,1 1-1,-2 1 0,26 29 0,30 58 46,-48-66-51,1-1 1,48 52-1,55 29 85,-82-77-61,-33-27-37,1-1 1,0 0 0,1-1-1,0 0 1,0-1 0,0-1-1,1 0 1,1 0 0,-1-2-1,1 0 1,18 4 0,-1-7 1,-26-2-25,-1 0-1,1 0 0,0 1 1,0 0-1,-1 0 1,1 0-1,5 3 1,-29 3-218,-150 1 131,116-8 104,0 2 0,-53 10 0,80-8-6,-1-1 1,0-1-1,0-1 0,0-2 1,-31-3-1,20-2 13,-1-2-1,-68-24 0,40 7 57,-78-24 164,128 45-176,0 1 0,0 0 0,0 2 0,0-1 0,0 2 0,-1 0 0,-20 4 0,13 0-35,0 0 0,-1-2 0,1 0 0,-1-2 0,1-1 0,-1-1 0,-34-7 0,-27-15-20,47 12 15,-75-12-1,103 22 20,-1 1 1,1 0-1,0 1 0,-1 1 0,1 0 1,-1 0-1,1 1 0,0 1 0,0-1 0,0 2 1,-14 5-1,12-2 27,3-1 10,-2-1 1,1 0-1,-1 0 0,1-1 0,-1 0 0,0-1 0,-1-1 0,-20 3 0,-6-7-9,2-1 1,-1-2-1,0-2 0,1-1 0,0-2 0,-52-21 0,81 28-77,2 1 6,-1-1 0,1 1-1,0-1 1,0 0 0,0-1-1,-7-4 1,12 7-73,1 0 0,0 1-1,-1-1 1,1 1 0,0-1-1,-1 0 1,1 1 0,0-1-1,0 1 1,0-1 0,0 0 0,0 1-1,0-1 1,0 0 0,0 1-1,0-1 1,0 0 0,0 1-1,0-1 1,0 0 0,1 1 0,-1-1-1,1 0 1,8-18-504,-5 12 365,5-14-343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12603,'0'1'78,"-1"-1"0,1 0 0,0 1 0,0-1 0,0 1 1,-1-1-1,1 1 0,0-1 0,0 1 0,0-1 0,0 0 1,0 1-1,0-1 0,0 1 0,0-1 0,0 1 0,0-1 0,0 1 1,0-1-1,1 1 0,-1-1 0,0 1 0,0-1 0,0 0 0,1 1 1,-1-1-1,0 1 0,0-1 0,1 1 0,8 15 885,19 20-721,2-1 0,2-1 0,50 41 0,-41-38-115,124 107 167,198 133 0,-220-177-253,158 143-1,197 163 19,-222-178-1,-40-31 48,-223-188-92,4 4-204,-16-12-66,-9-6-151,-39-18 93,15 9 94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12899,'3'15'222,"1"1"1,0-1 0,1 0 0,1 0-1,0 0 1,1-1 0,1 0-1,17 23 1,15 13 25,67 63 0,57 36-30,-157-143-210,302 231 125,-16-14 198,-192-132-112,70 57 83,53 28-29,-164-123-125,83 92 1,22 21 43,-105-110-278,78 95 1,-137-150 56,14 23-258,-15-23 282,0-1-1,1 1 0,-1 0 1,0-1-1,0 1 1,0 0-1,0-1 0,1 1 1,-1-1-1,0 1 1,0 0-1,0-1 0,-1 1 1,1 0-1,0-1 1,0 1-1,0 0 0,0-1 1,0 1-1,-1-1 1,1 1-1,0-1 0,-1 1 1,1 0-1,0-1 1,-1 1-1,1-1 1,-1 1-1,1-1 0,-1 0 1,1 1-1,-1-1 1,1 1-1,-1-1 0,1 0 1,-1 0-1,1 1 1,-1-1-1,0 0 0,1 0 1,-2 1-1,-21 2-160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8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13035,'-9'34'981,"-13"34"-744,-24 140 0,45-199-220,-1 0-1,1 0 1,1 0 0,0 17 0,0-26-16,0 0 0,1 1 0,-1-1 0,0 0 0,0 0 0,0 1 0,0-1 0,0 0 0,0 0 0,1 1 0,-1-1 0,0 0 0,0 0 0,0 0 0,0 1 0,1-1 0,-1 0 0,0 0 0,0 0 0,1 0 0,-1 0 0,0 1 0,0-1 0,0 0 0,1 0 0,-1 0 0,0 0 0,1 0 0,-1 0 0,0 0 1,0 0-1,1 0 0,-1 0 0,0 0 0,0 0 0,1 0 0,-1 0 0,0 0 0,0 0 0,1 0 0,-1-1 0,0 1 0,0 0 0,1 0 0,-1 0 0,0 0 0,1-1 0,11-9 15,9-15-19,-2-1-1,19-33 1,1-1-19,-22 33 22,-11 17 9,1 0 1,0 0-1,0 1 0,1 0 1,0 0-1,0 1 0,13-10 1,-21 18-6,1-1 1,-1 1-1,1-1 1,-1 1-1,1-1 1,-1 1-1,0 0 1,1-1-1,-1 1 1,1 0-1,0-1 1,-1 1-1,1 0 1,-1 0-1,1 0 1,-1-1-1,1 1 1,0 0-1,-1 0 1,1 0-1,-1 0 1,1 0-1,0 0 1,-1 0-1,1 0 1,-1 0-1,1 0 1,-1 1-1,1-1 1,0 0-1,-1 0 1,1 1-1,-1-1 0,1 0 1,-1 0-1,1 1 1,-1-1-1,1 1 1,-1-1-1,0 0 1,1 1-1,-1-1 1,1 1-1,-1-1 1,0 1-1,1-1 1,-1 1-1,0-1 1,0 1-1,1 0 1,-1-1-1,0 1 1,0 0-1,1 5 31,-1-1 0,1 0-1,-1 1 1,0-1 0,-2 9 0,-47 222 572,9-59-413,38-166-235,0 0 0,0 1 0,2-1 0,-1 0-1,2 13 1,-1-24 34,0 0-1,0 1 0,0-1 0,0 0 0,0 1 1,0-1-1,0 0 0,0 1 0,0-1 1,0 0-1,1 1 0,-1-1 0,0 0 1,0 1-1,0-1 0,0 0 0,1 0 0,-1 1 1,0-1-1,0 0 0,0 0 0,1 1 1,-1-1-1,0 0 0,0 0 0,1 0 0,-1 1 1,0-1-1,1 0 0,-1 0 0,0 0 1,1 0-1,-1 0 0,0 0 0,1 0 0,-1 0 1,0 0-1,1 0 0,-1 0 0,12-8-291,6-17-170,-1 0 0,21-41 0,-5 6-40,-15 30 322,-9 13 97,1 0 0,1 1 0,0 0 0,17-16 0,-27 30 96,0 1 0,0 0 0,0 0 0,0 0-1,0 0 1,0 0 0,1 0 0,-1 0 0,0 1 0,1-1 0,-1 0 0,0 1 0,1-1-1,-1 1 1,1-1 0,-1 1 0,1 0 0,-1 0 0,3 0 0,-3 0 9,0 1-1,0-1 1,0 1 0,0 0 0,0-1-1,0 1 1,0 0 0,0 0 0,0 0-1,0 0 1,-1 0 0,1 0 0,0 0-1,-1 0 1,1 0 0,-1 0 0,1 0-1,-1 0 1,1 0 0,-1 1 0,0-1-1,0 0 1,1 0 0,-1 0 0,0 1-1,0 1 1,2 20 151,-2 1 0,0-1 0,-1 1 0,-6 34 1,-26 93 261,18-95-324,38-99-129,2-15-15,4 1 1,44-69-1,-72 125 40,0-1 1,0 0-1,1 0 1,-1 0-1,1 0 0,-1 1 1,1-1-1,-1 1 1,1-1-1,0 1 0,0 0 1,0 0-1,2-1 1,-4 2 0,1 0 0,-1 0 0,0 0 0,1 0 0,-1 0 0,1 0 0,-1 0 0,1 0 0,-1 0 0,1 1 0,-1-1 0,0 0 0,1 0 0,-1 1 0,1-1 0,-1 0 0,0 0 0,1 1 0,-1-1 0,0 0 1,1 1-1,-1-1 0,0 1 0,0-1 0,1 0 0,-1 1 0,0-1 0,0 1 0,0-1 0,0 0 0,1 1 0,-1-1 0,0 1 0,0-1 0,0 1 0,1 7 10,0-1 1,-1 0-1,0 1 0,0-1 0,-3 15 1,-14 60 230,-5-1 0,-41 104 1,35-106 166,28-76-140,3-7-216,7-12-66,30-68-76,-3 4-132,70-110-1,-90 168 201,-17 22 21,0 0 0,0 0 0,0 0 0,0 0 0,0-1 0,0 1 0,0 0 0,0 0 0,0 0 0,1 0 0,-1-1 0,0 1 0,0 0 0,0 0 0,0 0 0,0 0 0,1 0 0,-1 0 0,0-1 0,0 1 0,0 0 0,0 0 0,1 0 0,-1 0 0,0 0 0,0 0 0,0 0 0,1 0 0,-1 0 0,0 0 0,0 0 0,0 0 0,1 0 0,-1 0 0,0 0 0,0 0 0,0 0 0,1 0 0,-1 0 0,0 0 0,0 0 0,0 1 0,0-1 0,1 0-1,-1 0 1,0 0 0,0 0 0,0 0 0,0 0 0,0 1 0,1-1 0,-1 0 0,0 0 0,0 0 0,0 0 0,0 1 0,0 12 6,-7 21 6,-1 0 0,-2-1 0,-22 49 0,12-29 30,1-8-1,-10 32 67,53-111-21,44-68-74,-60 91-18,1 0 0,0 1 0,1 0 0,0 1-1,0 0 1,23-14 0,-32 22 4,0 1 0,-1-1 0,1 0 0,0 1-1,0-1 1,0 1 0,0 0 0,0-1 0,0 1 0,-1 0 0,1-1 0,0 1-1,0 0 1,0 0 0,0 0 0,0 0 0,0 0 0,0 0 0,0 0 0,0 0 0,0 0-1,0 0 1,0 1 0,0-1 0,0 0 0,0 1 0,1 0 0,-2 0 0,1 0 0,0 0 0,0 0 1,-1 1-1,1-1 0,-1 0 0,0 1 0,1-1 1,-1 0-1,0 1 0,1-1 0,-1 0 0,0 1 1,0-1-1,0 1 0,-1 1 0,-1 10-3,0 0 0,-8 25-1,9-35 3,-27 79 24,-7 24 71,33-86-75,2-20-17,0 0-1,0 1 1,0-1-1,0 0 1,0 0-1,0 0 0,0 0 1,1 1-1,-1-1 1,0 0-1,0 0 0,0 0 1,0 0-1,0 0 1,1 1-1,-1-1 1,0 0-1,0 0 0,0 0 1,1 0-1,-1 0 1,0 0-1,0 0 1,0 0-1,1 0 0,-1 0 1,0 0-1,0 0 1,0 0-1,1 0 0,-1 0 1,0 0-1,0 0 1,0 0-1,1 0 1,-1 0-1,0 0 0,0 0 1,0 0-1,1 0 1,-1-1-1,0 1 1,28-23 10,-21 17-17,83-86-145,-56 56 10,1 1 1,75-58 0,-104 90 112,0-1 0,-1 1 0,1 0-1,0 0 1,7-2 0,-12 5 23,0 0-1,0-1 1,0 1 0,0 0 0,0-1-1,-1 1 1,1 0 0,0 0-1,0 0 1,0 0 0,0 0 0,0 0-1,0 0 1,0 1 0,0-1 0,0 0-1,0 0 1,0 1 0,0-1 0,0 1-1,0-1 1,0 1 0,-1-1-1,1 1 1,0-1 0,0 1 0,-1 0-1,1-1 1,0 1 0,-1 0 0,1 0-1,-1 0 1,1-1 0,-1 1-1,1 0 1,-1 0 0,1 0 0,-1 0-1,0 1 1,2 5-14,-2 0 0,1 1 0,-1-1 0,0 0-1,0 0 1,-1 1 0,0-1 0,-3 11 0,1-4-2,-38 153-176,4-20 116,33-118 67,4-30 14,0 1 0,0 0 0,0 0 0,0 0 0,0 0 0,1 0 0,-1 0 0,0 0 0,0 0 0,0 0 0,0 0 0,0 0 0,0 0 0,0 0 0,1 0 0,-1 0 0,0 0 0,0 0 0,0 0 0,0 0 0,0 0 0,0 0 0,1 0 0,-1 0 0,0 0 0,0 0 0,0 0 0,0 1 0,0-1 0,0 0 0,0 0 0,0 0 0,1 0 0,-1 0 0,0 0 0,0 0 0,0 0 0,0 0 0,0 1 0,0-1 0,0 0 0,0 0 0,0 0 0,0 0 0,0 0 0,0 0 0,0 1 0,0-1 0,0 0 0,0 0 0,0 0 0,0 0 0,0 0 0,0 0 0,0 1 0,0-1 0,0 0 1,0 0-1,0 0 0,0 0 0,0 0 0,0 0 0,0 0 0,0 1 0,0-1 0,0 0 0,-1 0 0,1 0 0,0 0 0,10-12 7,9-20 13,2-9-4,-1 2-16,30-42 1,-48 78-2,0-1 0,1 1 0,-1 1 0,1-1 0,-1 0 0,6-3 0,-8 6 1,1 0 1,-1-1-1,1 1 0,-1 0 0,1 0 1,-1 0-1,1-1 0,-1 1 1,1 0-1,-1 0 0,1 0 1,-1 0-1,1 0 0,0 0 0,-1 0 1,1 0-1,-1 0 0,1 0 1,-1 0-1,1 0 0,-1 1 1,1-1-1,-1 0 0,1 0 0,-1 0 1,1 1-1,-1-1 0,1 0 1,-1 1-1,1-1 0,-1 0 1,0 1-1,1-1 0,-1 1 0,1-1 1,-1 1-1,0-1 0,0 1 1,1-1-1,-1 1 0,0-1 1,0 1-1,0-1 0,1 1 0,-1 0 1,3 10 7,0 0 0,0 0 0,-1 0 0,-1 1 0,0-1 0,0 14 0,-1-9 22,5 29 0,-5-44-28,0-1 0,0 1 1,0-1-1,1 1 1,-1 0-1,0-1 0,0 1 1,0-1-1,0 1 0,0-1 1,1 1-1,-1-1 0,0 1 1,1-1-1,-1 0 0,0 1 1,1-1-1,-1 1 1,0-1-1,1 0 0,-1 1 1,1-1-1,-1 0 0,0 1 1,1-1-1,0 0 0,0 0 0,-1 0 0,1 0-1,0 0 1,-1-1-1,1 1 1,-1 0-1,1 0 1,-1-1-1,1 1 1,-1-1-1,1 1 1,-1 0 0,1-1-1,-1 1 1,1-1-1,-1 1 1,1-1-1,-1 0 1,19-33 16,-17 29-12,15-34 8,-13 28-15,0 0 1,1 0-1,1 1 0,-1-1 1,2 1-1,11-14 0,-18 23 2,1 1 0,-1-1 0,0 0 0,1 1-1,-1-1 1,1 1 0,-1-1 0,1 1 0,-1 0-1,1-1 1,-1 1 0,1-1 0,0 1 0,-1 0-1,1-1 1,0 1 0,-1 0 0,1 0-1,0 0 1,-1-1 0,1 1 0,0 0 0,-1 0-1,1 0 1,0 0 0,-1 0 0,1 0 0,0 0-1,-1 1 1,1-1 0,0 0 0,-1 0 0,1 0-1,0 1 1,-1-1 0,1 0 0,-1 1 0,1-1-1,0 0 1,-1 1 0,1-1 0,-1 1-1,1-1 1,-1 1 0,0-1 0,1 1 0,-1-1-1,1 1 1,-1 0 0,0-1 0,1 1 0,-1-1-1,0 1 1,0 0 0,0-1 0,1 1 0,-1 0-1,0 0 1,2 7 19,0 0 0,-1 0 0,1 14-1,-1-20-14,2 146 349,-3-147-348,0 0 1,0 0 0,0 0 0,0 0-1,0 0 1,1 0 0,-1 0 0,0-1 0,0 1-1,1 0 1,-1 0 0,0 0 0,1 0 0,-1 0-1,1 0 1,0 0 0,-1-1-5,1 0 1,-1 0-1,0 0 1,1 0-1,-1 0 1,0 0-1,1 0 1,-1-1-1,0 1 0,1 0 1,-1 0-1,0-1 1,1 1-1,-1 0 1,0 0-1,0-1 1,1 1-1,-1 0 0,0-1 1,0 1-1,0 0 1,1-1-1,-1 1 1,0 0-1,0-1 1,13-32 18,28-110-345,-67 262 356,20-88 79,4-20-15,0-1 1,0 0-1,-1-1 1,0 1-1,-1 0 1,-7 12-1,11-22-92,0 0 0,0 0 0,0 1 0,0-1 0,0 0 0,0 0-1,-1 0 1,1 0 0,0 0 0,0 0 0,0 0 0,0 0 0,0 1 0,0-1-1,-1 0 1,1 0 0,0 0 0,0 0 0,0 0 0,0 0 0,0 0 0,-1 0-1,1 0 1,0 0 0,0 0 0,0 0 0,0 0 0,0 0 0,-1 0 0,1 0-1,0 0 1,0 0 0,0 0 0,0 0 0,0-1 0,-1 1 0,1 0 0,0 0-1,0 0 1,0 0 0,0 0 0,0 0 0,0 0 0,0 0 0,-1-1 0,1 1-1,0 0 1,0 0 0,0 0 0,0 0 0,0 0 0,0 0 0,0-1 0,0 1-1,0 0 1,0 0 0,0 0 0,-4-11 78,-5-28-218,6 23-196,-1 1 0,0 0-1,-1 0 1,0 0 0,-13-22-1,2 15-208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223 170 16323,'2'6'213,"0"1"-1,0-1 0,0 1 0,-1-1 0,0 1 1,-1 0-1,1 12 0,0 7 130,4 28 121,4 62-174,-9-116-311,0 1 1,0 0 0,0-1-1,1 1 1,-1-1-1,0 1 1,-1 0-1,1-1 1,0 1 0,0-1-1,0 1 1,0-1-1,0 1 1,-1 0 0,1-1-1,0 1 1,0-1-1,-1 1 1,1-1 0,0 1-1,-1-1 1,1 1-1,-1-1 1,1 0-1,0 1 1,-1-1 0,1 0-1,-1 1 1,1-1-1,-1 0 1,0 1 0,1-1-1,-1 0 1,1 0-1,-1 0 1,1 1 0,-1-1-1,1 0 1,-1 0-1,0 0 1,1 0-1,-1 0 1,1 0 0,-1 0-1,0 0 1,1-1-1,-1 1 1,1 0 0,-1 0-1,1 0 1,-1-1-1,0 1 1,1 0 0,-1 0-1,1-1 1,-1 0-1,-34-21-1143,33 20 1125,-20-15-862,0-2-1,2-1 1,-35-42-1,46 51 717,0-1 0,2 0-1,-1 0 1,2-1 0,0 0-1,0 0 1,1-1-1,1 1 1,-5-26 0,8 35 308,1-1 1,-1 1-1,1-1 1,0 1-1,1-1 1,-1 1-1,1-1 1,0 1 0,0-1-1,0 1 1,1 0-1,-1-1 1,1 1-1,0 0 1,0 0-1,4-5 1,-2 4 89,1 1 0,-1-1-1,1 1 1,0 0 0,0 0 0,0 0 0,1 1 0,-1-1 0,1 1-1,8-3 1,4 0 68,-1 1-1,1 1 1,0 1-1,0 0 1,1 1-1,-1 1 1,22 1-1,-32 0-198,-1 1-1,1-1 1,0 1 0,-1 1-1,1 0 1,-1 0 0,14 6-1,-19-7-44,0 0-1,1 1 0,-1-1 1,-1 1-1,1-1 1,0 1-1,0 0 1,-1-1-1,1 1 0,-1 0 1,1 0-1,-1 0 1,0 1-1,0-1 1,0 0-1,0 0 0,0 1 1,0-1-1,-1 0 1,1 1-1,-1-1 1,1 1-1,-1-1 0,0 1 1,0-1-1,0 1 1,-1-1-1,0 3 1,-1 7 128,-1 0 1,0 0-1,-1 0 1,0-1-1,-1 0 1,-10 17-1,-3 1 164,-22 29 0,13-25-993,51-57-217,-5 5 504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7 879 14803,'0'0'32,"0"1"0,0-1-1,0 0 1,0 0 0,0 0-1,0 0 1,-1 1 0,1-1 0,0 0-1,0 0 1,0 0 0,0 0-1,0 0 1,0 0 0,0 1 0,0-1-1,0 0 1,-1 0 0,1 0 0,0 0-1,0 0 1,0 0 0,0 0-1,0 0 1,-1 0 0,1 1 0,0-1-1,0 0 1,0 0 0,0 0-1,-1 0 1,1 0 0,0 0 0,0 0-1,0 0 1,0 0 0,-1 0-1,1 0 1,0 0 0,0 0 0,0-1-1,0 1 1,0 0 0,-1 0-1,1 0 1,0 0 0,0 0 0,2-10 372,11-19-110,41-69 26,4 2 1,104-130-1,-162 225-320,10-11 15,0 1 0,1-1 0,0 1 0,13-9-1,-21 18-5,1-1 0,-1 1 0,0 0-1,1 1 1,-1-1 0,1 1 0,0-1-1,0 1 1,-1 0 0,1 0 0,0 1-1,0-1 1,0 1 0,0 0 0,0 0-1,-1 0 1,1 0 0,0 1 0,0 0-1,0 0 1,6 2 0,58 28 244,-42-19 80,32 12 1,-48-21-209,1 0 0,0-1 0,-1 0 1,1 0-1,0-1 0,19-1 0,-16-2 36,0 0 1,1-1-1,-1-1 0,-1 0 0,1-1 0,-1 0 1,0-1-1,0 0 0,0-1 0,12-9 0,3-5 137,-1 0-1,-1-2 1,24-27 0,-30 28-233,0-2 0,-2 0 0,-1-1 0,-1 0 0,-1-2 1,12-28-1,-26 51-216,1-1 0,0 0 1,-1 0-1,0 1 0,0-1 0,0-7 1,-3 6-101,-1 11-50,-3 10-75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16379,'-2'4'309,"1"0"0,-1 0-1,0 1 1,1-1-1,-1 8 1,-105 366 1487,28-113-1651,70-226-130,6-21-43,-2 0 1,0-1 0,-9 19 0,12-66-1134,7-77 651,2 41 179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0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15979,'-1'43'1305,"1"5"-889,3 1-136,4 3 368,4-4-104,5-2-80,3-5-80,3-10-144,1-3-56,-1-9-144,-2-3-64,-6-6-344,-1-2-176,-7-2-152,-4 0 496,-4-2-96,-4-1-144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1 268 16187,'32'1'1505,"8"-8"-937,5-7-184,10-11 528,6-5-80,2-5-143,5-4-121,-13 3-416,-4 2-384,-18 11-1241,-8 4 1353,-22 18-224,7-5-192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14867,'1'-1'99,"0"1"0,0 0 0,0 0 0,0 0-1,0 0 1,0 0 0,0 0 0,0 0 0,0 0 0,0 0 0,0 1-1,0-1 1,0 0 0,0 1 0,0-1 0,0 0 0,-1 1 0,1-1-1,0 1 1,0 0 0,0-1 0,0 1 0,-1 0 0,1-1 0,0 1 0,-1 0-1,1 0 1,0 0 0,0 0 0,18 34 918,-13-23-654,54 98 968,112 187 347,-169-292-1635,23 28 232,-25-32-255,-1 0 0,1 0 0,0 0 0,0 0-1,0 0 1,0-1 0,0 1 0,0 0 0,0-1 0,0 1-1,0-1 1,0 1 0,0-1 0,0 1 0,1-1 0,-1 0 0,0 0-1,0 1 1,0-1 0,1 0 0,-1 0 0,0 0 0,0 0 0,0-1-1,1 1 1,-1 0 0,0 0 0,0-1 0,1 0 0,1-1 20,0 0 1,0 0 0,-1-1 0,0 1-1,1-1 1,-1 0 0,0 0 0,0 0-1,0 0 1,-1 0 0,1 0 0,-1 0-1,2-4 1,12-50 270,-12 42-230,44-277 654,-25 135-683,-18 135-55,-1 16-5,-1 8-18,12 134-51,-3-30 53,25 110 1,-34-207 20,0 1 0,0-1 0,1 0 0,1 0 0,0 0 0,9 16 0,-12-25 2,-1 1 1,1 0 0,-1-1-1,1 1 1,-1 0 0,1-1-1,0 1 1,-1-1 0,1 1-1,0-1 1,-1 1 0,1-1 0,0 1-1,0-1 1,0 0 0,-1 1-1,1-1 1,0 0 0,0 0-1,0 0 1,0 1 0,-1-1-1,1 0 1,0 0 0,0 0-1,0-1 1,0 1 0,0 0 0,-1 0-1,1 0 1,0-1 0,0 1-1,0 0 1,-1-1 0,1 1-1,0-1 1,0 1 0,-1 0-1,1-1 1,0 0 0,-1 1-1,1-1 1,0 1 0,-1-1 0,1 0-1,0-1 1,2-3-4,1 0 1,-1 0 0,0 0-1,4-11 1,8-23-3,-2-2 0,8-44 0,9-86 24,-20 112-13,21-160-69,-31 219 47,0 0-1,0 0 1,0 0-1,-1-1 1,1 1 0,0 0-1,1 0 1,-1 0 0,0-1-1,0 1 1,0 0 0,0 0-1,0 0 1,0-1 0,0 1-1,0 0 1,0 0-1,0 0 1,0 0 0,0-1-1,1 1 1,-1 0 0,0 0-1,0 0 1,0 0 0,0 0-1,0-1 1,1 1 0,-1 0-1,0 0 1,0 0-1,0 0 1,0 0 0,1 0-1,-1 0 1,0 0 0,0 0-1,0 0 1,1 0 0,3 6-256,-4-5 269,0 0 0,0-1 0,0 1 0,0-1 0,0 1-1,0 0 1,0-1 0,0 1 0,0-1 0,0 1 0,0-1 0,0 1 0,-1 0 0,1-1 0,0 1 0,0-1 0,-1 1 0,1-1 0,0 1 0,-1-1 0,1 1 0,-1-1-1,1 1 1,0-1 0,-1 0 0,1 1 0,-1-1 0,1 0 0,-1 1 0,1-1 0,-1 0 0,1 0 0,-1 1 0,0-1 0,1 0 0,-1 0 0,1 0 0,-1 0 0,1 0-1,-1 0 1,-1 0 0,-10 0-185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16508,'0'6'1736,"-1"-3"-1160,10-5-104,2-5 824,5-6-511,4-4-97,6-7-160,3 0-72,-3-1-360,0-1-200,-2 6-536,-4 4-216,-9 9-329,-5 7 825,-9 9-240,-7 5-240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16171,'5'3'1769,"4"-3"-1169,6-9-192,0-2 704,9-7-376,2-1-87,3-1-369,0 0-416,-1 0-529,-2 2 609,-12 1-184,-6 1-120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19676,'0'0'1553,"0"4"-1201,-2 0-176,1 3 536,2 1-400,1-1-1080,2-1 744,-1-2-184,-3-3-96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 16307,'-2'23'1353,"2"-9"-1145,0-5-448,2-8 464,5-15-224,2-14-96,1-12-80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18156,'5'17'1815,"-4"-10"-1659,43 197 2104,-35-171-2129,1-1 1,2 0 0,2-1-1,18 33 1,-29-59-106,1 1 1,-1-1 0,1 1-1,1-1 1,-1 0-1,7 5 1,-10-9-16,1 0 0,-1 0-1,1 0 1,-1 0 0,1 0 0,-1 0 0,1 0 0,0-1 0,0 1 0,-1-1 0,1 1-1,0-1 1,0 1 0,0-1 0,-1 0 0,1 0 0,0 0 0,0 0 0,0 0 0,0-1-1,-1 1 1,1 0 0,0-1 0,0 1 0,-1-1 0,1 0 0,2-1 0,1-2 12,0 1 1,-1-1-1,1 0 0,-1-1 1,0 1-1,0-1 1,-1 1-1,0-1 0,1 0 1,3-11-1,3-5 62,9-32 1,-1-16 127,15-104 1,-23 113-185,-10 59-29,6-25 11,-2 21-3,1 13 5,17 71-4,-12-41 23,27 69 0,-36-106-30,-1 0-1,0 0 0,1 0 1,-1 0-1,1 0 0,-1 0 1,1 0-1,0-1 1,-1 1-1,1 0 0,0 0 1,-1-1-1,1 1 0,0-1 1,0 1-1,1 0 1,-2-1-2,0 0 1,1 0 0,-1 0 0,0 0 0,1 0 0,-1 0 0,1 0 0,-1 0 0,0 0 0,1 0 0,-1 0 0,0-1 0,1 1 0,-1 0 0,0 0 0,1 0 0,-1 0 0,0-1-1,1 1 1,-1 0 0,0 0 0,1-1 0,-1 1 0,0 0 0,0-1 0,0 1 0,1-1 0,1-2 3,-1 0 1,1 0-1,-1 0 0,0 0 0,0 0 1,0-1-1,0-5 0,4-52 26,-4-1 0,-7-82 0,3 91-37,2 44 4,1 4-4,0-1 1,-1 0-1,0 1 0,0-1 1,-3-9-1,-1 9-2,2 14-3,0 21-24,2-22 17,0 1-62,1-2-84,-1 0 0,0 0 0,0 0 1,0 0-1,-1 0 0,0 0 0,0 0 1,-4 7-1,5-12 82,0-1-1,0 1 1,0-1-1,0 1 1,0-1 0,0 1-1,0-1 1,0 0-1,-1 0 1,1 0 0,0 1-1,0-1 1,0 0 0,0 0-1,-1-1 1,1 1-1,0 0 1,0 0 0,0 0-1,-1-1 1,-4 0-180,-13 0-376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3551 31 12891,'-15'-6'563,"-2"0"1,1 1 0,0 1-1,-1 1 1,-33-3-1,-85 5-15,90 5-475,1 2 0,0 1 0,1 3 0,-78 27 0,-161 84 232,125-44-253,4 6 0,-239 173-1,130-50-39,185-138-6,-87 97 0,-63 114 0,172-200-12,-77 149-1,33-33-31,-90 185-121,19 11 14,160-364 143,-9 23-3,-34 64 1,46-101 2,0-1 0,-1 0 0,-1 0 0,0 0 1,0-1-1,-1-1 0,-1 1 0,0-2 0,-23 17 0,25-21-6,-1 0-1,1-1 0,-1 0 1,-1-1-1,1 0 0,0-1 0,-1 0 1,1 0-1,-1-1 0,0 0 1,1-1-1,-1-1 0,0 1 1,1-2-1,-1 1 0,1-2 1,-1 1-1,1-1 0,0-1 0,0 0 1,-13-7-1,8 3-67,0 0 0,1-2 0,0 1-1,1-2 1,0 0 0,0 0 0,1-1 0,0-1-1,2 0 1,-1-1 0,1 0 0,-13-26 0,5 3-110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14651,'5'50'1983,"-5"-41"-1707,0 0 0,0-1 0,1 1 0,1 0 0,0-1 0,0 1 0,0-1 1,1 1-1,0-1 0,6 11 0,-8-19-243,-1 1 0,1 0 1,0 0-1,-1 0 0,1-1 1,0 1-1,0 0 0,-1-1 0,1 1 1,0 0-1,0-1 0,0 1 1,0-1-1,0 0 0,0 1 0,0-1 1,0 0-1,0 1 0,0-1 1,0 0-1,0 0 0,0 0 1,0 0-1,2 0 0,-1-1 2,0 1 0,0-1-1,-1 0 1,1 0 0,0 0 0,0 0-1,0 0 1,0 0 0,-1 0 0,1-1 0,2-1-1,0-2 97,1 0-1,-1-1 1,0 1-1,0-1 1,-1 0-1,5-9 1,-7 11 1,0 1-1,0-1 1,-1 0 0,1 1-1,-1-1 1,0 0 0,0 0-1,-1-6 1,1 10-116,0-1 0,0 0 0,0 0 0,0 1 0,0-1 0,-1 0 0,1 0 0,0 1 0,0-1 0,-1 0 1,1 1-1,0-1 0,-1 0 0,1 1 0,0-1 0,-1 1 0,1-1 0,-1 0 0,1 1 0,-1-1 0,1 1 0,-1-1 0,0 1 0,1 0 0,-1-1 0,1 1 0,-1 0 0,0-1 0,1 1 0,-1 0 0,0 0 0,0-1 0,1 1 0,-1 0 0,0 0 1,0 0-1,1 0 0,-1 0 0,0 0 0,0 0 0,1 0 0,-1 0 0,0 1 0,1-1 0,-1 0 0,0 0 0,1 1 0,-1-1 0,-1 1 0,2-1-26,-1 0 0,1 0-1,0 0 1,-1 0 0,1 1 0,-1-1-1,1 0 1,0 0 0,-1 0 0,1 0-1,0 1 1,-1-1 0,1 0 0,0 0-1,-1 1 1,1-1 0,0 0 0,-1 1-1,1-1 1,0 0 0,0 1 0,-1-1-1,1 0 1,0 1 0,0-1 0,0 1-1,0-1 1,0 0 0,0 1 0,-1-1-1,1 1 1,0-1 0,0 0 0,0 1-1,0-1 1,0 1 0,0-1 0,1 0-1,-1 1 1,0-1 0,0 1 0,0-1-1,0 0 1,0 1 0,1-1 0,-1 1-1,0-1 1,0 0 0,1 1 0,-1-1-1,0 0 1,0 0 0,1 1 0,-1-1-1,1 1 1,0 0-125,1 0-1,0 0 1,-1 0 0,1 0-1,0 0 1,0-1-1,0 1 1,-1 0 0,1-1-1,3 1 1,37-3-1397,-17 0 1004,2 2-182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65 17572,'0'-1'88,"0"0"1,0 0 0,-1 0 0,1 0-1,0 0 1,-1 0 0,1 0-1,-1 1 1,1-1 0,-1 0-1,1 0 1,-1 1 0,0-1-1,1 0 1,-1 1 0,0-1-1,0 0 1,1 1 0,-1-1-1,0 1 1,0 0 0,0-1 0,0 1-1,-1-1 1,1 1-21,0 1 0,0-1 0,0 1-1,0-1 1,1 1 0,-1-1 0,0 1 0,0-1 0,1 1 0,-1 0 0,0-1 0,1 1-1,-1 0 1,1 0 0,-1 0 0,1-1 0,-1 1 0,1 0 0,-1 1 0,-2 6 147,0 1 1,1-1-1,-1 0 1,0 11 0,0 5-91,2-1 0,2 32 0,-1-45-119,1 0 0,1 0 0,0 0 0,0-1 0,1 1 0,0-1 0,9 18-1,-12-26-2,0 0 0,1 1-1,-1-1 1,1 0-1,-1 0 1,1 0-1,0 0 1,-1-1-1,1 1 1,0 0-1,0 0 1,-1 0-1,1 0 1,0-1-1,0 1 1,0 0-1,0-1 1,0 1-1,0-1 1,0 1-1,0-1 1,0 1-1,0-1 1,1 0-1,-1 0 1,0 0-1,0 1 1,0-1 0,0 0-1,0 0 1,1 0-1,-1-1 1,0 1-1,0 0 1,0 0-1,0-1 1,0 1-1,0 0 1,0-1-1,0 1 1,0-1-1,0 0 1,1 0-1,2-2 7,0 0-1,-1-1 1,0 1-1,0-1 1,0 0-1,0 0 1,-1 0-1,1 0 1,2-6 0,3-10 3,-1 0 0,-1-1 0,-1 0 0,0 1 0,-2-2 0,0 1 1,-2 0-1,0 0 0,-3-27 0,2 44-27,-1 0 0,0 0 0,0 0 0,0-1 0,0 2 0,-4-9 0,4 12 9,1-1-1,0 0 1,-1 1 0,1-1-1,0 1 1,-1-1 0,1 1-1,-1-1 1,1 1 0,0-1 0,-1 1-1,1 0 1,-1-1 0,0 1-1,1-1 1,-1 1 0,1 0 0,-1 0-1,1-1 1,-1 1 0,0 0-1,1 0 1,-1 0 0,0 0-1,1 0 1,-1 0 0,0 0 0,1 0-1,-1 0 1,0 0 0,1 0-1,-1 0 1,1 0 0,-1 0-1,0 1 1,1-1 0,-1 0 0,1 0-1,-1 1 1,0-1 0,1 0-1,-1 1 1,1-1 0,-1 1-1,1-1 1,0 1 0,-1-1 0,1 1-1,-1-1 1,1 1 0,0-1-1,-1 1 1,-2 3-142,1 0-1,0 1 0,-1-1 1,2 0-1,-1 1 1,0-1-1,1 1 0,0 0 1,0-1-1,0 1 1,0 0-1,1-1 1,0 1-1,0 0 0,0 0 1,2 8-1,3-13-193,2-7-96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15643,'-2'42'927,"2"122"1695,1-145-2229,1 1 0,1-1 0,1 0-1,0 0 1,2 0 0,8 20 0,-14-38-350,1 1-1,-1 0 0,1-1 1,0 1-1,0-1 1,0 0-1,0 1 1,0-1-1,0 0 1,0 0-1,0 1 1,0-1-1,1 0 1,-1 0-1,1 0 1,-1 0-1,0-1 1,1 1-1,1 0 1,-2 0-18,1-1 1,-1 0-1,1 0 0,-1 0 1,1 0-1,-1 0 0,1-1 1,-1 1-1,1 0 1,-1-1-1,0 1 0,1-1 1,-1 0-1,0 1 1,1-1-1,-1 0 0,2-1 1,4-4 8,0 0 1,0-1 0,0 0-1,-1-1 1,6-8-1,-8 10-38,10-13-3,28-35-64,-37 49 47,-1 0 1,1 1 0,0 0 0,0-1 0,0 2 0,1-1 0,11-5 0,-15 8 14,0 0 0,-1 1 0,1-1 0,0 1 0,0-1 1,0 1-1,-1 0 0,1 0 0,0 0 0,0 0 0,0 0 0,0 0 0,0 0 0,-1 0 1,1 1-1,0-1 0,0 1 0,-1 0 0,1-1 0,0 1 0,2 1 0,-1 1 3,-1-1 1,1 1-1,0-1 0,-1 1 0,1 0 1,-1 0-1,0 0 0,0 0 0,0 0 1,1 5-1,4 8 47,-2 1 0,0 0 0,5 27-1,-10-39-20,3 9 15,0-5 2,-2 0 0,1 1 0,-1-1 0,0 0 0,-1 1 0,0-1 0,-1 12 0,-19-47 613,4 3-604,-2-2-5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15179,'8'10'1777,"2"8"-1105,-4 14-216,1 9 1664,5 12-1456,-2 7-95,2 8-33,2 1-40,3-2-152,-2-7-80,1-11-168,-3-9-104,0-14-408,-2-8-256,0-13-473,-1-5 913,-2-9-224,3-1-176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66 241 15251,'-1'0'68,"0"0"0,1 0-1,-1-1 1,0 1 0,1 0-1,-1 0 1,0 0 0,0 0-1,1 0 1,-1 0 0,0 1-1,1-1 1,-1 0 0,0 0-1,1 0 1,-1 1 0,0-1-1,1 0 1,-1 1 0,1-1-1,-1 1 1,0-1 0,1 0-1,-1 1 1,1-1 0,-1 1-1,1-1 1,0 1 0,-1 0-1,1-1 1,-1 1 0,1-1-1,0 1 1,-1 1 0,-10 24 805,11-25-837,-8 25 364,2 1 0,1 0 0,1 0 0,2 0 0,0 0 0,4 40 0,4 9 454,18 77 0,-22-138-750,27 117 684,-25-118-712,1 0 0,0 0-1,1-1 1,0 0-1,1 0 1,17 24 0,-24-37-74,0 0 1,0 1 0,1-1-1,-1 0 1,0 1 0,0-1-1,0 0 1,1 1 0,-1-1-1,0 0 1,0 0 0,1 1-1,-1-1 1,0 0 0,1 0-1,-1 1 1,0-1 0,1 0 0,-1 0-1,0 0 1,1 0 0,-1 0-1,0 0 1,1 0 0,-1 1-1,1-1 1,-1 0 0,0 0-1,1 0 1,0-1 0,1-9 45,-7-19 17,-11-13 3,-1 2 0,-2 0 1,-34-54-1,28 63-137,22 30 4,3 8 28,5 8-9,-2-10-8,-1 0 1,1 0 0,1 0 0,-1 0-1,1 0 1,0-1 0,0 0 0,0 1 0,10 5-1,-12-8-46,0-1 0,1 0-1,-1 0 1,1 0 0,0 0-1,-1 0 1,1 0 0,0-1-1,0 1 1,-1-1 0,1 0-1,0 0 1,0 0-1,-1 0 1,1-1 0,0 1-1,0-1 1,-1 1 0,1-1-1,0 0 1,-1 0 0,1 0-1,3-2 1,4-4-570,1 0 0,-1-1 0,0 1 0,-1-2 0,0 0 0,0 0 0,-1 0 0,14-22 0,46-90-3576,-63 112 4194,17-46 621,-29 72 1158,1 0 0,-7 35 1,7-21-756,2 1 0,0 43 1,4-69-847,0 1 0,1-1 1,0 0-1,0 0 1,1 0-1,3 10 0,-5-15-111,0 0-1,1 0 1,-1 0-1,0 0 1,1-1-1,-1 1 0,1 0 1,-1 0-1,1 0 1,0-1-1,-1 1 1,1 0-1,0-1 0,-1 1 1,1 0-1,0-1 1,0 1-1,0-1 0,0 1 1,0-1-1,-1 0 1,1 1-1,0-1 1,0 0-1,0 0 0,0 1 1,0-1-1,0 0 1,0 0-1,0 0 1,0 0-1,0 0 0,0 0 1,0-1-1,0 1 1,0 0-1,0 0 0,0-1 1,0 1-1,-1-1 1,1 1-1,0-1 1,0 1-1,0-1 0,-1 1 1,1-1-1,0 0 1,0 1-1,-1-1 1,2-1-1,4-4-36,0 0 1,0-1-1,-1 0 0,0 0 1,0 0-1,-1-1 0,7-12 0,21-64-609,-25 64 442,13-50-466,-15 49 187,1 0 0,10-23 0,-17 44 461,1 0 0,0 0 0,0 0 0,0 0 0,0 0 0,0 0 0,0 1 0,0-1 0,0 0 0,0 0 0,1 0 0,-1 0 0,0 0 0,0 0 0,0 0 0,0 0 0,0 0 0,0 1 0,0-1 0,0 0 0,0 0 0,0 0 0,0 0 0,0 0 0,0 0 0,0 0 0,0 0 0,0 0 0,1 0 0,-1 0 0,0 0 0,0 0 0,0 0 0,0 0 0,0 1 0,0-1 0,0 0 0,0 0 0,0 0 0,1 0 0,-1 0 0,0 0 0,0 0 0,0 0 0,0 0 0,0 0 0,0 0 0,0-1 0,0 1 0,0 0 0,1 0 0,-1 0-1,0 0 1,0 0 0,0 0 0,0 0 0,1 12-78,0 14 133,0 9 244,1-1 0,7 40 0,-9-73-281,0 0 0,0 0 1,1 0-1,-1 0 0,0 0 0,0 0 0,1 0 1,-1 0-1,0 0 0,1 0 0,-1 0 0,1 0 1,0 0-1,-1 0 0,1 0 0,0-1 0,-1 1 1,2 1-1,-1-3-22,0 1 1,0-1-1,-1 1 0,1-1 1,0 0-1,0 1 0,-1-1 1,1 0-1,0 1 0,-1-1 1,1 0-1,-1 0 0,1 0 1,-1 0-1,1 1 1,-1-1-1,0 0 0,1 0 1,-1 0-1,0 0 0,0 0 1,1-2-1,6-22-350,-1 0 1,-1 0-1,2-32 1,-1-81-1015,-5 120 1189,-5-109-393,4 126 617,0 0 0,0-1 0,0 1-1,0 0 1,0 0 0,0-1 0,-1 1 0,1 0 0,0 0 0,-1 0 0,1-1-1,-1 1 1,1 0 0,-1 0 0,0 0 0,1 0 0,-1 0 0,0 0 0,0 0-1,-1-1 1,1 2 17,0 1-1,0 0 0,1-1 1,-1 1-1,0-1 0,1 1 1,-1 0-1,0 0 0,1-1 0,-1 1 1,1 0-1,-1 0 0,1 0 1,0-1-1,-1 1 0,1 0 1,0 0-1,0 0 0,-1 0 1,1 0-1,0 0 0,0 0 1,0 0-1,0 0 0,0 0 0,1 1 1,-4 25 734,1 0-1,2 1 1,0-1 0,2 0 0,11 53 0,-13-78-746,1 0 0,-1 0 1,1 0-1,0 1 0,0-1 0,0 0 1,0 0-1,0 0 0,0 0 0,1 0 1,-1-1-1,1 1 0,2 3 0,-2-5-37,-1 1-1,0-1 0,0 1 1,0-1-1,1 0 0,-1 1 1,0-1-1,0 0 0,1 0 1,-1 0-1,0 0 0,1 0 1,-1 0-1,0 0 0,0 0 1,1-1-1,-1 1 0,0 0 1,0-1-1,1 1 0,-1-1 1,0 1-1,0-1 0,0 0 1,1 0-1,7-4-53,-1-1-51,1 1-1,0 1 0,0-1 0,0 1 1,16-4-1,-22 8 77,0-1 0,0 1 0,0 0 0,0 0 0,0 0 0,0 0 0,0 1 0,0-1 0,0 1 0,0 0 0,0-1 0,0 2 0,0-1 0,0 0 0,0 0 0,-1 1 0,1 0 0,-1-1 0,1 1 0,-1 0 0,0 0 0,1 0 0,1 3 0,38 47-91,-42-51 114,1-1 0,-1 0 0,0 1 0,1-1 0,-1 0 0,1 1 0,-1-1 0,1 0 1,-1 0-1,0 0 0,1 0 0,-1 1 0,1-1 0,-1 0 0,1 0 0,-1 0 0,1 0 0,-1 0 1,1 0-1,-1 0 0,1 0 0,-1 0 0,1 0 0,-1-1 0,1 1 0,-1 0 0,0 0 0,1 0 1,-1 0-1,1-1 0,-1 1 0,1 0 0,-1-1 0,0 1 0,1 0 0,-1 0 0,0-1 0,1 1 0,-1-1 1,0 1-1,0 0 0,1-1 0,-1 0 0,10-22-10,-9 20 2,6-20-103,0-1-1,-2-1 1,-1 1-1,1-43 1,-8-99-739,3 152 756,-14-119-900,11 120 986,1 14 92,1 18 168,6 19 361,2-1 1,1 0-1,14 37 0,-15-56-443,0 0-1,1-1 0,1 0 0,0 0 1,1-1-1,1 0 0,1-1 1,13 15-1,-8-18-367,-11-11-18,-11-8 71,-5-3 414,0 1-1,-1 1 1,0 0-1,0 0 1,-24-10-1,35 15 150,7 0-332,8 0-234,9-1-771,-1-2 1,-1 0-1,1-1 0,22-11 0,-31 12 502,-1-1-1,1-1 1,-1 0 0,-1-1 0,0 0-1,0 0 1,14-16 0,-29 29 797,1 0 1,-1 1-1,1-1 0,0 1 1,0-1-1,-1 8 1,2-9-218,0 0 1,1 0 0,-1 0 0,1 0 0,-1 0 0,1 1 0,0-1 0,0 0 0,0 0 0,1 0 0,-1 0-1,1 0 1,0 0 0,2 6 0,-2-8-173,0 0 0,0 0 0,0 0 0,0 0 0,0 0 0,1 0 0,-1 0 0,0 0 0,1-1 0,-1 1 0,0 0 0,1-1 0,-1 1 0,1-1 0,-1 1 0,1-1 0,1 0 0,32 3-282,-19-2 177,-12-1 91,0 1-1,0 0 0,0-1 0,0 1 0,0 1 1,-1-1-1,1 1 0,0-1 0,-1 1 0,1 0 1,-1 1-1,4 2 0,-5-3 33,0-1 1,-1 1-1,1 0 0,-1 0 1,0 0-1,1 0 1,-1 0-1,0 1 0,0-1 1,0 0-1,-1 1 1,1-1-1,0 0 0,-1 1 1,0-1-1,0 0 1,1 1-1,-1-1 0,0 1 1,-1-1-1,0 5 1,0-3-20,1-1 0,-2 1 1,1 0-1,0 0 0,-1 0 0,1-1 1,-1 1-1,0-1 0,-1 0 1,1 1-1,0-1 0,-1 0 1,0 0-1,0 0 0,0-1 0,0 1 1,0-1-1,0 0 0,-1 1 1,1-2-1,-1 1 0,1 0 1,-1-1-1,0 1 0,0-1 0,1 0 1,-1 0-1,0-1 0,0 1 1,0-1-1,0 0 0,-6 0 1,-24-1-79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13747,'2'47'5322,"0"-22"-4534,1 0-1,7 30 1,-6-42-627,-1 0-1,2-1 1,-1 1 0,2-1 0,13 22 0,-19-32-135,1-1 0,0 1 0,0-1-1,0 0 1,0 1 0,0-1 0,0 0 0,0 0 0,0 0 0,1 0 0,-1 0 0,0 0 0,1 0 0,-1 0 0,0 0-1,1-1 1,-1 1 0,1 0 0,0-1 0,-1 0 0,1 1 0,-1-1 0,4 0 0,-4 0 0,1-1 0,0 1 0,0-1 0,-1 0 0,1 0 0,0 0 0,-1 0 0,1 0 0,-1 0 0,0 0 0,1-1 1,-1 1-1,0 0 0,0-1 0,1 1 0,-1-1 0,1-1 0,3-6 36,-1 0-1,0 0 1,0-1 0,0 1-1,-1-1 1,2-12 0,1-31-17,-2-82 0,-4 135-50,0 0 0,0 0-1,0 0 1,0 0 0,0-1-1,0 1 1,0 0-1,0 0 1,0 0 0,0 0-1,0 0 1,0 0-1,0 0 1,0-1 0,0 1-1,0 0 1,0 0 0,0 0-1,0 0 1,0 0-1,0 0 1,0 0 0,0-1-1,0 1 1,0 0 0,0 0-1,0 0 1,0 0-1,0 0 1,0 0 0,1 0-1,-1 0 1,0 0-1,0 0 1,0-1 0,0 1-1,0 0 1,0 0 0,0 0-1,0 0 1,0 0-1,1 0 1,-1 0 0,0 0-1,0 0 1,0 0-1,0 0 1,0 0 0,0 0-1,0 0 1,1 0 0,-1 0-1,0 0 1,0 0-1,0 0 1,8 8-150,11 20 67,-11-16 39,-4-6 33,1 2 24,1-1 0,0 0 1,0 0-1,9 8 1,-13-13 0,-1-1 1,0 0-1,1 0 1,0 0-1,-1 0 1,1 0-1,0 0 1,-1 0-1,1-1 1,0 1-1,0-1 1,-1 1-1,1-1 1,0 0-1,0 0 1,0 1-1,0-1 1,0 0-1,-1-1 1,1 1-1,0 0 1,0-1-1,0 1 1,0-1 0,-1 1-1,1-1 1,3-1-1,1-3 17,0 1-1,-1-1 1,1-1-1,-1 1 1,0-1-1,-1 1 1,1-1-1,-1 0 1,0-1-1,5-12 1,-3 5-6,0-1 1,0 0-1,-2 0 0,4-16 1,-8 28-27,0 0 1,1 0-1,-1 1 0,0-1 1,0 0-1,0 0 0,-2-4 1,2 6 4,0 1 0,0 0 0,0 0 0,0 0 0,0 0 0,0 0 0,0 0 1,0-1-1,0 1 0,0 0 0,0 0 0,0 0 0,0 0 0,0 0 0,-1 0 0,1-1 1,0 1-1,0 0 0,0 0 0,0 0 0,0 0 0,0 0 0,0 0 0,0 0 0,-1 0 1,1 0-1,0 0 0,0 0 0,0 0 0,0 0 0,0 0 0,0 0 0,-1 0 0,1 0 1,0 0-1,0 0 0,0 0 0,0 0 0,0 0 0,-1 0 0,1 0 0,0 0 0,0 0 0,0 0 1,0 0-1,0 0 0,-1 0 0,-7 13-31,3 3 61,0-1 0,1 2 1,0-1-1,1 0 0,1 0 1,1 1-1,0 0 1,1-1-1,3 18 0,-3-32-23,0 0 0,0 0 0,0 0-1,1 0 1,-1-1 0,1 1 0,-1 0 0,1 0-1,0 0 1,0-1 0,0 1 0,0-1-1,0 1 1,0 0 0,0-1 0,1 0 0,-1 1-1,0-1 1,1 0 0,-1 1 0,1-1 0,-1 0-1,1 0 1,0 0 0,-1-1 0,1 1 0,0 0-1,0-1 1,3 2 0,2-2-29,0 0-1,0 0 1,0 0 0,-1-1 0,1 0 0,0-1-1,7-1 1,16-5-97,82-23-404,-110 30 517,1 0 0,-1 0 0,0 0 1,1 0-1,-1 0 0,0-1 0,0 1 0,0-1 0,0 1 1,0-1-1,-1 0 0,1 0 0,0 0 0,-1 0 0,1 0 1,-1 0-1,0 0 0,1-3 0,0 1 7,-1 1 0,-1-1 1,1 0-1,-1 0 0,1 1 0,-1-1 0,0 0 1,0 0-1,-1 1 0,0-8 0,-4-4 20,1 0-1,-2 1 1,0 0-1,-14-24 0,13 24 1,-1 2 0,-10-14 1,14 22-148,1 0 0,-1 0 0,0 0 1,0 1-1,0-1 0,-1 1 1,1 0-1,-1 0 0,-5-2 0,7 3-1678,4 3 1179,9-2 98,1-8-232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16107,'-5'69'2145,"4"96"-1,3-132-1749,2 0 1,1-1-1,1 0 1,2 0-1,12 32 1,-18-58-332,1 1 0,-1-1 0,1-1 0,1 1 0,-1 0 0,1-1 0,0 1-1,8 7 1,-10-11-55,1 0 0,-1-1-1,0 1 1,0-1 0,1 0-1,-1 1 1,0-1 0,1 0-1,-1-1 1,1 1-1,0 0 1,-1-1 0,1 1-1,-1-1 1,1 0 0,0 0-1,-1 0 1,1 0 0,0 0-1,-1 0 1,1-1-1,0 0 1,3-1 0,1-1-39,-1 0 0,0-1 0,0 1 0,0-1 0,-1-1 0,1 1 1,-1-1-1,0 0 0,0 0 0,-1-1 0,0 1 0,7-12 0,-1 1-98,-1-1-1,-1-1 0,10-26 1,4-47-478,-22 91 605,0 0 0,0 0 0,0 0 0,0 0 0,0 0 0,1 0-1,-1 0 1,0 1 0,0-1 0,0 0 0,0 0 0,0 0 0,0 0-1,0 0 1,0 0 0,0 0 0,0 0 0,0 0 0,0 0 0,0 0-1,0 0 1,1 0 0,-1 0 0,0 0 0,0 0 0,0 0 0,0 0-1,0-1 1,0 1 0,0 0 0,0 0 0,0 0 0,0 0 0,0 0-1,0 0 1,0 0 0,0 0 0,0 0 0,0 0 0,0 0 0,0 0-1,1 0 1,-1 0 0,0 0 0,0 0 0,0 0 0,0 0 0,0-1-1,0 1 1,0 0 0,0 0 0,0 0 0,0 0 0,0 0 0,0 0-1,0 0 1,0 0 0,0 0 0,0 0 0,1 5 32,5 58 316,-6-48-229,1 1 0,0 0 1,2-1-1,-1 0 0,2 1 1,7 19-1,-11-34-105,1 0-1,-1 0 1,1 1 0,-1-1 0,1 0 0,0 0-1,-1 0 1,1 0 0,0 0 0,0 0-1,-1 0 1,1 0 0,0 0 0,0 0-1,0-1 1,0 1 0,1 0 0,-1-1-1,0 1 1,0-1 0,0 1 0,0-1-1,3 1 1,-3-1-3,1 0-1,-1 0 1,1-1 0,-1 1-1,1-1 1,-1 1 0,1-1-1,-1 0 1,0 1 0,1-1-1,-1 0 1,0 0-1,0 0 1,1 0 0,-1 0-1,1-2 1,5-5 2,0 0 1,-1-1-1,-1 0 1,6-11-1,5-14-114,-2-1-1,-1-1 1,9-41-1,-21 72 74,2 0-289,0 13 196,1 24 130,-3-22-30,1 9 47,12 78 195,-11-82-130,1-1-1,0 0 1,1 1-1,10 19 1,-15-33-96,1 1 0,0 0 0,0-1 1,0 1-1,0-1 0,0 1 0,0-1 0,0 0 0,0 1 0,1-1 1,-1 0-1,1 0 0,-1 0 0,1 0 0,-1 0 0,1 0 0,-1-1 1,1 1-1,0 0 0,-1-1 0,1 1 0,0-1 0,2 1 0,-2-1-63,0-1-1,0 1 0,0-1 0,0 1 0,0-1 0,0 0 0,0 1 1,0-1-1,0 0 0,0 0 0,-1-1 0,1 1 0,0 0 0,-1-1 1,1 1-1,-1-1 0,1 1 0,-1-1 0,2-3 0,5-7-119,-1-1 0,0 0 0,9-25 0,3-11-314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1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70 390 17284,'-32'39'2916,"22"-29"-2233,2 1 0,-12 16 0,77-48-2162,57-16 397,-99 33 1032,0 1 0,0 1 1,0 0-1,0 1 0,28 2 0,-40-1 78,0 0-1,-1 1 0,1-1 0,0 1 0,-1-1 0,1 1 0,-1 0 0,1 0 0,-1 0 0,1 0 0,-1 0 0,1 1 0,-1-1 0,0 1 0,0-1 0,0 1 0,0 0 0,0 0 0,0 0 1,-1 0-1,1 0 0,-1 0 0,1 1 0,-1-1 0,0 0 0,0 1 0,0-1 0,0 1 0,0-1 0,0 1 0,-1 0 0,1-1 0,-1 1 0,0 0 0,0-1 0,0 1 0,0 0 1,0-1-1,-1 1 0,1 0 0,-2 3 0,-2 10 211,-1 0 1,0-1 0,-1 0 0,-1 0-1,0 0 1,-1-1 0,-12 17-1,3-9 172,0 0 0,-1-2 0,-32 29-1,45-44-348,-30 23 348,33-27-391,-1 1-1,1-1 0,-1 0 1,1 0-1,-1 0 1,1 0-1,-1 0 0,0 0 1,1-1-1,-1 1 1,0-1-1,0 0 1,-3 0-1,5 0-33,0 0 1,0-1-1,0 1 0,0 0 1,0-1-1,0 1 0,0-1 1,0 1-1,0-1 0,0 0 1,0 1-1,1-1 0,-1 0 1,0 0-1,0 1 0,1-1 1,-1 0-1,1 0 0,-1 0 0,1 0 1,-1 0-1,1 0 0,-1 0 1,1 0-1,0 0 0,0 0 1,-1 0-1,1 0 0,0 0 1,0-2-1,2-38-826,-2 38 767,9-48-931,3 1 0,2 0 1,20-48-1,-8 24-866,45-143-1683,-28 74 6190,-41 177 1017,-2-9-3133,1-1 0,2 1 0,0-1 0,13 44 0,40 91 173,-2-6-2924,-82-186-2416,-7-4 4530,-1 2 0,-78-58 0,97 79 671,14 12-449,-2-1 155,1 0 0,0-1 0,0 1 0,0-1 0,1 0 0,-6-7 0,8 10-200,1-1 0,-1 1 0,1 0 0,0 0 0,-1 0 0,1 0 0,0 0 1,0-1-1,0 1 0,0 0 0,0 0 0,0 0 0,0-1 0,0 1 0,0 0 0,1 0 0,-1 0 0,0 0 0,1-1 0,-1 1 0,1 0 0,-1 0 0,1 0 0,0 0 1,-1 0-1,1 0 0,0 0 0,0 1 0,0-1 0,-1 0 0,1 0 0,0 1 0,0-1 0,0 0 0,3 0 0,106-66 1048,-73 46-1507,64-46 0,-43 17 209,-5-4-56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116 144 16195,'-1'-1'90,"-1"1"0,1-1 0,-1 0 0,1 1 0,0 0 0,-1-1-1,1 1 1,-1 0 0,0 0 0,1 0 0,-1 0 0,1 0 0,-1 0-1,1 0 1,-1 0 0,1 1 0,-1-1 0,1 1 0,0-1-1,-1 1 1,1-1 0,-1 1 0,1 0 0,0 0 0,0 0 0,-1 0-1,1 0 1,0 0 0,0 0 0,-1 1 0,-4 4 77,1-1 1,0 1-1,0 0 0,-6 10 1,4-2-137,1 0 0,0 0 1,2 0-1,-1 0 1,2 1-1,0 0 0,0 0 1,2 0-1,0 0 0,0 0 1,2 0-1,3 28 1,5-18-29,-9-24-3,0-1 0,0 1 0,1-1 0,-1 0-1,0 1 1,1-1 0,-1 0 0,0 1 0,1-1 0,-1 0 0,0 1 0,1-1 0,-1 0-1,0 0 1,1 1 0,-1-1 0,1 0 0,-1 0 0,1 0 0,-1 0 0,0 0 0,1 1-1,0-2 1,0 1-1,0 0 1,-1 0-1,1-1 1,0 1-1,-1-1 1,1 1-1,0 0 1,-1-1-1,1 1 1,-1-1-1,1 1 1,-1-1-1,1 0 1,-1 1-1,1-1 1,-1 1-1,0-1 1,1-1-1,6-10-11,-2 0-1,1-1 1,-1 0 0,-1 0-1,4-22 1,9-73-41,-17 106 52,6-42 4,-1 0 0,-4-82-1,-4 118 43,0 15-8,-2 16 12,5 2-8,0 0 0,1 0 0,2 0 0,0-1 0,2 1 0,1-1 1,0 0-1,2 0 0,17 34 0,-23-53-26,0-1 1,0 0-1,1 0 1,0 0-1,0-1 1,0 1-1,0 0 0,0-1 1,1 0-1,4 3 1,-6-5-9,-1 0-1,1 0 1,0 0 0,-1-1 0,1 1 0,0-1-1,-1 1 1,1-1 0,0 0 0,0 0-1,0 1 1,-1-1 0,1 0 0,0-1 0,0 1-1,-1 0 1,1 0 0,0-1 0,0 1-1,-1-1 1,1 0 0,0 1 0,-1-1 0,1 0-1,-1 0 1,1 0 0,-1 0 0,1 0-1,1-2 1,3-4 15,0 0-1,0 0 1,-1 0 0,0-1-1,0 0 1,-1 0-1,1 0 1,-2 0 0,0-1-1,3-9 1,-1 1 0,-1 1-1,-1-1 1,0 0 0,0-26 0,-5 28-24,1 15 2,1 0 1,0 0-1,0 0 0,0 0 0,0 0 0,0 0 0,0 0 0,0 0 1,-1 0-1,1 0 0,0 0 0,0-1 0,0 1 0,0 1 0,0-1 0,0 0 1,-1 0-1,1 0 0,0 0 0,0 0 0,0 0 0,0 0 0,0 0 1,0 0-1,0 0 0,-1 0 0,1 0 0,0 0 0,0 0 0,0 0 1,0 0-1,0 1 0,0-1 0,0 0 0,0 0 0,0 0 0,-1 0 0,1 0 1,0 0-1,0 0 0,0 0 0,0 1 0,0-1 0,0 0 0,0 0 1,0 0-1,0 0 0,0 1 0,-1 1 4,0 1 0,0 0 0,0 0-1,0 0 1,0 0 0,0 7 0,2 12 38,1 0 0,0 0 0,2 1 0,0-2 0,1 1 1,16 39-1,-20-59-22,0 1 0,0-1 0,0 0 0,0 0 0,1 0 0,-1 0 0,0 0 0,1 0 0,0 0 0,-1 0 0,1-1 0,0 1 0,0 0 0,0-1 0,0 0 0,0 1 0,3 0 0,-4-2-4,0 0 0,1 0 0,-1 0 0,0 0 0,1 0 0,-1 0 0,1 0 0,-1-1 0,0 1 0,1 0 0,-1-1 0,0 1 0,1-1 0,-1 0 0,0 1 0,0-1 0,0 0 0,0 0 1,0 0-1,0 0 0,0 0 0,0 0 0,0 0 0,0 0 0,0 0 0,0 0 0,-1 0 0,1-1 0,0 1 0,0-2 0,8-15 155,-1-1-1,-1 0 0,6-26 1,9-22 111,-22 66-280,1 0-1,-1 0 1,0 0-1,1 0 1,-1 1-1,1-1 1,-1 0-1,1 0 0,-1 0 1,1 1-1,-1-1 1,1 0-1,0 0 1,-1 1-1,1-1 1,0 1-1,0-1 1,-1 1-1,3-2 1,-3 2-2,1 1 0,-1-1 0,1 0 0,0 0 0,-1 0 0,1 0 0,-1 0 0,1 1 0,-1-1 0,1 0 0,-1 0 0,1 1 0,-1-1 0,1 0 0,-1 1 0,1-1 0,-1 1 0,1-1 0,-1 1 0,0-1 0,1 1 0,-1-1 1,1 1-1,3 7-9,0-1 1,-1 1 0,4 12 0,-2-9 0,-1 0 4,18 40-4,-20-47 9,0 1 1,1-1 0,-1 0 0,1-1 0,0 1-1,0 0 1,0-1 0,7 6 0,-9-8 1,0-1 0,0 1 0,0-1 1,0 0-1,0 1 0,1-1 0,-1 0 1,0 0-1,0 0 0,0 0 0,0 0 1,0 0-1,0 0 0,1 0 0,-1 0 1,0-1-1,0 1 0,0 0 1,0-1-1,0 1 0,0 0 0,0-1 1,0 0-1,0 1 0,0-1 0,0 0 1,0 1-1,0-1 0,-1 0 0,1 0 1,0 0-1,-1 1 0,1-1 0,1-2 1,2-3 24,0-1 1,0 1 0,5-14 0,14-53 239,-8 23 187,-16 36-317,1 13-264,0 1 1,0-1-1,-1 1 0,1-1 0,0 1 0,0-1 0,0 0 0,0 1 0,0-1 0,0 1 0,0-1 0,0 0 1,0 1-1,0-1 0,0 1 0,0-1 0,0 1 0,0-1 0,1 0 0,-1 1 0,0-1 0,0 1 0,1-1 1,-1 1-1,0-1 0,1 1 0,-1-1 0,0 1 0,1-1 0,-1 1 0,1 0 0,-1-1 0,1 1 0,-1 0 1,2-1-1,9-2-744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65 360 12931,'0'0'64,"-1"-1"1,0 1 0,0 0-1,0-1 1,0 1 0,0 0 0,0 0-1,1 0 1,-1 0 0,0 0-1,0 0 1,0 0 0,0 0-1,0 0 1,0 0 0,0 0-1,0 0 1,0 1 0,0-1-1,1 0 1,-1 1 0,0-1-1,0 1 1,0-1 0,1 1-1,-1-1 1,0 1 0,0 0 0,1-1-1,-2 2 1,-18 23 1156,17-18-1009,0 0 0,0 0 0,1 0 0,0 0 0,1 0 0,-1 0 0,1 1-1,1-1 1,-1 14 0,1-18-147,1 0-1,-1 0 0,1 0 0,-1 0 1,1-1-1,0 1 0,0 0 1,0-1-1,0 1 0,0 0 0,1-1 1,2 4-1,-3-4-30,1-1 1,-1 0-1,0 0 0,1 0 1,-1 0-1,1 0 1,-1 0-1,1 0 0,0-1 1,-1 1-1,1 0 0,0-1 1,0 0-1,-1 1 1,1-1-1,0 0 0,0 0 1,0 0-1,-1 0 0,1 0 1,3-1-1,1 0 6,-1-1 0,1 0 0,-1 0 0,0 0 0,0 0 0,0-1 0,0 0 0,-1 0 0,1 0 0,-1-1 0,0 1 0,1-1 0,4-6 0,4-6 14,-1 0 1,15-25-1,-12 16-38,-2-1 1,0 0-1,-2 0 0,-1-2 0,-1 1 1,-1-1-1,-2 0 0,-1-1 0,3-47 1,-8 68-28,0 1 0,0-1 1,-1 1-1,0-1 0,-1 1 0,1-1 1,-4-7-1,4 13 8,1 1-1,0 0 1,-1 0 0,0-1-1,1 1 1,-1 0-1,0 0 1,0 0 0,1 0-1,-1 0 1,0 0 0,0 0-1,0 0 1,0 0 0,0 1-1,0-1 1,-1 0 0,1 0-1,0 1 1,0-1 0,-1 1-1,1-1 1,0 1-1,0 0 1,-1 0 0,1-1-1,0 1 1,-1 0 0,1 0-1,0 0 1,-1 0 0,1 0-1,0 1 1,-1-1 0,1 0-1,0 1 1,-1-1 0,1 1-1,0-1 1,0 1-1,0-1 1,-1 1 0,1 0-1,0 0 1,-2 1 0,-3 3 9,-1 0 0,1 1 0,0 0 0,0 0 0,1 0-1,-1 1 1,1 0 0,1 0 0,-6 10 0,-4 12 178,-11 31 0,25-59-182,-1 1 11,-8 22 209,-9 35 1,17-53-172,-1 0 1,1-1 0,0 1-1,1 0 1,0 0-1,0 0 1,0 0-1,1 0 1,-1 0 0,1 0-1,1 0 1,2 7-1,-3-11-39,0 0-1,0-1 0,0 1 1,1 0-1,-1-1 1,1 1-1,-1-1 0,1 0 1,0 1-1,-1-1 0,1 0 1,0 0-1,0 0 0,0 0 1,0 0-1,0-1 1,0 1-1,0-1 0,0 1 1,0-1-1,0 0 0,0 1 1,0-1-1,0 0 0,3-1 1,9 0-123,0 0 1,26-7-1,-14 3-114,-14 3 88,-1 1-1,1 0 1,0 1-1,0 0 1,0 1 0,0 0-1,0 1 1,12 3-1,-19-3 47,1 0 0,0 0-1,0 1 1,-1 0-1,0 0 1,1 0-1,-1 1 1,-1 0 0,1 0-1,0 0 1,-1 1-1,0-1 1,0 1 0,0 0-1,-1 0 1,1 0-1,2 7 1,6 13-161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110 181 17540,'-2'0'91,"0"-1"1,0 0-1,-1 1 0,1 0 1,0 0-1,0 0 1,-1 0-1,1 0 0,0 0 1,-1 0-1,1 1 1,0-1-1,0 1 0,-1-1 1,1 1-1,0 0 1,0 0-1,-2 2 0,0-1 1,1 0-1,0 1 0,0 0 0,1 0 1,-1 0-1,1 0 0,-1 0 1,1 0-1,-3 7 0,-2 4 67,2 0 1,0 1-1,1 0 0,-4 21 0,5-20-93,1 0 0,1 0-1,1 30 1,0-40-50,1 0-1,-1 0 1,2 1 0,-1-1-1,0 0 1,1 0 0,0-1 0,1 1-1,-1 0 1,1-1 0,0 1-1,8 8 1,-11-13-10,1 0 0,0 0 0,0 0 0,0 0 0,0 0 0,0-1 0,0 1 1,0 0-1,0 0 0,0-1 0,1 1 0,-1-1 0,0 1 0,0-1 0,1 0 0,-1 1 0,0-1 0,0 0 0,1 0 0,-1 0 1,0 0-1,1 0 0,-1 0 0,0 0 0,3-1 0,-1 0 1,-1 0 0,1-1-1,0 1 1,-1-1 0,1 0 0,-1 0 0,1 0-1,-1 0 1,0 0 0,3-4 0,5-7-8,-2 0-1,1 0 1,7-20 0,1-6-55,-2 0 0,-2-1 0,-2 0 0,-1-1 0,-3 0 0,-1-1 0,1-54 0,-8 70-22,1 26 79,0 0 1,0-1-1,0 1 1,0 0-1,0 0 1,0 0-1,0-1 1,0 1-1,0 0 1,0 0-1,0-1 1,0 1-1,0 0 1,0 0-1,0-1 1,0 1-1,0 0 1,-1 0-1,1 0 1,0 0-1,0-1 1,0 1-1,0 0 1,-1 0-1,1 0 1,0 0-1,0-1 1,0 1-1,0 0 1,-1 0-1,1 0 1,0 0-1,0 0 1,-1 0-1,1 0 1,0 0-1,0 0 1,-1 0-1,1 0 1,-6 7 60,3 0-23,1 1-1,0-1 1,0 1 0,1 0-1,0 0 1,0 8 0,3 54 253,-1-40-142,-1-30-148,6 90 525,-5-80-450,0 0 0,1 0 0,1-1 0,-1 1-1,2-1 1,7 17 0,-11-25-79,1-1 0,-1 1 0,0 0 0,1 0 0,-1-1 1,1 1-1,-1 0 0,1-1 0,-1 1 0,1-1 0,-1 1 0,1-1 0,0 1 0,-1-1 0,1 1 1,0-1-1,-1 1 0,1-1 0,0 0 0,-1 1 0,1-1 0,0 0 0,0 0 0,-1 0 0,1 0 1,0 1-1,1-1 0,-1-1-28,0 1 0,0-1 0,0 1 0,0-1 0,0 0-1,0 1 1,0-1 0,0 0 0,0 0 0,-1 0 0,1 0 0,0 0 0,0 1 0,-1-1 0,2-2 0,2-6-135,0 1-1,0 0 1,3-14 0,12-66-357,-10 41 104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112 164 12491,'0'-2'223,"0"0"0,0 1 0,0-1 1,0 0-1,0 0 0,-1 0 0,1 0 0,0 1 1,-1-1-1,0 0 0,1 0 0,-1 1 1,0-1-1,0 0 0,0 1 0,0-1 1,0 1-1,0-1 0,-1 1 0,1 0 0,0-1 1,-1 1-1,-2-2 0,2 3-116,1-1 1,-1 1-1,0 0 0,1-1 0,-1 1 1,0 0-1,1 0 0,-1 0 1,0 0-1,1 0 0,-1 1 0,0-1 1,1 0-1,-1 1 0,1-1 0,-1 1 1,1 0-1,-1-1 0,1 1 1,-1 0-1,1 0 0,-1 0 0,1 0 1,0 0-1,0 0 0,-3 3 0,-1 3 30,-1-1 1,1 1-1,0 0 0,0 0 0,1 1 0,-4 9 0,6-14-119,1-1 0,0 1 0,0 0 0,0 0 0,0 0 0,0 0-1,1 0 1,-1 0 0,1 0 0,0 0 0,0 0 0,0 1 0,0-1 0,0 0 0,1 0 0,0 0 0,-1 0 0,1 0 0,0 0 0,3 4 0,-3-6-11,0 0 1,0 0-1,0 0 1,0 0-1,0 0 1,0 0-1,0 0 1,1 0 0,-1-1-1,0 1 1,0 0-1,1-1 1,-1 1-1,1-1 1,-1 1-1,1-1 1,-1 0-1,0 0 1,1 0-1,-1 0 1,1 0 0,-1 0-1,1 0 1,-1 0-1,1 0 1,-1-1-1,1 1 1,-1-1-1,0 1 1,1-1-1,-1 1 1,2-2-1,2 0 19,0-1 0,0 0-1,0-1 1,0 1 0,-1-1-1,9-7 1,-6 2 17,0 0 1,0 0-1,0 0 1,7-17-1,-12 23-34,0-1 1,-1 1-1,1-1 1,-1 1-1,0-1 1,0 1-1,0-1 1,0 0-1,-1 1 1,0-1-1,0 0 1,0 0-1,0 1 1,0-1-1,-1 0 1,1 0-1,-3-6 1,3 9-12,-1 1 1,1-1-1,0 0 0,-1 1 1,1-1-1,0 1 0,-1-1 1,1 0-1,0 1 1,-1-1-1,1 1 0,-1-1 1,1 1-1,-1 0 0,0-1 1,1 1-1,-1-1 0,1 1 1,-1 0-1,0-1 1,1 1-1,-1 0 0,0 0 1,1 0-1,-1 0 0,0-1 1,1 1-1,-1 0 0,0 0 1,0 0-1,1 0 1,-1 1-1,0-1 0,1 0 1,-1 0-1,0 0 0,1 0 1,-1 1-1,0-1 0,1 0 1,-1 1-1,1-1 1,-1 0-1,0 1 0,1-1 1,-1 1-1,1-1 0,-1 1 1,1-1-1,-1 1 0,1 0 1,-3 1-72,1 1 1,0-1-1,0 1 1,1-1-1,-1 1 1,0-1-1,1 1 1,-1 0-1,1 0 1,-1 4-1,1-5-24,1-1-1,0 0 1,0 0-1,-1 1 1,1-1 0,0 1-1,0-1 1,0 0-1,1 1 1,-1-1 0,0 0-1,0 1 1,1-1-1,-1 0 1,0 0 0,1 1-1,0-1 1,-1 0-1,1 0 1,0 0 0,-1 1-1,1-1 1,0 0 0,1 1-1,0-1-184,0-1-1,-1 1 0,1 0 1,0 0-1,0-1 1,0 1-1,-1-1 0,1 0 1,0 0-1,0 1 1,0-1-1,0 0 0,0 0 1,0-1-1,1 1 1,7-2-811,-1 0 1,0-1-1,0 0 1,0-1 0,15-7-1,9-10 665,-15 3 4618,-37 50 1929,15-23-5930,0 0 0,1 1-1,0-1 1,0 1 0,1 0-1,0-1 1,0 16 0,2-24-178,0 0 1,-1 0-1,1 0 1,0 0-1,0 0 1,0 0-1,0 0 1,0 0-1,0 0 1,0-1-1,1 1 1,-1 0-1,0 0 1,1 0-1,-1 0 1,0 0-1,1 0 1,-1 0-1,1 0 1,-1 0-1,1-1 1,0 1 0,-1 0-1,1 0 1,0-1-1,0 1 1,-1-1-1,1 1 1,0 0-1,0-1 1,0 1-1,0-1 1,0 0-1,-1 1 1,1-1-1,0 0 1,2 1-1,-1-1-8,1-1 0,-1 1 0,0-1 0,1 1 0,-1-1 0,0 0 0,1 0 0,-1 0 0,0 0 0,0 0 0,0 0 0,0 0 0,0-1 0,0 1 0,2-4 0,9-8-39,-2-1 1,0-1-1,0 0 0,-2 0 1,0-1-1,0 0 0,-2-1 0,0 0 1,-1 0-1,0-1 0,-2 1 1,5-35-1,-15 59 158,-3 7-1,4 1 41,1 1 0,0-1 1,1 1-1,0 0 1,2-1-1,0 1 0,0 0 1,3 18-1,-2-32-137,0 0 1,1 1-1,-1-1 0,1 0 0,-1 0 0,1 0 0,0 0 0,-1 0 1,1-1-1,0 1 0,1 0 0,-1 0 0,0-1 0,0 1 1,1 0-1,-1-1 0,1 1 0,-1-1 0,1 0 0,0 1 0,2 0 1,-1-1-14,0 0 0,0 0 0,0-1 1,0 1-1,0-1 0,0 0 1,0 0-1,0 0 0,-1 0 0,1 0 1,0-1-1,0 1 0,4-2 1,6-3-23,-1 1 0,0-2 0,0 0 0,-1 0 0,17-13 0,-15 8-7,-10 9 9,0-1-1,0 0 1,1 1-1,-1 0 1,0 0-1,1 0 1,-1 0-1,7-2 0,-9 4 11,-1 0 0,1 0-1,-1 0 1,0 0 0,1 0 0,-1 0-1,1 0 1,-1 0 0,0 0-1,1 0 1,-1 0 0,1 1-1,-1-1 1,0 0 0,1 0-1,-1 0 1,0 0 0,1 1-1,-1-1 1,0 0 0,1 0 0,-1 1-1,0-1 1,0 0 0,1 1-1,-1-1 1,0 0 0,0 1-1,0-1 1,1 0 0,-1 1-1,0-1 1,0 1 0,0-1-1,0 0 1,0 1 0,0-1 0,0 0-1,0 1 1,0 0 0,1 21 122,-2-15-82,1-2-14,0 1 44,0 1 1,0 0-1,1-1 1,0 1-1,2 8 0,-3-14-60,1 0 0,-1 0 0,0 0-1,1 0 1,-1 0 0,1-1 0,-1 1-1,1 0 1,-1 0 0,1 0-1,0 0 1,-1-1 0,1 1 0,0 0-1,0-1 1,0 1 0,0 0 0,-1-1-1,1 1 1,0-1 0,0 1 0,0-1-1,0 0 1,0 1 0,0-1 0,0 0-1,0 0 1,0 0 0,0 0 0,0 0-1,0 0 1,0 0 0,0 0-1,0 0 1,0 0 0,0 0 0,0-1-1,0 1 1,0 0 0,0-1 0,2 0-1,4-3 2,0 0-1,0 0 1,0-1-1,0 0 0,-1 0 1,11-12-1,-12 12-58,0-1 0,1 2-1,-1-1 1,1 0 0,0 1-1,0 0 1,1 0 0,-1 1 0,9-4-1,-14 7 37,0 0 1,0 0-1,-1 0 0,1 0 0,0 0 0,0 0 0,0 0 0,0 0 0,-1 0 1,1 1-1,0-1 0,0 0 0,0 1 0,-1-1 0,1 0 0,0 1 0,0-1 1,-1 1-1,1-1 0,0 1 0,-1-1 0,1 1 0,-1-1 0,1 1 0,0 0 1,-1-1-1,0 1 0,1 0 0,-1 0 0,1-1 0,-1 1 0,0 0 0,1 1 1,9 34 5,-7-22-5,-3-13-18,1 0 0,-1 1 0,1-1 0,0 0 0,-1 0 0,1 0 0,0 0 0,0 0 0,0 0 0,0 0 0,0 0 0,0-1 0,0 1 0,0 0-1,0 0 1,0-1 0,0 1 0,0-1 0,1 1 0,-1-1 0,0 0 0,0 1 0,1-1 0,-1 0 0,0 0 0,0 0 0,1 0 0,-1 0 0,0 0 0,1 0 0,-1 0 0,0 0 0,0-1 0,1 1 0,-1 0-1,0-1 1,0 1 0,2-2 0,15-8-195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98 16788,'-2'31'1165,"-8"37"1,-2 14 306,12-82-1456,0 0 1,0 1-1,0-1 1,-1 1-1,1-1 0,0 1 1,0-1-1,0 1 0,0-1 1,0 1-1,0-1 0,0 0 1,0 1-1,0-1 0,0 1 1,0-1-1,1 1 1,-1-1-1,0 1 0,0-1 1,0 0-1,1 1 0,-1-1 1,0 1-1,0-1 0,1 0 1,-1 1-1,0-1 0,1 0 1,-1 1-1,0-1 1,1 0-1,0 1 0,11-11 240,13-24-174,9-32-144,-20 37-44,33-49 0,-44 77 109,-1 7 36,-1 14 81,-1-15-88,0 35 332,3 1 0,1-1 1,13 56-1,-3-61-57,-14-34-298,1 0 0,-1 0 1,1 0-1,-1 0 0,1 0 1,0 0-1,-1 0 0,1 0 1,0 0-1,-1-1 0,1 1 0,0 0 1,0-1-1,0 1 0,0-1 1,0 1-1,0-1 0,0 1 1,0-1-1,0 1 0,0-1 0,0 0 1,0 0-1,0 1 0,0-1 1,0 0-1,0 0 0,0 0 1,0 0-1,0 0 0,0 0 0,0-1 1,0 1-1,2-1 0,-1 0-37,1-1 0,-1 1-1,1-1 1,-1 0-1,0 0 1,0 0 0,0 0-1,0-1 1,0 1-1,0-1 1,-1 1 0,1-1-1,1-4 1,15-40-838,-16 39 664,65-251-7608,-58 234 8451,-14 38 538,0-1-390,0-1-1,-1 0 1,0 0-1,0 0 0,-1-1 1,-16 19-1,45-32-329,-13 1-510,14-4-224,0 1 1,1 2-1,43-2 0,-65 5 262,-1-1 0,1 2 0,0-1 0,0 0 0,-1 0 0,1 0-1,0 1 1,0-1 0,-1 1 0,1 0 0,0-1 0,-1 1 0,1 0 0,-1 0 0,1 0 0,-1 0 0,1 0-1,-1 0 1,0 0 0,0 1 0,1-1 0,-1 0 0,1 3 0,-1-1 31,0-1 0,0 1 0,-1-1 0,1 1 1,-1 0-1,0 0 0,0-1 0,0 1 0,0 0 0,0-1 0,0 1 1,-1 0-1,1-1 0,-1 1 0,-2 4 0,-1 6 149,-1 0 0,-1 0 0,-9 15 0,13-24-164,0 0 1,-1 0-1,0 0 0,1-1 0,-1 1 0,-1-1 1,1 0-1,0 0 0,-1 0 0,0 0 0,0 0 1,1-1-1,-1 0 0,-5 2 0,8-3-4,0-1 0,0 0 0,0 1 0,0-1 0,1 0 0,-1 0 0,0 0 0,0 1 0,0-1 0,0 0 0,0 0 0,0-1 0,0 1 0,0 0 0,0 0 0,0 0 0,0-1 0,0 1 0,0 0 0,0-1 0,0 1 0,0-1 0,1 1 1,-1-1-1,0 1 0,0-1 0,1 1 0,-1-1 0,0 0 0,-1-1 0,-6-13-75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14547,'2'16'1095,"0"0"1,1-1-1,7 19 1,0 6-206,-1-2-389,0-1 1,3 0-1,1-1 1,31 60-1,-43-94-479,0 0-1,0 0 1,0-1 0,0 1-1,0 0 1,1-1-1,-1 1 1,0-1 0,1 0-1,-1 1 1,1-1-1,0 0 1,-1 0 0,1 0-1,0 0 1,0 0-1,0 0 1,0 0 0,3 0-1,-3-1-8,-1 0-1,0-1 0,1 1 0,-1 0 1,0-1-1,1 0 0,-1 1 0,0-1 1,0 0-1,1 1 0,-1-1 1,0 0-1,0 0 0,0 0 0,0 0 1,0 0-1,0 0 0,0 0 1,0 0-1,-1-1 0,1 1 0,0 0 1,-1 0-1,1-1 0,-1 1 0,1 0 1,-1-1-1,1-2 0,1-5 26,0 0 0,0 0 0,-1 0 0,0-1-1,-1 1 1,0-11 0,-9-59 136,8 73-161,-7-42 60,-22-71-1,22 94-107,-1 1-1,-1 1 1,-1-1 0,-21-33-1,30 54 24,1 1-1,-1-1 0,0 1 1,0-1-1,0 1 0,-1 0 1,1 0-1,-1 0 0,-3-3 1,5 5 9,1 0 1,0 0 0,0 0-1,-1 0 1,1 0-1,0-1 1,-1 1 0,1 0-1,0 0 1,0 0 0,-1 0-1,1 0 1,0 0-1,0 0 1,-1 1 0,1-1-1,0 0 1,0 0 0,-1 0-1,1 0 1,0 0-1,0 0 1,-1 0 0,1 1-1,0-1 1,0 0 0,-1 0-1,1 0 1,0 0-1,0 1 1,0-1 0,0 0-1,-1 1 1,-1 17-61,4 1 61,1-1 1,2 1 0,-1-1 0,2 0 0,1-1-1,0 1 1,1-1 0,0-1 0,2 1-1,0-2 1,14 18 0,-21-30 12,-1 1 0,1-1 0,0-1-1,0 1 1,0 0 0,0-1 0,0 0 0,0 1 0,1-1-1,-1 0 1,1-1 0,0 1 0,-1-1 0,1 0 0,4 2-1,-5-3 0,0 0-1,-1-1 0,1 1 0,0 0 1,-1-1-1,1 1 0,-1-1 0,1 0 0,-1 0 1,1 0-1,-1 0 0,1 0 0,-1-1 1,0 1-1,0-1 0,1 1 0,-1-1 0,0 0 1,-1 0-1,1 0 0,0 0 0,-1 0 1,3-3-1,2-5 20,0 0 1,0 0 0,-1 0-1,0-1 1,-1 0 0,0 0-1,3-17 1,9-83 69,-14 91-122,2 73-130,-1-21 106,1 7-45,27 205-469,-29-235 339,1-1 1,-1 1 0,6 11 0,-7-18 204,0-1 0,-1 0 0,1 1 0,0-1 0,0 0 0,0 0 0,0 0 1,0 1-1,0-1 0,0 0 0,0-1 0,3 3 0,-4-3 32,1 0 0,0 0-1,-1 0 1,1 1 0,0-1 0,0 0 0,0 0 0,-1 0 0,1 0 0,0 0 0,0 0-1,-1-1 1,1 1 0,0 0 0,-1 0 0,1-1 0,0 1 0,0 0 0,-1 0 0,1-1-1,0 1 1,-1-1 0,1 1 0,-1-1 0,1 1 0,0-2 0,15-17-241,1-12-96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18012,'-12'68'2296,"7"-50"-1943,2-1 1,0 1-1,1 0 1,1 0-1,1 0 1,2 26-1,-2-43-330,0 0 1,0 0-1,0 0 0,0 0 0,1 1 0,-1-1 0,0-1 0,1 1 1,-1 0-1,0 0 0,1 0 0,0 0 0,-1 0 0,1 0 1,-1 0-1,1-1 0,0 1 0,-1 0 0,1 0 0,0-1 0,0 1 1,1 0-1,-1 0-6,0-1 0,0 0 1,0 0-1,1 0 0,-1-1 0,0 1 1,0 0-1,0 0 0,0 0 1,0-1-1,0 1 0,-1 0 0,1-1 1,0 1-1,0-1 0,0 1 1,0-1-1,1-1 0,5-4 41,0-1-1,0 0 1,10-14 0,-13 16-55,13-17 32,-10 12-24,0 0 1,1 1-1,0 0 1,0 0-1,1 1 1,0 0-1,19-12 1,-26 19-13,0 0 1,-1 0 0,2 0-1,-1 0 1,0 0-1,0 0 1,0 1 0,0-1-1,0 1 1,1 0-1,-1 0 1,0 0 0,0 0-1,0 0 1,1 0-1,-1 0 1,0 1 0,0-1-1,0 1 1,1-1 0,-1 1-1,0 0 1,0 0-1,0 0 1,0 0 0,-1 0-1,1 1 1,0-1-1,0 1 1,1 1 0,4 5 0,-2 0 0,1 0 0,-1 0 0,0 1 0,6 15 1,9 13 43,-20-36-48,0-1-1,0 0 0,0 1 1,1-1-1,-1 0 0,0 1 1,0-1-1,1 0 0,-1 1 1,0-1-1,1 0 1,-1 1-1,0-1 0,1 0 1,-1 0-1,0 1 0,1-1 1,-1 0-1,1 0 1,-1 0-1,1 0 0,-1 1 1,0-1-1,1 0 0,-1 0 1,1 0-1,-1 0 1,1 0-1,-1 0 0,1 0 1,-1 0-1,0 0 0,1-1 1,-1 1-1,1 0 0,-1 0 1,1 0-1,-1 0 1,0-1-1,1 1 0,-1 0 1,0 0-1,1-1 0,-1 1 1,0 0-1,1-1 1,-1 1-1,0 0 0,1-1 1,-1 1-1,0 0 0,0-1 1,0 1-1,1-1 1,-1 1-1,0-1 0,14-31-1286,-11 21 1028,6-3-41,2-2-126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15787,'-5'2'270,"1"-1"-1,-1 1 1,1 0 0,0 0-1,0 1 1,0-1-1,0 1 1,0 0-1,0 0 1,1 1-1,-7 6 1,1 1 323,0 1 0,-12 20-1,14-19-423,1 0 0,0 0 0,1 0 0,0 1 0,1-1-1,0 1 1,1 0 0,1 1 0,0-1 0,1 0-1,0 17 1,1-30-147,0 1 0,0 0-1,1-1 1,-1 1 0,0-1 0,0 1-1,1-1 1,-1 1 0,1-1 0,0 1 0,-1-1-1,1 1 1,0-1 0,0 0 0,0 1-1,1 1 1,-1-3-15,-1 0 0,1 1 0,0-1 0,-1 0 1,1 0-1,-1 0 0,1 1 0,0-1 0,-1 0 0,1 0 0,0 0 0,-1 0 0,1 0 0,0-1 0,-1 1 1,1 0-1,0 0 0,-1 0 0,1 0 0,-1-1 0,1 1 0,0 0 0,-1-1 0,1 1 0,-1 0 0,1-1 1,4-3-2,-2 1 1,1-1 0,0 0-1,-1 0 1,1 0 0,-1-1-1,4-7 1,1-4-44,-1 0 0,0-1-1,-1 0 1,-1 0 0,-1 0 0,0 0-1,-1-1 1,-1 0 0,-1 1 0,-1-1-1,-1-19 1,1 36 26,0 0 0,0-1 0,-1 1 0,1 0 0,0-1 0,-1 1 0,1 0-1,-1 0 1,1-1 0,-1 1 0,1 0 0,-1 0 0,0 0 0,0 0 0,0 0 0,1 0 0,-1 0-1,0 0 1,-1-1 0,1 2 3,0 0 0,1 0-1,-1 0 1,0 0 0,1 0 0,-1 0-1,0 0 1,1 1 0,-1-1-1,0 0 1,1 0 0,-1 0 0,1 1-1,-1-1 1,0 0 0,1 1 0,-1-1-1,1 1 1,-1-1 0,1 0-1,-1 1 1,1-1 0,0 1 0,-1-1-1,1 1 1,-1 0 0,1-1 0,0 1-1,0-1 1,-1 1 0,1 0-1,0-1 1,0 1 0,0-1 0,-1 1-1,1 1 1,-3 7-204,0 0 0,1 1-1,0-1 1,-1 14 0,3-18-17,-1 0 1,1 0 0,0 0 0,1 0 0,-1 0 0,1 0-1,0 0 1,0 0 0,4 8 0,-5-12 201,0-1 0,1 1 0,-1-1 0,0 1 0,0-1 0,1 1 0,-1-1 0,0 1 0,1-1 0,-1 1 1,0-1-1,1 0 0,-1 1 0,1-1 0,-1 0 0,1 1 0,-1-1 0,0 0 0,1 0 0,-1 1 0,1-1 0,-1 0 0,1 0 1,0 0-1,-1 0 0,1 0 0,-1 0 0,1 0 0,-1 0 0,1 0 0,-1 0 0,1 0 0,-1 0 0,1 0 0,-1 0 0,1 0 0,0 0 1,-1-1-1,1 1 0,-1 0 0,1-1 0,13-12-689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14651,'2'12'833,"0"0"-1,-1 1 1,-1 12-1,2 56 856,15 90 0,-11-134-1333,1-1 0,2 0-1,2 0 1,28 61-1,-24-63-39,-13-39 240,-1-9-471,-7-47-295,6-114 0,3 138-61,1 1-1,2-1 1,2 1-1,18-52 0,-22 78 207,0 1 0,1-1-1,0 1 1,1-1 0,10-12-1,-13 18 64,0 0 1,1 1-1,-1-1 0,1 1 0,0 0 0,0 0 0,0 0 0,0 0 0,1 1 0,-1-1 0,1 1 0,0 0 1,7-2-1,-11 4 2,-1 0 1,0 0 0,0 0-1,1 0 1,-1 0-1,0 0 1,0 0 0,0 0-1,1 0 1,-1 0-1,0 0 1,0 0 0,1 0-1,-1 0 1,0 0-1,0 0 1,0 0 0,1 0-1,-1 0 1,0 0 0,0 1-1,0-1 1,1 0-1,-1 0 1,0 0 0,0 0-1,0 0 1,0 0-1,1 1 1,-1-1 0,0 0-1,0 0 1,0 0-1,0 1 1,0-1 0,0 0-1,1 0 1,-1 0 0,0 1-1,0-1 1,0 0-1,0 0 1,0 1 0,0-1-1,0 0 1,0 0-1,0 0 1,0 1 0,0-1-1,0 0 1,0 0-1,0 1 1,0-1 0,-1 0-1,1 1 1,-5 11-2,-11 11 41,-1 0 1,-1 0 0,-1-2 0,-39 35-1,58-56-48,0 0 0,0 0-1,0 0 1,0-1 0,0 1-1,0 0 1,0 0 0,0 0-1,0 0 1,0 0-1,-1 0 1,1-1 0,0 1-1,0 0 1,0 0 0,0 0-1,0 0 1,0 0 0,0 0-1,0 0 1,0 0 0,-1-1-1,1 1 1,0 0-1,0 0 1,0 0 0,0 0-1,0 0 1,0 0 0,-1 0-1,1 0 1,0 0 0,0 0-1,0 0 1,0 0 0,0 0-1,-1 0 1,1 0-1,0 0 1,0 0 0,0 0-1,0 0 1,0 0 0,-1 0-1,1 0 1,0 0 0,0 0-1,0 0 1,0 1 0,0-1-1,0 0 1,0 0-1,-1 0 1,1 0 0,0 0-1,0 0 1,0 0 0,0 1-1,3-9 141,1 1 1,0 0-1,1 0 0,-1 0 0,1 0 0,0 1 1,7-7-1,15-14-99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47 477 16724,'-7'10'608,"0"0"0,0 0 1,1 0-1,-8 20 1,13-27-540,0-1 0,0 1 0,0-1 0,1 1 1,-1 0-1,1 0 0,-1-1 0,1 1 0,0 0 1,0 0-1,0-1 0,0 1 0,1 0 0,-1 0 1,1-1-1,0 1 0,-1 0 0,1-1 0,1 1 1,-1-1-1,0 1 0,0-1 0,1 1 0,0-1 1,-1 0-1,4 3 0,-3-3-46,0-1 0,0 1 1,0-1-1,0 0 0,0 0 0,0 0 0,0 0 1,0 0-1,1 0 0,-1 0 0,0-1 0,1 0 1,-1 1-1,0-1 0,1 0 0,-1 0 0,1 0 0,-1 0 1,0 0-1,1-1 0,-1 1 0,0-1 0,1 0 1,-1 1-1,0-1 0,0 0 0,1 0 0,-1-1 1,3-1-1,0-1-19,0 1 1,0-1 0,0-1-1,0 1 1,-1-1-1,1 0 1,-1 0-1,-1 0 1,7-11-1,-6 8-26,0-2 0,-1 1-1,0 0 1,-1-1 0,3-18-1,-4 24-1,-1 0 0,1 0-1,-1-1 1,0 1-1,0 0 1,-1 0 0,1-1-1,-1 1 1,0 0 0,0 0-1,-1 0 1,1 0-1,-1 0 1,0 0 0,-3-6-1,4 10 24,1 0 1,0-1-1,0 1 0,0 0 0,-1-1 0,1 1 0,0 0 0,-1 0 0,1-1 0,0 1 0,0 0 1,-1 0-1,1 0 0,0-1 0,-1 1 0,1 0 0,0 0 0,-1 0 0,1 0 0,-1 0 0,1 0 1,0 0-1,-1 0 0,1 0 0,0 0 0,-1 0 0,1 0 0,-1 0 0,1 0 0,0 0 0,-1 0 1,1 0-1,0 0 0,-1 1 0,1-1 0,0 0 0,-1 0 0,1 0 0,0 1 0,-1-1 0,1 0 1,0 0-1,0 1 0,-1-1 0,1 0 0,0 1 0,0-1 0,0 0 0,-1 0 0,1 1 0,0-1 1,0 1-1,0-1 0,0 0 0,0 1 0,0-1 0,0 0 0,0 1 0,0-1 0,0 1 0,-6 23 164,6-22-136,0 0 0,0 0 0,0 1-1,0-1 1,0 0 0,0 0 0,0 0-1,1 1 1,-1-1 0,1 0 0,-1 0-1,1 0 1,0 0 0,0 0 0,0 0-1,0 0 1,1 0 0,-1 0-1,0 0 1,1-1 0,-1 1 0,1 0-1,2 1 1,-2-2-5,0 0-1,-1-1 0,1 1 1,0-1-1,0 1 1,0-1-1,0 0 1,0 1-1,0-1 0,0 0 1,0-1-1,0 1 1,0 0-1,0 0 1,0-1-1,0 1 0,0-1 1,0 0-1,-1 1 1,1-1-1,0 0 1,0 0-1,-1 0 0,1 0 1,-1-1-1,4-1 1,5-7 26,1-1 1,-1 0 0,0 0-1,-1 0 1,-1-1 0,0-1 0,9-16-1,-2-3 18,22-63 0,-29 67-79,10-51-1,-16 66-7,-1-1-1,0 1 1,-1-1-1,0 1 1,-1-1-1,-3-14 1,4 25 12,-1 0 0,0 0-1,0 1 1,0-1 0,0 0 0,0 0 0,-1 1 0,1-1 0,-4-4 0,4 6 6,0 1 1,0-1-1,1 1 1,-1-1-1,0 0 1,0 1-1,1 0 1,-1-1-1,0 1 1,0-1-1,0 1 1,0 0-1,0 0 1,0-1-1,0 1 1,0 0-1,0 0 1,0 0-1,0 0 1,1 0-1,-1 0 0,0 0 1,0 0-1,0 1 1,0-1-1,0 0 1,0 1-1,0-1 1,0 0-1,0 1 1,1-1-1,-1 1 1,0-1-1,0 1 1,-1 1-1,-3 3 15,0 0 0,0 1 0,0-1 0,1 1 0,0 0 0,0 1 0,1-1 0,-1 0 0,1 1 0,-3 13 0,-3 9 182,-6 36-1,8-32 126,-3 67 0,10-88-249,0 0 1,1-1-1,0 1 1,0 0-1,1-1 1,1 1-1,0-1 1,1 0 0,6 15-1,-8-22-120,1-1 0,-1 1 0,1-1-1,-1 0 1,1 0 0,0 0 0,0 0 0,0 0 0,0-1 0,1 1-1,-1-1 1,1 0 0,0 0 0,-1 0 0,1-1 0,0 1 0,4 0-1,6 1-245,-1-1 0,1 0-1,25 0 1,-8-2-175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154 153 16596,'0'-2'67,"0"1"1,0 0 0,0 0 0,0-1 0,-1 1 0,1 0 0,-1 0 0,1 0 0,-1 0-1,1 0 1,-1-1 0,1 1 0,-1 0 0,0 0 0,0 0 0,0 1 0,1-1-1,-1 0 1,0 0 0,0 0 0,0 1 0,0-1 0,0 0 0,-1 1 0,1-1 0,0 1-1,0-1 1,0 1 0,0 0 0,-1-1 0,1 1 0,0 0 0,0 0 0,-1 0 0,1 0-1,0 0 1,0 0 0,-1 0 0,1 1 0,0-1 0,0 0 0,0 1 0,0-1-1,-1 0 1,1 1 0,0 0 0,-1 0 0,-5 3 137,0 0-1,1 0 1,0 1-1,0 0 1,0 0-1,-8 10 1,8-8-133,-1 0 0,1 1 0,0 0 0,1 0 1,0 0-1,0 0 0,1 1 0,0 0 0,-3 12 0,6-21-70,1 1 0,0-1-1,0 0 1,-1 1 0,1-1-1,0 0 1,0 1 0,0-1-1,0 1 1,0-1 0,0 0-1,0 1 1,0-1-1,0 1 1,0-1 0,0 0-1,0 1 1,0-1 0,0 1-1,0-1 1,0 0 0,0 1-1,0-1 1,0 1 0,1-1-1,-1 0 1,0 1 0,0-1-1,0 0 1,1 1-1,-1-1 1,0 0 0,1 1-1,-1-1 1,0 0 0,0 0-1,1 1 1,-1-1 0,1 0-1,-1 0 1,0 0 0,1 0-1,-1 1 1,0-1 0,1 0-1,-1 0 1,1 0-1,-1 0 1,0 0 0,1 0-1,-1 0 1,1 0 0,-1 0-1,0 0 1,1 0 0,-1 0-1,1 0 1,-1 0 0,0-1-1,1 1 1,-1 0 0,1 0-1,-1 0 1,0-1 0,1 1-1,-1 0 1,1-1-1,23-15-29,-16 8-31,0 0-1,1 1 0,0 0 0,1 1 1,12-7-1,-19 12 40,0-1 1,1 1-1,-1 0 1,0 0-1,0 1 1,0-1-1,1 0 0,-1 1 1,0 0-1,1 0 1,-1 0-1,0 0 1,1 1-1,-1-1 0,0 1 1,1 0-1,-1 0 1,0 0-1,0 0 1,0 1-1,0-1 0,0 1 1,2 2-1,4 3-17,0 0 0,-1 1-1,-1 0 1,1 0-1,-1 1 1,-1 0 0,7 12-1,35 72-46,-35-66 206,-1 1 0,-2 1 0,-1 0 0,-1 0 0,-2 1 0,-1-1-1,2 37 1,-10-33 287,3-32-394,0-1 0,0 1-1,0 0 1,0-1 0,0 1 0,0-1 0,-1 1-1,1 0 1,0-1 0,0 1 0,-1-1 0,1 1-1,0-1 1,-1 1 0,1-1 0,0 1-1,-1-1 1,1 1 0,-1-1 0,1 1 0,-1-1-1,1 0 1,-1 1 0,1-1 0,-1 0 0,1 0-1,-1 1 1,0-1 0,1 0 0,-1 0 0,1 0-1,-1 0 1,0 1 0,1-1 0,-1 0-1,0 0 1,1 0 0,-1 0 0,1-1 0,-1 1-1,0 0 1,1 0 0,-1 0 0,1 0 0,-1-1-1,0 1 1,1 0 0,-1 0 0,0-2 0,-2 0 15,0 0 1,1 0 0,-1-1 0,0 1 0,1-1 0,0 1 0,0-1 0,0 0 0,0 0 0,0 0-1,-1-4 1,-15-40-41,15 36-13,-5-15-117,1 0-1,1 0 1,1-1-1,1 0 1,1-39-1,3 47 90,1-1 1,1 1-1,1-1 0,0 1 1,2 0-1,0 1 0,1-1 1,12-24-1,-3 14 75,-4 10 0,-2-1-1,0 0 0,-1 0 1,-1-1-1,5-23 0,-12 41-18,1 1-1,-1 0 0,0-1 1,0 1-1,0-1 1,0 1-1,-1 0 1,1-1-1,-1-2 1,0 4-3,1 0 0,0 1 0,-1-1 1,1 0-1,0 0 0,-1 1 0,1-1 0,-1 0 1,1 1-1,-1-1 0,0 1 0,1-1 1,-1 1-1,0-1 0,1 1 0,-1-1 0,0 1 1,1-1-1,-2 1 0,0 0 4,1-1-1,-1 1 0,0 0 1,0 1-1,1-1 0,-1 0 1,0 0-1,0 1 0,1-1 1,-1 1-1,1-1 0,-1 1 1,0 0-1,1 0 0,-1 0 1,1 0-1,0 0 0,-1 0 1,1 0-1,0 0 0,0 0 1,-1 1-1,0 1 0,-5 6 33,0 1 0,0-1-1,1 1 1,0 0 0,1 1-1,1-1 1,-1 1-1,2 0 1,-5 21 0,6-24-24,0 0 0,1 1 0,1-1 0,-1 1 0,1-1 0,1 1 1,-1-1-1,1 0 0,1 1 0,0-1 0,0 0 0,0 0 0,1 0 0,4 8 1,-6-14-40,0 0 1,-1-1 0,1 1-1,0-1 1,0 1 0,0-1-1,0 0 1,1 1 0,-1-1-1,0 0 1,0 0 0,1 1-1,-1-1 1,1 0 0,-1-1-1,1 1 1,-1 0 0,1 0 0,0-1-1,-1 1 1,1-1 0,0 1-1,-1-1 1,1 0 0,0 1-1,0-1 1,-1 0 0,1 0-1,0 0 1,0-1 0,-1 1-1,1 0 1,0-1 0,0 1-1,-1-1 1,1 1 0,0-1-1,-1 0 1,2-1 0,3-2-27,0 0 0,-1 0 0,0 0 0,0-1 0,0 0-1,-1 0 1,1 0 0,6-11 0,12-28-267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7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16716,'-6'64'1650,"2"-37"-1148,2 0 0,0 1 0,2-1 0,6 49 0,-4-70-447,0 1 0,0-1-1,0 0 1,1 0-1,0 0 1,0 0 0,0-1-1,1 1 1,0-1 0,7 8-1,5 3-129,32 24 1,3 4-331,-40-33 281,-1 1 0,0 0 0,0 0 0,-2 1 0,1 0 0,8 19 0,-14-24 133,0 0 0,0 0 0,-1 0 0,0 0 0,0 0 0,0 1 0,-1-1 0,-1 1 0,0-1 0,0 1 0,0 0-1,-1-1 1,-2 10 0,2-16 42,1 0 1,-1 0-1,1 0 0,-1-1 0,0 1 0,1 0 0,-1 0 0,0 0 0,0-1 0,0 1 1,-1 0-1,1-1 0,0 1 0,-1-1 0,1 1 0,-1-1 0,1 0 0,-1 1 0,0-1 1,1 0-1,-1 0 0,0 0 0,0-1 0,0 1 0,0 0 0,0-1 0,-3 1 0,3-1 13,-1 0-1,0 0 0,1 0 0,-1-1 1,1 1-1,-1-1 0,1 0 0,-1 1 0,1-1 1,0 0-1,-1-1 0,1 1 0,0 0 1,0-1-1,0 1 0,-1-1 0,2 1 0,-1-1 1,0 0-1,0 0 0,-2-4 0,-3-4 22,1-1-1,1 1 1,0-1-1,1 0 1,0 0-1,0-1 1,1 1-1,1-1 1,-3-21-1,4 7-116,0 0-1,1 0 1,6-38-1,5 9-108,3 1-1,31-83 0,-11 35 70,-38 117 49,1 1-1,0 0 1,1 0 0,0 24 0,2-32 24,0-1 0,0 0 0,1 0 0,0 0 0,0 0 0,1 0-1,0 0 1,0 0 0,0 0 0,1 0 0,0-1 0,0 1 0,7 8 0,-8-13 3,-1-1 0,1 1 0,0-1 0,-1 1 0,1-1 0,0 0 0,0 0 0,0 1 0,0-2 0,1 1 0,-1 0 0,0 0 0,0-1 0,0 1 0,1-1 0,-1 0 0,0 1 0,1-1-1,-1 0 1,0 0 0,0-1 0,1 1 0,-1 0 0,0-1 0,0 0 0,1 1 0,-1-1 0,0 0 0,0 0 0,0 0 0,0 0 0,0 0 0,3-3 0,6-5 21,1 0 0,-1 0 0,-1-1-1,11-12 1,-15 14-16,13-15 16,8-11 0,-25 32-23,-1 0-1,1 1 0,0-1 0,0 0 1,0 1-1,0 0 0,0-1 0,1 1 1,-1 0-1,0 0 0,1 0 0,3-1 1,-5 2-3,1 0 1,-1 1-1,1-1 1,-1 0-1,0 0 1,1 1-1,-1-1 1,0 1-1,1-1 1,-1 1-1,0-1 1,0 1 0,1 0-1,-1 0 1,0 0-1,0 0 1,0-1-1,0 1 1,0 1-1,0-1 1,0 0-1,-1 0 1,1 0-1,0 0 1,-1 1-1,2 1 1,15 42 0,-13-32 6,-2-7-43,8 20 105,-9-25-84,-1-1-1,0 0 1,0 1-1,1-1 1,-1 0-1,0 1 1,0-1-1,1 1 1,-1-1-1,0 0 1,1 0-1,-1 1 1,0-1-1,1 0 1,-1 0-1,1 1 1,-1-1-1,0 0 1,1 0-1,-1 0 1,1 0-1,-1 1 1,1-1-1,-1 0 1,1 0-1,-1 0 1,1 0-1,-1 0 1,0 0-1,1 0 1,-1 0-1,1-1 1,-1 1-1,1 0 1,-1 0-1,0 0 1,1 0 0,-1-1-1,1 1 1,-1 0-1,0 0 1,1-1-1,-1 1 1,1 0-1,-1-1 1,0 1-1,0 0 1,1-1-1,-1 1 1,0 0-1,0-1 1,1 0-1,4-7-91,-1-1 0,0 0 0,0 0 0,-1 0 0,-1-1 0,1 1 1,-1-1-1,0-11 0,2 0-166,4-21-127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2 413 15763,'0'19'808,"-1"-5"-512,0 0 0,2 0 0,0 0 0,0 0 0,1 0 0,1-1 0,0 1 0,7 16 0,-10-28-304,1-1 1,0 0 0,-1 1-1,1-1 1,0 0 0,0 1-1,0-1 1,0 0-1,0 0 1,0 0 0,0 0-1,0 1 1,0-2 0,0 1-1,1 0 1,-1 0-1,0 0 1,1-1 0,-1 1-1,0 0 1,1-1 0,-1 1-1,1-1 1,-1 0 0,1 1-1,-1-1 1,1 0-1,-1 0 1,1 0 0,-1 0-1,1 0 1,-1-1 0,1 1-1,-1 0 1,1-1-1,-1 1 1,1-1 0,-1 1-1,1-1 1,-1 0 0,2-1-1,3-2-90,0 0 0,0-1-1,0 0 1,-1 0 0,0 0-1,0-1 1,6-8 0,4-10-170,-1-1 0,-1 0 0,-1-1 0,16-52 0,17-114-1,-38 158 412,-3 16 110,-1 0 0,0 0 0,-1 0 0,-1-1 1,-2-19-1,-3 29 400,-1 15-98,-5 20 171,0 18-191,3-1 0,1 1 0,2 1 0,2-1 0,2 0 1,7 58-1,-6-100-519,0 8 89,0 0 0,1 0 0,1 0 0,3 10 0,-6-19-100,0 0 0,1 0 0,-1 0-1,0 0 1,1 0 0,-1 0 0,1 0-1,-1 0 1,1 0 0,-1 0 0,1 0-1,0-1 1,-1 1 0,1 0 0,0 0-1,0-1 1,0 1 0,-1-1-1,1 1 1,0 0 0,0-1 0,0 0-1,0 1 1,0-1 0,0 0 0,0 1-1,0-1 1,0 0 0,0 0 0,0 0-1,0 0 1,0 0 0,0 0 0,0 0-1,0 0 1,0 0 0,0 0-1,0-1 1,0 1 0,0 0 0,0-1-1,0 1 1,0-1 0,0 1 0,0-1-1,0 1 1,0-1 0,-1 0 0,1 1-1,0-1 1,0 0 0,-1 0 0,2-1-1,16-17-123,21-25 0,-30 31 58,1 0 1,1 1 0,0 0-1,1 1 1,0 1-1,0 0 1,15-9 0,-25 18 48,0 0 0,-1 0-1,1 0 1,0 0 0,0 0 0,0 0 0,0 1 0,0-1 0,0 0 0,0 1 0,0 0 0,0 0-1,0 0 1,1 0 0,-1 0 0,0 0 0,0 0 0,0 0 0,0 1 0,0-1 0,2 2-1,-2-1 9,0 0 0,-1 1-1,0-1 1,1 1-1,-1-1 1,0 1-1,0-1 1,0 1-1,0 0 1,0-1 0,0 1-1,0 0 1,-1 0-1,1 0 1,0 0-1,-1 0 1,1 3-1,0 8 33,-1 0-1,0 0 0,-1 0 1,0 0-1,-4 17 0,3-19 48,0 1 1,-1-1-1,0 0 0,-1-1 1,0 1-1,-1 0 0,0-1 0,0 0 1,-1 0-1,-9 10 0,14-18-68,-1-1-1,1 1 0,-1-1 0,0 1 0,1-1 1,-1 0-1,0 0 0,0 0 0,0 0 1,0 0-1,0 0 0,0 0 0,0-1 1,0 1-1,0-1 0,0 0 0,0 1 1,0-1-1,0 0 0,-4-1 0,3 1-89,-1-1 0,1 0 0,0 0 0,0-1 0,0 1 0,0-1 0,0 1 0,0-1-1,0 0 1,0 0 0,1 0 0,-3-3 0,-1 0-102,1-1-1,1 0 1,-1 0-1,1 0 1,0 0 0,0-1-1,0 1 1,1-1-1,0 0 1,1 0 0,-3-9-1,4-11-533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14571,'10'-22'2077,"-10"20"-1398,-1 6-13,0 4-82,0-3-428,0 1-1,0-1 1,1 1 0,0-1-1,0 1 1,0-1-1,1 0 1,-1 1-1,1-1 1,1 1-1,-1-1 1,1 0 0,0 0-1,0 0 1,0 0-1,1 0 1,0-1-1,4 7 1,-4-8-115,0 0 1,0 0-1,0 0 1,0 0-1,1-1 1,-1 1-1,1-1 0,0 0 1,-1 0-1,1 0 1,0-1-1,0 1 1,1-1-1,-1 0 1,0 0-1,0 0 0,0-1 1,1 1-1,-1-1 1,0 0-1,1 0 1,-1-1-1,8-1 0,-2-1-41,-1 0 0,1 0 0,0-1-1,-1-1 1,0 1 0,0-1-1,0-1 1,14-12 0,-18 14 23,0 0 0,-1 0 1,0 0-1,0 0 1,0-1-1,0 0 0,-1 0 1,0 0-1,0 0 1,0 0-1,-1-1 0,1 1 1,-1-1-1,-1 0 0,1 1 1,1-10-1,-3 12 39,0 0 1,-1 0-1,1 0 0,-1 1 0,1-1 0,-1 0 0,0 1 0,0-1 1,0 0-1,0 1 0,0-1 0,-1 1 0,1-1 0,-1 1 0,-3-4 1,-2-1 233,0 0 1,-1 0 0,-9-6-1,11 10-81,1-1 0,-1-1 0,1 1 0,0-1 0,0 0 0,-7-10 0,11 14-205,1 1 0,0 0 0,0-1 0,0 1-1,-1 0 1,1-1 0,0 1 0,0-1 0,0 1-1,0 0 1,0-1 0,0 1 0,-1-1 0,1 1-1,0-1 1,0 1 0,0 0 0,0-1 0,1 1-1,-1-1 1,0 1 0,0 0 0,0-1 0,0 1-1,0-1 1,0 1 0,1 0 0,-1-1 0,0 1-1,0 0 1,1-1 0,-1 1 0,0 0 0,0-1-1,1 1 1,-1 0 0,0 0 0,1-1 0,-1 1-1,1 0 1,-1 0 0,0 0 0,1-1 0,-1 1-1,0 0 1,1 0 0,0 0 0,24-4-50,-15 4-64,7-2-192,-1-1 0,1-1 0,0 0 0,-1-1 0,0-1 0,0 0 0,-1-1 0,18-11 0,13-18-250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16692,'-4'146'4289,"1"63"-3245,4-205-1013,-1 0 0,0 0 0,1 1 0,0-1 1,0 0-1,2 5 0,-3-9-26,0 1 1,0-1-1,1 1 0,-1-1 1,0 1-1,1-1 0,-1 0 1,0 1-1,0-1 0,1 1 1,-1-1-1,1 0 0,-1 1 1,0-1-1,1 0 1,-1 0-1,1 1 0,-1-1 1,1 0-1,-1 0 0,1 0 1,0 1-1,0-2-1,0 1-1,0 0 1,-1 0 0,1 0 0,0-1-1,0 1 1,0 0 0,0-1-1,-1 1 1,1-1 0,0 1 0,0-1-1,-1 1 1,1-1 0,0 0-1,-1 1 1,2-2 0,17-20 29,-2-2 0,25-38 0,-25 34-83,32-39 1,-48 66 41,-1 0 0,1 0 0,0 0 0,-1 0 0,1 0 0,0 0 0,0 1 0,0-1 0,0 0 0,0 1 1,-1-1-1,1 1 0,0-1 0,0 1 0,0-1 0,2 0 0,-3 2-2,1-1 0,-1 0 0,0 1-1,0-1 1,1 1 0,-1-1 0,0 0 0,0 1 0,0-1-1,0 1 1,1-1 0,-1 0 0,0 1 0,0-1 0,0 1-1,0-1 1,0 1 0,0-1 0,0 0 0,0 1 0,0-1-1,0 1 1,0-1 0,0 1 0,-1-1 0,1 1 0,-11 40-806,10-39 702,-2 5-79,-3 12-596,-1 0-1,2 0 1,1 1 0,0-1-1,-1 26 1,5-30 43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15531,'0'0'36,"0"-1"0,0 1 0,0 0 1,0-1-1,0 1 0,0-1 0,0 1 0,0 0 0,0-1 0,0 1 0,1 0 0,-1-1 0,0 1 0,0 0 0,1-1 0,-1 1 0,0 0 0,0-1 0,1 1 0,-1 0 0,0 0 0,1-1 1,-1 1-1,0 0 0,1 0 0,-1 0 0,0 0 0,1-1 0,-1 1 0,1 0 0,-1 0 0,0 0 0,1 0 0,-1 0 0,1 0 0,-1 0 0,0 0 0,1 0 0,-1 0 0,1 0 1,-1 0-1,0 0 0,1 0 0,-1 1 0,0-1 0,1 0 0,-1 0 0,0 0 0,1 1 0,-1-1 0,0 0 0,1 0 0,-1 1 0,0-1 0,1 0 0,-1 0 0,0 1 0,0-1 0,1 0 1,-1 1-1,0-1 0,0 1 0,0-1 0,1 1 0,13 31 944,-11-25-626,-2-4-281,16 41 829,1 0 0,3 0-1,46 69 1,-65-109-842,1 0 0,0 0 0,0-1 0,1 1-1,-1-1 1,1 0 0,-1 0 0,1 0 0,0-1 0,0 1 0,0-1 0,9 3 0,-10-4-24,-1-1 0,0 0 0,1 0 0,-1 0 0,0 0-1,1 0 1,-1 0 0,1-1 0,-1 1 0,0-1 0,0 1 0,1-1 0,-1 0 0,0 0 0,0 0 0,0 0 0,0-1 0,0 1 0,0 0 0,0-1 0,0 0 0,-1 1 0,1-1 0,0 0 0,-1 0 0,0 0 0,3-4 0,7-12 168,0-1 0,-1-1 0,-1 0 0,9-26 0,19-89 375,-34 124-574,6-24-47,-2-1 1,-1 0-1,2-43 0,-8 79-17,0-1 0,-1 1 1,1 0-1,0 0 0,0 0 0,0 0 0,0 0 0,0 0 0,0-1 0,0 1 0,0 0 1,0 0-1,0 0 0,0 0 0,-1 0 0,1 0 0,0 0 0,0 0 0,0 0 0,0 0 1,0-1-1,0 1 0,-1 0 0,1 0 0,0 0 0,0 0 0,0 0 0,0 0 0,0 0 1,0 0-1,-1 0 0,1 0 0,0 0 0,0 0 0,0 0 0,0 0 0,0 0 0,-1 0 0,1 0 1,0 1-1,0-1 0,0 0 0,0 0 0,0 0 0,0 0 0,-1 0 0,1 0 0,0 0 1,0 0-1,0 1 0,-12 5-540,6-2 108,-9 3-347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15619,'0'0'68,"1"0"-1,-1 0 1,1 0-1,-1 0 1,0 0-1,1 1 1,-1-1-1,1 0 1,-1 0-1,0 1 1,1-1-1,-1 0 1,0 0-1,1 1 1,-1-1-1,0 0 1,0 1-1,1-1 1,-1 1-1,0-1 1,0 0-1,0 1 1,1-1-1,-1 1 1,0-1-1,0 0 1,0 1-1,0 0 1,7 17 276,18 88 1947,16 139 0,-31-176-1541,-10-69-750,7 31 661,-7-31-636,0 1-1,1-1 1,-1 0-1,0 1 1,0-1-1,0 0 1,0 1-1,1-1 0,-1 0 1,0 1-1,0-1 1,1 0-1,-1 0 1,0 1-1,1-1 0,-1 0 1,0 0-1,1 0 1,-1 1-1,0-1 1,1 0-1,-1 0 1,0 0-1,1 0 0,0 0 3,0 0 1,-1 0-1,1-1 0,0 1 0,-1-1 0,1 1 0,0 0 0,-1-1 0,1 1 0,-1-1 0,1 1 0,-1-1 0,1 0 1,-1 1-1,1-1 0,-1 1 0,0-1 0,1-1 0,12-24 582,19-54 1,-7 17-299,67-134 158,-13 31-909,-79 165 363,1 0-1,-1 0 1,0 1 0,1-1-1,-1 0 1,0 0 0,1 1-1,-1-1 1,0 0-1,0 0 1,0 0 0,0 1-1,0-1 1,0 0 0,0 0-1,0 0 1,0 0 0,0 1-1,0-3 1,-1 3 43,1 0 0,-1 0-1,1 0 1,-1 0 0,1 0 0,0-1 0,-1 1 0,1 0 0,-1 0 0,1 0-1,-1 0 1,1 0 0,-1 0 0,1 0 0,-1 1 0,1-1 0,-1 0-1,1 0 1,0 0 0,-1 0 0,1 0 0,-1 1 0,1-1 0,-1 1-1,-30 19-770,29-18 696,-20 13-618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2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16740,'16'28'1616,"0"-1"-1016,1 1-232,2-4 608,3-3-151,1-6-385,0-4-352,0-11-640,-1-6-273,0-13 633,-6-9-200,1-8-144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3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14219,'4'92'3543,"9"111"1268,-8-163-4221,1-1 1,24 77-1,-28-111-542,-1-1 0,1 1 0,0-1-1,0 1 1,1-1 0,-1 0 0,6 6 0,-7-9-36,-1-1 0,1 1 0,0-1-1,-1 1 1,1 0 0,0-1 0,0 1 0,0-1 0,-1 0 0,1 1 0,0-1-1,0 0 1,0 0 0,0 1 0,0-1 0,0 0 0,0 0 0,0 0 0,0 0-1,-1 0 1,1 0 0,0 0 0,0-1 0,0 1 0,0 0 0,0 0 0,0-1 0,0 1-1,-1 0 1,1-1 0,0 1 0,0-1 0,0 1 0,-1-1 0,1 0 0,0 1-1,-1-1 1,1 0 0,0 1 0,-1-1 0,1 0 0,-1 0 0,1 1 0,0-3-1,7-10 103,0-1 0,0 0-1,-2 0 1,9-24-1,-2 3 30,44-109 291,85-190-993,-141 329-564,-6 7 35,-7 10 14,2 0 277</inkml:trace>
  <inkml:trace contextRef="#ctx0" brushRef="#br0" timeOffset="1">270 276 14627,'6'31'2209,"4"3"-1177,1 0-400,5-3 2161,0-5-1729,3-3-160,0-7-648,-2-3-392,2-5 816,-3-7-632,-8-5-80,0-6-48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17356,'1'0'56,"0"0"1,0 0-1,0 0 1,0 0-1,0 0 1,0 0-1,0 0 0,0 0 1,-1 0-1,1 0 1,0 1-1,0-1 1,0 0-1,0 1 1,0-1-1,0 0 1,-1 1-1,1-1 1,0 1-1,0 0 1,-1-1-1,1 1 1,0 0-1,-1-1 0,1 1 1,0 0-1,-1 0 1,1-1-1,-1 1 1,0 0-1,1 0 1,-1 0-1,1 1 1,9 38 128,-6-23 164,20 56 16,3-1 1,72 132 0,-97-201-330,1 1-191,-1 1 0,1 1 0,-1-1 1,0 0-1,2 9 0,-4-13 115,0 0 0,0 0 0,0-1 0,0 1 0,0 0 1,0 0-1,0 0 0,0-1 0,-1 1 0,1 0 0,0 0 0,0-1 0,-1 1 0,1 0 0,0 0 1,-1-1-1,1 1 0,-1 0 0,0 0 0,0 0 8,0-1 0,0 1 1,0-1-1,0 1 0,0 0 0,0-1 1,0 0-1,0 1 0,-1-1 0,1 0 1,0 0-1,0 1 0,0-1 0,-1 0 1,1 0-1,-2-1 0,-22-1-359,-6-5-146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15299,'5'32'939,"0"0"0,3 0 0,17 48 0,-21-70-740,0 1 1,1-1-1,0 0 0,1-1 0,0 1 1,1-1-1,-1 0 0,2 0 0,-1-1 1,1 0-1,1-1 0,-1 1 0,18 10 1,-21-15-130,1-1 0,-1 0 0,0 1 0,1-2 0,-1 1 0,1-1 0,0 1 0,-1-2 0,1 1 0,0-1 0,0 1 0,-1-2 0,1 1 0,9-2 0,-8 0-5,0 0 0,1-1 1,-1 0-1,0 0 0,0-1 1,-1 1-1,1-2 1,-1 1-1,11-10 0,-2-2 21,0 0 1,-1-1-1,-1 0 0,-1-1 0,0-1 1,16-35-1,-4-6-719,32-118 1,-54 172 534,5-17-181,0 9-82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4 156 14323,'-1'-11'538,"0"-5"293,0-1 0,0 0 0,3-21 0,5 26 484,-7 12-1275,0 0 0,1 0 1,-1 0-1,0 0 0,1 0 0,-1 0 0,1 0 0,-1 0 0,0 0 0,1 0 0,-1 0 1,0 0-1,1 0 0,-1 0 0,1 0 0,-1 0 0,0 0 0,1 0 0,-1 1 0,0-1 0,1 0 1,-1 0-1,0 0 0,0 1 0,1-1 0,-1 0 0,0 0 0,1 1 0,-1-1 0,0 0 1,0 1-1,0-1 0,1 0 0,-1 1 0,0-1 0,0 0 0,0 1 0,0-1 0,0 1 1,6 13 235,-1 0 1,0 1 0,-1-1 0,-1 1 0,2 26 0,1-3-93,7 50 52,-5-30-195,20 75 1,-16-103-184,-12-29 129,1-1 0,-1 1 1,0-1-1,0 1 0,1-1 1,-1 1-1,0-1 0,1 1 1,-1-1-1,0 1 0,1-1 0,-1 0 1,1 1-1,-1-1 0,1 0 1,-1 1-1,1-1 0,-1 0 1,1 1-1,-1-1 0,1 0 1,-1 0-1,1 0 0,0 0 0,-1 1 1,1-1-1,-1 0 0,1 0 1,-1 0-1,1 0 0,0 0 1,-1 0-1,1-1 0,-1 1 1,1 0-1,-1 0 0,1 0 0,-1 0 1,1-1-1,0 1 0,-1 0 1,1-1-1,-1 1 0,0 0 1,1-1-1,-1 1 0,1 0 1,-1-1-1,1 1 0,-1-1 1,0 1-1,1-2 0,3-3-124,-1 0-1,0-1 1,0 1-1,-1-1 1,0 0 0,1 0-1,1-12 1,6-48-677,-9 59 733,6-56-494,-3-1-1,-3 0 0,-8-82 0,7 140 621,-1 1-1,0 0 0,-1-1 1,1 1-1,-1 0 1,-3-6-1,5 11-37,0 0-1,0-1 1,0 1 0,0 0-1,0 0 1,0 0-1,0 0 1,0 0 0,0 0-1,0-1 1,-1 1 0,1 0-1,0 0 1,0 0 0,0 0-1,0 0 1,0 0-1,0 0 1,0-1 0,0 1-1,-1 0 1,1 0 0,0 0-1,0 0 1,0 0-1,0 0 1,0 0 0,-1 0-1,1 0 1,0 0 0,0 0-1,0 0 1,0 0 0,0 0-1,-1 0 1,1 0-1,0 0 1,0 0 0,0 0-1,0 0 1,0 0 0,0 0-1,-1 0 1,1 0 0,0 0-1,0 0 1,0 0-1,0 0 1,0 1 0,0-1-1,-1 0 1,1 0 0,0 0-1,0 0 1,0 0-1,0 0 1,0 0 0,0 1-1,0-1 1,0 0 0,-4 24 355,5 10-203,1-1 0,2 1 1,1-1-1,2-1 0,1 1 0,1-1 1,2 0-1,1-1 0,2 0 0,1-1 1,37 55-1,-28-55-82,-4-3-1468,-235-130-752,175 85 3187,29 10 549,11 8-1565,0 0-1,0 0 1,-1-1-1,1 1 1,0 0-1,0 0 0,0 0 1,0-1-1,0 1 1,0 0-1,1 0 1,-1 0-1,0-1 0,0 1 1,0 0-1,0 0 1,0 0-1,0-1 1,0 1-1,0 0 0,0 0 1,0 0-1,1-1 1,-1 1-1,0 0 1,0 0-1,0 0 0,0 0 1,1 0-1,-1 0 1,0-1-1,0 1 1,0 0-1,1 0 0,26-8 661,-13 4-620,14-7-430,0-1 0,-1-1-1,0-2 1,35-26 0,-26 13-25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3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91 13491,'-9'13'472,"1"-1"0,1 1 0,0 0 0,0 0 0,2 1-1,0 0 1,0 0 0,1 0 0,1 0 0,0 1 0,1 0 0,1-1 0,0 1 0,1 0 0,2 19 0,-1-32-426,-1 1 0,1 0 0,-1 0 0,1 0 0,0-1 0,0 1 0,0 0 0,1-1 0,-1 1 0,0-1 0,1 0 0,2 4 0,-3-5-33,0-1-1,0 1 0,0 0 1,0 0-1,0-1 1,1 1-1,-1-1 1,0 1-1,0-1 1,0 1-1,1-1 1,-1 0-1,0 0 1,0 1-1,1-1 1,-1 0-1,0 0 0,1 0 1,-1-1-1,0 1 1,0 0-1,1 0 1,-1-1-1,0 1 1,0 0-1,0-1 1,1 0-1,-1 1 1,1-2-1,11-6 6,0 0 0,-1-2 0,0 1 0,-1-1 0,15-18 0,-18 19-13,0 0 0,1 0 0,0 1 0,1 0 0,0 0 0,0 1 0,1 0 0,21-9 0,-29 15 6,-1 0-1,1 0 0,0 1 0,0-1 0,-1 1 0,1 0 1,0 0-1,0 0 0,0 0 0,-1 0 0,1 1 0,0-1 1,0 1-1,-1 0 0,1-1 0,0 1 0,-1 1 0,1-1 0,-1 0 1,0 1-1,1-1 0,-1 1 0,0-1 0,0 1 0,0 0 1,0 0-1,0 0 0,0 0 0,0 1 0,-1-1 0,1 0 1,-1 1-1,0-1 0,1 1 0,-1 0 0,-1-1 0,1 1 1,0 0-1,0-1 0,-1 1 0,1 5 0,-16-31 513,-73-208 988,87 230-1270,4 5-135,0 1-216,1-1 1,-1 1 0,1-1-1,0 0 1,0 0 0,1-1-1,-1 1 1,7 3-1,-8-5 15,0-1-1,0 0 0,0-1 1,0 1-1,0-1 0,0 1 1,0-1-1,0 0 0,0 0 0,0 0 1,0 0-1,0-1 0,0 1 1,0-1-1,0 0 0,0 0 0,0 0 1,0 0-1,0 0 0,-1-1 1,1 1-1,0-1 0,-1 0 1,0 0-1,1 0 0,-1 0 0,0 0 1,0 0-1,0 0 0,0-1 1,0 1-1,0-1 0,2-5 0,11-22-700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15411,'11'41'1543,"6"43"0,3 15 51,-17-87-1382,1 4 28,0 1-1,1-1 1,1 0-1,12 22 1,-17-36-229,0 1 1,1-1-1,-1 1 1,1-1-1,0 0 1,0 0-1,-1 0 1,1 0-1,1 0 0,-1 0 1,0 0-1,0 0 1,1-1-1,-1 1 1,1-1-1,-1 0 1,1 0-1,-1 0 0,1 0 1,0 0-1,0-1 1,-1 1-1,1-1 1,0 1-1,0-1 0,0 0 1,0 0-1,-1-1 1,1 1-1,0 0 1,0-1-1,0 0 1,4-1-1,3-3-18,-1 0 0,0 0 0,0-1 0,-1 0 0,12-11 0,-12 10-5,0 0 0,1 1 0,0 0 1,19-10-1,-27 15 10,1 1-1,-1-1 1,1 1 0,0-1 0,-1 1 0,1 0 0,-1-1 0,1 1-1,0 0 1,-1 0 0,1 0 0,0 0 0,-1 0 0,1 1 0,0-1-1,-1 1 1,1-1 0,-1 1 0,1-1 0,-1 1 0,1 0 0,2 1 0,-1 0 0,-1 1 1,0-1 0,0 0 0,0 1-1,0-1 1,0 1 0,0 0 0,-1 0 0,1 0-1,-1 0 1,1 4 0,1 0 33,-1 1 1,-1 0-1,1-1 1,-1 1-1,0 0 1,-1 0 0,0-1-1,0 1 1,-3 11-1,3-16-7,-1-1 1,0 0-1,0 0 0,0 0 1,0 0-1,0 0 0,0 0 1,0 0-1,-1 0 0,1 0 1,-1-1-1,0 1 0,1-1 1,-1 1-1,-3 2 1,0-2 16,1 0 1,0 0-1,-1 0 1,1 0-1,-1-1 1,0 0-1,-5 1 1,-9 0-5,1-1 1,0-1-1,-20-2 1,27 1-108,-4 0-134,2 1-600,-1-2 1,-19-3 0,19-3-2171,14 8 2941,-1-1 1,1 1-1,0 0 0,0-1 0,0 1 0,0 0 0,-1-1 0,1 1 1,0 0-1,0 0 0,0-1 0,0 1 0,0-1 0,0 1 0,0 0 1,0-1-1,0 1 0,0 0 0,0-1 0,0 1 0,0 0 0,0-1 1,0 1-1,0 0 0,0-1 0,0 1 0,1 0 0,-1-1 0,0 1 1,0 0-1,0 0 0,0-1 0,1 1 0,-1 0 0,1-1 0,11-8-1172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60 134 15635,'1'-11'2764,"-9"13"-753,-10 15-663,13-10-1261,1 1-1,0-1 1,0 1-1,0 0 1,1 1-1,-3 11 1,5-18-85,0 0 0,1 1 0,-1 0 0,1-1 1,-1 1-1,1-1 0,0 1 0,0 0 0,0-1 1,0 1-1,0-1 0,1 1 0,-1-1 0,1 1 1,0-1-1,0 1 0,0-1 0,0 1 0,0-1 1,0 0-1,1 1 0,-1-1 0,1 0 0,-1 0 1,4 3-1,-3-4-1,0 0 1,0 0-1,0-1 0,0 1 1,0 0-1,0-1 1,0 1-1,0-1 1,0 1-1,0-1 0,0 0 1,1 0-1,-1 0 1,0-1-1,0 1 1,0 0-1,0-1 0,4-1 1,39-18-14,-29 11 18,0 1-3,0 1 1,0 1-1,31-7 0,-38 11-2,0 1 1,0 0-1,1 0 1,-1 1-1,0 0 0,0 1 1,0 0-1,17 4 0,-26-5 9,0 0 0,0 0 1,0 0-1,1 0 0,-1 0 0,0 0 0,0 0 0,1 0 0,-1 0 0,0 0 0,0 0 0,1 0 0,-1 0 0,0 0 0,0 0 0,0 0 0,1 0 0,-1 0 0,0 0 0,0 0 0,1 0 0,-1 0 0,0 0 0,0 0 0,0-1 0,1 1 0,-1 0 0,0 0 0,0 0 0,0 0 0,0 0 0,1-1 0,-1 1 0,0 0 0,0 0 0,0 0 0,0-1 0,0 1 0,0 0 0,1 0 0,-1-1 0,0 1 0,-3-15 279,-10-16 113,12 29-346,-13-25 308,-44-80 539,58 107-906,0 0 0,0 0-1,-1-1 1,1 1 0,0 0 0,0-1-1,0 1 1,0 0 0,-1 0 0,1-1-1,0 1 1,0 0 0,0-1 0,0 1 0,0 0-1,0-1 1,0 1 0,0 0 0,0-1-1,0 1 1,0 0 0,0-1 0,0 1-1,0 0 1,0-1 0,0 1 0,0 0 0,0-1-1,1 1 1,-1 0 0,0-1 0,0 1-1,0 0 1,1 0 0,-1-1 0,0 1-1,0 0 1,0 0 0,1-1 0,-1 1 0,0 0-1,1 0 1,-1 0 0,0 0 0,0-1-1,1 1 1,-1 0 0,0 0 0,1 0-1,-1 0 1,0 0 0,1 0 0,-1 0 0,0 0-1,1 0 1,-1 0 0,28-1-596,-15 1 307,48-9-159,-22 2 174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13131,'9'9'1104,"1"-9"-824,2-8-168,1-13 200,4-7-224,2-18-1224,1-9 1064,-1-12-208,-2 0-184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131 266 12435,'-1'0'56,"0"-6"512,0 1 1,0-1-1,-1 1 1,0 0-1,-4-9 1,5 13-469,1 1 0,0-1 0,-1 0 0,1 1 1,-1-1-1,0 1 0,1-1 0,-1 1 1,1-1-1,-1 1 0,0-1 0,1 1 1,-1 0-1,0-1 0,1 1 0,-1 0 0,0-1 1,0 1-1,-1 0 0,1 0 4,0 0-1,-1 0 1,1 1 0,0-1-1,0 0 1,0 1 0,-1-1-1,1 1 1,0-1 0,0 1-1,0 0 1,0-1 0,0 1-1,0 0 1,0 0 0,-1 2-1,-3 2-25,1 0 0,0 1 0,1 0 0,-1 0 0,1 0 0,1 0 0,-1 1 0,1-1 0,0 1 0,0-1 0,1 1 0,0 0 0,0-1 0,0 10 0,1-24 245,1 1 1,-1-1 0,1 1-1,1 0 1,2-12 0,2 16-136,-5 2-34,-7 2-20,4-1-121,1 1 0,-1 0-1,1 1 1,-1-1 0,0 0 0,1 0 0,0 1 0,-1-1 0,1 1 0,0-1 0,0 1 0,0-1 0,0 1 0,0 0 0,0-1 0,0 1 0,0 3 0,-13 36 40,14-38-49,-6 17 3,-3 32-1,8-44-14,0-1 1,1 0-1,0 0 0,1 1 0,-1-1 0,1 0 1,0 0-1,3 8 0,-4-14 5,0 0 1,1 0-1,-1 0 0,0 0 0,0 0 1,1 0-1,-1-1 0,1 1 1,-1 0-1,0 0 0,1 0 0,0-1 1,-1 1-1,1 0 0,-1-1 0,1 1 1,0 0-1,-1-1 0,1 1 1,0-1-1,0 1 0,0-1 0,-1 1 1,1-1-1,0 0 0,0 1 1,0-1-1,0 0 0,0 0 0,0 0 1,0 1-1,0-1 0,-1 0 0,1 0 1,0 0-1,0-1 0,0 1 1,0 0-1,0 0 0,0 0 0,0-1 1,0 1-1,-1 0 0,1-1 1,0 1-1,0-1 0,0 1 0,-1-1 1,1 1-1,0-1 0,-1 0 0,1 1 1,0-1-1,0-1 0,6-5-41,-1 0 0,0 0 0,0 0 1,4-9-1,4-10-104,-11 20 99,0 0 0,0 0 0,1 1 1,-1-1-1,1 1 0,0 0 0,1 0 1,7-7-1,-11 11 42,0 1 0,-1-1 0,1 1 0,-1 0 1,1 0-1,0-1 0,-1 1 0,1 0 0,0 0 0,0 0 1,-1 0-1,1 0 0,0 0 0,-1 0 0,1 0 0,0 0 1,-1 0-1,1 0 0,0 0 0,0 0 0,-1 1 0,1-1 1,0 0-1,-1 0 0,1 1 0,-1-1 0,1 0 0,0 1 1,-1-1-1,1 1 0,-1-1 0,1 1 0,-1-1 0,1 1 1,-1-1-1,0 1 0,1 0 0,-1-1 0,0 1 0,1 0 1,-1-1-1,0 2 0,13 33-87,-11-28 79,24 92-28,18 134 1,-41-208 67,0 1 0,-2-1 1,-2 34-1,0-51-10,0-1 0,0 1 1,-1 0-1,0-1 0,-1 1 0,-4 10 0,5-14 0,-1 0-1,1-1 0,-1 1 0,1-1 1,-1 1-1,0-1 0,0 0 1,-1 0-1,1 0 0,0-1 1,-1 1-1,-6 3 0,8-5-10,0 0-1,1 0 1,-1 0 0,0-1 0,0 1-1,0 0 1,0-1 0,0 1-1,0-1 1,0 0 0,0 0-1,0 1 1,0-1 0,0-1-1,0 1 1,0 0 0,0 0-1,0-1 1,0 1 0,0-1-1,0 0 1,0 1 0,-3-3-1,3 1-1,-1 0-1,1-1 1,0 1-1,0-1 1,0 1-1,0-1 1,1 0-1,-1 1 0,1-1 1,-1 0-1,1 0 1,0 0-1,-1-5 1,-1-8-7,0 1 0,2-1 0,0 0 0,1-30 0,4 3-25,3-1 0,16-62 1,35-83-9,-15 52 24,-32 101 6,-1 6 24,-1-1-1,8-63 0,-18 83 18,-3 10 21,-6 14 27,4 1-38,2 0 0,0 0 0,0 0 0,-2 23-1,5-28-25,0 0-1,0 0 0,1 0 0,1 1 1,0-1-1,0 0 0,0-1 0,5 15 1,-5-20-14,0-1 0,0 0 1,0 0-1,0 0 1,1 0-1,-1 0 0,0 0 1,1-1-1,0 1 0,-1 0 1,1-1-1,0 1 1,0-1-1,0 0 0,0 1 1,0-1-1,0 0 1,3 1-1,-1-1 1,1 0 0,-1 0 0,1 0 0,-1-1 0,1 1-1,-1-1 1,1 0 0,8-2 0,4-1 3,0-2 0,0 0-1,29-13 1,-39 16-9,6-4 34,1 0 0,-1 0 0,0-1 0,23-17 0,-34 22-16,-1 1-1,1-1 0,0 1 1,0-1-1,-1 0 0,1 0 1,-1 0-1,1 0 0,-1 0 0,0 0 1,0 0-1,0 0 0,0 0 1,0-1-1,0 1 0,-1 0 1,1 0-1,-1-1 0,0 1 0,1-1 1,-1 1-1,0 0 0,0-1 1,-1 1-1,1-1 0,0 1 1,-1 0-1,0-1 0,1 1 0,-1 0 1,0 0-1,0 0 0,0-1 1,0 1-1,-1 0 0,1 0 1,-1 0-1,-1-1 0,-16-18 195,-1 1 0,-1 1 0,-44-31 0,33 26 70,32 21-3,8 2-150,23 2-241,8 0-485,-24-3 403,0 0 0,0-1 0,0-1 1,-1 0-1,1-1 0,24-12 0,5-7-196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4 151 17708,'-3'0'1712,"7"0"-1080,3-5-248,8 0 841,5-3-217,5-2-408,4-1-192,1-4-288,2-1-288,-6-4 776,-5 0-576,-12 0-8,-5-1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15971,'22'5'1273,"-12"19"-881,-3 8-168,5 12 480,-1 3-216,2 7-216,3-2-8,-4-7-128,-1-5-184,-2-12-400,-5-8-216,-11-9 528,-8-3-104,-13-8-112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5 328 14739,'-1'-7'150,"-1"1"1,1-1-1,1 1 0,-1-1 0,1 1 1,0-1-1,1 0 0,0 1 0,0-1 0,0 1 1,1-1-1,0 1 0,0 0 0,0 0 1,1 0-1,0 0 0,0 0 0,1 0 1,-1 1-1,1-1 0,0 1 0,10-9 1,5-4 155,0 0 0,1 2 0,2 0 1,-1 1-1,44-22 0,-45 27-219,0 1 0,1 1 0,0 1 0,0 1 0,1 1 0,-1 0 0,30-1 0,-42 5-70,-1 1-1,1 0 1,0 1 0,-1 0-1,1 0 1,-1 1-1,0 0 1,1 0-1,-1 1 1,0 0-1,0 0 1,-1 1-1,1 0 1,-1 1-1,0 0 1,0 0 0,0 0-1,-1 1 1,0-1-1,0 2 1,0-1-1,-1 1 1,0 0-1,0 0 1,0 0-1,-1 1 1,0-1-1,-1 1 1,0 0 0,0 0-1,-1 0 1,0 1-1,0-1 1,1 13-1,-2-1 137,-1 0 0,0 0 0,-1 0-1,-2 0 1,0 0 0,-1-1 0,0 1 0,-2-1-1,-14 33 1,9-29 18,-1 0 0,0-1 0,-2 0 0,-1-1 0,0-1 0,-1 0 0,-23 21 0,33-36-219,-1 1 1,1-1-1,-1 0 1,0-1 0,-9 5-1,15-8 0,0 0 1,0-1-1,0 1 0,0-1 0,0 1 0,0-1 0,0 0 0,-1 1 0,1-1 1,0 0-1,0 0 0,0 1 0,0-1 0,0 0 0,-1 0 0,1 0 1,0-1-1,0 1 0,0 0 0,0 0 0,0-1 0,-1 1 0,1 0 1,0-1-1,0 0 0,0 1 0,0-1 0,0 1 0,0-1 0,0 0 1,1 0-1,-1 1 0,0-1 0,0 0 0,0 0 0,1 0 0,-1 0 1,1 0-1,-1 0 0,0 0 0,1 0 0,0 0 0,-1 0 0,1 0 1,-1-3-1,0-2-57,1 0 0,-1 0 1,1 0-1,0 0 0,1 0 1,-1-1-1,1 1 0,1 0 0,3-11 1,13-28-634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14987,'16'52'1762,"17"83"0,-2-5-70,-30-125-1627,0-2 1,0 1-1,0-1 1,0 1 0,0-1 0,1 0-1,-1 0 1,1 0 0,0 0 0,0 0-1,2 3 1,-3-5-55,-1-1 1,0 0-1,0 0 0,0 0 1,0 0-1,0 1 0,1-1 0,-1 0 1,0 0-1,0 0 0,0 0 1,1 0-1,-1 0 0,0 0 1,0 0-1,0 1 0,1-1 0,-1 0 1,0 0-1,0 0 0,1 0 1,-1 0-1,0 0 0,0 0 0,0 0 1,1 0-1,-1 0 0,0 0 1,0-1-1,0 1 0,1 0 0,-1 0 1,0 0-1,0 0 0,0 0 1,1 0-1,-1 0 0,0 0 0,0-1 1,5-10 226,-3-17 24,-5-21-49,-3 1 1,-1 0-1,-3 1 0,-17-52 0,26 95-207,-1 0 0,1 0 0,-1 0 0,0 0 0,0 0 0,-3-4 0,5 8-6,0 0 0,0 0 1,0 0-1,0 0 1,0 0-1,0 0 1,0 0-1,-1 0 1,1 0-1,0 0 1,0 0-1,0 0 1,0 1-1,0-1 1,0 0-1,0 0 0,0 0 1,0 0-1,0 0 1,0 0-1,0 0 1,0 0-1,0 0 1,0 0-1,0 0 1,0 0-1,-1 0 1,1 0-1,0 0 1,0 0-1,0 0 1,0 0-1,0 0 0,0 0 1,0 0-1,0 0 1,0 0-1,0 0 1,0 0-1,-1 0 1,1 0-1,0 0 1,0 0-1,0 0 1,0 0-1,0 0 1,0 0-1,0 0 0,0 0 1,0 0-1,0 0 1,0 0-1,0 0 1,0 0-1,0 0 1,0 0-1,-1 0 1,1-1-1,0 1 1,5 19 5,2-2-7,0 0-1,0 0 1,2-1-1,0-1 1,1 1-1,17 20 1,-23-31 1,1-1 0,0 1 1,0-1-1,0 0 0,0 0 1,0-1-1,1 1 0,0-1 0,9 4 1,-11-6 0,0 0 1,0 0-1,0-1 0,0 1 1,0-1-1,0 0 1,0 0-1,0 0 1,1 0-1,-1-1 1,0 1-1,0-1 0,0 0 1,-1-1-1,1 1 1,6-4-1,-3 1 7,0-1 0,0 0 0,0 0 0,-1-1 0,0 0 0,0 0 0,0-1 0,-1 1 0,0-1 0,0 0 0,-1-1 0,4-7 0,3-7 32,-2-1 1,14-45 0,-19 54-11,0-1 0,-1 0 1,0 1-1,-1-1 0,-1 0 0,-1-26 1,0 41-30,0 0 0,0 0 0,0 0 0,0 0 0,0 0 0,0 0 0,0 0 0,0 0 0,0 0 1,0 1-1,0-1 0,0 0 0,0 0 0,0 0 0,-1 0 0,1 0 0,0 0 0,0 0 0,0 0 0,0 0 1,0 0-1,0 0 0,0 0 0,0 0 0,0 0 0,0 0 0,0 0 0,0 0 0,0 0 0,0 0 0,0 0 1,0 0-1,0 0 0,0 0 0,-1 0 0,1 0 0,0 0 0,0 0 0,0 0 0,0 0 0,0 0 0,0 0 0,0 0 1,0 0-1,0 0 0,0 0 0,0 0 0,0 0 0,0-1 0,0 1 0,0 0 0,0 0 0,0 0 0,0 0 1,0 0-1,-4 10 27,-2 14 1,5 6 43,1 0-1,1 0 0,2 1 1,1-1-1,9 31 0,-13-60-67,1 5 24,1 1 1,0-1-1,6 12 1,-7-17-23,-1 0 0,1 0 0,-1 0 0,1 0 0,-1 0 0,1-1-1,-1 1 1,1 0 0,0 0 0,-1 0 0,1-1 0,0 1 0,0-1 0,0 1 0,-1 0 0,1-1 0,0 1 0,0-1 0,0 0-1,0 1 1,0-1 0,0 0 0,0 1 0,0-1 0,0 0 0,0 0 0,0 0 0,0 0 0,0 0 0,0 0 0,0 0 0,0 0-1,0-1 1,0 1 0,2-1 0,0-1 6,1 0 1,-1 0-1,0-1 0,0 0 0,0 1 1,0-1-1,0 0 0,-1 0 0,1 0 1,-1-1-1,2-3 0,21-44 44,-20 41-45,25-66 92,33-136 0,-61 210-104,-1 7-1,0 12-12,3 117-14,-2-112 37,1 0 1,1 1-1,13 40 0,-16-60-6,0-1 0,0 1 0,0 0 0,1-1-1,-1 1 1,1-1 0,0 0 0,-1 1 0,1-1-1,0 0 1,4 3 0,-6-5-8,1 0 1,-1 1 0,1-1-1,-1 0 1,1 1-1,0-1 1,-1 0-1,1 0 1,-1 0 0,1 0-1,-1 0 1,1 0-1,0 0 1,-1 0-1,1 0 1,-1 0 0,1 0-1,0 0 1,-1 0-1,1 0 1,-1 0-1,1-1 1,0 1-17,0-1-1,0 0 1,0 0 0,0 1-1,0-1 1,0 0 0,0 0-1,-1 0 1,1 0 0,0 0-1,-1 0 1,1 0 0,-1-1 0,1 1-1,-1-1 1,3-6-184,-1 0 1,-1 1-1,0-1 0,0 0 1,0 0-1,-1 0 0,0 0 1,-1-10-1,-2 1-35,0-1 0,-9-28 0,-7-5-325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4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16379,'0'13'1553,"5"1"-1201,-2-2-144,1-1 408,2-1-368,1 4 40,-1-7-200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5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50 123 14563,'0'-1'52,"1"1"0,-1 0 0,0 0 0,0-1 0,0 1 0,1 0 1,-1 0-1,0-1 0,0 1 0,0 0 0,0-1 0,1 1 0,-1 0 0,0-1 0,0 1 0,0 0 0,0-1 0,0 1 0,0 0 0,0-1 0,0 1 0,0 0 1,0-1-1,0 1 0,0 0 0,0-1 0,-1 1 0,1 0 0,0-1 0,0 1 0,0 0 0,-1-1 0,-10-1 2622,8 2-2268,1 1-1,-1-1 0,0 1 1,1 0-1,-1 0 0,1-1 1,-1 2-1,-2 0 0,4 0-290,-10 3 171,10-4-249,1-17 115,0 16-132,2 1-16,0 0 1,0 0-1,0 0 1,0 0-1,0 0 1,0 0-1,0 0 1,0-1-1,0 1 0,3 0 1,-4-1-5,8 2 13,0-1-1,-1 1 1,1-2-1,0 1 1,0-1-1,-1-1 1,1 1-1,0-2 1,-1 1-1,16-5 1,-21 5 11,1-1 1,0 1 0,-1-1 0,1 0-1,-1 1 1,1-2 0,-1 1 0,0 0 0,0-1-1,0 1 1,0-1 0,0 0 0,-1 0-1,1 0 1,-1 0 0,0-1 0,0 1 0,0 0-1,0-1 1,0 0 0,-1 1 0,0-1-1,0 0 1,0 0 0,1-7 0,-2 10-12,0 0 0,1 0-1,-1 0 1,0-1 0,0 1 0,0 0 0,0 0 0,0-1 0,-1 1 0,1 0-1,0 0 1,-1-1 0,1 1 0,0 0 0,-1 0 0,1 0 0,-1 0 0,0 0-1,1 0 1,-1 0 0,0 0 0,0 0 0,0 0 0,1 0 0,-1 0 0,0 0-1,0 1 1,0-1 0,0 0 0,-1 1 0,1-1 0,0 1 0,0-1 0,0 1-1,0 0 1,-1-1 0,1 1 0,0 0 0,0 0 0,-1 0 0,1 0 0,0 0-1,0 0 1,0 0 0,-1 0 0,1 0 0,0 1 0,0-1 0,-2 1 0,-3 0 14,0 1 0,0 0 0,0 0 0,0 1 0,1-1 0,-1 1 1,1 0-1,-9 7 0,5-1-22,-1 0-1,1 1 1,1 0-1,0 1 1,1 0 0,-1 0-1,2 0 1,0 1-1,0 0 1,1 0 0,1 1-1,0 0 1,1-1-1,0 1 1,1 0 0,0 1-1,1-1 1,1 0 0,0 0-1,1 0 1,2 15-1,-2-24-6,0 0 0,0-1 0,0 1 0,0-1 0,1 1 0,-1-1 0,1 1-1,0-1 1,0 0 0,0 0 0,1 0 0,-1 0 0,4 3 0,-4-5-17,0 0 0,0 1 0,0-1 0,0 0 0,0 0 0,0-1 0,0 1 0,0 0 0,0-1 0,1 1 0,-1-1 1,0 1-1,0-1 0,0 0 0,1 0 0,-1 0 0,0 0 0,0-1 0,1 1 0,-1-1 0,0 1 0,0-1 0,4-1 0,1-2-224,1 0-1,0-1 1,-1 0-1,0 0 1,0 0 0,-1-1-1,1 0 1,-1 0-1,6-8 1,46-68-1843,-47 64 1899,12-19-747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50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10682,'1'-2'440,"-5"7"-1792,0 3 2480,-2 5-1536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5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15355,'-10'6'6204,"-25"31"-4645,25-24-1474,0 1-1,1 0 1,1 1-1,0-1 1,1 2-1,1-1 1,0 1-1,2 0 0,-1 0 1,2 0-1,0 0 1,1 1-1,0 0 1,2 19-1,0-31-79,1 0 0,-1-1-1,1 1 1,0 0 0,1-1 0,-1 1-1,1-1 1,0 0 0,0 1-1,0-1 1,4 6 0,-5-9-13,1 0 0,-1 1 0,0-1 0,1 0 0,-1 0 0,0 0 0,1 0 0,-1 0 0,1 0 0,0 0 0,-1 0 0,1-1 0,0 1 0,-1-1 0,1 1 0,0-1-1,0 0 1,0 1 0,-1-1 0,1 0 0,0 0 0,0 0 0,0-1 0,-1 1 0,1 0 0,0-1 0,0 1 0,-1-1 0,1 1 0,0-1 0,-1 0 0,1 0 0,2-1 0,2-2-157,0-1-1,-1 1 0,1-1 1,-1 0-1,0 0 0,0-1 1,0 1-1,-1-1 0,0 0 1,0-1-1,0 1 0,4-12 1,-1 1-77,-1 0-1,-1-1 1,7-35 0,-5-12-319,-6-3-129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5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16179,'2'2'134,"-1"1"-1,0-1 1,1 1-1,-1-1 1,-1 1-1,1 0 0,0-1 1,-1 1-1,1 0 1,-1 0-1,0-1 1,0 1-1,0 0 0,0 0 1,0-1-1,-1 5 1,0 9 215,1-16-341,11 245 3236,-7-201-2966,3 0 0,1 0 1,21 64-1,-26-99-229,0-1-1,1 0 0,0 1 1,8 11-1,-12-19-36,1 0 0,0 0 0,-1 0 0,1 0 0,0 0 0,0 0 0,-1 0-1,1-1 1,0 1 0,0 0 0,0 0 0,0-1 0,0 1 0,0 0 0,1-1 0,-1 1-1,0-1 1,0 1 0,0-1 0,0 0 0,1 0 0,-1 1 0,0-1 0,0 0 0,1 0 0,-1 0-1,0 0 1,0 0 0,0-1 0,1 1 0,-1 0 0,0 0 0,0-1 0,0 1 0,1-1 0,-1 1-1,0-1 1,0 0 0,0 1 0,0-1 0,0 0 0,1-1 0,7-8 57,-2 0 0,1 0 1,-2-1-1,1 0 0,-1 0 0,-1-1 1,6-17-1,0 4 10,66-163 349,48-103-1086,-125 291 620,0 0 0,0 0 0,0 0 0,0 0 1,0 0-1,0 0 0,0 0 0,0 0 0,0 0 1,0 0-1,-1 0 0,1 0 0,0 0 0,0 0 1,0 1-1,0-1 0,0 0 0,0 0 1,0 0-1,-1 0 0,1 0 0,0 0 0,0 0 1,0 0-1,0 0 0,0 0 0,0-1 0,0 1 1,0 0-1,-1 0 0,1 0 0,0 0 0,0 0 1,0 0-1,0 0 0,0 0 0,0 0 1,0 0-1,0 0 0,0 0 0,-1 0 0,1 0 1,0-1-1,0 1 0,0 0 0,0 0 0,0 0 1,0 0-1,0 0 0,0 0 0,0 0 0,0 0 1,0-1-1,0 1 0,0 0 0,0 0 1,0 0-1,0 0 0,0 0 0,0 0 0,0 0 1,0-1-1,0 1 0,0 0 0,0 0 0,0 0 1,0 0-1,-8 3-357,0 5-209,-2 1-198</inkml:trace>
  <inkml:trace contextRef="#ctx0" brushRef="#br0" timeOffset="1">337 302 16115,'11'43'1825,"3"-2"-1209,2-14-256,1 1 984,-1-9-728,2-3-600,-5-5 153,-2 1-81,-4-5-144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13419,'-8'90'2221,"-1"64"441,9-137-2652,1 0 0,1 0 0,0 0 0,1 0 0,1 0 0,11 28 0,-15-44-27,0 0-1,1-1 1,-1 1 0,0 0 0,1 0 0,-1-1-1,0 1 1,1 0 0,-1 0 0,1-1 0,-1 1-1,1 0 1,-1-1 0,1 1 0,0-1-1,-1 1 1,2 0 0,2-11-226,-5-24 176,-12-26 598,14 64-502,1 1 1,0-1 0,0 0 0,0-1 0,0 1-1,0 0 1,1-1 0,0 1 0,0-1 0,0 0-1,0 1 1,0-2 0,0 1 0,1 0 0,0-1-1,-1 1 1,1-1 0,0 0 0,0 0 0,0-1-1,0 1 1,1-1 0,-1 0 0,0 0 0,0 0 0,1-1-1,-1 0 1,1 1 0,-1-2 0,0 1 0,1 0-1,-1-1 1,0 0 0,1 0 0,-1 0 0,0 0-1,0-1 1,0 0 0,5-2 0,16-18-41,-22 19-1,0 0 1,0 0-1,0 0 1,1 0-1,-1 1 1,1-1 0,6-2-1,-10 5 14,0-1 0,1 1 0,-1 0 0,0 0 0,1 0 0,-1 0 0,1 0 1,-1 0-1,0 0 0,1 1 0,-1-1 0,1 0 0,-1 0 0,0 0 0,1 0 0,-1 0 0,0 1 0,1-1 0,-1 0 0,0 0 0,1 0 0,-1 1 0,0-1 0,0 0 0,1 1 0,-1-1 0,0 0 0,0 0 0,1 1 0,-1-1 1,0 0-1,0 1 0,0-1 0,0 1 0,0-1 0,1 0 0,-1 1 0,3 17 203,-3-15-150,4 26 381,-3-16-163,1 1 0,0-1 1,0 0-1,2 0 1,7 20-1,-11-32-256,0 0 1,1 0-1,-1 0 0,1 0 0,-1 0 1,1-1-1,-1 1 0,1 0 1,0 0-1,-1 0 0,1 0 1,0-1-1,0 1 0,-1 0 0,1-1 1,0 1-1,0-1 0,0 1 1,0-1-1,0 1 0,2 0 0,-2-1-41,0 0-1,0-1 0,0 1 0,0 0 0,0 0 0,0-1 1,0 1-1,-1-1 0,1 1 0,0 0 0,0-1 0,0 0 1,0 1-1,-1-1 0,1 1 0,0-1 0,-1 0 0,1 0 1,0 0-1,3-4-38,-1 0 0,0-1 0,0 1 0,0-1 0,-1 1 0,2-8 0,0-3-36,0 0-1,-2 0 1,1-23 0,-1-15-289</inkml:trace>
  <inkml:trace contextRef="#ctx0" brushRef="#br0" timeOffset="1">296 72 16299,'-5'8'1481,"2"8"-1065,1-3-160,0-3 208,1-1 72,1-12-328,1-4-96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2:5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29 938 13283,'-3'3'284,"-1"1"-26,1 0 0,0 0 0,0 1 0,0-1 0,0 1-1,-2 5 1,5-9-214,-1 0-1,1 0 1,0 0-1,0 0 0,0 0 1,0 0-1,0 0 0,0 0 1,0 0-1,0 0 1,0-1-1,0 1 0,0 0 1,1 0-1,-1 0 0,0 0 1,1 0-1,-1 0 1,1 0-1,-1 0 0,1-1 1,-1 1-1,1 0 0,0 0 1,-1-1-1,1 1 1,0 0-1,-1-1 0,1 1 1,0-1-1,0 1 1,0-1-1,0 1 0,-1-1 1,1 0-1,0 1 0,0-1 1,0 0-1,0 0 1,0 0-1,2 1 0,7 1 122,1-1 0,-1 1 0,1-2 0,0 1 0,-1-1 0,1-1-1,0 0 1,-1-1 0,12-2 0,16-6 334,41-17-1,316-144 1542,-10-26-1223,-137 68-794,36-11-287,274-146-1160,-485 246 1734,-71 37-183,-7 2-123,-12 1-56,-15 5-12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3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43 10866,'-9'10'153,"1"0"0,0 1-1,1 0 1,0 0 0,1 1 0,0 0-1,0 0 1,2 0 0,-7 24 0,0 12 12,-5 63 1,12-84-3,-13 94 129,-15 150 291,31-255-543,0-6-4,0 0 0,1 1 0,0-1 0,2 12 0,-1-20-32,-1 1-1,1-1 1,-1 0 0,1 0 0,0 1 0,0-1 0,0 0 0,0 0 0,0 0 0,0 0 0,1-1-1,-1 1 1,0 0 0,1 0 0,0-1 0,-1 1 0,1-1 0,0 1 0,0-1 0,0 0 0,0 0 0,0 0-1,4 2 1,22 6 36,0 0 0,1-2 0,-1-2 0,1 0 0,1-2-1,-1-1 1,45-3 0,-34-5-12,1-1 1,-2-2-1,63-24 0,-45 14-20,-50 17-6,0 0-1,0 0 0,0 1 0,1 0 0,-1 0 0,1 1 0,-1 0 0,0 0 1,1 0-1,-1 1 0,0 1 0,1-1 0,9 4 0,-3 1-1,0 1 0,0 0 0,-1 1 0,0 1 0,17 14 0,2 2 8,0-1-1,47 24 0,-66-40-3,1-2 0,1 0 0,-1-1 0,1-1 0,0 0 0,0 0 0,0-2 0,0 0 0,19 0 0,14-3 5,-34-1-7,0 2 0,0-1-1,1 2 1,-1 0-1,0 1 1,0 0 0,-1 1-1,20 7 1,16 10-1,-13-3 3,0-3 1,1-1 0,0-1-1,73 11 1,-59-20-2,-1-3 0,69-7 0,-70 2 0,0 3 0,75 5-1,-82 1-2,194 16 4,-197-19-3,1-2 0,-1-2 0,0-2 0,41-10 0,64-22-2,78-18-9,-160 43 7,106-7 0,-18 10 5,221-2 12,-281 17 4,93 20-1,78 6 12,200-10-13,-404-21-17,0-3 0,-1-3 0,1-2 0,-1-2 0,88-27-1,-77 19 6,1 4 0,109-9 0,141 21-1,-211 1-3,-1-5 0,121-20 0,-222 25 0,81-7 3,1 5-1,94 8 0,-21 1-1,-141-7-1,206 7 9,-169-2-7,0 3 1,55 14-1,-55-8-1,18 6 4,1-3 0,147 14 0,27-2-11,-125-10 4,-98-16 1,1-2-1,0 0 1,-1-2 0,1 0-1,46-10 1,-65 9 2,-1 1-1,1 0 0,0 0 1,-1 0-1,1 1 0,0 1 1,0-1-1,-1 1 0,1 0 1,-1 1-1,1 0 1,-1 0-1,0 1 0,1 0 1,-1 0-1,0 0 0,12 9 1,-15-9-2,1 0 0,0-1 0,0 0 1,0 0-1,0 0 0,0-1 0,0 0 0,1 0 1,-1 0-1,0-1 0,7 1 0,-4-1 5,0 1-1,-1 0 1,1 0-1,12 4 1,-10-1-3,0-1 1,0 0-1,1-1 1,-1 0-1,1-1 1,0 0-1,-1-1 1,1 0-1,0-1 0,-1 0 1,1 0-1,0-1 1,-1-1-1,20-6 1,-6-2 0,-1 0 0,0-2 0,0 0 0,39-33 0,-42 32 2,1 0 0,1 1 0,0 2 1,0 0-1,1 1 0,1 2 0,45-12 0,-9 5-10,-1-3 0,0-2 0,56-29 0,-114 49 9,0-1-1,1 1 1,-1-1 0,0 0-1,0 1 1,1-1 0,-1 0-1,0 0 1,0 0-1,0 0 1,0 0 0,0 0-1,0 0 1,-1 0 0,1 0-1,0-1 1,0 1-1,-1 0 1,1 0 0,-1-1-1,1 1 1,-1 0 0,0-1-1,1 1 1,-1-2-1,0-1 20,-1 1-1,0-1 1,0 0-1,0 1 1,0-1-1,0 1 0,-4-6 1,-3-10 14,-34-124-74,32 101 7,-2 0-1,-33-76 1,-25-4 39,56 97-23,12 19 3,-1 1 1,0-1-1,0 1 0,-7-8 1,8 11 7,0 0 1,0 0-1,-1 1 1,1-1 0,0 1-1,-1-1 1,1 1 0,-1 0-1,1 0 1,-1 0 0,0 0-1,1 0 1,-1 1 0,-3-1-1,-95-11-260,-40-7 35,-7-4 72,-1 7 1,-194 4-1,-388-18 117,-250 1-93,467 54-1054,2 30-829,-85 23 1779,-3-41 1282,155-40-557,-585-81 0,-211-96 744,1131 163-1149,-1 5 0,0 5-1,0 4 1,-138 16 0,-53 30 29,-172 12 65,460-54-175,0 0-1,-1-1 1,1-1-1,-1-1 1,1 0-1,-1-1 1,-19-6-1,17 1-2,1 0-1,-21-15 1,36 22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13051,'1'-1'47,"-1"1"-1,0-1 1,1 1 0,-1-1 0,0 1 0,1-1 0,-1 1 0,1 0-1,-1-1 1,1 1 0,-1 0 0,1-1 0,-1 1 0,1 0 0,-1-1-1,1 1 1,-1 0 0,1 0 0,0 0 0,-1 0 0,1-1-1,-1 1 1,1 0 0,0 0 0,-1 0 0,1 0 0,0 1 0,25-2 186,-20 2 34,289 13 2734,-3 1-2650,-236-16-230,-1-2 1,83-16 0,-117 15-42,40-8 199,-1 2 0,97-4 0,-127 14-219,89 4 80,-105-3-71,0 1 0,0 1 1,0 0-1,0 1 0,-1 1 0,17 7 1,-30-12-65,1 1 0,-1-1 0,1 0 0,-1 1 1,1-1-1,-1 0 0,1 1 0,0-1 0,-1 0 1,1 0-1,-1 1 0,1-1 0,0 0 1,-1 0-1,1 0 0,-1 0 0,1 0 0,0 0 1,-1 0-1,1 0 0,0 0 0,-1 0 0,1-1 1,-2-12 765,0 5-532,0 7-135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13083,'-2'1'95,"0"1"1,1-1 0,-1 0-1,0 1 1,1-1-1,-1 1 1,1-1 0,-1 1-1,1 0 1,0-1-1,0 1 1,0 0 0,0 0-1,0 0 1,0 0-1,0 0 1,1 0 0,-1 0-1,1 0 1,-1 0-1,1 0 1,0 3 0,0-4-61,0 0 0,0 0 0,0 0 1,0 1-1,0-1 0,1 0 1,-1 0-1,0 0 0,1 0 1,-1 0-1,1 0 0,-1 0 0,1 0 1,-1 0-1,1 0 0,0 0 1,-1 0-1,1 0 0,0 0 1,0 0-1,0-1 0,0 1 0,0 0 1,0-1-1,0 1 0,0 0 1,0-1-1,0 0 0,0 1 1,0-1-1,0 1 0,0-1 1,0 0-1,0 0 0,1 0 0,-1 0 1,0 0-1,0 0 0,0 0 1,2 0-1,10-2 246,-1 0 1,0-1-1,15-6 0,-14 5-28,-1 0 0,21-3 0,-11 4 68,30 1 0,-46 2-417,0 0 1,0 0-1,-1 1 0,1 0 1,-1 0-1,1 1 0,-1-1 1,1 1-1,-1 0 0,10 6 1,-9-4-92,-5-1-89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11843,'0'-1'34,"0"1"0,0 0 1,0-1-1,0 1 1,0-1-1,0 1 1,1-1-1,-1 1 0,0-1 1,0 1-1,0-1 1,0 1-1,1 0 1,-1-1-1,0 1 0,0-1 1,1 1-1,-1 0 1,0-1-1,0 1 1,1 0-1,-1-1 1,1 1-1,-1 0 0,0 0 1,1-1-1,-1 1 1,1 0-1,-1 0 1,0 0-1,1-1 0,-1 1 1,1 0-1,-1 0 1,1 0-1,-1 0 1,1 0-1,-1 0 0,1 0 1,22-1 417,361-1 268,-242-4-706,175 16-1,-80 22 69,141 9 43,32-46-55,2-21-12,-200 11-34,92-7-4,423-20 51,-350 29 1,169-3 103,-1 34-78,-433-8-94,628 37 19,264-20 17,183-39-1,-951-8-38,-114 7 0,143 5 0,-129 23-191,-122-13 169,-10-2 12,-1 1 0,1-1 0,-1 1 0,1 0 0,-1 0 0,1 0 0,-1 1 0,4 2 1,0 2-57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17244,'-5'-3'1736,"1"1"-1248,7 2-152,3 0 840,7 0-407,3-1-97,5-1-160,5 1-80,2 0-96,-1 1-24,-1 0-96,0 0-48,-7 0-296,-3 1-304,-12-1-120,-4 3 448,-8 0-112,-5-2-88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15731,'10'4'1289,"2"1"-833,2 1-160,11-2 624,4 0-264,10 1-240,2-3-56,3 0-72,0-1-216,-4-2-600,-5-1-224,-12 1 600,-6 0-128,-15 1-144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15363,'12'13'1337,"4"-7"-1033,11-8-96,5-2 440,10-3-368,3-3-24,5-5-592,4-2 464,-11-3-112,-5-3-64</inkml:trace>
  <inkml:trace contextRef="#ctx0" brushRef="#br0" timeOffset="1">450 11 12987,'2'-2'145,"0"1"1,1 0 0,-1-1-1,0 1 1,1 1-1,-1-1 1,1 0-1,-1 0 1,1 1 0,0 0-1,-1-1 1,1 1-1,0 0 1,-1 0-1,1 0 1,-1 1 0,1-1-1,-1 1 1,1-1-1,0 1 1,-1 0-1,0 0 1,1 0 0,-1 0-1,0 0 1,3 3-1,1-1-19,-1 0 0,0 1 0,0-1 0,-1 1-1,1 0 1,-1 1 0,0-1 0,0 1 0,0 0-1,3 6 1,-3-1-28,0-1-1,-1 0 1,-1 1-1,0 0 1,0 0-1,-1-1 1,0 1 0,0 0-1,-1 0 1,-1 0-1,0 0 1,0 0-1,-1 0 1,0 0-1,-6 17 1,0-6-70,-1 0 1,0 0 0,-2-1-1,0 0 1,-26 34 0,-16 8-75,34-43-34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17404,'2'-33'574,"-2"31"-319,-1 6-17,-7 52 567,6-39-629,-18 105 1267,8-59-756,-5 123 0,17-184-698,2 23-48,3-19-339,6-14-587,-3-2 650,-1-2 0,-1 1 0,0-1 0,6-16 0,-10 23 241,15-36-509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15323,'-10'63'2075,"-9"77"1123,17-114-2823,0 1-1,3 0 1,3 32-1,-3-52-428,-1-3-73,1 0 1,-1-1-1,1 1 1,0 0 0,0-1-1,0 1 1,0-1-1,3 5 1,-21-32-3090,7 9 2454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14659,'0'0'193,"0"1"-1,1-1 1,-1 1-1,0 0 1,0-1 0,1 1-1,-1-1 1,0 1-1,0 0 1,0-1-1,0 1 1,0 0 0,0-1-1,0 1 1,0 0-1,0-1 1,-1 1-1,1-1 1,0 1 0,0 0-1,0-1 1,-1 1-1,1-1 1,0 1-1,-1 0 1,1-1 0,-1 1-1,-15 35 678,1-4-520,12-24-326,1 0 0,0 0 0,1 0 0,0 0 0,-1 11 1,2-18-24,0 1 0,0-1 0,1 1 1,-1-1-1,0 1 0,0-1 1,1 1-1,-1-1 0,1 1 0,0-1 1,-1 1-1,1-1 0,0 0 1,1 3-1,-1-3 2,0-1-1,0 1 1,0 0 0,0-1-1,0 1 1,0-1 0,0 0-1,0 1 1,0-1 0,0 0-1,0 0 1,0 0 0,1 0-1,-1 0 1,0 0 0,0 0 0,0 0-1,0 0 1,0 0 0,0 0-1,0-1 1,0 1 0,0 0-1,2-1 1,10-5 2,1-1-1,-1 0 1,21-15 0,-22 14-26,0 0 1,1 1-1,0 0 1,14-5-1,-26 12 16,1-1 0,-1 0 1,1 1-1,0-1 0,0 1 0,-1 0 1,1 0-1,0-1 0,0 1 0,-1 0 1,1 1-1,0-1 0,0 0 0,-1 0 1,1 1-1,0-1 0,-1 1 0,1-1 1,0 1-1,-1 0 0,1 0 0,-1 0 1,1-1-1,-1 1 0,1 1 0,1 1 1,1 2 8,-1-1 1,0 1 0,-1 0 0,1 0 0,-1 0-1,3 10 1,5 9 95,-10-23-97,1 0 0,-1-1 0,0 1-1,1 0 1,-1-1 0,0 1 0,1-1 0,-1 1-1,1-1 1,-1 1 0,1-1 0,-1 1 0,1-1-1,-1 0 1,1 1 0,-1-1 0,1 1-1,0-1 1,-1 0 0,1 0 0,-1 1 0,1-1-1,0 0 1,-1 0 0,1 0 0,0 0 0,-1 0-1,1 0 1,0 0 0,0 0 0,-1 0 0,1 0-1,0 0 1,-1 0 0,1-1 0,-1 1 0,1 0-1,0 0 1,-1-1 0,1 1 0,0 0-1,-1-1 1,1 1 0,-1-1 0,1 1 0,-1-1-1,1 1 1,-1-1 0,0 1 0,1-1 0,-1 1-1,1-2 1,22-31-811,26-48-571,-31 58 927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15435,'-14'4'2629,"21"-1"-717,28-2-427,105-15 15,-93 7-1476,0 2-1,88 3 1,-108 9-654,-24-6 461,0 0-1,1 0 0,-1 0 1,1-1-1,-1 1 0,1-1 1,-1 0-1,1 1 0,6-2 1,1-2-357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14883,'-1'9'564,"-1"1"0,1 0 0,-1-1 1,-1 1-1,-3 8 0,-6 21 381,2 11 37,2 0 0,-4 93-1,14-137-434,2-15-315,3-19 5,7-53 126,5-152 0,-21 216-368,-3 24-9,-3 26-6,7-31 20,1-1 0,0 1 0,0 0 0,0-1 0,0 1 0,0 0 0,0-1 0,1 1 0,-1-1 0,0 1 0,1 0 0,-1-1 0,1 1 0,0-1 0,0 1 0,-1-1 0,1 1 0,0-1 0,0 0 0,0 0 0,0 1 0,0-1 0,1 0 0,-1 0 0,0 0 0,2 1 0,0-1 0,0 0 0,0-1 0,-1 1 0,1-1 0,0 1 0,0-1 0,0 0 1,0 0-1,0-1 0,0 1 0,0-1 0,-1 1 0,1-1 0,0 0 0,2-1 0,9-4 1,0 0 0,-1-1 0,15-9 0,20-11 1,-47 27-3,-1 0 1,1-1 0,-1 1-1,1 0 1,-1 0-1,1-1 1,-1 1 0,1 0-1,-1 0 1,1 0-1,-1 0 1,1 0 0,-1 0-1,1 0 1,-1 0 0,1 0-1,-1 0 1,1 0-1,-1 0 1,1 0 0,-1 0-1,2 1 1,-1 9-1,-13 20 13,9-24-9,-16 35 22,3 2 0,1-1 0,2 2 0,-13 79 0,26-122-30,-1 3-69,0 0 0,1 0 0,-1 0 0,1 0 0,0 1 0,1-1 0,-1 0 0,1 0-1,0 0 1,0 0 0,0 0 0,2 5 0,-3-8 49,1-1 0,-1 1 0,0-1 0,1 0 0,-1 1 0,1-1-1,-1 0 1,0 1 0,1-1 0,-1 0 0,1 1 0,-1-1 0,1 0 0,-1 0 0,0 0-1,1 0 1,-1 1 0,1-1 0,-1 0 0,1 0 0,-1 0 0,1 0 0,-1 0 0,1 0 0,-1 0-1,1 0 1,-1 0 0,1 0 0,-1-1 0,1 1 0,-1 0 0,1 0 0,-1 0 0,1-1-1,-1 1 1,1 0 0,-1 0 0,0-1 0,1 1 0,-1 0 0,1-1 0,-1 1 0,0-1-1,1 1 1,-1 0 0,0-1 0,0 1 0,1-1 0,-1 1 0,0-1 0,0 0 0,18-30-260,-16 27 151,16-33-408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17812,'0'1'90,"0"-1"1,0 1-1,0 0 1,0-1-1,0 1 0,0 0 1,0-1-1,0 1 1,0 0-1,0-1 0,1 1 1,-1 0-1,0-1 1,0 1-1,1 0 1,-1-1-1,0 1 0,1-1 1,-1 1-1,1-1 1,-1 1-1,1-1 1,-1 1-1,1-1 0,-1 1 1,1-1-1,-1 1 1,1-1-1,-1 0 1,2 1-1,23 7 899,-21-6-732,24 3 61,-1-2 0,1 0 0,0-2 0,0-1 0,54-6 0,26 0-1541,-108 5 1183,0 1 0,0 0 0,0 0-1,0 0 1,0 0 0,1 0 0,-1 0 0,0 0-1,0 0 1,0 0 0,0 0 0,0 0 0,1 0-1,-1 0 1,0 0 0,0 0 0,0 0 0,0 0-1,0 0 1,1 0 0,-1 0 0,0 0 0,0 1-1,0-1 1,0 0 0,0 0 0,0 0 0,0 0-1,1 0 1,-1 0 0,0 0 0,0 0 0,0 1-1,0-1 1,0 0 0,0 0 0,0 0 0,0 0-1,0 0 1,0 0 0,0 1 0,0-1 0,0 0-1,0 0 1,0 0 0,-5 7-690,-17 9 428,17-14-15,-20 15-427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15907,'1'3'1585,"14"0"-881,1-3-240,8 0 672,4 0-224,2-4-255,2-2-217,-3 3-992,-2-1 664,-7 4-224,-4 3-105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12411,'1'1'103,"0"-1"0,0 0 0,0 0 1,0 0-1,0 0 0,0 0 0,0 0 0,0 0 1,0 0-1,0 0 0,0 0 0,0-1 1,0 1-1,0 0 0,-1-1 0,1 1 1,0-1-1,0 1 0,0-1 0,0 1 0,-1-1 1,1 0-1,0 1 0,-1-1 0,1 0 1,0 1-1,0-2 0,4-3 261,13-11 96,0-1 1,-1-1-1,-1 0 1,17-25 0,49-86 88,-75 119-506,24-48 62,30-71-1,-55 118 41,-11 31 68,1-10-164,-94 389 1715,96-389-1736,-5 27 74,7-35-124,0 0 0,0 0 0,0 0 0,0 0 0,0 0 0,0 0 0,0 0 0,1-1 0,-1 1 0,1 0 0,-1 0 0,1 0 0,0 0 0,1 2 0,-1-3 29,-1-1 0,1 1 0,-1-1 0,1 0 0,-1 1 0,1-1 0,-1 0 0,1 0 0,-1 1 0,1-1 1,0 0-1,-1 0 0,1 0 0,-1 0 0,1 1 0,-1-1 0,1 0 0,0 0 0,-1 0 0,1 0 0,-1-1 0,1 1 0,0 0 0,-1 0 0,1 0 0,-1 0 0,1-1 0,-1 1 0,1 0 0,0 0 0,-1-1 0,1 1 0,0-1 0,16-14 666,-15 13-807,18-19 161,0-10 17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14291,'-5'30'638,"0"1"-1,3-1 1,0 40-1,1-26-325,0-15-139,0-6 0,0 1 0,2-1 1,0 0-1,7 31 0,-8-51-141,1-1 0,-1 0 0,1 0 0,0 0 0,0 0 0,-1 0 1,2 0-1,-1 0 0,0 0 0,0-1 0,0 1 0,1 0 0,-1-1 0,1 1 0,0-1 0,2 3 1,-3-4-1,1 1 0,-1 0 0,1-1 1,-1 1-1,1-1 0,-1 0 1,1 0-1,0 1 0,-1-1 1,1 0-1,0 0 0,-1 0 1,1 0-1,0-1 0,-1 1 1,1 0-1,1-1 0,3-2 50,0 0 0,0 0 1,-1 0-1,1 0 0,-1-1 0,0 0 0,0 0 0,0 0 0,7-9 0,-3 1-28,0 0 0,0 0 0,-1-1 0,-1 0 0,0 0 0,-1-1 0,0 0-1,-2 0 1,1 0 0,-1-1 0,-1 1 0,-1-1 0,0 0 0,-1 0 0,-1 0 0,-1-23-1,0 33-46,0 1-1,0 0 0,0 0 0,-1 0 0,1 0 0,-1 0 0,0 0 0,0 0 0,0 0 0,-1 1 0,1-1 0,-1 1 0,0 0 0,0-1 0,-4-2 0,5 5-3,1 0 0,-1 0 1,0 0-1,1 0 0,-1 0 0,0 1 1,0-1-1,0 0 0,0 1 0,0 0 0,0-1 1,0 1-1,0 0 0,0 0 0,0 0 1,1 0-1,-1 0 0,0 1 0,0-1 0,0 0 1,0 1-1,0 0 0,0-1 0,0 1 1,1 0-1,-1 0 0,0 0 0,1 0 1,-1 0-1,0 1 0,1-1 0,0 0 0,-1 1 1,-1 2-1,0-1-42,0 1 1,0 0-1,0 0 0,1 0 0,0 0 1,0 0-1,0 0 0,0 1 1,-1 5-1,2-8-36,0 1 1,1-1-1,-1 1 0,1-1 1,0 1-1,0-1 0,0 1 1,0 0-1,0-1 0,1 1 1,-1-1-1,1 1 0,-1-1 1,1 0-1,0 1 0,0-1 0,0 0 1,3 5-1,4 2-269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14443,'11'5'1416,"7"-5"-855,0-6-209,10 0 512,2-1-168,1 0-176,1-2-280,-4 0-680,-2-2 464,-4 5-144,-2 2-96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15939,'-47'91'2709,"29"-51"-2420,2 1-1,2 0 1,1 1-1,-11 67 1,24-106-269,0 0 0,-1 1 0,1-1 0,0 0 0,0 0 0,1 0 0,-1 1 0,0-1 0,1 0 0,0 0 0,0 0 0,0 0 0,0 0 0,3 5 0,-2-7-9,-1 1 0,1-1 0,-1 0 0,1 0 0,-1 0 0,1 0-1,0 0 1,-1 0 0,1 0 0,0 0 0,0-1 0,0 1 0,0-1 0,-1 0 0,1 1 0,0-1 0,0 0 0,0 0 0,0 0-1,0 0 1,0 0 0,0-1 0,0 1 0,0-1 0,1 0 0,7-1 19,0-1 0,0-1 0,-1 0 0,0 0 0,0 0 0,12-9 1,-16 10-12,0-1 0,1 0 0,-2 0 0,1-1 0,0 1 0,-1-1 1,0 0-1,0 0 0,0 0 0,-1-1 0,4-6 0,-7 11-12,1 0 0,-1 0 0,1 0 0,-1 0 0,1 0 0,-1 0 0,1 0 0,-1 0 0,0 0 1,0 0-1,0 0 0,0 0 0,0-1 0,0 1 0,0 0 0,0 0 0,0 0 0,0 0 0,0 0 0,-1 0 0,1 0 0,0 0 0,-1-1 0,1 1 0,-1 0 0,0 0 0,1 1 0,-1-1 0,0 0 0,1 0 0,-1 0 0,0 0 0,0 1 0,0-1 0,0 0 0,1 1 0,-1-1 0,0 0 0,0 1 0,0-1 1,-1 1-1,1 0 0,0-1 0,0 1 0,-1 0 0,-3-1 19,1 0 0,-1 1 0,0 0 0,0 0 1,1 0-1,-1 1 0,0 0 0,1-1 0,-9 4 1,6-2-95,1 0 0,0 1 0,1-1 0,-1 1 0,0 1 0,1-1 0,-1 1 1,1 0-1,-6 5 0,11-8 39,0-1 0,0 0 0,-1 1 0,1-1-1,0 0 1,0 1 0,0-1 0,0 0 0,0 1 0,0-1 0,0 1 0,0-1 0,0 0 0,0 1 0,0-1 0,0 0 0,0 1-1,0-1 1,0 0 0,0 1 0,0-1 0,1 1 0,-1-1 0,0 0 0,0 1 0,0-1 0,0 0 0,1 0 0,-1 1 0,0-1-1,0 0 1,1 1 0,-1-1 0,0 0 0,1 0 0,-1 0 0,0 1 0,1-1 0,-1 0 0,0 0 0,1 0 0,-1 0 0,0 0-1,1 0 1,-1 1 0,0-1 0,1 0 0,-1 0 0,1 0 0,-1 0 0,13 1-386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13667,'-3'3'1528,"3"0"-1008,4-3-104,6 3 993,10-2-649,5 0-96,13-1-224,5-1-80,6-2-96,3 0-136,-1-3-536,-5-1-280,-8-3 560,-6 0-120,-16-2-72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14131,'7'10'1208,"8"-4"-720,6-2-160,11-3 401,9-1-105,7-2-112,1-6-72,3-2-616,-3-1-248,-7-5 384,-5 1-120,-9 1-112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15131,'-3'2'3606,"-1"12"-2787,4-11-834,0 0 0,0 0 0,0 0 0,0 0 0,1 0 1,-1 0-1,1-1 0,0 1 0,0 0 0,0 0 0,0-1 0,1 1 0,-1-1 0,1 1 0,-1-1 0,1 0 0,0 1 0,0-1 0,0 0 0,3 3 0,2-1-108,0 0 0,0-1 0,0 1 0,0-1-1,15 3 1,-12-3 44,0 1 0,17 7-1,-26-10 116,0-1-1,0 1 1,0-1-1,0 1 0,-1-1 1,1 1-1,0-1 1,0 1-1,0 0 0,-1 0 1,1-1-1,0 1 1,-1 0-1,1 0 1,-1 0-1,1 0 0,-1 0 1,1-1-1,-1 1 1,1 0-1,-1 0 1,0 0-1,0 0 0,0 0 1,1 0-1,-1 0 1,0 1-1,0-1 1,0 0-1,0 0 0,-1 0 1,1 0-1,0 0 1,0 0-1,-1 0 1,1 0-1,0 0 0,-1 0 1,1-1-1,-1 1 1,1 0-1,-1 0 1,0 0-1,1 0 0,-1-1 1,0 1-1,0 0 1,1-1-1,-3 2 1,-1 2 132,0-1 0,-1 1 0,1-1 0,-1 0 0,0 0 0,0-1 0,-9 4 0,8-4-430,0-1 1,0 1 0,0-2 0,0 1-1,0-1 1,-1 0 0,1 0 0,0 0-1,-8-3 1,3 0-351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5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 11715,'7'-7'2505,"-3"9"-627,-4 16 405,-8 27-757,-10 22-391,-14 71-91,29-117-998,0-1 1,1 1 0,1 0 0,3 33-1,-2-52-41,1 0 0,-1 1 0,0-1 0,1 0 0,-1 0 0,1 1 0,0-1 0,-1 0 0,1 0 0,0 0 0,0 0-1,1 0 1,-1 0 0,0 0 0,1 0 0,-1 0 0,1-1 0,-1 1 0,1-1 0,0 1 0,0-1 0,0 0 0,0 1 0,0-1-1,0 0 1,0 0 0,0 0 0,0-1 0,0 1 0,1 0 0,-1-1 0,0 0 0,0 1 0,1-1 0,-1 0 0,0 0-1,1 0 1,2-1 0,5 0-87,-1-1 0,0-1 0,0 1 0,0-1 0,-1-1 0,1 1 0,-1-1 0,11-7 0,-10 4-298,-1 0 1,1 0-1,-1-1 1,0 0-1,-1 0 1,0-1 0,0 1-1,-1-2 1,0 1-1,0-1 1,-1 0-1,-1 0 1,0 0-1,0-1 1,-1 0 0,0 1-1,-1-1 1,0 0-1,-1 0 1,0-1-1,0 1 1,-3-21-1,-5 10 778,1 19 615,-2 12 244,-1 10-266,1 0 0,1 1 0,-4 23 0,1-9-326,-42 172 609,27-101-2126,19-83 516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15955,'-6'-1'1633,"7"0"-993,5-1-192,10-1 768,6 3-136,12-3-191,8 2-161,9-2-272,2 0-88,2 0-224,-1 2-192,-8 1-520,-7 1-320,-17 5-1113,-11 3 1601,-13 4-304,-10 1-296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15875,'10'7'1513,"12"-3"-913,6-1-184,11-1 472,6-2-104,8 0-136,2-5-303,-3 1-906,-6-2-447,-4-1 848,-3 1-240,-11-1-160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15963,'3'-1'217,"0"1"0,0 1 0,0-1 0,0 0 0,0 1-1,0-1 1,0 1 0,0 0 0,-1 0 0,4 1 0,32 17 788,-30-15-572,1 0-246,0 1 0,-1 0 1,1 1-1,-1 0 0,11 10 0,-17-14-173,-1 0-1,1 0 1,0 0-1,-1 0 1,1 0-1,-1 0 1,0 1-1,1-1 1,-1 1-1,0-1 0,-1 1 1,1-1-1,0 1 1,-1-1-1,1 1 1,-1 0-1,0-1 1,0 1-1,0 0 1,0-1-1,0 1 1,-1-1-1,1 1 1,-1 0-1,-1 4 1,-3 2-23,1 0 1,-1-1 0,0 1-1,-1-1 1,0 0 0,-13 13-1,-48 40-747,49-46 529,0 0 43,7-6-55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13203,'4'-3'1968,"1"3"-1064,-4 9-279,-1 6 2015,-4 8-1592,-1 3-143,-2 4-289,4 5-152,-2-2-208,-1-3-176,6-8-352,0-6-216,6-13-513,2-5-135,7-13 776,-1-4-256,6-10-112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15307,'-8'26'1553,"1"5"-945,-3 1-184,3 2 736,-2 1-280,5-6-256,1-6-136,4-7-311,4-4-193,2-8-497,2-4-263,-4-4 624,-2-7-160,-3 1-128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16436,'-4'-8'1832,"0"5"-664,11 3 360,6 3-407,13-2-417,6-1-160,11-4-288,3-1-64,6-3-272,-1-2-216,-2 0-672,-5-1-240,-10 1 927,-6-3-255,-9 0-184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15947,'7'-9'1617,"-1"5"-993,1 1-168,0 7 664,1 5-96,-4 8-231,2 5-129,-3 10-296,-1 2-56,-2 5-384,-1-1-384,-2-2 112,-4-4 240,0-19-104,-2-10-136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11394,'-9'14'7362,"-14"28"-4972,5-9-1419,-5 12-574,2 1 1,3 1-1,1 0 0,-18 92 1,34-137-397,-3 18 67,0 0-1,-1 25 1,5-40-97,0-1 0,0 0 0,0 0 0,0 1 0,0-1-1,1 0 1,0 1 0,0-1 0,0 0 0,1 0 0,-1 0 0,1 0-1,0 0 1,0-1 0,0 1 0,1 0 0,3 4 0,-3-6-76,0 0-1,0 0 1,1 0 0,-1-1 0,1 1 0,-1-1-1,1 0 1,-1 0 0,1 0 0,0 0-1,-1 0 1,1-1 0,0 0 0,0 0 0,0 0-1,-1 0 1,1-1 0,6-1 0,7-2-201,0 0 0,26-11 0,-42 14 278,37-14-591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16460,'9'0'1632,"-4"5"-1000,-4 0-208,-7 10 752,-3 6-239,-6 8-289,-4 5-144,-3 2-272,-4 1-40,1 0-104,1-4-80,4-7-312,-1-6-248,5-10-473,2-7 545,7-9 216,2-4-192,5-9-160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16948,'2'34'1339,"-2"58"0,-2-67-915,1 0 0,2 0 0,1 0 0,8 43 0,-10-66-423,1 0 1,-1 0-1,1 0 0,-1 0 0,1 0 1,0 0-1,0 0 0,0 0 1,0-1-1,0 1 0,0 0 0,0-1 1,1 1-1,-1 0 0,1-1 1,-1 0-1,1 1 0,-1-1 0,1 0 1,0 0-1,0 0 0,0 0 1,-1 0-1,1 0 0,0-1 0,0 1 1,0 0-1,0-1 0,0 0 1,4 1-1,3-2-94,-1 0 1,0 0-1,1-1 0,-1 0 1,0-1-1,10-4 0,-13 5 39,11-4-113,43-13-410,-55 18 556,-1 0 1,1 0-1,-1 1 1,1 0-1,-1-1 1,1 1-1,-1 1 0,1-1 1,-1 0-1,1 1 1,0 0-1,-1 0 1,0 0-1,4 1 1,-5-1 41,-1 0 0,0 0-1,0 0 1,0-1 0,1 1 0,-1 0 0,0 0 0,0 0-1,0 1 1,-1-1 0,1 0 0,0 0 0,0 0 0,-1 1-1,1-1 1,0 0 0,-1 1 0,0-1 0,1 1 0,-1-1-1,1 2 1,-1 0 36,0 1 0,-1-1 0,1 0 0,0 0 1,-1 1-1,0-1 0,0 0 0,0 0 0,-1 4 0,-3 3 170,0-1 0,-1 0-1,1 1 1,-15 14 0,13-16-38,0 0 0,-1-1 0,0-1 1,-17 12-1,21-15-215,0-1 0,0 0-1,-1 0 1,1 0 0,0-1 0,-1 1 0,1-1 0,-1 0 0,1 0 0,-1-1 0,1 1-1,-1-1 1,-7-1 0,11 1-58,-1-1 0,0 1 1,1-1-1,-1 1 0,1-1 0,-1 0 0,1 0 0,-1 1 0,1-1 0,0 0 0,-1 0 1,1-1-1,0 1 0,0 0 0,0 0 0,0-1 0,0 1 0,0 0 0,0-1 0,0 1 1,1-1-1,-1 1 0,0-1 0,1 1 0,0-1 0,-1 0 0,1 1 0,0-1 0,-1 0 1,1 1-1,0-1 0,0 0 0,1 1 0,-1-1 0,0 0 0,0 1 0,1-1 0,-1 1 0,1-1 1,0 0-1,0-1 0,14-15-763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13003,'4'18'1680,"6"3"-832,2 1-304,4-3 1801,2-2-1465,5-4-328,2-3-272,1-4-728,0-6 1160,-1 0-704,-2-1-72,-4-1-40</inkml:trace>
  <inkml:trace contextRef="#ctx0" brushRef="#br0" timeOffset="1">414 1 17380,'9'8'1376,"-2"7"-928,0 5-120,5 6 456,0 7-128,-1 9-103,1 3-49,-11 3-96,-1 2-72,-10 1-184,-6-3-128,-10-5-472,-3-4-376,-11-13 680,-1-5-120,4-13-73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12227,'153'13'3039,"-81"-15"-2290,93-14 1,20-3-421,-14 28-274,-17-1-14,-79-10 5,188 4 140,-40 5-93,-52-3-43,15 14-3,-103-8-27,-58-8 24,0-2-1,0 0 1,33-5 0,74-18 109,27-3 27,95-8 413,-219 30-523,16-1-24,-1 1-1,65 5 1,-13 1 197,-76-3 456,-26 1-634,-15-12-3487,11 8 2756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15619,'0'-8'1585,"5"8"-809,5-1-224,4 1 720,7 0-80,6 0-215,6-2-129,6 2-264,2-1-112,-2 1-208,-3 0-168,-1-1-416,-6-1-288,-12 2-568,-5 0 1040,-12 4-152,-10 2-168,-15 0-177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5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16299,'10'3'1713,"6"1"-1193,10-4-160,7 2 688,11-2-432,1 0-71,2 0-465,-2 0-417,-3-2 345,0 2-80,-10 2-144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13491,'0'0'65,"1"0"0,-1 0 0,0 0 0,0 0 0,0 0 0,0 0-1,0 0 1,0 0 0,0 0 0,1 0 0,-1 0 0,0 0 0,0 0 0,0 0 0,0 0 0,0 0 0,0 0 0,0 0 0,1 0 0,-1 0 0,0 0 0,0 0 0,0 0-1,0 0 1,0 1 0,0-1 0,0 0 0,0 0 0,1 0 0,-1 0 0,0 0 0,0 0 0,0 0 0,0 0 0,0 0 0,0 1 0,0-1 0,0 0 0,0 0 0,0 0-1,0 0 1,0 0 0,0 0 0,0 0 0,0 1 0,0-1 0,0 0 0,0 0 0,0 0 0,0 0 0,0 0 0,0 0 0,0 1 0,0-1 0,0 0 0,0 0 0,0 0-1,0 0 1,0 0 0,0 0 0,0 0 0,0 0 0,0 1 0,0-1 0,-1 0 0,15-10 1375,14-17-775,-27 27-617,245-266 1452,-241 259-1500,-3 5 1,-1 0 1,0 0 0,1 0 0,0 0 0,-1 1-1,1-1 1,0 1 0,3-3 0,-15 39 145,-2-3-45,-27 77 221,33-91-251,2 1 0,0 0 0,-3 36 0,8-49-71,-1-1-1,1 1 1,0-1 0,0 1-1,3 6 1,-4-11-47,0 0 1,1 0-1,-1 0 1,1 0-1,-1 0 1,1 0-1,0 0 1,0 0-1,-1 0 1,1 0-1,0 0 1,1 1-1,-1-2 2,-1 0 0,1 1 0,-1-1 0,1 0 0,-1 0 0,1 0 0,-1 0 0,0 0 0,1 0 0,-1 0 0,1 0 0,-1 0 0,1 0 0,-1 0 0,1-1 0,-1 1 0,1 0 0,-1 0 0,0 0 0,1 0 0,-1-1 0,1 1 0,-1 0 0,0-1 0,1 1 0,-1 0 0,0-1 0,1 1 0,-1 0 0,0-1 0,1 1 0,-1-1 0,2-4-338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 15115,'3'-6'222,"0"1"-1,0 1 1,1-1 0,0 0-1,0 1 1,0 0 0,0 0-1,1 0 1,-1 0 0,1 1-1,0 0 1,0 0-1,0 0 1,1 0 0,6-1-1,-6 1-97,1 0-1,0 1 1,0 0-1,0 1 1,0-1-1,0 1 1,0 1-1,0-1 1,0 1-1,0 0 1,0 1-1,9 1 1,-14-1-104,0 0 0,0-1-1,0 1 1,0 0 0,0 0 0,-1 0 0,1 0-1,0 1 1,-1-1 0,1 0 0,-1 1 0,1-1-1,-1 1 1,0-1 0,0 1 0,1 0 0,-1-1-1,0 1 1,-1 0 0,1 0 0,0 0 0,0 0 0,-1 0-1,1 0 1,-1 0 0,0 0 0,0 0 0,1 0-1,-1 0 1,-1 0 0,1 0 0,0 0 0,-1 2-1,0 6 68,-1 0 0,-1-1 0,0 0 0,0 1 0,-7 13 0,-6 9 136,-1-1 1,-2 0-1,-1-1 0,-1-1 1,-2-1-1,-1-1 1,-39 35-1,51-55-154,12-7-68,0 0 0,0-1 0,-1 1 0,1 0 0,0 0 1,0 0-1,0 0 0,0 0 0,-1 0 0,1 0 0,0 0 0,0 0 0,0 0 1,0 0-1,0-1 0,0 1 0,-1 0 0,1 0 0,0 0 0,0 0 1,0 0-1,0 0 0,0-1 0,0 1 0,0 0 0,0 0 0,0 0 0,0 0 1,0-1-1,0 1 0,-1 0 0,1 0 0,0 0 0,0 0 0,0-1 0,1 1 1,-1 0-1,0 0 0,0-2-2,0 0-1,1 0 1,-1 0 0,1 1 0,-1-1 0,1 0 0,0 0-1,0 1 1,0-1 0,0 1 0,1-3 0,0 2-6,0 0 1,0-1-1,1 1 1,-1 0-1,0 0 1,1 0-1,-1 0 1,1 1-1,0-1 1,0 1-1,0 0 1,0-1-1,3 0 1,-4 2 3,-1 0 1,1 0-1,-1 0 1,1 0-1,0 0 0,-1 0 1,1 0-1,-1 0 1,1 1-1,-1-1 1,1 0-1,-1 1 0,1 0 1,-1-1-1,0 1 1,1 0-1,-1 0 1,0-1-1,0 1 0,1 0 1,-1 0-1,0 1 1,0-1-1,0 0 1,0 0-1,0 0 0,0 1 1,1 2-1,4 9-7,0 1 0,-1-1 0,7 28 0,2 4 4,-14-43 9,0-1 0,1 0-1,-1 1 1,1-1 0,-1 0 0,1 0 0,0 1 0,0-1 0,-1 0 0,1 0 0,0 0 0,0 0 0,0 0 0,0 0 0,0 0 0,0 0 0,1 0 0,-1-1 0,0 1 0,0 0 0,1-1 0,-1 1 0,2 0 0,-2-1 3,1 0 1,0 0 0,-1-1 0,1 1-1,0 0 1,-1-1 0,1 1 0,-1-1 0,1 1-1,0-1 1,-1 0 0,0 0 0,1 1 0,-1-1-1,1 0 1,-1 0 0,0-1 0,0 1 0,2-2-1,11-13 72,-2-1-1,0-1 1,-1 1-1,-1-2 1,-1 1-1,0-1 1,11-39-1,-20 57-68,1-1-1,-1 1 1,1-1-1,-1 0 1,1 1-1,-1-1 1,0 1-1,0-1 0,0 0 1,0 1-1,0-1 1,0 0-1,0 1 1,-1-1-1,0-2 1,1 3-14,-1 1 1,1 0-1,0 0 1,0 0-1,-1-1 1,1 1-1,0 0 1,0 0-1,-1 0 1,1 0-1,0-1 0,0 1 1,-1 0-1,1 0 1,0 0-1,-1 0 1,1 0-1,0 0 1,-1 0-1,1 0 1,0 0-1,-1 0 1,1 0-1,0 0 1,-1 0-1,1 0 1,-1 1-1,-14 8-568,-21 18-990,26-19 1133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14851,'1'-10'1382,"-1"8"-1090,1-1 0,-1 1 1,0-1-1,1 1 1,0-1-1,-1 1 1,1 0-1,0 0 1,0-1-1,2-1 0,-3 4-243,0 0 0,0 0-1,0 0 1,1 0-1,-1 0 1,0 0-1,0 0 1,0 0-1,1 0 1,-1 0-1,0 0 1,0 0-1,0 0 1,1 0-1,-1 0 1,0 0-1,0 0 1,0 0 0,0 0-1,1 0 1,-1 1-1,0-1 1,0 0-1,0 0 1,0 0-1,0 0 1,1 0-1,-1 0 1,0 1-1,0-1 1,0 0-1,0 0 1,0 0-1,0 0 1,0 1-1,0-1 1,0 0 0,0 0-1,1 0 1,-1 1-1,0-1 1,0 0-1,0 0 1,0 0-1,0 0 1,0 1-1,-1-1 1,4 12 651,-1 23-204,-2 0-1,-2 0 0,-1-1 0,-10 47 0,6-36-528,-4 74-1,13-109-344,3-12-97,4-13-314,41-113-3469,-34 81 3368,2 0-1,2 2 1,49-81-1,-68 125 1008,0-1 0,0 1 1,0 0-1,0-1 0,0 1 0,0 0 1,1-1-1,-1 1 0,0 0 0,1 0 1,-1 0-1,1 0 0,-1 0 0,1 1 0,3-2 1,-5 2-57,1 0 0,-1 0 0,0 0 0,1 0 0,-1 0 0,1 0 0,-1 0 0,0 0 0,1 0 1,-1 1-1,0-1 0,1 0 0,-1 0 0,0 0 0,1 1 0,-1-1 0,0 0 0,1 0 0,-1 1 0,0-1 0,1 0 1,-1 1-1,0-1 0,1 1 0,3 18 1093,0 66 610,-12 151-1,3-209-2293,5-26 486,0-1 1,0 0-1,0 1 1,0-1-1,0 1 1,-1-1-1,1 1 0,0-1 1,0 1-1,0-1 1,0 0-1,-1 1 1,1-1-1,0 0 1,-1 1-1,1-1 1,0 1-1,-1-1 0,1 0 1,0 0-1,-1 1 1,1-1-1,-1 0 1,1 0-1,0 1 1,-1-1-1,1 0 0,-1 0 1,1 0-1,-1 0 1,1 0-1,-1 0 1,1 0-1,0 0 1,-1 0-1,1 0 0,-1 0 1,1 0-1,-1 0 1,1 0-1,-1 0 1,1 0-1,-1 0 1,1 0-1,0-1 0,-1 1 1,1 0-1,-1 0 1,1-1-1,0 1 1,-1-1-1,-28-29-1001,9 8 347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15 149 17380,'-10'-3'1776,"6"-3"-1104,4 1-240,6-6 793,4-3-177,10-3-248,3-2-192,10-3-272,5 0-96,5 7-72,2 1-96,-1 13-368,-4 1-256,-5 10-768,-5 3 1104,-12 0-200,-2 2-144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17452,'0'0'87,"0"0"0,1 0 0,-1 0 0,1 1 0,-1-1 0,0 0 0,1 0 1,-1 1-1,0-1 0,1 0 0,-1 1 0,0-1 0,1 0 0,-1 1 0,0-1 0,0 0 1,1 1-1,-1-1 0,0 1 0,0-1 0,0 0 0,1 1 0,-1-1 0,0 1 0,0-1 1,0 1-1,0-1 0,0 1 0,0-1 0,0 1 0,0-1 0,0 0 0,0 1 0,-1-1 1,1 1-1,0-1 0,0 1 0,0-1 0,0 0 0,-1 1 0,1-1 0,0 1 0,-11 28 702,8-21-481,-31 85 202,5 1 1,-28 156-1,55-232-522,0-1 1,1 1-1,2 31 0,0-45-103,-1 1 1,1 0-1,-1 0 1,1 0-1,1-1 0,-1 1 1,1 0-1,0-1 1,0 0-1,0 1 0,0-1 1,1 0-1,0 0 1,0 0-1,0 0 0,0-1 1,1 1-1,4 3 1,-6-6 15,1 0 0,-1 0 0,1 0 1,-1 0-1,1 0 0,-1-1 0,1 1 1,0-1-1,-1 0 0,1 1 0,-1-1 1,1-1-1,0 1 0,-1 0 0,1-1 1,-1 1-1,1-1 0,0 0 0,-1 1 1,0-1-1,1-1 0,3-1 0,16-11-682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14523,'15'0'1544,"-11"10"-831,-2 5-233,-5 6 728,-3 5-240,-7 8-216,-2-3-112,-5 8-247,-2-1-105,-1-3-160,-3-2-64,-1-6-280,1-5-192,0-9-441,1-4-151,3-12 744,1-4-240,3-12-144</inkml:trace>
  <inkml:trace contextRef="#ctx0" brushRef="#br0" timeOffset="1">0 164 14491,'18'3'1664,"0"3"-1047,8 4-225,3-1 768,7 1-424,1 0-120,3-3-632,-2-1-392,-5-3 416,0 3-136,-2-2-144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90 14107,'6'-2'459,"-1"0"-1,1 0 1,-1 0 0,0-1 0,0 0-1,-1 0 1,7-5 0,-10 6-335,1 1 1,-1-1 0,1 1 0,-1-1 0,0 1-1,1-1 1,-1 0 0,0 0 0,0 1-1,0-1 1,-1 0 0,1 0 0,0 0-1,-1 0 1,1 0 0,-1 0 0,0 0 0,1 0-1,-1 0 1,0 0 0,0 0 0,-1 0-1,0-4 1,1 5-117,0 0 0,0 0 0,0 1 0,0-1 0,0 0 0,0 1-1,-1-1 1,1 0 0,0 1 0,-1-1 0,1 0 0,0 1 0,-1-1 0,1 0 0,-1 1 0,1-1 0,-1 1-1,1-1 1,-1 1 0,1-1 0,-1 1 0,1 0 0,-1-1 0,0 1 0,1 0 0,-1-1 0,0 1 0,1 0-1,-1 0 1,0-1 0,0 1 0,1 0 0,-1 0 0,0 0 0,1 0 0,-1 0 0,0 0 0,0 0 0,1 0-1,-1 0 1,0 1 0,1-1 0,-1 0 0,0 0 0,0 1 0,1-1 0,-1 0 0,1 1 0,-1-1 0,0 1 0,0 0-1,-3 2 10,0 0-1,0 0 0,1 0 0,-1 1 0,1-1 0,-4 6 0,2-2 52,0 1 0,1 0-1,0 0 1,0 0 0,1 1-1,0-1 1,1 1 0,-1-1-1,2 1 1,-1 0 0,1 0-1,1 0 1,-1 0 0,1 0-1,3 13 1,-3-21-86,0 1 0,0-1 0,0 1 0,1-1 0,-1 0 0,1 1 0,-1-1 0,1 0 0,-1 0 0,1 1 0,0-1 0,0 0 0,0 0 0,0 0 0,0 0 0,0 0 0,0 0 0,0 0 0,0 0 0,0 0 0,0 0 0,0-1 0,1 1 0,-1 0 0,0-1 0,1 1 0,-1-1 0,0 0 0,1 1 0,-1-1 0,0 0 0,1 0 0,-1 0 0,1 0 0,-1 0 0,1 0 0,-1 0 0,0 0 0,1-1 0,-1 1 0,0-1 0,1 1 0,-1-1 0,0 1 0,3-2 0,6-3-311,-1 0 1,1 0 0,-1-1 0,12-11 0,-19 16 341,28-23-507,2-8-162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13643,'6'23'2032,"4"-1"-1071,3 2-345,3 4 2144,0 6-1904,0 4-15,-6 4-177,-4 0-144,-8 3-216,-5 1-104,-12 3-312,-5 0-336,-4-8 408,-2-8-88,2-13-24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17108,'-8'0'1456,"13"3"-880,3-2-168,10-1 640,6 3-255,10-3-201,5 0-88,5 0-216,3 3-160,-1-2-576,-3 1-408,-9 1-1345,-10 1 1833,-18 3-344,-7 2-272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14275,'-4'9'1688,"4"4"-1055,7-2-193,6-2 1088,12-2-816,8 1-64,10-7-344,8-1-488,8-4 280,5 1-72,1-3-144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2 301 16315,'0'0'52,"-1"0"-1,1 0 1,0 0-1,0 0 1,0 1-1,0-1 1,0 0-1,0 0 1,0 0-1,0 1 1,0-1-1,0 0 1,0 0-1,0 0 1,0 1-1,0-1 1,0 0-1,0 0 0,0 0 1,0 0-1,0 1 1,0-1-1,0 0 1,0 0-1,0 0 1,0 1-1,0-1 1,0 0-1,0 0 1,0 0-1,0 0 1,1 1-1,-1-1 1,0 0-1,0 0 1,0 0-1,0 0 0,0 0 1,1 0-1,-1 1 1,0-1-1,0 0 1,0 0-1,0 0 1,1 0-1,-1 0 1,0 0-1,12-5 1046,13-16 3,120-137 1223,-65 68-2115,-74 83-209,-4 4-1,0 1-1,1-1 0,-1 1 1,0-1-1,1 1 0,0 0 0,-1 0 1,1 0-1,0 1 0,4-3 1,-7 4 0,0 0 1,1 0 0,-1 0 0,1 0 0,-1 0-1,1 0 1,-1 0 0,1 0 0,-1 0-1,0 0 1,1 0 0,-1 0 0,1 1 0,-1-1-1,0 0 1,1 0 0,-1 0 0,1 1 0,-1-1-1,0 0 1,1 0 0,-1 1 0,0-1-1,1 0 1,-1 1 0,0-1 0,0 0 0,1 1-1,-1-1 1,0 0 0,0 1 0,1-1-1,-1 1 1,0-1 0,0 0 0,0 1 0,0-1-1,0 1 1,0-1 0,0 1 0,0-1-1,0 1 1,0-1 0,0 0 0,0 1 0,0 0-1,-2 29-30,1-24 26,-24 142-17,14-101 19,3 0 0,-3 59 0,14-80-409,3-19 57,-5-7 364,0 0 1,-1 0-1,1 0 1,-1 0 0,1 0-1,0 0 1,-1 0-1,1-1 1,-1 1-1,1 0 1,0-1 0,-1 1-1,1 0 1,-1-1-1,1 1 1,-1 0-1,1-1 1,-1 1-1,0-1 1,1 0 0,12-14-47,16-25 0,-4 0-141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17748,'12'-13'707,"2"0"-1,0 1 1,0 1 0,1 1 0,17-10 0,-20 13-571,0 1 1,1 0-1,-1 1 1,1 0-1,16-3 1,-26 8-118,1-1 0,0 0 0,0 1-1,0 0 1,0 0 0,-1 0 0,1 1 0,0-1 0,0 1 0,4 1 0,-6-1-8,0-1 0,-1 1 0,1 0 0,0 0 0,-1 0 0,1 0 0,-1 1 0,1-1 0,-1 0 0,1 1 0,-1-1 0,0 1 0,0-1 0,0 1 0,0 0 0,0-1 0,0 1 0,0 0 0,0 0 0,-1-1 0,1 3 0,0 3 13,0 0 0,0 0 0,-1-1 0,0 1 0,0 0 0,-1 0 0,0-1 0,0 1 0,-1 0 0,1-1 0,-2 1 0,1-1 0,-4 7 0,-6 13 136,-28 41 0,31-53-90,-39 56 257,29-45-114,1 2 0,-19 35-1,37-61-207,0-1-1,-1 0 0,1 0 0,0 1 1,0-1-1,0 0 0,0 1 1,0-1-1,-1 0 0,1 0 0,0 1 1,0-1-1,0 0 0,0 1 0,0-1 1,0 0-1,0 1 0,0-1 1,0 0-1,0 1 0,0-1 0,0 0 1,0 0-1,1 1 0,-1-1 0,0 0 1,0 1-1,0-1 0,0 0 1,0 0-1,1 1 0,-1-1 0,0 0 1,12 1 57,18-11-163,-27 9 48,28-11-1162,0 2 0,51-9 0,-45 14 485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18188,'-9'4'1712,"8"2"-1056,1 0-240,8-3 753,5 0-225,9-2-248,6-1-120,-1-1-496,1-2-360,-1-3-912,1 2 1080,-11 2-224,-4 2-136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15963,'0'-1'144,"0"0"-1,0-1 0,0 1 0,0 0 0,1 0 0,-1-1 1,0 1-1,0 0 0,1 0 0,-1-1 0,1 1 0,-1 0 0,1 0 1,-1 0-1,1 0 0,0 0 0,0 0 0,-1 0 0,1 0 1,0 0-1,0 0 0,0 0 0,0 1 0,0-1 0,0 0 1,0 0-1,0 1 0,1-1 0,-1 1 0,0-1 0,1 1 1,43-14 1220,-44 14-1274,12-4 61,0 1 0,1 1 0,-1 1 0,0 0 0,1 0 0,-1 1-1,19 3 1,-31-3-146,1 0 0,-1 1 0,0-1 0,1 1 0,-1 0 0,1-1 0,-1 1 0,0 0 0,1-1 0,-1 1 0,0 0 0,0 0 0,0 0 0,0 0 0,0 1 0,0-1 0,0 0 0,0 0 0,0 0 0,0 1 0,-1-1 0,2 3 0,-2-2-1,1 1 1,-1 0-1,0-1 1,0 1-1,0-1 0,0 1 1,-1-1-1,1 1 1,-1-1-1,1 1 0,-1-1 1,-1 4-1,-3 5 5,0 0 0,-1-1 0,-1 1 0,-10 12-1,-77 88 143,28-35 120,63-73-246,0 0 0,0 1-1,0-1 1,0 1 0,1-1 0,0 1 0,0 0 0,0 0 0,0 0 0,1 0 0,-1 0 0,1 0-1,0 1 1,-1 7 0,2-11-19,0 0 0,0-1 0,1 1 0,-1-1 0,0 1 0,0 0 0,0-1 0,1 1 0,-1-1 0,0 1 0,1-1 0,-1 1 0,0-1 0,1 1 0,-1-1 0,1 1 0,-1-1 0,1 1 0,-1-1 0,1 0 0,-1 1 0,1-1 0,-1 0 0,1 0 0,0 1 0,-1-1 0,2 0 0,22 1-30,22-14-638,-46 13 653,114-48-1459,-74 31 1043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14371,'-3'13'1192,"-11"6"-744,-5 2-144,-3 7 433,0-1-49,-4 5-96,5-1-56,0-4-168,1-2-16,4-9-344,0-5-320,2-11 296,-1-4-64,4-8-64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15715,'8'0'1697,"8"6"-889,4-2-280,9 2 840,5-3-311,8 1-329,2-1-432,0 1-1032,-4-2 824,-11 8-272,-6 0-145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15555,'5'7'1609,"3"-1"-1153,0 5-128,4 4 984,1 5-784,0 7-120,0 7-72,-1 3-56,-5 5-88,-6 3-63,-5 4-49,-6 2-80,-13-2-225,-9-4-215,-9-8 1857,-6-3-1377,-7-14 40,1-7 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114 180 12331,'-18'13'1410,"10"-7"-939,-1-1 1,2 1 0,-1 0-1,1 1 1,0 0 0,0 0 0,1 0-1,0 1 1,0 0 0,-5 11-1,8-14-380,1 1 0,0-1 0,1 1-1,-1 0 1,1 0 0,0 0 0,0 0-1,1 0 1,0 0 0,0 0 0,0 0-1,3 11 1,-3-15-66,1 0 0,-1 0 0,1 0 1,0 0-1,0 0 0,0-1 0,0 1 0,0 0 0,0-1 0,1 1 0,-1 0 1,0-1-1,1 0 0,-1 1 0,1-1 0,3 2 0,-3-2-6,1 0-1,-1 0 1,1 0 0,-1-1-1,1 1 1,0-1-1,-1 0 1,1 1 0,0-1-1,-1-1 1,1 1-1,0 0 1,-1-1 0,1 1-1,0-1 1,2-1-1,4-1 2,-1-1 0,0 0 0,0 0 0,-1-1-1,1 0 1,-1 0 0,0 0 0,0-1-1,-1-1 1,0 1 0,10-13 0,0-3 19,-1-1 0,19-38 0,15-47 145,-43 91-74,0-1 0,0 0 0,-2 0 0,3-20 0,-7 38-101,0 0 1,0 0-1,0 0 1,0 0-1,-1 0 1,1 0-1,0 0 1,0 0-1,0 0 1,0 0-1,0 0 0,0 0 1,0 0-1,0 0 1,0 0-1,0 0 1,0 0-1,0 0 1,0 0-1,-1 0 1,1 0-1,0 0 1,0 0-1,0 0 1,0 0-1,0 0 1,0 0-1,0 0 1,0 0-1,0 0 1,0 0-1,0 0 1,0 0-1,0-1 1,0 1-1,0 0 1,-1 0-1,1 0 0,0 0 1,0 0-1,-4 10 157,-13 36 306,3 1-1,2 1 0,-10 86 0,21-126-447,0-2-42,0-1-1,0 0 1,1 0 0,0 0-1,0 1 1,0-1-1,1 0 1,-1 0 0,1 1-1,1-1 1,-1 0-1,1 0 1,3 8-1,-4-12-16,0 0 0,0 0-1,0-1 1,0 1-1,0 0 1,1 0-1,-1-1 1,0 1-1,0 0 1,1-1-1,-1 1 1,0-1-1,1 0 1,-1 0-1,1 1 1,-1-1-1,0 0 1,1 0-1,-1 0 1,1 0-1,-1 0 1,0-1-1,1 1 1,-1 0-1,0-1 1,1 1-1,-1-1 1,0 1-1,1-1 1,-1 0-1,0 1 1,0-1-1,2-1 1,17-15-324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3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 15571,'0'-2'1217,"-8"7"-913,-3 5-144,-3 11 432,-2 8-104,-4 13-160,0 6-120,-2 11-80,0 3-8,5 6-32,1-1 8,9 1-40,2-3 0,8-7-368,7-5-248,8-15 472,2-9-56,7-15-80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14 13235,'12'-9'820,"-3"5"2792,-14 18-1517,-15 20-1594,0-1 1,-2-1 0,-44 49 0,59-74-374,1 1-308,0-1 0,0 0 0,-1-1 1,-8 7-1,14-12 130,-1 0 0,1 0-1,0 0 1,0 0 0,0-1 0,-1 1 0,1 0-1,0-1 1,-1 0 0,1 1 0,0-1 0,-1 1 0,1-1-1,0 0 1,-1 0 0,1 0 0,-1 0 0,1 0-1,0 0 1,-1 0 0,1-1 0,-1 1 0,1 0 0,0-1-1,-1 1 1,1-1 0,0 0 0,0 1 0,-1-1-1,1 0 1,0 0 0,0 1 0,0-1 0,-2-2-1,-7-10-442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15115,'10'16'1601,"1"0"-1065,7 4-144,3-1 664,11 3-336,6-2-24,5-4-224,2-3-216,1-4-792,-2-4 600,2 4-136,-4-2-144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16812,'6'4'1584,"3"5"-992,1 1-208,9-1 536,2-1-143,11-3-137,3-4-304,4-2-800,1-4-353,4-1 689,-1 2-184,-1 1-128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16916,'1'1'125,"0"0"0,0 0 0,0 0 0,0 0 0,0 0 0,0-1 0,0 1 0,0 0 0,1-1 0,-1 1 0,0-1 0,0 1 0,0-1 0,1 1 0,-1-1 0,0 0 0,1 0 0,-1 1 0,0-1 0,1 0 0,-1 0 0,0-1 0,1 1 0,-1 0 0,0 0 0,1-1 0,-1 1 0,0 0 0,0-1 0,1 1 0,-1-1 0,2-1 0,6-3 26,0 0 0,0-1-1,10-8 1,-14 11 22,31-28 101,45-47 0,4-5-334,-69 73-20,-16 10 78,0 0 0,0 0 0,0 0 0,1 0 0,-1 0 0,0 0 0,0 0 0,0 0 0,1 0 0,-1 0 0,0 0 0,0 0-1,0 0 1,0 0 0,1 0 0,-1 0 0,0 0 0,0 0 0,0 0 0,1 0 0,-1 0 0,0 0 0,0 1 0,0-1 0,0 0 0,0 0-1,1 0 1,-1 0 0,0 0 0,0 0 0,0 1 0,0-1 0,0 0 0,0 0 0,0 0 0,0 1 0,1-1 0,-1 0 0,0 0 0,0 1-1,-5 28-97,4-22 102,-9 30-31,3-9 26,0 0-1,2 0 0,1 0 0,-1 48 0,9-54-260,-3-22 225,-1 1 0,0-1 0,0 1 0,1-1 0,-1 1 0,0-1 0,1 1 0,-1-1 0,1 1 0,-1-1 0,1 0 0,-1 1 0,1-1 0,-1 0 0,1 1 0,-1-1 0,1 0 0,-1 0 0,1 1 1,0-1-1,1 0-31,1 0 1,-1-1-1,0 1 1,0-1-1,0 1 1,0-1-1,0 0 1,0 0-1,0 0 1,-1 0-1,1 0 1,0 0-1,0-1 1,2-1 0,16-13-325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14379,'9'-5'1568,"3"4"-719,-1 1-233,4 3 776,-1 1-136,3 5-135,1 0-105,1 1-296,-2-2-128,3-3-232,2-4-128,3-2-400,-1-5-376,-4-6 488,2 2-96,1-1-64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14635,'6'-3'466,"1"0"0,-1 1 0,0 0 0,1 0-1,0 1 1,8-2 0,-11 3-368,-1 0 0,0 0 0,0 1-1,0-1 1,1 1 0,-1-1 0,0 1 0,0 0 0,0 1-1,0-1 1,0 0 0,0 1 0,-1-1 0,1 1 0,4 4 0,-2-3-65,-1 2 0,1-1 1,-1 0-1,0 1 0,0 0 1,-1 0-1,1 0 0,-1 0 1,0 1-1,-1-1 1,1 1-1,-1 0 0,0-1 1,-1 1-1,1 0 0,-1 0 1,0 0-1,0 1 1,-1-1-1,0 0 0,0 0 1,-1 0-1,1 0 0,-1 0 1,-1 0-1,-1 8 1,-6 11 6,-1 0 0,-1 0 1,-1-1-1,-26 38 1,18-29 249,18-29-238,-1 0-1,1 1 0,0-1 1,0 1-1,0-1 0,1 1 1,-1 0-1,1 0 1,0 0-1,1 0 0,-1 0 1,1 0-1,0 6 0,1-9-56,-1 0 0,1 0 0,0 0 0,0 1-1,0-1 1,0 0 0,0 0 0,0 0-1,1 0 1,-1 0 0,0-1 0,1 1 0,0 0-1,-1-1 1,1 1 0,0-1 0,0 1-1,0-1 1,0 0 0,0 0 0,0 0 0,0 0-1,0 0 1,1-1 0,-1 1 0,0 0-1,0-1 1,1 0 0,-1 0 0,4 1 0,14-1-426,0-1 0,0 0 0,-1-2 0,1 0 1,25-8-1,-40 10 391,43-10-536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15091,'-2'12'1208,"-6"8"-951,-4-1-97,-1 6 440,-1 1-136,-2 4-104,0 2-56,0-2-72,-2-1-16,1-4-48,0-2-112,1-10-480,-2-6-208,4-7 544,1-7-168,6-9-96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16123,'11'8'1793,"2"2"-1145,1 1-240,2 2 816,6 0-416,-1-3-63,5-1-353,2 0-344,-1-5-816,1 1-1513,-8 0 1969,-4 1-336,-2 3-248</inkml:trace>
  <inkml:trace contextRef="#ctx0" brushRef="#br0" timeOffset="1">476 93 16211,'0'0'1777,"6"3"-1017,1 0-280,2 0 1056,4 0-527,3-2-497,3 0-336,1-1-936,0-4 760,5 3-192,-4-2-160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15531,'-1'0'87,"1"0"-1,0 0 1,0-1-1,0 1 1,0 0-1,-1 0 0,1 0 1,0-1-1,0 1 1,0 0-1,0 0 1,0-1-1,-1 1 0,1 0 1,0 0-1,0-1 1,0 1-1,0 0 1,0 0-1,0-1 1,0 1-1,0 0 0,0 0 1,0-1-1,0 1 1,0 0-1,0 0 1,0-1-1,0 1 1,1 0-1,-1 0 0,0-1 1,0 1-1,0 0 1,0 0-1,0-1 1,0 1-1,1 0 1,-1 0-1,0 0 0,0 0 1,0-1-1,1 1 1,-1 0-1,0 0 1,0 0-1,1 0 0,-1 0 1,0-1-1,0 1 1,1 0-1,-1 0 1,0 0-1,0 0 1,1 0-1,-1 0 0,0 0 1,0 0-1,1 0 1,-1 0-1,0 0 1,0 0-1,1 0 1,22-2 1079,-20 2-945,10 0 33,0-1-1,-1 2 1,1 0-1,21 4 0,-31-4-246,-1-1-1,1 1 1,-1 0 0,1 0-1,-1 0 1,1 0-1,-1 0 1,1 0-1,-1 1 1,0-1-1,0 1 1,0 0-1,0 0 1,0-1-1,0 1 1,0 0 0,-1 1-1,1-1 1,-1 0-1,1 0 1,-1 1-1,0-1 1,0 1-1,0-1 1,0 1-1,0-1 1,-1 1-1,1 0 1,-1 3-1,0 1-7,0 1 0,-1-1 0,0 1 0,-1-1 0,0 0 0,0 0 0,0 1 0,-6 10 0,-33 56 6,27-51 3,-5 7 3,13-21-11,0 0-1,0 1 0,1-1 1,0 1-1,-5 14 0,10-23-2,0 0-1,-1 0 0,1 0 1,0 0-1,0 0 1,0-1-1,0 1 1,0 0-1,0 0 0,1 0 1,-1 0-1,0 0 1,0-1-1,1 1 1,-1 0-1,0 0 1,1 0-1,-1-1 0,1 1 1,-1 0-1,1-1 1,-1 1-1,1 0 1,-1-1-1,1 1 0,0 0 1,-1-1-1,1 1 1,0-1-1,0 0 1,-1 1-1,1-1 0,0 1 1,0-1-1,0 0 1,-1 0-1,2 1 1,5 0-56,0 1 0,0-1 0,13 0 0,-5 0-51,-5 0 29,0 1 1,-1 0-1,1 0 1,0 1 0,-1 1-1,1 0 1,-1 0-1,11 7 1,-17-9 76,-1-1 0,1 1 0,-1 0 0,0 0 0,0 0 0,0 0 0,0 0 1,0 0-1,0 1 0,0-1 0,-1 1 0,1-1 0,-1 1 0,0 0 0,0-1 0,0 1 0,0 0 0,0 0 0,0 0 0,-1 0 0,0 0 0,1 0 1,-1 0-1,0 0 0,0 0 0,-1-1 0,1 1 0,-1 0 0,1 0 0,-1 0 0,0 0 0,-2 5 0,0-2 91,-1 0 0,0 0-1,0 0 1,0 0 0,0-1 0,-1 1-1,0-1 1,0 0 0,-1-1-1,1 1 1,-1-1 0,0 0 0,0 0-1,0-1 1,-7 3 0,7-3-78,0-1 1,1 0-1,-1 0 0,0-1 1,0 1-1,0-1 0,0-1 1,-1 1-1,1-1 1,0 0-1,0 0 0,0-1 1,0 0-1,0 0 0,0 0 1,0-1-1,-10-4 0,13 4-115,0 1 0,0-1-1,1 0 1,-1 1-1,1-1 1,0-1 0,0 1-1,0 0 1,0 0-1,0-1 1,0 1 0,0-1-1,-1-4 1,-1-2-370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4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14955,'0'-1'172,"0"1"0,0-1 1,1 0-1,-1 0 0,1 0 0,-1 1 0,1-1 0,-1 0 0,1 1 0,-1-1 0,1 0 0,-1 1 1,1-1-1,0 1 0,-1-1 0,1 1 0,0-1 0,0 0 0,9-3 122,0 1 0,1 0 0,-1 0 0,0 1 0,1 0 0,12 0-1,68 2 275,-58 1-363,86 5 46,-101-4-236,-1 1 0,0 1 0,0 0 0,31 13 0,-46-16-14,1 0 0,-1 0 1,1 1-1,-1 0 0,0-1 1,0 1-1,1 0 0,-1 0 1,0 0-1,-1 0 0,1 0 1,0 1-1,-1-1 0,1 0 1,-1 1-1,3 4 0,-3-2 8,0 0-1,0 0 1,0 0-1,0 0 1,-1 0-1,0 0 0,0 0 1,-1 9-1,-3 5 80,-1-1 0,0 0 0,-15 34 0,6-23-160,-1 0 0,-1-1-1,-1 0 1,-36 42 0,52-68 3,0-2 59,1 0 0,0 0 0,-1 1 0,1-1 0,0 0 0,-1 1 0,1-1 0,0 0 0,-1 1 1,1-1-1,0 0 0,-1 1 0,1-1 0,0 0 0,0 1 0,0-1 0,-1 1 0,1-1 0,0 1 0,0-1 0,0 0 0,0 1 0,0-1 0,0 1 0,0-1 0,0 1 0,0-1 0,0 1 1,0-1-1,0 0 0,0 1 0,0-1 0,0 1 0,1-1 0,-1 1 0,0-1 0,0 0 0,0 1 0,1 0 0,9 1-301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19028,'4'1'2081,"-1"5"559,-3-11-2440,-2-3-360,-2 1 160,-2-5-136,0-7-136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 15795,'7'-5'1860,"-9"7"-543,-16 16 147,-21 20-309,-130 176 846,167-211-2051,0 0 1,-1 0-1,1 0 1,-1 0-1,1-1 1,-1 1-1,-3 2 1,5-5 9,0 0 1,1 0 0,-1 1 0,0-1 0,1 0-1,-1 0 1,0 0 0,1 0 0,-1 1-1,0-1 1,1 0 0,-1 0 0,0 0 0,1-1-1,-1 1 1,0 0 0,1 0 0,-1 0-1,0 0 1,1-1 0,-1 1 0,0 0-1,1 0 1,-1-1 0,1 1 0,-1-1 0,1 1-1,-1-1 1,1 1 0,-1 0 0,1-1-1,-1 0 1,1 1 0,-1-1 0,1 1 0,0-1-1,-1 1 1,1-1 0,0 0 0,0 1-1,-1-1 1,1 0 0,0 1 0,0-1-1,0-1 1,-5-17-334,1-4-137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16972,'9'8'1560,"4"4"-968,3 2-200,4 2 584,5 2-159,3-1-201,0 2-312,2-2-624,-1-1-360,-1-4 584,-8-2-169,0-1-127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4:4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13843,'0'-1'114,"0"1"0,0-1 0,0 1 1,0-1-1,0 1 0,0-1 0,1 1 0,-1-1 1,0 1-1,0 0 0,1-1 0,-1 1 0,0-1 0,0 1 1,1 0-1,-1-1 0,0 1 0,1-1 0,-1 1 1,1 0-1,-1 0 0,1-1 0,-1 1 0,0 0 0,1 0 1,-1-1-1,1 1 0,-1 0 0,2 0 0,17-7 1565,-14 6-887,13-5 75,2 1-1,30-3 1,-42 7-808,0 0-1,0 1 1,0 0-1,0 0 1,-1 1 0,1 0-1,0 0 1,0 1-1,10 3 1,-16-4-57,0 1 1,0-1-1,0 0 0,0 0 1,0 1-1,-1-1 0,1 1 1,0 0-1,0-1 1,-1 1-1,0 0 0,1 0 1,-1 0-1,0 0 0,0 0 1,0 0-1,0 1 1,0-1-1,0 0 0,-1 0 1,1 1-1,-1-1 0,1 1 1,-1-1-1,0 0 0,0 1 1,0-1-1,0 0 1,-1 1-1,1-1 0,-2 4 1,-1 6-7,0 0 0,-2 0 1,1 0-1,-11 18 0,-3 3 74,-1-1 0,-2 0-1,-26 30 1,47-62-63,-1 0 1,1 1-1,-1-1 0,1 0 1,0 1-1,-1-1 0,1 0 1,0 1-1,-1-1 0,1 1 1,0-1-1,0 0 0,-1 1 1,1-1-1,0 1 0,0-1 0,0 1 1,0-1-1,-1 1 0,1-1 1,0 1-1,0-1 0,0 1 1,0-1-1,0 0 0,0 1 1,0-1-1,0 1 0,1-1 1,-1 1-1,0 0 0,1-1 4,0 1-1,0-1 1,0 0 0,-1 1-1,1-1 1,0 0-1,0 0 1,0 0-1,0 0 1,0 0 0,0 0-1,0 0 1,0 0-1,2 0 1,47-12 13,-39 8-133,25-5-651,-19 4 344,0 1-1,22-3 0,-16 7-1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16 123 12083,'0'0'33,"-16"-3"1083,21 4-291,42 4 148,223-19 180,-43 0-1030,135-11-87,-276 17-45,15 4 76,169 15 0,-246-10-48,68 1 62,0-4 0,120-19 0,-84 7 120,68 5 251,7-1 97,-100 1-293,157 6 1,-63-1 89,16 1 314,-161 9-254,-33-3-279,0-1 0,25-1 1,19-5-284,-63 4 67,0 0 0,0 0 0,1 0 0,-1 0 0,0 1 0,0-1 0,0 0 0,1 0 0,-1 0 1,0 0-1,0 0 0,0 0 0,0 0 0,1 0 0,-1 0 0,0 0 0,0 1 0,0-1 0,0 0 0,0 0 1,1 0-1,-1 0 0,0 1 0,0-1 0,0 0 0,0 0 0,0 0 0,0 0 0,0 1 0,0-1 0,0 0 1,0 0-1,0 0 0,0 1 0,0-1 0,0 0 0,0 0 0,0 0 0,0 1 0,0-1 0,0 0 0,0 0 1,0 0-1,0 0 0,0 1 0,0-1 0,0 0 0,0 0 0,0 0 0,-1 1 0,1 0 123,-1 3-892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2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29 14499,'3'-6'1081,"5"-13"836,-4 15-581,-2 10 646,-2 7-1751,-2 0 1,1 0-1,-2-1 0,1 1 0,-2-1 0,-7 19 1,-1 5-25,-49 148 340,61-182-542,-1 0 0,0 0 0,1 0 0,-1 0 0,1 0 0,-1 1 0,1-1 1,0 0-1,0 0 0,0 0 0,0 1 0,0-1 0,1 0 0,-1 0 0,1 0 0,-1 0 1,3 4-1,-2-5 1,0 0 0,0 0 0,1 0 1,-1 0-1,0 0 0,1 0 0,-1-1 1,1 1-1,-1-1 0,1 1 0,-1-1 1,1 1-1,-1-1 0,1 0 1,-1 0-1,1 0 0,-1 0 0,1 0 1,-1 0-1,1 0 0,0 0 0,-1-1 1,1 1-1,-1 0 0,2-2 0,10-1-145,-1 0-1,1-1 1,-1-1-1,-1 0 1,1 0-1,-1-2 1,0 1-1,0-1 0,-1-1 1,12-10-1,-20 16-9,0 0 0,-1-1 0,1 1 1,-1 0-1,0-1 0,0 1 0,0-1 0,0 0 0,0 1 0,0-1 0,-1 0 0,1-4 0,1-5-538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14739,'-2'10'1448,"1"8"-815,-2 1-185,0 7 664,0 0-216,-1 8-152,1 3-88,1-3-215,1 1-105,1-3-304,0-5-272,0-7 1200,0-8-944,6-10 32,1-4 40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2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 13747,'18'-5'3205,"-26"13"-151,-8 6-2446,-55 56 371,-83 108 1,153-176-1049,0 0 0,-1-1 1,1 1-1,0-1 0,-1 0 1,1 1-1,-1-1 0,1 0 0,-1 0 1,0 0-1,-2 2 0,-3-7-1102,2-11 637,3-4 125,0-3-141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2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14619,'6'7'1368,"1"3"-735,0 0-177,7 3 600,1 2-200,8 0-120,3 3-80,2-2-152,1-2-135,-1-1-457,0-1-329,-6-4 385,-4 0-56,0-4-64,-4-1-56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12043,'0'0'75,"0"0"-1,0-1 1,0 1 0,0 0 0,0 0 0,-1 0 0,1 0 0,0 0 0,0-1 0,0 1 0,0 0 0,-1 0 0,1 0 0,0 0 0,0 0 0,0 0 0,-1 0-1,1 0 1,0 0 0,0 0 0,-1 0 0,1 0 0,0 0 0,0 0 0,0 0 0,-1 0 0,1 0 0,0 0 0,0 0 0,0 0 0,-1 0 0,1 0 0,0 0 0,0 0-1,0 0 1,-1 1 0,1-1 0,0 0 0,0 0 0,0 0 0,0 0 0,0 0 0,-1 1 0,1-1 0,0 0 0,0 0 0,0 0 0,0 1 0,0-1 0,0 0 0,0 0-1,0 1 48,0-1 0,1 1 0,-1-1 0,1 1 0,-1-1 0,1 0 0,0 1 0,-1-1-1,1 0 1,-1 1 0,1-1 0,0 0 0,-1 0 0,1 1 0,0-1 0,-1 0 0,1 0-1,0 0 1,0 0 0,29 0 726,0-2 0,0-1 0,38-8 0,-39 5-972,50-2 0,-86 8-842,-1 0 1,1 1 0,-1 0 0,-12 4-1,4-1-93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74 11827,'0'-3'226,"1"0"0,-1 1 0,1-1 1,0 0-1,0 0 0,0 0 1,0 0-1,1 1 0,-1-1 1,1 1-1,-1-1 0,1 1 1,0-1-1,0 1 0,0 0 1,0 0-1,1 0 0,-1 0 1,0 0-1,1 1 0,-1-1 1,1 1-1,5-3 0,-1 2-42,-1-1 0,0 1 0,1 0 0,-1 0 0,1 1 0,0-1 0,-1 2 0,1-1-1,10 1 1,-15 0-160,0 0 0,0 0-1,0 1 1,1-1-1,-1 1 1,0-1-1,0 1 1,0 0 0,-1 0-1,1 0 1,0 0-1,0 0 1,0 0-1,-1 0 1,1 0 0,-1 1-1,1-1 1,-1 1-1,1-1 1,1 3 0,-2-1-1,0 0 0,0-1 0,0 1 1,0 0-1,0 0 0,-1 0 1,1 0-1,-1 0 0,0 0 1,0-1-1,0 1 0,-1 6 1,-1 2 19,-1-1 1,0 1 0,0-1 0,-1 0 0,0 0 0,-12 18 0,-11 14 47,-2-2 0,-2 0 0,-2-3 1,-1 0-1,-66 53 0,78-78-16,21-12-74,1 0 0,0 0 1,0 0-1,0 0 0,0 0 0,0 0 0,0 0 1,0 0-1,-1 0 0,1 0 0,0 0 1,0 0-1,0 0 0,0 0 0,0 0 1,0 0-1,0 0 0,-1 0 0,1 0 0,0 0 1,0 0-1,0 0 0,0 0 0,0-1 1,0 1-1,0 0 0,0 0 0,0 0 0,-1 0 1,1 0-1,0 0 0,0 0 0,0 0 1,0 0-1,0-1 0,0 1 0,0 0 0,0 0 1,0 0-1,0 0 0,0 0 0,0 0 1,0 0-1,0 0 0,0-1 0,0 1 0,0 0 1,0 0-1,0 0 0,0 0 0,7-13 43,-2 8-43,-1-1 1,1 1-1,0 0 0,1 0 1,-1 1-1,1 0 0,0 0 0,0 0 1,7-3-1,-11 6 1,0 0 0,0 0 0,-1 1 0,1-1 0,0 1 1,0-1-1,0 1 0,0 0 0,0-1 0,0 1 0,0 0 0,0 0 0,0 1 0,0-1 0,0 0 0,0 1 0,0-1 1,0 1-1,0-1 0,-1 1 0,1 0 0,0 0 0,0 0 0,-1 0 0,1 0 0,-1 0 0,1 1 0,-1-1 0,1 0 1,-1 1-1,0-1 0,1 1 0,-1-1 0,0 1 0,0 0 0,0 0 0,1 2 0,2 9 42,1-1-1,-2 1 0,1 0 1,-2 0-1,2 15 1,-3-16 38,0 0 1,1 0-1,1 0 0,0 0 1,1-1-1,6 14 1,-10-24-72,1-1 1,-1 1-1,0 0 1,1 0 0,-1-1-1,1 1 1,0-1-1,-1 1 1,1 0 0,0-1-1,-1 1 1,1-1-1,0 1 1,-1-1 0,1 0-1,0 1 1,0-1-1,0 0 1,-1 1 0,1-1-1,0 0 1,0 0-1,0 0 1,0 0 0,-1 0-1,1 0 1,0 0-1,0 0 1,0 0 0,0 0-1,-1 0 1,1-1-1,0 1 1,0 0 0,0-1-1,-1 1 1,1 0-1,0-1 1,0 1 0,-1-1-1,1 1 1,0-1-1,-1 1 1,1-1 0,0 0-1,4-4 52,0 0-1,0 0 1,-1 0 0,5-7 0,5-6 84,-2-1 1,0 0 0,-1-1 0,-1 0 0,13-40-1,-23 59-147,1 1 0,-1 0-1,0-1 1,0 1-1,0-1 1,0 1 0,1 0-1,-1-1 1,0 1-1,0 0 1,0-1 0,0 1-1,0-1 1,0 1-1,0 0 1,0-1 0,0 1-1,0-1 1,0 1-1,-1 0 1,1-1 0,0 1-1,0 0 1,0-1-1,0 1 1,-1-1 0,-7 4-1388,-6 3 277,9-6 614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12963,'2'-1'166,"0"1"-1,-1-1 1,1 1 0,-1 0 0,1-1 0,0 1-1,-1 0 1,1 0 0,0 0 0,-1 0 0,1 1-1,-1-1 1,4 1 0,-4 0-59,0-1-1,-1 0 1,1 1 0,0-1-1,0 1 1,-1 0 0,1-1-1,0 1 1,-1 0 0,1-1-1,-1 1 1,1 0 0,-1 0-1,1-1 1,-1 1 0,0 0-1,1 0 1,-1 1 0,1 4 188,0 0 0,-1 0 0,0 0 1,0 0-1,0 0 0,-2 7 0,0 1-431,-6 53 551,-3 52-108,10-117-304,1-1-1,0 0 1,0 1-1,0-1 1,0 1-1,0-1 1,1 0 0,-1 1-1,0-1 1,1 0-1,-1 1 1,1-1-1,-1 0 1,2 2 0,-2-2-3,1-1 0,-1 0 0,0 0 0,1 0 0,-1 0 1,0 1-1,1-1 0,-1 0 0,1 0 0,-1 0 1,0 0-1,1 0 0,-1 0 0,1 0 0,-1 0 0,0 0 1,1 0-1,-1 0 0,0 0 0,1-1 0,-1 1 0,1 0 1,-1 0-1,0 0 0,1 0 0,-1-1 0,0 1 0,1 0 1,-1 0-1,1-1 0,4-4-6,0 0 0,0 0-1,0 0 1,4-7 0,-4 5 0,9-9-32,23-23 0,-33 35 31,0 1 0,0-1 0,0 1-1,0 1 1,1-1 0,-1 0 0,1 1 0,0 0 0,-1 0 0,1 0 0,0 1 0,7-2 0,-10 3 13,0 0 0,-1 0 1,1 0-1,0 0 0,0 1 1,-1-1-1,1 0 1,0 1-1,-1-1 0,1 1 1,-1 0-1,1 0 0,-1-1 1,1 1-1,-1 0 1,1 0-1,-1 0 0,2 3 1,0-2 13,-1 2 1,1-1 0,-1 0 0,0 0-1,0 1 1,-1-1 0,1 1-1,1 3 1,0 5 18,0 0 0,-1 0-1,0 0 1,0 16 0,-2-8-432,0-31 263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13979,'0'0'166,"0"1"1,1-1-1,-1 1 0,0-1 1,1 1-1,-1-1 0,1 1 1,-1-1-1,1 1 0,-1-1 0,1 0 1,-1 1-1,1-1 0,0 0 1,-1 1-1,1-1 0,0 0 1,-1 0-1,1 0 0,-1 1 1,1-1-1,0 0 0,-1 0 1,2 0-1,21 2 821,-20-1-549,40-1 926,80-11 1,-103 9-1695,-34 1 176,11 1 216,0-1-1,0 1 0,0 0 1,0 0-1,0 1 0,0-1 1,-3 1-1,-3 2-130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67 13707,'2'-4'448,"1"-1"1,-1 0-1,0 1 0,0-1 1,0 0-1,-1 0 0,1-7 1,-1 12-356,-1-1 0,0 0 0,0 0 1,0 0-1,0 0 0,0 0 0,0 0 1,0 0-1,-1 1 0,1-1 1,0 0-1,0 0 0,-1 0 0,1 0 1,0 0-1,-1 1 0,1-1 1,-1 0-1,1 0 0,-2 0 0,1 0-24,0 1-1,0-1 1,0 1-1,0 0 0,0-1 1,0 1-1,-1 0 0,1 0 1,0 0-1,0 0 1,0 0-1,0 0 0,-1 0 1,1 0-1,0 0 1,0 0-1,0 1 0,0-1 1,-1 0-1,0 1 0,-7 3 17,1 0 0,0 0 0,0 0-1,0 1 1,0 1 0,1-1 0,0 1-1,0 0 1,-9 10 0,2 1-53,0 1-1,-21 34 1,26-36-16,0 1 0,1 1 0,0 0 0,2 0 0,0 0 0,-5 33 0,9-43-8,2-1 0,-1 1 0,1 0 0,1 0 0,-1-1 0,1 1 1,1 0-1,3 11 0,-4-14-4,1-1 0,0 1-1,0-1 1,1 0 0,-1 0 0,1 0 0,0 0 0,0 0 0,1-1 0,-1 1-1,1-1 1,-1 0 0,1 0 0,8 5 0,-8-6 11,1 0 0,-1-1 1,1 1-1,-1-1 0,1 0 0,0 0 0,-1-1 0,1 1 1,0-1-1,0 0 0,-1 0 0,1-1 0,0 1 0,0-1 1,-1 0-1,1 0 0,-1-1 0,1 1 0,-1-1 0,1 0 1,-1 0-1,0-1 0,0 1 0,0-1 0,0 0 0,-1 0 1,1 0-1,3-5 0,-5 6 28,1 0 1,-1-1 0,0 0-1,0 0 1,0 1-1,0-1 1,0 0-1,-1 0 1,1-1 0,-1 1-1,0 0 1,0 0-1,0-1 1,0 1-1,-1-1 1,1 1 0,-1 0-1,0-1 1,0 1-1,0-1 1,0 1-1,-1-1 1,1 1 0,-1 0-1,0-1 1,0 1-1,0 0 1,-1-1-1,1 1 1,-1 0 0,0 0-1,0 0 1,0 1-1,0-1 1,0 0-1,0 1 1,-1-1 0,-4-3-1,-20-12 107,26 17-234,-1 0 0,1 0 1,-1 1-1,1-1 0,-1 0 1,1 1-1,-1 0 1,0-1-1,1 1 0,-1 0 1,0 0-1,0 0 0,1 0 1,-1 0-1,0 0 0,-2 1 1,4-1 94,0 0-1,-1 0 1,1 0 0,0 0 0,0 0-1,0 0 1,0 0 0,-1 0 0,1 0-1,0 0 1,0 0 0,0 1-1,0-1 1,0 0 0,0 0 0,-1 0-1,1 0 1,0 0 0,0 0 0,0 0-1,0 1 1,0-1 0,0 0 0,0 0-1,0 0 1,0 0 0,0 0 0,0 1-1,0-1 1,-1 0 0,1 0-1,0 0 1,0 0 0,0 1 0,0-1-1,0 0 1,0 0 0,1 0 0,-1 0-1,0 0 1,0 1 0,0-1 0,0 0-1,0 0 1,0 0 0,0 0 0,0 0-1,0 1 1,0-1 0,0 0 0,0 0-1,1 0 1,-1 0 0,8 7-199,4-2-28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19 12467,'20'-18'3482,"-17"18"-1055,-11 11-1100,-21 24-223,-35 34 0,16-19-802,-124 142-25,170-189-338,0-1 0,0 1 0,-1-1 0,1 0 0,-1 0 0,0 0 0,-4 3 0,7-5 34,0 0 0,0 0 0,-1 0 0,1 0 0,0 0 1,0 0-1,-1 0 0,1 0 0,0 0 0,-1 1 0,1-1 0,0-1 0,0 1 1,-1 0-1,1 0 0,0 0 0,-1 0 0,1 0 0,0 0 0,0 0 1,-1 0-1,1 0 0,0 0 0,0-1 0,-1 1 0,1 0 0,0 0 0,0 0 1,0-1-1,-1 1 0,1 0 0,-3-17-847,7-38-7,-2 18 290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13939,'7'10'1520,"-3"5"-1008,2 5-120,2 3 665,6 5-385,3 2-56,6-1-64,5-3-136,1-7-376,4-6-384,3-12 344,-1-2-64,-5-8-120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13467,'1'8'179,"-1"-1"0,1 1-1,1-1 1,-1 1 0,1-1 0,1 0 0,-1 0 0,1 0 0,5 9-1,-5-13-124,-1 0 0,1 1 0,0-1 0,0 0 0,0 0-1,0-1 1,0 1 0,1-1 0,-1 1 0,1-1 0,-1 0-1,1 0 1,0-1 0,0 1 0,0-1 0,0 0-1,0 0 1,6 0 0,6 1 54,0-1 0,0 0-1,0-2 1,0 0 0,0 0 0,26-8-1,92-33 267,-98 28-311,1 2 1,60-12-1,-88 23-58,-1 0-1,1 1 1,0 0 0,-1 0 0,1 1-1,-1 0 1,1 1 0,-1 0 0,12 4 0,3 4 5,41 23 1,11 5 0,-66-34-9,0-1 0,1-1 0,-1 1 0,0-1 0,1-1 0,17 1 0,3-3 7,0-2 0,-1-2 0,43-11 0,-36 7 1,54-6-1,-77 14 3,-1 0 0,1 1 0,0 1 0,0 0 0,0 1 0,-1 0 0,1 1 0,13 5 0,24 11 99,-18-6 253,62 15 0,-82-25-264,0-1 0,0-1 1,0 0-1,0-1 0,0 0 1,0-1-1,0 0 0,0-1 1,14-4-1,-5-1 71,1-2-1,-1-1 1,27-15 0,36-17 86,-75 38-248,0 1-1,1 0 0,-1 1 1,1 0-1,-1 0 0,1 1 0,14 0 1,-20 1-10,0 1-1,0 0 1,0-1 0,0 2 0,0-1 0,0 0 0,-1 1-1,1-1 1,0 1 0,-1 0 0,1 1 0,-1-1 0,5 4-1,0 0-105,-8-6 94,0 1 0,0-1 0,1 0 0,-1 0 0,0 0 0,0 0 0,0 0 0,0 0 0,1 0 0,-1 0 0,0 0 0,0 0-1,0 0 1,0 0 0,1 0 0,-1 0 0,0 0 0,0 0 0,0 0 0,1 0 0,-1 0 0,0 0 0,0 0 0,0 0 0,0 0 0,1 0 0,-1 0 0,0 0 0,0 0 0,0-1 0,0 1 0,0 0 0,1 0 0,-1 0 0,0 0 0,0 0 0,0 0 0,0-1 0,0 1 0,0 0 0,0 0 0,0 0 0,1 0 0,-1-1 0,0 1 0,0 0 0,0 0 0,0 0 0,0 0 0,0-1 0,0 1 0,0 0 0,0 0 0,0-1 0,1-11-53,-1 11 18,0-17-152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56 13835,'5'-4'431,"-1"0"0,1-1 0,-1 0 0,5-7-1,-9 11-380,0 1-1,1-1 1,-1 1-1,1-1 1,-1 1-1,0-1 1,0 1-1,1-1 1,-1 0-1,0 1 1,0-1-1,0 0 1,1 1-1,-1-1 1,0 0-1,0 1 0,0-1 1,0 0-1,0 1 1,-1-1-1,1 0 1,0 1-1,0-1 1,0 1-1,0-1 1,-1 0-1,1 1 1,0-1-1,-1 1 1,1-1-1,0 1 1,-1-1-1,1 0 1,-1 1-1,1 0 0,-1-1 1,1 1-1,-1-1 1,1 1-1,-1 0 1,1-1-1,-1 1 1,1 0-1,-1-1 1,0 1-1,1 0 1,-1 0-1,0 0 1,1 0-1,-1 0 1,0-1-1,1 1 1,-1 0-1,0 0 0,1 1 1,-2-1-1,-5 0 168,0 0 0,0 0 0,0 1 0,0 0 0,0 0 0,0 1 0,1-1 0,-1 2-1,-12 5 1,5-2-76,0 2 0,1-1 0,-18 16 0,18-13-103,1 1 0,1 1 1,0 0-1,1 0 0,0 1 1,1 1-1,0-1 0,-7 18 0,11-21-18,0 0-1,1 1 0,1-1 1,-1 1-1,2 0 1,0 0-1,0 0 0,1 0 1,0 0-1,1 0 0,0 0 1,3 20-1,-3-28-16,1 0-1,-1 0 1,1-1-1,0 1 1,0 0-1,0 0 1,1 0-1,-1-1 1,0 1 0,1-1-1,0 1 1,0-1-1,0 1 1,0-1-1,0 0 1,0 0-1,0 0 1,1 0 0,-1-1-1,1 1 1,-1 0-1,1-1 1,0 0-1,0 0 1,-1 0-1,1 0 1,0 0-1,0 0 1,0-1 0,0 1-1,0-1 1,0 0-1,0 0 1,0 0-1,6-1 1,0-1 0,1 0 1,-1 0-1,0-1 1,0 0 0,0-1-1,0 0 1,0 0-1,-1-1 1,0 0-1,9-7 1,-8 5 13,-1-1 0,0 0 1,9-11-1,-14 15-7,0 1 1,-1-1-1,1 0 0,-1 0 0,0 0 0,-1 0 0,1 0 1,0 0-1,-1-1 0,1-8 0,-1 13-8,-1-1 0,0 1-1,0-1 1,0 1 0,0-1-1,0 1 1,0-1 0,0 1 0,0-1-1,0 1 1,0-1 0,0 1-1,0 0 1,0-1 0,0 1-1,-1-1 1,1 1 0,0-1 0,0 1-1,0-1 1,-1 1 0,1-1-1,0 1 1,-1 0 0,1-1 0,0 1-1,-1 0 1,1-1 0,0 1-1,-1 0 1,1-1 0,-1 1 0,1 0-1,-1 0 1,1 0 0,0-1-1,-1 1 1,1 0 0,-1 0-1,1 0 1,-1 0 0,1 0 0,-1 0-1,1 0 1,-1 0 0,1 0-1,-1 0 1,1 0 0,-1 0 0,1 0-1,-1 0 1,1 1 0,-1-1-1,-2 1 7,0 0-1,0 0 1,1 1-1,-1-1 0,1 1 1,-1-1-1,1 1 0,-4 3 1,2-1-4,0 1-1,0-1 1,1 1 0,0 0-1,-1 1 1,2-1 0,-1 0-1,1 1 1,-1 0 0,2-1-1,-3 11 1,3-15-4,1-1 0,0 1 0,0-1 0,0 1 0,0-1 0,0 1 0,0-1 0,0 1 0,0 0 0,0-1 0,0 1 0,0-1 0,0 1 0,0-1 0,0 1 0,0-1 0,1 1 0,-1-1 0,0 1 1,0-1-1,1 1 0,-1-1 0,0 0 0,1 1 0,-1-1 0,0 1 0,1-1 0,-1 0 0,0 1 0,1-1 0,-1 0 0,1 1 0,-1-1 0,1 0 0,0 0 0,1 1 0,-1-1 0,1 0 0,0 0 0,0 0 0,0 0 0,-1-1 0,1 1 0,0 0 0,0-1 0,2-1 0,40-20-22,-43 21 21,6-3-29,0-1 1,1 1-1,-1 0 0,1 1 1,15-5-1,-21 7 23,-1 1 0,1 0-1,-1 0 1,1-1 0,-1 1-1,1 1 1,-1-1-1,1 0 1,-1 0 0,1 0-1,-1 1 1,1-1 0,-1 1-1,0-1 1,1 1 0,2 1-1,-3-1-1,1 1 0,-1-1 0,0 1 0,0-1 0,1 1 0,-1 0 0,0-1 0,-1 1 0,1 0 0,0 0-1,0 0 1,-1 0 0,1 0 0,-1 0 0,1-1 0,-1 4 0,2 15-108,-3 38 0,2 10-1007,-1-68 1109,0-1-1,0 1 1,0 0-1,0 0 0,1 0 1,-1-1-1,0 1 1,0 0-1,0 0 0,1 0 1,-1 0-1,0 0 1,0-1-1,0 1 0,1 0 1,-1 0-1,0 0 1,0 0-1,1 0 0,-1 0 1,0 0-1,0 0 0,1 0 1,-1 0-1,0 0 1,0 0-1,1 0 0,-1 0 1,0 0-1,0 0 1,1 0-1,-1 0 0,0 0 1,0 1-1,0-1 1,1 0-1,-1 0 0,0 0 1,0 0-1,0 0 1,1 0-1,-1 1 0,0-1 1,0 0-1,0 0 1,0 0-1,1 1 0,-1-1 1,0 0-1,0 0 0,0 1 1,0-1-1,0 0 1,0 0-1,0 0 0,0 1 1,0-1-1,0 0 1,0 0-1,0 1 0,0-1 1,0 0-1,0 0 1,0 1-1,0-1 0,0 0 1,0 0-1,0 1 1,0-1-1,13-19-347,5-18-114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14891,'-10'34'1633,"0"3"-1161,-2-1-192,2-3 584,3-4-344,3-4-96,4-12-376,3-11-224,5-6-448,2-10-104,0-12 496,-1-3-160,-2-5-104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16564,'-3'-3'1880,"6"4"-1616,7-1 736,8 2-208,14-4-360,4-2-135,7-2-113,2-1-88,0-2-328,-3 1-265,-9 0-431,-5 4 72,-27 4 544,-4 2-216,-17 3-240</inkml:trace>
  <inkml:trace contextRef="#ctx0" brushRef="#br0" timeOffset="1">32 146 13851,'4'13'1048,"8"-4"-744,4-2-136,13-7 336,3-1-120,4-4-472,0-2 184,-3 0-64,-4 0 0,-11 1-120</inkml:trace>
  <inkml:trace contextRef="#ctx0" brushRef="#br0" timeOffset="2">0 428 15731,'10'3'1201,"15"-3"-945,11-6-120,13-8 120,5-5 1336,14-16-1352,0-7 128,0-1-64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12083,'27'16'848,"0"-1"0,1-1 1,1-2-1,46 14 1,-69-24-768,20 6 72,1-1 0,1-1 0,-1-2 0,1 0 0,41-1 1,138-18-94,-186 13-41,14-2-7,70 3 1,-89 2-5,1 1-1,-1 0 1,0 2 0,0 0-1,0 1 1,22 9-1,-32-11-8,18 8 5,35 12 0,-50-21-1,1 0 0,0 0-1,0 0 1,0-1-1,0-1 1,20-1 0,0-4-2,0-1 0,0-1 1,30-12-1,40-10 5,-86 25-3,1 2 0,1 0 0,-1 1 0,27 0 0,-37 2 14,0-1-1,0 1 0,-1 0 0,1 1 0,0-1 1,-1 1-1,1 0 0,-1 0 0,1 0 0,6 5 0,-1 1 90,-1-1 0,15 19-1,-16-17 31,1 0 0,0 0 0,13 9 0,-16-14-67,0-1 0,0-1 0,0 1 0,0-1 0,1 0 0,-1 0-1,1-1 1,-1 0 0,1 0 0,-1 0 0,1-1 0,-1 0 0,11-1 0,9-3 163,50-11 1,-70 13-212,35-8 135,13-4 1,54-6 0,-90 18-148,0 0-1,0 2 0,0 0 0,0 1 0,0 1 0,0 0 0,20 7 0,-30-7-86,0 0-1,1 0 1,-1-1-1,0 0 1,0 0-1,1-1 1,-1 0-1,0 0 1,1-1 0,-1 0-1,0-1 1,0 0-1,0 0 1,0 0-1,0-1 1,8-5-1,-13 7-66,1-1 5,-1 0 0,0 1 0,1 0 0,0 0 0,-1 0 0,1 0 0,7-1 0,-3 3-408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37 13723,'2'-2'279,"0"0"0,0-1 0,0 1 0,0 0 0,-1-1 0,1 1 0,-1 0 0,0-1 0,1-2 0,-2 4-238,0 1 1,1 0 0,-1-1-1,0 1 1,0 0 0,0-1-1,0 1 1,0 0 0,0-1-1,0 1 1,0 0 0,0 0-1,0-1 1,-1 1 0,1 0-1,0-1 1,0 1 0,0 0 0,0 0-1,0-1 1,0 1 0,-1 0-1,1-1 1,0 1 0,0 0-1,0 0 1,-1 0 0,1-1-1,0 1 1,-1 0 0,0-1 41,0 1-1,0 0 1,0 0 0,0 0 0,0 0 0,-1 0 0,1 0 0,0 0 0,0 0 0,0 0 0,0 0 0,0 1-1,-2 0 1,-7 2 157,1 1 0,-1 0-1,1 1 1,0 0-1,1 0 1,-1 1-1,-8 7 1,-3 5-97,-27 29-1,26-23-109,1 1 1,-26 42-1,39-55-23,0 0-1,1 0 1,0 1 0,1 0 0,1 0 0,0 0 0,1 1-1,-3 19 1,6-31-8,-1 0-1,1 0 1,0 1 0,0-1-1,0 0 1,0 1 0,1-1-1,-1 0 1,1 0-1,-1 0 1,1 1 0,0-1-1,-1 0 1,1 0-1,0 0 1,0 0 0,1 0-1,-1 0 1,0-1-1,1 1 1,-1 0 0,1-1-1,-1 1 1,1-1 0,0 1-1,0-1 1,0 0-1,0 1 1,0-1 0,0 0-1,0-1 1,0 1-1,0 0 1,0 0 0,0-1-1,1 0 1,-1 1-1,0-1 1,0 0 0,1 0-1,3 0 1,5-1 1,0 0 0,-1-1 0,1 0-1,0 0 1,-1-1 0,0-1 0,16-6 0,28-21 9,-49 28 29,0-1 0,0 1 0,0-1 1,-1-1-1,0 1 0,0 0 0,0-1 0,4-6 1,-5 1 238,-7 7 34,3 3-288,0 1 1,0-1-1,0 0 1,0 1-1,0-1 1,1 0-1,-1 1 1,0-1-1,0 1 1,0-1-1,1 1 1,-1 0-1,0-1 0,1 1 1,-1 0-1,0 1 1,-1 1-6,0 1 1,1 0-1,-1 0 1,1-1-1,0 1 0,0 0 1,1 0-1,-1 0 1,1 0-1,0 0 1,0 0-1,0 0 0,2 7 1,-2-9-54,0 0 1,1 0-1,-1 0 1,1 0-1,-1 0 1,1 0-1,0 0 1,0-1-1,0 1 1,0 0-1,0 0 1,0-1-1,0 1 1,1-1-1,-1 1 1,0-1-1,1 0 1,-1 1-1,1-1 1,0 0-1,-1 0 1,1 0-1,0 0 1,0 0-1,0-1 0,-1 1 1,1 0-1,0-1 1,3 1-1,-4-1-74,1 0-1,0 0 0,-1 0 0,1-1 0,-1 1 0,1-1 0,-1 1 0,1-1 0,-1 1 1,1-1-1,-1 0 0,1 1 0,-1-1 0,0 0 0,1 0 0,-1 0 0,0 0 1,2-2-1,18-26-660,-14 19 484,10-16-300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15731,'5'2'170,"0"0"-1,0 0 0,0-1 1,1 1-1,-1-1 0,1-1 0,-1 1 1,1-1-1,-1 0 0,1 0 1,-1 0-1,1-1 0,-1 0 1,1 0-1,-1 0 0,1-1 1,-1 0-1,0 0 0,0 0 0,6-4 1,2-1-101,0-1 0,0 0 1,0-1-1,-1 0 1,-1-1-1,12-12 0,-21 20-60,-1 1-1,0-1 1,1 1 0,-1-1-1,0 0 1,0 1-1,0-1 1,0 0-1,-1 0 1,1 0 0,0 0-1,-1 0 1,1 1-1,-1-1 1,1-4 0,-1 6-6,0-1 0,-1 1 0,1 0 1,0-1-1,0 1 0,0-1 1,0 1-1,0 0 0,0-1 0,-1 1 1,1 0-1,0-1 0,0 1 1,-1 0-1,1-1 0,0 1 0,-1 0 1,1 0-1,0-1 0,0 1 1,-1 0-1,1 0 0,-1-1 0,1 1 1,0 0-1,-1 0 0,-1 0 2,1-1 0,-1 1-1,1 0 1,0 0 0,-1 0-1,1 1 1,-1-1 0,1 0-1,0 0 1,-1 1 0,1-1-1,-2 1 1,-5 3 15,1 0 0,-1 0-1,1 1 1,0 0 0,0 0 0,0 1-1,1-1 1,0 1 0,0 1 0,0-1 0,1 1-1,0 0 1,0 1 0,1-1 0,-5 12 0,5-10 34,0 0 1,0 0-1,1 1 1,1-1 0,0 1-1,0 0 1,1-1 0,0 1-1,0 0 1,1 0 0,1 0-1,-1 0 1,4 12 0,-4-20-47,1 0 1,-1 0 0,0-1 0,1 1 0,0 0-1,0 0 1,-1-1 0,1 1 0,0-1 0,0 1 0,0-1-1,1 1 1,-1-1 0,0 1 0,0-1 0,1 0-1,-1 0 1,1 0 0,-1 0 0,1 0 0,3 2 0,-3-3-32,1 1 0,0-1 0,-1 0 0,1 0 1,0 0-1,-1 0 0,1 0 0,-1 0 1,1-1-1,0 1 0,-1-1 0,1 0 0,3-1 1,7-5-71,0 1 0,0-2 0,-1 0 0,14-12 0,-25 20 98,36-30-198,3 0-54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15307,'2'1'118,"-1"0"0,0 0 0,0 0 0,0 1-1,0-1 1,-1 0 0,1 0 0,0 1 0,-1-1-1,1 1 1,0-1 0,-1 1 0,0-1 0,1 1 0,-1-1-1,0 1 1,0-1 0,0 1 0,0-1 0,0 1-1,0-1 1,0 3 0,-13 36 434,7-23 134,-65 241 1798,70-255-2492,1-1-1,-1 0 0,1 1 1,0-1-1,-1 1 0,1-1 1,0 0-1,1 1 0,-1-1 1,1 4-1,-1-5 5,0-1 0,1 0 0,-1 1 0,0-1 0,0 0 0,0 1 0,1-1 0,-1 0 0,0 0 0,0 1 0,1-1 0,-1 0 0,0 0 0,1 1 0,-1-1 0,0 0 0,1 0 0,-1 0 0,0 0 0,1 1 0,-1-1 0,1 0 0,-1 0 0,1 0 0,15-5-93,8-12-174,-2 0 1,0-1-1,36-38 0,-18 16-415,-28 30 800,-1-1 1,-1-1 0,0 1-1,14-22 1,-19 25-50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14403,'1'18'1608,"2"1"-1047,3-5-209,5 1 768,4-2-496,4-2-136,5-5-760,4-6 432,6-2-160,3-8-104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13515,'0'-6'1032,"4"2"-808,5-1-40,2 4 464,5-1-112,9 1-79,-2 1-65,10 0-56,-1 1-16,6 1-32,-1-1-40,2-1-256,2 0-240,-6-7 224,1 0-48,-12-18-24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13715,'-3'1'912,"5"0"-752,4-1-48,7 0 384,4 0-168,5 0-80,4 0-16,4 2 17,1 1-9,2 1-16,2 2-40,-2 0-88,2-1-16,-1 0-88,2-2-184,-5-5 152,-5-1 16,-10-2-48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4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7498,'-1'0'179,"0"0"0,0 0 1,0 0-1,0 0 1,0 0-1,0 0 1,0 1-1,0-1 1,0 0-1,0 0 1,0 1-1,0-1 0,0 0 1,1 1-1,-1-1 1,0 1-1,0 0 1,0-1-1,0 1 1,1-1-1,-1 1 0,0 0 1,1 0-1,-1-1 1,0 1-1,0 1 1,1 0-59,0-1 0,0 0 0,0 1 0,0-1 0,0 0 0,0 1 0,0-1 0,0 0 0,0 1 0,1-1 0,-1 0 0,1 1 0,-1-1 0,1 0 0,-1 0 1,1 1-1,0-1 0,0 0 0,-1 0 0,1 0 0,1 1 0,4 4 19,0-1 0,0 1 0,0-1 0,1-1-1,-1 1 1,1-1 0,0 0 0,1-1 0,-1 0 0,1 0 0,-1 0 0,9 1 0,13 3 229,56 4-1,-13-6 42,1-4-1,73-7 1,147-29 240,-139 15-513,-149 19-135,7 0 11,-1-1 0,0 2-1,18 0 1,-26 1-9,0-1 1,0 1-1,0 0 1,0-1-1,0 1 1,0 1-1,0-1 0,0 0 1,0 1-1,-1-1 1,1 1-1,-1 0 1,1 0-1,-1 0 1,0 0-1,0 0 0,3 4 1,-3-3 61,8 8-528,-10-11 450,0 0-1,0 0 1,1 0-1,-1 0 1,0 1-1,1-1 1,-1 0-1,0 0 0,1 0 1,-1 0-1,0 0 1,1 0-1,-1 0 1,0 0-1,1 0 1,-1 0-1,0 0 1,1 0-1,-1 0 1,0 0-1,1 0 1,-1 0-1,0 0 1,0-1-1,1 1 1,-1 0-1,0 0 1,1 0-1,-1 0 1,0-1-1,0 1 1,1 0-1,-1 0 1,0-1-1,0 1 1,0 0-1,1 0 1,-1-1-1,0 0 1,5-9-151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3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11931,'14'-5'462,"1"0"1,-1 0-1,1 1 1,-1 1 0,28-3-1,78 4 1011,-49 2-1058,242-31 674,6 0-807,-185 27-136,0-6-1,135-27 0,-180 23 329,174-5 0,-214 15-246,-1-3 0,1-1-1,52-17 1,-14 3-100,-76 20-114,0 0-1,-1 1 1,1 0-1,0 0 0,0 1 1,20 3-1,-12 1 8,0 1 0,34 13-1,-6-4 11,2-1-1,-1-2 0,1-3 0,92 4 0,-108-11 1,1-3 0,65-10 0,7-2 19,-16 8-24,260-5 82,43 43 285,-310-25-1300,-82-7 846,1 1-103,-4-3 61,-3 0 12,-16-6-176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12403,'-9'1'105,"-1"-1"1,1 1-1,0 1 0,-1 0 1,1 0-1,0 0 1,0 2-1,0-1 1,1 1-1,-1 0 1,-9 6-1,6-1-38,1 0 0,-1 0 0,2 1 0,-1 0 0,1 1-1,-13 19 1,4-1 12,2 0 0,2 0-1,0 1 1,2 1 0,-14 54-1,12-33 264,3 2-1,-8 91 0,18-117-166,1-1 1,1 0 0,2 0-1,1 1 1,1-1 0,1-1-1,11 36 1,-14-56-138,1 0 0,-1 0 0,1 0 0,0 0 1,0-1-1,1 1 0,0-1 0,0 0 0,0 0 0,0 0 0,1-1 1,0 0-1,0 1 0,0-2 0,0 1 0,1-1 0,-1 1 0,1-1 0,0-1 1,0 1-1,0-1 0,0 0 0,1-1 0,-1 1 0,0-1 0,10 0 1,2-1 17,0-1 1,-1 0-1,1-1 1,-1-1-1,0-1 1,1-1-1,-2 0 1,1-1-1,-1-1 1,0 0-1,23-15 1,4-4 86,-2-3 1,68-60-1,-72 54-51,-1-1-1,-1-2 1,36-53 0,-54 66-64,0-2 0,-1 0 0,-2-1 0,-1-1 0,-1 0 0,11-44 0,-20 62-20,0 0 1,-1 0 0,-1-1 0,0 1 0,-1 0 0,0 0-1,-3-19 1,3 27-9,-1-1 0,0 0-1,0 0 1,-1 0 0,1 1-1,-1-1 1,0 0 0,0 1-1,0 0 1,0-1 0,-1 1-1,1 0 1,-1 0 0,0 0-1,0 1 1,0-1 0,0 1-1,0 0 1,-1-1 0,1 1-1,-1 1 1,1-1 0,-8-2-1,5 2-40,-1 1 1,0-1-1,0 1 0,0 0 0,0 1 0,0 0 0,0 0 0,0 0 1,0 1-1,1 0 0,-1 1 0,-8 1 0,4 1-1,1 0 0,-1 1-1,1 0 1,0 0 0,0 1 0,-14 12-1,-11 13-126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1370 104 12195,'1'-5'179,"0"0"1,0 1-1,-1-2 1,0 1-1,0 0 1,0 0 0,0 0-1,-3-8 1,2 10-111,0 1 0,0 0 1,0-1-1,0 1 0,0 0 1,-1 0-1,1 0 0,-1 0 0,0 0 1,1 1-1,-1-1 0,0 0 1,0 1-1,0-1 0,0 1 0,0 0 1,-1-1-1,1 1 0,-4-1 1,-4-1 89,1 0 0,-1 1 0,0 0 0,0 0 0,0 1 1,0 1-1,-16 0 0,-73 13 304,79-10-382,-112 18 379,-243 74 0,331-80-442,1 3-1,1 2 0,0 1 0,2 2 0,0 2 0,2 2 0,1 1 0,1 2 1,-42 45-1,58-52 58,1 0-1,1 1 1,2 1 0,0 1 0,2 0 0,-19 46 0,25-49 22,1 0 0,1 0 0,1 1 0,1-1 0,1 1 0,2 0 0,0 1 0,5 46 0,-2-53-61,1 0 0,1-1 0,1 1 1,0-1-1,1 0 0,1 0 0,1-1 0,0 0 0,1 0 1,1-1-1,0 0 0,17 17 0,-13-17-27,0-1 0,1-1 0,1 0 0,1-2 0,-1 1 0,2-2 0,-1 0 0,2-1 0,-1-1 0,38 10 0,-24-10-24,0-2-1,0-1 1,1-1-1,0-2 1,-1-1 0,1-2-1,0-1 1,0-2-1,-1-1 1,0-1-1,0-2 1,0-1-1,52-23 1,-36 9 14,-2-1-1,0-3 1,-2-2 0,-1-1-1,-1-2 1,-2-2 0,66-73 0,-66 61 45,67-102 1,-89 118-32,-1-1 0,-1 0 1,-2-1-1,19-64 1,-31 87-21,0 0 1,0 1-1,-1-1 0,-1 0 1,1 0-1,-1 1 1,-1-1-1,0 0 1,0 0-1,-4-15 1,3 18-4,0 0 0,-1 1 0,0-1 0,0 1 0,0 0 0,0 0 0,-1 0 1,0 0-1,0 1 0,0-1 0,-1 1 0,0 0 0,1 1 0,-1-1 0,0 1 0,-8-4 1,0 1-122,-1 0 0,0 0 1,0 2-1,-28-6 1,-63-2-642,-10-3 272,52-1 139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4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315 111 11330,'-2'-8'272,"0"-5"-4,-2 0 1,-7-22 0,10 32-245,0 1-1,0-1 1,-1 1 0,1 0-1,0-1 1,-1 1-1,0 0 1,1 0 0,-1 0-1,0 0 1,0 0 0,0 0-1,0 1 1,0-1-1,-1 1 1,1-1 0,0 1-1,-1 0 1,1 0-1,-4-1 1,4 2-12,0 0 0,0 0 0,-1 0-1,1 0 1,0 1 0,0-1 0,-1 1 0,1-1 0,0 1 0,0 0-1,0 0 1,0 0 0,0 0 0,0 0 0,0 1 0,0-1 0,1 1-1,-1-1 1,0 1 0,-1 1 0,-30 40 56,29-37-52,-19 29 127,1 2 0,1 1 0,3 1 0,1 0 0,2 1 0,1 1 0,2 0 0,3 1-1,1 0 1,1 0 0,3 1 0,2 0 0,5 76 0,-2-102-84,2 0 0,0 0 0,1 0 0,0 0 0,2-1 0,7 18 0,-11-30-36,0 0 0,0 0-1,0 0 1,1-1 0,0 1-1,-1-1 1,1 0 0,0 1-1,0-1 1,1 0 0,-1-1-1,1 1 1,-1-1 0,1 1-1,0-1 1,0 0 0,0-1-1,0 1 1,0-1 0,0 0-1,1 0 1,-1 0 0,0 0-1,1-1 1,-1 1 0,1-1-1,-1 0 1,0-1 0,5 0-1,4-2 31,-1 0 0,0-1-1,1-1 1,-2 0-1,1-1 1,-1 0-1,1 0 1,-2-2-1,1 1 1,-1-1 0,11-12-1,9-9 74,-1-2 0,26-37 0,-30 33-97,-1 0 0,-2-2-1,-1 0 1,25-66 0,-36 76-35,-1 0 0,-1-1 0,-2 0-1,-1 0 1,-1-1 0,-1 1 0,-3-54-1,-1 72 9,0 0 1,0 1-1,-1-1 0,-1 1 0,0-1 0,0 1 0,-1 0 0,0 0 0,0 0 0,-11-14 0,12 18-2,-1 1 0,1-1 0,-1 1 0,0 1-1,-1-1 1,1 0 0,0 1 0,-1 0 0,0 0 0,0 0 0,0 1 0,0 0-1,0 0 1,-1 0 0,1 0 0,-1 1 0,1 0 0,-1 0 0,1 0 0,-7 1-1,0 1-43,1 0-1,-1 0 0,1 1 0,0 1 0,0 0 0,0 1 1,0 0-1,-13 7 0,-8 6-71,-38 27 1,22-11-21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14043,'2'4'159,"1"1"0,0-1 1,0 0-1,0 0 0,0 0 0,1 0 0,0-1 1,-1 1-1,1-1 0,1 0 0,-1 0 1,5 3-1,4 0-20,0 1 0,1-2 0,13 5 0,6-1-6,-1-2 1,1-1 0,0-1-1,0-2 1,35-1-1,167-19 49,-164 9-160,-1 3 0,120 7 0,-48 19-15,41 3 16,-3-20 0,55 4 405,-187-6 69,0-2 1,0-2 0,0-2 0,-1-2 0,1-2-1,77-25 1,-91 23-408,-16 3-185,1 1 1,0 1-1,0 1 0,25-2 0,-43 5 51,0 1 0,0 0 0,0 0 0,-1 0 0,1 0 0,0 1 0,0-1 0,0 0 0,0 0 0,-1 0 0,1 1 0,0-1 0,0 0 0,0 1 0,-1-1 0,1 1 0,0-1 0,-1 1 0,1-1 0,0 1 0,-1 0 0,1-1 0,0 1 0,-1 0-1,1-1 1,-1 1 0,0 0 0,1-1 0,-1 1 0,1 0 0,-1 0 0,0 0 0,0 0 0,0-1 0,1 1 0,-1 0 0,0 0 0,0 0 0,0 0 0,0 0 0,0-1 0,0 1 0,-1 0 0,1 0 0,0 0 0,0 0 0,-1-1 0,1 1 0,0 0 0,-1 0 0,1 0 0,-1-1 0,1 1 0,-1 0 0,1-1 0,-1 1 0,1 0-1,-1-1 1,0 1 0,1-1 0,-1 1 0,0-1 0,0 1 0,1-1 0,-1 0 0,0 1 0,-1-1 0,-6 2-497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14747,'-4'0'129,"1"1"0,-1-1 0,1 1 1,-1 0-1,0 0 0,1 1 0,0-1 0,-1 1 0,1-1 0,0 1 0,0 0 0,0 1 0,0-1 0,0 0 0,0 1 1,1-1-1,-1 1 0,1 0 0,0 0 0,0 0 0,0 0 0,0 0 0,0 1 0,-1 3 0,-1 2 18,0 1-1,1-1 1,0 1 0,1-1-1,0 1 1,0 0-1,0 18 1,2-23-76,0 0 1,1 0-1,-1 1 0,1-1 1,0 0-1,1 0 1,-1 0-1,1-1 1,0 1-1,0 0 0,1-1 1,0 1-1,-1-1 1,1 0-1,6 6 0,-7-8-30,0 0 0,0 0-1,1 0 1,-1 0 0,1-1-1,-1 1 1,1-1 0,0 1-1,0-1 1,-1 0-1,1 0 1,0-1 0,0 1-1,0-1 1,0 1 0,0-1-1,0 0 1,0 0 0,0 0-1,0 0 1,0-1-1,0 1 1,0-1 0,0 0-1,0 0 1,0 0 0,4-2-1,2-2 35,0 0 0,-1-1 0,0 0 0,0 0 1,0-1-1,-1 0 0,0 0 0,9-11 0,-11 12-28,-1-1-1,1 1 1,-1-1 0,0 0 0,-1 0 0,0 0 0,0-1 0,0 1-1,-1-1 1,0 0 0,1-8 0,-3 14-58,0 0 1,0 1 0,0-1-1,0 1 1,-1-1 0,1 0-1,0 1 1,-1-1 0,1 1-1,-1-1 1,1 1 0,-1-1-1,0 1 1,0-1 0,0 1-1,0 0 1,0 0-1,0-1 1,0 1 0,0 0-1,0 0 1,-1 0 0,1 0-1,0 0 1,-1 0 0,1 1-1,-1-1 1,1 0 0,-1 1-1,-1-1 1,0 0-49,-1 0-1,1 0 1,-1 0 0,1 1 0,-1 0 0,1 0-1,-1 0 1,0 0 0,1 0 0,-1 1-1,1 0 1,-6 1 0,0 3-222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16355,'-22'4'2176,"6"1"-1888,1 2 0,0 0 0,0 0 0,0 1 1,1 1-1,1 1 0,-1 0 0,-14 15 1,18-16-227,1 0 0,0 1 0,-13 19 0,20-25-54,-1 0 1,1-1-1,0 1 0,0 0 1,0 0-1,1 1 0,0-1 1,-1 0-1,1 0 0,1 1 1,-1-1-1,1 1 0,-1-1 1,2 8-1,-1-10-5,1 0 1,-1 0-1,1-1 1,-1 1-1,1 0 1,0 0-1,0-1 1,0 1-1,0-1 0,0 1 1,0-1-1,0 1 1,0-1-1,0 1 1,1-1-1,-1 0 1,1 0-1,2 2 1,0-1 1,-1-1 1,1 1-1,-1-1 1,1 0-1,0 0 1,0 0 0,-1-1-1,8 1 1,0-1 8,0 0 0,0-1 1,0-1-1,0 0 0,16-5 0,-17 5 12,1-2-1,-1 0 0,0 0 1,0-1-1,0 0 0,-1 0 1,0-1-1,15-13 0,-20 13 109,-8 4 89,-9 7 20,9-1-204,0-1-1,1 1 0,-1 0 0,1 1 1,0-1-1,0 0 0,-2 6 0,4-9-39,1 0 1,-1 0-1,1 0 0,-1-1 0,1 1 1,-1 0-1,1 0 0,0 0 0,0 0 1,-1 0-1,1 0 0,0 0 0,0 0 1,0 0-1,0 0 0,0 0 0,0 0 1,0 0-1,1-1 0,-1 1 0,0 0 0,0 0 1,1 0-1,-1 0 0,0 0 0,1 0 1,-1 0-1,1-1 0,-1 1 0,1 0 1,0 0-1,-1-1 0,1 1 0,0 0 1,-1-1-1,1 1 0,0-1 0,0 1 1,0-1-1,0 1 0,-1-1 0,1 0 1,0 1-1,0-1 0,2 1 0,2 0-313,-1 0 1,1 0-1,0 1 0,0 0 0,-1 0 0,1 0 0,-1 1 0,1-1 1,-1 1-1,0 0 0,4 4 0,0-2-314,-1-2-140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15475,'0'17'1401,"-9"6"-841,4 2-224,-4 2 552,3 2-168,2-1-136,-1-4-96,3-3-296,0-5-216,2-9-592,4-13-392,-1-6 680,2-6-168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15907,'7'0'1649,"-1"2"-1145,2 3-144,4 0 976,8-2-760,1-2-136,7-4-119,3-1-185,-4-6-417,1 2-263,-4 1-416,-3 1-232,-13 5 784,-5 1-224,-11 6-249</inkml:trace>
  <inkml:trace contextRef="#ctx0" brushRef="#br0" timeOffset="1">12 108 12339,'-10'9'1616,"9"1"-712,2-2-304,11-2 1609,4-1-1129,10-4-264,3-1-112,5-3-456,0-1-304,-5-1-672,-3 4 688,-10 2-200,-5 5-88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13363,'-5'10'1584,"12"-6"-784,6-3-320,10-6 1729,5-5-1409,12-5-976,3-2 408,4-1-120,-1 2-24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14923,'30'13'446,"1"0"-1,0-3 1,1 0-1,0-2 0,0-2 1,1 0-1,0-3 1,37 1-1,36-7-12,123-17 0,-172 14-264,12-2-122,146-11 35,-184 18-81,1 2 0,-1 1 0,0 2 1,56 14-1,-56-10 9,0 0 1,1-2-1,0-1 1,0-2-1,0-1 1,0-1-1,1-2 1,58-9-1,-48 2 18,30-6 99,1 2 1,96-1-1,-88 13-65,-110-6-491,3 6 322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21 16091,'0'-1'63,"1"1"0,-1-1 0,0 1 0,1-1 0,-1 1 0,0-1 0,0 1 0,0-1 0,0 1 0,0-1 0,1 1 0,-1-1 0,0 0 0,0 1 0,0-1 0,-1 1 0,1-1 0,0 1 0,0-1 0,0 0 0,0 1 0,0-1 0,-1 1 0,1-1 0,0 1 0,0-1 0,-1 1 0,1-1-1,0 1 1,-1-1 0,1 1 0,-1-1 0,-1 1 3,1-1 0,0 1 0,-1 0-1,1-1 1,0 1 0,-1 0 0,1 0-1,0 0 1,-1 0 0,1 0 0,-1 0 0,1 1-1,-2-1 1,-6 3 164,0-1 0,0 2 0,-11 4 0,-2 4-19,0 0 1,1 1 0,0 2-1,1 0 1,-34 34 0,45-40-146,1 1 1,0-1-1,0 1 1,1 1-1,0-1 0,1 1 1,0 0-1,1 1 1,0-1-1,1 1 1,0 0-1,1 0 1,-3 21-1,5-31-55,1 1 1,0-1-1,0 1 0,0-1 0,0 1 0,0-1 1,1 1-1,-1 0 0,1-1 0,-1 1 0,1-1 1,0 0-1,0 1 0,0-1 0,1 0 0,-1 0 1,0 1-1,1-1 0,0 0 0,-1 0 1,1-1-1,0 1 0,0 0 0,0 0 0,0-1 1,0 0-1,0 1 0,4 1 0,-2-2-6,0 0 0,1 0-1,-1 0 1,0 0 0,0-1 0,1 1-1,-1-1 1,0 0 0,1-1-1,-1 1 1,0-1 0,1 0 0,-1 0-1,0 0 1,0 0 0,4-3 0,0 1 9,-1-1 1,0 1-1,0-1 1,0-1-1,0 1 1,-1-1-1,0-1 1,0 1-1,0-1 1,-1 0-1,0 0 1,0 0-1,0-1 1,-1 0-1,0 0 1,3-8-1,-6 14-12,-1 0 0,1-1 0,-1 1 0,0 0 0,1 0 0,-1 0 0,0 0-1,0-1 1,0 1 0,0 0 0,0 0 0,0 0 0,0-1 0,0 1 0,-1 0 0,1 0 0,0 0 0,-1 0-1,1-1 1,-1 1 0,0-1 0,0 1 1,1 1 0,-1-1-1,0 1 1,0-1 0,0 1 0,0-1 0,0 1-1,1-1 1,-1 1 0,0 0 0,0 0 0,0-1-1,0 1 1,0 0 0,0 0 0,0 0-1,0 0 1,0 0 0,0 0 0,-1 1 0,-2-1 2,1 1 0,-1 0 0,1 0 1,0 0-1,-1 1 0,1-1 1,0 1-1,0-1 0,0 1 1,0 0-1,0 1 0,0-1 1,-3 4-1,5-5-4,0 0 0,0 0 0,0 1 0,-1-1 0,2 1 0,-1-1 0,0 1 0,0-1 0,0 1 0,1-1 0,-1 1 0,1 0 0,-1-1 0,1 1 0,0 0 0,-1 0 0,1-1 0,0 1 0,0 0 0,0-1 0,0 1 1,1 0-1,-1 0 0,1 2 0,1-2-4,-1-1 0,0 1 0,0-1 0,1 0 1,-1 0-1,1 0 0,-1 0 0,1 0 0,0 0 1,-1 0-1,1 0 0,0-1 0,0 1 0,-1-1 1,1 1-1,0-1 0,0 0 0,0 1 0,0-1 1,0 0-1,-1 0 0,5-1 0,37-6-746,-36 5 444,0 1 0,-1-1 0,1 1 0,0 1 0,0-1 0,0 1 0,0 0 0,12 2 0,-18-1 201,1 0-1,0 0 1,-1-1-1,1 1 1,-1 0-1,0 1 1,1-1-1,-1 0 1,0 0-1,1 1 1,-1-1-1,0 0 1,0 1-1,0-1 1,0 1-1,-1-1 1,1 1-1,0 0 1,-1-1-1,1 1 1,-1 0-1,1 0 1,-1-1-1,0 4 1,0 32-1277,0-35 1224,10-44 38,-3 15 39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13315,'-2'21'966,"-1"0"1,-1 0-1,-1-1 0,0 1 1,-2-1-1,-14 31 0,2-4-193,-39 106 838,57-152-1594,0 0-1,1 1 0,-1-1 0,1 0 0,-1 1 0,1-1 0,0 1 0,0-1 0,0 1 1,-1-1-1,1 1 0,1-1 0,-1 1 0,0 1 0,1-3-9,-1 1-1,0-1 1,1 0-1,-1 0 1,0 0-1,1 1 1,-1-1 0,0 0-1,1 0 1,-1 0-1,0 0 1,1 0-1,-1 0 1,0 0 0,1 1-1,-1-1 1,1 0-1,-1-1 1,0 1-1,1 0 1,-1 0-1,1 0 1,-1 0 0,0 0-1,1 0 1,-1 0-1,0 0 1,1-1-1,-1 1 1,0 0-1,1 0 1,-1-1 0,8-3 41,-1-1 0,-1 0 0,9-8 0,294-264-576,-299 267-419,-12 4 28,0 6 819,0-1 1,0 1-1,1 0 1,-1 0 0,0 0-1,0 0 1,0 0-1,0 0 1,-3 1 0,-13 4-591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15243,'0'21'1713,"1"-3"-1145,4 0-176,0-1 720,4-1-408,1 0-112,3-4-800,0-4 1881,0-1-1513,-1-1 56,-2-3-40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14635,'1'1'74,"-1"0"1,0 0-1,1-1 1,-1 1-1,0 0 0,1 0 1,-1-1-1,1 1 0,-1-1 1,1 1-1,0 0 0,-1-1 1,1 1-1,-1-1 0,1 1 1,0-1-1,0 0 1,-1 1-1,1-1 0,0 0 1,0 1-1,-1-1 0,1 0 1,1 0-1,0 0 21,0 0 1,0 0-1,-1 0 0,1-1 0,0 1 1,0-1-1,-1 1 0,1-1 1,0 1-1,-1-1 0,3-1 1,4-4 218,0 0 0,0 0 0,9-10 1,-16 15-253,44-46 309,-2-3 0,-3-1 0,-2-1-1,-2-3 1,44-89 0,-71 130-269,-7 22-44,-9 32-6,5-31-36,-3 16-3,-40 269-27,46-256-684,-1-37 680,0-1-1,0 0 0,0 1 1,0-1-1,0 1 0,0-1 1,1 0-1,-1 1 0,0-1 1,0 1-1,0-1 0,0 0 1,1 1-1,-1-1 0,0 0 1,0 0-1,1 1 0,-1-1 1,0 0-1,1 1 0,-1-1 1,0 0-1,1 0 0,-1 0 1,0 1-1,1-1 0,0 0 1,0 0 3,0-1 0,0 1 0,-1 0 0,1-1 0,0 1 0,0-1 0,0 0 0,0 1 0,-1-1 0,1 0 0,0 1 0,-1-1 0,1 0 0,0 0 0,-1 0 0,1 0 0,0 0 0,14-26-276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15715,'10'-3'259,"0"1"1,0 0-1,0 0 0,0 1 0,0 0 0,0 1 0,1 0 0,-1 0 0,20 5 1,-26-4-210,1 0 0,-1 1 1,1 0-1,-1 0 1,0 0-1,0 0 0,0 1 1,0-1-1,0 1 1,0 0-1,-1 0 0,1 1 1,-1-1-1,0 1 1,0 0-1,0-1 0,-1 1 1,1 1-1,-1-1 1,0 0-1,0 0 0,0 1 1,1 5-1,-1 0 25,0-1 0,-1 1 0,0 0 0,-1 0 0,0-1 0,0 1 1,-1 0-1,0 0 0,-1-1 0,0 1 0,-1-1 0,0 0 0,0 1 0,-1-1 0,-8 15 0,-7 8 398,-2-1 1,-44 51-1,36-46-35,27-34-420,1-1 0,0 1 0,-1 0 0,1 0 0,0 0 0,0 0 0,0 0-1,1 0 1,-1 0 0,0 0 0,0 4 0,1-5-18,0 0 1,0 0-1,0 0 0,1-1 0,-1 1 1,0 0-1,0 0 0,1 0 0,-1 0 1,1 0-1,-1-1 0,1 1 1,-1 0-1,1 0 0,-1-1 0,1 1 1,0 0-1,-1-1 0,1 1 0,0-1 1,0 1-1,-1-1 0,1 1 1,0-1-1,0 1 0,0-1 0,0 0 1,-1 0-1,2 1 0,19 4-665,0-1 0,-1 0-1,1-2 1,0 0 0,1-2-1,30-2 1,-41 1 661,27-1-833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15443,'1'0'78,"-1"0"0,1 1 1,0-1-1,-1 0 0,1 1 0,0-1 0,-1 1 0,1-1 0,-1 1 0,1 0 0,-1-1 0,1 1 1,-1 0-1,1-1 0,-1 1 0,0 0 0,1-1 0,-1 1 0,0 0 0,0-1 0,0 1 0,1 0 1,-1 0-1,0 0 0,0-1 0,0 2 0,0 26 174,-1-17 212,1 267 979,0-275-1415,0 0-1,0-1 1,1 1 0,-1-1 0,1 1-1,-1-1 1,1 1 0,0-1 0,1 3-1,-2-5-17,0 0 1,0 1-1,0-1 0,1 0 0,-1 0 0,0 1 0,0-1 0,1 0 1,-1 0-1,0 0 0,0 1 0,1-1 0,-1 0 0,0 0 1,0 0-1,1 0 0,-1 0 0,0 0 0,1 0 0,-1 1 0,0-1 1,1 0-1,-1 0 0,0 0 0,1 0 0,-1 0 0,1-1 0,12-8 214,40-52 387,-13 15-569,76-70-1,-115 113-891,-7 2 599,-7 2 24,-4 6-167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16219,'8'14'1577,"7"-2"-921,5-5-184,10-3 632,7-1-160,6-3-167,0-3-129,2-2-352,-3-4-272,-6-3-728,-8 4-313,-11-2 809,-8 1-224,-15-3-152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16476,'0'-1'84,"1"1"1,0-1-1,-1 1 1,1 0-1,-1 0 1,1-1 0,-1 1-1,1 0 1,0 0-1,-1 0 1,1-1 0,-1 1-1,1 0 1,0 0-1,-1 0 1,1 0-1,0 0 1,-1 0 0,1 0-1,-1 1 1,1-1-1,0 0 1,-1 0 0,1 0-1,-1 1 1,1-1-1,0 1 1,0 0 21,0 0 0,0 0 1,0 0-1,0 0 0,-1 0 0,1 0 1,0 0-1,-1 0 0,1 1 0,-1-1 0,1 0 1,-1 2-1,4 39 1055,-7 38-208,1-53-723,1 0 0,1 1-1,1-1 1,6 36 0,-6-59-206,0 0 1,0 0 0,0-1-1,1 1 1,-1 0 0,1 0-1,0-1 1,0 1 0,0-1-1,1 0 1,-1 0 0,1 1-1,0-2 1,3 5 0,-3-5-36,0-1 1,0 1-1,0 0 1,0-1-1,1 0 1,-1 0-1,0 0 1,1 0-1,-1 0 1,0-1-1,1 1 1,-1-1-1,1 0 1,-1 0-1,1 0 1,-1-1 0,4 0-1,-1 0-116,-1 0 0,1-1 0,-1 1 0,1-1 0,-1 0 0,0-1 0,0 1 0,0-1 0,0 0 0,0-1 0,-1 1 0,0-1 0,1 0 0,-1 0 0,0 0 0,-1 0 0,4-6 0,6-12-364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13723,'2'25'1928,"-2"4"-919,-3 0-361,0 3 2024,2 1-1487,-4-4-401,2-4-296,2-8-800,2-6-416,9-9 656,5-6-201,10-20-135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14691,'9'1'1336,"-12"12"-799,-6 10-169,-10 12 568,-1 4-216,-3 9-176,0 1-40,0-1-104,1-3-112,5-8-136,2-9-56,5-14-416,1-11-280,4-13 528,-1-10-112,3-15-72</inkml:trace>
  <inkml:trace contextRef="#ctx0" brushRef="#br0" timeOffset="1">1 121 12827,'0'14'1800,"4"5"-880,-1 4-352,6 0 2057,2 1-1593,10-3-360,3-5-128,12-6-544,6-1-368,4-5 368,1-4-72,-11 0-144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16652,'7'7'1288,"8"-1"-896,6-2-128,11-2 384,7 2-168,3-1-112,4-2-72,-1 1-392,-1-2-264,-10-2-416,-8 1 992,-16 1-392,-10-2-112,-13 1-104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14459,'9'17'1512,"6"-7"-1015,12-4-129,3-3 552,11-3-264,2-2-40,6-4-432,-2-2-448,-1-7 352,-3-1-96,-8-5-152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15099,'1'-3'139,"1"1"0,-1 0 0,0-1 0,1 1 0,0 0 0,-1 0 0,1 0 0,0 0 0,0 1 0,0-1 0,0 0 0,0 1 0,1-1 0,-1 1 0,0 0 0,1 0 0,3-1 0,46-13 822,-47 14-778,16-4 183,-1 2 0,32-2-1,-44 5-308,-1 0 0,0 1 0,1-1-1,-1 1 1,0 1 0,0-1 0,1 1 0,-2 1-1,1-1 1,11 6 0,-16-6-44,0 0 0,0-1-1,0 1 1,0 0 0,0 0 0,0 0-1,-1 0 1,1 0 0,-1 0 0,1 1-1,-1-1 1,0 0 0,0 1 0,0-1-1,0 1 1,0-1 0,-1 1 0,1-1-1,-1 1 1,1 0 0,-1-1 0,0 1-1,0 0 1,0-1 0,-1 1 0,1 0-1,-1-1 1,1 1 0,-3 4 0,-2 7 13,0 0 0,-1-1 0,0 0 0,-9 13 0,15-26-26,-51 77 104,29-46-63,-26 49-1,47-78-39,0 1 1,0-1 0,0 0 0,0 0-1,1 1 1,-1-1 0,1 0 0,-1 1-1,1-1 1,0 1 0,0-1 0,0 1-1,0-1 1,1 4 0,-1-5-3,1 1 0,-1-1 1,1 0-1,0 0 0,0 0 0,-1 1 1,1-1-1,0 0 0,0 0 0,0 0 1,0 0-1,0-1 0,0 1 0,1 0 1,-1 0-1,0-1 0,0 1 0,1 0 1,-1-1-1,0 1 0,1-1 0,-1 0 0,0 1 1,1-1-1,1 0 0,10 2-158,0-1-1,1-1 1,-1 0 0,1-1-1,-1 0 1,0-1 0,0-1-1,0 0 1,0-1 0,0 0-1,18-9 1,12-11-208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16956,'0'13'1424,"9"-6"-952,2-3-168,7-2 600,5-1-320,6-1-208,4-4-231,2-3-714,-1-3 905,1-5-368,-2 1-104,-1-1-72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15771,'-16'3'344,"1"0"0,0 2 0,0 0 0,0 0 0,1 2 0,0 0 0,0 0 0,0 1 0,1 1 0,0 0 0,-14 15 0,17-15-216,1 0-1,0 2 1,1-1-1,0 1 0,1 0 1,0 0-1,1 1 1,0 0-1,1 0 1,0 1-1,1-1 0,0 1 1,-3 21-1,6-21-33,-1 0 1,2 0-1,-1 1 0,2-1 0,0 0 0,1 1 0,3 14 0,-4-24-74,0 1 0,1 0 0,0-1 0,0 1 0,0-1 0,0 0 0,1 1 0,-1-1-1,1 0 1,0-1 0,0 1 0,1 0 0,-1-1 0,1 0 0,0 0 0,0 0 0,0 0 0,0-1 0,0 1-1,0-1 1,1 0 0,6 2 0,-2-2-10,-1-1 0,0 0 0,0 0 0,1 0 0,-1-1 0,0-1 0,1 0 0,-1 0-1,0 0 1,0-1 0,0 0 0,0-1 0,14-6 0,-9 3 7,-2 0 1,1-1-1,-1 0 1,0-1-1,0 0 1,-1 0-1,17-20 1,-24 25 5,-1 0-1,1-1 1,0 0 0,-1 1 0,0-1-1,0 0 1,0 0 0,0 0 0,-1 0-1,0 0 1,0-1 0,0 1 0,0 0-1,0-1 1,-1 1 0,0 0 0,-1-9-1,1 10-3,-1-1 0,0 1-1,0 0 1,0 0 0,-1-1-1,1 1 1,-1 0-1,0 0 1,0 0 0,0 0-1,0 1 1,0-1-1,-1 1 1,1-1 0,-1 1-1,0 0 1,0 0-1,1 0 1,-1 0 0,-1 0-1,1 1 1,-4-2-1,-2 0 17,0 0 0,-1 1 0,1 0 0,-1 1 0,0 0 0,1 0 0,-1 1 0,1 0 0,-1 1 0,-9 2 0,11-2-124,0 0 0,1 1 1,-1 0-1,1 0 0,0 1 0,0 0 1,0 0-1,0 1 0,0 0 0,1 0 0,0 0 1,-12 11-1,17-13-27,0-1 0,-1 1-1,1 0 1,0-1 0,0 1 0,0 0 0,0 0-1,0 0 1,1 0 0,-1 0 0,1 0-1,-1 0 1,1 0 0,0 0 0,-1 3 0,1-5 71,1 1 0,-1 0 0,0 0 0,0 0 0,0-1 0,1 1 1,-1 0-1,0 0 0,1 0 0,-1-1 0,1 1 0,-1 0 0,1-1 0,-1 1 0,1 0 1,0-1-1,-1 1 0,1-1 0,-1 1 0,1-1 0,0 1 0,0-1 0,-1 0 1,1 1-1,0-1 0,0 0 0,0 1 0,-1-1 0,1 0 0,0 0 0,0 0 0,0 0 1,0 0-1,-1 0 0,1 0 0,0 0 0,1 0 0,23-4-704,7-6-70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14867,'-33'33'974,"1"1"0,2 2 0,1 1 0,2 2 0,-29 55 0,44-67-780,10-20-155,-1-1 0,1 0 0,-1 0 1,0 0-1,-1 0 0,1-1 0,-1 1 0,0-1 0,-7 8 1,10-13-57,1 0 1,0 0 0,-1 0 0,1 1 0,-1-1 0,1 0-1,0 0 1,-1 0 0,1 0 0,-1 0 0,1 0 0,0 0-1,-1 0 1,1 0 0,-1 0 0,1 0 0,0 0 0,-1 0-1,1 0 1,0 0 0,-1 0 0,1 0 0,-1-1 0,1 1-1,0 0 1,-1 0 0,1 0 0,0-1 0,-1 1 0,1 0-1,0 0 1,0-1 0,-1 1 0,1 0 0,0-1 0,0 1 0,-1 0-1,1-1 1,0 1 0,0 0 0,-1-1 0,-5-17-728,6 17 676,-7-31-1174,1 1 1,2-1 0,1 0 0,2 0 0,3-50 0,-2 80 1272,0 1-1,0-1 1,1 1 0,-1-1 0,0 1 0,0 0 0,1-1 0,-1 1 0,1 0 0,-1-1 0,1 1 0,1-2 0,-2 3 1,0 0 0,0 0 1,1 0-1,-1 0 0,0 0 1,0 0-1,1 0 1,-1 0-1,0 0 0,0 0 1,1-1-1,-1 1 0,0 0 1,0 1-1,1-1 1,-1 0-1,0 0 0,0 0 1,1 0-1,-1 0 0,0 0 1,0 0-1,1 0 0,-1 0 1,0 0-1,0 1 1,1-1-1,-1 0 0,0 0 1,0 0-1,0 0 0,0 1 1,1-1-1,-1 0 0,0 0 1,0 1-1,0-1 1,17 31 2660,-9-11-1964,1-1 1,1 0 0,1-1-1,1 0 1,13 17 0,-20-30-781,-1 1 0,1 0-1,0-1 1,1 0 0,-1 0 0,1-1 0,0 0 0,0 0 0,1 0 0,-1 0 0,1-1 0,0 0 0,0-1 0,0 0 0,0 0 0,0 0 0,14 1 0,-5-6-232,-5-3-125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16075,'10'17'1361,"-4"2"-993,3-1-168,1-1 464,0-3-336,2-4-176,-1-4-8,-2-7-144,0-5-56</inkml:trace>
  <inkml:trace contextRef="#ctx0" brushRef="#br0" timeOffset="1">323 0 11867,'-3'28'1368,"-1"12"-792,-1 2-256,1 5 1696,0-3-1503,2-3-225,2-5-56,0-5-120,3-4-152,3-7 56,1-1-8,3-9-24,3 0-32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5:5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14491,'20'-4'1664,"0"2"-1103,-2 5-145,-4 6 1088,-4 10-624,-2 5-80,-8 12-200,-3 6-95,-2 9-129,-2-2-32,0 2-168,-2-2-304,3-11-760,-1-4 784,3-18-113,-2-11-95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2827 172 8658,'-104'-20'980,"-179"-11"0,16 4-213,93-2-19,-121-17 302,202 36-779,-112 2-1,-69 17-155,-301-8 220,550-3-304,-172-6 211,176 9-222,0 1 1,0 1-1,1 1 0,0 0 1,-1 2-1,1 0 0,-24 12 1,20-6 12,-33 21 0,50-28-70,0 0 0,0 1-1,1 0 1,-1 0 0,1 0-1,1 1 1,-1 0 0,-6 10-1,12-17 35,0 0 0,0 0 0,0 0 0,-1 1 0,1-1 0,0 0 0,0 0 0,0 0-1,0 1 1,0-1 0,-1 0 0,1 0 0,0 0 0,0 1 0,0-1 0,0 0-1,0 0 1,0 1 0,0-1 0,0 0 0,0 0 0,0 1 0,0-1 0,0 0 0,0 0-1,0 1 1,0-1 0,0 0 0,0 0 0,0 0 0,0 1 0,0-1 0,0 0 0,1 0-1,-1 1 1,0-1 0,0 0 0,0 0 0,0 0 0,0 0 0,1 1 0,6-6-84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13587,'-32'32'1723,"-58"97"-1124,28-38-502,8-21 96,-20 28 230,73-97-420,0 1 0,0-1 0,0 0 0,0 0 0,1 0 0,-1 1 0,1-1 0,-1 0 0,1 1 0,-1-1 0,1 1 0,0-1 0,-1 0 0,1 1 0,0-1 0,0 1 0,0-1 0,0 1 0,1 1-1,-1-2-1,1 0 0,0 0 0,-1-1 0,1 1 0,0 0 0,-1 0 0,1 0 0,0-1 0,0 1-1,0 0 1,0-1 0,-1 1 0,1-1 0,0 1 0,0-1 0,0 1 0,0-1 0,0 0 0,2 1-1,7 0-2,0 0-1,0 0 1,-1-1-1,16-2 0,-24 2 3,34-4-45,-1 0 0,0-3-1,0-1 1,-1-1 0,0-2-1,61-29 1,-4-15-17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11378,'384'-149'3121,"-9"-1"-2574,8 24-311,-310 107-203,0 3 0,106-8 1,-138 21 24,0 2-1,1 2 1,-1 1 0,0 3 0,77 18 0,-101-18 25,0 0 0,-1 1 0,1 1-1,-1 1 1,-1 0 0,0 1 0,28 22 0,-32-21 65,0 0 0,-1 1 1,0 0-1,-1 1 0,-1 0 0,1 1 0,-2-1 0,0 1 0,10 27 0,-4-15 525,-13-25-649,0 0-1,0 0 1,0 0 0,0 0-1,1 0 1,-1 0-1,0 1 1,0-1-1,0 0 1,0 0-1,1 0 1,-1 0 0,0 0-1,0 0 1,0 0-1,0 0 1,1 0-1,-1 0 1,0 0-1,0 0 1,0 0 0,1 0-1,-1 0 1,0 0-1,0 0 1,0 0-1,0 0 1,1 0-1,-1 0 1,0 0 0,0 0-1,0 0 1,1 0-1,-1 0 1,0-1-1,0 1 1,6-13 534,-1-7-324,2-7 72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11378,'-1'2'82,"-1"0"-1,1 0 1,0 0-1,-1 0 1,1 1-1,0-1 0,1 0 1,-1 0-1,0 1 1,1-1-1,-1 0 1,1 1-1,0-1 1,-1 0-1,1 1 0,0-1 1,1 1-1,-1-1 1,0 0-1,1 1 1,-1-1-1,1 0 0,0 1 1,0-1-1,0 0 1,0 0-1,0 0 1,0 0-1,0 0 1,3 3-1,2 4 153,1 1 1,0-1-1,0 0 0,1 0 1,0-1-1,1 0 0,-1-1 1,2 0-1,-1 0 0,1-1 1,0 0-1,0-1 0,1 0 0,-1 0 1,1-1-1,0-1 0,0 0 1,1 0-1,-1-1 0,1-1 1,-1 0-1,1 0 0,-1-1 1,1-1-1,-1 0 0,17-3 1,5-5-436,-1-1 0,1-1 0,-2-2 0,38-21 0,-65 32 134,0 0-1,-1-1 1,1 0 0,-1 0-1,1 0 1,-1 0-1,0-1 1,0 1-1,4-7 1,14-27-392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16115,'5'-2'2689,"-4"2"-2705,2 4-88,-2-4 760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15779,'2'-1'1529,"6"-2"-1121,13 7-88,3-1 840,12 0-680,5-2-72,10 1-88,-1-2-32,1 0-168,-6-2-184,-11 2-600,-6 0-160,-19 3 632,-9 3-152,-28 3-128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12347,'4'12'1432,"12"-6"-688,9-5-272,13-2 1713,5-5-1449,12-3-248,1 0-80,5-1-544,-3 2-264,-7 2 384,-5 0-120,-11 5-176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16996,'0'0'77,"0"1"1,0-1-1,0 1 1,0-1-1,0 1 1,0-1-1,0 1 1,0 0-1,1-1 1,-1 1-1,0-1 1,0 1 0,0-1-1,1 1 1,-1-1-1,0 0 1,0 1-1,1-1 1,-1 1-1,0-1 1,1 1-1,-1-1 1,1 0-1,-1 1 1,0-1-1,1 0 1,-1 0 0,1 1-1,-1-1 1,1 0-1,0 1 1,19 8 659,-17-7-540,71 26 691,-44-18-760,-1 2 0,1 1 0,46 29 0,-72-39-126,-1-1 0,1 1 0,-1 0 0,0 0 0,0 0 0,0 0 0,0 0-1,-1 1 1,1-1 0,-1 1 0,3 7 0,-4-9-1,0 1 0,0 0 0,-1 0-1,1 0 1,-1 0 0,0 0 0,0 0 0,0 0 0,0 0-1,0-1 1,-1 1 0,1 0 0,-1 0 0,0 0 0,0 0-1,0-1 1,0 1 0,-2 3 0,-4 6-1,-1 0-1,0 0 1,-1 0-1,-15 14 1,-48 40 12,29-27-15,-3 9-130,27-28-525,-1-1 1,-26 21-1,41-39 303,7-11-125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1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 14579,'19'-7'1425,"-19"7"-1399,0 0 0,0 0-1,0 0 1,0 0 0,0 0-1,0 0 1,1 0 0,-1 0 0,0 0-1,0 0 1,0 0 0,0 0 0,0 0-1,0 0 1,0 0 0,1 0-1,-1 0 1,0 0 0,0 0 0,0 0-1,0 0 1,0 0 0,0 0-1,0 1 1,0-1 0,1 0 0,-1 0-1,0 0 1,0 0 0,0 0 0,0 0-1,0 0 1,0 0 0,0 0-1,0 0 1,0 1 0,0-1 0,0 0-1,0 0 1,0 0 0,0 0-1,0 0 1,0 0 0,0 0 0,0 1-1,0-1 1,0 0 0,0 0 0,0 0-1,0 0 1,0 0 0,0 0-1,0 0 1,0 0 0,0 1 0,0-1-1,0 0 1,0 0 0,0 0 0,0 0-1,0 0 1,-25 28 1918,-226 227 1130,247-250-3229,-1 0 0,1-1 1,-1 0-1,-1 0 0,-6 4 1,11-7 100,0-1 1,0 1 0,0-1-1,0 0 1,0 1 0,0-1-1,0 0 1,0 0 0,-1 0-1,1 1 1,0-1 0,0 0-1,0 0 1,0-1-1,0 1 1,0 0 0,0 0-1,0 0 1,0-1 0,0 1-1,0-1 1,0 1 0,0-1-1,0 1 1,0-1 0,0 1-1,0-1 1,0 0 0,1 1-1,-1-1 1,0 0 0,1 0-1,-1 0 1,0 0 0,1 1-1,-1-1 1,1 0 0,-1 0-1,0-1 1,-7-20-470,3-3-177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16219,'4'5'1473,"-1"-5"-1033,-2-1-168,2-5 352,-1-1-432,-2-3 88,0 1-120,-3 2-168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1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14955,'9'9'1561,"1"4"-1089,4 0-88,5 3 640,6 3-400,2 0-40,8-2-88,1-1-96,5-3-568,-4 0-344,-2-4 464,-6-1-136,-12-2-96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 11106,'5'-8'1459,"-8"7"682,-11 15 373,-1 8-1860,1 0 0,1 1 0,1 1 0,-14 38 1,13-23-296,2 2-1,-8 47 1,18-80-306,-4 28 84,5-35-125,0 0 0,0 1-1,0-1 1,0 1 0,0-1 0,0 1 0,0-1 0,0 0 0,1 1-1,-1-1 1,1 1 0,-1-1 0,1 0 0,-1 0 0,1 1 0,0-1-1,0 0 1,0 0 0,1 2 0,-2-3-6,0 0 0,1 0 0,-1 0 0,0 0 0,1 0 0,-1 1 0,1-1 0,-1 0 0,0 0 0,1 0 0,-1 0 0,1 0 0,-1 0 1,1 0-1,-1 0 0,0 0 0,1-1 0,-1 1 0,1 0 0,-1 0 0,0 0 0,1 0 0,-1-1 0,0 1 0,1 0 0,-1 0 0,0-1 0,1 1 0,-1 0 0,0 0 0,1-1 0,9-12 50,-8 10-28,9-13 60,-1 0-1,0-2 0,-2 1 0,13-36 0,-9 15 49,10-54-1,-22 91-133,2-9 24,0 1 1,-1-1 0,0 0-1,0 0 1,-1 0 0,-2-18-1,2 28-24,0 0 0,0 1 0,0-1 0,0 0 0,0 0 1,0 0-1,0 1 0,0-1 0,0 0 0,-1 0 0,1 0 0,0 0 0,0 1 0,0-1 0,0 0 0,0 0 0,-1 0 0,1 0 0,0 0 0,0 1 0,0-1 0,0 0 0,-1 0 0,1 0 0,0 0 0,0 0 0,0 0 0,-1 0 0,1 0 0,0 0 0,0 0 1,-1 0-1,1 0 0,0 0 0,0 0 0,0 0 0,-1 0 0,1 0 0,0 0 0,0 0 0,0 0 0,-1 0 0,1 0 0,0 0 0,0 0 0,0-1 0,0 1 0,-1 0 0,1 0 0,0 0 0,0 0 0,0 0 0,0-1 0,-1 1 0,1 0 0,0 0 1,0 0-1,0 0 0,0-1 0,0 1 0,0 0 0,0 0 0,0 0 0,0-1 0,0 1 0,-7 14 50,4-4-37,1 0 0,0 0 1,0 14-1,2-21-14,0 1 1,0-1-1,0 0 1,0 1-1,1-1 1,-1 0-1,1 1 1,0-1-1,0 0 0,0 0 1,0 0-1,1 0 1,2 5-1,-3-7-1,0 0-1,0-1 1,0 1-1,0 0 1,0-1-1,0 1 1,0 0-1,0-1 1,0 1-1,0-1 1,0 0-1,0 1 1,1-1-1,-1 0 1,0 0-1,0 1 1,0-1-1,1 0 1,-1 0-1,0-1 1,0 1-1,0 0 1,1 0-1,-1 0 1,0-1 0,0 1-1,0-1 1,0 1-1,0-1 1,0 1-1,0-1 1,0 0-1,0 1 1,0-1-1,0 0 1,2-1-1,2-3 2,1-1 1,0 1-1,-1-1 0,5-7 0,1-7 14,-9 17-8,-1-1 0,1 1 1,0 0-1,0 0 0,0 0 1,0 0-1,0 0 0,5-4 0,-11 53 63,-7 19-330,-3 99 0,16-147-745,-2-17 988,0 1 0,0-1 0,0 0 0,1 0 0,-1 0 0,0 0 0,0 0 0,0 0 0,0 0 0,0 0 0,0 0 0,0 0 1,0 0-1,1 1 0,-1-1 0,0 0 0,0 0 0,0 0 0,0 0 0,0 0 0,1 0 0,-1 0 0,0 0 0,0 0 0,0 0 0,0 0 0,0 0 0,0 0 0,1 0 0,-1 0 0,0 0 0,0-1 0,0 1 0,0 0 0,0 0 0,0 0 0,1 0 0,-1 0 0,0 0 0,0 0 0,0 0 0,0 0 0,0 0 0,0-1 0,0 1 0,0 0 0,0 0 0,0 0 1,1 0-1,-1 0 0,13-27-759,-3-2 174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12779,'-2'0'453,"-17"3"1601,16 0-971,11 0 229,32 1-355,0-1-1,1-2 1,71-7 0,-31 1-2055,-79 5 991,8 0-644,-9 0 736,-1 0 1,0 0-1,0 0 1,0 0-1,0 0 1,0 1-1,1-1 1,-1 0-1,0 0 1,0 0-1,0 0 1,0 0-1,0 0 1,0 0-1,0 1 1,0-1-1,1 0 1,-1 0-1,0 0 1,0 0-1,0 0 1,0 1-1,0-1 1,0 0-1,0 0 1,0 0-1,0 0 1,0 1-1,0-1 1,0 0-1,0 0 1,0 0-1,0 0 1,0 1-1,0-1 1,0 0-1,0 0 1,0 0-1,0 0 1,-1 0-1,1 1 1,0-1-1,0 0 1,0 0-1,0 0 1,0 0-1,0 0 1,0 0-1,-1 1 1,1-1-1,0 0 1,0 0-1,0 0 1,0 0-1,0 0 1,-1 0-1,1 0 1,-9 8-581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14627,'10'6'1496,"2"0"-1007,9-3-97,3-2 600,10-1-416,5-1-32,5-5-416,1-3-288,1-1-480,-4 0 608,-6 4-256,-3 0-144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 15467,'-1'1'125,"1"0"0,-1 0 0,1 0 0,-1 0 0,1 0-1,0 0 1,-1 0 0,1 0 0,0 0 0,0 0 0,0 0-1,-1 0 1,1 0 0,0 0 0,1 0 0,-1 2 0,0-3-67,0 0 1,1 1 0,-1-1 0,0 0 0,1 1-1,-1-1 1,0 0 0,1 1 0,-1-1 0,0 0-1,1 0 1,-1 0 0,1 1 0,-1-1 0,1 0-1,-1 0 1,0 0 0,1 0 0,-1 0 0,1 0 0,-1 0-1,1 0 1,-1 0 0,0 0 0,1 0 0,0 0-1,5-1 276,1-1-1,-1 1 0,0-1 1,7-4-1,-7 4-222,25-12 78,-1-2 1,0 0-1,-2-2 0,0-1 0,-1-1 1,-1-2-1,-1 0 0,-1-2 0,-1 0 1,27-37-1,-50 61-191,0 0 0,0 0 0,0 0-1,0 0 1,0 0 0,0 0 0,0 0 0,0 0 0,0 1 0,0-1 0,0 0-1,0 0 1,0 0 0,0 0 0,0 0 0,0 0 0,0 0 0,0 0 0,0 0 0,0 0-1,0 0 1,1 1 0,-1-1 0,0 0 0,0 0 0,0 0 0,0 0 0,0 0-1,0 0 1,0 0 0,0 0 0,0 0 0,1 0 0,-1 0 0,0 0 0,0 0-1,0 0 1,0 0 0,0 0 0,0 0 0,-6 21-39,-10 27-10,-1-6 105,0 1-31,-12 48 0,28-88-5,0-1-1,1 1 1,0-1-1,0 1 1,0-1-1,0 0 1,0 1-1,0-1 1,0 1 0,1-1-1,-1 1 1,1-1-1,1 4 1,8 4 47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13419,'3'3'98,"0"0"1,0 0-1,0 0 1,0-1-1,1 1 0,-1-1 1,1 0-1,-1 0 1,1 0-1,0 0 1,6 1-1,50 11-18,-48-12 32,52 7 137,-1-2 0,1-3 0,127-10 0,190-46 254,-243 30-424,-75 12 16,0 4 0,0 2 0,0 3 0,1 2 1,-1 4-1,118 23 0,-160-24-58,54 15 109,0-4 0,142 10 1,-19-33-82,-134 3 252,1 2 0,91 9 0,-145-5-203,0 0 1,0-1-1,0 0 1,1-1-1,-1 0 1,21-5-1,-12 0 36,-1-2 0,33-15 0,-41 17-68,-9 4-28,1 0-1,0 1 1,0-1 0,0 1 0,0 0-1,0 0 1,0 0 0,6-1-1,-9 2-52,0 0 0,0 0 0,0 0 0,-1 0 0,1 0 0,0 0 1,0 0-1,0 0 0,0 0 0,0 0 0,0 0 0,0 0 0,0 0 0,0 0 0,-1 1 0,1-1 0,0 0 0,0 0 0,0 0 0,0 0 0,0 0 0,0 0 0,0 0 0,0 0 0,0 0 0,0 0 0,0 0 0,0 1 0,0-1 0,0 0 0,0 0 0,0 0 0,0 0 0,0 0 0,0 0 0,0 0 0,0 0 0,0 0 0,0 1 0,0-1 0,0 0 0,0 0 0,0 0 0,0 0 0,0 0 0,0 0 0,0 0 0,0 0 1,0 0-1,0 1 0,0-1 0,0 0 0,0 0 0,0 0 0,1 0 0,-1 0 0,0 0 0,0 0 0,0 0 0,0 0 0,0 0 0,0 0 0,0 0 0,0 0 0,0 0 0,0 0 0,1 0 0,-1 0 0,0 0 0,-7 5-254,-3-3 170,-3-1-25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13043,'-5'-10'1887,"0"17"-698,0 28 84,4-28-927,-36 280 3161,3 144-2413,32-409-980,1-16 36,2-10 252,73-546 391,-68 521-894,1 0-1,1 0 0,16-39 1,-23 66 86,-1 0-1,1 0 1,0 1 0,0-1 0,0 1 0,0-1 0,0 0 0,0 1 0,0 0 0,0-1-1,1 1 1,-1 0 0,1 0 0,-1 0 0,1-1 0,-1 2 0,1-1 0,-1 0-1,1 0 1,3-1 0,-3 2 0,0 0 0,0 0 0,-1 1 0,1-1 0,0 0 0,-1 1 0,1-1 0,0 1 0,-1 0 0,1-1 0,0 1 0,-1 0 0,1 0 0,-1 0 0,1 0 0,-1 0 0,2 2 0,5 5-19,-1 1 0,0-1 0,-1 1 0,0 0 0,7 15-1,-10-19 34,-1 0 0,1 1-1,-1-1 1,0 1 0,-1-1-1,1 1 1,-1 0 0,0 0-1,0 0 1,-1-1 0,0 1-1,0 0 1,0 0-1,-2 8 1,0-7 8,-1-1 0,1 1 0,-1-1-1,0 0 1,0 0 0,-1 0 0,0 0 0,0-1-1,0 0 1,-1 1 0,1-2 0,-8 7 0,2-2-51,1-1 0,-2 0 0,1 0 1,-1-1-1,0-1 0,-1 0 1,0 0-1,0-1 0,0 0 1,0-1-1,-1-1 0,-23 4 0,25-9-1106,14-3 324,20-5 11,1 5 135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 16259,'0'14'502,"0"0"0,0 0 0,-2 0 0,-4 23-1,-2 9 247,6-24-429,-1-1-80,1 1-1,0-1 1,2 1 0,4 35-1,-4-57-231,0 0 0,0 0 0,0-1 0,0 1-1,0 0 1,0 0 0,1 0 0,-1-1-1,0 1 1,0 0 0,0 0 0,0 0-1,1-1 1,-1 1 0,0 0 0,0 0 0,0 0-1,1 0 1,-1 0 0,0-1 0,0 1-1,0 0 1,1 0 0,-1 0 0,0 0-1,0 0 1,1 0 0,-1 0 0,0 0 0,0 0-1,1 0 1,-1 0 0,0 0 0,0 0-1,1 0 1,-1 0 0,0 0 0,0 0-1,1 1 1,-1-1 0,0 0 0,0 0-1,1 0 1,-1 0 0,0 0 0,0 0 0,0 1-1,1-1 1,-1 0 0,0 0 0,0 0-1,0 1 1,0-1 0,0 0 0,1 0-1,-1 0 1,0 1 0,0-1 0,0 0 0,0 0-1,0 1 1,0-1 0,0 0 0,0 0-1,0 1 1,0-1 0,12-21 194,3-24 0,-1-2 0,-2 0-1,8-66 1,-18 101-185,-1 8-7,0 0-1,0-1 0,-1 1 0,1 0 1,-1 0-1,0-1 0,0 1 0,-1 0 1,-1-8-1,2 11-8,0 1 0,0 0 0,0 0 1,0 0-1,0 0 0,0 0 0,0 0 0,0-1 1,0 1-1,0 0 0,0 0 0,0 0 0,0 0 0,0 0 1,-1 0-1,1 0 0,0-1 0,0 1 0,0 0 1,0 0-1,0 0 0,0 0 0,0 0 0,0 0 1,0 0-1,-1 0 0,1 0 0,0 0 0,0 0 0,0 0 1,0 0-1,0 0 0,0 0 0,-1 0 0,1-1 1,0 1-1,0 0 0,0 0 0,0 1 0,0-1 1,0 0-1,-1 0 0,1 0 0,0 0 0,0 0 0,0 0 1,0 0-1,0 0 0,0 0 0,-5 8 12,1 10 12,4-16-22,0 0 1,0 0-1,0 0 0,0 0 1,0-1-1,1 1 0,-1 0 0,1 0 1,-1 0-1,1 0 0,-1-1 1,1 1-1,0 0 0,0-1 0,0 1 1,0 0-1,0-1 0,0 1 0,1-1 1,-1 0-1,3 3 0,-2-3 0,0 0 0,0 0 0,0-1 0,1 1 1,-1 0-1,0-1 0,0 0 0,1 1 0,-1-1 0,0 0 0,1 0 0,-1 0 0,0-1 0,1 1 0,1-1 0,7-2 4,0-1 0,0 0 0,0 0 0,-1-1 0,19-12 0,-1-4 12,-21 15-12,0 1 0,0-1 1,1 1-1,-1 1 0,1-1 0,1 2 1,7-4-1,-15 7-4,0-1 1,0 1-1,-1 0 0,1 0 1,0 0-1,0 0 0,-1 0 1,1 1-1,0-1 0,-1 0 1,1 0-1,0 0 0,-1 1 1,1-1-1,0 0 0,-1 1 1,1-1-1,0 0 0,-1 1 1,1-1-1,-1 1 1,1-1-1,-1 1 0,1-1 1,-1 1-1,1-1 0,-1 1 1,1 0-1,-1-1 0,0 1 1,0 0-1,1-1 0,-1 1 1,0 0-1,0-1 0,1 1 1,-1 0-1,0 0 0,0-1 1,0 1-1,0 0 0,0-1 1,0 1-1,-1 1 1,-3 40 90,3-35-75,-14 81 135,-9 90 52,23-176-232,1-1-1,0 0 1,0 0 0,0 1 0,0-1 0,0 0 0,0 0 0,1 1 0,-1-1 0,0 0-1,1 0 1,-1 1 0,1 0 0,-1-2 9,1 0 0,-1 0 0,0 0 0,0 1 1,1-1-1,-1 0 0,0 0 0,0 0 0,1 0 0,-1 0 0,0 0 0,0 0 0,1 0 0,-1 0 0,0 0 0,0 0 0,1 0 0,-1 0 1,0 0-1,0 0 0,1-1 0,-1 1 0,0 0 0,0 0 0,1 0 0,-1 0 0,0 0 0,0-1 0,0 1 0,1 0 0,-1 0 0,0 0 1,0 0-1,0-1 0,1 1 0,19-30-520,-3-1 210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15411,'-2'3'1769,"1"1"-1105,7 2-176,4 1 776,10-2-328,8 0-95,8 0-241,3-2-48,6-5-216,-1-2-160,0-2-240,-4 0-224,-11 2-488,-7 0-281,-10-1 809,-10 5-208,6-3-176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2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13523,'7'13'1432,"9"-2"-672,1-5-248,14-2 1017,2-1-617,4-3-216,4 0-32,-2-4-600,0-2-480,-4 0 416,-3 2-112,-8 1-144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14675,'-2'6'1512,"1"4"-1047,2 13-217,1 9 1032,2 7-808,0 3-224,2 1-64,0 1-24,0-10-80,0-3-104,-4-8-416,0-6-144,-4-11 488,-3-4-104,-10-10-72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6 527 10074,'-1'1'210,"1"-1"0,-1 0 0,1 1-1,0-1 1,-1 1 0,1-1 0,0 1 0,-1-1 0,1 1-1,0-1 1,0 1 0,-1-1 0,1 1 0,0-1-1,0 1 1,0-1 0,0 1 0,0-1 0,0 1 0,0 0-1,0-1 1,0 2 0,11-8 1654,21-19-1110,-30 23-600,51-47 157,-2-3 0,-2-2 0,-2-2 0,-3-3 0,54-94 0,-56 69-307,-60 161 120,13-54-82,-27 153 236,27-144-207,3 0-1,1 0 0,4 50 0,-3-74-140,2 0 1,-1 0-1,1-1 0,0 1 0,1 0 1,0-1-1,5 10 0,-7-15-5,0 0 0,0 0-1,0 0 1,1 0 0,-1-1 0,0 1-1,1-1 1,0 1 0,-1-1-1,1 1 1,0-1 0,0 0-1,0 0 1,-1 0 0,1 0 0,0 0-1,1 0 1,-1 0 0,0-1-1,0 1 1,0-1 0,0 0-1,0 1 1,1-1 0,-1 0-1,0 0 1,0 0 0,0-1 0,0 1-1,1-1 1,1 0 0,16-5-453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6:3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14411,'-14'11'1416,"6"-1"-1203,0 0-1,1 0 0,0 1 0,1 0 1,0 0-1,-7 19 0,2 3 249,-10 39 1,17-55-318,0 0 0,2 0 0,0 0 0,0 0-1,2 28 1,0-41-114,1 0 0,-1 1-1,1-1 1,0 0 0,0 0-1,0 0 1,1 0-1,-1 0 1,1 0 0,0-1-1,0 1 1,0-1 0,1 1-1,-1-1 1,1 1 0,0-1-1,0 0 1,0-1 0,0 1-1,0 0 1,1-1-1,-1 0 1,1 1 0,0-1-1,0-1 1,-1 1 0,1-1-1,6 2 1,2-1 42,0 0 0,0-1 0,0 0-1,0-1 1,0 0 0,0-1 0,0 0 0,0-1 0,0 0 0,0-1 0,-1-1-1,0 0 1,1 0 0,-1-1 0,-1 0 0,1-1 0,-1-1 0,0 1 0,0-2-1,-1 1 1,0-1 0,9-10 0,-9 9-25,0-1 0,-1 0-1,0-1 1,-1 0 0,0 0 0,-1 0-1,0-1 1,-1 0 0,0 0 0,-1 0-1,0-1 1,-1 0 0,0 1 0,-1-1 0,-1 0-1,0 0 1,0 0 0,-1-1 0,-1 1-1,-3-15 1,3 23-68,0-1 0,0 1-1,-1-1 1,0 1 0,0-1 0,-1 1 0,1 0-1,-1 0 1,0 0 0,0 1 0,-1-1 0,1 1-1,-1-1 1,0 1 0,0 0 0,-1 1-1,1-1 1,-1 1 0,0 0 0,0 0 0,0 0-1,0 0 1,0 1 0,0 0 0,-1 0-1,1 1 1,-1 0 0,0 0 0,1 0 0,-1 0-1,0 1 1,0 0 0,-6 1 0,-2 1-174,0 1 0,0 0 1,0 1-1,1 1 0,-25 11 0,8 1-201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0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12371,'10'-3'132,"0"1"1,-1 0 0,2 1 0,-1 0 0,0 0-1,0 1 1,0 0 0,0 1 0,0 0 0,0 1-1,15 4 1,2-1 101,-12-3-154,0 0 1,0-1 0,0-1-1,0-1 1,-1 0 0,1-1-1,27-7 1,4-5 84,48-21-1,-44 16-54,194-61 314,-184 65-302,1 2 0,71-4-1,547-51 149,-625 62-265,0 3 0,0 3 0,99 11-1,-69 2 3,139 42 0,219 44 7,-222-56-12,-129-23-4,416 78-6,-225-66-4,-27-4-15,-140-16 25,1-4 1,1-6 0,145-15-1,-69-10 0,215-55 0,-330 56-6,-78 22 7,0 0-1,-1 0 1,1 0-1,0 0 1,0 1-1,0-1 1,0 0-1,0 0 1,0 0-1,0 0 1,0 0-1,0 1 0,-1-1 1,1 0-1,0 0 1,0 0-1,0 0 1,0 1-1,0-1 1,0 0-1,0 0 1,0 0-1,0 0 1,0 1-1,0-1 0,0 0 1,0 0-1,0 0 1,1 0-1,-1 0 1,0 1-1,0-1 1,0 0-1,0 0 1,0 0-1,0 0 1,0 0-1,0 1 0,0-1 1,1 0-1,-1 0 1,0 0-1,0 0 1,0 0-1,0 0 1,0 0-1,1 0 1,-1 0-1,0 1 0,0-1 1,0 0-1,0 0 1,1 0-1,-1 0 1,0 0-1,0 0 1,0 0-1,0 0 1,0 0-1,1 0 1,-1 0-1,0 0 0,0 0 1,1-1-1,-2 2-4,-11 6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41 12491,'-1'-2'96,"1"0"1,-1 0 0,1 0-1,-1 0 1,0 0 0,0 0-1,0 0 1,0 0 0,0 0-1,-1 1 1,1-1 0,0 0 0,-1 1-1,0-1 1,1 1 0,-1-1-1,0 1 1,1 0 0,-1 0-1,0 0 1,0 0 0,0 0-1,0 0 1,0 0 0,0 1-1,0-1 1,-1 1 0,1 0-1,0-1 1,0 1 0,0 0 0,0 0-1,-1 0 1,1 1 0,-2-1-1,-5 1 86,1 1 0,0 0 0,-1 0 0,1 0 0,0 1 0,0 0 0,1 1 0,-9 4 0,5 0-77,-1 1 0,1 0 0,0 1 1,1 0-1,0 1 0,1 0 0,0 0 0,1 1 0,-12 23 0,-2 8-3,-25 71 0,26-54-95,2 0 1,4 2-1,2 0 0,2 0 1,-2 85-1,12-106-18,2 0 0,2-1 1,15 70-1,-12-82-10,2 0-1,2 0 1,0-1-1,2-1 1,28 48-1,-36-67 3,0 0 0,1 0 1,0-1-1,1 0 0,-1 0 0,1 0 0,0-1 0,0 0 1,1 0-1,0 0 0,0-1 0,0 0 0,0 0 0,0-1 1,1 0-1,0 0 0,-1-1 0,1 0 0,0 0 0,0-1 1,1 0-1,-1 0 0,0-1 0,0 0 0,0-1 0,0 1 1,0-1-1,0-1 0,0 0 0,0 0 0,0-1 1,-1 0-1,13-6 0,-4 0 16,-1-1-1,0 0 1,-1-2-1,0 1 1,-1-2 0,0 0-1,-1 0 1,0-1 0,-2-1-1,1 0 1,-2 0 0,11-22-1,0-5 109,-3-1 1,-1-1-1,17-75 0,-20 58 134,11-125 0,-22 158-186,-2 0 0,-1-1 0,-1 1 0,-1-1 0,-2 1 0,-14-47-1,16 66-47,0 1 0,-1-1 0,0 1 0,0 0 0,-1 0 0,0 0 0,-1 1 0,1 0 0,-2 0 0,1 0 0,-1 1 0,-7-6 0,8 8-36,0 0 0,-1 0 0,0 1 0,1 0 0,-1 0 0,0 1 0,0 0 0,-1 0 0,1 0 0,0 1 0,-1 0 0,1 0 1,-1 1-1,1 0 0,-9 2 0,-6 1-168,0 2 1,1 1 0,-36 13 0,49-16 155,-25 8-208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29 237 14147,'-25'19'1314,"25"-19"-1294,-1 0-1,1 0 1,0 1 0,-1-1 0,1 0 0,0 0 0,0 1 0,-1-1 0,1 0 0,0 1 0,0-1 0,0 0-1,0 1 1,-1-1 0,1 0 0,0 1 0,0-1 0,0 0 0,0 1 0,0-1 0,0 0 0,0 1-1,0-1 1,0 1 0,0-1 0,0 0 0,0 1 0,1 0 23,0-1-1,0 0 1,-1 1-1,1-1 1,0 1 0,0-1-1,0 0 1,0 0-1,-1 1 1,1-1 0,0 0-1,0 0 1,0 0 0,0 0-1,0 0 1,0 0-1,1-1 1,411-37 2970,-363 32-2997,0-3 0,-1-2 0,0-2 1,-1-2-1,-1-2 0,-1-3 0,0-1 1,-1-2-1,-2-2 0,41-31 0,-65 43-6,-19 13-10,0 0 0,0 0 1,0 1-1,0-1 1,0 0-1,-1 0 0,1 0 1,0 1-1,0-1 1,0 0-1,0 0 1,0 1-1,0-1 0,0 0 1,0 0-1,0 1 1,1-1-1,-1 0 0,0 0 1,0 0-1,0 1 1,0-1-1,0 0 0,0 0 1,0 0-1,0 1 1,1-1-1,-1 0 0,0 0 1,0 0-1,0 0 1,0 1-1,1-1 0,-1 0 1,0 0-1,0 0 1,0 0-1,1 0 1,-1 0-1,0 0 0,0 1 1,0-1-1,1 0 1,-1 0-1,0 0 0,0 0 1,1 0-1,-1 0 1,0 0-1,0 0 0,1 0 1,-1 0-1,0 0 1,0 0-1,0-1 0,1 1 1,-1 0-1,0 0 1,0 0-1,1 0 1,-1 0-1,0-1 0,-8 19 21,-3-2 0,0-1-1,0 0 1,-2 0-1,0-2 1,0 1-1,-1-2 1,-1 0-1,0-1 1,-1 0-1,0-1 1,0-1-1,-1 0 1,-1-1-1,1-1 1,-29 7-1,16-7 66,0-1 1,0-1-1,-1-2 0,1-1 0,-1-1 1,1-2-1,-1-1 0,-57-11 1,52 3 78,73 16-382,1-1 0,0-1 1,0-2-1,0-2 0,0-2 1,0-1-1,0-2 0,-1-1 0,53-17 1,-86 22 157,-1 0 0,0-1 0,0 1 0,0-1 1,0 0-1,0 0 0,0 0 0,4-4 0,-7 6 53,1 0 0,-1 0 0,0 0-1,0 0 1,0 0 0,0 0 0,0-1 0,0 1-1,0 0 1,1 0 0,-1 0 0,0 0 0,0-1-1,0 1 1,0 0 0,0 0 0,0 0-1,0 0 1,0-1 0,0 1 0,0 0 0,0 0-1,0 0 1,0 0 0,0-1 0,0 1 0,0 0-1,0 0 1,0 0 0,0 0 0,0-1-1,0 1 1,-1 0 0,1 0 0,0 0 0,0 0-1,0 0 1,0-1 0,0 1 0,0 0 0,0 0-1,-1 0 1,1 0 0,0 0 0,0 0-1,0 0 1,0-1 0,-1 1 0,-20 0-152,-20 7 103,-67 21 1,74-18 76,0-1 0,0-2 0,-44 4 1,72-10-39,1-1 1,-1 0 0,1 0 0,-1-1 0,1 0 0,-1 0 0,1 0-1,0 0 1,-1-1 0,1 0 0,0 0 0,-6-3 0,7 2 11,1 0 0,-1 0 0,0-1 0,1 1 0,0-1 0,0 1 0,0-1 0,0 0 0,0 0 0,1 0 0,0-1 0,0 1 0,-3-8 0,-13-46-62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16307,'0'-1'43,"-1"1"-1,1 0 0,-1 0 0,0 0 1,1 0-1,-1 0 0,1 0 0,-1-1 0,0 1 1,1 0-1,-1 1 0,0-1 0,1 0 0,-1 0 1,1 0-1,-1 0 0,0 0 0,1 1 0,-1-1 1,1 0-1,-1 0 0,1 1 0,-1-1 0,1 1 1,-1-1-1,1 0 0,-1 1 0,1-1 1,-1 1-1,1-1 0,0 1 0,-1-1 0,1 1 1,0-1-1,-1 1 0,1 0 0,0-1 0,0 1 1,0-1-1,0 1 0,-1 0 0,-9 32 392,9-31-356,-1 11-9,-1 2 0,2-1 0,0 0 0,1 0 0,0 0 0,1 1 0,1-1 0,0 0 1,1 0-1,0 0 0,1-1 0,1 1 0,7 14 0,-12-26-60,1 0 0,0-1 0,0 1 0,0 0 0,1-1 0,-1 1 0,0-1 0,0 1 0,1-1 1,-1 0-1,1 0 0,-1 1 0,1-1 0,0 0 0,-1 0 0,1-1 0,0 1 0,0 0 0,0-1 0,0 1 0,-1-1 0,5 1 1,-4-1 5,1-1 0,0 1 1,-1-1-1,1 1 0,-1-1 1,1 0-1,-1 0 0,1-1 1,-1 1-1,0 0 0,1-1 1,-1 1-1,0-1 0,2-2 1,7-7 58,-2 0-1,1 0 1,-1-1 0,12-22 0,-10 16 19,-1-1 1,-1 0-1,-1 0 0,0 0 1,-1-1-1,7-41 0,-20 97 50,4-24-130,-1-1 0,2 0 0,-1 13 0,2-11-6,1 0-1,0-1 0,1 1 0,1 0 1,0-1-1,0 1 0,1-1 1,1 0-1,8 16 0,-11-25-2,0 0 0,0 0 0,0 0 0,0 0 0,1 0-1,0 0 1,-1-1 0,1 1 0,0-1 0,0 0-1,0 0 1,0 0 0,0 0 0,1-1 0,4 3 0,-4-4 0,0 1 1,-1-1-1,1 0 1,0 0-1,0 0 1,0 0-1,0-1 1,-1 1-1,1-1 1,0 0-1,0 0 1,-1-1-1,1 1 1,-1-1-1,1 0 1,-1 0-1,6-4 1,0-1 13,0 0 0,0-1 0,0-1 1,-1 1-1,-1-1 0,0 0 0,0-1 0,9-17 1,-5 6 30,-1 0 1,0-1 0,7-30-1,-15 48-32,-1-1 0,0 1 0,0-1 0,0 1 0,-1-1 0,1 0 0,-1 1 0,0-1 0,-1-7 0,1 12-16,0 0 1,0 0 0,-1 0 0,1 0 0,0-1-1,0 1 1,0 0 0,0 0 0,-1 0 0,1 0 0,0 0-1,0 0 1,0 0 0,-1-1 0,1 1 0,0 0-1,0 0 1,0 0 0,-1 0 0,1 0 0,0 0-1,0 0 1,-1 0 0,1 0 0,0 0 0,0 0-1,0 0 1,-1 0 0,1 0 0,0 1 0,0-1-1,0 0 1,-1 0 0,1 0 0,0 0 0,0 0-1,0 0 1,-1 0 0,1 1 0,0-1 0,0 0-1,0 0 1,0 0 0,0 0 0,-1 1 0,1-1-1,0 0 1,0 0 0,0 0 0,0 1 0,0-1-1,0 0 1,0 1 0,-9 12 29,1 9 9,1 0-1,1 1 1,1 0 0,1 0 0,-2 35-1,5-56-34,1-1 0,0 1-1,0-1 1,0 1 0,0 0-1,0-1 1,1 1 0,-1-1-1,0 1 1,1-1 0,-1 1-1,1-1 1,-1 1-1,1-1 1,1 3 0,-2-4-4,1 0 1,-1 0 0,0 0-1,0 0 1,0 0 0,0 0-1,1 0 1,-1 1 0,0-1-1,0 0 1,0 0 0,1 0-1,-1 0 1,0 0 0,0 0-1,0 0 1,1 0 0,-1 0 0,0 0-1,0 0 1,1 0 0,-1 0-1,0 0 1,0 0 0,0 0-1,1-1 1,-1 1 0,0 0-1,0 0 1,0 0 0,0 0-1,1 0 1,-1 0 0,0-1-1,8-13 37,-3 0-398,-1 0 1,-1-1-1,0 1 0,-1-1 1,-1 0-1,0-22 0,-5 25-592,4 14 280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12459,'4'-6'898,"6"-7"1660,-6 14-1302,-2 9-204,-2 39 814,-7 54-1,-1 41-970,11-128-943,-3-16 33,0 1-1,0-1 0,0 0 1,0 0-1,0 0 0,0 0 1,0 0-1,0 1 0,0-1 0,0 0 1,0 0-1,0 0 0,0 0 1,0 0-1,1 0 0,-1 1 0,0-1 1,0 0-1,0 0 0,0 0 1,0 0-1,0 0 0,1 0 0,-1 0 1,0 0-1,0 0 0,0 0 1,0 0-1,1 0 0,-1 0 1,0 0-1,0 0 0,0 0 0,0 0 1,0 0-1,1 0 0,-1 0 1,0 0-1,0 0 0,0 0 0,1-1-79,0 0-1,0 0 1,0-1-1,0 1 1,0 0-1,-1 0 1,1-1-1,0 1 1,-1-1-1,1 1 1,-1-1-1,0 1 1,1 0-1,-1-3 0,6-63-737,-5 25 274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19108,'-7'-15'1672,"4"7"-1239,0-1 1135,6 11-2056,3 0-432,-2 4 712,5 1-201,4 4-135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132 307 13619,'12'-4'1274,"-11"-3"-102,-1 7-1108,-1-1 0,0 0 1,1 1-1,-1-1 0,0 1 0,1-1 0,-1 1 1,0-1-1,0 1 0,1 0 0,-1-1 0,0 1 1,0 0-1,0 0 0,1 0 0,-1-1 0,0 1 1,0 0-1,0 0 0,0 0 0,0 0 0,1 0 1,-1 1-1,0-1 0,0 0 0,0 0 0,-1 1 0,-3 1 30,-1 1-1,1 0 1,-1 0-1,1 0 0,0 1 1,0-1-1,1 1 0,-1 1 1,1-1-1,0 0 0,0 1 1,0 0-1,1 0 0,-1 0 1,-3 9-1,-1 2-39,1 0 1,0 1-1,2-1 1,-6 23-1,9-28-5,0-1-1,-1 21 1,3-29-38,0 0-1,0 0 1,0 0 0,0 0 0,0 0-1,0 0 1,1 0 0,-1 0-1,1 0 1,-1 0 0,1-1 0,0 1-1,0 0 1,0 0 0,0 0-1,0-1 1,0 1 0,1 0-1,-1-1 1,0 1 0,1-1 0,1 2-1,-2-3-1,1 1-1,-1 0 1,0-1-1,0 0 1,1 1-1,-1-1 1,0 0-1,1 0 0,-1 1 1,0-1-1,1 0 1,-1-1-1,0 1 1,1 0-1,-1 0 1,0 0-1,1-1 1,-1 1-1,0-1 1,1 1-1,1-2 0,24-18 90,-23 17-80,25-24 32,0-1 1,-2-2 0,-2-1 0,33-49-1,67-146-34,-118 213-23,6-14-42,12-35 0,-22 49 6,-7 16 26,-12 24 61,2 12 141,1-1 0,2 2 0,2-1 0,2 2 1,1-1-1,0 42 0,5-72-122,2 50 283,-1-58-320,0 1 0,1 0-1,-1 0 1,1 0 0,0 0 0,0 0-1,0-1 1,0 1 0,0 0 0,0-1-1,1 1 1,-1-1 0,1 1 0,0-1-1,0 0 1,3 3 0,-4-4-20,0-1 1,0 1 0,1-1-1,-1 1 1,0-1-1,1 0 1,-1 0 0,0 0-1,1 1 1,-1-1-1,0-1 1,1 1 0,-1 0-1,0 0 1,1 0-1,-1-1 1,0 1 0,0-1-1,1 1 1,-1-1-1,0 1 1,0-1-1,0 0 1,1 1 0,-1-1-1,0 0 1,0 0-1,0 0 1,-1 0 0,3-2-1,26-33-21,-29 36 15,17-28-134,-1-1-1,-1 0 0,-2-1 0,14-44 1,-40 95-272,-1 10 527,2 1-1,1 0 0,-11 54 1,22-85-105,-1 1-1,1-1 1,0 0 0,0 1 0,0-1 0,0 1 0,0-1 0,0 1-1,0-1 1,0 1 0,1-1 0,-1 1 0,0-1 0,1 0 0,0 3-1,0-4-7,-1 1 0,1-1-1,-1 0 1,1 1-1,-1-1 1,1 1 0,-1-1-1,1 0 1,-1 0-1,1 1 1,0-1 0,-1 0-1,1 0 1,0 0-1,-1 0 1,1 1 0,-1-1-1,1 0 1,0 0-1,-1 0 1,1 0 0,0-1-1,-1 1 1,2 0-1,4-2 27,1-1-1,-1 1 0,1-1 1,-1-1-1,7-4 0,3-1-16,9-3 4,0 1 0,0 2-1,1 0 1,50-9 0,-65 16-10,0 1-1,0 0 0,0 0 1,0 1-1,0 1 0,0 0 1,0 0-1,0 1 1,0 1-1,0-1 0,-1 2 1,1 0-1,-1 0 1,15 9-1,-25-13-6,0 0 1,1 0-1,-1 0 0,0 0 0,0 0 1,0 1-1,0-1 0,0 0 0,0 0 1,1 0-1,-1 0 0,0 0 1,0 0-1,0 0 0,0 0 0,1 0 1,-1 0-1,0 0 0,0 0 1,0 0-1,0 0 0,1 0 0,-1 0 1,0 0-1,0 0 0,0 0 1,0 0-1,1 0 0,-1 0 0,0 0 1,0 0-1,0 0 0,0 0 1,0 0-1,1 0 0,-1-1 0,0 1 1,0 0-1,0 0 0,0 0 1,0 0-1,0 0 0,0 0 0,1-1 1,-1 1-1,0 0 0,0 0 1,0 0-1,0 0 0,0 0 0,0-1 1,0 1-1,0 0 0,0 0 1,0 0-1,0 0 0,0-1 0,0 1 1,0 0-1,0 0 0,0 0 0,0 0 1,0-1-1,0 1 0,0 0 1,-1-6 45,1 0 1,-1 0 0,-1 0 0,1 0-1,-1 0 1,0 0 0,-4-8 0,-25-42 185,15 26-112,10 20-119,-20-36 44,24 43-117,-1 0 1,1-1 0,-1 1-1,0 0 1,0 0 0,0 0-1,0 1 1,-1-1 0,-5-3-1,7 6-886,4 1 239,8 6-162,17 10 175,4-5 71,8-2-112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16235,'-3'0'255,"0"-1"0,0 1 0,0 0 0,0 1-1,0-1 1,0 0 0,0 1 0,0 0-1,0-1 1,0 1 0,0 1 0,0-1-1,-3 2 1,-33 21 1244,28-16-1160,1 1 1,-15 14 0,21-19-323,1-1 0,0 1 0,0 0 0,0 0 0,1 0 0,0 0 0,-1 1 0,1-1 0,1 1 0,-3 6 0,4-10-37,0-1 0,0 1-1,0 0 1,-1 0-1,1-1 1,0 1-1,0 0 1,0 0 0,1-1-1,-1 1 1,0 0-1,0 0 1,0-1-1,0 1 1,1 0 0,-1-1-1,0 1 1,1 0-1,-1-1 1,1 1-1,-1 0 1,0-1 0,1 1-1,0-1 1,-1 1-1,1-1 1,0 1-1,1 0-52,0 0 0,0 0 0,0 0 1,0-1-1,0 1 0,0-1 0,0 0 0,0 1 0,0-1 0,3 0 0,7-1-449,0 0 1,21-5 0,-29 5 365,14-3-288,-10 2 229,0 0 1,0 0-1,0 1 1,0 0-1,15 1 1,-21 0 219,0 0 1,-1 0-1,1 1 1,-1-1-1,1 1 1,-1-1-1,1 1 0,-1-1 1,0 1-1,1 0 1,-1 0-1,0 0 1,1 0-1,-1 0 1,0 0-1,0 0 1,0 0-1,0 0 1,0 1-1,0-1 0,0 0 1,0 1-1,-1-1 1,1 1-1,0-1 1,-1 1-1,1-1 1,-1 1-1,0-1 1,1 1-1,-1-1 1,0 1-1,0 0 0,0-1 1,0 1-1,-1 1 1,1 8 185,-2 0 0,1 0 0,-1 0 1,-1 0-1,0 0 0,-9 19 0,-36 64 1072,36-71-953,3-6-105,6-10-161,0-1-1,0 1 0,-1-1 0,1 0 0,-2 0 1,1 0-1,-1-1 0,1 1 0,-11 7 1,14-12-59,1-1 0,0 0 1,0 0-1,0 0 1,-1 0-1,1 0 1,0 1-1,0-1 0,-1 0 1,1 0-1,0 0 1,-1 0-1,1 0 0,0 0 1,0 0-1,-1 0 1,1 0-1,0 0 1,-1 0-1,1 0 0,0 0 1,0 0-1,-1-1 1,1 1-1,0 0 0,0 0 1,-1 0-1,1 0 1,0 0-1,0 0 1,0-1-1,-1 1 0,1 0 1,0 0-1,0 0 1,0-1-1,-1 1 0,1 0 1,0 0-1,0-1 1,0 1-1,0 0 1,0 0-1,0-1 0,-1 1 1,1 0-1,0 0 1,0-1-1,-2-17-486,2 18 488,1-20-223,0 1-1,8-38 1,6-3-279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15539,'0'0'10,"32"-30"1250,38-27 0,-60 49-1130,0 2 1,0-1 0,1 2 0,0-1 0,0 1 0,0 1 0,1 0 0,21-4 0,-29 7-115,0 0 0,0 1 1,0 0-1,0 0 0,0 0 1,0 0-1,0 1 0,-1 0 1,1 0-1,0 0 0,0 0 1,0 0-1,-1 1 0,1-1 0,-1 1 1,1 0-1,-1 0 0,0 0 1,1 1-1,-1-1 0,4 6 1,-3-4 4,-1 1 1,0 0-1,0 0 1,-1 0-1,1 0 1,-1 0-1,0 0 1,0 0-1,-1 1 1,0-1-1,0 1 1,0-1-1,0 1 1,-1 10-1,-1-5 53,0-1 0,-1 1 1,0-1-1,-1 0 0,0 1 0,0-1 0,-1 0 0,-9 16 0,9-19-54,-1 1-1,0-1 1,0 0 0,0 0-1,-1 0 1,0-1 0,0 0-1,-1 0 1,0 0 0,0-1-1,-8 5 1,15-10-49,-1 0 1,0 1-1,1-1 0,-1 0 1,0 1-1,1-1 0,-1 0 1,0 0-1,1 0 0,-1 0 1,0 1-1,1-1 0,-1 0 1,0 0-1,1 0 0,-1-1 1,0 1-1,1 0 0,-2 0 1,1-1 18,1 1 0,0 0 0,-1-1 0,1 1 0,0 0 1,0-1-1,-1 1 0,1-1 0,0 1 0,0 0 1,0-1-1,-1 1 0,1-1 0,0 1 0,0-1 1,0 1-1,0-1 0,0 1 0,0-1 0,0 1 1,0-1-1,0 1 0,0-1 0,0 1 0,0-1 1,1 1-1,-1-1 0,5-12-249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14659,'2'4'203,"-1"-1"-1,0 1 1,1 0-1,-1 1 1,-1-1 0,1 0-1,-1 0 1,1 0-1,-1 0 1,0 0-1,-1 1 1,0 4-1,-14 54 942,8-38-116,-22 124 534,-12 195 0,36-300-1393,4-31-109,0 0 89,0 0 0,-1-1-1,-7 24 1,8-50 268,4-16-388,11-44-452,3 2 0,4 0-1,2 1 1,4 2-1,47-89 1,-72 153 379,8-13-91,0 1 0,21-27 0,-29 41 129,0 0 0,0 0 0,1 0 1,0 1-1,-1-1 0,1 1 1,0-1-1,0 1 0,0 0 1,1 0-1,-1 0 0,0 1 0,1-1 1,-1 1-1,1 0 0,0 0 1,-1 0-1,1 0 0,0 1 1,0-1-1,4 1 0,-7 0 6,1 0-1,-1 0 0,0 0 1,0 1-1,0-1 1,1 0-1,-1 0 0,0 1 1,0-1-1,0 1 1,0-1-1,0 1 0,1-1 1,-1 1-1,0 0 1,-1-1-1,1 1 0,0 0 1,0 0-1,0 0 1,0 0-1,0 0 0,-1 0 1,1 0-1,-1 0 1,1 0-1,0 0 0,-1 0 1,0 0-1,1 0 1,-1 1-1,0-1 0,1 0 1,-1 0-1,0 0 1,0 1-1,0-1 0,0 0 1,0 0-1,0 0 1,-1 1-1,1-1 0,0 0 1,-1 0-1,0 2 1,-2 5 10,0-1-1,-1 0 1,1 0 0,-2 0 0,-6 8 0,-40 51 653,-63 62 0,114-128-669,0 0 1,0 0-1,0 0 1,0-1-1,0 1 1,0 0-1,0 0 1,0 0-1,0 0 1,0 0-1,0 0 1,0 0-1,0 0 1,0 0-1,0 0 1,0 0-1,1 0 1,-1-1-1,0 1 1,0 0-1,0 0 1,-1 0-1,1 0 1,0 0-1,0 0 1,0 0-1,0 0 1,0 0 0,0 0-1,0 0 1,0 0-1,0-1 1,0 1-1,0 0 1,0 0-1,0 0 1,0 0-1,0 0 1,0 0-1,0 0 1,0 0-1,0 0 1,0 0-1,0 0 1,0 0-1,-1 0 1,1 0-1,0 0 1,0 0-1,0 0 1,0 0-1,0 0 1,0 0-1,0 0 1,0 0-1,0 0 1,0 0-1,0 0 1,-1 0-1,4-10-308,10-12-318,27-36 1,-27 39 415,18-24-294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14827,'2'6'359,"-1"0"1,1-1-1,-1 1 0,-1 0 0,1 0 1,-1 0-1,0 0 0,0 0 0,-1-1 0,1 1 1,-3 8-1,-1 20 833,2-10-600,1-17-482,0-1 1,1 1-1,-1 0 0,1-1 0,1 1 1,-1 0-1,1-1 0,0 1 0,4 10 1,-5-16-108,0-1 0,0 0 0,1 1 0,-1-1 1,0 0-1,0 0 0,0 1 0,1-1 0,-1 0 1,0 0-1,0 1 0,1-1 0,-1 0 0,0 0 0,0 0 1,1 0-1,-1 1 0,0-1 0,1 0 0,-1 0 1,0 0-1,1 0 0,-1 0 0,0 0 0,1 0 1,-1 0-1,0 0 0,1 0 0,-1 0 0,0 0 0,1 0 1,-1 0-1,0 0 0,1 0 0,-1 0 0,0 0 1,1 0-1,-1-1 0,0 1 0,1 0 0,13-15-51,6-21-252,-9 13-173,0-1 0,-2 0 0,0-1-1,-2 0 1,8-46 0,-15 70 459,0 1 0,0-1 0,0 0 0,0 1-1,0-1 1,0 0 0,0 1 0,0-1 0,0 1 0,0-1 0,0 0-1,0 1 1,0-1 0,0 1 0,0-1 0,-1 0 0,1 1 0,0-1 0,0 1-1,-1-1 1,0 0 0,-8 6 219,-7 21 631,13-20-612,0 1 0,1-1 0,0 1 0,1 0 1,0 0-1,0 0 0,0 7 0,1-11-178,0 0-1,0-1 1,0 1-1,1 0 1,-1 0-1,1-1 1,0 1-1,0 0 1,0-1 0,0 1-1,0-1 1,0 1-1,1-1 1,0 0-1,-1 0 1,1 1-1,0-1 1,0 0-1,0-1 1,3 4-1,44 30-567,-47-42-1023,-4-27 784,-2 5 242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15723,'0'4'1425,"1"4"-1105,4 3-168,0-1 504,4 2-856,0-2 328,2-1-104,2 2-80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69 299 14723,'-2'5'251,"1"0"-1,-1 0 1,0 0-1,0 0 1,0 0 0,0-1-1,-1 1 1,0-1-1,0 0 1,-6 7-1,-9 14 659,15-19-773,0-1-1,1 1 1,-1 0 0,1 0 0,0 0-1,1 0 1,-1 1 0,1-1-1,1 0 1,-1 1 0,1-1 0,1 8-1,-1-13-130,0-1-1,0 1 0,1 0 0,-1 0 0,1 0 1,-1 0-1,0 0 0,1-1 0,0 1 0,-1 0 1,1 0-1,-1-1 0,1 1 0,0 0 0,-1-1 1,1 1-1,0-1 0,0 1 0,0-1 1,-1 1-1,1-1 0,0 0 0,0 1 0,0-1 1,0 0-1,0 0 0,0 0 0,0 1 0,0-1 1,0 0-1,0 0 0,-1 0 0,1-1 1,0 1-1,2 0 0,2-1-72,-1 0 1,1 0-1,0-1 1,-1 1-1,9-5 1,2-3-120,-1 0 1,0-2 0,0 1-1,-1-2 1,-1 1-1,0-2 1,0 0-1,-2 0 1,1-1 0,-2 0-1,0-1 1,0 0-1,-2-1 1,9-22-1,-15 35 186,1 0 16,-1 0-1,0 1 1,-1-1-1,1 0 1,0 0-1,-1 1 1,1-1-1,-1 0 1,0 0 0,0 0-1,-1-3 1,1 6-7,0 0 1,0 0 0,0 0 0,0-1 0,0 1-1,0 0 1,0 0 0,0 0 0,0 0 0,0 0-1,0 0 1,0-1 0,0 1 0,0 0-1,0 0 1,0 0 0,-1 0 0,1 0 0,0 0-1,0 0 1,0 0 0,0 0 0,0-1-1,0 1 1,0 0 0,-1 0 0,1 0 0,0 0-1,0 0 1,0 0 0,0 0 0,0 0 0,0 0-1,-1 0 1,1 0 0,0 0 0,0 0-1,0 0 1,0 0 0,0 0 0,-1 0 0,1 0-1,0 0 1,0 0 0,0 0 0,0 1-1,0-1 1,0 0 0,0 0 0,-1 0 0,1 0-1,0 0 1,0 0 0,-8 10 358,-5 14 243,6-5-158,1-1 0,1 1 0,-4 23 1,7-31-284,1 0 0,0 1 0,1-1 0,0 0 0,1 0 0,0 1 1,3 10-1,-3-19-137,-1 0-1,1-1 1,0 1 0,0-1 0,0 0 0,0 1 0,0-1 0,0 0-1,1 0 1,-1 0 0,1 1 0,-1-2 0,1 1 0,0 0 0,0 0-1,0 0 1,0-1 0,0 1 0,4 1 0,-3-2-17,0 0 0,0 0 0,0-1 1,0 1-1,0-1 0,0 0 0,0 0 0,0 0 1,0 0-1,0-1 0,0 1 0,-1-1 0,1 1 1,4-3-1,3-1-46,0 0 1,0-1-1,-1 0 1,0-1-1,0 0 1,0-1-1,-1 0 1,9-9-1,-2-1-135,-1-1-1,-1 0 1,-1 0-1,0-2 1,17-40-1,-11 13-511,19-75-1,-32 105 475,-2-1 1,0 1-1,1-24 0,-7 23 138,3 18 69,0 0-1,0 0 1,0 0-1,0-1 1,-1 1-1,1 0 1,0 0-1,0 0 1,0 0-1,0 0 1,0 0-1,-1-1 1,1 1-1,0 0 1,0 0 0,0 0-1,0 0 1,-1 0-1,1 0 1,0 0-1,0 0 1,0 0-1,0 0 1,-1 0-1,1 0 1,0 0-1,0 0 1,0 0-1,-1 0 1,1 0-1,0 0 1,0 0 0,0 0-1,0 0 1,-1 0-1,1 0 1,0 0-1,0 1 1,0-1-1,-1 0 1,0 2 33,-1 0 0,0-1 0,1 1 0,-1 0 0,1 0 0,0 0 0,0 1 0,-1-1 0,0 3 0,-8 23 330,0 0 0,2 1 0,2 0 1,0 1-1,2-1 0,1 1 1,1 0-1,3 34 0,0-57-335,0 0 1,1 1-1,0-1 0,0 0 0,0 0 0,1 0 1,0 0-1,7 11 0,-8-15-158,1 1-1,0 0 1,0-1 0,0 0-1,0 0 1,0 1 0,1-2-1,0 1 1,-1 0 0,1-1-1,0 0 1,0 0 0,0 0 0,0 0-1,6 1 1,-10-3 107,0 0 1,0 0-1,0 0 1,0 0-1,0 0 1,0 0-1,0 0 0,0 0 1,-1-1-1,1 1 1,0 0-1,0 0 1,0 0-1,0 0 1,0 0-1,0 0 0,0 0 1,0 0-1,0-1 1,0 1-1,0 0 1,0 0-1,0 0 1,0 0-1,0 0 0,0 0 1,0 0-1,0-1 1,0 1-1,0 0 1,0 0-1,0 0 1,0 0-1,0 0 0,0 0 1,0 0-1,0-1 1,0 1-1,0 0 1,0 0-1,0 0 1,0 0-1,0 0 0,1 0 1,-1 0-1,0 0 1,0 0-1,0 0 1,0 0-1,0-1 1,0 1-1,0 0 1,0 0-1,0 0 0,1 0 1,-1 0-1,0 0 1,0 0-1,0 0 1,0 0-1,0 0 1,-7-8-284,-22-11 59,15 11 444,0-2-1,0 1 1,1-2 0,1 0 0,-23-24 0,34 34-188,1 1 0,-1-1 0,1 0 0,-1 1 1,1-1-1,-1 0 0,1 1 0,-1-1 0,1 0 0,0 0 1,0 1-1,-1-1 0,1 0 0,0 0 0,0 1 0,0-1 1,0 0-1,-1 0 0,1 0 0,1 0 0,-1 1 0,0-1 1,0 0-1,0 0 0,0 0 0,0 1 0,1-1 0,-1 0 1,0 0-1,1 1 0,-1-1 0,1 0 0,-1 1 0,0-1 0,1 0 1,0 1-1,-1-1 0,1 1 0,-1-1 0,1 1 0,0-1 1,-1 1-1,1-1 0,0 1 0,-1-1 0,1 1 0,0 0 1,0 0-1,0-1 0,-1 1 0,1 0 0,0 0 0,1 0 1,8-2-54,0 0-1,0 1 1,16-1 0,-14 2 69,23-5-92,5-4-42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108 194 17196,'0'-1'79,"0"1"1,0-1 0,0 0 0,0 0-1,0 1 1,0-1 0,0 0 0,0 0-1,0 0 1,-1 1 0,1-1 0,0 0-1,0 0 1,-1 1 0,1-1 0,0 0-1,-1 1 1,1-1 0,-1 0 0,1 1-1,-1-1 1,1 1 0,-1-1 0,0 0-1,0 1-18,0 0-1,0-1 1,0 1-1,1 0 1,-1 0-1,0 0 1,0 1-1,0-1 1,1 0-1,-1 0 1,0 0-1,0 1 1,0-1-1,1 0 1,-1 1-1,0-1 1,0 0-1,0 2 1,-5 2 152,1 0 1,0 0-1,0 1 0,-6 7 1,5-4-191,0 0 0,1 0 0,0 0 0,0 1 0,1 0 0,0 0 0,1 0 0,-1 0 0,2 0 0,0 1 0,0-1 1,0 1-1,1 11 0,0-20-25,1 0 1,0 0-1,0 0 1,0 0-1,0 0 1,0 0 0,0 0-1,0 0 1,0 0-1,0 0 1,1 0-1,-1 0 1,0 0 0,1 0-1,-1 0 1,1-1-1,-1 1 1,1 0-1,-1 0 1,1 0 0,-1 0-1,1-1 1,0 1-1,-1 0 1,1-1-1,0 1 1,0 0 0,0-1-1,0 1 1,-1-1-1,1 1 1,0-1-1,0 0 1,0 1-1,0-1 1,2 1 0,0-2-2,-1 1 0,1-1 1,0 1-1,-1-1 1,1 0-1,-1 0 0,1 0 1,-1 0-1,0 0 1,1 0-1,-1-1 0,0 1 1,0-1-1,3-3 1,11-11-6,-1 0 0,0-2 0,-1 0 0,17-29 0,41-87-62,-65 120 64,31-67-194,-33 71 93,-5 12 18,-8 24-35,3-10 83,-12 37-8,2 0 0,3 2-1,-7 66 1,18-115 54,1 1-1,0-1 0,0 0 1,1 0-1,0 0 1,0 0-1,2 6 1,-3-10-4,1-1 1,-1 0 0,1 0-1,-1 0 1,1 0 0,0 0-1,-1 0 1,1 0 0,0 0-1,0 0 1,0 0 0,0 0 0,0 0-1,0 0 1,0-1 0,0 1-1,0 0 1,0-1 0,1 1-1,-1-1 1,0 1 0,0-1-1,0 0 1,1 0 0,-1 1-1,0-1 1,0 0 0,1 0 0,-1 0-1,0 0 1,1 0 0,-1-1-1,0 1 1,0 0 0,1 0-1,-1-1 1,0 1 0,2-2-1,6-1 13,-1-1 0,0 0 0,0-1 0,0 0-1,0 0 1,10-10 0,42-43 78,-39 36-42,-18 19-44,2-3-1,1 1 1,-1 0 0,13-8-1,-18 13-3,0 0 0,1 0 1,-1 0-1,0 0 0,0 0 0,1 0 0,-1 0 0,0 0 0,1 0 1,-1 0-1,0 0 0,1 0 0,-1 0 0,0 0 0,1 1 0,-1-1 1,0 0-1,0 0 0,1 0 0,-1 0 0,0 1 0,0-1 0,1 0 0,-1 0 1,0 1-1,0-1 0,1 0 0,-1 0 0,0 1 0,0-1 0,0 0 1,0 1-1,0-1 0,0 0 0,0 1 0,1-1 0,-1 0 0,0 1 1,0-1-1,0 0 0,0 1 0,0-1 0,0 0 0,0 1 0,-1-1 0,1 0 1,0 1-1,0-1 0,0 1 0,-1 20 66,1-19-56,-1 2-1,0 10 52,0-1-1,0 1 1,2 0 0,-1-1-1,5 23 1,-4-34-51,0 1-1,-1 0 1,1-1 0,0 1 0,1 0 0,-1-1 0,0 1 0,1-1 0,0 0-1,-1 0 1,1 1 0,0-1 0,0 0 0,0 0 0,0-1 0,1 1 0,-1 0 0,0-1-1,1 1 1,-1-1 0,1 0 0,0 0 0,-1 0 0,1 0 0,0 0 0,0-1 0,-1 1-1,1-1 1,0 0 0,0 1 0,0-1 0,0-1 0,4 0 0,2 0 1,-1 0 1,1-1-1,0 0 1,0-1-1,-1 0 0,1 0 1,-1-1-1,8-5 1,-2 1 11,1-2 1,-2 0-1,18-16 0,-28 24-18,-1 0 0,1-1-1,-1 0 1,0 1 0,0-1-1,0 0 1,0 0 0,2-6-1,-4 8-3,1 0 0,-1 1 0,0-1 0,0 0 0,0 0 0,0 0 0,0 1-1,0-1 1,0 0 0,0 0 0,0 0 0,-1 1 0,1-1 0,0 0 0,0 0 0,-1 0-1,1 1 1,0-1 0,-1 0 0,1 1 0,-1-1 0,1 0 0,-1 1 0,1-1 0,-1 1-1,0-1 1,1 0 0,-1 1 0,0 0 0,1-1 0,-1 1 0,0-1 0,0 1 0,1 0-1,-1-1 1,0 1 0,0 0 0,1 0 0,-1 0 0,0 0 0,0 0 0,-1 0-1,-16-4 82,12 4-32,1-1 0,0 0 0,-1-1 0,1 1 0,0-1-1,0 0 1,-9-5 0,14 7-48,-1 0-1,1 0 0,0 0 1,0 0-1,0 0 0,0 0 1,-1 0-1,1-1 0,0 1 1,0 0-1,0 0 0,0 0 1,0 0-1,0-1 0,0 1 1,0 0-1,-1 0 0,1 0 1,0-1-1,0 1 0,0 0 1,0 0-1,0 0 0,0-1 1,0 1-1,0 0 0,0 0 1,0 0-1,0-1 0,0 1 1,0 0-1,1 0 0,-1 0 1,0 0-1,0-1 0,0 1 1,0 0-1,0 0 0,9-7-128,18-5-473,-23 11 446,5-3 80,0 0 0,0-1 0,0 0 0,0 0 0,8-8 0,18-17-224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15915,'4'-3'1625,"5"-1"-1153,14 2-184,6-2 544,12-3-280,5 0-144,7-2-528,1 2-312,-5-2-1920,-3 2 2056,-5 5-329,-6 2-255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17708,'10'-1'151,"0"1"1,-1 0-1,1 1 1,-1 0-1,1 0 1,-1 1-1,1 0 1,-1 1-1,0 0 0,0 0 1,0 1-1,-1 0 1,1 1-1,-1 0 1,0 0-1,0 1 1,-1 0-1,11 10 1,-16-13-142,1 1 0,-1 0 0,0 0 0,0 0 0,0 0 0,-1 1 0,1-1 0,-1 0 0,0 1 0,0-1 0,-1 1 0,1-1 0,-1 1 0,0-1 0,0 1 0,-1 0 0,1-1 0,-1 0 0,0 1 0,0-1 0,-3 7 0,-4 8 23,0-1 0,-1 0 0,-16 25 0,22-39-27,-34 50 22,-8 16-1197,43-68 1074,0 3 4,6-6-198,13-10-3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73 17052,'1'1'81,"-1"0"0,1 0 0,-1-1 0,1 1 0,-1 0 0,1 0 0,-1 0 0,1 0 0,-1 0 0,0-1 0,0 1 0,1 0 0,-1 0 0,0 0 0,0 0 0,0 0 0,0 0 0,0 0 0,0 2 0,-4 22 1,2-16 123,-62 329 1942,67-353-2169,24-125-555,48-146 0,-69 271 525,-6 15 53,0 0-1,0 0 1,1 0-1,-1 0 1,0 0 0,0 0-1,0 0 1,0-1-1,0 1 1,0 0-1,0 0 1,0 0 0,0 0-1,0 0 1,0 0-1,0 0 1,0 0-1,0 0 1,0 0 0,0 0-1,1 0 1,-1 0-1,0-1 1,0 1-1,0 0 1,0 0-1,0 0 1,0 0 0,0 0-1,0 0 1,0 0-1,0 0 1,1 0-1,-1 0 1,0 0 0,0 0-1,0 0 1,0 0-1,0 0 1,0 0-1,0 0 1,0 0 0,1 0-1,-1 0 1,0 0-1,0 1 1,0-1-1,0 0 1,0 0 0,0 0-1,0 0 1,0 0-1,0 0 1,0 0-1,4 27 165,-3 6-42,0 12 151,3-1 0,13 75 0,-15-114-232,-1 0 0,1 0-1,0 0 1,0 0 0,0 0 0,1-1-1,-1 1 1,1-1 0,6 8 0,-8-11-17,1 1 0,0-1 1,-1 0-1,1 1 1,0-1-1,0 0 1,0 0-1,-1 0 1,1 0-1,0-1 0,0 1 1,0 0-1,1-1 1,-1 1-1,0-1 1,0 0-1,0 0 1,0 0-1,0 0 0,0 0 1,1 0-1,-1-1 1,0 1-1,0-1 1,4-1-1,2-1 44,1-2 1,-1 1-1,0-1 1,0-1-1,0 1 0,-1-1 1,0-1-1,0 1 1,0-1-1,-1 0 1,0-1-1,8-13 0,-2 1 61,-1 0-1,0-1 1,14-44-1,-23 59-114,3-6 6,-1 0 0,0 0 0,-2 0 0,1-1 0,-1 1 0,-1-1 0,0-17 0,-1 30-20,0 0-1,0 0 1,0 0-1,0-1 1,0 1-1,1 0 1,-1 0-1,0 0 1,0 0-1,0 0 1,0 0-1,0 0 1,0 0-1,0 0 1,0-1-1,0 1 1,0 0-1,0 0 1,-1 0-1,1 0 1,0 0-1,0 0 1,0 0-1,0 0 1,0 0-1,0-1 1,0 1-1,0 0 1,0 0-1,0 0 1,0 0-1,0 0 1,0 0-1,0 0 1,0 0-1,0 0 1,-1 0-1,1 0 1,0 0 0,0 0-1,0 0 1,0 0-1,0 0 1,0 0-1,0 0 1,0 0-1,0 0 1,-1 0-1,1 0 1,0 0-1,0 0 1,0 0-1,0 0 1,0 0-1,0 0 1,0 0-1,0 0 1,-1 0-1,1 0 1,0 0-1,0 0 1,0 0-1,0 0 1,0 0-1,0 0 1,-6 9 5,-2 14-105,7-13-61,0-3-324,0 0 0,0-1 0,-1 1 0,-2 7 0,8-23-14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14291,'7'36'1424,"-5"-3"-832,0 1-215,0-3 495,1-3-104,0-9-184,1-8-152,2-9-488,1-7-216,3-11-352,-1-4-120,1-7 512,-1-2-176,-1-6-128</inkml:trace>
  <inkml:trace contextRef="#ctx0" brushRef="#br0" timeOffset="1">128 14 16396,'-3'-13'1536,"-2"13"-1056,-3 10-200,3 9 696,-1 4-160,3-1-528,1 1-408,5-6-648,3-2-232,6-10 784,5-2-208,5-7-128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163 350 12515,'0'0'53,"1"0"0,-1 1 0,0-1 0,0 0 0,0 0 1,0 1-1,1-1 0,-1 0 0,0 0 0,0 1 0,0-1 0,0 0 0,0 1 1,0-1-1,0 0 0,0 1 0,0-1 0,0 0 0,0 0 0,0 1 1,0-1-1,0 0 0,0 1 0,0-1 0,0 0 0,0 0 0,0 1 1,0-1-1,-1 0 0,1 1 0,-10 12 806,-19 13 250,20-19-257,-6 8-296,0 0-1,1 0 1,-24 35-1,34-44-471,0 0 0,0 1 0,1-1-1,0 1 1,0 0 0,0-1 0,1 1 0,0 1 0,0-1-1,1 0 1,0 0 0,0 1 0,1-1 0,1 14 0,-1-19-59,0 0 0,1 0 1,-1 0-1,1 0 0,0 0 1,0 0-1,0 0 0,0 0 0,0 0 1,0 0-1,0-1 0,1 1 1,-1 0-1,1-1 0,-1 1 1,1-1-1,0 1 0,-1-1 1,4 2-1,-1-1 0,-1-1-1,1 0 1,-1 0 0,1 0 0,0 0-1,-1-1 1,1 1 0,0-1 0,-1 0-1,8-1 1,-1 0-3,1-1 0,-1 0 0,1-1 0,-1 0 0,0-1-1,0 0 1,12-7 0,-5 0-23,0-1 0,-1-1 1,0-1-1,-1 0 0,-1-1 0,0 0 0,-1-1 0,0-1 0,-2 0 0,0 0 1,10-22-1,-8 12-50,-2-1 0,0 0 0,-2-1 0,-1 0 0,-1-1 0,6-58 0,-15 50-77,2 38 126,0 0 0,0-1 0,0 1 0,0 0 0,0-1 0,0 1-1,-1 0 1,1-1 0,0 1 0,0 0 0,0-1 0,0 1 0,0 0 0,-1 0 0,1-1 0,0 1 0,0 0 0,-1 0 0,1-1 0,0 1 0,0 0 0,-1 0 0,1-1 0,0 1 0,-1 0-1,1 0 1,0 0 0,-1 0 0,0 0 1,0 0-1,1 1 0,-1-1 1,0 1-1,0-1 0,1 1 0,-1-1 1,0 1-1,1 0 0,-1-1 1,1 1-1,-1 0 0,1 0 1,-1-1-1,1 1 0,-1 0 0,1 1 1,-9 14 35,2 1 1,0 0-1,1 1 1,-8 34-1,7-12 93,-3 49-1,9-76-87,1 0 0,0-1 1,1 1-1,0 0 0,4 18 0,-4-29-36,-1-1 0,0 0 0,0 0-1,1 0 1,-1 1 0,1-1 0,-1 0 0,1 0 0,-1 0 0,1 0-1,0 0 1,0 0 0,-1 0 0,1 0 0,0 0 0,0 0 0,0 0 0,0 0-1,0-1 1,0 1 0,0 0 0,0-1 0,0 1 0,1-1 0,-1 1-1,0-1 1,0 0 0,0 1 0,1-1 0,-1 0 0,0 0 0,0 0-1,1 0 1,-1 0 0,0 0 0,1 0 0,-1 0 0,0-1 0,0 1 0,0 0-1,1-1 1,-1 1 0,0-1 0,2 0 0,3-3-5,0 1 0,-1-1 1,1 0-1,-1 0 0,0-1 0,0 0 0,5-7 1,9-12-11,-1-2 0,-1-1 0,-2 0 0,20-49 0,33-123-20,-64 184 22,-1 0 1,-1 0 0,2-20-1,-4 35 10,0 0-1,0 1 0,-1-1 1,1 0-1,0 0 0,0 0 1,-1 1-1,1-1 0,0 0 1,0 0-1,-1 0 1,1 1-1,0-1 0,0 0 1,-1 0-1,1 0 0,0 0 1,-1 0-1,1 0 0,0 0 1,-1 0-1,1 0 0,0 0 1,-1 0-1,1 0 0,0 0 1,-1 0-1,1 0 1,0 0-1,0 0 0,-1 0 1,1 0-1,0 0 0,-1-1 1,1 1-1,0 0 0,0 0 1,-1 0-1,1 0 0,0-1 1,0 1-1,-1 0 1,1 0-1,0-1 0,0 1 1,0 0-1,0 0 0,-1-1 1,1 1-1,0 0 0,0-1 1,0 1-1,0 0 0,0-1 1,0 1-1,0 0 1,0 0-1,0-1 0,0 0 1,-7 14-1,2 0 1,-1 0-1,2 0 1,0 1-1,-5 26 1,4-15 9,-4 14 23,1 1 0,3-1 0,1 1-1,1 1 1,5 58 0,-1-90-40,1-1 1,0 1-1,4 13 1,-5-20-15,0 0 0,-1 0 0,1 0 0,0 0 0,0-1 0,0 1 0,0 0 0,0-1 0,0 1 0,1-1 0,-1 1 0,1-1 0,-1 0 0,1 0 0,-1 1 0,1-1 0,0 0 0,-1 0 0,1 0 0,3 0 0,-5 0 4,0-1-1,1 0 1,-1 0 0,1 0-1,-1 0 1,1 0 0,-1 0-1,1 0 1,-1 0 0,1 0-1,-1 0 1,1 0 0,-1 0-1,0 0 1,1 0 0,-1-1-1,1 1 1,-1 0 0,1 0-1,-1 0 1,0-1 0,1 1-1,-1 0 1,0-1 0,1 1-1,-1 0 1,0 0 0,1-1-1,-1 1 1,1-1 0,0-16-531,-1 13 402,-1-1 0,-1 1-1,1-1 1,0 1 0,-4-7-1,-6-5-185,0 0-1,-21-21 1,-1-2 836,32 38-445,0-1 0,0 1 0,0 0 0,0-1 0,0 1 0,0 0 0,1-1 0,-1 1 0,1-1 0,-1 1 0,1-1 0,-1 1 1,1-1-1,0 1 0,0-3 0,0 3-22,0 0 1,0 0-1,0 1 1,1-1-1,-1 0 1,1 0 0,-1 0-1,0 1 1,1-1-1,-1 0 1,1 0-1,0 1 1,-1-1-1,1 1 1,-1-1 0,1 0-1,0 1 1,0-1-1,-1 1 1,2-1-1,5-2 84,0 1 0,0 0 0,0 0 0,0 1 0,12-2 0,6-1-361,68-27 80,-38 10 51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13491,'5'7'307,"0"0"0,-1 1 0,0-1 0,-1 1 1,1 0-1,-2 0 0,1 0 0,-1 0 0,0 0 0,-1 1 0,1 15 1,8 32 1107,-10-55-1392,0-1 0,0 0-1,0 1 1,0-1 0,0 1 0,0-1-1,0 1 1,1-1 0,-1 1 0,0-1 0,0 1-1,0-1 1,0 0 0,1 1 0,-1-1-1,0 1 1,1-1 0,-1 0 0,0 1 0,1-1-1,-1 0 1,0 0 0,1 1 0,-1-1 0,0 0-1,1 0 1,-1 1 0,1-1 0,-1 0-1,1 0 1,-1 0 0,1 0 0,-1 0 0,0 1-1,2-1 1,-1-1 16,0 0 0,0 1 0,0-1 0,0 0 0,0 0 0,0 0 0,0 1 0,0-1 0,0 0 0,0 0 0,0 0 0,1-2 0,18-36 640,-18 34-552,15-42 683,-17 44-727,1 1 1,0 0-1,-1-1 0,0 1 0,0 0 0,0-1 1,0 1-1,0-1 0,0 1 0,0 0 0,-1-1 1,1 1-1,-1 0 0,0 0 0,0-1 0,0 1 1,-2-3-1,3 3 10,3 2-291,1-1 0,-1 1-1,1 0 1,-1 0 0,1 0 0,0 0-1,-1 1 1,6 1 0,4-1-441,32 4-1218,1-1 1,-1-3-1,76-8 0,-92-3 2361,-19 1 580,-10 9-1029,0 0 0,0-1 0,0 1 1,0 0-1,0-1 0,0 1 0,0-1 0,0 1 1,-1 0-1,1-1 0,0 1 0,0 0 0,0-1 1,0 1-1,-1 0 0,1-1 0,0 1 1,0 0-1,-1 0 0,1-1 0,0 1 0,0 0 1,-1 0-1,1-1 0,0 1 0,-1 0 0,1 0 1,0 0-1,-1 0 0,1-1 0,0 1 0,-1 0 1,0 0-1,-1-1 81,0 0-1,-1 0 1,1 1 0,-1-1 0,1 1-1,-1 0 1,0-1 0,1 1 0,-1 0-1,1 0 1,-1 1 0,1-1 0,-1 1-1,1-1 1,-1 1 0,1 0 0,-1 0-1,1 0 1,0 0 0,-1 0 0,-1 2-1,-1 0-57,1 0-1,0 0 0,0 1 0,0-1 1,1 1-1,-1 0 0,1 0 0,0 0 1,0 1-1,-3 5 0,4-7-85,1 1 0,-1-1 0,1 0 1,0 0-1,0 1 0,0-1 0,1 1 0,-1-1 0,1 0 0,-1 1 0,1-1 0,0 1 1,1-1-1,0 7 0,0-8 11,0 0 0,-1-1 0,1 1 0,0 0 0,1 0 0,-1-1 0,0 1 0,0 0 0,1-1 0,-1 1 0,1-1 0,-1 0 0,1 0 0,-1 1 0,1-1 0,0 0 0,0 0 0,-1 0 0,1-1 0,0 1 0,0 0 0,0-1 0,0 1 0,0-1 0,0 0 0,4 1 0,-1-1 19,-1 0-1,1-1 1,0 1-1,0-1 1,-1 0-1,1 0 0,0-1 1,-1 1-1,1-1 1,-1 0-1,0 0 1,0 0-1,1-1 0,-2 0 1,1 1-1,0-1 1,0-1-1,-1 1 1,0 0-1,0-1 0,0 0 1,3-4-1,-3 4-95,0 0 0,-1 0 0,0 0 0,0 0 0,0 0 0,0 0-1,0-1 1,-1 1 0,0-1 0,0 1 0,0-1 0,-1 1 0,1-1-1,-1 1 1,0-1 0,0 0 0,-1 1 0,0-1 0,1 1 0,-1-1-1,-1 1 1,-2-9 0,-3 2-242,2 2-124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48 14371,'-1'-10'1305,"1"6"-1011,0 1-1,0-1 0,-1 1 0,1-1 1,-1 1-1,0 0 0,-2-7 1,2 10-228,1 0 0,-1-1 1,1 1-1,-1 0 0,1-1 1,-1 1-1,1 0 1,-1 0-1,1 0 0,-1-1 1,1 1-1,-1 0 0,1 0 1,-1 0-1,1 0 1,-1 0-1,1 0 0,-1 0 1,0 0-1,1 0 0,-1 0 1,1 0-1,-1 0 1,1 1-1,-1-1 0,1 0 1,-1 0-1,1 1 0,-1-1 1,1 0-1,-1 0 1,1 1-1,0-1 0,-1 0 1,1 1-1,-1 0 0,-20 16 689,19-15-553,-45 42 540,-43 53 1,85-91-780,4-5 12,-1 0 0,1 0 1,0 0-1,0 1 1,0-1-1,0 1 0,0-1 1,0 1-1,0-1 0,0 1 1,0-1-1,1 1 1,-1 0-1,1-1 0,-1 1 1,1 0-1,0 1 0,0-2-2,0-1-1,0 0 0,1 1 1,-1-1-1,0 0 0,0 1 1,1-1-1,-1 0 0,0 1 1,1-1-1,-1 0 0,0 0 1,1 1-1,-1-1 1,1 0-1,-1 0 0,0 0 1,1 0-1,-1 1 0,1-1 1,-1 0-1,1 0 0,-1 0 1,0 0-1,1 0 0,-1 0 1,1 0-1,-1 0 0,1 0 1,-1 0-1,0-1 0,1 1 1,-1 0-1,1 0 0,0-1 1,22-6-665,-16 5 375,37-13-986,35-9-493,-71 22 1663,-1 0 0,1 1 0,0 0 0,-1 1 0,1 0 0,0 0-1,-1 0 1,9 2 0,-15-2 147,1 1-1,-1-1 1,0 0 0,0 0-1,1 1 1,-1-1 0,0 0-1,0 1 1,0 0 0,1-1-1,-1 1 1,0-1 0,0 1-1,0 0 1,0 0 0,0 0-1,0 0 1,-1 0 0,1 0-1,0 0 1,0 0 0,-1 0-1,1 0 1,0 0 0,-1 0-1,1 0 1,-1 1 0,0-1-1,1 0 1,-1 0 0,0 1-1,0-1 1,0 0 0,1 0-1,-1 1 1,-1-1 0,1 0-1,0 1 1,0-1 0,0 0-1,-1 0 1,1 1 0,-1-1-1,0 2 1,-2 4 140,-1-1-1,1 1 1,-1-1-1,-1 0 1,1 0-1,-7 6 1,2-2 135,-1-1 1,0 0-1,0-1 0,-19 11 1,23-15-222,0 0 1,-1-1-1,1 0 1,-1-1-1,0 1 1,0-1 0,0-1-1,0 1 1,-14 0-1,20-2-79,0 0-1,1 0 0,-1 1 1,0-1-1,0-1 1,0 1-1,0 0 0,0 0 1,0 0-1,0 0 0,1-1 1,-1 1-1,0 0 1,0-1-1,0 1 0,0-1 1,1 1-1,-1-1 0,0 1 1,1-1-1,-1 1 1,0-1-1,1 0 0,-1 1 1,1-1-1,-1 0 1,1 1-1,-1-1 0,1 0 1,-1 0-1,1 0 0,-1-1 1,1 0 2,0 0 1,0-1 0,0 1-1,0-1 1,1 1-1,-1 0 1,0-1 0,1 1-1,0 0 1,0 0 0,0-3-1,16-29-223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 13483,'-10'22'1097,"-1"0"0,-28 40-1,24-40 116,-24 49-1,37-67-1135,-19 52 715,19-52-715,1 1-1,0-1 0,0 1 0,1-1 0,0 1 0,-1 0 0,2-1 0,-1 1 1,0-1-1,2 8 0,-1-11-55,-1 0 0,0 0 0,1 0 1,-1 0-1,1 0 0,-1 0 0,1 0 0,-1 0 1,1 0-1,0 0 0,-1 0 0,1 0 0,0 0 1,0-1-1,0 1 0,0 0 0,0 0 1,0-1-1,0 1 0,0-1 0,0 1 0,2 0 1,-1-1-1,0 1 0,0-1 0,1 0 0,-1 0 0,0 0 0,0-1 0,0 1 0,0 0 0,0-1 1,1 1-1,2-2 0,2-2 1,1 1-1,-1-1 1,0 0 0,1-1 0,8-8 0,6-8-20,-1-1 0,-1-1 1,0-1-1,-2-1 0,-1 0 1,-1-2-1,-2 0 0,14-32 1,-39 91 198,-9 43 1,16-56-141,1-1-1,0 1 1,1 0-1,1 0 1,2 24-1,-1-41-67,1 0-1,-1 0 1,0 0-1,0 0 1,1 0-1,-1 0 1,1 0-1,0 0 0,0 0 1,-1 0-1,1 0 1,0-1-1,1 1 1,-1 0-1,0-1 0,0 1 1,1-1-1,-1 1 1,1-1-1,-1 0 1,3 2-1,-3-3-30,1 1-1,0-1 1,0 0-1,0 1 1,-1-1-1,1 0 1,0 0-1,0 0 1,0-1 0,-1 1-1,1 0 1,0-1-1,0 1 1,0-1-1,-1 1 1,1-1-1,0 0 1,1-1-1,6-4-244,0 0 0,-1 0-1,0-1 1,0 0 0,-1-1-1,10-11 1,4-11-509,-2 0 1,-2-2 0,0 0-1,17-49 1,-2-3-350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15275,'-4'6'249,"0"-1"-1,0 1 1,1 0-1,0-1 0,0 2 1,0-1-1,1 0 1,-3 12-1,0-1 83,-10 28 130,2 1-1,3 0 0,1 0 0,2 1 1,2 0-1,3 0 0,1 0 0,12 93 1,-11-130-349,-6-22-95,-5-23-93,3 6-107,-7-43-1,14 60 133,0 0-1,0 1 0,1-1 1,1 0-1,0 0 1,4-21-1,-4 31 56,0 0 0,0 0 0,0-1 0,0 1 0,0 0 0,0 0 0,1 0 0,-1 0 0,0 1 1,1-1-1,0 0 0,-1 1 0,1-1 0,0 1 0,4-3 0,36-14 278,-12 7-110,-2-3-111,-1-2 0,-1-1 0,0-1 0,27-25 0,-11 4-116,49-58 1,-80 84 6,-15 16 46,-18 25 88,1 9 121,0 1 0,3 1-1,-14 42 1,22-53-36,2 0-1,2 0 1,0 0 0,2 1-1,-1 42 1,5-66-135,0 1 0,0-1 0,1 0 1,0 0-1,0 0 0,2 9 0,-2-13-32,-1 0-1,1 0 1,-1 0 0,1 0-1,-1 0 1,1 0-1,0 0 1,0 0 0,-1 0-1,1-1 1,0 1-1,0 0 1,0-1 0,0 1-1,0 0 1,0-1 0,0 1-1,0-1 1,0 1-1,0-1 1,0 0 0,0 1-1,0-1 1,0 0 0,0 0-1,0 0 1,1 0-1,-1 0 1,0 0 0,0 0-1,0 0 1,0 0-1,0 0 1,0-1 0,0 1-1,0 0 1,2-1 0,3-2-31,0 0 0,0-1 1,0 1-1,0-1 1,0 0-1,-1-1 0,0 1 1,0-1-1,8-9 1,39-56-341,-43 58 302,60-92-602,-68 103 657,-1 1 0,0-1-1,0 0 1,1 1 0,-1-1-1,0 1 1,1-1 0,-1 1-1,1-1 1,-1 1 0,1-1-1,-1 1 1,1-1 0,-1 1-1,1 0 1,-1-1 0,1 1-1,-1 0 1,1 0 0,0-1 0,0 1-1,2 11-61,-8 27 152,4-35-65,0 6 16,-2 1 21,1 0 1,0 1-1,1-1 0,1 1 0,-1-1 0,1 1 0,1-1 0,0 1 0,4 15 0,-5-25-43,1 0 0,-1 0 0,0 0 1,1 0-1,-1 0 0,1 0 0,0 0 0,-1 0 0,1 0 0,0 0 0,-1 0 0,1-1 0,0 1 0,0 0 0,0 0 0,0-1 0,0 1 0,0-1 0,0 1 1,0 0-1,0-1 0,0 0 0,0 1 0,0-1 0,0 0 0,2 1 0,0-1-8,-1-1 0,1 1 0,-1-1-1,1 1 1,-1-1 0,1 0 0,-1 0 0,0 0 0,1 0-1,-1 0 1,3-3 0,7-4-84,0-2-1,-1 0 1,13-13-1,-22 21 59,23-27-429,-2-1 1,22-36-1,-33 48 80,-52 117-1463,41-106 1378,4-14 160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16091,'-3'-5'1401,"0"6"-1033,2 8-160,1 5 776,2 5-336,6 1-752,-1 0-336,3-2 624,3-2-240,1-6-40,5-1-80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91 128 12659,'5'46'1368,"-1"-1"-1,-3 1 1,-1 0 0,-3 0 0,-13 76 0,13-106-1140,-1 0 0,-7 20 0,10-33-212,0 0 0,-1 0-1,1 0 1,-1 0-1,1 0 1,-1 0 0,0-1-1,0 1 1,0-1-1,0 1 1,-1-1 0,1 1-1,-1-1 1,1 0 0,-1 0-1,0-1 1,-5 4-1,7-5-9,1 1-1,-1-1 0,0 0 0,1 0 1,-1 0-1,1 1 0,-1-1 0,1 0 1,-1 0-1,0 0 0,1 0 0,-1 0 1,0 0-1,1 0 0,-1 0 0,1 0 1,-1 0-1,0 0 0,1 0 0,-1-1 1,1 1-1,-1 0 0,1 0 0,-1-1 1,0 1-1,1 0 0,-1-1 0,1 1 1,0 0-1,-1-1 0,1 1 0,-1-1 1,0 0-1,1-1 0,-1 1-1,1-1 1,0 0 0,0 1 0,0-1-1,0 1 1,0-1 0,0 0 0,0 1-1,1-1 1,-1 1 0,2-3 0,1-7-4,2 0 0,8-16 0,21-28-28,75-93 0,54-38 48,-151 173-18,14-18 7,-16 19-1,0 1 1,0 0 0,1 0-1,0 1 1,25-17 0,-36 27-8,0 0 1,1-1-1,-1 1 1,1 0-1,-1-1 1,1 1 0,-1 0-1,1 0 1,-1-1-1,1 1 1,0 0-1,-1 0 1,1 0-1,-1 0 1,1 0-1,-1 0 1,1 0-1,0 0 1,-1 0 0,1 0-1,-1 0 1,1 0-1,-1 0 1,1 0-1,0 1 1,-1-1-1,1 0 1,-1 0-1,1 1 1,0 0 2,0 0 1,-1 0-1,1 0 1,-1 0-1,1 0 1,-1 1-1,1-1 1,-1 0-1,0 0 1,0 0-1,1 0 1,-1 1-1,0 1 0,-1 9 45,0 0-1,-3 17 1,2-19-11,1-3-19,-12 112 335,12-109-321,1 0 1,1 1 0,-1-1 0,2 0 0,-1 0 0,2 0 0,-1 0 0,1 0 0,6 12 0,-8-19-37,0-1 0,0 0 1,1 0-1,-1 0 0,0 0 1,1-1-1,0 1 0,-1 0 0,1 0 1,0-1-1,0 0 0,0 1 0,0-1 1,0 0-1,0 0 0,0 0 1,0 0-1,1 0 0,-1 0 0,0-1 1,1 1-1,-1-1 0,0 1 0,1-1 1,-1 0-1,0 0 0,1 0 1,-1 0-1,1-1 0,-1 1 0,0-1 1,1 1-1,3-3 0,7-2-108,-1 0-1,0-2 0,0 1 1,20-16-1,-15 11-21,-9 5 65,-2 2-4,1-1 1,-1 1 0,1 1-1,8-4 1,-14 6 59,-1 1-1,1 0 1,0-1-1,0 1 1,0 0 0,0-1-1,0 1 1,0 0-1,1 0 1,-1 0-1,0 0 1,0 0 0,0 0-1,0 0 1,0 0-1,0 0 1,0 1 0,0-1-1,0 0 1,0 1-1,0-1 1,0 1 0,0-1-1,-1 1 1,1-1-1,0 1 1,0 0 0,0-1-1,0 1 1,-1 0-1,1-1 1,0 1 0,-1 0-1,1 0 1,-1 0-1,1 0 1,0 1 0,1 4 8,-1 0 0,0 0 0,0 0 0,0 0 1,0 0-1,-1 0 0,0 0 0,-1 8 0,-10 52 156,9-51-110,-5 20 73,-1 11 199,-15 48 0,21-87-277,-1-1 0,0 0 1,0 0-1,0 0 0,-1 0 1,0 0-1,0-1 0,-1 0 1,1 1-1,-1-2 0,0 1 1,-1-1-1,1 1 0,-12 5 1,14-8-11,0 0 0,-1 0-1,0-1 1,1 0 0,-1 1 0,0-1 0,0-1 0,0 1 0,0 0 0,1-1 0,-1 0 0,0 0 0,0 0-1,0 0 1,0-1 0,0 0 0,0 0 0,0 0 0,1 0 0,-1 0 0,0-1 0,1 1 0,-1-1-1,1 0 1,-1 0 0,1 0 0,-3-4 0,2 3-14,1 0 0,0-1 0,0 0 0,1 1 0,-1-1 0,1 0-1,0 0 1,0-1 0,0 1 0,0 0 0,1-1 0,-1 1 0,1-1 0,1 1 0,-1-1 0,0 0-1,1 1 1,0-1 0,0 1 0,1-1 0,-1 0 0,1 1 0,0-1 0,2-6 0,2-6-68,1 0 0,1 0 0,1 1 1,18-31-1,16-13-1537,84-94 1,-69 88 817,-23 27 103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17276,'-1'2'1411,"0"-1"-1356,-5 7 450,-1 0 0,2 1 0,-1 0 0,1 0 0,-5 13 0,9-20-504,1 0 0,-1 1 0,1-1 0,-1 0 0,1 1 0,0-1 0,-1 0 0,1 1 0,0-1 0,1 1 0,-1-1 0,0 0 0,1 1 0,-1-1 0,1 0 0,0 1 0,0-1 0,0 0 0,0 0 0,0 0 0,0 0 0,1 0 0,-1 0 0,1 0 0,-1 0 0,1 0 0,0-1 0,0 1 0,2 1 0,9 6-196,0-2 1,15 8-1,-12-8-40,27 19 0,-39-24 241,-1 1 0,0-1 0,1 1 0,-1 0 0,-1 0-1,1 1 1,0-1 0,-1 0 0,0 1 0,1 0 0,-1-1 0,2 8-1,-3-8 19,0-1-1,-1 0 1,0 1-1,1-1 1,-1 1-1,0-1 1,0 0-1,0 1 1,0-1-1,-1 1 1,1-1-1,0 1 1,-1-1-1,0 0 1,0 1-1,-1 3 1,-1-3 14,1 1 0,-1-1 0,1 1 0,-1-1 0,0 0-1,0 0 1,0 0 0,-7 4 0,-2 0 36,1-1 0,-1 0-1,0 0 1,-1-2 0,-14 5-1,5-4-337,1-1-1,-2-1 0,1 0 0,0-2 1,-1-1-1,1 0 0,-35-6 0,7-4-284,-1-1 0,-53-20-1,3-6-239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15051,'-1'-19'1288,"12"2"-711,11-1-217,16 4 344,7 2-40,9 3-648,9 7 272,9 2-40,-1 0-80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17356,'1'0'73,"1"1"0,-1-1 0,0 1 0,0-1 0,1 1 0,-1 0 0,0-1 0,0 1 0,0 0 0,1 0 0,-1 0 1,0 0-1,0 0 0,0 0 0,-1 0 0,1 0 0,0 0 0,0 0 0,-1 1 0,1-1 0,0 0 0,-1 0 0,1 1 0,-1-1 0,0 0 0,1 1 0,-1-1 1,0 3-1,6 45 608,-6-46-553,0 245 1988,-2-138-1512,0-69-414,1-28-130,0 0 1,1 0-1,0 1 0,1-1 0,1 0 0,0 0 1,8 24-1,-10-35-53,1-1 1,-1 1-1,1-1 1,0 1-1,-1 0 1,1-1-1,0 0 1,0 1-1,0-1 1,0 1-1,1-1 1,-1 0-1,0 0 1,0 0-1,1 0 1,-1 0-1,1 0 1,-1 0-1,1 0 1,-1-1-1,3 2 1,-2-2-3,0 0 0,0 0 0,0 0 0,0-1 0,0 1 0,0 0 0,-1-1 0,1 1 0,0-1 0,0 0 0,0 0 1,0 0-1,-1 0 0,1 0 0,0 0 0,-1 0 0,1 0 0,2-3 0,14-15 25,-1-1 0,-1-1 0,0 0 0,16-31-1,-21 33-10,-10 18-19,-1 0 0,1 0 0,-1 0 0,1 1 0,-1-1 0,1 0 0,-1 0 0,1 1 0,0-1 0,0 0-1,-1 1 1,1-1 0,0 1 0,0-1 0,0 1 0,-1-1 0,3 0 0,-3 1 0,0 0-1,1 1 1,-1-1-1,1 0 1,-1 0 0,0 0-1,1 1 1,-1-1-1,0 0 1,1 0-1,-1 1 1,0-1 0,1 0-1,-1 0 1,0 1-1,0-1 1,1 1 0,-1-1-1,0 0 1,0 1-1,0-1 1,1 0-1,-1 1 1,0-1 0,0 1-1,0-1 1,0 1-1,5 43-31,-4-28 24,0-15 6,-1 6-8,1-1 0,0 0 0,0 0 0,0 0 0,1 0 0,0-1 0,0 1 0,0 0 0,1-1 0,0 1 0,6 7 0,-8-12 3,0 0 0,0-1 0,0 1 0,-1 0 0,1-1-1,0 1 1,1-1 0,-1 1 0,0-1 0,0 0 0,0 1-1,0-1 1,0 0 0,0 0 0,0 0 0,1 0 0,-1 0-1,0 0 1,0 0 0,0 0 0,0 0 0,0-1 0,0 1-1,0 0 1,1-1 0,-1 1 0,0-1 0,0 1 0,0-1-1,0 1 1,0-1 0,1-1 0,3-2-49,0 0 1,1-1-1,-2 0 0,6-6 1,13-21-201,-1-1 0,-1-1 1,-3 0-1,0-2 1,22-69-1,-35 88 159,-7 12 43,0 7 51,1 0 0,-1 0 0,1 0 1,0-1-1,-1 1 0,1 0 0,0 1 0,0-1 0,-1 2 0,-9 24 31,-12 40-1,20-57-10,0 1 0,1-1-1,0 1 1,1 0 0,1 0-1,0 18 1,0-29-10,1 1-1,-1-1 1,0 0-1,0 1 1,1-1-1,-1 0 1,1 1-1,-1-1 1,1 0-1,-1 1 1,1-1-1,0 0 1,0 0-1,0 0 1,-1 0-1,1 0 1,0 0-1,0 0 1,1 0 0,-1 0-1,0 0 1,0-1-1,0 1 1,0 0-1,3 0 1,1 0 1,0 0 1,0 0-1,0 0 1,0-1-1,9 0 1,-8-1-13,-1 1 0,0 0 0,0 1 0,0-1 0,9 3 0,-8-1 0,0 1 0,-1 0 0,1 0 1,-1 1-1,0-1 0,1 1 0,-2 0 0,1 1 0,0-1 0,-1 1 0,0 0 0,0 0 0,0 0 0,-1 0 0,0 1 0,0 0 0,0 0 0,-1-1 0,4 12 0,-1 2-3,-1 0 0,0 0-1,-1 0 1,-2 1 0,1 23 0,-3-31 42,1-1 1,-2 0-1,1 1 0,-1-1 1,-1 0-1,0 0 1,-1 0-1,0-1 1,0 1-1,-1-1 0,-1 0 1,-6 10-1,6-13 37,1 0-1,-1 0 0,0 0 1,-1-1-1,0 0 0,0 0 1,0-1-1,-1 0 0,0 0 0,0-1 1,0 1-1,0-2 0,-1 1 1,1-1-1,-15 2 0,20-4-45,0 0-1,-1-1 0,1 1 1,0-1-1,-1 0 1,1 0-1,-1 0 0,1 0 1,0-1-1,-1 0 0,1 1 1,0-1-1,-1 0 0,1-1 1,0 1-1,0 0 0,0-1 1,0 0-1,-5-3 0,6 2-28,-1 0-1,0 0 0,1-1 0,0 1 0,0-1 0,0 1 0,0-1 1,0 0-1,1 1 0,-1-1 0,1 0 0,0 0 0,1 0 0,-1 0 1,1 0-1,-1-7 0,2-7-197,0 0 0,1 0 0,1 1 0,0-1 0,1 0 1,1 1-1,1 0 0,1 0 0,0 0 0,1 1 0,10-15 0,2-1-553,2 2 1,1 0-1,1 1 0,38-34 0,-26 29 10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16492,'0'1'87,"1"0"1,-1 0-1,0 0 1,1 0 0,-1-1-1,0 1 1,0 0-1,1 0 1,-1 0 0,0 0-1,0 0 1,0 0-1,0 0 1,0 0 0,0 0-1,-1-1 1,1 1-1,0 0 1,-1 1 0,1 2 101,-30 202 2737,-4 30-1577,22-107-850,-10 80 11,15-179-439,3-22-24,2-22 4,4-30-154,1 0-1,14-64 1,-11 73 20,7-43-191,4 1-1,3 1 1,45-112-1,-61 178 245,1 0-1,1-1 0,-1 2 0,2-1 0,-1 1 0,11-12 0,-15 19 28,0 0-1,0 0 1,0 1-1,0-1 1,0 0-1,1 1 1,-1-1-1,1 1 1,-1 0-1,1 0 1,-1 0-1,1 0 1,0 0-1,-1 1 1,1-1-1,0 1 1,0-1-1,0 1 1,-1 0-1,1 0 1,0 1-1,0-1 1,-1 0-1,1 1 1,0 0-1,0 0 1,-1-1-1,1 2 1,-1-1-1,1 0 1,2 2-1,-2-1 0,-1-1 0,1 1-1,0 0 1,-1 1-1,1-1 1,-1 0 0,0 1-1,1-1 1,-1 1-1,-1 0 1,1-1 0,0 1-1,-1 0 1,1 0-1,-1 0 1,2 6 0,-2-4 9,0 1 1,-1-1 0,1 1-1,-1 0 1,0-1 0,-1 1-1,1 0 1,-1-1 0,-2 7-1,-1 3 53,-1-1-1,0 0 0,-2 0 0,1 0 1,-2-1-1,-12 18 0,14-23-35,-41 50 316,44-54-338,-1 0 1,0 0-1,0 0 0,0-1 1,-1 0-1,1 0 0,-1 0 1,0 0-1,0-1 0,0 0 1,-5 2-1,9-4-23,0 0-1,1 1 0,-1-1 1,1 0-1,-1 0 1,1 0-1,-1 0 0,0 0 1,1 0-1,-1 0 1,1 0-1,-1 0 1,0 0-1,1 0 0,-1-1 1,1 1-1,-1 0 1,1 0-1,-1-1 0,1 1 1,-1 0-1,0-1 1,1 1-1,0 0 0,-1-1 1,1 1-1,-1 0 1,1-1-1,-1 1 1,1-1-1,0 1 0,-1-1 1,1 0-1,-1-1 39,1 0-1,-1 0 0,1 0 1,0 0-1,0 0 1,0-1-1,0 1 0,0 0 1,0 0-1,1-2 1,1-6 80,0 0 1,1 0-1,6-13 1,13-19-263,7-4-78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41 314 12403,'17'-1'1456,"-11"6"-318,-6-2-887,-1 0 0,1-1 0,-1 1 1,0 0-1,0-1 0,0 1 1,0 0-1,-2 3 0,1-3-29,-7 17 177,0-1 1,2 1 0,0 1 0,2-1 0,0 1-1,1 0 1,-2 31 0,6-49-354,0 1 0,0-1-1,1 0 1,-1 1 0,1-1 0,0 0 0,0 0 0,0 1 0,2 4 0,-2-7-28,0 0 0,0 0 0,-1 0 0,1 0 1,0 0-1,0 0 0,0 0 0,0 0 0,0 0 1,1 0-1,-1-1 0,0 1 0,0 0 0,0-1 1,1 1-1,-1-1 0,0 0 0,1 1 0,-1-1 0,0 0 1,1 0-1,-1 0 0,0 0 0,1 0 0,-1 0 1,0 0-1,3-1 0,2 0 11,0-1-1,-1 0 1,1 0-1,-1-1 1,1 0-1,-1 0 1,0 0-1,0-1 1,-1 1 0,1-1-1,6-7 1,8-9 63,18-25 0,-34 41-78,8-10 22,0-1-1,-1-1 0,-1 1 0,0-2 1,-1 1-1,10-33 0,-18 49-35,0-1 1,1 0-1,-1 0 0,0 0 0,0 0 1,0 0-1,0 0 0,1 0 1,-1 1-1,0-1 0,-1 0 0,1 0 1,0 0-1,0 0 0,0 0 0,0 0 1,-1 0-1,0-1 0,1 2 0,0 0-1,-1 0 1,1 0-1,0 0 1,-1 0-1,1-1 1,-1 1-1,1 0 1,0 0-1,-1 0 1,1 0-1,-1 0 1,1 0-1,0 0 1,-1 0-1,1 0 1,-1 1-1,1-1 1,0 0-1,-1 0 1,1 0-1,0 0 1,-1 0-1,1 1 1,0-1-1,-1 0 1,1 1-1,-3 1-11,0 0 1,0 0-1,0 1 0,0-1 1,0 1-1,-3 5 0,4-5-83,0 0 0,1 0 0,-1 1-1,1-1 1,0 0 0,0 1-1,-1 5 1,2-8 58,0-1-1,0 0 1,0 1-1,0-1 1,0 0-1,0 1 1,0-1 0,0 0-1,0 1 1,0-1-1,0 0 1,0 1-1,0-1 1,0 0 0,1 1-1,-1-1 1,0 0-1,0 1 1,0-1-1,0 0 1,1 0-1,-1 1 1,0-1 0,0 0-1,1 0 1,-1 1-1,0-1 1,0 0-1,1 0 1,-1 1 0,2-1-43,-1-1 0,0 1 0,0 0 1,0 0-1,0 0 0,0-1 1,0 1-1,0 0 0,0-1 1,0 1-1,0-1 0,0 1 1,0-1-1,0 0 0,1 0 0,11-9-774,-2-1 0,1 0-1,-1 0 1,0-1 0,-1-1 0,-1 1-1,10-18 1,47-101-1472,-60 120 2330,0-3 173,1-1 1,-2 0-1,1 0 0,2-19 1,-7 24 1212,-4 14 32,-7 18 219,-12 49 171,2 1 1,-12 95 0,30-130-1207,2-36-587,0 0 1,1 0-1,-1 0 1,0 0-1,0 0 1,1 0-1,-1 0 1,0 0-1,1 0 1,-1 0-1,1 0 1,-1 0-1,1-1 1,0 2-1,-1-2-15,1 0-1,-1 1 1,1-1-1,-1 0 1,1 0 0,-1 0-1,1 0 1,-1 0 0,1 0-1,-1 0 1,1 0-1,-1 0 1,0 0 0,1 0-1,-1 0 1,1 0-1,-1 0 1,1 0 0,-1 0-1,1-1 1,-1 1 0,1 0-1,-1 0 1,0-1-1,1 1 1,-1 0 0,1-1-1,-1 1 1,0 0-1,1-1 1,-1 1 0,6-7-57,-1 0-1,0 0 1,0 0 0,0 0 0,-1-1 0,0 0 0,-1 0 0,5-15 0,2-3-104,-1 5 22,-3 6-30,1 0-1,10-18 1,-17 33 163,0-1 0,0 1 1,0-1-1,1 1 0,-1-1 0,0 1 0,0 0 1,1-1-1,-1 1 0,0-1 0,1 1 0,-1 0 0,0-1 1,1 1-1,-1 0 0,0-1 0,1 1 0,-1 0 1,1 0-1,-1 0 0,1-1 0,-1 1 0,1 0 0,-1 0 1,0 0-1,1 0 0,-1 0 0,1 0 0,-1 0 1,1 0-1,-1 0 0,1 0 0,-1 0 0,1 0 0,-1 0 1,1 0-1,-1 0 0,1 0 0,-1 0 0,1 1 1,-1-1-1,1 0 0,-1 0 0,0 1 0,1-1 0,14 22 182,-11-14-119,0-1 11,0-1-1,0 0 1,1 0 0,0 0-1,0-1 1,0 0-1,1 0 1,10 7-1,-13-9-36,1-1-1,0 0 0,1 0 1,-1-1-1,0 1 0,0-1 1,1 0-1,-1 0 0,1-1 1,-1 1-1,1-1 1,-1 0-1,1 0 0,-1 0 1,8-2-1,0-1 13,1-1 1,-1 0-1,0-1 1,0 0-1,-1-1 1,0 0-1,0-1 0,0 0 1,-1-1-1,0 0 1,0-1-1,13-14 0,-13 11-28,1-1-1,-1 0 1,-1-1-1,-1 0 0,0 0 1,0-1-1,-2 0 0,0 0 1,6-22-1,-11 32-22,0 0 0,0-1 0,-1 1 0,0-1 0,0 1 0,-1-11 0,1 16 2,0-1 0,0 0 0,0 1 0,-1-1 0,1 0 0,0 1 0,0-1 0,-1 0 0,1 1 0,0-1 0,-1 1 0,1-1 0,0 1 0,-1-1 0,1 1 1,-1-1-1,1 1 0,-1-1 0,1 1 0,-1-1 0,0 1 0,1 0 0,-2-1 0,1 1-2,0 0 0,0 0 1,0 0-1,-1 1 1,1-1-1,0 0 1,0 1-1,0-1 1,0 0-1,0 1 0,0 0 1,0-1-1,0 1 1,0-1-1,0 1 1,0 0-1,0 0 1,0 0-1,0 1 0,-7 6-5,0 1 0,0 1-1,1-1 1,1 2 0,0-1-1,-6 13 1,-26 70 154,32-75-103,-20 64 158,24-76-171,1 1-1,-1 0 1,2-1 0,-1 1-1,1 0 1,0-1 0,0 1-1,1 0 1,2 12 0,-2-17-20,0-1 0,-1 1-1,1 0 1,0-1 0,0 1 0,0-1 0,1 0 0,-1 1 0,0-1 0,0 0 0,1 0 0,-1 1 0,1-1 0,-1 0 0,1-1 0,-1 1 0,1 0 0,0 0 0,-1-1 0,1 1 0,0-1 0,0 1 0,-1-1 0,1 0 0,0 1 0,0-1 0,0 0 0,-1 0 0,1 0-1,3-1 1,3 0 1,1-1-1,-1 1 1,0-1-1,0-1 1,10-4-1,10-7 16,0-1 0,-1-2 0,-1-1 0,34-29 0,-51 40-4,-9 7-19,0 0 0,0 0 0,0 0 0,0 0 1,0 0-1,0 0 0,0 0 0,0 0 0,0 0 1,0 0-1,0 0 0,0 0 0,0 0 0,0 0 1,0 0-1,0 0 0,0 0 0,0 0 0,0 1 1,0-1-1,0 0 0,0 0 0,0 0 0,0 0 1,0 0-1,0 0 0,0 0 0,0 0 0,0 0 1,0 0-1,0 0 0,0 0 0,0 0 0,0 0 1,0 0-1,0 0 0,0 0 0,1 0 0,-1 0 1,0 0-1,0 0 0,0 0 0,0 0 0,0 0 0,0 0 1,0 0-1,0 0 0,0 0 0,0 0 0,0 0 1,0 0-1,0 0 0,0 0 0,0 0 0,0 0 1,0 0-1,0 0 0,1 0 0,-1 0 0,-3 10 113,-10 21 84,4-10-47,9-20-150,-3 7 75,0 0 0,0 0 0,1 1 0,0-1 0,-1 11 0,3-18-67,0 0 0,0 0 0,0-1 0,0 1 0,0 0 0,0 0 0,1 0 0,-1 0 0,0 0 0,0 0 0,1-1 0,-1 1 0,1 0 0,-1 0 0,0 0 0,1-1 0,-1 1 0,1 0 0,0-1-1,-1 1 1,1 0 0,0-1 0,0 1 0,1 0-7,0-1-1,-1 1 1,1-1-1,0 0 0,0 1 1,-1-1-1,1 0 1,0 0-1,0-1 0,-1 1 1,1 0-1,0-1 1,0 1-1,-1-1 1,1 1-1,3-2 0,15-7-1190,1-1 0,-2-1 0,24-17-1,-40 27 261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5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49 13651,'4'-22'1622,"1"0"-628,-3 18 269,-2 8 1013,7 457 519,-3-373-2635,-6-51-376,2-37 205,0 0 1,0 0-1,0 0 1,0 1 0,0-1-1,0 0 1,0 0-1,0 1 1,0-1 0,0 0-1,0 0 1,0 0-1,0 0 1,0 1 0,0-1-1,-1 0 1,1 0-1,0 0 1,0 0 0,0 1-1,0-1 1,0 0-1,-1 0 1,1 0 0,0 0-1,0 0 1,0 0 0,0 0-1,-1 1 1,1-1-1,0 0 1,0 0 0,0 0-1,-1 0 1,1 0-1,0 0 1,0 0 0,0 0-1,-1 0 1,1 0-1,0 0 1,-12-16-613,-53-131-5063,-14-25 269,69 153 10849,21 27-2220,-10-7-3227,8 5 438,-1 0-1,1-1 1,0 0 0,1 0 0,-1-1 0,1-1-1,20 6 1,5-3-202,36 3 0,-5-1-471,-36-3-382,-10-1-17,0-1 0,37 1 0,-44-6 47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16115,'0'20'1920,"0"-17"-1667,-3 35 829,-6 105 480,9-116-1356,1 1-1,1-1 1,7 32-1,-9-57-180,0 0-1,1 0 1,-1 0 0,1 0 0,0 0-1,0 0 1,-1 0 0,1 0 0,0 0-1,1 0 1,-1 0 0,0-1 0,0 1-1,1 0 1,-1-1 0,1 1 0,0-1-1,-1 0 1,3 2 0,-2-3-9,-1 1 1,1-1 0,0 0 0,-1 0-1,1 0 1,0 0 0,-1 0-1,1-1 1,-1 1 0,1 0-1,0-1 1,-1 1 0,1-1-1,-1 1 1,1-1 0,-1 0 0,1 0-1,-1 0 1,0 0 0,1 0-1,-1 0 1,0 0 0,0 0-1,0 0 1,0 0 0,2-3 0,29-36 176,-2-2 1,39-68-1,-7 8-439,-53 86-413,-9 16 643,0 1 0,0-1 0,0 0 0,0 0 0,-1 0-1,1 0 1,0 0 0,0 0 0,0 0 0,0 0 0,0 0-1,0 0 1,0 0 0,0 0 0,0 0 0,0 0 0,0 0-1,0 0 1,0 1 0,0-1 0,0 0 0,-1 0 0,1 0-1,0 0 1,0 0 0,0 0 0,0 0 0,0 0 0,0 0-1,0 0 1,0 0 0,0 0 0,0 0 0,-1 0 0,1 0-1,0 0 1,0 0 0,0 0 0,0-1 0,0 1 0,0 0-1,0 0 1,0 0 0,0 0 0,0 0 0,0 0 0,0 0-1,0 0 1,0 0 0,-1 0 0,1 0 0,0 0 0,0 0-1,0 0 1,0 0 0,0 0 0,0-1 0,0 1 0,0 0 0,0 0-1,0 0 1,0 0 0,0 0 0,0 0 0,0 0 0,0 0-1,0 0 1,0 0 0,0-1 0,-21 20-1025,4-1 450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 13907,'1'0'267,"16"-22"1737,-15 12-654,-2 10-1250,0 0 0,-1-1 1,1 1-1,-1 0 0,1 0 1,0-1-1,-1 1 0,1 0 1,-1 0-1,1 0 0,-1 0 1,1 0-1,-1 0 0,1 0 1,-1 0-1,1 0 0,-1 0 1,1 0-1,0 0 0,-1 0 1,1 0-1,-1 0 0,1 0 1,-1 0-1,0 1 0,-8 2 249,0 0-1,0 1 1,0 0-1,0 0 1,1 1-1,-9 7 0,-48 38 48,60-46-329,-4 3-25,3-2-10,0-1-1,0 1 1,0 0-1,1 1 0,0-1 1,0 1-1,0 0 1,1 1-1,-7 11 0,11-18-30,0 1-1,0-1 1,0 0 0,0 0-1,0 1 1,0-1-1,0 0 1,0 1 0,0-1-1,0 0 1,0 1-1,0-1 1,0 0 0,0 0-1,0 1 1,0-1-1,0 0 1,1 1-1,-1-1 1,0 0 0,0 0-1,0 1 1,1-1-1,-1 0 1,0 0 0,0 1-1,0-1 1,1 0-1,-1 0 1,0 0-1,0 0 1,1 1 0,-1-1-1,0 0 1,1 0-1,-1 0 1,0 0 0,0 0-1,1 0 1,-1 0-1,0 0 1,1 0 0,-1 0-1,1 0 1,17 0-102,-14 0 75,63-8-416,30 0-102,-88 8 472,1 0 1,-1 1-1,0 0 1,1 0-1,-1 1 0,0 1 1,17 6-1,-24-9 67,-1 1 1,1 0-1,0-1 0,-1 1 0,1 0 0,-1 0 0,0 0 0,1 0 0,-1 0 0,0 0 1,0 0-1,1 1 0,-1-1 0,0 0 0,0 1 0,0-1 0,-1 1 0,1-1 0,0 1 1,0-1-1,0 4 0,-1-4 13,0 1 1,0 0 0,0 0 0,-1 0-1,1 0 1,-1 0 0,1-1 0,-1 1-1,0 0 1,1 0 0,-1-1 0,0 1-1,0 0 1,0-1 0,0 1 0,-2 1-1,-4 4 64,0 0-1,-1 0 0,0-1 0,0 0 0,-16 9 0,13-9-47,0-1-1,0-1 0,0 0 0,-1 0 0,1-1 1,-18 2-1,25-4-89,-1 0 0,1-1-1,0 0 1,-1 0 0,1 0 0,0 0 0,-1-1 0,1 1-1,0-1 1,-1 0 0,1-1 0,0 1 0,0-1 0,0 1-1,0-1 1,0-1 0,1 1 0,-1 0 0,1-1 0,-6-5-1,8 7 34,0-1 0,-1 1 0,1-1 0,0 1 0,1-1 0,-1 0 0,0 1 0,0-1 0,0-3 0,2-17-417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17636,'15'-6'561,"0"0"0,0 0 0,-1-1 0,0-1 0,0-1 0,22-17 1,-26 18-354,0-1 0,-1 0 1,-1 0-1,1-1 1,-1 0-1,-1 0 0,0-1 1,0 1-1,4-13 1,-10 22-201,-1 0 0,1 0 0,-1 0 1,1 0-1,-1 1 0,1-1 0,-1 0 1,0 0-1,0 0 0,1 0 0,-1 0 1,0 0-1,0 0 0,0 0 0,0 0 1,0 0-1,0 0 0,-1 0 0,1 0 1,0 0-1,0 0 0,-1 0 0,1 0 1,0 0-1,-1 0 0,1 0 0,-1 0 0,1 1 1,-1-1-1,0 0 0,-1-1 0,1 1-1,-1 1 0,1 0 0,-1-1 0,1 1 0,-1 0 0,0 0 0,1 0 0,-1 0 0,1 0 0,-1 0 0,0 1 0,1-1 0,-1 0 0,1 1 0,-1-1 0,1 1 0,-1 0 0,1 0 0,-3 1-1,-7 5 61,0 1 0,0 1 0,1 0-1,0 0 1,0 1 0,1 0-1,1 0 1,-1 1 0,2 0-1,0 1 1,0 0 0,1 0-1,0 0 1,1 1 0,1 0-1,-6 26 1,9-35-33,0 1 1,1 0-1,0-1 1,0 1-1,0 0 1,0 0-1,1-1 0,0 1 1,0 0-1,0-1 1,0 1-1,4 7 0,-3-9-27,0 0-1,0-1 1,0 1-1,0-1 1,0 1-1,0-1 1,1 0-1,0 0 1,-1 0-1,1 0 1,0 0-1,0 0 1,0-1-1,0 1 1,0-1-1,0 0 1,0 0-1,6 1 1,3 0-356,0-1-1,0 0 1,0-1 0,0 0 0,0-1 0,21-4-1,-6-1-264,48-18 0,-15-1-79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58 17180,'0'-2'137,"0"0"1,0 0-1,1 0 1,-1 0-1,0 0 1,-1 0-1,1 0 1,0 0 0,0 1-1,-1-1 1,1 0-1,-1 0 1,0 0-1,0 0 1,1 0-1,-1 1 1,0-1-1,0 0 1,-2-1 0,1 2-64,0 0 0,1 0 1,-1 1-1,0-1 1,0 1-1,0-1 0,0 1 1,1 0-1,-1 0 1,0 0-1,0 0 0,0 0 1,0 0-1,0 0 1,1 0-1,-1 1 0,0-1 1,0 1-1,0 0 0,1-1 1,-3 2-1,-5 2 50,1 0 0,-1 0 0,1 1 0,0 0 0,0 0 0,0 1-1,1 0 1,-13 14 0,15-14-121,0 0-1,1 0 1,-1 0 0,1 0-1,0 1 1,1 0 0,0 0 0,0 0-1,0 0 1,1 0 0,-2 13-1,3-19-5,1 1 1,-1-1-1,1 1 0,0 0 0,0-1 0,0 1 1,0 0-1,0 0 0,0-1 0,0 1 0,0 0 1,1-1-1,-1 1 0,1-1 0,-1 1 0,1-1 1,0 1-1,0-1 0,-1 1 0,1-1 0,0 1 1,0-1-1,0 0 0,1 1 0,-1-1 0,0 0 1,0 0-1,1 0 0,-1 0 0,1 0 0,-1 0 1,1-1-1,-1 1 0,1 0 0,-1-1 0,1 1 1,-1-1-1,1 0 0,0 1 0,-1-1 0,3 0 1,3 0-1,-1 0 0,1-1 0,-1 1 0,1-1 1,-1-1-1,0 1 0,0-1 0,1-1 1,7-3-1,5-5 7,0-2 0,-1 0-1,0 0 1,-1-2 0,-1 0 0,0-1 0,-1-1 0,-1 0 0,16-24-1,-19 15 27,-12 19-6,-10 13 11,2 3-21,1 0 0,0 0 1,1 1-1,0 0 0,1 0 1,0 1-1,-8 19 0,3-3 1,2 0 0,-7 31-1,13-47-12,1 0 0,0 0 1,1 0-1,0 14 0,0-23-1,1 0-1,0-1 1,0 1 0,0-1 0,0 1 0,1-1-1,-1 1 1,0 0 0,1-1 0,-1 1 0,1-1-1,-1 1 1,1-1 0,0 0 0,0 1 0,-1-1-1,1 0 1,0 1 0,0-1 0,0 0 0,1 0-1,-1 0 1,0 0 0,0 0 0,1 0 0,-1 0-1,0 0 1,1 0 0,-1-1 0,1 1 0,-1-1-1,1 1 1,-1-1 0,1 1 0,-1-1 0,1 0-1,0 0 1,-1 0 0,3 0 0,2-1 1,-1 0 0,1 0-1,0-1 1,0 0 0,-1 0 0,1 0 0,-1-1 0,0 0-1,0 0 1,0 0 0,0-1 0,8-7 0,3-4 6,-1-1 0,16-20 0,43-68-21,-53 73-91,-21 31 100,0 1 0,0-1 0,0 0 0,0 0 1,0 0-1,0 0 0,0 0 0,0 0 1,0 0-1,0 0 0,0 0 0,0 0 1,0 0-1,0 0 0,0 0 0,0 0 0,1 0 1,-1 1-1,0-1 0,0 0 0,0 0 1,0 0-1,0 0 0,0 0 0,0 0 0,0 0 1,0 0-1,0 0 0,0 0 0,0 0 1,1 0-1,-1 0 0,0 0 0,0 0 0,0 0 1,0 0-1,0 0 0,0 0 0,0 0 1,0 0-1,0 0 0,0 0 0,0-1 1,0 1-1,1 0 0,-1 0 0,0 0 0,0 0 1,0 0-1,0 0 0,0 0 0,0 0 1,0 0-1,0 0 0,-1 14-101,-6 24 17,5-33 62,-1 10-8,-1 2 17,1 1 0,-1 23 1,4-40 20,-1 0 1,1 0-1,0 0 0,0 0 1,0 0-1,0 0 0,0 0 1,1 0-1,-1 0 1,0 0-1,0 0 0,1 0 1,-1 0-1,0 0 1,1-1-1,-1 1 0,1 0 1,-1 0-1,1 0 0,-1-1 1,1 1-1,0 0 1,-1-1-1,1 1 0,0 0 1,0-1-1,-1 1 1,1-1-1,1 1 0,0-1 4,0 1-1,0-1 1,-1 0 0,1 0-1,0-1 1,0 1-1,0 0 1,0-1 0,-1 1-1,1-1 1,0 1-1,0-1 1,2-1 0,8-5 26,-1 0 1,0-1 0,11-9 0,-21 16-31,81-74 189,11-10-138,-92 85-55,-1 0 0,0-1-1,0 1 1,1-1 0,-1 1-1,0 0 1,1 0-1,-1-1 1,0 1 0,1 0-1,-1-1 1,0 1 0,1 0-1,-1 0 1,1 0 0,-1 0-1,1-1 1,-1 1 0,0 0-1,1 0 1,-1 0 0,1 0-1,-1 0 1,1 0 0,-1 0-1,0 0 1,1 0 0,-1 0-1,1 1 1,-4 12-20,-21 33-19,17-33 34,-5 9 6,4-8 1,0 0 0,2 0 0,0 0 0,0 1 0,-6 28 0,11-42-9,1 0 0,0 0 0,0-1 0,0 1 0,0 0 0,0 0 0,0-1 0,0 1 1,0 0-1,0 0 0,0-1 0,0 1 0,1 0 0,-1 0 0,0-1 0,0 1 0,1 0 0,-1-1 0,0 1 0,1 0 0,-1-1 0,1 1 0,-1-1 1,1 1-1,-1-1 0,2 2 0,-1-2-33,0 1-1,0-1 1,1 0 0,-1 0 0,0 1 0,0-1 0,1 0-1,-1 0 1,0 0 0,0 0 0,1 0 0,-1-1 0,0 1-1,2-1 1,4-1-195,0-1 0,-1 1 0,1-2-1,10-5 1,61-49-513,-31 22 237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17012,'-13'17'714,"-1"-2"1,0 1-1,-1-2 1,-1 0-1,0-1 1,-1 0-1,-21 11 1,51-31-812,0 0 1,1 1 0,28-8 0,-34 11-27,-1 1 0,1 1 0,0 0 0,0 0 0,0 0 0,-1 1 1,1 0-1,0 1 0,13 1 0,-19-1 111,0-1 1,-1 0-1,1 1 0,0-1 1,0 1-1,0 0 0,-1 0 1,1 0-1,0-1 0,-1 1 1,1 1-1,-1-1 0,1 0 1,-1 0-1,0 1 0,1-1 1,-1 0-1,0 1 0,0-1 1,0 1-1,0 0 0,0-1 1,0 1-1,-1 0 0,1-1 1,-1 1-1,1 0 0,-1 0 1,1 0-1,-1 0 1,0-1-1,0 1 0,0 0 1,0 0-1,0 0 0,0 0 1,-1 0-1,1 0 0,-1 2 1,-2 3 72,1-1 1,-1 1 0,-1-1-1,1 0 1,-1 0 0,0 0-1,0 0 1,-1-1 0,-6 7 0,4-5 73,-1-1 0,1 0 1,-1 0-1,-15 8 0,20-12-165,-1 0 0,0-1 0,0 1 0,0-1 0,0 0 0,0 0 0,0 0 0,0 0 0,0-1 0,0 0 0,-1 0 0,1 0 0,-7-1 0,10 1-8,0-1 0,0 1 0,0 0 0,0 0 0,0-1 0,0 1 0,0-1 0,0 1 0,0-1 0,0 1 0,0-1 0,1 0 0,-1 1 0,0-1 0,0 0 0,1 0 0,-1 1 0,0-1 1,1 0-1,-1 0 0,1 0 0,-1 0 0,1 0 0,-1 0 0,1 0 0,0 0 0,-1 0 0,1 0 0,0 0 0,0 0 0,0 0 0,0 0 0,0 0 0,0-2 0,6-7-430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227 271 13699,'0'-1'179,"1"0"1,-1-1-1,0 1 1,0 0-1,0 0 1,0-1-1,0 1 0,0 0 1,0-1-1,0 1 1,0 0-1,-1-1 1,1 1-1,-1 0 1,1 0-1,-1-1 0,1 1 1,-1 0-1,1 0 1,-1 0-1,0 0 1,0 0-1,0 0 1,0 0-1,0 0 0,0 0 1,0 0-1,0 0 1,0 1-1,0-1 1,0 0-1,0 1 1,-1-1-1,1 1 0,0-1 1,0 1-1,-1 0 1,1-1-1,0 1 1,-1 0-1,1 0 0,-2 0 1,-2 0 56,-1 1 0,0-1-1,1 1 1,-1 0 0,1 0 0,-1 1-1,1 0 1,-10 4 0,-2 3-101,1 0 0,0 1 0,-15 13 1,26-19-133,0 0 0,0 1 0,0 0 1,0 0-1,1 0 0,0 0 1,0 1-1,1-1 0,-1 1 1,1 0-1,-4 11 0,7-16-3,-1 0-1,1 0 0,0 0 1,-1 0-1,1 0 1,0 0-1,0 0 1,0 0-1,0 0 1,0 0-1,0 0 0,0 0 1,0 0-1,0 0 1,0 0-1,0 0 1,1 0-1,-1-1 1,0 1-1,1 0 1,-1 0-1,1 0 0,-1 0 1,1 0-1,0 0 1,-1-1-1,1 1 1,0 0-1,-1 0 1,1-1-1,0 1 0,0-1 1,0 1-1,-1-1 1,1 1-1,0-1 1,0 1-1,0-1 1,0 0-1,0 1 0,0-1 1,0 0-1,0 0 1,0 0-1,0 0 1,0 0-1,0 0 1,0 0-1,0 0 0,2 0 1,4-1-10,0 0 0,-1 0 0,1-1 0,0 1 1,0-1-1,8-4 0,8-6-25,-1 0 0,-1-2 0,0 0 0,-1-1 0,-1-1 0,0-1 0,22-25 0,-15 11-36,-1-2 0,-1 0 0,34-66 0,-51 88 47,-5 9 19,-1 0 0,0 0 0,1 0 0,-1-1 0,0 1 0,0 0 0,0 0 1,-1-1-1,1 1 0,0 0 0,-1-1 0,0 1 0,1-1 0,-1 1 0,0-4 0,0 6 5,0 1-1,0-1 1,0 0 0,0 0-1,0 0 1,0 0 0,0 0-1,0 0 1,0 0 0,0 1 0,0-1-1,0 0 1,0 0 0,0 0-1,-1 0 1,1 0 0,0 0-1,0 0 1,0 0 0,0 0-1,0 1 1,0-1 0,0 0-1,0 0 1,0 0 0,0 0 0,0 0-1,0 0 1,-1 0 0,1 0-1,0 0 1,0 0 0,0 0-1,0 0 1,0 0 0,0 0-1,0 0 1,0 0 0,-1 0-1,1 0 1,0 0 0,0 0-1,0 0 1,0 0 0,0 0 0,0 0-1,0 0 1,0 0 0,-1 0-1,1 0 1,0 0 0,0 0-1,0 0 1,0 0 0,0 0-1,0 0 1,0 0 0,0 0-1,0-1 1,0 1 0,-1 0 0,1 0-1,0 0 1,0 0 0,0 0-1,0 0 1,0 0 0,-9 12-6,0 0 1,1 1-1,0 1 1,1-1-1,-6 16 1,-23 77 27,33-94-21,0-1 1,0 1-1,1 0 0,0 23 0,1-33-1,1 0-1,0-1 1,0 1-1,0 0 0,0 0 1,1 0-1,-1 0 1,0-1-1,1 1 0,0 0 1,-1 0-1,1-1 1,0 1-1,0 0 0,0-1 1,0 1-1,0-1 1,0 1-1,0-1 0,0 0 1,1 1-1,-1-1 1,0 0-1,1 0 0,-1 0 1,1 0-1,-1 0 1,1 0-1,0 0 0,-1-1 1,1 1-1,0-1 1,0 1-1,0-1 0,-1 1 1,1-1-1,0 0 1,0 0-1,0 0 0,0 0 1,2-1-1,7 0-41,-1-1 0,0 0-1,0-1 1,0 0-1,0-1 1,0 0 0,9-5-1,63-43-322,-4 2-194,-77 50 549,-1-1-1,1 1 1,0 0 0,-1-1-1,1 1 1,-1 0-1,1 0 1,0-1-1,-1 1 1,1 0-1,0 0 1,-1 0-1,1 0 1,0 0-1,-1 0 1,1 0-1,0 0 1,0 0-1,-1 0 1,1 0 0,0 1-1,0-1 6,-1 1 1,0-1-1,1 0 0,-1 1 0,0-1 1,1 1-1,-1-1 0,0 1 0,0-1 1,0 1-1,1-1 0,-1 1 1,0-1-1,0 1 0,0-1 0,0 1 1,0-1-1,0 1 0,0-1 0,0 2 1,-9 36 2,5-25 1,3-9 7,0 1 0,0-1 0,1 0 0,-1 1 0,1-1 0,0 1 0,1-1 0,-1 1 0,1-1 0,-1 0 0,2 1 0,-1-1 0,3 6 0,-3-7 1,1-1 0,-1 0-1,1 1 1,0-1 0,0 0 0,0 0 0,0-1 0,1 1 0,-1 0 0,0-1-1,1 1 1,-1-1 0,1 0 0,-1 0 0,1 0 0,0 0 0,-1 0 0,1 0-1,0-1 1,-1 0 0,7 1 0,10-1 0,0 0 1,28-4-1,20-2 435,-67 6-422,0 0 0,0 0 0,0 0 0,0 0 0,0 0-1,1 0 1,-1 0 0,0 0 0,0 0 0,0 0 0,0 0 0,0-1-1,1 1 1,-1 0 0,0 0 0,0 0 0,0 0 0,0 0 0,0-1 0,0 1-1,0 0 1,0 0 0,0 0 0,0 0 0,0 0 0,1-1 0,-1 1 0,0 0-1,0 0 1,0 0 0,0 0 0,0-1 0,0 1 0,0 0 0,-1 0 0,1 0-1,0 0 1,0-1 0,0 1 0,0 0 0,0 0 0,0 0 0,0 0 0,0 0-1,0-1 1,-5-11 274,2 6-66,0-3-126,0-1 0,1 0 0,0 1 0,1-1 0,0 0 0,1-19 0,0 26-164,0-1 1,1 1-1,-1-1 1,1 1-1,0-1 1,0 1-1,1 0 1,-1 0-1,1-1 1,-1 1-1,1 0 1,0 0-1,0 1 1,0-1-1,1 0 1,-1 1-1,1-1 0,-1 1 1,1 0-1,0 0 1,0 0-1,4-3 1,13-3-307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16924,'-1'29'398,"-1"0"-1,-1 0 1,-2 0 0,-10 37 0,1-5 69,-11 68 100,-9 132 0,36-226-496,3-24-27,-4-11-43,-1 0 0,0 0 0,1 0 0,-1 0 0,1 0 0,-1 0 0,1 0 0,-1 0-1,1-1 1,-1 1 0,0 0 0,1 0 0,-1 0 0,1-1 0,-1 1 0,0 0 0,1 0 0,-1-1 0,0 1 0,1 0 0,-1-1 0,0 1 0,1-1 0,-1 1 0,0 0 0,0-1-1,0 1 1,1-1 0,5-10-38,0-1 0,-1 0 0,-1 0 0,1 0 0,-2-1 0,0 1 0,0-1 0,1-23 0,-1 14-44,19-166-749,-20 153 546,-1-1 0,-2 0 0,-6-45 0,-3 44-7,10 36 287,0 1-1,0 0 1,0-1-1,0 1 0,0 0 1,0-1-1,0 1 1,-1 0-1,1-1 1,0 1-1,0 0 1,0-1-1,-1 1 0,1 0 1,0-1-1,0 1 1,-1 0-1,1-1 1,0 1-1,0 0 1,-1 0-1,1 0 0,0-1 1,-1 1-1,1 0 1,0 0-1,-1 0 1,1 0-1,0 0 1,-1-1-1,1 1 0,-1 0 1,1 0-1,0 0 1,-1 0-1,1 0 1,-1 0-1,1 0 1,0 0-1,-1 1 0,1-1 1,-1 0-1,0 1 0,0 0 0,1 0 0,-1 0 0,0 0 0,0 0 0,1 0 0,-1 0 0,1 0 0,-1 0 0,1 0 0,-1 0 0,1 3 0,-5 26 105,2 1 1,1-1 0,1 1 0,2 0-1,6 37 1,-4-37 75,2 0 0,12 43 0,-15-65-129,1-1 1,0 1 0,0-1-1,1 0 1,0 0 0,0-1-1,1 1 1,0-1 0,1 0-1,-1 0 1,1-1 0,1 1-1,11 8 1,-14-12-24,1-1 0,-1 0-1,1 0 1,0 0 0,0 0 0,0-1 0,0 1 0,0-1-1,1 0 1,-1-1 0,0 0 0,0 0 0,1 0 0,-1 0-1,0-1 1,0 1 0,1-1 0,-1-1 0,0 1 0,0-1 0,0 0-1,-1 0 1,1 0 0,0-1 0,-1 0 0,5-3 0,5-4 8,-1 0 0,-1-1 0,0 0 0,0-1 0,-1-1 0,0 0 0,8-14 0,-4 3 7,-2-1 0,-1 0 1,0-1-1,-2 0 0,-1 0 0,-1-1 0,-2 0 1,0-1-1,-2 1 0,-1-1 0,-1 0 0,-3-44 0,1 69-34,-6-44 71,6 44-69,-1 0 0,1 1 1,-1-1-1,0 0 0,0 1 0,0-1 0,-1 1 1,1-1-1,0 1 0,-1-1 0,0 1 0,0 0 1,-3-4-1,4 6-12,1-1 0,-1 1 0,0 0 1,1-1-1,-1 1 0,0 0 0,1 0 0,-1 0 0,0-1 1,1 1-1,-1 0 0,0 0 0,0 0 0,1 0 0,-1 0 1,0 1-1,1-1 0,-1 0 0,0 0 0,0 0 0,1 0 1,-1 1-1,0-1 0,1 0 0,-1 1 0,1-1 0,-1 1 1,0-1-1,1 0 0,-1 1 0,1-1 0,-1 1 0,1 0 1,-1-1-1,1 1 0,0-1 0,-1 1 0,1 0 0,0-1 1,-1 1-1,1 0 0,0-1 0,0 1 0,-1 1 0,-9 33-832,9-24 722,0 0 0,1 1 0,1 15 0,5 7-176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22 169 15347,'-4'10'421,"0"1"-1,1 0 0,0 1 1,0-1-1,1 1 0,1-1 1,0 1-1,0-1 0,1 1 1,2 13-1,-2-23-372,1 0 0,-1-1-1,0 1 1,1-1 0,-1 1 0,1-1 0,-1 1 0,1-1 0,0 1-1,-1-1 1,1 0 0,0 1 0,0-1 0,0 0 0,0 0 0,0 0-1,1 1 1,-1-1 0,0 0 0,0-1 0,1 1 0,-1 0-1,3 1 1,-2-1-11,1-1 0,-1 0 0,1 0 0,0 0 0,-1 0 0,1 0 0,-1 0 0,1-1 0,-1 1 0,0-1 0,1 1 0,-1-1 0,4-2 0,6-3 19,-1 0 0,0-1-1,0 0 1,15-14-1,-4 2-20,-2-1 0,0-1-1,-2-1 1,0-1 0,-1-1-1,-2 0 1,0-1 0,-1-1-1,14-39 1,-28 64-34,1 1-1,-1-1 1,1 0-1,-1-1 1,0 1-1,0 0 1,1 0-1,-1 0 1,0 0-1,0 0 1,0 0 0,0 0-1,0 0 1,0 0-1,-1-2 1,0 4 0,1 0-1,-1-1 1,0 1 0,1 0 0,-1 0 0,0 0 0,1-1 0,-1 1-1,1 0 1,-1 0 0,1 0 0,0 0 0,-1 0 0,1 0 0,0 0-1,0 0 1,-1 1 0,-7 26 21,1 0 0,-5 39 1,10-51-6,1 0 1,0 0-1,2 0 1,0 0 0,5 30-1,-5-43-32,0 0 0,0 0 0,0 0 0,0 0 0,0 0 0,1 0 0,-1 0 0,1-1 0,0 1 0,0 0 0,0-1 0,0 0 0,4 4 0,-5-5-38,1 0 1,-1 0-1,1-1 0,-1 1 0,1 0 0,0-1 0,-1 1 0,1-1 0,0 1 1,-1-1-1,1 0 0,0 0 0,-1 0 0,1 0 0,0 0 0,0 0 1,-1 0-1,1 0 0,0-1 0,-1 1 0,1-1 0,0 1 0,-1-1 1,1 0-1,2-1 0,1-2-13,0 1-1,0-1 1,-1-1 0,1 1 0,-1-1 0,0 1 0,0-1 0,-1 0-1,5-9 1,20-33-358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16011,'-5'9'337,"1"0"0,0 0 0,0 1 0,1 0 0,-3 10 0,-4 14 37,-46 149 1816,48-152-1839,2 0 0,1 1 1,-1 62-1,6-91-325,0 1 1,0-1-1,1 0 1,-1 0-1,1 0 0,0 0 1,1 4-1,-2-6-16,1 0 0,-1 0 0,1 0 0,-1-1-1,1 1 1,-1 0 0,1 0 0,0-1 0,-1 1-1,1 0 1,0-1 0,-1 1 0,1-1 0,0 1 0,0-1-1,0 1 1,1 0 0,0-1-1,1 0-1,-1 0 1,1 0-1,-1 0 1,1 0-1,-1-1 1,0 1-1,1-1 1,-1 1-1,0-1 1,1 0-1,-1 0 1,0 0-1,0 0 1,0-1-1,0 1 1,2-2-1,40-30 21,-36 26-32,0 0 1,1 0-1,-1 1 1,2 0 0,-1 0-1,0 1 1,1 1-1,0 0 1,15-5-1,-23 9-1,-1-1-1,1 1 1,0 0-1,0 0 1,0 0-1,0 0 1,0 0-1,0 0 1,0 1-1,0-1 1,-1 0-1,1 1 1,0 0-1,0-1 0,0 1 1,-1 0-1,1 0 1,0 0-1,-1 0 1,1 0-1,-1 0 1,3 2-1,-2 0 1,-1 0 0,1 0 0,0 0 1,-1 0-1,1 0 0,-1 0 0,0 0 0,0 0 0,0 1 0,-1-1 0,2 6 0,-2 9 36,0-1-1,-1 0 1,-5 33-1,5-46-12,0-2-1,1 0-1,0 1 1,-1-1 0,1 0 0,0 0 0,0 1 0,0-1-1,1 0 1,-1 0 0,0 1 0,1-1 0,-1 0-1,3 4 1,-3-6-10,1 1-1,0 0 1,0-1-1,0 1 1,0 0-1,0-1 1,0 1-1,0-1 1,0 1-1,0-1 1,0 0-1,0 1 1,0-1-1,0 0 1,0 0-1,0 0 1,0 0-1,1 0 1,-1 0-1,0 0 1,0 0-1,0 0 1,0 0 0,0-1-1,0 1 1,0 0-1,0-1 1,0 1-1,2-2 1,7-2-166,0 0 1,-1-1-1,1 0 1,16-12-1,-23 15 91,0 0-1,-1 1 0,1-1 0,-1-1 1,0 1-1,0 0 0,0 0 0,0-1 1,0 1-1,0-1 0,-1 0 0,1 0 1,-1 1-1,0-1 0,1 0 0,-2 0 1,1 0-1,0 0 0,0 0 0,-1-1 1,0-2-1,-5-12-386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15267,'-6'-5'1209,"15"1"-825,5-2-160,12 5 456,5-1-176,5 2-504,1 0-336,4-1 384,-1 0-56,0-1-176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15531,'2'2'122,"-1"0"-1,1 0 1,-1-1-1,1 1 1,0-1-1,0 0 1,0 1-1,0-1 1,0 0-1,0 0 1,0 0-1,0 0 1,0 0-1,0-1 0,0 1 1,1-1-1,-1 0 1,3 1-1,-1-1 1,0-1-1,-1 1 0,1-1 1,0 1-1,-1-1 0,1 0 1,-1-1-1,1 1 0,-1-1 0,5-2 1,0-1-17,-1 0 0,1-1 0,-1 0 0,0 0 0,-1-1 0,1 1 0,-1-2 0,5-7 0,-6 7-67,-1 0 1,1-1 0,-2 1-1,5-15 1,-7 20-35,0 1 0,0-1 1,-1 0-1,1 0 1,-1 0-1,0 0 1,0 0-1,0 0 1,0 0-1,0 0 1,0 1-1,-1-1 1,0 0-1,1 0 1,-1 0-1,0 0 0,-1 1 1,-1-4-1,3 5-3,0 1 0,-1-1 0,0 0-1,1 1 1,-1-1 0,1 1 0,-1-1 0,0 1-1,1-1 1,-1 1 0,0-1 0,1 1-1,-1 0 1,0 0 0,0-1 0,0 1 0,1 0-1,-1 0 1,0 0 0,0 0 0,0-1-1,1 1 1,-1 0 0,0 1 0,0-1 0,0 0-1,0 0 1,-2 1 0,1 0 1,-1 0-1,1 0 0,-1 0 0,1 1 0,0-1 1,0 1-1,-4 3 0,-1 2 9,-1 1 0,1 0 1,-8 12-1,5-4 47,0 1 0,1 0 0,-12 33 0,18-42-15,1 0 1,-1 1 0,1-1-1,1 0 1,0 1 0,0-1 0,1 1-1,-1-1 1,2 1 0,2 15-1,-3-23-29,1 1-1,-1 0 1,1-1-1,0 1 1,0 0-1,-1-1 1,1 1-1,0-1 1,0 1-1,1-1 1,-1 0-1,0 1 0,0-1 1,1 0-1,-1 0 1,1 0-1,-1 0 1,1 0-1,-1 0 1,1 0-1,0-1 1,-1 1-1,1 0 1,0-1-1,-1 0 1,1 1-1,0-1 1,0 0-1,0 0 1,-1 0-1,1 0 1,0 0-1,2-1 1,3 0 23,0 0 1,0-1-1,1 1 1,-1-2-1,-1 1 1,14-7-1,10-10 12,0-2-1,-2 0 0,38-37 0,-24 21-30,-39 34-17,1-1 10,1 0 0,-1 1 0,1 0-1,9-5 1,-14 7-8,1 1 0,0-1 0,0 1 0,-1 0 0,1 0 0,0-1 0,0 1 0,0 0 0,-1 0 0,1 0 0,0 0 0,0 0 0,0 0 0,0 0 0,-1 0 0,1 0 0,0 0 0,0 0 0,0 1 0,-1-1 0,1 0 0,0 1 0,0-1 0,0 0 0,-1 1 0,1-1 0,0 1 0,-1-1 0,1 1 0,-1-1 0,1 1 0,0 0 0,-1-1 0,1 1 0,-1 0-1,0-1 1,1 1 0,-1 0 0,1 0 0,-1 0 0,8 20 109,-7-15-43,2 1 1,-1-1-1,1 0 0,4 7 0,-6-11-45,0-1 1,0 1-1,1-1 0,-1 1 1,1-1-1,-1 0 0,1 1 1,-1-1-1,1 0 0,0 0 1,-1 0-1,1 0 0,0 0 1,0 0-1,0-1 0,0 1 1,0-1-1,3 1 0,5-1 24,0 0-1,0-1 0,0 0 0,0-1 1,-1 0-1,1-1 0,0 0 0,-1 0 1,0-1-1,13-7 0,-13 6-83,1 1 1,-1 0-1,1 0 0,0 1 0,0 0 1,0 1-1,0 0 0,0 1 0,17-1 1,-25 2 7,-1 0 1,0 0-1,0 0 0,1 1 1,-1-1-1,0 0 1,0 0-1,0 1 1,0-1-1,1 1 1,-1-1-1,0 1 1,0 0-1,0-1 0,0 1 1,0 0-1,0-1 1,-1 1-1,1 0 1,0 0-1,0 0 1,0 0-1,-1 0 1,1 0-1,0 0 1,-1 0-1,1 0 0,-1 1 1,0-1-1,1 0 1,-1 0-1,0 0 1,0 0-1,1 1 1,-1-1-1,0 0 1,0 0-1,0 1 0,-1-1 1,1 0-1,0 0 1,0 0-1,-1 2 1,-1 3-57,1-1 0,-1-1-1,0 1 1,0 0 0,-1 0 0,0-1 0,1 1 0,-1-1 0,-5 5 0,-15 12-240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13899,'8'19'1504,"1"-2"-864,3-1-263,1-3 1007,-2-1-600,7-6-416,-1-5-280,0-4-616,4-7 528,-4-4-176,0-2-88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96 18668,'-2'10'214,"-72"414"3493,73-416-3642,0-4-10,0 1 0,1-1 0,-1 0-1,1 1 1,0-1 0,0 0 0,1 0 0,1 7 0,-2-11-51,0 0 0,0 0 0,0 0 1,1 0-1,-1 0 0,0 1 0,0-1 1,0 0-1,0 0 0,1 0 0,-1 0 1,0 0-1,0 0 0,1 0 0,-1 0 1,0 0-1,0 0 0,0 0 0,1 0 1,-1 0-1,0 0 0,0 0 0,0 0 1,1 0-1,-1 0 0,0-1 0,0 1 1,0 0-1,0 0 0,1 0 0,-1 0 1,0 0-1,0 0 0,0-1 0,0 1 1,1 0-1,-1 0 0,0 0 0,0 0 1,0-1-1,0 1 0,0 0 0,0 0 1,0 0-1,0-1 0,1 1 0,-1 0 1,0 0-1,0 0 0,0-1 0,0 1 1,7-15 64,8-39-62,-2-1-1,7-79 0,-15 99-22,-1 14-28,-4 21 43,0 0 0,0 0 0,0 0 0,0 0 0,0-1 0,0 1 0,0 0 0,0 0 0,0 0 0,0 0 0,0 0 0,0 0 0,0 0 0,0 0 0,0-1-1,0 1 1,0 0 0,1 0 0,-1 0 0,0 0 0,0 0 0,0 0 0,0 0 0,0 0 0,0 0 0,0 0 0,0 0 0,0 0 0,0-1 0,0 1 0,0 0 0,1 0 0,-1 0 0,0 0 0,0 0 0,0 0 0,0 0 0,0 0 0,0 0 0,0 0 0,0 0 0,1 0 0,-1 0 0,0 0 0,0 0-1,0 0 1,0 0 0,0 0 0,0 0 0,0 0 0,0 0 0,0 0 0,1 0 0,-1 1 0,0-1 0,0 0 0,0 0 0,0 0 0,0 0 0,0 0 0,0 0 0,6 10-33,4 15 1,-10-24 31,4 12-3,1 0-1,0-1 1,1 1 0,0-1 0,11 14 0,-15-23 10,0 0 0,0 0 0,1 0 1,0-1-1,-1 1 0,1-1 0,0 0 0,0 0 1,0 0-1,0 0 0,1 0 0,-1-1 0,0 1 0,1-1 1,-1 0-1,1 0 0,-1 0 0,1-1 0,-1 1 1,1-1-1,0 0 0,-1 0 0,1 0 0,0 0 0,3-1 1,4-2 16,0-1 0,0 0 0,0 0 0,-1-1 0,1 0 1,-1-1-1,0 0 0,-1 0 0,11-10 0,5-6 85,43-49-1,-51 50-51,0-1 0,21-37 0,-32 48-46,0 0 0,-1-1-1,0 0 1,-1 0 0,0 0 0,-1 0-1,3-23 1,-6 33-9,1 0 0,-1 0 0,0 0-1,0 0 1,0 0 0,0 0 0,-1 0 0,1 0-1,-1 0 1,1 1 0,-1-1 0,1 0 0,-1 0-1,0 0 1,0 0 0,0 1 0,0-1 0,0 1 0,-1-1-1,1 0 1,0 1 0,-1 0 0,1-1 0,-1 1-1,1 0 1,-3-1 0,2 1-3,-1 0 0,0 0 0,1 0 1,-1 1-1,0-1 0,0 1 0,0-1 0,1 1 1,-1 0-1,0 0 0,0 1 0,0-1 0,1 1 0,-1-1 1,0 1-1,0 0 0,-4 2 0,-1 1-3,1 0 1,0 1-1,0 0 0,0 0 0,1 0 0,-1 1 1,1 0-1,1 0 0,-1 1 0,1-1 1,-4 9-1,-6 9-3,-22 49 0,28-53 9,0 0 0,2 1 0,0 0 0,1 0 0,2 0 0,-3 23 0,7-42 2,-1 1-1,1 0 0,0-1 0,0 1 1,1 0-1,-1 0 0,0-1 0,1 1 1,0 0-1,-1-1 0,1 1 0,0-1 1,1 1-1,-1-1 0,0 1 0,1-1 1,1 3-1,-1-4-7,-1 0 1,1 0-1,0 1 0,-1-1 1,1 0-1,0-1 0,0 1 0,0 0 1,0 0-1,0-1 0,0 1 1,0-1-1,0 0 0,0 0 1,0 1-1,0-1 0,3-1 1,6-1-57,0 0 1,0-1-1,0 0 0,-1-1 1,0 0-1,16-9 1,4-2-131,45-23-231,-67 35 351,0 0 0,-1 1-1,1-1 1,0 2 0,1-1 0,-1 1 0,14 0-1,-20 1 53,0 0 0,0 0-1,0 1 1,0-1-1,-1 1 1,1-1-1,0 1 1,0-1-1,0 1 1,0 0 0,-1 0-1,1 0 1,0 0-1,-1 0 1,1 1-1,-1-1 1,1 0 0,1 3-1,-1-1 4,0 0 1,0 0-1,-1 0 0,1 1 0,-1-1 0,0 0 1,0 0-1,0 1 0,1 6 0,-2 3 15,1 1-1,-1 0 0,-1-1 1,-3 18-1,-2-3 21,4-19-113,0 0-1,1 0 0,-1 10 1,19-70-2586,-2 7 2184,2-5-187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28 107 14011,'2'4'248,"-1"-1"1,1 1-1,0-1 0,-1 0 1,2 0-1,-1 1 1,0-1-1,1 0 0,2 2 1,-4-4-161,1 0 1,-1-1 0,0 1-1,0 0 1,1-1 0,-1 1 0,0-1-1,1 0 1,-1 1 0,0-1-1,1 0 1,-1 0 0,1 0-1,-1 0 1,0 0 0,1 0-1,-1-1 1,1 1 0,-1 0 0,0-1-1,1 1 1,-1-1 0,0 1-1,0-1 1,1 1 0,-1-1-1,0 0 1,2-1 0,5-4 176,1 0 0,-2-1 1,1 0-1,-1 0 0,7-9 1,-10 11-184,-1 1 1,1-1 0,-1 0-1,0 0 1,-1 0 0,1 0 0,-1 0-1,0-1 1,0 1 0,1-9 0,-3 13-74,1 1 0,-1-1 1,0 0-1,0 1 0,0-1 1,0 0-1,0 0 0,0 1 1,0-1-1,0 0 1,0 1-1,0-1 0,-1 0 1,1 1-1,0-1 0,0 0 1,-1 1-1,1-1 0,0 0 1,-1 1-1,1-1 0,0 0 1,-1 1-1,1-1 1,-2 0-1,1 1 0,0 0 0,0-1 0,1 1 0,-1 0 0,0 0 1,0 0-1,0 0 0,0 0 0,0 0 0,0 1 0,1-1 0,-1 0 0,0 0 1,0 1-1,0-1 0,0 0 0,-1 1 0,-3 3 26,-1-1 1,1 1-1,0 0 0,-8 7 1,0 3 21,1 1 0,1 0 0,0 1-1,1 0 1,0 0 0,2 1 0,0 0 0,1 1 0,0-1 0,2 1 0,0 1 0,1-1 0,1 1 0,0-1 0,1 29 0,2-41-45,0 0 1,1 0-1,0 0 1,0 1-1,0-2 1,1 1 0,2 6-1,-4-10-20,1 0-1,0 0 0,0 0 1,0-1-1,1 1 1,-1-1-1,0 1 0,1 0 1,-1-1-1,0 0 1,1 1-1,0-1 1,-1 0-1,1 0 0,0 0 1,0 0-1,-1 0 1,1 0-1,0-1 0,0 1 1,0-1-1,0 1 1,0-1-1,0 1 1,3-1-1,2-1-102,0 1 0,0-1 0,-1 0 0,1-1 1,0 0-1,0 0 0,-1 0 0,1-1 0,-1 0 0,8-5 1,7-5-561,32-26 0,-13 6-202,-2-2 0,-2-2-1,-1-1 1,-1-1 0,36-58 0,-66 91 860,-1 0 0,1 0 0,-1 0 0,0-1 0,-1 1 0,0-1 0,2-7 0,-4 13 24,0 1 1,0 0-1,1 0 1,-1 0 0,0 0-1,0-1 1,0 1-1,0 0 1,0 0-1,0 0 1,-1-1 0,1 1-1,0 0 1,0 0-1,0 0 1,0-1 0,0 1-1,0 0 1,0 0-1,0 0 1,0 0 0,0 0-1,-1-1 1,1 1-1,0 0 1,0 0 0,0 0-1,0 0 1,0 0-1,-1 0 1,1-1 0,0 1-1,0 0 1,0 0-1,0 0 1,-1 0-1,1 0 1,0 0 0,0 0-1,0 0 1,-1 0-1,1 0 1,0 0 0,0 0-1,0 0 1,0 0-1,-1 0 1,1 0 0,0 0-1,0 0 1,0 0-1,-1 0 1,1 0 0,0 0-1,0 1 1,0-1-1,0 0 1,-1 0 0,-10 7 428,-15 18 386,2 1 1,0 1-1,2 2 0,2 0 1,-21 37-1,36-59-678,-23 46 749,26-49-824,0-1 0,1 1-1,0 0 1,0-1 0,0 1 0,0 0 0,1 0 0,-1 0 0,1 0 0,0 0 0,0-1 0,1 6 0,-1-9-60,0 1 1,0 0-1,1-1 1,-1 1-1,0 0 1,1-1-1,-1 1 1,1 0-1,-1-1 1,0 1-1,1-1 1,0 1-1,-1-1 1,1 1-1,-1-1 1,1 1-1,0-1 1,-1 1-1,1-1 1,0 0-1,-1 1 1,1-1-1,0 0 1,-1 0 0,1 0-1,0 0 1,1 1-1,21-3 134,1-5-182,-2 0 1,1-2-1,23-13 0,-29 14-28,0 0 0,0 0 0,1 2 0,0 0 0,0 1 0,30-4 0,-46 8 59,1 1 0,-1 0 1,1 0-1,-1 0 0,1 1 1,-1-1-1,0 1 0,1-1 0,-1 1 1,1 0-1,-1 0 0,0 0 1,0 0-1,0 0 0,1 0 0,-1 1 1,0-1-1,0 1 0,-1-1 1,1 1-1,0 0 0,0 0 0,-1 0 1,1 0-1,-1 0 0,0 0 0,0 0 1,0 0-1,0 0 0,0 1 1,1 3-1,1 4 84,-2 0 0,1 0 0,-1 0 0,0 0 0,-1 0 0,-1 13 0,1-22 237,3-5-99,4-15 8,7-28-14,-12 39-198,4-20 60,-1 0 0,-1 0 0,0-54 0,-7 69-74,3 13 0,0 0 0,0 0 0,0-1 0,0 1 0,0 0 0,0 0 0,0 0 0,0 0 0,0 0 0,0 0 0,0 0 0,-1 0 0,1 0 0,0 0 0,0 0 0,0 0-1,0 0 1,0 0 0,0-1 0,0 1 0,-1 0 0,1 0 0,0 0 0,0 0 0,0 0 0,0 0 0,0 0 0,0 0 0,0 0 0,0 0 0,-1 0 0,1 1 0,0-1 0,0 0 0,0 0 0,0 0 0,0 0 0,0 0 0,0 0 0,0 0 0,-1 0 0,1 0 0,0 0 0,0 0 0,0 0 0,0 0 0,0 1 0,-1 0-1,0 0 0,0 1 1,1-1-1,-1 1 0,1 0 1,-1-1-1,1 1 1,-1-1-1,1 1 0,0 0 1,0 2-1,-1 0-2,1-1 1,0 1-1,0 0 0,1-1 0,-1 1 1,1-1-1,-1 1 0,1-1 1,1 1-1,-1-1 0,0 1 0,1-1 1,-1 0-1,1 0 0,0 0 1,0 0-1,1 0 0,-1 0 1,0 0-1,1-1 0,0 1 0,-1-1 1,1 0-1,0 0 0,6 3 1,-4-2-3,1-2 0,-1 1 0,1-1 0,-1 1 1,1-1-1,-1-1 0,1 1 0,0-1 0,-1 0 1,1 0-1,-1-1 0,1 0 0,0 0 0,-1 0 1,1 0-1,6-4 0,3-1-35,-1-1 1,0-1 0,0 0-1,-1 0 1,0-2-1,14-12 1,-17 13 5,-1 0 0,0 0 0,-1-1 0,0 0-1,0-1 1,-1 0 0,0 0 0,5-12 0,-7 5-43,-5 18 75,0 0 1,0 0 0,0 0 0,0-1-1,0 1 1,0 0 0,0 0 0,0 0-1,0 0 1,0-1 0,0 1 0,0 0-1,0 0 1,0 0 0,0 0-1,0-1 1,0 1 0,0 0 0,0 0-1,0 0 1,0 0 0,-1-1 0,1 1-1,0 0 1,0 0 0,0 0 0,0 0-1,0 0 1,0 0 0,0-1-1,-1 1 1,1 0 0,0 0 0,0 0-1,0 0 1,0 0 0,0 0 0,-1 0-1,1 0 1,-2 1 1,1-1 0,-1 1 0,0 0 0,1 1 1,-1-1-1,1 0 0,-1 0 0,1 1 0,0-1 0,-1 1 0,1-1 0,0 1 0,-1 1 0,-11 16 36,1 0-1,1 1 0,-15 34 1,22-43-12,0 0 1,0 1-1,1-1 1,1 1-1,0-1 0,0 1 1,1 0-1,1 21 1,0-30-17,0-1-1,1 1 1,-1-1 0,0 0-1,1 1 1,0-1 0,0 1-1,0-1 1,0 0 0,0 0-1,0 0 1,0 0 0,1 0-1,-1 0 1,1 0 0,-1 0 0,3 2-1,-2-3-2,0 0 0,0 0 0,0 0 0,0 0 0,0 0 0,0-1 0,0 1 0,0-1 0,0 1 0,1-1 0,-1 0 0,0 0 0,0 0 0,0 0-1,4-1 1,3-1-9,0 0 0,-1-1 0,1 0 0,-1 0-1,1-1 1,-1 0 0,13-10 0,7-6-107,-1-1 0,-1-1-1,-1-1 1,-1-2 0,-1 0 0,-1-1 0,-2-2 0,29-49 0,-45 68-119,-8 16 168,-11 20 84,7-8 52,2-1-1,1 1 1,-6 29-1,10-41-45,0-1-1,0 0 1,1 0 0,0 1-1,0-1 1,0 0 0,1 0-1,0 1 1,0-1 0,1 0-1,0 0 1,0 0 0,0 0-1,1-1 1,2 7-1,-3-10-20,1 0 0,-1 0 0,0 0 0,1 0 0,-1-1-1,1 1 1,-1-1 0,1 1 0,-1-1 0,1 0 0,0 0-1,0 0 1,0 0 0,0-1 0,0 1 0,0-1 0,0 0-1,0 1 1,0-2 0,0 1 0,0 0 0,0 0-1,-1-1 1,5-1 0,7-1-30,0-1-1,-1 0 1,22-11 0,-26 11-48,41-22-62,-47 24 27,0 0 0,0 0 0,0 0 0,0-1-1,0 1 1,0-1 0,0 0 0,-1 0 0,0 0 0,1 0-1,1-5 1,-3 6 48,-1 1 0,1 0 1,-1 0-1,0 0 0,0-1 0,0 1 0,0 0 0,0 0 0,0 0 1,0-1-1,0 1 0,0 0 0,0 0 0,-1 0 0,1-1 0,-1 1 1,1 0-1,0 0 0,-1 0 0,0 0 0,1 0 0,-2-1 1,-21-21-393,21 21 375,-25-19-460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19364,'0'19'1480,"3"-6"-1368,1-7-536,0-5 1145,-1-1-409,-4-14-376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17652,'-1'8'208,"-1"1"0,1-1 0,-1 0 0,-1 0 0,1 0 0,-7 13 0,-6 20 59,8-13-238,1-1 0,-2 35 1,8-61-45,0 1 0,-1-1 0,1 0 0,0 1 1,0-1-1,0 0 0,0 0 0,1 1 0,-1-1 0,0 0 0,0 0 1,1 1-1,-1-1 0,1 0 0,-1 0 0,1 0 0,-1 1 0,1-1 0,0 0 1,0 0-1,-1 0 0,1 0 0,2 1 0,-2-1-6,0-1-1,1 0 1,-1 0-1,0 1 1,1-1 0,-1 0-1,0 0 1,0 0-1,1-1 1,-1 1-1,0 0 1,1 0 0,-1-1-1,0 1 1,0-1-1,1 1 1,-1-1-1,2 0 1,5-4-85,-1 0 1,1 0-1,-1-1 0,0 1 1,7-10-1,90-118-522,-85 106 863,-19 27-207,0 0 1,0-1 0,0 1-1,0 0 1,0-1-1,0 1 1,1 0 0,-1 0-1,0-1 1,0 1-1,0 0 1,0 0-1,0-1 1,1 1 0,-1 0-1,0 0 1,0-1-1,1 1 1,-1 0 0,0 0-1,0 0 1,1-1-1,-1 1 1,0 0 0,1 0-1,-1 0 1,0 0-1,0 0 1,1 0 0,-1 0-1,0 0 1,1 0-1,-1 0 1,0 0 0,1 0-1,-1 0 1,0 0-1,1 0 1,-1 0-1,0 14 710,-9 24 149,2-13-696,1-1-1,-5 47 0,8-67-289,-7-1-65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17468,'-2'84'2154,"0"-37"-1314,2 0 1,12 86-1,-12-132-826,0 0 1,0 0-1,0 0 0,0 0 0,0 0 0,1 1 0,-1-1 0,0 0 0,1 0 0,-1 0 0,1 0 1,-1 0-1,1 0 0,-1 0 0,1-1 0,0 1 0,0 0 0,-1 0 0,1 0 0,0-1 0,0 1 1,0 0-1,0-1 0,1 2 0,0-2 0,-1-1 0,1 1 1,-1 0-1,1-1 0,-1 1 1,1-1-1,-1 1 0,1-1 1,-1 0-1,0 0 0,1 0 0,-1 0 1,0 0-1,0 0 0,1 0 1,-1 0-1,0 0 0,1-3 1,25-28 110,38-63 1,-43 60-102,48-56 1,-69 89-26,0 1 0,1-1 1,-1 1-1,1 0 0,-1-1 0,1 1 1,-1 0-1,1 0 0,0 0 1,0 0-1,-1 0 0,4-1 1,-5 2-1,1 0 0,-1 0 1,1 0-1,-1 0 1,1 0-1,-1 1 0,1-1 1,-1 0-1,1 0 1,-1 0-1,1 0 0,-1 1 1,1-1-1,-1 0 1,1 0-1,-1 1 0,0-1 1,1 0-1,-1 1 1,1-1-1,-1 0 0,0 1 1,1-1-1,-1 0 1,0 1-1,0-1 0,1 1 1,-1-1-1,0 2 1,2 3-3,-1 0 0,0 0 0,0 0 0,-1 0 0,0 0 0,0 0 0,-1 9 0,-11 71 5,7-63 14,2 0 0,0 0 0,1 0 1,2 24-1,0-46-15,0 1 0,-1-1 1,1 1-1,0-1 1,0 1-1,0-1 0,0 1 1,1-1-1,-1 1 1,0-1-1,0 1 0,0-1 1,0 1-1,0-1 1,1 0-1,-1 1 0,0-1 1,0 1-1,1-1 1,-1 1-1,0-1 0,1 0 1,-1 1-1,0-1 1,1 0-1,-1 1 0,1-1 1,-1 0-1,0 0 1,1 1-1,-1-1 0,1 0 1,-1 0-1,1 0 1,-1 0-1,1 0 0,-1 1 1,1-1-1,-1 0 1,1 0-1,-1 0 0,1 0 1,-1 0-1,1-1 1,-1 1-1,1 0 0,-1 0 1,1 0-1,-1 0 1,0 0-1,1-1 0,-1 1 1,1 0-1,-1 0 1,1-1-1,-1 1 0,0 0 1,1-1-1,-1 1 1,1-1-1,26-25 50,2-11 11,28-48 1,12-17-4,-67 100-57,23-25-5,-25 26 4,0 1 0,1-1-1,-1 0 1,1 1 0,-1-1-1,1 1 1,-1-1 0,1 1 0,0 0-1,-1-1 1,1 1 0,-1 0-1,1-1 1,0 1 0,-1 0 0,1-1-1,0 1 1,0 0 0,-1 0-1,1 0 1,0 0 0,0 0 0,-1 0-1,1 0 1,0 0 0,-1 0-1,1 0 1,0 0 0,0 1 0,-1-1-1,1 0 1,0 0 0,-1 1-1,1-1 1,0 0 0,-1 1-1,1-1 1,-1 1 0,1-1 0,-1 1-1,2 0 1,0 6 4,1-1-1,-1 1 1,0 0 0,-1 1-1,1-1 1,-1 0 0,-1 0-1,0 1 1,0-1 0,-1 8-1,1 1 1,-4 62 51,1-52-149,2-1-1,2 43 1,2-59-204,2-11 561,3-16 318,-6 15-750,11-28 163,4-8-15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15515,'0'6'233,"0"-1"0,0 1 0,1-1 0,0 0-1,0 0 1,0 1 0,1-1 0,2 5 0,-4-9-187,1 0 0,0 0 0,-1 0 0,1 0 0,-1 0 0,1 0 0,0 0 0,0 0 0,0 0 1,0-1-1,0 1 0,-1 0 0,1 0 0,1-1 0,-1 1 0,0-1 0,0 1 0,0-1 0,0 1 1,0-1-1,0 0 0,0 0 0,1 1 0,-1-1 0,0 0 0,0 0 0,0 0 0,1 0 1,-1 0-1,0-1 0,0 1 0,0 0 0,0 0 0,0-1 0,1 1 0,-1-1 0,0 1 0,0-1 1,0 1-1,0-1 0,1-1 0,5-3 96,0 0 0,-1 0 0,1-1 0,-1 0 0,-1 0 1,1-1-1,-1 1 0,7-14 0,-2 5 36,-2-1 0,0 0 0,5-18 0,-13 33-165,11-38 222,-10 37-219,-1 0 0,1-1 0,-1 1 0,0-1 0,0 1 0,0-1 0,0 1 0,0 0 0,0-1 0,-1 1 0,1-1 0,-1 1 0,-1-3 0,2 4-12,-1 1 0,1 0-1,0-1 1,-1 1 0,1 0 0,-1-1-1,1 1 1,-1 0 0,1-1 0,-1 1-1,1 0 1,-1 0 0,1 0 0,-1 0-1,1-1 1,-1 1 0,0 0 0,1 0-1,-1 0 1,1 0 0,-1 0 0,1 0-1,-1 0 1,1 0 0,-1 1 0,0-1-1,1 0 1,-1 0 0,1 0 0,-1 1 0,1-1-1,-1 0 1,1 0 0,-1 1 0,1-1-1,0 0 1,-1 1 0,1-1 0,-1 1-1,1-1 1,0 1 0,-1-1 0,1 1-1,-1 0 1,-18 23 32,8-3-34,1 0-1,2 1 0,0 0 1,1 0-1,1 1 0,1-1 1,1 1-1,-2 43 0,5-58 6,1-1 0,1 1 0,-1-1 0,4 12 1,-4-17-6,0-1 1,1 1-1,-1-1 1,1 1-1,-1-1 1,1 1-1,0-1 1,-1 1-1,1-1 1,0 0-1,0 0 1,0 1-1,0-1 1,0 0-1,0 0 1,1 0-1,-1 0 1,0 0-1,0 0 1,1 0-1,-1-1 1,1 1-1,-1 0 1,1-1-1,-1 1 1,1-1-1,-1 0 1,3 1-1,1-2 3,0 0 0,0 0-1,0-1 1,0 1 0,0-1-1,0 0 1,-1-1 0,1 1-1,-1-1 1,0 0 0,0 0-1,0 0 1,5-5 0,15-14 9,0-1 0,-2-1 0,-1 0 0,31-47 0,-38 48-6,0 0 0,-2-1-1,0-1 1,-2 0 0,-1-1-1,7-27 1,-15 48-4,-1 0 0,1 0 0,-1 0 0,0 0 0,0 0 0,-1-6 1,1 10-5,0 0 1,0 1 0,0-1 0,0 1-1,0-1 1,0 0 0,-1 1 0,1-1-1,0 1 1,0-1 0,0 0 0,-1 1 0,1-1-1,0 1 1,-1-1 0,1 1 0,-1-1-1,1 1 1,-1-1 0,1 1 0,-1 0 0,1-1-1,-1 1 1,1-1 0,-1 1 0,1 0-1,-1 0 1,1-1 0,-1 1 0,0 0 0,1 0-1,-1 0 1,0 0 0,1 0 0,-1-1-1,1 1 1,-1 0 0,0 0 0,1 1-1,-1-1 1,0 0 0,1 0 0,-1 0 0,1 0-1,-1 1 1,0-1 0,1 0 0,-1 0-1,1 1 1,-1-1 0,1 0 0,-1 1 0,1-1-1,-1 1 1,0 0 0,-3 2 2,1 0 1,0 0-1,0 1 1,0-1-1,0 1 1,0 0-1,1-1 1,0 1-1,-1 0 1,-1 7-1,-15 46 69,16-50-54,1 2 11,-1 1 0,1-1-1,1 1 1,-1 0 0,1 15 0,1-22-21,0 0 1,1 0-1,-1-1 0,0 1 1,1 0-1,0-1 0,0 1 1,-1-1-1,1 1 0,1-1 1,-1 1-1,0-1 0,1 1 1,-1-1-1,1 0 0,0 0 1,-1 0-1,1 0 0,0 0 1,1 0-1,-1-1 0,0 1 1,0-1-1,5 3 0,4 0-44,1-1 0,0 0 0,0-1 0,0 0-1,0-1 1,0 0 0,13-1 0,-9 0-68,-1 0 1,1 2 0,22 4-1,-33-5 78,0 1 0,0-1-1,0 1 1,0 1 0,0-1-1,-1 1 1,1 0 0,-1 0 0,0 0-1,0 0 1,0 1 0,0 0-1,0 0 1,3 5 0,-2-2 59,-1 0 0,0 0-1,-1 0 1,0 1 0,0 0 0,-1-1 0,1 1 0,-2 0 0,1 0 0,-1 0 0,0 0 0,-1 12 0,11-83 583,-9 49-600,12-165 216,-7 230-636,-7-48 395,1 1 0,0 0 0,0-1 0,0 1 1,1-1-1,-1 1 0,1-1 0,-1 0 0,1 0 0,0 1 0,1-1 1,-1 0-1,3 2 0,-4-4 12,0-1 0,0 0 0,0 0 0,0 0 0,0 1 0,1-1 1,-1 0-1,0 0 0,0 0 0,0-1 0,0 1 0,0 0 0,0 0 0,0 0 0,0-1 0,0 1 0,0-1 1,0 1-1,0-1 0,0 1 0,0-1 0,0 0 0,0 1 0,1-2 0,14-14-80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16163,'3'0'1633,"1"10"-905,1 9-288,-1 11 680,-3 3-143,-1 5-257,3 1-176,-3-6-480,3-4-216,0-14-488,-2-11-273,1-19 673,-2-8-128,1-10-208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17740,'3'0'1184,"3"1"-1072,3 2-304,6-2-56,9 1 368,10-2-288,5 1-56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16163,'-44'19'1806,"27"-12"-1321,0 0 0,1 1 0,-28 19 1,43-27-470,1 0 0,-1 0 0,1 0 1,0 1-1,-1-1 0,1 0 1,-1 0-1,1 1 0,-1-1 1,1 0-1,0 1 0,-1-1 0,1 0 1,0 1-1,-1-1 0,1 1 1,0-1-1,-1 1 0,1-1 0,0 0 1,0 1-1,0-1 0,-1 1 1,1-1-1,0 1 0,0-1 1,0 1-1,0-1 0,0 1 0,0 0 1,0-1-1,0 2 0,1-2-21,0 1 0,0-1 0,0 1 1,0-1-1,0 0 0,0 1 0,1-1 0,-1 0 0,0 0 0,0 1 0,0-1 0,0 0 0,2 0 0,46-5-626,-47 5 614,45-8-549,-31 4 305,1 1-1,0 0 0,0 2 1,0 0-1,27 2 0,-43-1 259,1 0 1,0 0-1,0 1 0,0-1 0,-1 0 0,1 1 0,0 0 0,0-1 0,-1 1 0,1 0 0,0 0 0,-1 0 0,1 0 0,-1 0 0,0 1 0,1-1 0,-1 0 0,0 1 0,1-1 0,-1 1 0,1 2 0,-1-2 42,0 1-1,-1-1 0,1 1 0,-1-1 1,0 1-1,1-1 0,-1 1 1,0-1-1,-1 1 0,1-1 0,0 1 1,-1-1-1,0 1 0,0 2 1,-4 6 212,0 0 0,0 0 0,-1 0 0,0-1 0,-11 13 0,6-8 206,-1 0 0,-19 17 1,28-29-416,0 0 0,-1 0 0,1 0 0,-1-1 0,1 0 0,-1 1 0,0-1 0,0 0 0,0-1 0,0 1 0,-1-1-1,1 0 1,0 0 0,-1 0 0,1 0 0,-6-1 0,9 0-102,0 0-1,0 0 1,0 0 0,0 0-1,0-1 1,0 1-1,1 0 1,-1 0 0,0-1-1,0 1 1,0-1-1,0 1 1,0-1-1,1 1 1,-1-1 0,0 0-1,0 1 1,1-1-1,-1 0 1,0 0-1,1 1 1,-1-1 0,1 0-1,-1-1 1,0 0-31,0 0 1,1-1-1,-1 1 0,1 0 1,0 0-1,-1-1 0,1 1 1,0 0-1,1-1 0,-1-2 1,2-4-90,0-1-1,1 1 1,0 0 0,5-11 0,14-25-583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15171,'-17'205'2734,"1"-29"-1288,14-137-1223,1 60 439,2-88-647,0 0 0,0 1 1,1-1-1,1 0 0,0 0 1,6 15-1,-9-26-46,0 1-1,0-1 1,1 1 0,-1-1 0,0 1-1,0-1 1,0 1 0,0-1 0,1 0-1,-1 1 1,0-1 0,1 1 0,-1-1-1,0 0 1,1 1 0,-1-1 0,0 0-1,1 1 1,-1-1 0,0 0 0,1 0-1,-1 1 1,1-1 0,-1 0 0,1 0-1,-1 0 1,1 1 0,0-1 0,-1-1-15,0 1 0,1-1 1,-1 1-1,0 0 1,1-1-1,-1 1 1,0-1-1,0 1 1,1-1-1,-1 1 1,0-1-1,0 0 1,0 1-1,0-1 1,0 1-1,0-1 1,0 1-1,0-1 1,0 1-1,0-1 1,0 1-1,0-1 0,-1 0 1,-4-17-353,0 1 1,-2 0-1,0 0 1,0 0-1,-2 1 1,0 0-1,-18-23 0,-7-12 1717,34 50-1273,-1 1 0,1-1 0,-1 1 1,1-1-1,-1 0 0,1 1 0,0-1 0,-1 0 0,1 1 0,0-1 0,-1 0 0,1 1 0,0-1 1,0 0-1,0 1 0,0-1 0,0 0 0,0 0 0,0 1 0,0-1 0,0 0 0,0 0 0,0 1 0,0-1 1,0 0-1,0 1 0,1-1 0,-1 0 0,0 1 0,1-1 0,-1 0 0,0 1 0,1-1 0,-1 0 1,1 1-1,-1-1 0,1 1 0,-1-1 0,1 1 0,-1-1 0,1 1 0,0 0 0,-1-1 0,1 1 1,0-1-1,5 0 113,-1-1 1,0 1 0,1 0-1,-1 1 1,8-1 0,0 0-115,133-15-302,-88 9 152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13051,'-5'16'654,"-15"46"447,19-57-986,0-1 0,0 1 0,1-1 0,-1 1 0,1-1 0,1 1-1,-1-1 1,0 1 0,1-1 0,0 1 0,3 7 0,-3-13 132,0 0 0,0 0 1,0 0-1,0 0 0,0 0 1,0 0-1,0 0 0,-1 0 0,1 0 1,0 0-1,-1-1 0,1 1 1,0 0-1,-1-1 0,1 0 0,13-29 754,-11 24-888,8-19 797,-11 26-903,0 0-1,0 0 0,0 0 0,0 0 1,0-1-1,0 1 0,0 0 0,0 0 0,0 0 1,1 0-1,-1 0 0,0 0 0,0 0 1,0 0-1,0 0 0,0 0 0,0 0 1,0-1-1,0 1 0,0 0 0,0 0 1,0 0-1,0 0 0,1 0 0,-1 0 0,0 0 1,0 0-1,0 0 0,0 0 0,0 0 1,0 0-1,0 0 0,0 0 0,0 0 1,1 0-1,-1 0 0,0 0 0,0 0 0,0 0 1,0 0-1,0 0 0,0 0 0,0 0 1,0 0-1,0 0 0,1 0 0,-1 0 1,0 0-1,0 1 0,0-1 0,0 0 1,0 0-1,0 0 0,0 0 0,0 0 0,0 0 1,0 0-1,0 0 0,0 0 0,2 16 58,-4 30-46,-9 48 0,6-56-21,1 1 0,1 49 0,4-71 34,0 0 1,1 0-1,1 0 0,9 32 0,-12-48-26,0-1 0,0 0 1,0 1-1,1-1 0,-1 1 0,0-1 0,0 0 0,0 1 0,0-1 1,1 1-1,-1-1 0,0 0 0,0 1 0,0-1 0,1 0 0,-1 0 1,0 1-1,1-1 0,-1 0 0,0 0 0,1 1 0,-1-1 0,0 0 0,1 0 1,-1 0-1,0 1 0,1-1 0,4-9 131,-1-17 18,-4 19-184,0 0 1,0 1 0,-1-1 0,1 1-1,-2-1 1,1 1 0,-1-1 0,0 1-1,0 0 1,-1 0 0,0 0 0,0 0-1,-7-11 1,-3 21-2178,19-3 1848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15099,'5'14'754,"0"1"0,-1 0 0,3 21 0,-6-26-536,1 0-1,-1 0 1,2 0 0,-1-1-1,2 1 1,-1-1 0,1 1 0,1-1-1,-1-1 1,7 10 0,-9-17-180,-1 1 0,1 0 0,0-1 1,-1 1-1,1-1 0,0 0 0,0 1 1,0-1-1,0 0 0,0 0 0,0-1 1,0 1-1,0 0 0,1 0 0,-1-1 1,0 0-1,5 1 0,-3-1 0,0-1 0,0 1-1,1-1 1,-1 0 0,0 0 0,0 0-1,0 0 1,7-5 0,4-2 25,-1-1 1,0 0-1,21-20 0,-33 27-55,68-66 145,3-5-64,-72 72-88,19-12 14,-20 13-15,1 0 1,-1 0 0,0-1 0,1 1-1,-1 0 1,1 0 0,-1 0 0,0 0-1,1 0 1,-1 0 0,1 0 0,-1 0-1,1 0 1,-1 0 0,0 0 0,1 0-1,-1 0 1,1 0 0,-1 1 0,0-1-1,1 0 1,-1 0 0,0 0 0,1 0-1,-1 1 1,1-1 0,-1 0 0,0 1-1,0-1 1,1 0 0,-1 0-1,0 1 1,1-1 0,-1 0 0,0 1-1,0-1 1,0 1 0,0-1 0,1 0-1,-1 1 1,0-1 0,0 1 0,0-1-1,0 0 1,0 1 0,0-1 0,0 1-1,0-1 1,0 0 0,0 1 0,0 0-1,0 15 41,0-1 0,-6 32 0,4-30 13,0 0 0,0 24 1,2-40-49,0 1 0,0-1 1,0 1-1,0-1 0,1 0 1,-1 1-1,0-1 0,1 1 1,-1-1-1,1 0 0,-1 1 0,1-1 1,0 0-1,-1 1 0,1-1 1,0 0-1,0 0 0,0 0 1,0 0-1,0 0 0,0 0 0,0 0 1,1 0-1,-1 0 0,0 0 1,0-1-1,1 1 0,-1 0 1,0-1-1,1 1 0,-1-1 0,1 0 1,-1 1-1,0-1 0,1 0 1,-1 0-1,1 0 0,-1 0 1,1 0-1,-1 0 0,1 0 0,-1-1 1,1 1-1,1-1 0,6-1 22,0-1 1,0 0-1,0-1 0,0 0 0,13-8 0,47-35 80,-53 34-86,1 1 1,0 1 0,0 0 0,37-15-1,-53 25-22,1 1 1,-1-1-1,1 1 0,-1-1 0,1 1 0,-1 0 1,1-1-1,-1 1 0,1 0 0,0 0 0,-1 0 1,1 0-1,-1 0 0,1 1 0,-1-1 0,1 0 1,-1 1-1,1-1 0,-1 1 0,1 0 0,1 0 0,-1 1 0,-1 0 0,0-1-1,1 1 1,-1 0-1,0 0 1,0 0-1,0 0 1,0 0 0,0 0-1,-1 0 1,1 0-1,-1 0 1,1 0-1,-1 0 1,0 3 0,2 31-15,-2-29 16,0 1 0,1-1-1,-1 0 1,1 0 0,1 0 0,3 13-1,-5-19 1,1 0 0,-1 0 0,1-1 0,0 1 0,-1 0 0,1 0 0,0-1 0,-1 1 0,1 0 0,0-1 0,0 1 0,0 0 0,-1-1 0,1 1 0,0-1 0,0 0 0,0 1 0,0-1 0,0 0 0,0 1 0,0-1 0,0 0 0,0 0 0,0 0 0,0 0 0,0 0 0,0 0-1,0 0 1,0 0 0,0 0 0,0-1 0,0 1 0,0 0 0,0-1 0,0 1 0,0 0 0,-1-1 0,1 1 0,1-2 0,6-2 8,-1-1 0,0 1 1,10-10-1,-16 13-7,49-43-11,-29 25-187,1 0 0,42-28 0,-62 46 162,0 0 0,0 0-1,0 0 1,0 0 0,0 0-1,0 1 1,1-1 0,-1 1-1,0-1 1,0 1-1,4 0 1,-6 0 20,1 0 0,0 0 0,-1 0 1,1 1-1,-1-1 0,1 0 0,0 1 0,-1-1 0,1 0 0,-1 1 0,1-1 1,-1 1-1,1-1 0,-1 1 0,0-1 0,1 1 0,-1-1 0,0 1 0,1-1 1,-1 1-1,0 0 0,0-1 0,1 1 0,-1-1 0,0 1 0,0 0 0,0-1 1,0 1-1,0 0 0,0-1 0,0 1 0,0 0 0,0-1 0,0 1 0,0 0 1,0-1-1,0 1 0,-1 0 0,-1 9-41,0 0-1,-1-1 1,-5 13-1,-3 12-341,12-33-198,4-4 447,3-5 70,3-4-152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43 17340,'-21'42'1545,"14"-29"-1159,1 0 1,0 1 0,0-1-1,-6 28 1,11-40-362,1 0 0,0 0 1,0 0-1,-1 0 0,1 1 1,0-1-1,0 0 1,0 0-1,0 0 0,0 0 1,0 0-1,1 0 0,-1 0 1,0 0-1,0 0 0,1 0 1,-1 0-1,1 0 0,-1 0 1,1-1-1,-1 1 0,1 0 1,-1 0-1,1 0 0,1 1 1,-1-2-11,0 0 0,1 1 0,-1-1 0,0 1 1,1-1-1,-1 0 0,0 0 0,1 0 0,-1 0 1,0 0-1,1 0 0,-1 0 0,0 0 0,1-1 1,-1 1-1,2-1 0,7-3-30,-1 0 1,1 0-1,13-10 1,-23 14 14,54-35-336,-28 17-8,0 2 0,39-19 1,-64 34 318,1 1 0,-1-1 1,0 0-1,1 1 0,-1-1 1,1 1-1,-1 0 0,1 0 0,-1-1 1,1 1-1,-1 0 0,1 0 1,-1 0-1,1 0 0,-1 1 1,4 0-1,-5-1 22,1 1-1,0-1 1,-1 1-1,1-1 1,-1 1 0,1-1-1,-1 1 1,1 0-1,-1-1 1,1 1 0,-1 0-1,0-1 1,1 1-1,-1 0 1,0 0 0,1 0-1,-1-1 1,0 1-1,0 0 1,0 0 0,0-1-1,0 3 1,-1 5 106,0 1 0,0-1 0,-1 1 0,-5 14 0,1-2 304,6-21-394,0 1 0,0-1-1,0 0 1,-1 1 0,1-1 0,0 1 0,0-1 0,0 1 0,0-1 0,0 0 0,0 1 0,0-1-1,0 1 1,1-1 0,-1 1 0,0-1 0,0 0 0,0 1 0,0-1 0,0 1 0,1-1 0,-1 0 0,0 1-1,0-1 1,1 0 0,-1 1 0,0-1 0,1 0 0,-1 1 0,0-1 0,1 0 0,-1 0 0,0 1-1,1-1 1,-1 0 0,0 0 0,1 0 0,-1 0 0,1 0 0,-1 1 0,1-1 0,-1 0 0,0 0-1,1 0 1,-1 0 0,1 0 0,-1 0 0,1 0 0,-1 0 0,0 0 0,1-1 0,-1 1 0,1 0-1,0 0 1,25-11 236,-25 11-231,63-34 74,-34 16-326,2 2 0,49-18-1,-79 33 208,0 1 0,0-1 1,0 1-1,0-1 0,1 1 0,-1 0 0,0-1 0,0 1 0,1 0 0,-1 1 1,3-1-1,-5 0 20,0 1 0,1-1 0,-1 0 0,0 0 0,1 0 1,-1 0-1,0 1 0,1-1 0,-1 0 0,0 0 0,0 1 1,1-1-1,-1 0 0,0 0 0,0 1 0,0-1 0,1 0 1,-1 1-1,0-1 0,0 0 0,0 1 0,0-1 0,0 0 1,1 1-1,-5 14-71,-8 2 125,10-15-29,1 0 0,-1 0 0,0 0 0,0 1 0,1-1 0,-1 0 0,1 1 0,0 0 0,0-1 0,0 1 0,0 0 0,0-1 0,0 1 0,1 0 0,-1 4 0,2-6-9,-1-1-1,1 1 1,-1-1-1,1 1 1,0 0-1,-1-1 1,1 1-1,0-1 1,-1 0-1,1 1 1,0-1-1,0 1 1,-1-1-1,1 0 1,0 0-1,0 1 1,0-1 0,-1 0-1,1 0 1,0 0-1,0 0 1,0 0-1,-1 0 1,1 0-1,0 0 1,0 0-1,0-1 1,0 1-1,1-1 1,27-7 87,-27 7-86,21-8-112,36-20 1,-45 21-114,-1 0-1,1 1 1,1 1 0,0 1-1,-1 0 1,29-6 0,-42 11 195,0 0 0,1 0-1,-1 0 1,1 0 0,-1 0 0,0 1 0,1-1 0,-1 0 0,0 1-1,0-1 1,1 1 0,-1-1 0,0 1 0,0 0 0,1-1 0,-1 1-1,0 0 1,0 0 0,0 0 0,0 0 0,0 0 0,0 0 0,-1 0 0,1 0-1,0 0 1,0 0 0,-1 1 0,1-1 0,-1 0 0,1 0 0,-1 1-1,0-1 1,1 2 0,1 6 86,0 0-1,-1 0 0,0 18 1,-1-12 121,0-13-160,1 9 184,0-1 0,0 0 0,1 0 0,0 0 0,4 11 0,-6-19-176,1-1 0,0 1 1,-1 0-1,1-1 0,0 1 1,0-1-1,0 0 0,0 1 0,0-1 1,0 0-1,0 1 0,0-1 0,1 0 1,-1 0-1,0 0 0,1 0 0,-1 0 1,1 0-1,-1-1 0,1 1 1,0 0-1,-1-1 0,1 1 0,0-1 1,-1 0-1,1 1 0,0-1 0,-1 0 1,1 0-1,0 0 0,-1 0 1,1-1-1,0 1 0,-1 0 0,1-1 1,0 1-1,-1-1 0,4-1 0,3-2 6,0 0 0,0 0-1,-1-1 1,0-1 0,0 1 0,0-1-1,0 0 1,-1-1 0,0 1-1,-1-1 1,1-1 0,8-14-1,-8 12-19,0-1 1,-1 0-1,0-1 0,-1 1 0,0-1 0,-1 0 0,0 0 0,2-23 0,-11 12 27,0 13-114,5 10 56,1 0 0,0-1 0,0 1 0,0 0 0,0 0 0,-1 0 0,1 0-1,0 0 1,0 0 0,0 0 0,-1 0 0,1 0 0,0 0 0,0 0 0,-1 0 0,1 0-1,0 0 1,0 0 0,0 0 0,-1 0 0,1 0 0,0 0 0,0 0 0,-1 0-1,1 0 1,0 0 0,0 0 0,0 0 0,-1 0 0,1 0 0,0 0 0,0 1 0,0-1-1,0 0 1,-1 0 0,1 0 0,0 2-53,0-1 0,0 1-1,0-1 1,0 1 0,0-1 0,0 1 0,0-1-1,1 1 1,-1-1 0,0 0 0,1 1-1,-1-1 1,1 1 0,0-1 0,-1 0 0,3 3-1,-2-3-20,6 12-227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16299,'-6'133'2518,"2"-95"-1778,2 0 1,4 47-1,-2-83-720,0 0-1,0-1 1,0 1 0,0 0 0,1 0-1,-1 0 1,1 0 0,-1-1 0,1 1 0,0 0-1,-1-1 1,1 1 0,0 0 0,0-1-1,0 1 1,1-1 0,-1 1 0,0-1-1,0 0 1,1 0 0,-1 1 0,1-1 0,-1 0-1,4 1 1,-2-1-35,1 0-1,-1-1 1,0 0 0,0 1-1,0-1 1,1-1 0,-1 1-1,0 0 1,0-1 0,0 1-1,0-1 1,0 0 0,0 0-1,4-2 1,52-25-623,-46 21 402,1 0 0,1 0 0,-1 1 1,1 1-1,0 1 0,19-4 0,-33 8 232,0 0 0,0-1-1,0 1 1,0 0 0,0 0-1,0 0 1,0 0 0,0 1-1,0-1 1,0 0 0,1 0-1,-1 1 1,0-1 0,0 0-1,0 1 1,0-1 0,-1 1-1,1 0 1,0-1 0,0 1-1,0 0 1,0-1 0,-1 1-1,1 0 1,0 0 0,0 0-1,-1-1 1,1 1 0,-1 0-1,1 0 1,-1 0 0,1 0 0,-1 0-1,0 0 1,1 0 0,-1 0-1,0 0 1,0 0 0,0 1-1,0-1 1,0 0 0,0 0-1,0 0 1,0 0 0,0 0-1,0 0 1,-1 0 0,0 1-1,0 4 116,0 0 0,-1-1 0,1 1 0,-2-1 0,1 0-1,0 1 1,-6 6 0,2-4 98,0-2 1,0 1-1,0 0 0,-1-1 1,0-1-1,-1 1 0,1-1 0,-1 0 1,0-1-1,0 1 0,-17 4 0,18-6-159,0-1-1,0 0 0,0-1 1,-1 0-1,1 0 0,-1 0 1,1-1-1,-1 0 1,1-1-1,0 0 0,-1 0 1,1 0-1,0-1 0,-14-5 1,18 6-70,1 0 0,-1-1 0,0 0 1,1 1-1,0-1 0,-1 0 1,1 0-1,0 0 0,0 0 0,0-1 1,-2-2-1,3 4 17,1 0 0,-1 0 1,1 0-1,-1 0 0,1 0 0,0 0 1,-1 0-1,1 0 0,0 0 0,0 0 1,0-1-1,-1 1 0,1 0 0,0 0 0,1 0 1,-1 0-1,0 0 0,0 0 0,0 0 1,1 0-1,-1 0 0,0 0 0,1 0 1,-1 0-1,1 0 0,-1 0 0,1 0 0,0 0 1,-1 0-1,1 0 0,0 1 0,0-1 1,1-1-1,15-10-225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70 18404,'1'-1'110,"-1"0"0,0 0 0,0 0 0,1 0 0,-1 0 0,0 0 0,0 0-1,0 0 1,0 0 0,0 0 0,0 0 0,0 0 0,0 0 0,-1 0 0,1-1 0,0 1-82,0 1 0,-1 0 0,1 0 0,0-1 0,0 1 0,0 0 0,0 0 0,-1-1 0,1 1 1,0 0-1,0 0 0,0-1 0,-1 1 0,1 0 0,0 0 0,0 0 0,-1 0 0,1 0 0,0-1 0,-1 1 0,1 0 0,0 0 0,0 0 0,-1 0 0,1 0 0,0 0 0,-1 0 1,1 0-1,0 0 0,-1 0 0,1 0 0,0 0 0,0 0 0,-1 0 0,1 1 0,0-1 0,-1 0 0,1 0 0,0 0 0,0 0 0,-1 0 0,1 1 0,0-1 0,0 0 0,-1 0 0,1 0 1,0 1-1,0-1 0,0 0 0,0 0 0,-1 1 0,1-1 0,0 0 0,0 1 0,0-1-21,0 0 1,1-1-1,-1 1 1,0 0-1,0 0 1,1 0-1,-1 0 1,0 0-1,0 0 1,0 0-1,1 0 1,-1 0-1,0 1 1,0-1 0,1 0-1,-1 0 1,0 0-1,0 0 1,1 0-1,-1 0 1,0 0-1,0 0 1,0 1-1,1-1 1,-1 0-1,0 0 1,0 0-1,0 1 1,0-1-1,0 0 1,1 0-1,-1 0 1,0 1-1,0-1 1,0 0-1,0 0 1,0 0-1,0 1 1,0-1-1,1-1-4,0-1 0,0 0 1,-1 1-1,1-1 0,0 0 0,-1 0 0,0 1 1,1-1-1,-1 0 0,0 0 0,0 0 0,0 0 0,0 1 1,0-1-1,0 0 0,-1 0 0,1 0 0,-1 1 1,1-1-1,-1 0 0,0 0 0,1 1 0,-3-4 1,2 4-1,0 0 0,0 0 0,-1 0 0,1 0 0,0 0 0,0 1 1,-1-1-1,1 0 0,0 0 0,-1 1 0,1-1 0,-1 1 0,1-1 0,-1 1 1,1 0-1,-1 0 0,1 0 0,-1 0 0,1 0 0,-1 0 0,1 0 1,-1 0-1,0 0 0,1 1 0,-1-1 0,1 1 0,0-1 0,-1 1 1,-1 0-1,-4 3 8,0 0 0,0 0 1,1 1-1,-1 0 1,1 0-1,0 0 0,1 1 1,-1 0-1,1 0 0,-5 8 1,3-4-3,1 0-1,0 0 1,0 0 0,1 1 0,1 0 0,-5 15-1,8-23-17,0 1-1,1-1 0,-1 0 0,1 0 0,0 1 0,-1-1 0,1 0 0,1 0 0,-1 1 0,0-1 0,1 0 0,0 0 1,0 1-1,0-1 0,1 3 0,0-4-16,-1 0-1,0-1 1,1 1 0,-1 0 0,1-1 0,0 0-1,-1 1 1,1-1 0,0 0 0,0 0 0,0 0-1,0 0 1,0 0 0,0-1 0,0 1 0,0-1 0,0 1-1,0-1 1,0 0 0,0 0 0,1 1 0,-1-2-1,0 1 1,2 0 0,32-5-103,8-11-39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18908,'-44'34'1740,"31"-26"-1507,1 2 0,0-1 0,0 1-1,1 1 1,1 0 0,-1 1-1,-13 20 1,24-31-236,-1 0 0,0 0 1,1 0-1,-1 0 0,1 0 0,0 0 0,-1 0 0,1 0 0,0 0 0,-1 0 1,1 0-1,0 0 0,0 0 0,0 0 0,0 0 0,0 0 0,0 0 0,0 0 0,1 2 1,-1-2-14,1-1 1,-1 1-1,1 0 1,0-1-1,-1 1 1,1-1-1,-1 1 1,1-1-1,0 0 1,-1 1-1,1-1 1,0 1-1,0-1 1,-1 0-1,1 0 1,0 0 0,0 1-1,-1-1 1,1 0-1,1 0 1,6 0-159,0 0 1,0-1 0,0 0 0,10-2 0,-8 1-2,10-1-180,-2-1-103,35-1 0,-48 5 411,-1 0 1,1 1-1,0-1 1,-1 1-1,0 0 1,1 0-1,-1 0 1,1 0-1,-1 1 0,0 0 1,0 0-1,0 0 1,4 3-1,-7-4 62,0-1 0,0 1 0,0 0 0,0 0 0,0 0 0,-1-1 0,1 1 1,0 0-1,0 0 0,-1 0 0,1 0 0,-1 0 0,1 0 0,-1 1 0,0-1 0,1 0 0,-1 0 0,0 0 0,1 0 0,-1 0 0,0 1 0,0-1 0,0 0 0,-1 1 0,1 1 41,-1-1-1,0 0 0,0 1 0,0-1 0,0 0 0,0 0 0,0 0 0,-1 0 0,1 0 0,-1 0 0,-1 2 0,-5 3 274,-1 1-1,0-2 0,-17 12 0,24-17-306,-54 30 1165,49-28-1165,1 0 1,0-1-1,0 0 1,-1 0 0,1 0-1,-1-1 1,-10 1 0,16-2-41,1 0 0,0 0 1,-1 0-1,1 0 0,0 0 1,-1 0-1,1 0 0,0 0 1,-1 0-1,1 0 0,0 0 1,-1 0-1,1 0 0,0 0 0,-1 0 1,1 0-1,0 0 0,-1-1 1,1 1-1,0 0 0,-1 0 1,1 0-1,0-1 0,0 1 1,-1 0-1,1 0 0,0-1 1,0 1-1,-1 0 0,1 0 1,0-1-1,0 1 0,0 0 1,0-1-1,0 1 0,-1 0 1,1-1-1,0 1 0,0 0 1,0-1-1,0 1 0,0 0 1,0-1-1,0 1 0,0 0 1,0-1-1,0 1 0,10-19-286,7-3-58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15931,'-3'5'406,"-1"-1"0,0 0 0,0 0 0,0-1 0,-8 6 0,-5 6 30,-6 6-22,2 1 1,0 1-1,2 1 1,1 0 0,0 2-1,-13 27 1,29-48-395,0-1 0,0 0 0,0 1 0,1-1 0,0 1 0,0-1 0,-1 8 0,2-11-21,0 0-1,0 0 1,0 0 0,1-1-1,-1 1 1,0 0 0,0 0 0,1 0-1,-1 0 1,0 0 0,1 0-1,-1-1 1,1 1 0,-1 0 0,1 0-1,0-1 1,-1 1 0,1 0 0,0-1-1,-1 1 1,1-1 0,0 1-1,0-1 1,0 1 0,-1-1 0,1 1-1,0-1 1,0 0 0,0 1 0,0-1-1,0 0 1,0 0 0,0 0-1,-1 0 1,1 0 0,0 0 0,0 0-1,0 0 1,0 0 0,0 0 0,0 0-1,1-1 1,13-1-250,1-1 0,-1 0-1,21-8 1,-24 7 31,-1 0 0,1 1-1,1 0 1,-1 1-1,0 0 1,24 1 0,-35 1 201,1 0 0,-1 0 1,1 0-1,-1 0 0,1 0 1,-1 1-1,1-1 0,-1 1 1,0-1-1,1 1 0,-1-1 1,0 1-1,1 0 0,-1 0 1,0-1-1,0 1 0,0 0 0,0 0 1,0 0-1,0 0 0,2 3 1,-3-3 31,1 1-1,-1-1 1,1 1 0,-1-1 0,0 1 0,0-1 0,0 1-1,0 0 1,0-1 0,0 1 0,0-1 0,-1 1 0,1-1 0,0 1-1,-1-1 1,-1 3 0,-1 3 119,-1 0 0,0 0 0,0 0 0,-1-1 0,0 1 0,-9 7 0,3-3 185,-1-1 0,-20 14 1,26-20-224,0-1 1,0 0 0,0 0-1,0 0 1,0-1-1,-1 1 1,1-2-1,-11 3 1,17-4-96,-1 0 0,1 0 0,-1 0 0,1 0 0,-1 0 0,1 1 0,0-1 0,-1 0-1,1 0 1,-1 0 0,1-1 0,-1 1 0,1 0 0,-1 0 0,1 0 0,-1 0 0,1 0 0,0 0 0,-1-1 0,1 1 0,-1 0 0,1 0 0,0-1 0,-1 1 0,6-8-332,17-8-338,-9 10 366,1 0 1,0 1-1,0 0 1,0 2-1,28-5 0,-30 7 449,-1-1 0,1-1 0,0 1 0,-1-2 0,1 0 0,-1 0 0,0-1 0,-1 0 0,1-1 0,9-7 0,-9 4 42,-1-1 0,0 0-1,0-1 1,-1 1 0,0-2 0,-1 1 0,-1-1-1,0-1 1,0 1 0,-1-1 0,-1-1-1,6-19 1,-11 32-179,0 0 0,0 0-1,0 0 1,1 0 0,-1 0-1,0 0 1,0-1-1,-1 1 1,1 0 0,0 0-1,0 0 1,0 0 0,-1-2-1,0 3-3,1 0-1,0-1 1,0 1 0,-1 0-1,1 0 1,0-1-1,-1 1 1,1 0-1,0-1 1,-1 1-1,1 0 1,0 0-1,-1 0 1,1 0-1,0-1 1,-1 1-1,1 0 1,-1 0-1,1 0 1,-1 0 0,1 0-1,0 0 1,-2 0-1,1 0 3,-1 1 0,0-1-1,0 1 1,0-1 0,1 1-1,-1 0 1,0 0 0,1 0 0,-1 0-1,1 0 1,-1 0 0,1 0 0,-3 2-1,-1 3 3,0 0-1,0 0 0,0 1 0,1-1 1,0 1-1,0 0 0,1 1 0,-5 11 0,7-17-6,1 0-1,-1 0 1,0 1-1,1-1 1,-1 0-1,1 1 1,0-1-1,0 0 1,0 1-1,0-1 0,0 0 1,0 1-1,1-1 1,-1 0-1,1 1 1,-1-1-1,1 0 1,0 0-1,0 1 0,0-1 1,0 0-1,1 0 1,-1 0-1,1 0 1,-1-1-1,1 1 1,-1 0-1,1-1 0,0 1 1,0-1-1,0 1 1,0-1-1,2 1 1,8 3-3,0-1 1,0-1-1,0 0 0,0-1 1,1 0-1,20-1 1,-1 2 10,11 0-3,-25-2-3,1 0-1,0 1 1,-1 1 0,22 7 0,-32-7 103,-10-3 124,-12-9 174,10 5-321,0-1 1,1 1-1,0-1 0,0 0 1,0 0-1,1-1 1,-1 1-1,1 0 0,0-1 1,-1-5-1,-8-60 417,9 56-410,-1-6-53,1-1 0,1 1 0,1-1 0,4-27 0,-4 48-65,0-1 0,0 1 0,0 0 0,1 0 0,-1 0 1,0 0-1,1 0 0,-1 0 0,1 0 0,-1 0 0,1 0 0,-1 0 1,1 0-1,0 1 0,-1-1 0,1 0 0,0 0 0,0 0 0,0 1 0,0-1 1,0 0-1,0 1 0,0-1 0,0 1 0,0-1 0,0 1 0,0 0 1,0-1-1,2 1 0,2-1-331,0 1 1,1 1-1,-1-1 1,0 1-1,8 1 1,22 2-732,-6-10 444,0-6-151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5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16428,'5'44'1670,"-4"-33"-1306,0 1 1,0-1 0,1 0-1,6 17 1,-7-25-302,0-1 1,0 1 0,0-1-1,1 1 1,-1-1 0,1 0-1,-1 1 1,1-1 0,0 0-1,0 0 1,0 0-1,0 0 1,1 0 0,-1-1-1,0 1 1,1-1 0,-1 0-1,1 1 1,0-1 0,-1 0-1,1 0 1,5 0 0,-1 0-78,0 0 0,-1-1 0,1 0 0,0 0 0,0-1 0,0 0 0,0 0 0,-1 0 0,1-1 0,-1 0 0,1-1 0,-1 1 0,1-1 0,-1 0 0,6-5 0,-2 1-124,0 0 0,0-1 0,-1 0 0,0-1 0,-1 1-1,0-2 1,10-14 0,-23 33-18,0 0 0,0 0 0,-4 13 0,8-19 6,0 0 0,0 1 1,0-1-1,0 1 0,0 0 0,1-1 0,-1 1 1,1-1-1,0 1 0,0 0 0,1-1 1,-1 1-1,1 0 0,-1-1 0,2 4 1,5 5-379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12027,'8'-1'233,"0"0"0,0 1 0,0 0 0,0 1 0,12 2 0,12 1 62,466 6 1454,-322-9-1636,92-6 11,190 9 564,-314 11-488,219 11 308,-110-36-58,93 0-40,-194 17-334,-46-1 39,175-12 0,-190-5-36,-38 3 36,1 3 0,0 2 0,76 5 0,-122-2-77,-3 1 11,0-1 1,0 1-1,-1 0 1,1 0-1,8 3 0,-25-13-275,-6 5 171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13 13115,'13'-13'2447,"-20"21"-669,-23 26-466,-165 240 980,189-265-2225,4-5-39,0-1 0,-1 1 0,1 0 0,-1-1 0,0 0 0,0 1 0,0-1-1,-1 0 1,1-1 0,-1 1 0,0-1 0,1 1 0,-1-1 0,0 0 0,-5 1 0,8-3-30,0 1 1,0-1-1,1 0 0,-1-1 0,0 1 1,1 0-1,-1 0 0,0 0 1,1 0-1,-1 0 0,0-1 0,1 1 1,-1 0-1,0-1 0,1 1 1,-1 0-1,1-1 0,-1 1 0,1-1 1,-1 1-1,1-1 0,-1 1 1,1-1-1,-1 0 0,-8-21-267,3-30-636,6 44 704,-1-19-312,-4-98-2320,6 102 2405,0-1 1,2 1 0,6-29 0,-6 51 1818,3 8-682,3 7 59,-9-13-665,10 16 430,1-1 1,1 0 0,1-1-1,0 0 1,0 0 0,2-2-1,27 22 1,-11-14-529,1-2 0,1-1 1,40 16-1,-73-34-11,3 2-89,1 0 0,-1 0-1,1-1 1,0 0 0,0 1-1,-1-2 1,1 1 0,0 0-1,0-1 1,0 1 0,0-1-1,0 0 1,6-1 0,3-4-303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0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12051,'-1'1'72,"-1"0"0,0 0 1,1 1-1,-1-1 1,0 0-1,1 1 1,0 0-1,-1-1 1,1 1-1,0 0 1,0-1-1,0 1 1,0 0-1,0 0 0,0 0 1,1 0-1,-1 0 1,1 0-1,-1 0 1,1 0-1,0 0 1,-1 1-1,1-1 1,0 0-1,1 0 1,-1 0-1,1 3 0,1 8-19,1 0 0,0 0-1,7 16 1,-2-7 97,43 212 197,-3-13 225,29 3-76,-15-50-88,-54-145-379,2 0-1,1-1 1,1 0-1,2-1 1,0-1 0,2 0-1,19 24 1,36 39 73,-21-24-28,101 101 0,-119-134 60,-2 2 0,-1 2 0,-2 0 0,39 68 0,-53-84-89,1-1 1,0 0-1,2-2 1,23 23-1,-3-9-11,46 30-1,-63-49-35,1-1 0,0-1-1,0-1 1,27 8 0,-25-10 11,-1 1 1,0 1 0,39 23-1,-41-20 5,-1 2-1,0 0 1,-1 0 0,0 2-1,-1 0 1,-1 1 0,20 29-1,-27-33-8,0-1-1,1 0 1,16 16-1,-20-24-5,0 0-1,0 0 1,0 0 0,0-1-1,1 1 1,0-1 0,-1-1-1,1 1 1,0-1-1,11 3 1,-2-1 7,0 2-1,-1-1 0,1 2 1,-2 0-1,22 15 0,-19-12 7,0-1 0,1 0-1,22 8 1,12-4-14,-39-10-2,0 0 0,0 0 0,0 1-1,0 0 1,14 9 0,-12-5-9,7 5 8,38 17 0,-50-27 9,-1 0 1,0 0-1,1-1 1,0 0-1,-1-1 1,1 1-1,0-2 1,13 0 0,81-2 217,35-4-147,-124 5-52,0 1 0,1 1 0,-1 0 0,0 1 0,0 1 0,20 6 0,-12-4 85,32 5 0,-47-10-195,0 0 0,0 0 0,0-1-1,7-1 1,-32 5-6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16339,'0'-4'1465,"10"4"-937,3 1-168,8 4 592,6-1-80,5 0-311,1-1-169,3 0-144,2-3-64,-5 0-320,-2-4-216,-10-4-505,-2 0 2178,-10-2-1377,-2 0 0,-3 1-32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5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763 113 8010,'0'-4'192,"0"0"0,0 1 0,-1-1 1,1 0-1,-1 0 0,0 0 0,0 0 0,0 1 1,-1-1-1,1 0 0,-1 1 0,0-1 0,0 1 1,0 0-1,-1 0 0,1 0 0,-4-4 1,1 3 30,0 0 1,-1 0-1,1 1 1,-1-1 0,0 1-1,0 1 1,0-1 0,0 1-1,-10-3 1,-6 1 45,-1 1 0,1 1 0,-1 0 0,-43 4 0,41 1-232,1 0-1,-1 2 1,1 1 0,0 0-1,0 2 1,1 1 0,0 1-1,1 1 1,0 0-1,0 2 1,2 1 0,-34 27-1,37-26-17,1 1 0,1 0 0,0 1 0,1 0-1,1 1 1,1 1 0,0 0 0,2 0 0,0 1 0,1 1 0,1 0-1,1 0 1,1 0 0,-6 33 0,9-23-14,2-1 1,0 1-1,3 0 1,0 0-1,2-1 0,1 1 1,1-1-1,2 0 0,14 36 1,-11-38-2,1-1 0,1-1 1,1 0-1,2-1 1,0 0-1,1-1 0,2-1 1,0-1-1,41 36 0,-47-49-6,-1 1-1,1-2 1,0 0-1,1 0 0,0-1 1,0-1-1,0 0 0,1-1 1,0-1-1,0 0 1,0-1-1,0-1 0,1 0 1,-1-1-1,1-1 1,-1 0-1,1-1 0,-1-1 1,0 0-1,1-1 0,-1-1 1,-1 0-1,1-1 1,0-1-1,-1 0 0,24-15 1,-20 10 0,0-2 1,-1 0 0,-1-1 0,0 0-1,0-1 1,-2-1 0,14-19-1,-10 9 6,-2 0 0,-1-1 0,0 0 0,13-41 0,-9 10 15,-3-1-1,-2-1 1,-3 0 0,5-90-1,-13 13 61,-4 117-24,-1 0 0,-1 0 0,-1 0 0,-11-32 0,14 47-27,-1 0 0,0 1 0,0-1 0,-1 1 1,0-1-1,1 1 0,-1 0 0,-1 0 0,1 1 0,0-1 0,-7-4 1,8 6-21,-1 0 1,0 1 0,1-1-1,-1 1 1,0 0-1,0 0 1,0 0 0,0 0-1,0 0 1,0 1 0,-1-1-1,1 1 1,0 0 0,0 0-1,0 0 1,0 0 0,0 1-1,0-1 1,-4 2 0,-4 2-15,0 0 0,0 1 0,1 1 0,-1-1 0,1 2 0,-16 13 0,12-10 1,-25 17-52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1201 305 8402,'-5'-6'154,"0"-1"0,1 0-1,-1 0 1,2 0 0,-1 0 0,1 0 0,0-1 0,1 1 0,0-1-1,0 0 1,0 0 0,1 0 0,0-8 0,1 1 83,1 0-1,1 1 1,0-1 0,1 1 0,0-1 0,7-15-1,-9 28-179,-1 0 0,1-1-1,0 1 1,-1 0 0,1 0-1,-1-1 1,0 1-1,0 0 1,0 0 0,0-1-1,0-2 1,-1 4-33,1 0 0,-1 0 0,0 0 0,1 0 0,-1 0-1,0 0 1,1 0 0,-1 0 0,0 0 0,0 0 0,0 1 0,0-1 0,0 0 0,0 0 0,0 1-1,0-1 1,-1 1 0,1-1 0,0 1 0,0-1 0,-2 1 0,-31-9 83,-1 2 0,0 1 0,-1 2 0,1 2-1,-46 1 1,43 3-84,0 2 0,0 1-1,0 2 1,1 2 0,0 1 0,-44 19-1,27-6 58,1 2-1,1 3 1,-66 47 0,91-56-10,1 2 1,0 1-1,-35 39 0,46-43-16,1 1-1,0 1 1,1 0-1,1 1 1,-16 38 0,9-6 48,3 0 0,2 1 0,2 0 0,-9 108 0,17-80-9,4 0-1,17 138 1,-9-164-80,2 0 1,3 0-1,2-2 1,2 0-1,3 0 1,38 73-1,-42-100-16,1 1 0,2-2 0,0-1 0,2 0 0,32 30 0,-34-38 3,0-2-1,1 0 1,1-1 0,0-1 0,1-1 0,0-1 0,41 13-1,-51-20 3,0 0 0,0-2-1,0 1 1,1-2-1,-1 0 1,1 0-1,0-1 1,-1-1-1,1 0 1,-1 0-1,13-4 1,-9 0 1,0 0 0,0-1 0,-1-1 0,0 0 0,0-1 0,0-1 0,17-14 0,-6 2 7,-1-1 0,44-51 0,29-56 27,-38 38-4,-3-2 0,-5-3 0,-3-2 1,35-106-1,-58 126-13,-2-1 0,-5-1 0,-2-1 0,-5 0 0,-3-1 0,-1-83 1,-8 141-16,-1 0 1,-1 0 0,-1 1 0,-1-1 0,-9-27 0,11 44-14,0 0 0,-1 0-1,0 0 1,-1 0 0,0 0 0,0 1-1,0-1 1,0 1 0,-1 0 0,0 1-1,-1-1 1,1 1 0,-1 0 0,0 1 0,0-1-1,-1 1 1,1 0 0,-1 0 0,0 1-1,-10-4 1,-4 2-108,-29-5 1,29 7 70,-29-9 1,2-6-35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1038 71 12059,'-4'-6'183,"0"1"1,-1 0 0,1-1 0,-1 2-1,0-1 1,-1 0 0,1 1 0,-1 0 0,0 0-1,0 1 1,0 0 0,-1 0 0,1 0-1,-1 1 1,1 0 0,-1 0 0,0 1-1,-13-2 1,7 2-109,-1 1-1,0 1 0,0 0 1,1 0-1,-1 1 0,1 1 1,-1 1-1,-21 8 0,-8 6 50,1 3 0,1 1 0,-58 41 0,36-15 64,-73 70-1,106-87-114,1 1 0,2 2 0,1 0 0,2 2-1,1 1 1,-34 76 0,31-50-19,3 1-1,3 1 1,-20 111-1,30-116-38,4 1 0,1 0 0,4 1 0,2-1-1,13 86 1,-8-107-6,3 0 0,1-1-1,2 0 1,1 0 0,2-2 0,2 0-1,1 0 1,2-2 0,28 38 0,-38-59 11,0-2 1,1 1-1,0-2 1,1 1-1,0-1 1,1-1-1,0-1 1,1 1-1,14 6 1,-17-11 16,0-1 1,0 0-1,1-1 0,-1 0 1,1 0-1,-1-1 0,1-1 1,0 0-1,-1-1 0,1 0 1,0-1-1,0 0 0,14-3 1,4-4 61,-1 0 0,1-2 1,-2-2-1,0 0 1,35-21-1,-15 3 20,-1-2 1,44-39 0,-43 28-74,-1-3 0,-2-2 0,-3-1 0,44-67 0,-42 48 4,-3-1 0,-4-2 0,31-81 0,-50 105-2,-3-1 1,-1-1-1,-3 0 0,-1-1 0,-3 0 0,-2 0 0,-3-86 0,-4 109-63,-1 0-1,-1 0 1,-2 0-1,0 1 1,-2 0-1,-21-47 1,20 56-88,0 0 1,-1 0-1,-1 1 1,-1 0-1,-1 1 1,0 1-1,0 0 1,-1 0-1,-1 2 1,-24-17-1,15 15-104,-41-18 0,57 29 152,-33-15-277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1227 29 9666,'1'0'43,"-1"0"0,0 0 0,0 0 1,0 0-1,0-1 0,1 1 0,-1 0 0,0 0 0,0 0 0,0 0 1,0 0-1,0 0 0,0 0 0,0 0 0,1 0 0,-1-1 0,0 1 0,0 0 1,0 0-1,0 0 0,0 0 0,0 0 0,0 0 0,0-1 0,0 1 0,0 0 1,0 0-1,0 0 0,0 0 0,0-1 0,0 1 0,0 0 0,0 0 1,0 0-1,0 0 0,0 0 0,0-1 0,0 1 0,0 0 0,0 0 0,0 0 1,0 0-1,0-1 0,0 1 0,0 0 0,0 0 0,0 0 0,0 0 1,-1 0-1,1 0 0,0 0 0,0-1 0,0 1 0,0 0 0,-13-4 1175,-17 0-402,-115-3 390,-23 0-597,149 9-597,0 0 0,-1 1-1,1 1 1,1 1 0,-1 0 0,-20 10-1,-105 55-10,98-45-3,2 2-1,0 2 1,-50 44-1,72-54 4,1 2-1,1 1 1,0 1-1,2 0 0,1 1 1,1 1-1,-17 35 0,8-3 31,2 2-1,3 0 1,-21 109-1,-10 191 131,49-340-153,-15 203 64,16-180-58,2 0 1,2 0 0,10 49 0,-9-75 2,1 0 1,0 0-1,1 0 0,0-1 1,1 0-1,1 0 0,0-1 1,1 0-1,1 0 0,0-1 1,1 0-1,0-1 0,1 0 1,1-1-1,0-1 0,0 0 1,0 0-1,2-1 0,-1-1 1,1-1-1,0 0 0,0 0 1,22 4-1,-2-2 88,2-2-1,-1-2 1,1-2 0,0-1 0,0-1-1,-1-2 1,1-2 0,0-2-1,-1-1 1,0-1 0,0-2 0,-1-2-1,0-1 1,45-23 0,-37 13-57,0-2 0,-2-2 0,0-2-1,-2-2 1,-1-1 0,-2-2 0,-1-1 0,-2-2 0,-1-2 0,36-55 0,-28 30-30,-2-2 0,-4-2 0,42-114 0,-60 135-10,-3-1 1,-1-1-1,-3 0 1,-1 0 0,-3-1-1,-1-78 1,-6 107 1,0 0 0,-1 0 0,0 1 0,-2-1 0,0 1 0,-2 0 0,0 1 0,-1-1 0,-15-25 0,10 24-1,-1 0 0,-1 1 1,-1 1-1,0 0 0,-2 1 1,1 1-1,-33-22 0,49 37-4,-122-79-717,107 72 540,1 0 1,-1 1-1,0 0 0,0 1 0,-1 1 0,-24-4 1,5 7-201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46 10730,'-3'-4'116,"0"1"0,0-1 0,-1 1 0,1 0 0,-1 0 0,0 1 0,0-1 0,0 1-1,0 0 1,0 0 0,-1 0 0,-6-2 0,5 2-12,-1 0 0,0 1-1,0 0 1,0 0 0,0 0 0,0 1-1,0 0 1,-7 1 0,8 1-6,0 0-1,0 1 1,0-1 0,0 1 0,0 1-1,1-1 1,0 1 0,-1 0 0,2 0-1,-10 10 1,0-1 64,-25 23 63,3 0 1,1 2-1,2 2 0,1 1 0,-26 46 0,44-62-203,0 0 0,2 0 0,0 2 0,2-1 0,1 1 0,1 1 0,2 0 0,1 0 0,0 0 0,0 50 0,6-66 7,-1 0-1,2-1 1,-1 1 0,2-1 0,-1 1 0,1-1 0,1 0-1,9 18 1,-10-22 12,2 0 0,-1-1 0,1 1-1,0-1 1,0 0 0,1-1 0,0 1 0,0-1 0,0 0-1,1-1 1,-1 1 0,1-1 0,13 5 0,-5-3 29,0 0 1,0-2 0,1 0-1,0 0 1,-1-2 0,1 0-1,0-1 1,0 0 0,0-1-1,0-1 1,0-1 0,0 0-1,-1-1 1,1 0 0,-1-2 0,0 0-1,23-10 1,-13 2-22,0-1 0,-1-1 0,-1 0 0,0-2 0,-1-1 0,-1-1-1,-1-1 1,-1 0 0,20-27 0,-17 17 7,-1-1-1,-1-1 0,28-61 0,-41 76-28,-1-1 0,0 0-1,-1 0 1,0 0 0,-2-1-1,0 1 1,-2-1 0,0 0 0,-2-28-1,1 40-46,-1 0-1,0 0 0,-1 0 0,0 0 1,0 0-1,0 0 0,-1 0 0,0 0 0,-1 1 1,1 0-1,-1 0 0,0 0 0,-1 0 0,1 0 1,-1 1-1,0 0 0,-1 0 0,1 0 1,-1 1-1,0-1 0,0 1 0,0 1 0,-1-1 1,1 1-1,-1 1 0,0-1 0,0 1 1,0 0-1,0 0 0,0 1 0,0 0 0,-1 0 1,1 1-1,0 0 0,-13 2 0,0 1-142,-36 10 1,47-10 109,-39 8-194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 13939,'10'-26'1149,"-2"8"306,-10 44-256,-18 273 543,25 4-1516,0-10-10,-8-84 74,1 275 404,10 518-327,-8-433-319,1-473-19,-15 259 20,1-24-23,14-296-78,-1-35 26,0 0 1,0 0-1,0 1 1,0-1-1,-1 0 1,1 0-1,0 0 1,0 0-1,0 0 1,0 0-1,-1 1 1,1-1-1,0 0 0,0 0 1,0 0-1,-1 0 1,1 0-1,0 0 1,0 0-1,0 0 1,-1 0-1,1 0 1,0 0-1,0 0 1,0 0-1,-1 0 1,1 0-1,0 0 1,0 0-1,0 0 1,-1 0-1,1-1 1,0 1-1,0 0 1,0 0-1,-1 0 1,1 0-1,0 0 1,0 0-1,0-1 1,0 1-1,0 0 1,-1 0-1,1 0 1,0 0-1,0-1 1,0 1-1,0 0 1,0 0-1,-15-12-296,11 8 173,-11-6-173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13459,'0'0'85,"0"0"1,0-1-1,0 1 0,0 0 1,0-1-1,0 1 0,0 0 1,0 0-1,0-1 0,0 1 0,0 0 1,0 0-1,0-1 0,0 1 1,0 0-1,0-1 0,0 1 1,0 0-1,0 0 0,0-1 1,0 1-1,1 0 0,-1 0 1,0-1-1,0 1 0,0 0 1,0 0-1,1 0 0,-1-1 1,0 1-1,0 0 0,0 0 1,1 0-1,-1-1 0,14-2 1428,25 4-955,-28 0-558,216-4 65,-8 0-26,-74 2 18,252-34-1,-58-2 31,-260 33-74,1 4 1,102 13-1,26 18-5,178 17 1,61-45-1,18 1-8,635 19 31,-98-19-39,-191 3-86,-781-8 93,288 16-13,63-2 26,-187-36-25,-70 6 10,-102 14-82,0 2 1,44 3-1,-66-2 51,0 0 0,1-1-1,-1 1 1,1 0 0,-1 1-1,1-1 1,-1 0-1,1 0 1,-1 0 0,1 0-1,-1 0 1,1 0 0,-1 1-1,1-1 1,-1 0 0,0 0-1,1 1 1,-1-1-1,1 0 1,-1 0 0,0 1-1,1-1 1,-1 1 0,0 0 12,0-1 1,0 0-1,-1 1 1,1-1-1,-1 0 1,1 0-1,0 1 1,-1-1-1,1 0 1,-1 0-1,1 0 1,0 1-1,-1-1 1,1 0-1,-1 0 1,1 0-1,-1 0 1,1 0-1,-1 0 1,1 0-1,-1 0 1,1 0-1,-1 0 1,-14 0-256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0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15107,'4'4'174,"0"-1"-1,0 1 1,1-1-1,-1 1 0,1-1 1,-1-1-1,1 1 1,0-1-1,0 1 1,0-1-1,0-1 1,1 1-1,-1-1 1,0 0-1,1 0 0,9 0 1,58 2-29,-46-3-122,1 1-1,46 9 1,-71-10-17,1 1-1,0 0 0,0 0 1,0 1-1,0-1 0,-1 1 1,1 0-1,0 0 0,-1 0 1,0 0-1,1 1 0,-1-1 1,0 1-1,0 0 0,-1 0 1,1 0-1,-1 0 0,1 0 1,-1 0-1,0 1 0,0-1 1,0 1-1,-1 0 0,1 0 1,-1-1-1,0 1 0,0 0 1,0 0-1,-1 0 0,1 0 1,-1 0-1,0 0 0,0 0 1,0 0-1,-1 0 0,0 0 1,1 0-1,-3 4 0,-3 15 147,-1-2 0,-1 1-1,0-1 1,-23 37-1,-58 73 661,83-123-768,-23 27-158,28-34 100,-1 1 1,1 0 0,-1-1 0,0 1 0,0-1 0,0 0 0,0 1 0,0-1 0,0 0 0,0 0-1,0-1 1,0 1 0,-1 0 0,1-1 0,-3 1 0,5-1 10,-1 0 0,1 0 0,0 0 0,-1 0 1,1 0-1,-1 0 0,1 0 0,-1 0 0,1 0 0,0-1 0,-1 1 0,1 0 1,0 0-1,-1 0 0,1-1 0,-1 1 0,1 0 0,0-1 0,0 1 0,-1 0 1,1-1-1,0 1 0,-1 0 0,1-1 0,0 0 0,-3-15-149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0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7 505 14243,'-6'11'1879,"7"-10"-1037,5-7-180,16-26 32,-1 0 0,30-65 0,22-76-374,-60 140-268,4-12-34,-10 24-8,19-39 0,-25 59-10,-1-1 0,1 1 0,0 0 0,-1 0 0,1 0 0,0 0 0,0 0 0,0 0 0,0 0 0,0 0 0,0 0 0,0 0 0,0 1 0,0-1 0,0 0 0,3 0 1,-3 0-1,-1 1-1,1 0 1,0 0 0,0 0 0,0 0 0,0 1 0,-1-1 0,1 0 0,0 0 0,0 0 0,0 1 0,-1-1 0,1 0 0,0 1 0,0-1 0,-1 1 0,1-1 0,0 1 0,-1-1 0,2 2 0,2 3 0,1 0 0,-1 1-1,0 0 1,0 0 0,3 8-1,-1-2 1,31 56-154,31 52-517,-57-104 568,0 0 0,1 0 0,1-2 0,28 27 0,-12-21-149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13155,'-4'-20'2268,"3"18"-1125,2 6-96,6 35 667,16 79-1113,-5 1 1,4 237-1,-22-354-574,0 1 0,0-1 0,0 0 1,0 1-1,-1-1 0,1 0 0,0 0 0,-1 1 0,0-1 0,-1 4 0,2-6-18,-1 0-1,1 0 1,-1 0-1,1 0 1,0 0-1,-1-1 1,1 1-1,0 0 1,-1 0-1,1 0 1,0 0-1,-1 0 1,1 0-1,0 0 1,-1-1-1,1 1 1,0 0-1,0 0 1,-1-1-1,1 1 1,0 0-1,0 0 1,-1-1-1,1 1 1,0 0-1,0 0 1,0-1-1,-1 1 1,1 0-1,0-1 1,0 1-1,0 0 1,0-1-1,0 1 1,0-1-1,0 1 1,-18-51 336,-26-179 152,39 188-512,2-1 1,2 0-1,7-61 0,-6 95 6,2 1-1,-1-1 1,1 1-1,0 0 1,1 0-1,0 0 0,1 0 1,4-9-1,-6 15 5,0-1 0,-1 1 0,1-1 0,1 1 0,-1 0 0,0 0 0,0 0 0,1 0 0,-1 0 0,1 0 0,0 1 0,0-1 0,-1 1 0,1 0 0,0 0 0,0 0 0,0 0 0,0 0 0,0 1 0,0-1 0,0 1 0,1 0-1,-1 0 1,6 1 0,2 1-9,1 1 1,-1 0-1,0 1 0,-1 0 0,1 0 0,-1 2 0,0-1 0,0 1 0,0 1 0,17 14 0,-26-20 13,1 1-1,-1-1 1,1 0-1,-1 1 1,0-1-1,1 1 1,-1 0 0,0 0-1,0-1 1,0 1-1,0 0 1,0 0-1,-1 0 1,1 0-1,-1 0 1,1 0 0,-1 0-1,1 0 1,-1 0-1,0 0 1,0 0-1,-1 4 1,0-3 6,0 0 1,0 0-1,0 0 0,-1 0 1,1-1-1,-1 1 0,0 0 1,0-1-1,0 1 0,0-1 1,0 0-1,-1 0 0,-2 3 1,-4 2-33,-1-1 1,1-1 0,-1 1 0,0-1 0,0-1-1,0 0 1,-17 4 0,20-6 13,0-1 0,-1 0 0,1-1 0,0 0 1,-8 0-1,-4-4-51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14091,'6'14'1632,"0"2"-1056,-3 0-239,0 0 887,0-3-544,-1 1-88,0-4-584,1-2-328,0-10 320,-2-4-96,1-7-88</inkml:trace>
  <inkml:trace contextRef="#ctx0" brushRef="#br0" timeOffset="1">45 2 14523,'0'-2'1640,"-1"11"-1023,-2 5-281,0 5 1584,2-1-1128,-1 2-680,2-1-416,3-2-440,3-4 624,2-1-128,4-1-104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0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14955,'2'-1'112,"0"1"0,-1 0 0,1 0 0,0-1 0,-1 1 0,1 0 0,0 0 0,0 1 0,-1-1 0,1 0 0,0 1 0,-1-1 0,1 1 0,0-1 0,-1 1 0,1-1 0,-1 1 0,1 0 0,-1 0 0,1 0 0,-1 0 0,0 0 0,0 0 0,1 1 0,-1-1 1,0 0-1,0 1 0,0-1 0,1 3 0,6 8 343,-1-1 0,10 24 0,-10-22-34,35 77 765,-26-51-989,3 0 0,0-2 1,3 0-1,33 44 0,-54-81-213,-1 0 0,0 0 0,0 0 0,0 0 0,0 0 0,0 0 0,0 0 0,0 0 0,1 0 0,-1 1 0,0-1 0,0 0 0,0 0 0,0 0 0,0 0 0,0 0 0,0 0 1,0 0-1,0 1 0,0-1 0,0 0 0,0 0 0,1 0 0,-1 0 0,0 0 0,0 0 0,0 1 0,0-1 0,0 0 0,0 0 0,0 0 0,0 0 0,0 0 0,-1 1 0,1-1 0,0 0 0,0 0 0,0 0 0,0 0 0,0 0 0,0 0 0,0 1 0,0-1 0,0 0 0,0 0 0,0 0 0,0 0 0,0 0 0,-1 0 0,1 0 0,0 0 0,0 0 0,0 1 0,0-1 0,0 0 0,0 0 0,-1 0 0,1 0 1,0 0-1,0 0 0,0 0 0,0 0 0,0 0 0,0 0 0,-1 0 0,-16-2-1054,-24-10-713,37 11 1628,-19-7-1248,-36-17-1,49 21 1396,1-2-1,0 1 1,0-1-1,1 0 1,-1-1-1,-9-10 1,17 16 101,0 0 0,0 0 1,0 0-1,0 0 0,0-1 0,0 1 0,1 0 1,-1-1-1,0 1 0,1-1 0,-1 1 1,1 0-1,-1-1 0,1 1 0,0-1 0,-1 0 1,1 1-1,0-1 0,0 1 0,0-1 0,0 1 1,1-1-1,-1 1 0,0-1 0,1 1 1,-1-1-1,1 1 0,-1-1 0,1 1 0,0-1 1,-1 1-1,1 0 0,0 0 0,0-1 1,0 1-1,0 0 0,0 0 0,0 0 0,3-2 1,5-4 316,0 0 0,1 1 1,0 0-1,17-7 0,-4 1-154,39-22 347,-7 4-1060,-1-3 0,52-41 0,-76 47 151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11402,'0'-8'714,"2"-8"1981,-1 16-2636,0-1 0,-1 1 1,1 0-1,0 0 0,0 0 1,-1 0-1,1 0 0,0 1 1,-1-1-1,1 0 0,0 0 1,-1 0-1,1 1 0,0-1 1,-1 0-1,1 1 0,0-1 1,-1 0-1,1 1 0,-1-1 1,1 1-1,-1-1 0,1 1 1,0 0-1,135 95 2950,62 51-2557,112 92-340,-163-121-81,-113-94-11,2-1 0,55 26 0,0-9 9,-49-23-31,0 2 1,-1 1-1,-1 2 0,57 43 1,-27-4 13,-40-34 17,0-1 1,2-2-1,38 23 0,65 32 478,-3 6-1,206 175 0,64 66 26,-185-159-364,-111-85-105,-5 4 5,149 164-1,-244-244-67,296 281 64,-56-59 39,-181-158-128,-45-46-36,2-1 0,0 0 0,2-2 0,36 27 0,-38-32 37,-1 0 1,23 23-1,-29-23-32,1-2 0,1 0-1,0-1 1,30 17 0,-50-32-159,-4-2 19,0 1 0,0 0 0,0 0 1,0 1-1,-10-2 0,-1 3-36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55 205 12971,'-5'3'311,"1"0"0,0 0 1,0 0-1,0 1 0,0-1 1,0 1-1,1 0 0,0 0 1,-1 1-1,2-1 0,-5 7 1,6-8-234,0-1 0,0 1 0,0 0 0,0 0 0,1 0 1,-1 0-1,1 0 0,0 0 0,-1-1 0,1 1 0,1 0 0,-1 0 1,0 0-1,1 0 0,-1 0 0,1 0 0,0 0 0,0-1 0,0 1 1,0 0-1,1-1 0,1 3 0,-3-4-55,1 0-1,0 0 1,0 0 0,-1 0-1,1 0 1,0-1 0,0 1-1,0 0 1,0-1 0,0 1 0,0-1-1,0 1 1,0-1 0,0 1-1,0-1 1,0 0 0,0 1-1,0-1 1,0 0 0,0 0 0,0 0-1,1 0 1,-1 0 0,0 0-1,0 0 1,0 0 0,0 0-1,0-1 1,0 1 0,0 0-1,0-1 1,0 1 0,0-1 0,2 0-1,3-3 43,0 1 0,-1-1-1,1 0 1,7-9 0,17-19 42,-2-2 1,-1-1-1,-2-1 1,25-47 0,-6 12-14,-44 70-89,0 0 1,1 1-1,-1-1 1,0 0-1,1 0 1,-1 1-1,1-1 1,-1 1-1,1-1 1,0 0-1,-1 1 1,1-1-1,0 1 1,-1-1-1,1 1 1,1-1-1,1 10 59,-7 29 28,3-30-63,-5 39 66,1 1 0,2 0-1,3 0 1,8 73 0,-7-118-103,8 38 57,-9-40-62,1 1 1,-1-1-1,1 1 0,-1-1 0,1 1 0,-1-1 0,1 1 1,0-1-1,0 0 0,0 1 0,0-1 0,0 0 0,0 0 1,0 1-1,0-1 0,1 0 0,-1 0 0,0-1 0,1 1 1,1 1-1,-2-2-59,0 0 0,0 0 0,0-1 0,0 1 0,0 0 0,0-1 0,0 1 0,0-1 0,-1 1 0,1-1 0,0 1 0,0-1 0,0 1 0,-1-1 0,1 0 0,0 0 0,-1 1 0,1-1 0,-1 0 0,1 0 0,-1 0 0,1 1 0,-1-1 0,1 0 0,-1 0 0,0 0 1,1-2-1,8-28-806,-4 0 377,0-2-159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13875,'4'-7'269,"1"1"0,0 0 0,0 0 0,0 0 0,1 0 0,0 1 0,0 0 0,0 1 0,1-1 1,0 1-1,0 0 0,0 1 0,0-1 0,0 1 0,1 1 0,-1 0 0,1 0 0,0 0 0,8 0 0,-14 2-241,0 0-1,0 0 1,0 0 0,0 1-1,-1-1 1,1 0 0,0 1-1,0-1 1,0 1 0,0 0-1,-1 0 1,1 0 0,0 0-1,-1 0 1,1 0-1,-1 0 1,1 0 0,-1 1-1,1-1 1,1 2 0,-1 0 5,-1 0 0,1 1 0,-1-1 0,1 0 0,-1 1 0,0-1 1,0 1-1,0-1 0,0 1 0,-1 4 0,1 6 78,-1 1 0,-1-1-1,-1 1 1,-3 18 0,-6 11 375,-19 50 1,-6 24 407,34-95-731,2-23-158,0 1-1,1-1 1,-1 1 0,0-1 0,0 1 0,0-1-1,1 1 1,-1-1 0,0 1 0,1-1-1,-1 1 1,0-1 0,1 1 0,-1-1 0,1 0-1,-1 1 1,0-1 0,1 0 0,-1 1 0,1-1-1,0 0 1,2 1 1,0-1-1,-1 1 0,1-1 1,0 0-1,0 0 0,0-1 1,0 1-1,0 0 1,4-2-1,7-1-29,46-1-984,-44 4 513,0-1 1,24-4-1,-17 0 47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19 13819,'10'-16'1746,"-10"16"-1709,0 0 1,-1 0 0,1 0 0,0 0 0,0-1 0,0 1 0,0 0 0,0 0 0,0 0 0,-1 0 0,1 0 0,0 0-1,0-1 1,0 1 0,0 0 0,-1 0 0,1 0 0,0 0 0,0 0 0,0 0 0,-1 0 0,1 0 0,0 0-1,0 0 1,0 0 0,0 0 0,-1 0 0,1 0 0,0 0 0,0 0 0,0 0 0,-1 0 0,1 0 0,0 0-1,0 0 1,0 0 0,0 1 0,-1-1 0,1 0 0,0 0 0,0 0 0,0 0 0,-4 2 184,0 0 0,1 0 0,-1 0 0,1 0 0,0 1 0,0 0 0,-4 3 0,-3 7-84,0 0 0,1 1-1,0 0 1,1 1 0,1 0 0,0 0 0,-6 24 0,0 6-29,-10 65-1,21-98-90,-8 72 51,9-77-66,1 0 0,0 0 1,1 1-1,-1-1 0,1 0 0,1-1 0,0 1 0,0 0 1,4 9-1,-5-13-2,0-1 0,0 0 0,1 0 0,-1-1 0,1 1 0,-1 0 0,1 0 0,0-1 0,0 1 0,-1-1 0,1 1 0,0-1 0,0 0 0,1 0 0,-1 0 0,0 0 0,4 1 0,-1-1 1,0 0-1,0 0 0,-1-1 1,1 0-1,0 0 0,0 0 1,0-1-1,6-1 1,5-2-1,0-1 0,-1 0 0,0-1 1,18-10-1,-24 11 6,1 1 0,-1-2 0,0 1 1,-1-1-1,1-1 0,-1 0 0,-1 0 0,1 0 0,-1-1 1,12-16-1,-19 23 4,1 0 0,0 0 1,-1 0-1,1 0 1,-1-1-1,1 1 0,-1 0 1,0 0-1,1 0 1,-1-1-1,0 1 0,0 0 1,0 0-1,0-1 0,0 1 1,0 0-1,0 0 1,0-1-1,0 1 0,-1 0 1,1 0-1,0 0 0,-1 0 1,0-3-1,-1 3 8,1-1 1,-1 1-1,1 0 0,-1-1 1,1 1-1,-1 0 0,0 0 1,1 0-1,-1 0 0,0 1 0,0-1 1,0 0-1,0 1 0,-2-1 1,-4-1 44,0 1 0,1 1 0,-1-1 0,0 1 0,0 0 0,-15 3 1,14-1-62,0 1 1,1-1 0,-1 2 0,1-1 0,-12 7-1,17-8-27,-1 0-1,1 0 0,0 1 0,0-1 1,1 1-1,-1-1 0,0 1 0,1 0 0,0 0 1,0 0-1,0 0 0,0 1 0,0-1 1,0 0-1,-1 6 0,1 9-122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15771,'2'-1'2025,"6"-5"-1513,4-3-192,1-6-128,4-9 600,4-7-496,3-6-48,1-6-112,2-2-184,-5 0-424,-5 3-192,-6 9-472,-7 4 872,-11 16-208,-9 7-200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15411,'4'40'595,"-2"1"0,-1 0-1,-2 0 1,-8 50 0,-1 16-332,10-104-238,0 0 1,0 0 0,0 1-1,0-1 1,0 0-1,1 0 1,-1 0-1,1 0 1,0 1-1,2 3 1,-3-7-11,1 1 0,-1-1 1,0 1-1,1-1 0,-1 1 1,1-1-1,-1 1 0,1-1 1,-1 1-1,1-1 0,0 1 1,-1-1-1,1 0 0,0 1 1,-1-1-1,1 0 1,0 0-1,-1 1 0,2-1 1,0 0 11,-1 0 1,1 0 0,0 0 0,-1-1 0,1 1 0,0 0-1,-1-1 1,1 1 0,0-1 0,-1 0 0,3-1 0,13-8 102,0 0 0,0-2 0,24-22 1,43-48-995,-46 42 480,-1 3 106,3-2-83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14275,'-1'22'1416,"2"4"-1016,4 7-176,1 3 753,2 5-625,2 1-48,-2-2-96,2-2-208,-3-8-424,-1-4 528,-5-11-160,2-4-64,-3-9-24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16219,'0'-5'167,"0"1"0,0 0 0,1 0 0,-1 0-1,1 0 1,0-1 0,1 1 0,-1 0-1,1 1 1,0-1 0,0 0 0,0 0-1,4-5 1,5-5 322,23-24 1,-30 35-349,5-7-65,1 0 0,1 1 0,-1 0 0,2 0 0,-1 2 0,1-1 0,0 2 1,1-1-1,-1 2 0,1-1 0,18-3 0,-29 8-74,0 1-1,1-1 0,0 1 1,-1-1-1,1 1 1,-1 0-1,1 0 1,-1 1-1,1-1 0,-1 0 1,1 1-1,-1 0 1,1-1-1,-1 1 1,1 0-1,-1 0 0,0 0 1,0 1-1,3 1 1,-3-1 8,0 0-1,-1 0 1,1 0 0,0 0-1,-1 0 1,0 1 0,0-1 0,0 1-1,0-1 1,0 1 0,0-1-1,0 1 1,-1 0 0,1-1 0,-1 4-1,0 7 69,0-1 1,-1 1-1,-1 0 0,0-1 0,0 0 0,-6 17 0,4-17-34,0 0 1,-1 0-1,0 0 0,0 0 1,-1-1-1,-1 0 0,-13 17 1,20-28-90,0 0 0,0 1 0,-1-1 1,1 0-1,0 1 0,0-1 0,-1 0 1,1 1-1,0-1 0,-1 0 0,1 0 1,0 1-1,0-1 0,-1 0 0,1 0 1,0 0-1,-1 0 0,1 1 0,-1-1 1,1 0-1,0 0 0,-1 0 0,1 0 1,0 0-1,-1 0 0,1 0 0,-1 0 1,1 0-1,0 0 0,-1 0 0,1 0 1,-1-1-1,1 1 6,-1-1 0,1 1 0,0-1 0,-1 1 0,1-1 0,0 0-1,0 1 1,0-1 0,-1 1 0,1-1 0,0 0 0,0 1 0,0-1 0,0 0 0,0 1 0,0-1 0,1 0 0,-1 1 0,0-2 0,4-12-476</inkml:trace>
  <inkml:trace contextRef="#ctx0" brushRef="#br0" timeOffset="1">494 5 16115,'8'-4'1449,"-8"11"-1073,-4 7-168,-2 12 712,1 8-344,-3 8-304,3 5-136,-3 5-104,1-1-8,3-8-16,2-6-48,-2-17-312,3-19-192,-2-5 704,1-18-248,-1-20-72,-1-3-88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14571,'7'19'1048,"2"9"-816,-2 3-72,5 4 265,5 1-81,2-2-104,-2-4-32,3-7-72,1-3-8,-1-7-88,-1-1-136,-8-6-296,-2-1 328,-8-5-8,1-1-80</inkml:trace>
  <inkml:trace contextRef="#ctx0" brushRef="#br0" timeOffset="1.16">14 287 16091,'-8'0'1713,"3"-3"-1201,10-3-208,11-3 824,6-4-472,1-1-104,7-3-327,1-4-169,2 1-497,2-3-207,-6-2-304,-9 1-1024,-1-1 1528,-6-1-345,-4-4-271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13179,'1'1'135,"0"-1"0,0 0 0,0 1 0,0-1 0,0 1 0,0-1 0,0 1 0,0-1 0,0 1 0,0 0 0,0-1 0,0 1 0,0 0-1,-1 0 1,1 0 0,0 0 0,-1 0 0,1 0 0,0 0 0,-1 0 0,1 0 0,-1 0 0,0 0 0,1 2 0,2 32 2331,-3-31-2366,-1 0 1,2 0 0,-1 0-1,0 0 1,1 0-1,-1 0 1,1 0 0,2 6-1,-2-10-93,-1 1 0,1 0 0,0 0 0,-1-1 0,1 1 0,0 0 0,0-1 0,0 1 0,-1-1-1,1 1 1,0-1 0,0 1 0,0-1 0,0 0 0,0 1 0,0-1 0,0 0 0,0 0 0,0 0 0,0 1 0,0-1 0,0 0-1,0 0 1,0-1 0,0 1 0,0 0 0,0 0 0,0 0 0,0-1 0,0 1 0,0 0 0,1-2 0,33-16 9,-30 15-6,5-3-8,0-1-11,1 1 0,-1 1 0,19-7 1,-26 11 3,0 0 0,-1 0 0,1 1 1,0-1-1,0 1 0,-1 0 0,1 0 1,0 0-1,0 0 0,-1 0 1,1 0-1,0 1 0,0-1 0,-1 1 1,1 0-1,0 0 0,-1 0 1,1 0-1,-1 0 0,0 1 0,4 1 1,-6-2 4,0-1 0,1 1-1,-1-1 1,1 0 0,-1 1 0,1-1 0,-1 0 0,1 1 0,-1-1 0,1 0 0,-1 0 0,1 0 0,0 1 0,-1-1 0,1 0 0,-1 0 0,1 0 0,-1 0 0,1 0 0,0 0 0,-1 0 0,1 0 0,-1 0-1,1 0 1,-1 0 0,1-1 0,0 1 0,-1 0 0,1 0 0,-1-1 0,1 1 0,-1 0 0,1 0 0,-1-1 0,1 1 0,-1-1 0,0 1 0,1 0 0,-1-1 0,1 1 0,-1-1 0,13-27 899,-8 14-1060,8-12 291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14547,'1'-3'1424,"1"3"-1064,-1 13-175,2 5 727,0 5-424,3 6-128,0 5-256,1 3-48,1-1-8,1 1-8,1-6-16,-2-5-24,-3-9-136,1-5-200,-4-12-16,-2-6 264,-6-9-56,-1-3-64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14131,'3'0'1192,"10"-1"-696,2-2-120,3-6 425,6-1-153,-1-3-96,1 0-24,-1-3-176,-2 2-256,-7-1-608,-4 5 488,-2 10-120,-4 4-88</inkml:trace>
  <inkml:trace contextRef="#ctx0" brushRef="#br0" timeOffset="1">52 248 14587,'19'-7'1504,"4"-3"-895,0-3-241,3-6 712,-1 0-352,1 1-288,-3 3-440,-8 5 128,-1 6-112,-7 7-120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11314,'-2'-10'1037,"-1"-3"1805,4 13-2798,-1 0 1,1 0-1,-1 0 0,0 0 1,1 0-1,-1 0 0,1 0 1,-1 0-1,0 1 0,1-1 1,-1 0-1,1 0 0,-1 0 1,0 0-1,1 1 0,-1-1 0,0 0 1,1 0-1,-1 1 0,0-1 1,0 0-1,1 0 0,-1 1 1,0-1-1,1 0 0,-1 1 1,0-1-1,0 1 0,0-1 1,0 0-1,1 1 0,-1-1 1,35 43 253,-1 2 0,-2 0 0,-2 2 1,-2 2-1,42 102 0,-27-50-31,5-2 0,106 162-1,-76-140 393,-6 3 0,88 208 0,-155-318-604,67 146 1037,-55-129-836,1 0-1,43 55 1,-16-36-119,61 53 1,4 4 51,-88-84-97,-2 1 1,33 51-1,-24-22 88,27 72-1,-37-78-97,2-2 0,47 76 1,-34-71-42,263 345 80,-162-253-130,-125-132 27,-2 1-1,13 19 1,-15-21-154,-28-31-2496,3 3 2084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15659,'5'-3'330,"-1"2"-1,1-1 1,0 0-1,-1 1 1,1 0-1,0 0 0,0 0 1,6 1-1,19-5 775,-26 4-1046,-1 0 0,1 0 0,0 0-1,-1 1 1,1-1 0,0 1 0,0 0 0,-1 1 0,1-1-1,0 0 1,-1 1 0,1 0 0,0 0 0,-1 0-1,1 0 1,4 3 0,-5-2-36,-1 0 0,1 0 0,-1 0 0,0 0 0,1 0 0,-1 0 0,0 1 0,0-1 0,0 1 0,-1 0 0,1-1 0,-1 1 0,1 0 0,-1 0 0,0 0 0,0 0 0,0 0 0,-1 0 0,2 6 0,-1 4 8,-1 0-1,0 1 0,0-1 1,-1 0-1,-4 17 1,3-21 24,0 0 0,-1 0 0,0-1 0,0 1 0,-1-1 0,0 1 0,0-1 0,-9 11 0,17-16 2,0 1-1,0-1 1,1 0 0,-1-1-1,1 1 1,7 2 0,9 7-63,-17-9 10,1 0-1,-1 1 1,0-1 0,0 1 0,0 0 0,0 0 0,4 6 0,-8-9 3,1 1 1,0-1 0,0 0-1,-1 0 1,1 1 0,-1-1 0,1 0-1,-1 1 1,0-1 0,0 1-1,1-1 1,-1 0 0,0 1-1,0-1 1,0 1 0,0-1 0,-1 1-1,1-1 1,0 0 0,-1 1-1,1-1 1,0 1 0,-1-1-1,0 0 1,1 0 0,-1 1 0,0-1-1,0 0 1,0 0 0,1 0-1,-1 0 1,-2 2 0,-6 4 110,0 0 1,-1-1 0,1 0-1,-1 0 1,0-1-1,0 0 1,-17 4 0,9-3 36,-1-1 1,0-1-1,-30 3 1,49-7-206,-1 1 0,0-1-1,0 0 1,0 0 0,0 0 0,0 0 0,0 0 0,1 0 0,-1 0 0,0 0-1,0 0 1,0 0 0,0-1 0,0 1 0,1 0 0,-1-1 0,0 1 0,0 0-1,0-1 1,0 0 0,1 0 18,0 1-1,1-1 0,-1 0 1,1 1-1,-1-1 0,1 1 1,0-1-1,-1 0 0,1 1 1,-1-1-1,1 1 1,0 0-1,-1-1 0,1 1 1,0 0-1,0-1 0,-1 1 1,1 0-1,0 0 0,0 0 1,1-1-1,16-4-355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14195,'1'-2'143,"0"0"0,-1 0 0,1 0 0,0 0 0,0 0 0,1 0 0,-1 0 0,0 0 0,0 1 0,1-1 0,-1 1 0,1-1 0,0 1 0,-1 0 0,1-1 0,0 1 0,0 0 0,2-1 0,3-3 81,35-29 23,-2-2 1,-1-2 0,56-72 0,-40 36-921,60-107 1,-103 161 435,-2 9-65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45 13083,'1'-1'87,"-1"1"1,1-1-1,0 1 0,-1-1 1,1 1-1,-1-1 1,1 1-1,-1-1 1,1 0-1,-1 1 0,1-1 1,-1 0-1,1 1 1,-1-1-1,0 0 0,0 0 1,1 1-1,-1-1 1,0 0-1,0 0 0,0 1 1,0-1-1,0 0 1,0 0-1,0 0 1,0 1-1,0-1 0,0 0 1,0 0-1,0 1 1,-1-1-1,1 0 0,0 0 1,-1 1-1,1-1 1,0 0-1,-1 1 1,1-1-1,-1 0 0,1 1 1,-1-1-1,1 0 1,-1 1-1,0-1 0,1 1 1,-1 0-1,-1-2 1,1 1-21,-1 0 0,0 0 1,1 0-1,-1-1 1,0 2-1,0-1 0,0 0 1,0 0-1,0 0 1,0 1-1,0-1 0,0 1 1,0 0-1,0 0 1,0-1-1,0 1 0,0 1 1,0-1-1,-3 1 1,1 0-58,0 1 0,0 1 1,0-1-1,1 1 0,-1-1 0,1 1 1,0 0-1,0 0 0,0 0 1,0 1-1,1-1 0,-1 1 1,1-1-1,-3 7 0,-4 8-29,-11 34 0,16-41 28,-5 14-15,1 1 1,2 0-1,-6 48 1,11-62 9,0-1-1,1 1 1,0-1-1,1 1 1,0-1 0,1 1-1,0-1 1,1 0 0,0 0-1,1 0 1,6 13-1,-8-21 1,-1 0-1,1 0 0,0 0 0,0-1 0,0 1 0,0 0 1,0-1-1,1 0 0,-1 1 0,1-1 0,0 0 1,-1 0-1,1 0 0,0-1 0,0 1 0,0-1 1,0 0-1,0 1 0,1-1 0,-1-1 0,0 1 1,1 0-1,-1-1 0,0 0 0,1 0 0,-1 0 1,0 0-1,1 0 0,-1 0 0,0-1 0,1 0 0,3-1 1,0-1 26,1 0 0,-1 0 0,0-1 0,0 0 0,-1 0 0,1-1 0,-1 1 0,0-2 0,0 1 0,0 0 0,-1-1 0,9-12 0,-7 8 101,-1-1 0,0 0-1,5-15 1,-9 23-70,-1 0-1,0-1 1,0 1 0,0 0 0,0 0 0,-1 0 0,0-1 0,1 1 0,-1 0 0,0-1 0,0 1 0,-1 0 0,1-1 0,-1 1 0,1 0 0,-1 0 0,-2-5-1,2 7-42,1 1-1,0-1 1,-1 1-1,1-1 1,0 1-1,-1-1 1,1 1-1,0-1 1,-1 1-1,1 0 1,-1-1-1,1 1 1,-1 0-1,1-1 0,-1 1 1,1 0-1,-1 0 1,0-1-1,1 1 1,-1 0-1,1 0 1,-1 0-1,1 0 1,-1 0-1,0 0 1,1 0-1,-1 0 1,1 0-1,-2 0 0,0 1 14,1-1-1,-1 1 0,0 0 0,1 0 0,-1 0 0,0 0 0,1 0 0,0 0 0,-3 3 0,0 0 19,0 0-1,0 1 0,0-1 0,1 1 0,-5 8 0,8-12-44,-14 38-17,14-20-45,0-18 55,1-1 1,-1 0 0,0 1 0,0-1 0,1 0-1,-1 1 1,0-1 0,1 0 0,-1 1 0,0-1-1,1 0 1,-1 0 0,0 1 0,1-1 0,-1 0 0,1 0-1,-1 0 1,1 1 0,-1-1 0,0 0 0,1 0-1,-1 0 1,1 0 0,-1 0 0,1 0 0,-1 0 0,1 0-1,-1 0 1,0 0 0,1 0 0,-1 0 0,1-1-1,-1 1 1,1 0 0,2-1-1,0 0-1,0 0 1,0-1 0,-1 1 0,1-1-1,0 0 1,-1 1 0,1-1 0,-1 0-1,0-1 1,0 1 0,1 0-1,1-3 1,24-41-4,-24 38 4,1 0 0,0-1 1,12-13-1,-17 22 2,0-1-1,0 1 1,1 0-1,-1 0 1,0-1 0,0 1-1,0 0 1,1-1-1,-1 1 1,0 0 0,0 0-1,1 0 1,-1-1-1,0 1 1,0 0 0,1 0-1,-1 0 1,0 0-1,1-1 1,-1 1 0,0 0-1,1 0 1,-1 0-1,0 0 1,1 0 0,-1 0-1,0 0 1,1 0-1,-1 0 1,0 0 0,1 0-1,-1 0 1,0 0 0,1 0-1,-1 1 1,0-1-1,0 0 1,1 0 0,-1 0-1,0 0 1,1 0-1,-1 1 1,0-1 0,0 0-1,1 0 1,-1 1-1,0-1 1,0 0 0,0 0-1,1 1 1,-1-1-1,0 0 1,0 0 0,0 1-1,0-1 1,1 0-1,-1 1 1,0-1 0,0 0-1,0 1 1,3 26-42,-3-21 28,2 30-21,-1-20-233,0-1 0,0 1 0,7 25 0,-8-42 240,0 1-1,0 0 1,0 0-1,0 0 1,0 0 0,1-1-1,-1 1 1,0 0-1,0 0 1,0 0 0,0 0-1,0 0 1,0-1-1,0 1 1,1 0 0,-1 0-1,0 0 1,0 0-1,0 0 1,0 0 0,1 0-1,-1 0 1,0-1-1,0 1 1,0 0 0,0 0-1,1 0 1,-1 0-1,0 0 1,0 0 0,0 0-1,0 0 1,1 0-1,-1 0 1,0 0 0,0 0-1,0 0 1,1 0-1,-1 0 1,0 1 0,0-1-1,0 0 1,0 0-1,1 0 1,-1 0-1,0 0 1,0 0 0,0 0-1,0 0 1,0 1-1,1-1 1,-1 0 0,0 0-1,0 0 1,0 0-1,0 1 1,0-1 0,6-21-1679,-1-53 36,-4 25 765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14907,'5'51'3449,"-3"-21"-3100,-1-5-215,0 0 0,2-1-1,1 1 1,12 42-1,-11-62-1010,-2-12 262,1-12-212,-3-11 173,-2 0 0,-1 0 0,-7-37 0,2 18 3334,7 48-2491,0 0-1,1 0 0,-1 1 1,0-1-1,1 0 0,-1 0 1,1 0-1,-1 1 0,1-1 1,0 0-1,-1 1 0,1-1 0,-1 0 1,1 1-1,0-1 0,0 1 1,-1-1-1,2 0 0,21-13 207,-10 7-188,119-99-1119,-148 125-657,2-3 1036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13867,'10'8'1584,"0"-2"-960,3-6-175,5-6 607,2-2-256,0-4-64,2 0-320,0 1-312,-7 5-552,-3 5-232,-9 6 520,-3 8-192,-9 6-152</inkml:trace>
  <inkml:trace contextRef="#ctx0" brushRef="#br0" timeOffset="1">41 245 15059,'10'-3'1304,"3"-7"-919,4-3-145,3-6 352,3-2-376,1-6 40,-6-1-40,-3-1-120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3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39 11290,'-5'9'7942,"10"-9"-5825,2 0-2944,27-2 1207,0-2-1,62-14 1,-62 10-345,-1 2-1,66-4 1,-99 10-30,0 0 1,0 0 0,0 1-1,0-1 1,0 0 0,0 0-1,0 0 1,0 0 0,0 0-1,0 0 1,0 0 0,0 0-1,0 0 1,0 0 0,0 0-1,0 1 1,0-1 0,0 0-1,0 0 1,0 0 0,0 0-1,0 0 1,0 0 0,0 0-1,0 0 1,0 0 0,0 0 0,1 0-1,-1 0 1,0 0 0,0 0-1,0 0 1,0 0 0,-16 5 96,-25 4 0,-61 4 13,49-7-86,1 2 0,-66 19 1,111-25-17,-8 3 2,15-3-30,11 0-24,24-1 15,1-2 0,-1-1 0,0-2 0,0-1-1,0-2 1,41-14 0,-61 16 22,-4 2-30,-27 10 13,9-5-77,0 0-1,0 0 1,-1-1 0,1 0 0,-1 0 0,1 0-1,-1-1 1,1-1 0,-1 1 0,1-1 0,-1 0 0,1-1-1,0 0 1,0 0 0,-1 0 0,-8-5 0,-14-7-182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13499,'61'-65'5463,"-7"6"-5275,63-52 1,-116 110-188,0-1 1,1 1-1,-1 0 0,1 0 1,0 0-1,-1 0 1,1 1-1,0-1 0,-1 0 1,3 0-1,-3 1 0,-1 0-1,1 0 0,-1 1 1,0-1-1,1 0 1,-1 0-1,1 0 1,-1 0-1,1 1 1,-1-1-1,0 0 0,1 0 1,-1 1-1,0-1 1,1 0-1,-1 1 1,0-1-1,1 0 1,-1 1-1,0-1 1,0 0-1,1 1 0,-1-1 1,0 1-1,0-1 1,0 1-1,1-1 1,-1 0-1,0 1 1,0-1-1,0 1 1,0-1-1,0 1 0,0-1 1,0 1-1,0-1 1,0 1-1,0-1 1,0 0-1,-1 1 1,1-1-1,0 1 0,-4 32 63,-1-1-1,-14 53 1,1-12 75,12-47-91,3-14-74,0 1 0,-1 21 1,6-23-210,4-11 117,9-18 20,2-11-29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15643,'-32'77'2309,"-5"13"-615,34-73-1600,3-17-96,0 0-1,0 0 0,0 0 1,1 1-1,-1-1 1,0 0-1,0 0 0,0 1 1,0-1-1,0 0 0,0 0 1,0 0-1,0 1 0,0-1 1,1 0-1,-1 0 0,0 0 1,0 1-1,0-1 0,0 0 1,1 0-1,-1 0 0,0 0 1,0 0-1,0 1 1,1-1-1,-1 0 0,0 0 1,0 0-1,0 0 0,1 0 1,1 0-36,0-1 0,0 1 0,0-1 0,0 1 0,0-1 0,0 0 0,0 0 0,0 0 0,2-1 0,12-5-105,-8 4 173,-1 1-1,1 0 0,0 0 0,0 1 0,0 0 0,0 1 0,0-1 1,0 2-1,0-1 0,0 1 0,0 0 0,-1 1 0,10 2 1,-16-4-1,0 1 1,-1-1-1,1 0 1,-1 0 0,1 1-1,0-1 1,-1 0-1,1 1 1,-1-1 0,1 1-1,0-1 1,-1 1-1,1-1 1,-1 1 0,0-1-1,1 1 1,-1-1-1,1 1 1,-1 0 0,0-1-1,1 1 1,-1 0-1,0-1 1,0 1 0,0 0-1,1 0 1,-2 0 19,1 1 0,0-1 0,0 0 0,-1 1 0,1-1 0,0 0 0,-1 0 0,0 0 0,1 1 1,-1-1-1,0 0 0,1 0 0,-2 1 0,-3 4 160,-1 0 0,1-1 0,-11 8 1,16-13-205,-50 34 760,46-32-1029,1-1 0,0 1 0,-1 0 0,1-1 1,-1 0-1,0 0 0,1 0 0,-1 0 0,0 0 1,0-1-1,0 0 0,1 0 0,-7 0 0,9 0 194,0 0-1,1-1 0,-1 1 0,1 0 1,-1 0-1,1-1 0,-1 1 0,1 0 1,-1 0-1,1-1 0,-1 1 1,1-1-1,-1 1 0,1 0 0,0-1 1,-1 1-1,1-1 0,0 1 0,-1-1 1,1 1-1,0-1 0,-1 0 0,1-4-968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9578,'1'0'256,"1"-1"-1,-1 1 1,0 0-1,0-1 1,0 1 0,1-1-1,-1 1 1,0-1 0,0 1-1,0-1 1,0 0-1,0 0 1,0 1 0,1-2-1,7-5 1148,-4 13 129,-5-6-1504,0-1 0,0 1 0,1 0 1,-1 0-1,0 0 0,0-1 0,0 1 1,0 0-1,0 0 0,0 0 0,1 0 1,-1-1-1,0 1 0,0 0 0,0 0 1,0 0-1,1 0 0,-1 0 0,0 0 1,0-1-1,0 1 0,1 0 0,-1 0 1,0 0-1,0 0 0,1 0 1,-1 0-1,0 0 0,0 0 0,0 0 1,1 0-1,-1 0 0,0 0 0,0 0 1,1 0-1,-1 0 0,0 0 0,0 0 1,0 1-1,1-1 0,-1 0 0,0 0 1,0 0-1,0 0 0,1 0 0,-1 0 1,0 1-1,0-1 0,0 0 0,0 0 1,0 0-1,1 0 0,-1 1 0,0-1 1,0 0-1,0 0 0,0 0 1,0 1-1,0-1 0,0 0 0,0 1 1,1-1 13,-1 1 1,0-1 0,1 1 0,-1-1 0,0 1 0,1-1 0,-1 1-1,1-1 1,-1 1 0,1-1 0,-1 0 0,1 1 0,-1-1 0,1 0-1,-1 1 1,1-1 0,-1 0 0,1 0 0,0 1 0,-1-1 0,1 0-1,-1 0 1,1 0 0,0 0 0,-1 0 0,2 0 0,22 2 1235,-12-2-1015,-11 0-191,0 1 0,0-1 1,0 0-1,0 0 0,-1 0 1,1 0-1,0 0 0,0-1 1,0 1-1,0 0 1,0 0-1,0 0 0,0-1 1,0 1-1,0-1 0,0 1 1,-1-1-1,2 0 0,-1 1-5,-18-29-1665,13 16 1090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2907 5961,'8'1'1319,"-1"-1"-1,1-1 1,-1 0 0,0 0-1,1 0 1,11-4-1,-12 3-1364,2 0 243,0-1 1,0-1 0,0 1 0,-1-1 0,1-1 0,-1 1 0,0-2-1,11-8 1,-3-1 134,-1 0 0,21-27 0,8-12 102,60-99-1,-91 133-349,2 1 1,0 0-1,29-28 0,13-15 68,16-18 180,-45 52-180,31-41-1,7-14-118,-40 52-14,-1-1 0,-2-1-1,29-52 1,26-91 7,19-39 38,-77 176-53,3 2 0,0 0 0,41-47 0,-22 37 61,-2-2 0,-3-2 0,52-91 0,124-377 958,-99 218 495,-101 274-1387,28-45 0,-1 2-54,-28 43-45,8-14-39,-19 40-184,0-1-1,0 1 1,0-1 0,0 1 0,0 0 0,1 0 0,-1-1 0,0 1 0,1 0-1,-1 0 1,1 0 0,-1 0 0,1 1 0,2-2 0,9-11-1342,-19 13 1190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62 15243,'12'-34'3640,"-11"33"-3538,-1 0-1,0 0 1,1 1 0,-1-1-1,0 0 1,0 0 0,0 0-1,0 0 1,0 1-1,0-1 1,0 0 0,0 0-1,0 0 1,0 0 0,0 1-1,0-1 1,-1 0-1,1 0 1,0 1 0,-1-1-1,1 0 1,0 0 0,-1 1-1,1-1 1,-1 0 0,1 1-1,-1-1 1,1 0-1,-1 1 1,0-1 0,1 1-1,-1-1 1,0 1 0,1-1-1,-1 1 1,0 0-1,0-1 1,0 1 0,1 0-1,-1 0 1,-1-1 0,0 2-58,0-1 0,0 0-1,0 1 1,1 0 0,-1-1 0,0 1 0,1 0 0,-1 0 0,0 0 0,1 0 0,-1 0 0,1 0 0,0 0 0,-1 1 0,1-1 0,0 0 0,0 1 0,0-1 0,-2 4 0,-21 35 8,22-35-14,-26 51-19,-23 64-1,42-94-15,1 0-1,1 1 1,1-1-1,2 1 1,-2 29-1,6-53-1,0 1 1,0 0-1,0 0 0,0-1 1,1 1-1,0 0 0,-1-1 0,1 1 1,0 0-1,1-1 0,-1 1 1,1-1-1,0 1 0,-1-1 0,1 0 1,1 0-1,-1 0 0,4 4 1,-4-6-1,1 1 1,-1-1-1,0 1 1,1-1-1,-1 0 1,1 0-1,-1-1 1,1 1 0,-1 0-1,1-1 1,0 1-1,-1-1 1,1 0-1,0 0 1,-1 0 0,1 0-1,0-1 1,-1 1-1,1-1 1,0 1-1,-1-1 1,1 0 0,-1 0-1,0 0 1,1-1-1,2-1 1,1 0 2,-1 0 1,0-1 0,1 1-1,-1-1 1,-1-1 0,1 1-1,0-1 1,-1 0-1,0 0 1,0 0 0,-1 0-1,0 0 1,1-1-1,-2 0 1,1 0 0,-1 0-1,0 0 1,0 0-1,0 0 1,-1 0 0,0-1-1,0 1 1,-1-13 0,0 18-2,0 0 1,0-1 0,-1 1-1,1 0 1,0-1 0,-1 1 0,1 0-1,-1-1 1,1 1 0,-1 0 0,0 0-1,0-1 1,1 1 0,-3-2-1,3 3 1,-1 0 0,1-1-1,-1 1 1,0 0-1,1-1 1,-1 1 0,1 0-1,-1 0 1,1 0-1,-1 0 1,0-1-1,1 1 1,-1 0 0,1 0-1,-1 0 1,0 0-1,1 0 1,-1 1 0,1-1-1,-1 0 1,1 0-1,-1 0 1,-1 1-1,1 0 5,-1 0 1,0 0-1,0 1 0,1-1 0,-1 0 0,1 1 0,-1-1 0,1 1 0,0 0 0,-1-1 0,1 1 0,0 0 0,0 0 0,0 0 0,0 0 0,1 0 0,-2 3 0,2-4-6,-1 1 0,1-1-1,0 0 1,-1 0 0,1 1 0,0-1-1,0 0 1,0 1 0,0-1-1,0 0 1,0 1 0,0-1 0,1 0-1,-1 0 1,0 1 0,1-1-1,-1 0 1,2 2 0,-2-2-3,1-1 0,0 1 0,-1-1 1,1 0-1,-1 1 0,1-1 0,0 0 0,0 1 0,-1-1 1,1 0-1,0 0 0,-1 0 0,1 0 0,0 0 1,0 0-1,-1 0 0,1 0 0,0 0 0,0 0 0,-1 0 1,1 0-1,0 0 0,0-1 0,4 0-12,0-1 0,-1 0 0,1-1 0,-1 1-1,1-1 1,-1 0 0,0 0 0,4-4 0,-3 3-10,19-18-87,-24 21 102,1 1-1,0-1 0,-1 0 1,1 1-1,0-1 1,0 0-1,0 1 0,0 0 1,0-1-1,0 1 1,0-1-1,-1 1 1,1 0-1,0-1 0,0 1 1,0 0-1,0 0 1,1 0-1,-1 0 1,0 0-1,0 0 0,0 0 1,1 1-1,-2-1 4,1 1-1,-1 0 1,1 0-1,0-1 1,-1 1 0,0 0-1,1 0 1,-1 0-1,1-1 1,-1 1-1,0 0 1,0 0 0,1 0-1,-1 0 1,0 0-1,0 0 1,0 0-1,0 2 1,-2 20-31,1-16 22,-17 117-1048,18-124 1035,0 0 0,0 0 0,0 0 0,0 0 0,0 0-1,0 0 1,1 0 0,-1 0 0,0 0 0,0 0 0,0 0 0,0 0 0,0 0-1,0 0 1,0 0 0,0 0 0,1 0 0,-1 0 0,0 0 0,0 0-1,0 0 1,0 0 0,0 0 0,0 0 0,0 0 0,0 0 0,1 0 0,-1 1-1,0-1 1,0 0 0,0 0 0,0 0 0,0 0 0,0 0 0,0 0-1,0 0 1,0 0 0,0 0 0,0 0 0,0 1 0,7-15-309,3-8-117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17796,'0'16'1232,"0"1"0,-1-1 1,-5 27-1,-2 22-92,8 191-1056,4-231-230,-4-25 145,1 0 0,-1 1 0,1-1 0,-1 1-1,0-1 1,1 0 0,-1 1 0,1-1 0,-1 0 0,1 0 0,-1 1 0,1-1-1,-1 0 1,1 0 0,-1 0 0,1 0 0,0 0 0,-1 0 0,1 1 0,-1-1 0,1-1-1,-1 1 1,1 0 0,0 0 0,-1 0 0,1 0 0,-1 0 0,1 0 0,-1-1-1,1 1 1,-1 0 0,1 0 0,-1-1 0,1 1 0,-1 0 0,1-1 0,-1 1-1,0 0 1,1-1 0,0 0 0,12-10 15,-1 0 1,0 0-1,0-1 1,-2-1-1,17-24 0,-8 12 5,24-31-112,60-108 0,-91 135-619,-12 20-146,-12 16-273,-2 8 648,-2 2-165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4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17148,'6'19'1688,"3"-8"-1128,2 4-216,2-4 688,-1 1-223,-1-3-721,5 2-568,2 1 472,-1-2-169,-1-3-119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15459,'-3'17'1329,"0"11"-953,0-1-152,2 8 408,-2 0-144,1-1-168,1-2-176,0-3-488,1-1-192,0-8 432,0-3-120,1-2-72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12931,'0'40'1560,"-1"1"-984,-1-2-256,1 1 953,-1-4-905,1 2-264,-2-5 128,-1-5-88,4-2-192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14723,'-4'40'1512,"-1"1"-927,1-4-233,3-5 584,-1-3-136,1-7-232,4-3-224,-2-8-400,2-2-168,0-6-112,0-3-40,1 0-112,-2-5-104,0 3-176,4-4-1873,-1 4 2073,0-14-120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14 389 14995,'-6'23'1833,"4"-19"-1477,1 1 0,0-1 0,0 1 1,0-1-1,0 1 0,1 5 0,0-10-322,0 0 0,0 0 0,0 0 0,0 0 0,0 0 0,0 1 0,0-1 0,0 0 0,0 0 0,0 0 0,0 0-1,0 0 1,1 0 0,-1 1 0,0-1 0,0 0 0,0 0 0,0 0 0,0 0 0,0 0 0,0 0 0,1 0 0,-1 0 0,0 0-1,0 0 1,0 1 0,0-1 0,0 0 0,0 0 0,1 0 0,-1 0 0,0 0 0,0 0 0,0 0 0,0 0 0,0 0-1,1 0 1,-1 0 0,0 0 0,0 0 0,0 0 0,0-1 0,0 1 0,1 0 0,9-5 643,10-10-69,24-32-265,-2-2 0,62-94 0,-63 84-288,-11 15-51,-15 21 1,27-33 1,-41 56-5,-1-1 0,0 1 0,1-1 0,-1 0 1,0 1-1,1-1 0,-1 1 0,1-1 0,-1 1 0,1-1 1,-1 1-1,1 0 0,0-1 0,-1 1 0,1 0 1,-1-1-1,1 1 0,0 0 0,-1 0 0,1-1 0,0 1 1,-1 0-1,1 0 0,0 0 0,-1 0 0,1 0 1,0 0-1,0 0 0,0 1 2,-1 0 1,1-1-1,0 1 1,-1 0-1,0 0 0,1 0 1,-1 0-1,1 0 1,-1 0-1,0 0 1,0-1-1,0 1 0,1 0 1,-1 0-1,0 0 1,-1 2-1,-4 48 110,-7 21 3,-1-7-77,3 0-1,0 74 1,10-136-160,0 0 0,0 1 0,0-1 1,1 0-1,-1 0 0,1 0 0,2 6 0,-2-7 72,-1-1 0,1 0 0,0 0 0,0 0 0,-1 0 0,1 0 0,0 0 0,0 0 0,0 0 0,0 0 0,0 0 0,0-1 0,0 1 0,0 0 0,1-1 0,-1 1 0,0-1 0,0 1 0,0-1 0,3 1 0,9 0-379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15667,'2'9'1545,"5"-3"-809,3-8-224,8 0 608,3-1-112,8-3-175,3-1-105,7-2-256,0 0-176,-3 1-432,-1 3-304,-12 1-504,-5 4-153,-18 4 769,-8 3-200,-18 4-248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4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65 16171,'-2'-7'406,"0"0"-1,-1-1 1,0 2-1,-5-11 1,8 17-369,-1-1 0,1 0 0,-1 0 0,1 1 0,-1-1 0,0 0 0,1 1 0,-1-1 0,1 1 0,-1-1 0,0 0 0,0 1 0,1 0 0,-1-1 0,0 1 0,0-1 0,0 1 0,1 0 0,-3-1 0,2 1 1,0 1 0,0-1 0,0 0 0,0 1 0,0-1 0,0 1 0,0-1 0,1 1-1,-1 0 1,0-1 0,0 1 0,0 0 0,1 0 0,-1-1 0,0 1 0,1 0 0,-1 0-1,1 0 1,-1 0 0,1 0 0,-1 0 0,1 1 0,-6 11-4,1 0 1,1 0-1,0 0 1,1 1-1,0-1 1,0 20-1,0 84 214,3-114-238,3 53 203,1-1 1,4 1-1,2-1 1,2 0 0,21 58-1,-44-186 217,6 44-559,1-1 0,2 1 1,0-32-1,2 61 121,0-1 0,0 1-1,0-1 1,0 1 0,0-1 0,0 1 0,0 0-1,0-1 1,1 1 0,-1-1 0,0 1 0,0-1-1,0 1 1,0 0 0,0-1 0,1 1 0,-1-1-1,0 1 1,1 0 0,-1-1 0,0 1 0,0 0-1,1-1 1,-1 1 0,0 0 0,1 0 0,-1-1-1,1 1 1,-1 0 0,0 0 0,1-1 0,-1 1-1,1 0 1,-1 0 0,1 0 0,-1 0 0,0 0-1,1 0 1,-1 0 0,1 0 0,-1 0 0,1 0-1,-1 0 1,1 0 0,-1 0 0,1 0 0,-1 1-1,29 11-85,-26-10 90,1 0 0,-1 0 1,1 0-1,-1-1 1,1 1-1,4 0 0,-4-2 4,-1-1 0,0 1 0,0-1 0,0 0 0,0 0 0,0 0 0,-1 0 0,1 0 0,0-1 0,0 1 0,-1-1-1,1 0 1,-1 0 0,1 0 0,-1 0 0,0 0 0,0 0 0,0-1 0,0 1 0,0-1 0,-1 1 0,3-5 0,3-6-13,0 0 1,-1-1 0,5-16 0,-3 4-39,0 0 1,-2 0-1,-1 0 1,-1-1-1,-2 0 1,0-44-1,-2 69 44,0 0 0,0 0-1,-1 0 1,1 0 0,0 0 0,0 1-1,-1-1 1,1 0 0,-1 0-1,0 0 1,0 1 0,1-1-1,-3-3 1,2 5 7,1 0 0,-1 0 0,1 0-1,0 0 1,-1 0 0,1 0 0,-1-1 0,1 1-1,-1 0 1,1 0 0,-1 0 0,1 1 0,0-1-1,-1 0 1,1 0 0,-1 0 0,1 0 0,0 0-1,-1 0 1,1 1 0,-1-1 0,1 0 0,0 0 0,-1 0-1,1 1 1,0-1 0,-1 0 0,1 1 0,0-1-1,-1 0 1,1 1 0,0-1 0,-1 1 0,-3 4 30,1 1 1,-1 0-1,1-1 1,0 1 0,-4 12-1,-18 74 490,23-79-382,0 0-1,0 0 0,1 0 1,1 0-1,1 17 0,-1-29-128,0 0 0,0 0 0,1 1-1,-1-1 1,1 0 0,-1 1-1,1-1 1,-1 0 0,1 0 0,-1 0-1,1 0 1,0 0 0,0 0 0,0 0-1,0 0 1,0 0 0,-1 0-1,2 0 1,-1 0 0,0 0 0,0-1-1,0 1 1,0-1 0,2 2-1,2-1-40,1 1-1,0-1 0,-1 0 0,10 0 1,-10 0-7,-1-1 1,1 0-1,0 1 1,-1 0-1,0 0 1,1 0-1,5 3 1,-7-2 24,-1 0 0,1 1 1,0-1-1,-1 1 0,1-1 0,-1 1 0,0 0 1,0 0-1,0 0 0,0 0 0,0 0 0,-1 0 1,0 0-1,1 1 0,0 3 0,-1-1 14,0-1 0,0 0 0,0 1 0,0-1 1,-1 0-1,0 1 0,0-1 0,-1 1 0,-1 8 0,4-17-391,-1 0-1,1 0 1,0 0 0,0 1 0,1-1 0,-1 1-1,0 0 1,1-1 0,0 1 0,-1 0 0,1 0-1,0 1 1,0-1 0,0 1 0,0-1-1,4 0 1,-3 0 269,0-1-1,0 1 0,0-1 1,-1 0-1,1 0 0,-1 0 1,0 0-1,0-1 0,0 1 1,0-1-1,-1 1 0,1-1 1,2-6-1,3-8 98,11-33-1,-15 39-37,22-74 1627,21-120-1,-60 295 2498,8-46-3575,2 1 0,2 0 0,6 58-1,-4-98-482,7 42 210,-7-44-259,-1 0-1,1 0 1,0 0-1,0 1 1,0-1 0,0 0-1,0 0 1,0 0-1,1 0 1,-1-1 0,0 1-1,1 0 1,0 0-1,-1-1 1,5 3 0,-6-3 3,0-1 0,1 0 0,-1 0 0,1 0 0,-1 0 0,0 1 0,1-1 0,-1 0 0,1 0 0,-1 0 1,0 0-1,1 0 0,-1 0 0,1 0 0,-1 0 0,0 0 0,1 0 0,-1 0 0,0-1 0,1 1 0,-1 0 0,1 0 1,-1 0-1,0 0 0,1-1 0,-1 1 0,0 0 0,1 0 0,-1-1 0,0 1 0,0 0 0,1 0 0,-1-1 0,0 1 0,0 0 1,1-1-1,-1 1 0,0 0 0,0-1 0,0 1 0,0-1 0,1 1 0,-1 0 0,0-1 0,0 1 0,0-1 0,0 1 1,0 0-1,0-1 0,0 1 0,0 0 0,0-1 0,-1 0 0,-2-24-1918,0 18 1657,0 1 0,0 0 0,-1 0 1,1 1-1,-2-1 0,1 1 0,0 0 0,-1 0 0,-10-8 0,12 10 502,0 1 0,-1-1 0,1 1 0,-1 0 1,0 0-1,0 0 0,0 0 0,0 1 0,0-1 1,0 1-1,0 0 0,-1 0 0,1 1 0,0-1 0,0 1 1,-9 0-1,7 4 1696,11 0-550,13 1 133,0-6-1295,1 0-1,-1-1 0,23-5 0,-22 3-691,1 1 0,35 0 0,-24 4 25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15867,'0'10'1497,"6"-1"-881,1-3-224,9-1 544,3-2-112,9-3-152,4-4-199,7-5-593,3-1-385,-1-4 449,0-1-104,-1-1-128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15187,'0'0'82,"0"1"0,0-1 1,1 0-1,-1 0 0,0 0 0,0 0 0,0 0 0,0 1 0,0-1 0,0 0 0,0 0 0,0 0 1,1 0-1,-1 1 0,0-1 0,0 0 0,0 0 0,0 0 0,0 1 0,0-1 0,0 0 0,0 0 1,0 0-1,0 1 0,0-1 0,0 0 0,0 0 0,0 0 0,0 1 0,-1-1 0,1 0 0,0 0 1,0 0-1,0 0 0,0 1 0,0-1 0,0 0 0,0 0 0,-1 0 0,1 0 0,0 0 0,0 1 1,0-1-1,-8 17 758,4-8-145,-64 185 1587,29-75-2170,39-117-186,-1 1-1,0-1 1,0 1-1,0-1 1,-1 0 0,1 1-1,0-1 1,-1 0 0,1 0-1,-1 0 1,0 0 0,0-1-1,0 1 1,-2 1 0,3-2 9,0-1 1,-1 1-1,1-1 1,0 0 0,-1 0-1,1 0 1,0 0-1,0 0 1,-1 0-1,1 0 1,0 0-1,-1 0 1,1 0 0,0-1-1,0 1 1,-1-1-1,1 1 1,0-1-1,0 1 1,0-1 0,0 0-1,0 1 1,0-1-1,0 0 1,0 0-1,0 0 1,0 0-1,0 0 1,0 0 0,0-1-1,-16-20-482,1-5-166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15259,'16'-1'1577,"-1"8"-841,-1 6-272,2 4 832,3-1-296,0 3-207,-1 0-129,4-2-560,-2-2-344,-1-5-144,-1-3 352,-3-7-201,0-3-63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15739,'4'5'367,"-1"-1"-1,0 1 1,0 0-1,0 0 1,0 0-1,-1 0 1,0 0-1,0 0 1,0 1-1,0 7 1,9 59 1337,-10-62-1601,-1-3-62,0-5-53,-1 1 1,1-1-1,0 0 1,0 0-1,0 0 1,1 0-1,-1 0 1,1 0-1,-1 0 1,1 0-1,-1 0 1,1 0-1,2 3 1,-3-5-12,1 0 0,-1-1 1,1 1-1,-1 0 0,1-1 0,-1 1 1,0 0-1,1-1 0,-1 1 0,1 0 1,-1-1-1,0 1 0,1-1 0,-1 1 1,0-1-1,0 1 0,1-1 0,-1 1 1,0-1-1,0 1 0,0-1 0,1 1 1,-1-1-1,0 1 0,0-2 0,4-19-358,-3 18 274,7-37-594,0-1-140,17-55 1,-25 96 846,0 0-1,0 0 1,0 0 0,0-1-1,0 1 1,0 0 0,0 0-1,0 0 1,0 0 0,0-1-1,0 1 1,0 0 0,0 0 0,0 0-1,0 0 1,0-1 0,0 1-1,0 0 1,0 0 0,0 0-1,0 0 1,0 0 0,1-1-1,-1 1 1,0 0 0,0 0 0,0 0-1,0 0 1,0 0 0,0 0-1,1 0 1,-1-1 0,0 1-1,0 0 1,0 0 0,0 0-1,0 0 1,1 0 0,-1 0 0,0 0-1,0 0 1,0 0 0,0 0-1,1 0 1,-1 0 0,0 0-1,0 0 1,0 0 0,0 0 0,0 0-1,1 0 1,-1 0 0,0 0-1,0 0 1,4 12 377,-1 18 240,-3 13 192,0-30-541,0 0 0,0 0 0,1 0 1,0 0-1,6 21 0,-7-33-265,1 0 0,-1-1-1,0 1 1,0-1-1,0 1 1,1 0-1,-1-1 1,0 1 0,1-1-1,-1 1 1,1-1-1,-1 1 1,0-1 0,1 1-1,-1-1 1,1 1-1,-1-1 1,1 0 0,0 1-1,-1-1 1,1 0-1,-1 1 1,1-1 0,0 0-1,-1 0 1,1 1-1,-1-1 1,1 0-1,0 0 1,-1 0 0,1 0-1,0 0 1,-1 0-1,1 0 1,0 0 0,-1 0-1,1 0 1,0-1-1,-1 1 1,1 0 0,-1 0-1,1-1 1,0 1-1,-1 0 1,1-1 0,-1 1-1,2-1 1,2-2 2,-1 0 1,1 0-1,0 0 1,-1-1-1,4-5 1,18-24-19,25-49 0,-31 50 10,-18 30 0,0 1-1,0 0 1,0-1-1,-1 1 1,1 0-1,0 0 1,1-1-1,-1 1 1,0 0-1,0 0 1,2-1-1,-3 2 3,1 0 0,-1 0 0,0 0 0,1 0 0,-1 0 0,0 0 0,0 0 0,1 0 0,-1 0 0,0 0 0,0 0 1,1 0-1,-1 0 0,0 1 0,0-1 0,0 0 0,1 0 0,-1 0 0,0 0 0,0 0 0,0 1 0,1-1 0,-1 0 0,0 0 0,0 0 0,0 1 0,0-1 0,1 0 0,-1 0 0,0 1 0,0-1 0,0 0 0,0 0 1,0 1-1,0-1 0,0 0 0,0 0 0,0 1 0,3 39 431,-3-37-419,-1 54 433,1 46-101,3-85-653,-3-18 294,1 1 0,-1 0-1,0-1 1,0 1 0,0-1 0,1 1 0,-1-1 0,0 1 0,1-1 0,-1 1 0,0-1 0,1 1 0,-1-1 0,1 0-1,-1 1 1,1-1 0,-1 0 0,1 1 0,-1-1 0,1 0 0,-1 1 0,1-1 0,-1 0 0,1 0 0,-1 0-1,1 0 1,0 1 0,5-4-211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1057 13611,'0'-3'4437,"3"-14"-3012,-9-240-1020,3-110-3974,3 326 3800,-10-76-1,7 87-966,2-49 0,2 39 89,-1 35 782,-2 7 281,-1 11 836,1-5-172,2-19-930,2-11-578,0 3-274,0 1 1,9-35-1,-17 124 2676,5-63-1815,0-5-98,0-1 0,1 1 0,-1-1 0,1 1 0,0-1 0,-1 1 0,1-1 0,1 1 0,-1-1 0,1 5 0,2-2 100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2 15499,'0'-1'70,"0"1"-1,0 0 0,0 0 1,-1 0-1,1 0 1,0 0-1,0 0 0,0 0 1,-1 0-1,1 0 0,0 0 1,0 0-1,0-1 1,-1 1-1,1 0 0,0 0 1,0 0-1,0 0 0,-1 1 1,1-1-1,0 0 1,0 0-1,0 0 0,-1 0 1,1 0-1,0 0 0,0 0 1,0 0-1,0 0 1,-1 0-1,1 0 0,0 1 1,0-1-1,0 0 0,0 0 1,0 0-1,-1 0 0,1 1 1,0-1-1,0 0 1,0 0-1,-12 9 878,10-8-476,-2 3-355,-2-1 0,1 0 0,0 0 0,-1-1 0,1 1 0,-1-1 0,1-1 0,-1 1-1,0-1 1,0 0 0,0 0 0,0-1 0,0 1 0,0-1 0,0-1 0,0 1 0,0-1 0,-9-2 0,-3-1-510,-1 2 1,0 0-1,0 1 0,0 1 1,1 1-1,-1 1 1,0 0-1,0 2 0,1 0 1,0 1-1,-23 9 0,29-10-232,1 0-1,-1 0 1,0-2-1,0 1 1,-14 0-1,19-3 513,0 0-1,-1 0 0,1-1 0,-1 0 1,1-1-1,0 1 0,0-1 0,0-1 1,-11-4-1,8 3 534,0 1 0,0 0 1,0 1-1,-1 0 0,1 0 0,-20 1 0,15 0 105,-31-6 0,38 6-131,0 0-1,0 0 1,0 1 0,0 0-1,0 0 1,0 1-1,-10 1 1,-17 2 671,34-3-1054,0-1 0,-1 0-1,1 0 1,-1 0 0,1 0 0,0 0-1,-1-1 1,1 1 0,0 0 0,-1 0-1,1-1 1,0 1 0,-1-1-1,1 0 1,0 1 0,0-1 0,0 0-1,-1 1 1,1-1 0,0 0 0,0 0-1,0 0 1,0 0 0,-1-2 0,-4-4-751,6 7 706,-1-1 1,1 1 0,0 0 0,0 0-1,0-1 1,0 1 0,-1 0 0,1 0-1,0 0 1,0-1 0,0 1 0,-1 0-1,1 0 1,0 0 0,0 0 0,-1 0-1,1-1 1,0 1 0,0 0 0,-1 0-1,1 0 1,0 0 0,-1 0 0,1 0-1,0 0 1,0 0 0,-1 0 0,1 0-1,0 0 1,-1 0 0,1 0 0,0 0-1,0 0 1,-1 0 0,1 1 0,0-1-1,0 0 1,-1 0 0,1 0 0,0 0-1,0 0 1,-1 1 0,1-1 0,-3 7-493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14643,'0'-1'141,"-1"-1"-1,1 1 1,0-1-1,0 1 0,0 0 1,1-1-1,-1 1 1,0-1-1,0 1 1,1-1-1,-1 1 1,1 0-1,-1-1 1,1 1-1,-1 0 1,2-2-1,0-2 206,5-12-4,0 0 0,1 0 0,1 1 1,0 0-1,1 0 0,1 1 0,1 1 0,0 0 0,0 0 0,28-22 1,-39 35-333,0 0 0,1 0 0,-1 1 0,0-1 0,1 0 0,-1 0 0,0 1 0,1-1 0,-1 1 0,1-1 1,-1 1-1,1 0 0,-1-1 0,1 1 0,1 0 0,-2 0 0,0 0-1,-1 1 1,1-1-1,0 0 1,-1 0-1,1 1 1,0-1-1,-1 1 1,1-1-1,-1 0 1,1 1-1,-1-1 1,1 1-1,-1-1 1,1 1-1,-1 0 1,1-1-1,-1 1 1,1 0-1,-1-1 1,0 1-1,1 0 1,1 6 64,-1-1 1,0 1-1,0 0 1,0-1-1,-1 12 0,1-1 40,0 67 422,-1-52-247,6 60-1,-6-91-322,0 0 0,1 0-1,-1 0 1,0 0 0,0 0 0,0 0-1,1 0 1,-1 0 0,0 0 0,1 0-1,-1 0 1,1 0 0,-1 0 0,1 0-1,0 0 1,-1-1 0,1 1-1,0 0 1,-1 0 0,2 0 0,-1-1-12,0 0 1,-1 0 0,1 0-1,0 0 1,-1 0 0,1 0-1,0 0 1,-1 0-1,1 0 1,0-1 0,-1 1-1,1 0 1,0 0 0,-1-1-1,1 1 1,-1 0 0,1-1-1,-1 1 1,1-1 0,-1 1-1,1-1 1,0 0-1,5-7-340,0 1-1,0-1 0,6-12 1,-7 11 403,17-26-611,6-4-174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7:5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 15027,'3'3'1971,"-4"6"-1033,-8 13 15,7-17-276,0 3-439,0 0 0,1 1 0,-1-1 1,1 1-1,1-1 0,0 1 1,0-1-1,1 1 0,0 0 1,0-1-1,5 15 0,-5-20-212,0 1 0,1 0 0,-1-1 0,1 1 0,0-1 0,0 1 0,0-1 0,1 0 0,-1 0 0,1 0 0,0 0 1,3 3-1,-3-5 0,-1 0 1,0 1-1,1-1 1,-1 0 0,1 0-1,-1 0 1,1-1-1,0 1 1,-1 0 0,1-1-1,0 0 1,-1 0-1,1 0 1,0 0 0,-1 0-1,1 0 1,0-1-1,-1 1 1,5-2 0,-1-1 23,0 1 0,-1-1 0,1 0 0,-1-1 0,0 1 0,0-1 0,0 0 0,0-1 0,-1 1 0,0-1 0,0 0 0,0 0 0,0 0 0,3-6 0,1-3 72,-1 1 0,-1-1 1,1 0-1,6-25 0,-12 34-84,0 1 0,0-1-1,0 1 1,-1-1-1,0 0 1,0 1 0,0-1-1,-1-7 1,1 11-29,-1 0 0,1 0 0,0 0 0,-1 0 0,1 0 0,-1 0 0,1 0 0,-1 0 0,0 0 0,1 0 0,-1 0 0,0 0 0,0 0 0,0 0 0,1 1 0,-1-1 1,0 0-1,0 1 0,0-1 0,0 1 0,0-1 0,0 1 0,0-1 0,-1 1 0,1 0 0,0-1 0,0 1 0,0 0 0,0 0 0,0 0 0,-1 0 0,1 0 0,0 0 0,0 0 0,0 0 0,0 0 0,0 1 0,-2-1 0,-6 3-250,-1 1-1,0-1 1,1 2 0,0-1-1,0 1 1,0 0-1,1 1 1,0 0 0,-14 14-1,21-20 183,0 1-1,0 0 0,0 0 1,0 0-1,0 0 1,0 0-1,1 0 0,-1 0 1,0 1-1,1-1 0,-1 0 1,1 0-1,-1 1 1,1-1-1,-1 0 0,1 2 1,4 1-593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0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12115,'-1'0'142,"1"0"0,0 0 0,-1-1 1,1 1-1,0 0 0,-1 0 0,1 0 0,0-1 1,-1 1-1,1 0 0,-1 0 0,1 0 1,0 0-1,-1 0 0,1 0 0,-1 0 1,1 0-1,-1 0 0,1 0 0,0 0 1,-1 0-1,1 0 0,-1 0 0,1 0 0,0 1 1,-1-1-1,1 0 0,0 0 0,-1 0 1,1 1-1,-1-1 0,1 0 0,0 0 1,0 1-1,-1-1 0,1 0 0,0 1 1,-1-1-1,1 0 0,0 1 0,0-1 0,0 0 1,-1 1-1,1-1 0,0 1 0,0-1 1,0 0-1,0 1 0,0-1 0,0 1 1,0-1-1,0 0 0,0 1 0,2 30 380,-1-22 60,18 592 1724,-12-769-1953,19-238-1075,-25 392 676,9-42-136,-9 53 167,0 0 0,0 0 0,0 0 0,0 0 0,1 0 0,-1 0-1,1 1 1,-1-1 0,1 1 0,0-1 0,0 1 0,0-1 0,1 1 0,3-3 0,-5 4 13,1 1-1,-1-1 1,0 1 0,1 0 0,-1-1-1,0 1 1,1 0 0,-1 0-1,1 0 1,-1 0 0,0 0-1,1 0 1,-1 0 0,1 0-1,-1 1 1,0-1 0,1 0-1,-1 1 1,0-1 0,0 1-1,1 0 1,-1-1 0,0 1 0,0 0-1,0 0 1,0 0 0,0 0-1,0 0 1,0 0 0,1 2-1,4 3-3,-1 0 0,-1 1-1,8 12 1,-7-12 13,-2 1-1,1 0 1,-1-1 0,0 1 0,0 0-1,-1 1 1,0-1 0,-1 0 0,0 1 0,0-1-1,-1 12 1,-1-14 28,0 0 0,0 0 0,0 0 0,-1 0 0,0-1 0,0 1-1,0 0 1,-1-1 0,0 0 0,0 1 0,-1-1 0,1-1 0,-1 1 0,0 0 0,0-1 0,-8 7 0,4-5-139,0 0 1,-1 0 0,1 0 0,-1-1 0,-19 7 0,28-12 106,0 0 1,0 0-1,-1 0 0,1 0 1,0 0-1,0 0 1,-1 0-1,1 0 0,0 1 1,0-1-1,-1-1 1,1 1-1,0 0 0,0 0 1,-1 0-1,1 0 1,0 0-1,0 0 0,-1 0 1,1 0-1,0 0 1,0 0-1,0 0 0,-1-1 1,1 1-1,0 0 1,0 0-1,0 0 0,-1 0 1,1-1-1,0 1 1,0 0-1,0 0 1,0 0-1,-1-1 0,1 1 1,0 0-1,0 0 1,0-1-1,0 1 0,0 0 1,0 0-1,0-1 1,0 1-1,0 0 0,0 0 1,0-1-1,0 1 1,0 0-1,0 0 0,0-1 1,0 1-1,3-13-190,4-4-70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0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73 18180,'-9'49'1354,"1"-1"-1,2 1 1,2 92-1,14-215-1243,-6 1-242,4-85-452,-9 175 643,1 0 1,1-1-1,0 1 1,1-1 0,1 1-1,8 26 1,-10-43-56,-1 1 1,0 0-1,0-1 0,0 1 0,1-1 1,-1 1-1,0-1 0,1 1 0,-1-1 1,0 1-1,1-1 0,-1 0 1,1 1-1,-1-1 0,1 0 0,-1 1 1,1-1-1,-1 0 0,1 1 0,-1-1 1,1 0-1,-1 0 0,1 1 0,-1-1 1,1 0-1,-1 0 0,1 0 1,0 0-1,1 0 2,-1-1 0,0 1 0,0 0 0,0-1 0,0 1 0,0-1 0,0 0-1,0 1 1,0-1 0,0 0 0,0 0 0,0 1 0,1-2 0,24-35 73,-24 34-74,26-45 16,-12 18-66,23-29-1,-37 56 33,0 1 1,0 0-1,0 0 0,0-1 0,0 1 0,0 1 0,5-4 0,-6 5 9,-1-1 0,1 1 0,-1 0 0,1 0 0,0 0 0,-1 0 0,1 0 0,0 0 0,-1 0-1,1 0 1,-1 0 0,1 0 0,0 0 0,-1 0 0,1 0 0,-1 0 0,1 1 0,0-1 0,-1 0 0,1 0 0,-1 1 0,1-1-1,-1 0 1,1 1 0,-1-1 0,1 1 0,-1-1 0,1 0 0,-1 1 0,0-1 0,1 1 0,-1-1 0,0 1 0,1 0-1,-1-1 1,0 1 0,1-1 0,-1 1 0,0-1 0,0 1 0,0 0 0,0-1 0,0 1 0,0 0 0,0 0 0,4 23-59,-1-1 0,-1 1 0,-1 0 0,-2-1 0,-3 28 1,3-30-76,0 0-145,-1 9-82,-7 42-1,7-66 124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4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13235,'3'7'1968,"1"0"-992,0-4 2097,-4-4-2337,-1-5-96,-1 3-264,2-3-295,-1-4-105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0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16099,'9'-2'6760,"22"2"-6162,-20 1-5,73-9-233,-66 5-871,1 1 0,0 1 0,-1 0 0,31 4 0,-48-3 410,0 0 1,0 0-1,0 1 0,0-1 0,0 0 0,1 1 0,-1-1 0,0 1 1,0 0-1,0-1 0,0 1 0,1 1 0,-2-1 68,1-1 0,-1 0 0,0 1 0,1-1 0,-1 1 0,0-1 0,0 1 0,0-1 0,0 0 0,1 1 0,-1-1 0,0 1 0,0-1 0,0 1 0,0-1 0,0 1 0,0-1 0,0 1 0,0-1 0,0 1 0,0-1 0,-1 1 0,1-1 0,0 1 0,0-1 0,0 1 0,-1-1 0,1 0 0,0 1 0,0-1 0,-1 1 0,1-1 0,0 0 0,-1 1 0,1-1 0,-18 13-807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17324,'5'11'1448,"8"-8"-888,5-4-224,11-8 584,2-3-191,7 1-529,3-2-408,-1-2 320,-2 1-32,-9 2-240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1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1144 94 5985,'-11'-8'643,"-1"1"-1,0 1 1,0 0-1,0 0 1,-1 1-1,-24-5 1,-83-11 2625,63 13-2967,9 1-148,-82-3 0,102 11-128,1 0 0,0 2 0,0 1 0,-41 12 0,25-2 89,1 2 0,0 2 0,1 1-1,1 2 1,1 3 0,1 0 0,2 3 0,-43 38-1,69-56-64,0 0-1,1 1 0,0 0 1,1 1-1,0 0 0,1 1 1,0-1-1,0 1 1,-7 20-1,11-21-37,0-1 1,1 1-1,0 0 0,0 0 1,1 1-1,1-1 1,0 0-1,0 0 0,1 0 1,1 0-1,5 21 0,2-2-10,2-1 0,0-1 0,3 0 0,0 0 0,1-1 0,2-1 0,1-1 0,0 0 0,2-1 0,1-1 0,1-1 0,1-1 0,30 21 0,-17-16-6,1-3 0,0 0-1,2-3 1,0-1-1,1-2 1,1-2 0,1-1-1,80 14 1,-97-24 12,0-2 0,-1 0 0,1-2 0,0-1 0,-1 0 0,1-2 1,-1-1-1,1-1 0,-1-1 0,-1-2 0,1 0 0,-1-1 0,-1-1 0,0-1 0,0-1 1,-1-1-1,-1-1 0,0-1 0,-1-1 0,0 0 0,-2-2 0,0 0 0,-1 0 0,0-2 1,-2 0-1,22-39 0,-22 31 71,-2-1-1,0 0 1,-2-1 0,-2 0 0,0 0 0,-2-1 0,-2 0-1,0 0 1,-2 0 0,-2-1 0,0 1 0,-2 0-1,-2 0 1,-1 0 0,-1 0 0,-17-51 0,17 68-18,0 0-1,0 1 1,-1-1 0,-1 2 0,0-1-1,-1 1 1,0 1 0,-1-1 0,0 1-1,-1 1 1,-23-17 0,24 20-6,-1 1 1,1 0 0,-2 1-1,1 0 1,0 0 0,-1 1-1,0 1 1,0 0-1,0 1 1,0 0 0,-1 1-1,1 0 1,0 1-1,-22 3 1,-2 3-183,0 2-1,-38 13 1,27-7-176,23-9 138,6-5-87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92 14755,'0'-5'-139,"-1"0"1,0-1-1,0 1 0,0 0 0,-1 0 0,1 0 0,-1 0 1,-4-6-1,5 8 232,-1 1 0,0-1 1,-1 1-1,1 0 0,0-1 0,0 1 1,-1 0-1,0 1 0,1-1 0,-1 0 1,0 1-1,0-1 0,0 1 0,0 0 1,-3-1-1,-1 0-16,1 0 1,-1 1-1,0 0 1,0 0-1,0 0 1,0 1-1,1 0 1,-1 0-1,0 1 1,0 0-1,0 0 1,1 1-1,-1 0 1,-6 2-1,4 0-21,0 1 0,1 0 0,-1 0 0,1 1 0,0 0 0,1 0 0,-1 1 0,-11 14 0,4-2-31,1 1-1,1 0 0,1 1 0,1 1 1,1 0-1,0 0 0,-7 31 0,6-8-13,1 0-1,3 1 0,2 0 1,2 0-1,1 0 0,3 0 1,2 0-1,2 0 0,2 0 1,1 0-1,25 72 0,-25-96-7,1-1-1,1 1 0,1-2 0,1 1 0,24 31 1,-31-45 0,0-1 1,0-1 0,0 1 0,1-1 0,0 0 0,0 0 0,0-1 0,1 1 0,-1-2 0,1 1 0,0-1 0,0 0 0,0 0 0,1 0 0,-1-1 0,1-1 0,-1 1 0,1-1-1,0 0 1,15-1 0,-11-2 26,0-1 0,0 0-1,0 0 1,0-1 0,0-1 0,-1 0-1,1 0 1,-1-1 0,-1-1-1,18-13 1,-1-2 105,-1-2-1,37-44 1,-35 35 10,-2-2 1,-1 0-1,-2-2 0,-1-1 0,-2 0 0,17-50 1,-26 57-61,-1 0 1,-2-1 0,-1 0 0,-2-1-1,0 1 1,-3-1 0,-1 0 0,-5-59 0,2 78-66,0 1 1,-1-1 0,0 1 0,-1 0-1,-1 0 1,0 0 0,-1 0 0,0 1-1,-1 0 1,0 0 0,-1 1 0,-9-11-1,11 16-49,1 1 0,-1-1 0,-1 1 1,1 0-1,-1 1 0,0-1 0,0 1 0,0 1 0,0-1 0,-1 1 0,1 0 0,-1 1 0,0 0 0,1 0 0,-1 1 0,0 0 0,0 0 1,-1 1-1,1 0 0,0 0 0,-12 3 0,3 1-45,0 1 0,0 0 0,-31 15 0,9 0-129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3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14659,'-3'3'1096,"2"-1"-784,3 0-128,10 9 1,2 2-81,5 0 448,7 5-288,10 0-136,3-1-8,3 2-24,-1-3-8,-5-6-56,-3 0-112,-7-3-344,-4 1-144,-12-4 448,-1 6-80,-6 0-89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3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11931,'10'8'469,"1"-1"0,0 0 0,0-1 0,0 0 0,1-1 1,0 0-1,0-1 0,23 6 0,-26-9-358,0 0 0,0-1 0,1 0 1,-1-1-1,0 1 0,0-2 0,0 1 0,0-1 0,-1 0 1,1-1-1,0 0 0,-1-1 0,10-5 0,-5 2-17,0-2 1,0 1-1,-1-1 0,0-1 1,-1 0-1,0-1 0,-1 0 1,0-1-1,-1 0 0,0 0 1,7-15-1,-10 17-112,0-1 0,-1 0 0,-1 0 0,0-1 0,-1 1 0,0-1 0,0 0 0,-1 0 1,-1 0-1,0 0 0,-1 0 0,0 0 0,-1 0 0,-3-18 0,-2 1-134,-1-2-48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3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79 14667,'30'67'1566,"33"106"1,-44-113-1450,-3 0 1,16 109-1,-33-151 75,0-18-186,1 0 1,0 0 0,0 0 0,0 1 0,-1-1 0,1 0 0,0 0 0,0 0-1,-1 0 1,1 0 0,0 0 0,0 0 0,-1 0 0,1 0 0,0 0 0,0 0 0,0 0-1,-1 0 1,1 0 0,0 0 0,0 0 0,-1-1 0,1 1 0,0 0 0,0 0-1,0 0 1,-1 0 0,1 0 0,0 0 0,0-1 0,0 1 0,-1 0 0,1 0 0,0 0-1,0 0 1,0-1 0,-3-3 38,0 1 1,0-1-1,0 0 0,1 0 0,-3-5 0,-4-11 45,-85-197 229,78 176-366,3-1 1,1-1-1,-8-58 0,19 94 38,0 0 0,1 0 1,0 0-1,0-1 0,0 1 1,1 0-1,0 0 0,4-12 1,-4 16 5,0 0 1,1 0 0,-1 0-1,1 0 1,0 0 0,0 0-1,0 0 1,0 1 0,1-1 0,-1 1-1,1-1 1,-1 1 0,1 0-1,0 0 1,0 0 0,0 1-1,0-1 1,0 1 0,0 0-1,5-2 1,-5 2 0,0 0 0,0 0 0,1 0 0,-1 1 0,0-1 0,1 1-1,-1 0 1,1 0 0,-1 0 0,0 0 0,1 1 0,-1-1 0,1 1 0,-1 0 0,0 0 0,0 0 0,1 0 0,-1 1-1,5 3 1,-6-4 5,0 1 0,0 0 0,0 1-1,-1-1 1,1 0 0,0 0 0,-1 1-1,0-1 1,1 1 0,-1-1-1,0 1 1,0 0 0,-1-1 0,1 1-1,0 0 1,-1 0 0,0-1 0,0 1-1,0 0 1,0 0 0,0 0 0,0-1-1,-1 1 1,0 4 0,-3 7-48,-1 0 0,0 0 0,0 0 0,-2-1 0,0 1 0,0-1 0,-1-1 0,-1 0 0,0 0 0,-12 12 0,20-23 4,0 0 31,1 0 0,-1 0-1,1-1 1,-1 1 0,0 0 0,1-1 0,-1 1-1,0-1 1,1 1 0,-1-1 0,0 1 0,0-1-1,0 1 1,1-1 0,-1 0 0,0 1 0,0-1-1,0 0 1,0 0 0,0 0 0,1 0 0,-1 1-1,0-1 1,-1-1 0,-2-5-186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16035,'0'20'493,"2"0"1,0-1-1,1 1 0,0-1 0,2 1 0,12 30 0,-17-49-482,0 1 1,1-1-1,-1 0 1,1 1-1,-1-1 0,1 0 1,0 0-1,-1 1 1,1-1-1,0 0 0,0 0 1,0 0-1,0 0 1,0 0-1,0 0 1,0 0-1,0-1 0,0 1 1,0 0-1,1 0 1,0 0-1,-1-1-7,-1 0 1,0 0-1,1-1 0,-1 1 1,0 0-1,1 0 1,-1 0-1,0 0 0,1-1 1,-1 1-1,0 0 0,1 0 1,-1 0-1,0-1 0,0 1 1,1 0-1,-1-1 0,0 1 1,0 0-1,0 0 0,1-1 1,-1 1-1,0 0 0,0-1 1,0 1-1,0-1 0,2-19 101,-2 8-1,-2-1-1,1 1 1,-2-1-1,0 1 0,0 0 1,-1 0-1,-1 1 1,0-1-1,0 1 0,-13-19 1,10 23 50,4 10 66,3-2-202,1 0-1,0 0 1,0 1-1,0-1 1,0 0 0,1 0-1,-1 0 1,0 0 0,0 0-1,1 1 1,-1-1-1,1 0 1,-1 0 0,1 0-1,0 1 1,0 0-85,1 0 0,-1 0-1,0 0 1,1-1 0,-1 1 0,1-1-1,0 1 1,0-1 0,0 1 0,-1-1 0,1 0-1,0 0 1,0 0 0,1 0 0,-1 0 0,0-1-1,0 1 1,0-1 0,0 1 0,1-1 0,-1 0-1,0 0 1,0 0 0,1 0 0,-1 0-1,0 0 1,0-1 0,5 0 0,3-3-414,1 0 1,-1 0-1,0-1 1,15-9-1,-22 12 441,20-12-670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 13731,'-10'23'1971,"-7"18"223,16-38-2071,1 0 0,-1 0 0,0 0 0,1 0 0,0 0 0,0 1 0,0-1 0,0 0 0,0 0 0,1 0 0,0 5 0,0-7-110,-1 0 0,0 0 0,1 0 0,-1 0 0,0 0-1,1-1 1,-1 1 0,1 0 0,0 0 0,-1 0 0,1-1 0,-1 1 0,1 0-1,0-1 1,0 1 0,-1-1 0,1 1 0,0-1 0,0 1 0,0-1 0,0 1-1,-1-1 1,1 0 0,0 1 0,0-1 0,0 0 0,0 0 0,0 0-1,0 0 1,0 0 0,0 0 0,0 0 0,0 0 0,0 0 0,0 0 0,0-1-1,-1 1 1,1 0 0,0 0 0,0-1 0,0 1 0,0-1 0,0 1 0,-1-1-1,3 0 1,1-2-5,0 0-1,0 0 0,0 0 1,0 0-1,-1-1 0,1 1 1,3-7-1,-5 8 26,0-1 0,0 0 1,0 0-1,-1-1 0,1 1 0,-1 0 1,0 0-1,0-1 0,0 1 0,-1 0 1,1-1-1,-1 1 0,1-1 0,-1 1 0,0-1 1,-1 1-1,1-1 0,-1 1 0,1 0 1,-1-1-1,0 1 0,0 0 0,-3-7 1,2 7-38,-1-1 0,1 1 0,-1 0 1,0 0-1,0 0 0,0 0 0,0 0 1,0 0-1,0 1 0,-1 0 0,0-1 1,1 1-1,-1 1 0,0-1 0,0 1 1,0-1-1,0 1 0,0 0 0,-6-1 1,10 2-9,-1 0 0,1 0-1,0 0 1,-1 0 0,1 0 0,-1 0 0,1 0 0,-1 0 0,1 0 0,-1 0 0,1 0 0,0 0 0,-1 0-1,1 0 1,-1 0 0,1 1 0,-1-1 0,1 0 0,0 0 0,-1 0 0,1 1 0,0-1 0,-1 0 0,1 1-1,0-1 1,-1 0 0,1 0 0,0 1 0,-1 0 0,-1 4-239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13539,'11'16'545,"-1"-1"-1,-1 2 1,-1-1 0,0 1-1,-1 1 1,6 20 0,13 32 683,-20-57-1009,2 8 118,1-1 1,1 0 0,1-1-1,24 31 1,-34-48-328,0-1 0,0 0 0,0 0 0,0 1 0,0-1 0,0 0 0,0 0 0,0 0 0,1-1-1,-1 1 1,0 0 0,1 0 0,-1-1 0,1 1 0,-1-1 0,1 1 0,-1-1 0,1 0 0,-1 1 0,1-1 0,-1 0 0,1 0 0,2 0 0,-2-1-5,-1 0 1,1 0-1,0 0 1,0 0-1,-1 0 1,1 0-1,0 0 1,-1 0-1,0-1 1,1 1-1,-1-1 1,0 1-1,1-1 1,-1 0-1,1-2 1,4-8 7,-1 1 0,0-1 1,-1 0-1,4-17 0,17-90 17,-25 120-30,1-1 0,-1 0 1,0 0-1,0 0 0,0 0 0,0 0 0,0 0 1,0 0-1,0 0 0,0 0 0,0 0 1,0 0-1,1 0 0,-1 0 0,0 0 1,0 0-1,0 0 0,0 0 0,0 0 1,0 0-1,0 0 0,0 0 0,1 0 1,-1 0-1,0 0 0,0 0 0,0 0 0,0 0 1,0 0-1,0 0 0,0 0 0,0 0 1,1 0-1,-1 0 0,0 0 0,0 0 1,0 0-1,0 0 0,0 0 0,0 0 1,0 0-1,0 0 0,0-1 0,0 1 1,0 0-1,0 0 0,0 0 0,0 0 0,1 0 1,-1 0-1,0 0 0,0 0 0,0 0 1,0-1-1,0 1 0,0 0 0,0 0 1,0 0-1,0 0 0,0 0 0,0 0 1,0 0-1,0-1 0,0 1 0,0 0 1,-1 0-1,1 0 0,5 13 11,1 19 2,-3 3 12,-2-20-1,1 1-1,0-1 1,1 0-1,8 27 1,-11-42-27,0 1 1,0-1 0,0 0-1,0 0 1,0 1 0,1-1-1,-1 0 1,0 0 0,0 1-1,0-1 1,0 0 0,0 0-1,0 1 1,1-1 0,-1 0-1,0 0 1,0 1 0,0-1-1,0 0 1,1 0 0,-1 0-1,0 0 1,0 1 0,1-1-1,-1 0 1,0 0 0,0 0-1,1 0 1,-1 0 0,0 0-1,0 0 1,1 0 0,-1 0-1,0 0 1,1 0 0,-1 0-1,0 0 1,0 0 0,1 0-1,-1 0 1,0 0 0,0 0-1,1 0 1,-1 0 0,0 0-1,0 0 1,1 0 0,-1 0-1,0-1 1,0 1 0,1 0-1,-1 0 1,0 0 0,0 0-1,0-1 1,1 1 0,-1 0-1,0-1 1,8-13-518,-4 1 263,-1 0 0,-1 0 0,2-14 1,-1 2 52,3-15-156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2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11963,'38'-11'695,"0"2"1,0 2-1,73-5 0,98 7-659,-41 2 64,220-31 1,190-93 526,72-12 275,-513 123-776,163 3 0,136 32-43,-322-14-65,0-4 0,-1-5 0,162-27 0,-240 25-34,5-1-60,0 1 0,0 2 0,46 2 0,-82 2 48,0 0 0,1 1 0,-1-1 0,0 1 0,0 0 0,0 0 0,-1 1 0,1-1 0,0 1 0,0 0 0,-1 0 0,6 4 0,-5-1-98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12451,'7'-12'1152,"1"7"-528,-1 5-88,3 10 680,0 1-55,2 10-105,-2-1-32,0 3-136,0-1-72,-1-2-231,-2-4-153,-3-6-544,1-6-408,-4-11 464,-1-12-96,-1-13-81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15803,'32'48'3723,"49"117"-2503,-74-150-1120,-7-14-93,1 0 0,-1 0 0,0 0 0,1 0-1,-1 0 1,0-1 0,1 1 0,-1 0 0,1 0 0,-1 0 0,1-1 0,0 1 0,-1 0 0,1-1 0,0 1 0,-1-1 0,1 1 0,0-1 0,0 1 0,0-1-1,-1 1 1,1-1 0,0 0 0,0 1 0,0-1 0,0 0 0,0 0 0,0 0 0,0 0 0,1 0 0,1 0 20,0-2 0,0 1 0,0 0-1,-1-1 1,1 1 0,0-1 0,4-4 0,1 0-26,-2 2 7,57-37 89,-56 37-93,0 0 0,1 1 1,-1 0-1,1 0 0,0 0 0,16-2 0,-23 5-4,0 0 0,1 0 0,-1 0 0,1-1-1,-1 1 1,0 1 0,1-1 0,-1 0 0,0 0 0,1 0 0,-1 1-1,0-1 1,1 1 0,-1-1 0,0 1 0,0-1 0,1 1-1,-1 0 1,0 0 0,0 0 0,0-1 0,0 1 0,1 2 0,-1-1 3,0 0 1,0 0-1,0 0 1,0 0-1,-1 0 1,1 0 0,-1 0-1,1 0 1,-1 0-1,0 1 1,0-1 0,0 0-1,0 3 1,-1 5 45,-1-1 1,0 0 0,-1 0-1,0 0 1,-7 16-1,6-19 20,1 0 0,-1 0 1,0 0-1,-1 0 0,0-1 0,1 0 0,-2 0 0,1 0 0,-11 7 0,14-10-76,0-1 0,0 0 0,0 0 0,-1 1 0,1-1 0,0-1 0,0 1 0,-1 0 0,1-1 0,0 1 0,-1-1 0,1 1 0,-1-1 0,1 0 0,0 0 0,-1 0 0,1-1 0,-1 1-1,1 0 1,0-1 0,-1 0 0,1 1 0,0-1 0,-1 0 0,1 0 0,0 0 0,0-1 0,0 1 0,0 0 0,0-1 0,0 0 0,-1-1 0,1 0-97,0 1 0,0-1 0,1 1 0,0-1 0,-1 0 1,1 0-1,0 0 0,0 1 0,1-1 0,-1 0 0,1 0 0,-1 0 0,1 0 0,0 0 0,0 0 0,0 0 0,1 0 1,-1 0-1,1 0 0,-1 0 0,1 0 0,0 0 0,0 0 0,0 0 0,3-4 0,10-12-596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14707,'3'-3'1697,"0"3"-1121,-1 2-144,0 4 824,3 4-432,-1 3-128,0 1-224,1 1-192,-2-4-552,0-2-344,2-9 528,1-9-120,1-8-104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14939,'3'20'2714,"10"36"-1,-7-36-2267,5 28-73,3-1-1,1 0 0,3-2 1,30 59-1,-38-92-369,-9-12-3,-1 0 0,0-1 0,0 1 1,0 0-1,1 0 0,-1 0 0,0 0 0,0 0 1,0 0-1,0-1 0,1 1 0,-1 0 0,0 0 0,0 0 1,0 0-1,0-1 0,0 1 0,0 0 0,1 0 1,-1 0-1,0-1 0,0 1 0,0 0 0,0 0 0,0 0 1,0-1-1,0 1 0,0 0 0,0 0 0,0-1 0,0 1 1,0 0-1,0 0 0,0-1 0,-4-27 11,-9-21 20,-19-46 0,33 100-39,2 3 1,1 0 0,-1-1 1,1 1-1,0-1 0,8 10 0,-11-16 4,0 0 0,0 1 1,0-1-1,0 0 0,1 1 0,-1-1 0,0 0 1,1 0-1,-1 0 0,1 0 0,-1-1 1,1 1-1,-1 0 0,1-1 0,0 1 0,-1-1 1,1 1-1,0-1 0,-1 0 0,1 1 0,0-1 1,0 0-1,-1 0 0,1 0 0,0-1 0,0 1 1,-1 0-1,1-1 0,0 1 0,-1-1 1,1 0-1,0 1 0,-1-1 0,1 0 0,-1 0 1,1 0-1,-1 0 0,2-1 0,3-4-18,-1 0 1,1-1-1,-1 1 0,0-1 1,-1 0-1,0 0 0,0-1 1,0 1-1,-1-1 0,0 0 1,-1 0-1,0 0 0,2-14 1,-6 36 57,0 0 1,1 23-1,1-30-48,0-1 0,0 0 0,1 0-1,0 0 1,0 0 0,1 0 0,0 0 0,4 10 0,-6-15-9,0-1 0,0 0 0,1 0 0,-1 1 0,0-1 0,0 0 0,0 0 0,0 1 0,0-1 0,0 0-1,1 0 1,-1 0 0,0 1 0,0-1 0,0 0 0,1 0 0,-1 0 0,0 0 0,0 1 0,1-1 0,-1 0 0,0 0 0,0 0 0,1 0 0,-1 0 0,0 0 0,0 0 0,1 0 0,-1 0 0,0 0 0,0 0 0,1 0 0,-1 0 0,0 0 0,1 0 0,5-9-819,-1-15 49,-4 2 391,-1-3-121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17284,'-2'6'1504,"2"3"-1088,2-4-168,1-2 512,2 2-416,0-7-2248,0 2 1920,1 2-400,-1-2-184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15451,'2'0'138,"-1"1"1,1-1-1,-1 0 0,0 1 0,1-1 0,-1 1 1,0 0-1,1-1 0,-1 1 0,0 0 0,0 0 1,0 0-1,0 0 0,0-1 0,2 4 0,16 20 743,-13-15-357,11 14 190,-12-14-520,0-1 1,1 0-1,0-1 0,1 1 0,-1-1 1,1-1-1,11 9 0,-17-14-160,0-1 0,1 1 0,-1 0 0,1-1 0,-1 1 0,0-1 0,1 1-1,-1-1 1,1 1 0,-1-1 0,1 0 0,0 0 0,-1 0 0,1 0 0,-1 0 0,1 0 0,-1 0-1,1-1 1,-1 1 0,1-1 0,1 0 0,0 0 19,-1-1 1,0 1-1,0-1 0,1 0 0,-1 0 1,0 0-1,-1 0 0,1 0 0,0 0 1,-1 0-1,3-4 0,1-4 166,0-1 1,-1 0-1,0 0 1,4-18-1,-5 15 116,-1 0 1,0-26-1,-2 11-2717,0 20 748,-3 23 35,1-4 563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13787,'0'-3'2096,"7"0"-1167,2-4-385,-2-2 2192,8-3-1896,-1 1-183,1-1-401,1 2-320,-5 0-753,1 3 745,-4 5-200,-6 2-80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13819,'-3'0'1560,"5"7"-1040,2 10-232,4 8 1441,0 7-1281,2 1-136,3 7-152,0 1-56,0-1-72,0-1-160,-4-11-440,-3-6 648,-6-12-152,0-6-56,-6-5-48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14731,'5'-18'469,"0"1"-1,2-1 0,0 2 1,1-1-1,1 1 0,1 0 1,17-22-1,-9 15-193,1 2 1,2-1-1,43-34 0,-54 49-257,-1 0 0,1 1 0,1 0 0,-1 0 0,20-6 0,-28 11-19,0 0 1,1 0-1,-1 0 1,1 1-1,-1-1 1,0 1-1,1-1 1,-1 1 0,1 0-1,-1 0 1,1 0-1,-1 1 1,1-1-1,-1 0 1,0 1-1,1 0 1,-1-1-1,0 1 1,1 0-1,-1 0 1,0 0-1,0 1 1,0-1 0,0 1-1,0-1 1,0 1-1,0-1 1,-1 1-1,1 0 1,0 0-1,-1 0 1,0 0-1,2 3 1,1 4 15,0 0 0,-1 0 0,-1 1 0,0 0 1,0-1-1,-1 1 0,0 0 0,0-1 0,-2 20 0,-2-1 71,-1 0-1,-9 31 1,11-47-97,-24 77 364,23-82-413,0 1-1,0-1 0,-1 0 0,0 0 0,0 0 1,0 0-1,-1-1 0,0 0 0,-7 7 1,11-12 32,1-1 0,-1 1 1,1-1-1,-1 0 1,1 1-1,-1-1 0,1 0 1,-1 1-1,1-1 1,-1 0-1,1 1 0,-1-1 1,0 0-1,1 0 1,-1 0-1,1 0 1,-1 0-1,0 0 0,1 1 1,-1-1-1,1 0 1,-1-1-1,0 1 0,1 0 1,-1 0-1,0 0 1,0-1 8,0 0 0,1 1 0,-1-1 0,1 0 1,0 1-1,-1-1 0,1 0 0,-1 0 0,1 1 0,0-1 1,0 0-1,-1 0 0,1 0 0,0 0 0,0 0 1,0 1-1,0-1 0,0 0 0,0 0 0,0 0 0,1-1 1,2-23-361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13411,'10'54'2168,"-7"-30"-1314,2-1 0,0 0 0,1-1 0,14 34 1,-19-55-834,-1 0 1,1 0 0,-1 0 0,1 0 0,-1 1 0,1-1 0,0 0-1,-1 0 1,1 0 0,0 0 0,0-1 0,0 1 0,0 0 0,0 0-1,0 0 1,0-1 0,0 1 0,0 0 0,0-1 0,1 1 0,-1-1-1,2 1 1,-2-1-13,0 0 0,0-1 0,0 1 0,1 0 0,-1-1 0,0 1 0,0-1 0,0 1 0,0-1 0,0 0 0,0 1 0,0-1 0,-1 0 0,1 0 0,0 1 0,0-1 0,0 0 0,-1 0 0,2-1 0,2-4 2,-1-1 1,0 1-1,0 0 1,0-1-1,-1 0 1,4-11-1,-3 2 28,-1 0-1,0-1 1,-1 1-1,0 0 1,-1-1-1,-4-24 1,0 32-6,1 13 19,2 17 16,3-8-46,1-1-1,0 1 0,1-1 1,6 15-1,-8-23-14,0 0 0,0 0 0,0 0 0,1 0 0,-1 0 0,1-1-1,0 1 1,0-1 0,0 1 0,0-1 0,1 0 0,-1 0 0,1-1 0,0 1 0,4 1 0,-6-3-3,1 0 1,-1-1 0,1 1 0,-1-1 0,1 0 0,0 0-1,-1 0 1,1 0 0,-1 0 0,1-1 0,-1 1 0,1-1-1,-1 1 1,1-1 0,-1 0 0,1 0 0,-1 0 0,0 0 0,1-1-1,-1 1 1,0-1 0,0 1 0,0-1 0,0 0 0,0 1-1,-1-1 1,1 0 0,1-3 0,5-5 11,-1 0 0,-1-1 0,0 0 0,7-17 0,-3 6 7,-2-1 0,-1 0 1,-1 0-1,0-1 1,-2 0-1,1-27 1,-5 41-19,-2 9-3,-3 17 3,2 6 63,1-1 0,1 1 0,0-1 0,2 1 0,4 25 0,-5-46-53,1 1 0,-1 0 0,1 0 0,-1-1 0,1 1 0,-1 0 0,1-1 0,0 1 0,0-1 0,0 1 0,0-1 0,0 1 0,0-1 1,0 0-1,0 1 0,2 0 0,-2-1-7,0-1 1,0 0 0,0 0 0,-1 0 0,1 0-1,0 0 1,0 0 0,0 0 0,0 0 0,0 0-1,0 0 1,-1 0 0,1 0 0,0-1 0,0 1-1,0 0 1,0-1 0,-1 1 0,1-1-1,0 1 1,0-1 0,-1 1 0,1-1 0,0 1-1,-1-1 1,1 1 0,0-1 0,-1 0 0,1 0-1,-1 1 1,1-1 0,-1 0 0,1-1 0,7-12-27,0-1 0,-1 0 1,0-1-1,-1 1 1,-1-1-1,5-30 1,8-18-457,-18 64 471,0 0-1,0 0 0,0 0 0,0 0 0,0 0 1,0 0-1,0 0 0,0-1 0,0 1 1,0 0-1,0 0 0,0 0 0,0 0 0,0 0 1,0 0-1,1 0 0,-1 0 0,0 0 1,0 0-1,0 0 0,0 0 0,0 0 0,0 0 1,0 0-1,0 0 0,0 0 0,0 0 1,1 0-1,-1 0 0,0 0 0,0 0 0,0 0 1,0 0-1,0 0 0,0 0 0,0 0 1,0 0-1,0 0 0,0 1 0,0-1 0,0 0 1,0 0-1,1 0 0,-1 0 0,0 0 1,0 0-1,0 0 0,0 0 0,0 0 1,0 0-1,0 0 0,0 0 0,0 0 0,0 1 1,0-1-1,0 0 0,0 0 0,0 0 1,0 0-1,0 0 0,0 0 0,0 0 0,0 0 1,0 0-1,0 0 0,0 1 0,0-1 1,0 0-1,3 8-68,1 24 33,2 35 0,-5-45 192,0 0 1,2-1-1,0 1 0,13 41 0,-15-62-148,-1 0 0,0 0 0,0 0 0,1-1 0,-1 1 0,0 0 0,1 0 0,-1-1 0,0 1 0,1 0-1,-1-1 1,1 1 0,0 0 0,-1-1 0,1 1 0,-1-1 0,1 1 0,1 0 0,-2-1-9,0 0 0,1-1-1,-1 1 1,1 0 0,-1 0 0,0 0 0,0-1 0,1 1 0,-1 0 0,0 0 0,1-1 0,-1 1 0,0 0 0,0 0 0,1-1-1,-1 1 1,0 0 0,0-1 0,0 1 0,1-1 0,-1 1 0,0 0 0,0-1 0,0 1 0,0-1 0,6-35 335,-8-48-245,-2 33-129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3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10402,'39'49'1993,"22"59"-1810,39 59-94,-81-140-121,2 0 0,0-1 0,47 43 0,8-5-15,36 32 69,-90-75 21,-1 1 0,34 48 0,26 58 83,-51-76-87,3-1-1,2-1 0,42 45 1,-33-53 39,87 62 0,12 11 355,18 59 99,-34-32-353,-99-115-165,1-1 0,60 42-1,28-2-10,-87-51-3,0 1 0,0 2 0,-2 1 0,0 1 0,30 29 0,55 83 8,-82-92 2,1-2 0,2-2 0,46 40 0,-25-36 32,89 47 0,-95-59-9,-1 1 0,-1 2 0,45 40 0,131 148 89,-27-24 124,436 448 321,-548-543-558,85 130-1,-120-162-3,2-3-1,4-1 0,119 106 1,-100-103 18,-4 4 1,121 154-1,-167-193 10,1-1 0,2-1-1,38 33 1,-45-46-6,1-1 0,1-1 0,1-1 0,0-1 1,47 19-1,66 25 270,-110-45-250,-1 2-1,-1 1 1,27 20 0,-24-14-46,-13-11 21,0 1 0,-1 0 0,-1 1 0,19 21 0,-27-27 26,7 9-72,-11-15 49,0 0 0,1 1 0,-1-1-1,0 0 1,1 1 0,-1-1 0,0 0 0,1 1-1,-1-1 1,0 0 0,1 0 0,-1 1-1,1-1 1,-1 0 0,0 0 0,1 0-1,-1 1 1,1-1 0,-1 0 0,1 0-1,-1 0 1,1 0 0,-1 0 0,0 0 0,1 0-1,0 0 1,0-1 159,-2 1-246,0-1 1,0 1-1,1-1 0,-1 1 1,0 0-1,0-1 0,0 1 0,0 0 1,0 0-1,1-1 0,-1 1 1,0 0-1,0 0 0,-2 0 0,-3-1-74,-5-5-34,-1-3-60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5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23 241 15219,'56'158'3650,"-23"-59"-3096,-15-51-379,-11-42-48,-4-12-19,-2-18 29,-4-10-55,-2 1 1,-1 0 0,-1 0-1,-2 0 1,-2 1 0,-26-57-1,33 81-76,-15-29 3,18 34-5,-1 1 0,1 0 0,-1 0 0,0 0 0,1 0 0,-1 0 0,0 1 0,0-1 0,0 0 0,-1 1 0,1 0 0,-4-3 0,6 4-1,-1 0 0,1 0 0,0 0 0,0-1 1,-1 1-1,1 0 0,0 0 0,-1 0 0,1 0 0,0 0 0,-1 0 0,1 0 0,-1 0 0,1 0 1,0 0-1,-1 0 0,1 0 0,0 0 0,-1 0 0,1 0 0,0 0 0,-1 0 0,1 1 0,0-1 1,-1 0-1,1 0 0,0 0 0,0 0 0,-1 1 0,1-1 0,0 0 0,0 0 0,-1 1 0,1-1 1,0 0-1,0 0 0,-1 1 0,1 0 0,1 16 141,11 17 115,-7-24-165,1 0 0,0 0 1,1-1-1,10 12 0,-17-19-82,1-1 0,1 0 0,-1 0-1,0 1 1,0-1 0,0 0 0,0 0 0,1 0 0,-1 0 0,1-1 0,-1 1 0,0 0 0,1-1 0,-1 1-1,1 0 1,0-1 0,-1 0 0,1 1 0,-1-1 0,1 0 0,0 0 0,-1 0 0,1 0 0,-1 0 0,1 0-1,0-1 1,-1 1 0,1 0 0,-1-1 0,1 1 0,-1-1 0,1 0 0,-1 1 0,1-1 0,-1 0 0,0 0-1,1 0 1,-1 0 0,0 0 0,2-2 0,1-2 7,-1 0-1,1 0 0,-1 0 1,0-1-1,0 1 1,-1-1-1,1 1 1,2-13-1,8-52 78,-10 54-74,10-120 125,8 244 232,-19-94-359,17 74 280,-16-78-289,1 1 0,-1-1-1,2 0 1,-1 0 0,1-1 0,7 10 0,-11-17-70,0-1 1,0 0 0,0 0 0,0 0 0,0 0 0,0 0-1,0 0 1,0-1 0,0 1 0,0 0 0,0 0 0,1-1-1,-1 1 1,2 0 0,-2-1 31,0 0 0,-1 0 0,1 0 1,0 0-1,-1 0 0,1 0 0,-1 0 0,1-1 0,0 1 0,-1 0 1,1 0-1,-1-1 0,1 1 0,-1 0 0,1-1 0,-1 1 0,1 0 1,-1-1-1,1 1 0,-1-1 0,0 1 0,1-1 0,-1 1 0,1-1 1,-1 1-1,0-1 0,0 1 0,1-1 0,-1 0 0,0 1 0,0-1 1,0 1-1,1-2 0,2-9-366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12291,'43'3'809,"-1"1"0,1 3 0,71 19 0,-3 0-594,-15-9-159,0-5 0,1-4 0,134-6 0,184-7 605,-2 37-3,-310-16-538,143 17-211,-178-27-259,109-4 0,-148-4 281,0-1 0,-1-1-1,1-2 1,40-14-1,7-12-162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17676,'-1'1'52,"1"-1"1,0 1-1,0-1 1,-1 1-1,1 0 1,0-1-1,0 1 1,0 0-1,0-1 1,0 1 0,0 0-1,0-1 1,0 1-1,0-1 1,0 1-1,0 0 1,0-1-1,0 1 1,1 0-1,-1-1 1,0 1-1,0-1 1,1 1-1,-1 0 1,1-1-1,-1 1 1,0-1-1,1 1 1,-1-1-1,1 1 1,-1-1-1,1 0 1,-1 1 0,1-1-1,-1 0 1,1 1-1,-1-1 1,1 0-1,0 1 1,-1-1-1,1 0 1,0 0-1,-1 0 1,1 0-1,0 0 1,-1 0-1,1 0 1,-1 0-1,1 0 1,0 0-1,-1 0 1,1 0-1,0 0 1,-1 0-1,1 0 1,0-1 0,0 1-1,8-3-489,0-1 0,0 1 0,12-8 0,-5 4 167,-3 1-783,23-7-1666,-34 12 2735,0 0-1,1 1 0,-1 0 1,0-1-1,1 1 0,-1 0 1,0 0-1,1 0 0,-1 1 1,0-1-1,0 0 1,1 1-1,2 1 0,-4-2 73,0 1 1,0 0-1,0 0 0,0 0 0,0 0 0,0 0 0,0 0 1,-1 0-1,1 0 0,0 0 0,-1 0 0,1 0 0,-1 0 1,1 0-1,-1 0 0,0 1 0,1-1 0,-1 0 0,0 0 1,0 1-1,0-1 0,0 2 0,-3 32 1434,2-29-1078,-9 43 1865,6-35-1860,1 0-1,1 0 0,-2 19 1,37-56-1540,-23 16 911,1 0 1,0 1-1,0 1 0,1-1 1,0 2-1,0 0 0,0 0 1,14-2-1,-20 5 178,1 0 0,0 0 0,0 0-1,0 1 1,0 0 0,0 1 0,0-1 0,0 1 0,0 1-1,0-1 1,-1 1 0,1 1 0,0-1 0,-1 1-1,0 0 1,7 4 0,-10-4 59,-1-1-1,1 0 1,-1 1 0,0 0-1,1 0 1,-1-1 0,-1 1-1,1 0 1,0 1-1,-1-1 1,1 0 0,-1 0-1,0 1 1,0-1 0,0 1-1,-1-1 1,1 1 0,-1-1-1,0 1 1,0-1 0,0 1-1,-1-1 1,1 1 0,-1-1-1,1 1 1,-3 3-1,1 1 116,0 1 0,-1-1 0,-1 0 0,1 0-1,-1 0 1,-1-1 0,0 0 0,0 1 0,-8 9-1,7-12-130,0 1-1,-1-1 1,1 0-1,-1-1 1,0 1-1,0-2 1,0 1-1,-1-1 1,-11 4-1,16-6-109,0 0 0,0 0-1,0 0 1,0-1 0,0 1 0,0-1-1,0 0 1,0 0 0,0 0 0,0-1 0,-1 1-1,1-1 1,0 1 0,0-1 0,1 0-1,-1 0 1,0 0 0,0-1 0,0 1 0,1-1-1,-1 1 1,1-1 0,-1 0 0,1 0-1,0 0 1,-1 0 0,-2-5 0,-7-14-459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8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0 901 14587,'234'-162'3677,"290"-151"-1348,16 20-1908,-534 291-421,220-122-88,-209 118-344,-23 15-451,2-6 731,0 1-1,0-1 1,0 0-1,-1 0 1,-8 4-1,-7-4-291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15835,'4'-16'1185,"11"-9"-937,1-6-120,13-14 456,10-16-296,13-14-160,4-5-16,2-5-48,1 1-24,-5 6-24,-3 6 8,-14 14-104,-8 10-104,-13 16-192,-9 11-136,-10 9 392,-10 6-104,-17 18-88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13979,'-24'69'531,"3"1"0,2 1 0,4 1 0,-7 97 0,21-164-529,0 1 0,1-1 1,0 1-1,1-1 0,-1 1 0,2 6 0,-1-11 3,-1-1 1,0 1-1,1 0 0,-1 0 1,0 0-1,1 0 0,-1-1 0,1 1 1,-1 0-1,1 0 0,-1-1 1,1 1-1,0 0 0,-1-1 1,1 1-1,0 0 0,0-1 0,-1 1 1,1-1-1,0 0 0,0 1 1,0-1-1,0 0 0,0 1 1,-1-1-1,1 0 0,0 0 0,0 0 1,0 1-1,0-1 0,0 0 1,0-1-1,0 1 0,0 0 1,0 0-1,0 0 0,-1 0 0,1-1 1,0 1-1,0 0 0,2-2 1,76-32 438,11-3-100,138-22-530,-218 57 194,51-12-78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200 106 14179,'4'-13'718,"6"-30"634,-9 40-1224,-1 0 0,0 0 0,1 0 0,-1 0 0,0 0 1,-1 0-1,1 0 0,0 0 0,-1 1 0,0-1 0,0 0 0,-1-3 0,2 6-86,0-1 0,-1 1-1,1-1 1,0 1-1,-1-1 1,1 1-1,-1-1 1,1 1-1,-1-1 1,1 1-1,-1-1 1,1 1-1,-1 0 1,0-1-1,1 1 1,-1 0-1,0 0 1,1-1-1,-1 1 1,0 0-1,1 0 1,-1 0-1,0 0 1,1 0-1,-1 0 1,0 0-1,1 0 1,-1 0-1,0 0 1,1 0-1,-1 0 1,0 0-1,1 1 1,-1-1-1,0 0 1,1 1-1,-1-1 1,1 0-1,-1 1 1,0 0 0,-21 18 609,21-19-645,-17 21 81,1 1 0,1 1 0,0 0 0,2 1 0,1 0-1,1 1 1,1 1 0,1 0 0,1 0 0,2 1 0,0 0 0,2 1 0,-2 30 0,7-54-89,-1-1 0,1 1 0,1 0-1,-1 0 1,0-1 0,1 1 0,0 0-1,0-1 1,0 1 0,0 0 0,3 4-1,-3-7-2,0 1-1,0-1 0,0 0 0,1 0 0,-1 0 1,0 0-1,1 0 0,-1 0 0,1 0 1,-1 0-1,1 0 0,0 0 0,-1-1 1,1 1-1,-1-1 0,1 1 0,0-1 0,0 0 1,-1 0-1,1 0 0,0 0 0,0 0 1,-1 0-1,1 0 0,0 0 0,1-1 1,23-5-187,38-12 0,-38 10 26,47-10 1,-65 17 136,0 0 1,-1 1-1,1 0 0,0 0 1,-1 0-1,1 1 1,0 0-1,-1 1 0,1 0 1,12 4-1,-17-5 27,0 1-1,0-1 1,0 0 0,-1 1 0,1 0-1,0 0 1,-1 0 0,1 0 0,-1 0-1,0 0 1,0 0 0,1 1 0,-1-1-1,-1 1 1,1 0 0,0-1 0,-1 1-1,1 0 1,-1 0 0,0 0 0,0 0-1,0 0 1,-1 0 0,1 0 0,-1 0-1,1 1 1,-1-1 0,0 0 0,0 0-1,-1 5 1,-1 0 25,0 0 1,0-1-1,-1 1 0,0 0 1,0-1-1,-1 0 0,1 0 1,-2 0-1,1 0 0,-11 11 1,4-5 66,-1-1 1,0-1-1,-18 14 1,26-22-116,-1 0 0,1 0 0,-1 0 0,1-1 0,-1 1 0,0-1 0,0 0 0,0-1 0,0 1 0,0-1 0,0 0-1,0 0 1,-1-1 0,-8 0 0,13 0-1,0 0 0,0 0 0,0 0 0,0-1 0,0 1 0,0 0 0,0-1 0,0 1 0,0-1 0,0 0 0,0 1 0,0-1 0,0 1 0,1-1 0,-1 0 0,0 0 0,0 0 0,1 1 0,-1-1 1,1 0-1,-1 0 0,1 0 0,-1 0 0,1 0 0,-1 0 0,1 0 0,0 0 0,-1 0 0,1 0 0,0-1 0,0-3-10,-1 1 0,2 0 1,-1 0-1,0 0 0,1-1 1,-1 1-1,2-4 0,12-26-321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15835,'-4'7'147,"0"0"0,1 0 1,0 0-1,1 0 0,0 0 0,0 1 0,0-1 0,1 1 0,0 0 0,0 8 0,1-2-84,0 0-1,1 1 1,1-1 0,4 21-1,-5-31-57,0-1 0,0 1 0,1 0 0,-1 0 0,1 0 0,0-1 0,0 1-1,0-1 1,1 0 0,-1 0 0,4 4 0,-5-6 2,0 0-1,0-1 1,1 1 0,-1 0-1,0 0 1,1-1 0,-1 1 0,0 0-1,1-1 1,-1 0 0,1 1-1,-1-1 1,1 0 0,-1 0 0,1 0-1,-1 1 1,1-2 0,-1 1-1,1 0 1,-1 0 0,0 0 0,1-1-1,-1 1 1,1-1 0,-1 1 0,0-1-1,1 1 1,-1-1 0,0 0-1,1 0 1,-1 0 0,2-1 0,3-4 27,0 1 1,-1-1-1,0 0 1,0-1-1,0 1 1,0-1 0,-1 0-1,0 0 1,-1 0-1,0-1 1,3-7-1,3-15 154,8-43 0,-10 39-57,-2 6-33,-6 60-179,-1-4-299,1-1 0,2 0-1,4 35 1,-1-52 120,-3-9 253,-1-1-1,0 0 1,0 0 0,0 0-1,1 0 1,-1 0 0,0 0-1,0 0 1,0 0 0,1 0-1,-1 0 1,0 0-1,0 0 1,0 0 0,1 0-1,-1 0 1,0 0 0,0 0-1,1 0 1,-1 0 0,0 0-1,0 0 1,0 0-1,1 0 1,-1 0 0,0-1-1,0 1 1,0 0 0,0 0-1,1 0 1,-1 0 0,0 0-1,0-1 1,0 1-1,0 0 1,0 0 0,1 0-1,-1-1 1,0 1 0,0 0-1,0 0 1,0-1 0,10-18-357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52 162 14419,'-4'123'1703,"2"51"-148,3-145-1132,1 0-1,2 0 0,14 52 1,-3-43-62,-14-36-375,0-1-1,0 1 1,0 0-1,0 0 0,0 0 1,1-1-1,-1 1 1,1 0-1,-1-1 0,1 0 1,0 1-1,0-1 1,-1 0-1,5 2 1,-6-3-9,0 0 0,1 1 1,-1-1-1,0 0 1,1 0-1,-1 0 1,0 0-1,1 0 0,-1 0 1,0 0-1,1 0 1,-1 0-1,0 0 1,1 0-1,-1 0 0,0 0 1,1 0-1,-1 0 1,0 0-1,1 0 1,-1 0-1,0 0 0,1 0 1,-1 0-1,0-1 1,1 1-1,-1 0 1,0 0-1,1-1 0,-1 1 1,0 0-1,0 0 1,1-1-1,-1 1 1,0 0-1,0-15-712,-12-15-246,5 19 826,-1-1 1,-1 1-1,1 1 1,-2 0-1,0 0 1,0 1-1,0 0 0,-1 0 1,-16-8-1,30 17 254,-1 0 0,1 0 1,-1 0-1,1 0 0,-1 0 0,1-1 0,-1 1 0,1-1 0,-1 1 0,1-1 0,-1 0 0,0 0 0,0 0 0,4-2 0,2-2 6,0 1-1,0-1 1,-1 0-1,9-7 1,-2-3 33,0 0 1,-1-1-1,-1-1 1,-1 0-1,17-30 1,35-100 211,-43 85-273,17-96 0,-41 222 109,7 108 0,0-128 46,3 0 0,2-1 0,18 60 0,-25-99-207,1-1 0,-1 1 0,1-1 0,0 0 0,0 0 0,0 1 0,0-1 0,0 0-1,6 5 1,-8-8-23,0 0-1,0 0 0,1 1 0,-1-1 0,0 0 0,0 0 1,1 0-1,-1 0 0,0 1 0,1-1 0,-1 0 0,0 0 1,1 0-1,-1 0 0,0 0 0,1 0 0,-1 0 0,0 0 0,1 0 1,-1 0-1,1 0 0,-1 0 0,0 0 0,1 0 0,-1 0 1,0 0-1,1 0 0,-1 0 0,0-1 0,1 1 0,-1 0 1,0 0-1,1 0 0,-1-1 0,1 0-7,0-1 0,0 0 0,-1 1 0,1-1 1,0 0-1,-1 1 0,1-1 0,-1 0 0,0 0 0,0 1 0,0-1 0,0-3 0,-1-12-36,0 0-1,-1 0 0,-1 1 1,-1-1-1,-8-25 0,7 33 18,3 15 28,4 18 27,1-16-21,-1 0 0,1-1 0,1 1 0,-1-1 0,1 0 0,1 0 0,-1 0 0,10 10 0,-13-15-8,1-1 1,-1 1-1,0-1 1,1 1-1,-1-1 1,1 0-1,0 0 1,-1 0-1,1 0 0,0 0 1,-1 0-1,1-1 1,0 1-1,0 0 1,0-1-1,0 0 1,0 1-1,-1-1 1,1 0-1,0 0 1,0 0-1,0 0 1,0 0-1,0 0 1,0-1-1,0 1 1,0-1-1,0 1 1,-1-1-1,1 0 1,0 0-1,0 0 0,-1 0 1,1 0-1,-1 0 1,1 0-1,-1 0 1,1-1-1,-1 1 1,1 0-1,-1-1 1,1-1-1,5-6 3,0 0 0,-1-1 0,0 0 0,-1 1 0,0-2 1,6-17-1,15-69 47,-18 61-29,-8 36-21,0 0 0,0-1 0,0 1 0,0-1 0,0 1 0,0 0 1,0-1-1,0 1 0,0 0 0,0-1 0,1 1 0,-1-1 0,0 1 0,0 0 0,0-1 1,0 1-1,1 0 0,-1-1 0,0 1 0,0 0 0,0 0 0,1-1 0,-1 1 1,0 0-1,1 0 0,-1-1 0,0 1 0,1 0 0,-1 0 0,1-1 0,4 13 23,2 38 4,-5-35-18,-1-5-7,1 7 5,1 0 0,0 0 0,1 0 0,1-1 0,0 1 1,15 28-1,-19-44-24,-1 0 0,1 0 1,0 0-1,0 1 0,-1-1 0,1 0 1,0 0-1,0 0 0,0 0 1,1 0-1,-1-1 0,0 1 0,0 0 1,0 0-1,1-1 0,1 1 1,-2 0-32,-1-1 0,1 0 0,0 0 0,-1-1 0,1 1 0,0 0 0,0 0 0,-1 0 0,1 0 0,0-1 1,-1 1-1,1 0 0,0-1 0,-1 1 0,1 0 0,0-1 0,-1 1 0,1-1 0,-1 1 0,1-1 0,-1 1 1,1-2-1,2-1-85,-1-1 1,1 0 0,-1 0 0,0 0-1,-1 0 1,1-1 0,-1 1 0,2-8 0,3-34-278,-3-8-145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16091,'0'13'1345,"1"0"-1481,-1-9 88,2-1 480,-1-6-272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67 15883,'-7'4'159,"0"0"0,0 0 0,1 1-1,-1 0 1,1 0 0,0 0 0,1 1-1,-1 0 1,1 0 0,1 0 0,-1 1-1,1 0 1,0 0 0,-6 14 0,3-3-19,1 0 1,0 0 0,1 1-1,-5 37 1,9-49-121,1-4-5,-1 0 0,1 1 0,-1-1 0,1 1 0,0-1 1,1 0-1,-1 1 0,0-1 0,1 0 0,0 1 0,0-1 0,1 5 0,-1-8-12,-1 1 0,0-1 1,0 0-1,0 1 0,1-1 0,-1 0 0,0 1 0,1-1 1,-1 0-1,0 1 0,1-1 0,-1 0 0,0 0 0,1 1 1,-1-1-1,1 0 0,-1 0 0,0 0 0,1 0 0,-1 1 1,1-1-1,-1 0 0,1 0 0,-1 0 0,1 0 0,-1 0 1,0 0-1,1 0 0,0 0 0,14-9 33,8-21-72,-3-2-248,18-38 0,5-10-415,-43 79 682,0 0 0,1 0-1,-1 1 1,1-1 0,-1 0 0,0 1 0,1-1 0,-1 0-1,1 1 1,0-1 0,-1 1 0,1-1 0,-1 1 0,1-1-1,0 1 1,0-1 0,-1 1 0,1-1 0,0 1 0,1-1 0,-2 2 5,1-1 1,-1 0-1,1 1 1,-1-1 0,1 0-1,-1 1 1,1-1 0,-1 0-1,0 1 1,1-1 0,-1 1-1,0-1 1,1 1-1,-1-1 1,0 0 0,0 1-1,1-1 1,-1 1 0,0 0-1,0-1 1,0 1 0,0-1-1,0 1 1,5 45-192,-5-37 237,8 93 644,5 0 0,48 190 0,-56-275-658,-1 1 1,-1 0-1,0 21 0,-2-32 3,-1 1 0,-1-1 0,1 0 0,-1 0 0,0 0 0,-1 1 1,0-1-1,0 0 0,0-1 0,-6 11 0,8-16-13,0 0 1,-1-1-1,1 1 1,0 0-1,-1-1 1,1 1-1,-1-1 1,1 1-1,-1-1 1,1 1-1,-1 0 1,1-1-1,-1 0 0,1 1 1,-1-1-1,0 1 1,1-1-1,-1 0 1,0 1-1,1-1 1,-1 0-1,0 0 1,-1 1-1,2-1 0,-1-1 0,0 1 0,1 0 0,-1-1 0,0 1 0,1 0 0,-1-1 0,1 1 0,-1-1 0,0 1 0,1-1 0,-1 1 0,1-1 0,0 1 0,-1-1 0,1 1 0,-1-1 0,1 0 0,-1 0 0,-1-4 32,0 0-1,1 1 0,-1-1 0,1 0 0,-2-9 1,2-11 43,1 1 0,1 0 0,1 0 0,9-40 0,31-94-20,71-186-17,-105 329-52,-8 15 4,1 0 0,-1 0 0,0 0 0,0 0 0,0 0 0,0 0 0,1-1 0,-1 1 0,0 0 0,0 0 0,0 0 0,1 0 0,-1 0 0,0 0 0,0 0 0,0 0 0,1 0 1,-1 0-1,0 0 0,0 0 0,0 0 0,1 0 0,-1 1 0,0-1 0,0 0 0,0 0 0,1 0 0,-1 0 0,0 0 0,0 0 0,0 0 0,0 1 0,1-1 0,-1 0 0,0 0 0,0 0 0,0 1 0,11 26 0,-6-14-13,-3-8 7,-1 0 0,2-1 0,-1 1-1,0-1 1,1 0 0,0 0 0,6 8-1,-7-11 9,-1 0-1,0 0 0,0 0 0,1 0 0,-1 0 1,1-1-1,-1 1 0,1 0 0,-1-1 1,1 1-1,-1-1 0,1 0 0,-1 1 0,1-1 1,-1 0-1,1 0 0,0 0 0,-1 0 1,1 0-1,-1-1 0,1 1 0,0 0 0,-1-1 1,1 1-1,-1-1 0,1 1 0,-1-1 1,3-1-1,6-5 1,-1 1 0,0-2 0,0 1 1,-1-1-1,1-1 0,-2 1 0,12-17 1,-8 11-3,0 1 1,20-19 0,-30 31-1,0 0 0,0 0 0,0 0 0,0 0 0,0 0 0,0 0 0,1 1 0,-1-1 0,0 0 0,1 1 0,-1-1 0,1 1 0,-1-1 1,0 1-1,1 0 0,-1-1 0,1 1 0,-1 0 0,1 0 0,-1 0 0,1 0 0,-1 1 0,1-1 0,-1 0 0,1 0 0,1 2 0,0 0 4,0 0-1,0 0 1,-1 0-1,1 0 1,-1 1-1,0 0 1,1-1-1,-1 1 1,0 0-1,2 4 1,-3-5-4,0 0 1,0 0-1,1 0 1,-1 0-1,1 0 1,-1 0-1,1 0 1,0 0-1,0-1 1,0 1-1,0-1 1,0 0-1,0 1 1,0-1-1,0 0 0,0 0 1,5 1-1,-5-2-18,1 0 0,-1 0 0,0 0 0,0 0 0,0-1 0,0 1 0,0-1 0,0 1 0,0-1 0,0 0 0,0 0 0,0 0 0,0 0 0,0 0 0,0 0 0,-1-1 0,1 1 0,-1-1 0,1 1 0,1-3 0,14-15-671,17-26-1,-21 27-225,24-26-1,-37 43 867,1 0 0,0 1-1,-1-1 1,1 1 0,-1-1-1,1 1 1,0-1 0,-1 1-1,1-1 1,0 1 0,0 0-1,-1-1 1,1 1 0,0 0-1,0 0 1,0-1 0,-1 1-1,2 0 1,-1 0 24,-1 0 0,1 1 1,-1-1-1,1 0 0,-1 0 0,0 0 0,1 1 1,-1-1-1,1 0 0,-1 1 0,0-1 0,1 0 1,-1 1-1,1-1 0,-1 1 0,0-1 0,0 0 1,1 1-1,-1-1 0,0 1 0,1 0 0,5 32-346,-5-25 344,3 43 511,-2 57 1,2 36 1057,0-102-1043,0-14-322,-1 1 0,-2 0 0,-2 33 0,1-61-179,0 0 0,0 1 0,0-1 1,-1 0-1,1 0 0,0 1 0,-1-1 1,1 0-1,-1 0 0,1 1 0,-1-1 1,1 0-1,-1 0 0,0 0 0,0 0 1,1 0-1,-1 0 0,0 0 0,0 0 1,0-1-1,0 1 0,0 0 0,0 0 1,0-1-1,-2 2 0,2-2-34,0 0-1,0 0 1,0-1 0,0 1-1,0 0 1,0 0 0,0 0-1,0-1 1,0 1-1,0 0 1,1-1 0,-1 1-1,0-1 1,0 1 0,0-1-1,0 1 1,1-1 0,-1 0-1,0 1 1,1-1-1,-1 0 1,0 0 0,1 0-1,-1 1 1,1-1 0,-1 0-1,1 0 1,0 0 0,-1 0-1,1 0 1,0 0 0,-1-1-1,-2-10-217,0 1-1,1-1 1,1 0-1,-1 0 1,2 0 0,0 1-1,0-1 1,3-15-1,4-34-437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 12715,'2'-3'271,"8"-28"1621,-11 23-559,-12 18 389,-16 28-153,27-36-1547,1 1 0,-1-1 0,1 1 0,-1 0 0,1 0 0,0 0 0,0 0 0,0 0 1,0 0-1,1 0 0,-1 0 0,1 0 0,0 4 0,0-6-22,1-1 0,-1 1 0,0-1 0,1 1 0,-1-1 0,1 1 0,-1-1 0,1 1 0,-1-1 0,1 1 0,-1-1 0,1 0 0,-1 1 0,1-1 0,0 0 0,-1 0 0,1 1 0,-1-1 0,1 0 0,0 0 0,-1 0 0,1 0 0,0 0 0,-1 0 0,1 0 0,0 0 0,-1 0 0,1 0 0,0 0 0,0-1 1,24-4-14,-23 5 12,24-8-9,35-7 0,-56 14 13,1 0-1,-1 1 1,0-1-1,1 1 1,-1 1 0,0-1-1,1 1 1,9 2 0,-14-3 11,1 1 0,-1-1 0,0 1 0,1 0 0,-1 0 0,0 0 0,0-1 0,1 1 0,-1 0 0,0 1 0,0-1 0,0 0 0,0 0 0,-1 0 0,1 0 0,0 1 0,0-1 0,-1 0 0,1 1 0,-1-1 0,1 1 0,-1-1 0,0 1 0,1-1 0,-1 0 0,0 1 0,0-1 0,0 1 0,0-1 0,0 1 0,0-1 0,-1 1 0,1-1 0,0 1 0,-2 1 0,0 7 92,-2-1 0,1 0 0,-1 0 0,-6 9 0,8-14-72,-2 4 18,-2 4-54,0 1 0,-1-1 0,-1 0 0,0-1 0,0 0 0,-1 0 0,-15 13 0,23-23-17,1 0 12,-1-1 0,1 1 0,-1-1 0,1 1 0,-1 0 0,0-1 0,1 0 0,-1 1 0,0-1 0,1 1 0,-1-1 0,0 0 0,1 1 0,-1-1 0,0 0 0,0 0 0,1 1 0,-1-1 0,0 0 0,0 0 0,1 0 0,-1 0 0,0 0 0,0 0 0,1 0 0,-1 0 0,0-1 0,0 1 0,1 0 0,-1 0 0,0-1 0,0 1 0,1 0 0,-2-1 0,-3-11-247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15115,'1'1'92,"0"1"-1,0-1 0,0 1 1,0 0-1,0 0 0,0 0 1,-1-1-1,1 1 1,-1 0-1,0 0 0,1 0 1,-1 0-1,0 0 0,0 0 1,0 0-1,0 0 0,-1 2 1,1 4 110,6 139 1508,-6-145-1700,0 0-1,1 0 1,-1 0 0,0 0 0,1 0-1,0 0 1,-1 0 0,1 0 0,0 0-1,0 0 1,0 0 0,2 2 0,-2-4-14,-1 0 1,1 1 0,0-1-1,-1 0 1,1 0 0,-1 1 0,1-1-1,0 0 1,-1 0 0,1 0-1,0 0 1,0 0 0,-1 0 0,1 0-1,0 0 1,-1 0 0,1 0 0,0 0-1,-1 0 1,1 0 0,0 0-1,-1-1 1,1 1 0,0 0 0,-1-1-1,1 1 1,-1 0 0,1-1-1,0 1 1,-1-1 0,1 1 0,-1-1-1,1 1 1,-1-1 0,0 1-1,1-1 1,-1 1 0,1-2 0,18-21-552,21-34 1,-28 38 207,1 1 0,1 0 0,24-24 0,-37 41 369,-1 0-1,1 0 0,-1 1 1,1-1-1,0 1 1,-1-1-1,1 1 1,0-1-1,-1 1 1,1-1-1,0 1 1,0-1-1,0 1 0,-1 0 1,1 0-1,0-1 1,0 1-1,0 0 1,0 0-1,-1 0 1,1 0-1,0 0 0,0 0 1,0 0-1,1 0 1,-1 1 26,-1 0 0,1-1 0,0 1 1,-1 0-1,1 0 0,-1-1 0,1 1 0,-1 0 0,0 0 1,1 0-1,-1 0 0,0 0 0,1 0 0,-1 0 1,0 0-1,0 0 0,0 0 0,0 1 0,0 10 550,0 1 0,-4 21 0,3-24-323,-1 5 37,1-9-301,1 0-1,-1 1 0,1-1 1,0 0-1,0 1 0,1-1 1,-1 0-1,4 12 1,-4-18-52,0 0 0,0 1 1,0-1-1,0 0 0,0 0 0,0 0 1,0 1-1,1-1 0,-1 0 1,0 0-1,0 0 0,0 0 1,0 1-1,0-1 0,0 0 0,0 0 1,0 0-1,0 0 0,1 0 1,-1 1-1,0-1 0,0 0 1,0 0-1,0 0 0,0 0 0,1 0 1,-1 0-1,0 0 0,0 0 1,0 0-1,0 1 0,1-1 1,-1 0-1,0 0 0,0 0 1,0 0-1,0 0 0,1 0 0,-1 0 1,0 0-1,0 0 0,0 0 1,1 0-1,-1 0 0,0-1 1,0 1-1,0 0 0,0 0 0,1 0 1,-1 0-1,0 0 0,0 0 1,4-9-639,0-1-75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15947,'-1'21'1408,"-7"40"-1,4-41-709,-1 39 0,4-58-681,1 1 0,0-1 0,0 0 0,0 0 0,0 1 1,0-1-1,0 0 0,0 0 0,1 1 0,-1-1 0,0 0 1,1 0-1,-1 0 0,1 1 0,-1-1 0,1 0 0,0 0 1,-1 0-1,1 0 0,0 0 0,0 0 0,0 0 0,0 0 1,1 1-1,0-2-10,-1 0 1,1 0 0,-1 1-1,0-1 1,1 0-1,-1 0 1,1 0 0,-1-1-1,1 1 1,-1 0 0,1-1-1,-1 1 1,0 0-1,1-1 1,-1 0 0,0 1-1,2-2 1,8-5-35,-2 1-1,1-2 1,15-14 0,0-4-40,-17 16 27,1 1-1,0 0 1,1 0-1,21-14 1,-30 23 35,0-1 0,0 1 0,0-1 0,0 1 0,0-1 0,0 1 0,0-1 0,0 1 1,0 0-1,0 0 0,0 0 0,0-1 0,0 1 0,0 0 0,0 0 0,0 0 0,0 0 0,0 1 1,0-1-1,0 0 0,0 0 0,0 1 0,0-1 0,0 1 0,0-1 0,0 1 0,0-1 0,0 1 1,0-1-1,0 1 0,-1 0 0,1-1 0,0 1 0,0 0 0,-1 0 0,1 0 0,0 0 0,-1-1 0,1 1 1,-1 0-1,1 0 0,-1 0 0,0 0 0,1 2 0,2 6 18,-1 0 1,0 1-1,-1-1 1,1 12-1,1-1 54,-3-18-57,0-1-1,0 1 1,0-1-1,1 0 1,-1 1 0,0-1-1,1 0 1,-1 1-1,1-1 1,0 0 0,0 1-1,-1-1 1,1 0-1,0 0 1,0 0-1,0 0 1,0 0 0,2 1-1,-2-1 0,0-1 0,0 0-1,0 0 1,1 1 0,-1-1 0,0 0-1,0-1 1,0 1 0,1 0-1,-1 0 1,0 0 0,0-1 0,0 1-1,0 0 1,0-1 0,1 1-1,-1-1 1,0 0 0,0 1 0,0-1-1,0 0 1,1-1 0,13-10 10,-1 0-1,-1-1 1,19-23 0,-20 22-126,1-1 0,1 2 1,18-15-1,-31 27 89,0 0 0,0 0 0,1 0 0,-1 0 0,0 0 1,0 1-1,1-1 0,-1 1 0,0-1 0,1 1 0,-1-1 0,1 1 0,-1 0 1,1-1-1,-1 1 0,0 0 0,1 0 0,-1 0 0,3 1 0,-3-1 8,0 1-1,0 0 1,0-1-1,-1 1 0,1 0 1,0 0-1,0-1 0,-1 1 1,1 0-1,0 0 1,-1 0-1,1 0 0,-1 0 1,1 0-1,-1 0 0,0 0 1,1 0-1,-1 0 1,0 0-1,0 0 0,0 0 1,0 1-1,0-1 0,0 0 1,0 1-1,-8 106-757,13-122 569,3-6-94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15051,'1'1'91,"0"-1"1,-1 1-1,1 0 0,0 0 0,0 0 0,0-1 0,0 1 0,0 0 1,0-1-1,0 1 0,0-1 0,0 1 0,0-1 0,0 0 0,0 1 1,0-1-1,0 0 0,0 0 0,0 0 0,0 0 0,1 0 0,-1 0 1,0 0-1,2 0 0,-1-1 38,1 0 1,0 0-1,0 0 1,-1-1-1,1 1 1,-1-1-1,1 1 1,-1-1-1,4-3 1,2-3 159,0-1 0,0 0 0,12-18 1,-16 21-185,22-37 419,-25 41-498,0-1 0,0 1 0,0 0 0,0 0 0,0-1-1,-1 1 1,1-1 0,-1 1 0,0-1 0,1 1 0,-1 0 0,0-1 0,0 1 0,-1-1-1,1 1 1,-1-4 0,1 6-21,-1-1 0,1 1 0,0 0 0,-1-1 0,1 1-1,-1 0 1,1-1 0,-1 1 0,1 0 0,-1 0 0,1-1 0,-1 1 0,1 0-1,-1 0 1,1 0 0,-1 0 0,0 0 0,1 0 0,-1 0 0,1 0 0,-1 0 0,1 0-1,-1 0 1,1 0 0,-1 0 0,0 0 0,1 0 0,-1 0 0,1 1 0,-1-1-1,1 0 1,-1 0 0,1 1 0,-1-1 0,1 0 0,0 1 0,-1-1 0,1 0 0,-1 1-1,1-1 1,0 1 0,-1 0 0,-18 17 51,9-7-27,2 1 0,0 0 1,0 1-1,1 0 1,1 0-1,0 0 1,1 1-1,0 0 1,1 0-1,-3 24 1,6-35-26,1-1 1,0 0-1,0 1 0,0-1 1,0 0-1,0 0 1,1 1-1,-1-1 1,1 0-1,-1 0 1,1 1-1,0-1 1,0 0-1,0 0 1,0 0-1,0 0 1,2 2-1,-2-3 0,1 0-1,-1 0 1,0 0 0,1 0-1,-1 0 1,1-1-1,-1 1 1,1 0 0,-1-1-1,1 0 1,0 1 0,-1-1-1,1 0 1,-1 0-1,1 0 1,0 0 0,-1 0-1,1 0 1,-1 0 0,1 0-1,0-1 1,-1 1-1,1-1 1,-1 1 0,3-2-1,19-8-50,-1-1 0,-1-2-1,0 0 1,32-26 0,23-14-197,-72 50 222,0 1 1,0 0-1,1 0 0,-1 0 0,1 0 0,-1 1 1,6-2-1,-9 3 23,1 0 0,-1 0 1,0 0-1,0 0 0,1 0 1,-1 0-1,0 0 0,0 0 0,0 1 1,1-1-1,-1 0 0,0 1 1,0-1-1,0 1 0,0-1 0,0 1 1,0 0-1,1-1 0,-2 1 0,1 0 1,0 0-1,0 0 0,0-1 1,0 1-1,0 0 0,-1 0 0,1 0 1,0 0-1,-1 1 0,1-1 1,0 1-1,1 6 105,1 0-1,-1 0 1,1 13 0,5 16 360,-8-36-447,0-1-1,1 1 0,-1 0 1,0 0-1,0-1 0,1 1 1,-1 0-1,0-1 1,1 1-1,-1 0 0,0-1 1,1 1-1,-1-1 0,1 1 1,-1 0-1,1-1 0,-1 1 1,1-1-1,0 0 0,-1 1 1,1-1-1,0 1 1,-1-1-1,1 0 0,0 0 1,-1 1-1,2-1 0,-1 0-4,0 0 0,0-1 0,0 1-1,1 0 1,-1-1 0,0 1 0,0-1-1,0 1 1,0-1 0,0 0 0,0 1-1,-1-1 1,1 0 0,0 0 0,1-1-1,4-5-62,0-1 0,-1 0-1,5-10 1,-9 17 16,22-42-706,-14 23-117,2 0 0,1 1 0,19-25 0,-31 44 836,0 0 1,0-1-1,0 1 0,0 0 1,0 0-1,0-1 1,0 1-1,0 0 0,0 0 1,0-1-1,1 1 1,-1 0-1,0 0 0,0 0 1,0-1-1,0 1 1,1 0-1,-1 0 0,0 0 1,0 0-1,0 0 1,1-1-1,-1 1 0,0 0 1,0 0-1,0 0 1,1 0-1,-1 0 0,0 0 1,0 0-1,1 0 1,-1 0-1,0 0 0,0 0 1,1 0-1,-1 0 1,0 0-1,0 0 0,1 0 1,-1 0-1,0 0 0,0 0 1,1 0-1,-1 0 1,0 0-1,0 1 0,0-1 1,1 0-1,-1 0 1,0 0-1,0 0 0,0 0 1,1 1-1,-1-1 1,0 0-1,0 0 0,0 0 1,0 1-1,0-1 1,0 0-1,1 0 0,-1 1 1,0-1-1,0 0 1,0 1-1,1 16-209,-1-17 238,-2 21 478,-6 29 0,0 6 1044,8-55-1503,0-1 0,-1 1 1,1 0-1,0 0 0,0-1 1,0 1-1,0 0 0,0 0 1,0-1-1,1 1 0,-1 0 0,0-1 1,0 1-1,0 0 0,1-1 1,-1 1-1,0 0 0,1-1 1,-1 1-1,1 0 0,-1-1 0,1 1 1,-1-1-1,1 1 0,-1-1 1,1 1-1,-1-1 0,1 1 1,0-1-1,-1 0 0,1 1 1,0-1-1,-1 0 0,1 1 0,0-1 1,0 0-1,4 1-12,-1-1 0,1 0 0,-1 0 0,1-1 0,6 0-1,18-1-138,-24 3 102,0 1 1,0 0-1,-1 0 0,1 0 1,0 1-1,-1-1 1,0 1-1,0 0 1,0 1-1,0-1 0,0 1 1,-1-1-1,1 1 1,-1 0-1,0 1 1,0-1-1,-1 0 0,1 1 1,2 7-1,1 3 20,0 0-1,-1 0 1,-1 0-1,0 0 1,1 20 0,-2-14 133,-2 1 0,-2 30 0,1-43-43,-1 0-1,-1 0 1,0 0-1,0 0 0,-1 0 1,0-1-1,0 1 0,-6 10 1,8-17-64,0-1 0,0 1-1,0 0 1,0-1 0,0 1 0,0-1 0,0 1 0,0-1-1,-1 1 1,1-1 0,0 0 0,-1 0 0,1 0 0,-1 0-1,0 0 1,1 0 0,-1 0 0,0 0 0,0 0 0,1-1 0,-1 1-1,0-1 1,0 0 0,0 1 0,0-1 0,0 0 0,0 0-1,1 0 1,-1 0 0,0-1 0,0 1 0,0 0 0,0-1-1,0 1 1,-2-2 0,1 0-8,0 0 0,0 0 0,-1 0-1,1-1 1,1 0 0,-1 1 0,0-1 0,1 0 0,-1 0-1,1 0 1,0-1 0,0 1 0,0 0 0,0-1-1,1 0 1,-2-6 0,1 2-25,0-1-1,1 1 1,0-1 0,1 1 0,0-1-1,0 1 1,1 0 0,0-1-1,1 1 1,-1-1 0,2 1-1,-1 0 1,1 0 0,0 0-1,1 1 1,4-9 0,10-13-41,2 0 1,39-44-1,-21 26 57,-27 33 5,25-30 141,-2-2-1,54-99 1,-83 134-64,0 0-1,5-20 1,-9 30-71,-1-1 0,1 0-1,-1 0 1,1 0 0,-1 1 0,0-1 0,1 0 0,-1 0-1,0 0 1,-1 0 0,1 1 0,0-1 0,0 0 0,-1 0-1,1 0 1,-1 1 0,1-1 0,-1 0 0,0 0 0,0 1-1,0-1 1,0 1 0,0-1 0,0 1 0,-2-3 0,2 4-7,0-1 1,0 1 0,0-1 0,0 1 0,0 0 0,0-1 0,0 1 0,0 0-1,0 0 1,0 0 0,0 0 0,0 0 0,0 0 0,0 0 0,0 0 0,0 0-1,0 0 1,0 0 0,0 1 0,0-1 0,-1 1 0,-20 13 120,20-12-112,-10 8 26,1 0-1,1 0 1,0 1-1,0 1 1,1 0 0,1 0-1,-10 18 1,13-20-63,0-1 0,1 1 0,0 0 0,1 0 0,0 0 0,0 0 0,1 0 0,0 1 0,1-1 0,1 1 0,0 12 0,0-21-36,0 0-1,0 1 0,1-1 0,-1 1 0,1-1 1,0 0-1,0 0 0,0 1 0,0-1 0,0 0 1,0 0-1,1 0 0,-1 0 0,1 0 0,-1 0 1,1-1-1,0 1 0,0 0 0,0-1 0,-1 0 1,1 1-1,1-1 0,3 2 0,-2-2 10,-1 0 1,1 0-1,0 0 0,0 0 0,-1-1 0,1 0 0,0 0 1,0 0-1,0 0 0,0 0 0,0-1 0,-1 0 0,1 0 1,6-2-1,32-17-353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125 129 12915,'-1'-2'209,"0"0"1,0 1 0,0-1-1,0 1 1,-1 0-1,1-1 1,0 1 0,-1 0-1,1 0 1,0 0-1,-1 0 1,0 0-1,1 0 1,-1 0 0,0 0-1,1 1 1,-1-1-1,0 1 1,0-1 0,1 1-1,-1 0 1,0-1-1,0 1 1,0 0 0,1 0-1,-1 0 1,0 1-1,0-1 1,0 0 0,0 1-1,1-1 1,-3 2-1,1-1-106,-1 1 0,1 0 0,0 0 0,-1 0 0,1 1 0,0-1 0,1 1 0,-1 0 0,0-1 0,1 1 1,0 0-1,-1 1 0,1-1 0,-2 5 0,-1 4-15,1-1 1,0 1 0,0 0 0,2 0 0,-1 0 0,0 22 0,2-26-65,1-1 1,0 1 0,1 0-1,0-1 1,0 1-1,0-1 1,1 1 0,0-1-1,1 0 1,-1 0-1,9 14 1,-10-19-20,0 0 1,0 0-1,0-1 0,1 1 0,-1 0 1,1 0-1,-1-1 0,1 1 1,0-1-1,-1 1 0,1-1 0,0 0 1,0 0-1,0 0 0,0 0 0,0 0 1,0 0-1,0-1 0,1 1 1,-1 0-1,0-1 0,0 0 0,1 0 1,-1 0-1,0 0 0,0 0 0,0 0 1,1 0-1,-1-1 0,0 1 1,0-1-1,0 1 0,1-1 0,-1 0 1,3-2-1,3-1 12,-1-1 0,0 0-1,-1 0 1,1-1 0,-1 1 0,0-1 0,-1-1 0,7-8 0,0-4 68,0 0 0,-1-1 1,-1-1-1,-1 1 0,-1-2 1,-1 1-1,0-1 0,-2 0 1,-1 0-1,2-24 0,-5 41-37,-1 0-1,0 0 1,0 1-1,-1-1 1,1 0-1,-1 0 1,0 0-1,0 0 1,-4-7-1,5 11-32,0 1 0,-1-1 0,0 0-1,1 0 1,-1 0 0,0 0 0,1 0-1,-1 1 1,0-1 0,0 0-1,0 1 1,1-1 0,-1 0 0,0 1-1,0-1 1,0 1 0,0-1 0,-2 1-1,1-1-2,1 1 0,-1 0 0,0 0 0,1 0-1,-1 1 1,0-1 0,1 0 0,-1 1 0,0-1 0,1 1-1,-1-1 1,1 1 0,-1 0 0,1 0 0,-3 1 0,-3 3-219,0 1 1,1 0 0,0 0-1,0 0 1,0 1 0,0 0-1,1 0 1,0 0 0,-4 10-1,6-13-630,7-8 288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19:1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15555,'-2'11'828,"-4"39"539,6-48-1317,0 0 0,0 1 0,0-1 0,0 0 1,1 0-1,-1 0 0,0 0 0,1 1 1,0-1-1,-1 0 0,1 0 0,0 0 1,0 0-1,0 0 0,0 0 0,1-1 1,-1 1-1,2 2 0,-2-4-41,-1 1 1,1-1-1,0 0 1,-1 1-1,1-1 1,-1 0-1,1 0 1,0 1-1,-1-1 0,1 0 1,-1 0-1,1 0 1,0 0-1,-1 0 1,1 0-1,0 0 0,-1 0 1,1 0-1,0 0 1,-1 0-1,1 0 1,-1-1-1,1 1 1,1-1-1,14-12 14,7-23-154,-23 36 131,6-14-75,0-1-1,6-23 0,-8 25 7,0 0-1,1 0 0,8-16 1,-13 29 70,0 0-1,0 0 1,0 0 0,0 0 0,0 0 0,0 0 0,0 0 0,0 0 0,0 0 0,0 0 0,0 0 0,0-1 0,1 1 0,-1 0 0,0 0 0,0 0 0,0 0 0,0 0 0,0 0-1,0 0 1,0 0 0,0 0 0,0 0 0,0 0 0,0 0 0,0 0 0,0 0 0,1 0 0,-1 0 0,0 0 0,0 0 0,0 0 0,0 0 0,0 0 0,0 0 0,0 0 0,0 0 0,0 0-1,0 0 1,0 0 0,0 0 0,1 0 0,-1 0 0,0 0 0,0 0 0,0 0 0,0 0 0,0 1 0,0-1 0,0 0 0,0 0 0,0 0 0,0 0 0,0 0 0,0 0 0,0 0-1,0 0 1,0 0 0,0 0 0,0 0 0,0 0 0,0 0 0,0 1 0,3 8 77,0 11 66,-1-5-50,1 12-42,1 0-1,8 31 0,-12-58-52,7 17-2,-7-17 4,0 1-1,0-1 0,1 0 0,-1 1 1,0-1-1,0 0 0,0 1 0,1-1 0,-1 0 1,0 1-1,1-1 0,-1 0 0,0 0 1,1 1-1,-1-1 0,0 0 0,1 0 1,-1 0-1,0 0 0,1 1 0,-1-1 1,1 0-1,-1 0 0,0 0 0,1 0 1,-1 0-1,1 0 0,-1 0 0,0 0 1,1 0-1,-1 0 0,1 0 0,-1 0 0,0-1 1,1 1-1,-1 0 0,0 0 0,1 0 1,12-14-60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0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12387,'-4'0'61,"0"0"0,0 0 1,0 1-1,1-1 1,-1 1-1,0 0 0,1 0 1,-1 0-1,1 1 1,-1-1-1,1 1 1,0 0-1,-1 0 0,1 0 1,0 0-1,0 1 1,1-1-1,-1 1 0,0 0 1,1 0-1,-1 0 1,-2 4-1,-4 8 64,-1 1 1,2 0-1,-9 23 0,14-32-46,-22 57 489,-27 111 0,4 72 517,42-213-934,2 1 1,1-1 0,2 0 0,1 1 0,6 41-1,-4-63-134,0 1 0,2-1-1,-1-1 1,2 1 0,0 0-1,0-1 1,1 0-1,0 0 1,1-1 0,1 0-1,0 0 1,0 0 0,1-1-1,1-1 1,-1 1 0,16 10-1,-14-13-20,1 0 0,-1-1 0,1 0 0,1-1 0,-1 0 1,1-1-1,0 0 0,0-1 0,0-1 0,0 0 0,0-1 0,1 0 0,-1-1 0,0 0 0,0-1 0,1-1 0,24-6 0,-23 4 6,0 0 0,0-1 0,0-1 0,0-1 0,-1 0 0,0-1 0,0 0-1,-1-1 1,0 0 0,-1-1 0,0-1 0,-1 0 0,0 0 0,17-23-1,-15 11 3,-1 1 0,-1-2 0,0 1 0,-2-2 1,-1 1-1,-1-1 0,5-30 0,-3-3-33,-3-1 1,-1-60-1,-5 73-45,-7-51 0,5 82 25,0 0 0,-1 0-1,-1 0 1,0 1 0,-1-1 0,-1 1 0,-10-18 0,14 29 4,0 0 0,0-1 0,0 1 0,-1 0 0,0 0 0,1 1 0,-1-1 0,0 0 0,0 1 0,-1 0 0,1 0 0,0 0 0,-1 0 0,1 0 0,-1 1 0,0-1 0,0 1 0,1 0 0,-8-1 0,5 2-81,0 0 0,-1 0 1,1 0-1,0 1 0,1 0 1,-1 0-1,0 1 0,0 0 1,0 0-1,1 0 0,-1 0 0,-7 6 1,-18 12-227,1 1-75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0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 12483,'-1'-1'33,"1"1"1,0 0 0,-1 0-1,1-1 1,0 1-1,-1 0 1,1 0 0,0 0-1,-1 0 1,1 0-1,-1 0 1,1 0 0,0 0-1,-1 0 1,1 0-1,0 0 1,-1 0 0,1 0-1,-1 0 1,1 0 0,0 0-1,-1 0 1,1 0-1,-1 0 1,1 1 0,0-1-1,-1 0 1,1 0-1,0 0 1,-1 1 0,1-1-1,0 0 1,0 0-1,-1 1 1,-6 18 545,2 27-36,5-41-419,-1 322 1315,2-78-1246,-1-240-208,-2 36 23,1-42-28,1-1 1,0 1-1,-1 0 0,0 0 0,0-1 0,0 1 1,0-1-1,0 1 0,0-1 0,0 1 0,-1-1 1,-1 3-1,2-5-2,1 0 0,0 1 0,-1-1 0,1 0 0,-1 0 1,1 0-1,-1 1 0,1-1 0,0 0 0,-1 0 0,1 0 0,-1 0 0,1 0 0,-1 0 1,1 0-1,-1 0 0,1 0 0,-1 0 0,1 0 0,-1 0 0,1 0 0,-1 0 0,1 0 1,0-1-1,-1 1 0,1 0 0,-1 0 0,1-1 0,-1 1 0,1 0 0,-14-11-786,13 9 602,-60-60-4111,-23-21 1856,69 70 4612,-33-20 1,47 56 282,65 310-457,-54-266-1916,-6-34-54,2-1 0,0 1 1,22 61-1,-27-93-8,-1 1 0,1-1 0,-1 0 0,1 1 0,0-1 0,0 0 0,0 1 0,0-1 0,0 0 0,0 0 0,0 0 0,0 0 0,0 0 0,0 0 0,1 0 0,1 1 0,-2-2 0,0 0 0,0 0 1,0 0-1,0 0 0,0 0 1,0 0-1,0-1 0,0 1 0,0 0 1,0 0-1,0-1 0,0 1 1,0-1-1,0 1 0,0-1 0,0 1 1,-1-1-1,1 0 0,0 1 1,0-1-1,-1 0 0,1 0 0,0 0 1,-1 1-1,1-1 0,-1 0 1,1-1-1,13-21-5,-2 0-1,0-1 1,-2-1 0,10-33-1,-7 20-29,4-10-113,-5 12 29,0 2 0,3-1 0,20-35 1,-12 39 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96 12435,'-1'-5'45,"0"0"1,0 0-1,-1 1 1,0-1-1,0 1 1,0-1-1,0 1 0,-1 0 1,1-1-1,-1 1 1,0 1-1,-1-1 1,1 0-1,-1 1 1,1 0-1,-1 0 1,0 0-1,0 0 1,0 0-1,-1 1 1,1 0-1,-1 0 1,1 0-1,-1 0 1,1 1-1,-1 0 1,0 0-1,0 0 0,-6 0 1,-1 0-19,0 1-1,1 0 1,-1 1-1,0 0 1,1 1 0,-1 0-1,1 1 1,0 0-1,0 1 1,0 0-1,0 0 1,0 2 0,1-1-1,0 1 1,-11 8-1,-12 13 14,2 0-1,-54 60 0,59-59-25,-23 26 21,1 2-1,4 1 1,2 3-1,-61 115 1,86-142-10,2 1 0,2 1 1,1 0-1,2 0 0,1 1 1,2 1-1,2-1 0,1 1 1,1 0-1,3 0 0,4 48 0,1-51 3,2-1 0,0 1 0,3-1 0,0-1-1,25 51 1,-23-59-10,2-1 1,0 0-1,1-1 0,1 0 0,1-1 0,0-1 0,35 29 1,-43-41-15,1-1 0,-1 0 0,1-1 1,0 0-1,1 0 0,0-1 1,-1-1-1,2 0 0,-1 0 0,0-1 1,1 0-1,-1-1 0,1-1 1,0 0-1,0 0 0,0-1 0,-1-1 1,25-3-1,-16-2 13,-1 0 1,0-1-1,1-1 0,-2-1 1,0-1-1,0 0 0,0-2 1,23-19-1,1-6 77,73-81 0,-60 53-9,-4-2 0,-2-2-1,63-120 1,-80 125-50,-3-2 0,-3 0 0,-3-2 0,24-113-1,-28 41-13,-18 117-12,-1 0 0,0 0 0,-7-43-1,6 61-11,0 0-1,0 0 0,-1 0 0,1 0 0,-1 1 0,0-1 0,0 1 1,-1-1-1,1 1 0,-1 0 0,0 0 0,0 0 0,0 0 1,-1 0-1,1 1 0,-7-6 0,6 7-8,-1 0 0,1 0 0,-1 0 1,1 1-1,-1 0 0,1-1 0,-1 2 0,0-1 0,0 0 0,1 1 1,-1 0-1,0 0 0,0 0 0,1 1 0,-1 0 0,0 0 1,-5 2-1,-53 19-20,-6 7-26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36 13643,'-1'-2'128,"1"0"0,-1 1-1,0-1 1,0 0 0,1 0 0,-1 0 0,0 1-1,-1-1 1,1 0 0,0 1 0,0-1 0,-1 1 0,1-1-1,-1 1 1,0 0 0,1 0 0,-1-1 0,0 1-1,-3-1 1,2 1-6,0 0-1,0 0 0,0 1 1,-1 0-1,1-1 0,0 1 0,-1 0 1,1 0-1,0 1 0,0-1 1,-5 2-1,-3 1 32,0 1 0,-1 0 0,2 1-1,-1 0 1,-19 13 0,11-3-93,0 0 0,0 2 0,2 0 0,0 1 0,1 1 0,1 1 0,0 0-1,2 1 1,0 0 0,2 1 0,0 0 0,1 1 0,2 0 0,0 0 0,2 1 0,0 0 0,-3 32 0,9-46-27,-1 0 1,1 0-1,1 0 0,0 0 1,0-1-1,1 1 1,0 0-1,0-1 0,1 1 1,5 9-1,-6-15-19,0 0 1,1 0-1,-1 0 0,1-1 0,0 1 0,0-1 0,0 0 1,0 0-1,0 0 0,1 0 0,0 0 0,-1-1 0,1 1 1,0-1-1,0 0 0,0 0 0,1-1 0,-1 1 0,0-1 1,1 0-1,-1 0 0,0-1 0,1 1 0,6-1 0,0 0-4,-1-1 0,0 0 0,0-1-1,0 0 1,0-1 0,0 0-1,0 0 1,0-1 0,11-7 0,-14 8 9,0-1 0,-1 0 0,0 0 0,0-1 0,-1 0 1,1 0-1,-1 0 0,0 0 0,0-1 0,0 0 0,-1 0 0,0 0 1,5-12-1,-8 16-6,0 1 1,0-1-1,-1 1 1,1-1-1,-1 1 1,0-1-1,1 1 1,-1-1-1,0 0 1,0 1-1,0-1 1,0 1-1,0-1 1,0 0-1,0 1 1,0-1-1,-1 1 1,1-1-1,-1 1 0,1-1 1,-1 1-1,0-1 1,1 1-1,-1-1 1,0 1-1,0 0 1,0-1-1,0 1 1,0 0-1,0 0 1,-1 0-1,1 0 1,0 0-1,0 0 1,-1 0-1,1 0 1,-1 1-1,1-1 1,-1 0-1,1 1 1,-1-1-1,1 1 1,-3-1-1,-2 0 30,0 0-1,0 0 0,0 1 0,0 0 1,0 0-1,0 0 0,0 1 1,0 0-1,0 0 0,-8 2 1,11-1-33,0-1 0,0 1 0,0 0 1,1 0-1,-1 0 0,0 0 0,1 0 1,-3 3-1,4-4-10,1-1 0,0 0 1,0 0-1,-1 1 0,1-1 0,0 0 1,0 1-1,0-1 0,-1 0 0,1 1 1,0-1-1,0 0 0,0 1 1,0-1-1,0 0 0,0 1 0,-1-1 1,1 1-1,0-1 0,0 0 0,0 1 1,0-1-1,0 1 0,1-1 0,-1 0 1,0 1-1,0 0 0,1-1-1,0 1-1,0-1 1,-1 1-1,1-1 1,0 0-1,0 1 1,0-1 0,0 0-1,0 0 1,0 0-1,0 0 1,0 0-1,0 0 1,0 0-1,0 0 1,-1 0-1,3 0 1,5-2-44,-1 0 0,1 0-1,-1 0 1,0-1 0,0 0 0,0-1 0,11-6-1,-12 6-16,0 0 1,1 1-1,-1 0 0,1 0 0,0 0 0,0 1 0,0 0 0,10-1 0,-16 2 53,0 1 0,0 1 0,-1-1 0,1 0 0,0 0 0,0 0 0,0 0-1,-1 1 1,1-1 0,0 0 0,0 0 0,-1 1 0,1-1 0,0 1 0,-1-1 0,1 1 0,-1-1 0,1 1 0,0-1 0,-1 1-1,1 0 1,-1-1 0,1 1 0,-1 0 0,0-1 0,1 1 0,-1 0 0,0-1 0,1 1 0,-1 0 0,0 0 0,1 1-1,0 26-79,-1-24 83,-3 35 6,-14 73 0,5-47-642,11-53 34,3-12 305,3-8 103,4-18-143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15579,'1'0'78,"0"0"-1,0 1 1,0-1-1,0 1 0,-1 0 1,1-1-1,0 1 1,0 0-1,0-1 1,-1 1-1,1 0 0,0 0 1,-1 0-1,1 0 1,-1 0-1,1-1 1,-1 1-1,1 0 0,-1 0 1,0 0-1,1 0 1,-1 0-1,0 0 0,0 1 1,0-1-1,0 0 1,0 2-1,-3 35 567,2-30-319,-8 62 774,-2 12-274,-1 116 1,12-192-846,0-1-1,0 1 1,1 0 0,0-1-1,0 1 1,0-1 0,3 9-1,-3-14 3,-1 0 0,0 1 0,0-1 0,0 0 0,1 1 0,-1-1 0,0 0 0,0 0 0,1 1 0,-1-1 0,0 0 0,0 0 0,1 1 0,-1-1 0,0 0 0,1 0 0,-1 0 0,0 1 0,1-1 0,-1 0 0,1 0 0,-1 0-1,0 0 1,1 0 0,-1 0 0,0 0 0,1 0 0,-1 0 0,1 0 0,-1 0 0,0 0 0,1 0 0,-1 0 0,0 0 0,1 0 0,-1-1 0,0 1 0,1 0 0,-1 0 0,0 0 0,1-1 0,-1 1 0,0 0 0,1 0 0,-1-1 0,0 1 0,0 0 0,1 0 0,-1-1 0,0 1 0,0 0 0,0-1-1,1 1 1,-1 0 0,0-1 0,0 1 0,0-1 0,0 1 0,0 0 0,0-1 0,10-22-854,-7 6 553,-1 0 0,0 0 0,-2 0 0,1 0 0,-5-28 0,4 42 280,-6-53-671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14835,'10'2'1673,"2"0"-1081,5-2-184,6 0 848,8 0-544,2-2-104,4-3-112,1-1-160,-3 2-368,-3 0-192,-9 2-472,-9 2-160,-12 5 632,-4 0-168,-6 4-168</inkml:trace>
  <inkml:trace contextRef="#ctx0" brushRef="#br0" timeOffset="1">35 156 14811,'1'15'1472,"5"-2"-1039,10-6-153,4-2 552,13-5-272,4-2-72,2-4-456,-2-1-328,-2-3 328,-6 0-88,-10 3-96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11731,'-2'12'6671,"-19"65"-5311,-56 211 231,100-390-4984,41-111 0,-61 203 3227,1 0 0,0 0 0,8-12 0,-12 22 177,0 0 0,0 1 1,0-1-1,0 0 0,0 0 0,0 1 1,0-1-1,0 0 0,0 0 0,0 1 0,0-1 1,0 0-1,1 0 0,-1 1 0,0-1 0,0 0 1,0 0-1,0 0 0,0 1 0,1-1 1,-1 0-1,0 0 0,0 0 0,0 0 0,1 0 1,-1 1-1,0-1 0,0 0 0,0 0 1,1 0-1,-1 0 0,0 0 0,0 0 0,1 0 1,-1 0-1,0 0 0,0 0 0,1 0 1,-1 0-1,0 0 0,0 0 0,1 0 0,-1 0 1,0 0-1,0 0 0,1 0 0,-1 0 1,0 0-1,0 0 0,0 0 0,1-1 0,-1 1 1,0 0-1,0 0 0,0 0 0,1 0 1,-1-1-1,0 1 0,0 0 0,0 0 0,0 0 1,1-1-1,-1 1 0,0 0 0,0 0 1,0-1-1,2 21 560,-2-19-558,-7 137 2419,3-104-2026,1 1 0,3-1 0,0 1 0,6 34 1,-6-68-414,0 0 0,0 0 1,0-1-1,0 1 0,0 0 1,0 0-1,0 0 0,0-1 1,1 1-1,-1 0 1,0 0-1,1-1 0,-1 1 1,0 0-1,1-1 0,-1 1 1,1 0-1,-1-1 0,1 1 1,0-1-1,-1 1 1,1-1-1,1 2 0,-2-3-44,0 1 1,1-1-1,-1 0 0,0 1 0,0-1 0,1 1 1,-1-1-1,0 0 0,0 1 0,0-1 0,0 0 1,0 1-1,0-1 0,0 0 0,0 1 0,0-1 1,0 0-1,0 1 0,0-1 0,-1 1 0,1-1 1,0 0-1,0 1 0,-1-1 0,1 1 0,-1-2 1,-5-11-325,-1 0 0,-1 1 0,0 0 0,0 1 0,-1-1 0,-12-10 0,10 9 1075,4 8 639,5 8 6,2-3-1271,1 1 0,-1 0 0,0-1 0,0 1 0,1 0 0,-1-1 0,0 1 1,1 0-1,-1-1 0,0 1 0,1-1 0,-1 1 0,1-1 0,-1 1 0,1-1 0,0 1 0,-1-1 0,1 1 1,-1-1-1,2 1 0,1 0-89,0-1 0,0 1 1,0 0-1,0-1 1,0 0-1,0 0 0,0 0 1,0 0-1,0 0 1,0-1-1,0 1 0,0-1 1,0 0-1,0 0 1,0 0-1,0 0 0,-1 0 1,1-1-1,0 1 1,3-3-1,2-2-366,-1 0 1,0 0-1,0 0 1,0-1-1,7-10 1,-1 1-296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15555,'10'17'1345,"10"-10"-937,6-5-144,12-4 416,5-4-120,2-1-400,-1 0-352,-4 0 240,-4 1-80,-4 2-112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13227,'2'13'1720,"6"-4"-832,8-2-344,10-7 2081,8-3-1737,11-1-392,5-2-24,5-3-223,0-1-217,-3 2-489,-6-2-247,-17 4-256,-10 1 688,-19 4-160,-11 0-240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14971,'6'12'1641,"8"-6"-1065,9-5-192,8 3 672,9-4-320,3 2-40,5-2-280,-3-2-304,0 2-704,-6 0-144,-7-3 592,-5-2-200,-8-16-128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16508,'0'7'1344,"0"13"-952,0 4-120,1 10 448,-1 5-240,1 10-72,2 4-32,2-6-136,0-3-72,0-7-112,2-6-56,-1-17-312,-2-11-248,-2-20 272,-2-11 160,-5-11-112,-2-4-104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15395,'15'3'1857,"3"4"-1201,8-3-208,5 1 1032,5-4-632,4-1-119,-1-1-265,0-2-264,-7-3-472,-1 0-200,-15 0-545,-12 2 801,-13 2-168,-8 2-176</inkml:trace>
  <inkml:trace contextRef="#ctx0" brushRef="#br0" timeOffset="1">1 189 14571,'9'13'1432,"11"-9"-887,4-4-193,13-2 552,3 1-168,3-2-136,1 0-248,-9 3-632,-8 3-280,-14 4 488,-11 1-136,-17-1-80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16107,'19'0'1281,"13"-10"-993,5-5-120,8-1 376,4-3-104,0-1-696,-1-2-192,-6-4 392,-3-1-120,-4-3-80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16804,'0'10'1440,"0"5"-984,1 1-136,4 3 640,-1 4-360,3 0-256,-1 0-240,3-4-672,-1-2-264,0-5 696,2 1-224,1-5-120</inkml:trace>
  <inkml:trace contextRef="#ctx0" brushRef="#br0" timeOffset="1">241 38 11851,'0'0'75,"1"-1"0,-1 1 1,0-1-1,1 1 1,-1 0-1,1 0 0,-1-1 1,0 1-1,1 0 1,-1 0-1,1-1 0,-1 1 1,1 0-1,-1 0 1,1 0-1,-1 0 0,1 0 1,-1 0-1,1 0 1,-1 0-1,1 0 0,-1 0 1,1 0-1,-1 0 1,1 0-1,-1 0 0,1 0 1,-1 1-1,1-1 1,-1 0-1,2 1 0,-2 0 54,0 0 0,0 0 0,0 0 0,1 0 0,-1 0 0,0 0 0,0 0 0,0 0 0,-1 0 0,1-1 0,0 1 0,0 0 0,0 0 0,-1 2 0,-17 36 2002,-3 1-1310,-12 19 242,-37 95 1,64-136-1064,0-1-1,1 1 0,1 0 1,0 0-1,2 0 1,0 1-1,1-1 1,0 1-1,2-1 1,4 27-1,-5-42 71,0-1 0,1 0 0,0 0 1,-1 1-1,1-1 0,0 0 0,0 0 0,0 0 0,0 0 0,0 0 0,1 0 0,-1 0 0,3 2 0,-4-4-63,1 1 0,0-1 0,0 1 0,0-1 0,0 0 0,0 1 0,0-1 0,0 0-1,0 0 1,0 0 0,0 0 0,0 0 0,0 0 0,0 0 0,0 0 0,0 0 0,0 0 0,0 0 0,0 0-1,0-1 1,0 1 0,0-1 0,0 1 0,0 0 0,0-1 0,-1 0 0,1 1 0,0-1 0,1 0-1,21-18 76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14163,'-4'9'1832,"-12"7"-1111,-9 10-313,-2 4 2096,-4 9-1936,2 4-72,-1 7-111,4-3-113,4-2-64,3-4-32,4-8-144,2-7-192,0-13-665,-2-12 1065,3-16-344,2-13-64,2-10-96</inkml:trace>
  <inkml:trace contextRef="#ctx0" brushRef="#br0" timeOffset="1">2 110 15619,'10'14'1465,"6"7"-937,3-1-216,7 0 592,6-1-216,4-6-656,2-4-416,1-9 408,1-8-128,-4-6-168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15811,'3'16'1649,"5"5"-1121,4 0-224,-1 3 728,0 10-448,-6 5-40,-8 16-192,-8 5-120,-15 13-368,-12 2-400,-17 4 488,-4 1-104,-5-8-56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16484,'6'8'1400,"6"4"-912,2 0-184,6-1 552,5 4-200,8-1-184,5-1-31,2 0-161,-1-6-96,1-1-192,-7-3-184,-7-2-513,-6 2-215,-14 0 712,-6 2-168,-17-4-128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15715,'0'0'87,"1"0"-1,0 0 1,0 0-1,0 0 1,0 0-1,0 0 1,0 0-1,-1 0 1,1 0-1,0 0 0,0 0 1,0 0-1,0 1 1,0-1-1,-1 0 1,1 1-1,0-1 1,0 1-1,-1-1 1,1 1-1,0-1 1,0 1-1,-1-1 1,1 1-1,-1-1 1,1 1-1,0 0 0,-1 0 1,1-1-1,-1 1 1,0 0-1,1 0 1,-1 0-1,0-1 1,1 3-1,14 36 1216,-12-30-1064,27 111 1029,-30-120-1268,1 1 0,-1-1-1,0 1 1,0 0 0,0-1-1,0 1 1,1-1 0,-1 1-1,0-1 1,1 0 0,-1 1-1,0-1 1,1 1 0,-1-1-1,0 1 1,1-1 0,-1 0-1,1 1 1,-1-1 0,1 0-1,-1 0 1,1 1 0,-1-1-1,1 0 1,-1 0 0,1 0-1,-1 0 1,1 1 0,-1-1-1,1 0 1,0 0 0,-1 0-1,1 0 1,-1 0 0,1 0-1,-1-1 1,1 1 0,-1 0-1,1 0 1,-1 0 0,1 0 0,-1-1-1,1 1 1,-1 0 0,2-1-1,28-17-429,-18 10 254,-9 6 137,-1 1 1,1 0-1,0 0 0,0-1 1,-1 2-1,1-1 1,0 0-1,0 0 0,0 1 1,0 0-1,0 0 1,0 0-1,0 0 1,0 0-1,0 0 0,0 1 1,0-1-1,0 1 1,0 0-1,0 0 0,0 0 1,3 2-1,-3 0 38,0-1 0,0 0-1,-1 1 1,0 0 0,1 0 0,-1-1-1,0 1 1,0 0 0,-1 1 0,1-1-1,0 0 1,-1 0 0,0 1 0,0-1-1,0 1 1,0-1 0,-1 1 0,1 6-1,-1-4 91,1 0 0,-1 0 0,-1-1 0,1 1 0,-1 0 0,0-1 0,0 1 0,-1-1 0,1 1 0,-1-1 0,-1 1 0,1-1 0,-1 0 0,0 0-1,0 0 1,0-1 0,-1 1 0,1-1 0,-6 5 0,5-6-5,1 0-1,-1 0 1,0 0-1,-1-1 0,1 0 1,0 0-1,-1 0 1,1 0-1,-1 0 1,0-1-1,1 0 1,-1 0-1,0-1 1,0 1-1,0-1 1,0 0-1,1 0 0,-1 0 1,0-1-1,0 0 1,0 0-1,-8-3 1,2 0-450,0-1 1,0 0-1,0-1 1,-20-13-1,31 19 325,0 0-1,1 0 1,-1 0-1,0 0 0,0 0 1,0 0-1,0 0 1,1 0-1,-1 0 1,0-1-1,0 1 0,0 0 1,0 0-1,0 0 1,1 0-1,-1 0 0,0 0 1,0 0-1,0-1 1,0 1-1,0 0 1,0 0-1,0 0 0,0 0 1,0 0-1,0-1 1,1 1-1,-1 0 0,0 0 1,0 0-1,0 0 1,0-1-1,0 1 1,0 0-1,0 0 0,0 0 1,0 0-1,0-1 1,0 1-1,-1 0 1,1 0-1,0 0 0,0 0 1,0-1-1,0 1 1,0 0-1,0 0 0,0 0 1,0 0-1,0 0 1,0-1-1,-1 1 1,1 0-1,0 0 0,0 0 1,0 0-1,0 0 1,0 0-1,-1 0 0,1 0 1,0 0-1,0 0 1,0-1-1,0 1 1,-1 0-1,1 0 0,14 0-545,-12 0 369,13 0-592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0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14747,'15'10'1408,"7"-4"-831,4-3-177,7-3 608,6-1-248,6-5-120,-2 2-176,2-2-824,-4-3-1648,-4 3 1816,-4 0-288,-9 5-241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0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52 13939,'6'-7'560,"-2"4"-213,-1-1-1,0 1 0,0-1 0,0 0 1,2-5-1,-5 8-294,0 1 0,1-1 0,-1 1 0,0-1 0,0 1 1,0-1-1,0 1 0,0 0 0,0-1 0,0 1 0,0-1 0,0 1 0,0-1 0,0 1 0,0-1 1,0 1-1,0-1 0,0 1 0,0-1 0,-1 1 0,1-1 0,0 1 0,-1-1 0,1 0 31,-1 1-1,0-1 0,0 1 0,0-1 1,0 1-1,1-1 0,-1 1 0,0 0 1,0-1-1,0 1 0,0 0 0,0 0 0,0 0 1,0-1-1,0 1 0,-1 0 0,-5 1 47,1-1 0,-1 1 0,0 0 0,1 1 0,0-1 0,-1 1 0,1 1-1,0-1 1,0 1 0,-6 3 0,8-3-124,-1-1 0,1 1 0,0 0 0,0 0 0,0 0 0,0 0 0,1 1 0,-1 0 0,1 0 0,0 0 0,0 0 0,0 0-1,-3 8 1,5-10-2,1 0 0,0 0 0,-1 0 0,1 0 0,0 0 0,0-1 0,0 1 0,1 0 0,-1 0 0,0 0 0,1 0 0,-1 0 0,1-1 0,0 1 0,0 0 0,-1 0 0,1-1 0,0 1 0,0-1 0,1 1 0,-1-1 0,0 1 0,0-1 0,1 0 0,-1 1 0,1-1 0,-1 0 0,3 1 0,6 5 7,0-1 1,1 0-1,15 6 0,-10-4 13,-5-3-8,0 0-5,1 1 0,-1 0 0,-1 1-1,1 0 1,16 14 0,-25-19-9,0 1-1,0-1 1,0 1 0,0 0-1,0-1 1,-1 1 0,1 0-1,-1 0 1,0 0-1,0 0 1,0 0 0,0 1-1,0-1 1,-1 0 0,1 0-1,-1 1 1,0-1 0,0 0-1,0 0 1,-1 1 0,1-1-1,-1 0 1,0 0 0,1 0-1,-2 1 1,1-1-1,-2 3 1,-2 4 32,0 0 0,0-1 0,-1 0 0,-1-1 0,0 1 0,0-1 0,0 0-1,-1-1 1,0 0 0,-1 0 0,1-1 0,-1 0 0,-1 0 0,-13 6 0,18-9 6,-1-1 1,0 1-1,0-1 1,0-1-1,0 1 1,0-1-1,0 0 1,-1 0-1,1-1 1,0 1-1,-1-1 1,1-1-1,0 1 1,0-1-1,-1-1 1,1 1-1,0-1 1,0 0-1,0 0 1,0 0-1,1-1 1,-1 0-1,1 0 0,0-1 1,-9-7-1,12 10-33,-1-1-1,1 0 1,0 0-1,0 0 1,0 0-1,1 0 1,-1 0-1,0-1 1,1 1-1,0-1 1,-1 1-1,1-1 1,0 1-1,0-1 1,0 0-1,1 1 1,-1-1-1,1 0 1,-1 0-1,1 1 1,0-1-1,0 0 1,0 0-1,1 0 1,-1 1-1,1-1 1,-1 0-1,1 0 1,0 1-1,0-1 0,0 0 1,0 1-1,1 0 1,-1-1-1,1 1 1,-1-1-1,1 1 1,0 0-1,0 0 1,2-2-1,7-6-9,1 0 1,0 1-1,0 1 0,1-1 0,27-11 0,7-2 7,57-29-43,-92 44 50,-1 0 0,0-1 0,0 0 0,-1-1 0,0 0 0,10-12 0,-18 20 10,-1-1-1,1 0 0,-1 1 0,0-1 1,0 0-1,1 0 0,-1 0 1,-1 0-1,1 0 0,0-1 1,0 1-1,-1 0 0,1 0 1,-1 0-1,0 0 0,0-1 1,0 1-1,0-4 0,-1 4 1,1 1-1,-1-1 1,0 1 0,1 0-1,-1-1 1,0 1-1,0 0 1,0 0-1,0 0 1,0-1-1,-1 1 1,1 0-1,0 0 1,0 0 0,-1 1-1,1-1 1,-1 0-1,1 1 1,0-1-1,-1 0 1,1 1-1,-1 0 1,1-1-1,-1 1 1,0 0 0,-1 0-1,-12-1-96,0 1 0,1 0 0,-1 1 0,0 1 0,0 0-1,1 1 1,-1 1 0,1 0 0,0 1 0,-25 13 0,40-17-380,8-4 271,12-12-211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0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13251,'-3'1'269,"0"1"0,1 0 1,-1 0-1,1 0 0,-1 0 1,1 0-1,0 1 0,0-1 0,0 0 1,0 1-1,-2 5 0,3-7-176,1 0-1,0-1 1,0 1-1,0 0 1,0 0-1,-1 0 0,1 0 1,1 0-1,-1 0 1,0-1-1,0 1 1,0 0-1,0 0 0,0 0 1,1 0-1,-1-1 1,0 1-1,1 1 1,0 0 41,1-1 1,-1 1 0,0-1 0,1 1 0,0-1-1,-1 1 1,1-1 0,0 0 0,-1 0 0,4 2 0,7 3 214,1 0 1,1-1 0,-1-1-1,1 0 1,0-1 0,0 0 0,25 1-1,106-4 410,-89-2-513,78-5 39,65 0-178,-185 8-988,-21 2-1321,-17 6 232,13 1 1151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0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14731,'1'0'96,"0"1"0,-1-1 0,1 1 1,0-1-1,0 1 0,0 0 0,0-1 0,-1 1 0,1 0 0,0-1 0,0 1 0,-1 0 0,1 0 0,-1 0 1,1 0-1,-1-1 0,1 1 0,-1 0 0,1 0 0,-1 0 0,0 0 0,0 0 0,1 0 0,-1 0 0,0 0 1,0 2-1,1 1 216,39 204 3373,3 15-2586,-42-220-1070,10 27 184,-11-29-204,0-1 0,0 0 0,0 1 0,0-1 1,0 0-1,1 1 0,-1-1 0,0 1 0,0-1 1,0 0-1,1 0 0,-1 1 0,0-1 0,0 0 1,1 1-1,-1-1 0,0 0 0,1 0 0,-1 1 0,0-1 1,1 0-1,-1 0 0,0 0 0,1 0 0,-1 1 1,0-1-1,1 0 0,-1 0 0,1 0 0,-1 0 1,0 0-1,1 0 0,-1 0 0,0 0 0,1 0 0,-1 0 1,1 0-1,-1 0 0,0 0 0,1-1 0,-1 1 1,0 0-1,1 0 0,-1 0 0,1 0 0,-1-1 1,0 1-1,0 0 0,1 0 0,-1-1 0,0 1 0,1 0 1,-1 0-1,0-1 0,0 1 0,0 0 0,1-1 1,-1 1-1,0-1 0,0 1 0,0 0 0,0-1 1,0 1-1,1-1 0,5-15 106,0 0 1,-1 0-1,-1 0 1,-1 0-1,0-1 1,1-24-1,-1 14-36,27-361 160,-29 381-244,3-26-16,-4 32 20,0 0 0,0 1 0,0-1 0,1 0 0,-1 1 0,0-1 0,1 1 0,-1-1 0,0 1 0,1-1-1,-1 1 1,1-1 0,-1 1 0,1-1 0,-1 1 0,1-1 0,-1 1 0,1 0 0,0-1 0,-1 1 0,1 0 0,0 0 0,-1-1 0,1 1-1,-1 0 1,1 0 0,0 0 0,-1 0 0,1 0 0,0 0 0,-1 0 0,1 0 0,0 0 0,-1 0 0,1 0 0,0 0 0,-1 1-1,1-1 1,0 0 0,0 1 0,21 6-3,1-2-1,0 0 1,0-1-1,0-1 1,0-1-1,0-2 1,0 0 0,0-1-1,0-1 1,35-9-1,20-8-201,123-47-1,-181 59 141,7-4-45,-21 8 61,0 0 1,0 1 0,0-1-1,1 1 1,-1 1-1,1-1 1,9 0-1,-16 2 48,1 1-1,-1-1 1,1 0-1,-1 0 0,1 1 1,-1-1-1,1 0 1,-1 1-1,1-1 0,-1 1 1,1-1-1,-1 0 1,0 1-1,1-1 0,-1 1 1,0-1-1,1 1 1,-1-1-1,0 1 0,0-1 1,0 1-1,1 0 1,-1-1-1,0 1 0,0-1 1,0 1-1,0-1 1,0 1-1,0 0 0,0-1 1,0 1-1,0-1 1,0 1-1,0-1 0,0 1 1,-1 0-1,-4 27 2,4-24-2,-4 22-83,-5 25-567,-22 62-1,32-111 606,-1 0 0,0-1 1,1 1-1,-1 0 0,0-1 1,0 1-1,0-1 0,0 0 1,-1 1-1,1-1 0,-2 2 1,-2-1-326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68 13355,'0'-1'56,"14"-16"1502,29-29 1,-43 45-1505,1 1 0,-1 0 1,0 0-1,0 0 1,0 0-1,0 0 1,0-1-1,0 1 1,1 0-1,-1 0 1,0 0-1,0 0 1,0 0-1,0 0 1,1-1-1,-1 1 0,0 0 1,0 0-1,0 0 1,0 0-1,1 0 1,-1 0-1,0 0 1,0 0-1,0 0 1,1 0-1,-1 0 1,0 0-1,0 0 0,0 0 1,1 0-1,-1 0 1,0 0-1,0 0 1,0 0-1,1 0 1,-1 1-1,1 7 849,-6 12-180,-9 16 126,0 0 1,-35 60-1,-49 59-51,89-143-763,-27 38 158,32-45-204,0-1 1,0 1-1,0-1 0,-1 0 1,0 0-1,0 0 0,-6 3 1,11-7-19,-1 0 1,1 1-1,0-1 1,-1 0-1,1 0 1,-1 1-1,1-1 1,-1 0-1,1 0 1,-1 0-1,1 0 1,-1 0-1,1 0 1,-1 0-1,1 0 1,-1 0-1,1 0 1,-1 0-1,1 0 1,-1 0 0,1 0-1,-1 0 1,1 0-1,-1-1 1,1 1-1,-1 0 1,1 0-1,0-1 1,-1 1-1,1 0 1,-1-1-1,1 1 1,0 0-1,-1-1 1,1 1-1,0 0 1,-1-1-1,1 1 1,0-1-1,0 1 1,-1-1-1,1 1 1,0-1-1,0 1 1,0-1-1,0 1 1,-1-1-1,-1-28-1447,2 22 1171,9-253-5580,-9 258 5946,0 1 1,0-1-1,0 1 1,1-1-1,-1 1 1,0-1-1,1 1 0,-1-1 1,1 1-1,-1 0 1,1-1-1,0 1 1,0 0-1,0-1 1,1 0-1,-2 2-2,1-1 0,0 1 0,-1 0 0,1 0 0,0 0 0,-1 0 0,1 0 0,0 0 0,0 0 0,-1 0 0,1 0 0,0 0 0,-1 0 0,1 0 0,0 0 0,-1 0 0,1 1 0,0-1 0,-1 0 0,1 1 0,0-1 0,-1 0 0,1 1 0,-1-1 0,1 1 0,0-1 0,-1 1 0,1-1 0,-1 1 0,0-1 0,1 1 0,0 0 0,27 28 1410,-10-9-1116,0-1 0,2-2 0,0 0-1,0-1 1,2 0 0,24 12 0,109 37-1529,-124-54 889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17532,'0'0'52,"0"-1"1,1 1-1,-1 0 1,1-1-1,-1 1 1,1 0-1,-1 0 1,0 0-1,1-1 1,-1 1-1,1 0 1,-1 0-1,1 0 1,-1 0-1,1 0 1,-1 0-1,1 0 1,0 0-1,-1 0 1,1 0-1,-1 0 1,1 0-1,-1 0 1,0 1-1,1-1 1,-1 0-1,1 0 1,-1 0-1,1 1 1,-1-1-1,1 0 1,-1 1-1,0-1 0,1 0 1,-1 1-1,0-1 1,1 0-1,-1 1 1,0-1-1,1 1 1,-1-1-1,0 1 1,0-1-1,1 0 1,-1 1-1,0 0 1,2 29 519,-2-20-309,-13 239 1223,2-109-1479,12-121-196,-1-19 181,0 0 0,0 0 0,0 0 0,0 0 0,0 1 1,0-1-1,0 0 0,0 0 0,0 0 0,0 0 0,0 0 0,0 0 1,0 0-1,0 0 0,0 0 0,0 0 0,0 0 0,1 1 1,-1-1-1,0 0 0,0 0 0,0 0 0,0 0 0,0 0 0,0 0 1,0 0-1,0 0 0,0 0 0,0 0 0,1 0 0,-1 0 1,0 0-1,0 0 0,0 0 0,0 0 0,0 0 0,0 0 0,0 0 1,0 0-1,0 0 0,1 0 0,-1 0 0,0 0 0,0 0 1,0 0-1,0 0 0,0 0 0,0 0 0,0 0 0,0 0 0,0 0 1,0 0-1,0-1 0,1 1 0,-1 0 0,0 0 0,0 0 0,0 0 1,0 0-1,0 0 0,0 0 0,0 0 0,0 0 0,0 0 1,0-1-1,0 1 0,0 0 0,13-30-1154,38-155-3324,9-24 2280,-48 179 3584,-11 28-457,-1 3-52,-4 15 149,-6 26-625,1 0 0,2 1 0,2 0 0,2 0 0,3 71 0,0-109-478,1 1 0,0 0 0,0 0 0,0-1 0,3 8 0,-1-7-388,-4-10 259,-5-13 18,-5-11-69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2 121 15891,'-2'-3'1673,"8"2"-1137,7-4-184,6-2 784,9-5-520,6 1-96,13-4-135,3-1-121,4 1-328,-2 0-297,-2 5-431,-3 1-96,-8 8 608,-10 1-144,-6 4-232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15059,'3'16'552,"0"0"0,-1 1 0,-1-1 0,-1 1 0,0-1 0,-4 25 0,-22 87 565,13-68-926,-12 116 0,25-161-291,0-1-1,2 21 1,-2-32 18,1 1 0,-1-1 0,1 0 0,0 0 0,0 1 0,0-1-1,0 0 1,0 0 0,1 0 0,-1 0 0,1-1 0,0 1 0,0 0 0,0-1 0,0 1-1,5 3 1,-6-5 59,0-1 0,0 1 0,0 0 0,1-1 0,-1 1-1,0-1 1,0 0 0,1 1 0,-1-1 0,0 0 0,0 0 0,1 0-1,-1 0 1,0 0 0,1 0 0,-1 0 0,0 0 0,1 0 0,-1-1-1,0 1 1,0-1 0,0 1 0,1-1 0,-1 1 0,0-1 0,0 0-1,2-1 1,20-14-426</inkml:trace>
  <inkml:trace contextRef="#ctx0" brushRef="#br0" timeOffset="1">485 239 15347,'12'13'1513,"-14"11"-841,-4 7-232,-7 9 608,-2 7-120,-6 2-184,1 3-143,-2-3-241,2-6-112,4-9-248,0-7-248,2-20-609,1-8 1466,0-21-697,0-10-40,0-8-65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14755,'3'14'1576,"2"4"-1095,5 1-185,2 1 624,10 0-352,1 0-64,7-2-480,4-4-264,0-7-304,2-2 456,3-11-152,1-4-88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16067,'3'17'1345,"6"0"-905,3 2-176,6 3 416,1-1-120,0 5-112,1 5-112,-4 4-160,-3 6-56,-10 7-160,-3 0-120,-14 1-320,-4-3-208,-8-9 528,2-6-88,5-15-136</inkml:trace>
  <inkml:trace contextRef="#ctx0" brushRef="#br0" timeOffset="1">515 141 16203,'3'11'1625,"9"4"-1033,1-5-240,6-1 776,4-5-320,7-3-287,3-2-273,1-5-528,0-1-313,-3-2-399,-4 1 776,-11 2-184,-6 4-152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15811,'1'0'93,"0"1"0,1-1 0,-1 0 0,0 1 0,0-1 0,0 1 0,0-1 0,0 1 0,0 0 0,1-1 0,-1 1 0,-1 0 0,1 0 0,0 0 0,0-1 0,0 1 0,0 0 0,-1 0 0,1 0 0,0 1 0,-1-1 0,1 0 0,-1 0 0,1 0 0,0 2 0,8 34 788,-8-32-636,16 108 1162,-14-111-1270,2-8-97,3-8-51,-4 3-30,2-4-64,0 1 1,0 0 0,1 0-1,1 0 1,1 1 0,14-18-1,-23 30 95,1 0-1,-1 0 0,1 1 1,0-1-1,0 0 0,-1 0 1,1 0-1,0 1 0,0-1 1,0 1-1,0-1 0,0 0 1,0 1-1,0 0 0,0-1 1,0 1-1,0 0 0,0-1 1,0 1-1,0 0 0,0 0 1,0 0-1,0 0 0,0 0 1,0 0-1,0 0 0,1 0 1,-1 0-1,0 1 0,0-1 1,0 0-1,0 1 0,0-1 1,0 1-1,0-1 0,0 1 1,-1-1-1,1 1 1,0 0-1,0-1 0,0 1 1,0 0-1,-1 0 0,1 0 1,0-1-1,-1 1 0,1 0 1,-1 0-1,1 0 0,-1 0 1,1 0-1,-1 0 0,0 1 1,4 7 32,-1 1 1,0-1-1,-1 0 1,3 17 0,-3-14 20,-1 1 0,0-1 1,-1 14-1,-2-19-323,0-11 202,-1-11 34,3-7-81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15099,'-7'8'1289,"6"-5"-841,2 3-176,12-6 512,4 0-120,5-1-224,7-2-104,3-3-328,-2 0-320,2-4 296,-2-5-40,-6 0-112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14 389 12515,'-1'1'192,"0"-1"0,0 1 0,0 0 0,0 0 1,0 0-1,0 0 0,0 0 0,0 0 0,1 0 1,-1 0-1,0 0 0,1 0 0,-1 1 0,1-1 1,-1 0-1,1 0 0,-1 2 0,1-3-147,0 1-1,0-1 0,0 0 0,1 0 1,-1 0-1,0 0 0,0 1 1,0-1-1,0 0 0,0 0 1,0 0-1,0 0 0,0 1 0,1-1 1,-1 0-1,0 0 0,0 0 1,0 0-1,0 0 0,0 0 1,1 1-1,-1-1 0,0 0 0,0 0 1,0 0-1,1 0 0,-1 0 1,0 0-1,0 0 0,0 0 1,0 0-1,1 0 0,-1 0 0,0 0 1,1 0-1,13-5 823,0-4-576,0-1 0,-1-1 0,-1 0 0,0-1 0,0 0 0,13-20 0,-12 16-169,36-47 84,-4-3-1,40-76 1,-79 132-192,3-4 49,-9 19 17,-13 28 49,8-19-121,-65 206 167,69-216-196,0 1 0,1-1 0,-1 0 1,1 0-1,0 0 0,0 0 1,1 6-1,-1-9 4,0-1 1,0 1-1,0 0 1,0-1-1,1 1 0,-1-1 1,0 1-1,0-1 1,1 1-1,-1-1 1,0 1-1,1-1 0,-1 0 1,0 1-1,1-1 1,-1 1-1,1-1 1,-1 0-1,1 1 0,-1-1 1,1 0-1,-1 0 1,1 1-1,0-1-31,1 0 0,-1 0 0,0 0 0,0 0-1,0 0 1,0 0 0,1-1 0,-1 1 0,0 0 0,0-1 0,0 1 0,0-1-1,0 1 1,0-1 0,2-1 0,8-6-82,-1-1 1,0 0-1,0-1 0,-1 0 1,0 0-1,11-19 1,-12 18 18,29-40-334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15691,'-42'92'2617,"-8"19"-860,44-94-1483,0 1 1,1 1-1,0-1 0,-1 24 1,5-40-260,1 1 1,0 0-1,-1-1 1,1 1 0,0 0-1,1-1 1,-1 1-1,0 0 1,1-1 0,-1 1-1,1-1 1,0 1-1,0-1 1,0 1 0,0-1-1,1 1 1,-1-1-1,1 0 1,-1 0 0,1 0-1,0 0 1,-1 0-1,1 0 1,0 0 0,1 0-1,-1-1 1,0 1-1,0-1 1,1 0 0,-1 1-1,0-1 1,1 0-1,0-1 1,-1 1 0,1 0-1,-1-1 1,1 1 0,0-1-1,4 0 1,5 1 36,-1-1 1,1-1 0,-1 0-1,0 0 1,1-1-1,-1-1 1,0 0 0,0 0-1,-1-1 1,18-9 0,-28 13-44,0 0 0,0 0 0,0 0 0,0 0 0,0 0 0,0 0 0,0 0 0,-1 0 1,1 0-1,0 0 0,0 0 0,0 0 0,0 0 0,0-1 0,0 1 0,-1 0 1,1 0-1,0 0 0,0 0 0,0 0 0,0 0 0,0 0 0,0 0 0,0 0 1,0 0-1,0-1 0,0 1 0,-1 0 0,1 0 0,0 0 0,0 0 0,0 0 0,0 0 1,0 0-1,0-1 0,0 1 0,0 0 0,0 0 0,0 0 0,0 0 0,0 0 1,0 0-1,0-1 0,0 1 0,0 0 0,0 0 0,0 0 0,0 0 0,0 0 1,1 0-1,-1-1 0,0 1 0,0 0 0,0 0 0,0 0 0,0 0 0,0 0 1,0 0-1,0 0 0,0 0 0,0 0 0,1-1 0,-1 1 0,-11-1 173,-13 1-321,0 0 0,0 2-1,1 1 1,-38 8 0,61-11 60,-1 0 0,0 1 0,0-1 0,0 0-1,1 0 1,-1 0 0,0 1 0,0-1 0,0 1 0,1-1 0,-1 0 0,0 1 0,1-1 0,-1 1 0,0 0 0,1-1 0,-1 1 0,1-1-1,-1 1 1,1 0 0,-1 0 0,1-1 0,0 1 0,-1 0 0,1 0 0,0-1 0,-1 1 0,1 0 0,0 0 0,0 0 0,0 0-1,0-1 1,0 1 0,0 0 0,0 0 0,0 0 0,0 0 0,0-1 0,0 1 0,1 1 0,3 7-688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16412,'-12'22'1745,"12"-22"-1713,-1 1 0,1-1 0,0 1 0,0-1 0,0 1 0,1-1 0,-1 1-1,0-1 1,0 1 0,0-1 0,0 1 0,0-1 0,0 1 0,1-1 0,-1 1 0,0-1 0,0 0 0,1 1 0,-1-1 0,0 1-1,1-1 1,-1 0 0,0 1 0,1-1 0,-1 0 0,1 0 0,-1 1 0,0-1 0,1 0 0,-1 0 0,1 1 0,-1-1 0,1 0-1,-1 0 1,1 0 0,-1 0 0,1 0 0,-1 0 0,1 0 0,-1 0 0,1 0 0,-1 0 0,1 0 0,-1 0 0,1 0 0,0-1 0,30 1 583,0-3 1,0 0 0,60-16 0,-43 8-358,17-3-156,5-2-336,0 3-1,131-7 1,-194 20-86,-5 1 240,0-1 1,0 0 0,0 0-1,-1 0 1,1 0 0,0 0-1,0 0 1,0 0 0,-1 0-1,1-1 1,0 1 0,0-1-1,-1 1 1,1-1 0,2-1-1,3-6-416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11434,'1'15'1428,"1"0"-1,6 28 0,1 4-159,7 117 60,6 39 170,-22-202-1475,0-1 0,0 1 0,0-1 1,0 1-1,0 0 0,0-1 1,0 1-1,0-1 0,0 1 1,0-1-1,0 1 0,0-1 1,0 1-1,0-1 0,1 1 0,-1-1 1,0 1-1,0-1 0,1 0 1,-1 1-1,0-1 0,1 1 1,-1-1-1,0 1 0,1-1 1,-1 0-1,0 1 0,2-1 0,3-20 673,25-293 816,-22 189-1435,-8 121-74,0 0-1,1 0 0,-1 0 1,1-1-1,-1 1 1,1 0-1,0 0 1,0 0-1,2-4 0,-2 6-2,0 0 0,0 0 0,1 0 0,-1 0 0,0 1-1,0-1 1,0 0 0,1 1 0,-1-1 0,0 1-1,0-1 1,1 1 0,-1-1 0,1 1 0,-1 0 0,0 0-1,1 0 1,-1 0 0,1 0 0,-1 0 0,0 0 0,1 0-1,1 1 1,17 2-3,1-1 0,-1 0 0,0-2 0,0-1 0,0 0 0,0-1 0,0-1 0,0-1 0,0-1 0,-1-1 0,32-14 0,-7-3-85,-2-2 0,51-39 0,-91 62 77,0 1 1,0-1-1,0 1 0,0-1 1,1 1-1,-1 0 0,0 0 1,1 0-1,-1 0 0,1 0 1,-1 0-1,1 1 0,-1-1 1,1 1-1,5 0 0,-7 0 7,-1 0-1,1 1 1,0-1-1,0 0 1,-1 1-1,1-1 1,0 1-1,0-1 0,-1 1 1,1-1-1,0 1 1,-1-1-1,1 1 1,-1 0-1,1-1 1,-1 1-1,1 0 1,-1-1-1,1 2 0,0 1-1,0-1-1,0 1 0,0 0 0,-1 0 1,1-1-1,-1 1 0,0 0 0,0 3 0,-2 30-134,-2-1 0,-2 1 0,-19 67 0,24-97-8,-1-1 0,0 0 0,0 0 0,-1 0 0,-4 6 0,6-8 56,0-2-167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14979,'0'-1'53,"1"1"-1,0 0 1,0 0 0,-1 0-1,1 0 1,0 0-1,-1 0 1,1 0 0,0 0-1,0 0 1,-1 0 0,1 0-1,0 1 1,-1-1-1,1 0 1,0 0 0,-1 1-1,1-1 1,0 0-1,-1 1 1,1-1 0,-1 1-1,1-1 1,-1 1 0,1-1-1,-1 1 1,1-1-1,-1 1 1,1-1 0,-1 1-1,0 0 1,1-1-1,-1 1 1,0 0 0,1-1-1,-1 1 1,0 0 0,0-1-1,0 1 1,0 0-1,0 0 1,0-1 0,0 1-1,0 0 1,0-1-1,0 1 1,0 0 0,0 0-1,0-1 1,-1 2-1,-1 7 175,-1-1-1,0 0 0,-7 14 0,3-7 183,-19 49 340,0 4-459,-3-1-1,-40 66 1,68-132-323,1 1 1,-1 0-1,0-1 0,0 1 1,0-1-1,-1 0 1,1 1-1,0-1 0,0 0 1,-1 0-1,1 0 1,-1 0-1,1 0 0,-1 0 1,1 0-1,-1 0 1,0-1-1,-1 2 0,2-3-15,0 1-1,0 0 1,0-1-1,0 1 1,0 0-1,0-1 1,0 1-1,0-1 1,0 0-1,0 1 1,0-1-1,0 0 1,0 1-1,0-1 1,1 0-1,-1 0 0,0 0 1,1 0-1,-1 0 1,1 1-1,-1-1 1,1 0-1,-1 0 1,1-1-1,-1 1 1,1 0-1,0 0 1,0 0-1,0-2 1,-6-18-1049,2-1 0,0 0 1,2 0-1,1-1 0,1-29 1,2 12 442,3 0 0,10-43 0,-7 61 2196,-3 21 684,3 11-558,-4 0-1151,8 19 515,2-2 0,0 0 0,33 46 0,-41-65-992,0-2 0,1 1 1,0-1-1,0 1 0,0-2 0,0 1 1,12 5-1,-13-8-95,0 0 0,0-1 0,0 0 0,0 0 0,0-1 0,0 0 0,0 0 0,0 0-1,1-1 1,-1 1 0,0-2 0,8 0 0,-8 0 3,0 0-1,0-1 1,1 0-1,-1 0 1,0-1-1,0 1 1,8-6-1,11-13-235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20380,'2'14'1769,"-2"-2"-1273,-2-1-208,2 1 648,1 1-264,0-6-792,1-5-696,4-17 744,2-5-184,13-5-144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 11162,'7'-2'2104,"14"-1"2500,-15 8-2969,-10 7-538,-224 350 1395,227-361-2467,-3 4-204,0 1-1,0-1 1,-1 0-1,-8 7 0,12-11 148,1-1-1,-1 1 1,0-1-1,1 1 0,-1-1 1,0 1-1,1-1 1,-1 0-1,0 1 0,0-1 1,1 0-1,-1 0 1,0 1-1,0-1 0,1 0 1,-1 0-1,0 0 1,0 0-1,0 0 0,1 0 1,-1 0-1,0-1 1,0 1-1,0 0 1,1 0-1,-1-1 0,0 1 1,0 0-1,1-1 1,-1 1-1,0 0 0,1-1 1,-1 1-1,1-1 1,-1 0-1,0 1 0,1-1 1,-1 1-1,1-1 1,-1 0-1,1 1 0,0-1 1,-1 0-1,1 1 1,0-1-1,-1 0 0,1 0 1,0 0-1,0 1 1,0-2-1,-3-8-110,0 1-1,1-1 1,1 0 0,-1-11-1,0 9-12,-3-37-478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2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15571,'7'0'1489,"3"9"-881,0 4-232,6 7 680,2 5-216,5 4-272,4 1-64,8 2-223,1-3-153,5-3-432,-1-1-329,5-7 537,-2 0-96,-4-5-88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11875,'2'2'221,"1"0"1,-1 0 0,1 0-1,0 0 1,0 0 0,0-1 0,0 1-1,0-1 1,0 1 0,0-1-1,0 0 1,6 0 0,-5 1 151,14 2-240,0-1 1,0 0-1,0-1 1,0-1-1,0-1 0,32-3 1,109-25 27,-151 26-144,26-5 11,219-38 132,-218 42-140,0 1-1,0 1 1,0 2 0,0 2 0,46 9 0,-33-1-22,0-2 0,1-2 0,0-2 0,0-3 0,55-3 0,-46-5 127,1 2 0,0 3 0,74 8 0,-100-2 118,1-2 0,0-1 0,0-2 0,0-1 0,66-11 0,-27-4-70,-22 4 36,66-6 0,-100 16-80,0 2 0,0 0-1,0 1 1,1 0 0,-1 2 0,0 0 0,31 10-1,-44-11-125,0-1 0,1 0 0,-1 0-1,1 0 1,-1-1 0,1 1 0,-1-1 0,1 0-1,0 0 1,-1-1 0,6-1 0,1-1-277,-1 0 0,1-1 0,10-6 0,0 1 181,5-2-216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15099,'0'1'86,"1"0"-1,-1 0 0,1 0 0,-1 0 1,1 0-1,-1 0 0,1 0 1,0 0-1,0 0 0,-1 0 1,1-1-1,0 1 0,0 0 1,0 0-1,0-1 0,0 1 1,0-1-1,0 1 0,0-1 1,0 1-1,0-1 0,0 0 0,0 1 1,0-1-1,0 0 0,2 0 1,0 0 40,1-1 0,0 0 1,-1 0-1,1 0 0,-1-1 1,0 1-1,5-3 0,23-14 434,0 0-1,37-31 0,-68 49-549,0 0 0,0 0 0,0 0 0,0 0 0,-1 0 0,1 0 0,0 0 0,0 0 0,0-1 0,0 1 0,-1 0 0,1 0 1,0 0-1,0 0 0,0 0 0,0 0 0,0 0 0,-1 0 0,1 0 0,0-1 0,0 1 0,0 0 0,0 0 0,0 0 0,0 0 0,0 0 0,-1-1 0,1 1 0,0 0 0,0 0 0,0 0 0,0 0 0,0-1 0,0 1 1,0 0-1,0 0 0,0 0 0,0 0 0,0-1 0,0 1 0,0 0 0,0 0 0,0 0 0,0 0 0,0-1 0,0 1 0,0 0 0,1 0 0,-1 0 0,0 0 0,0-1 0,0 1 0,0 0 0,0 0 0,0 0 0,0 0 1,1 0-1,-1 0 0,0-1 0,0 1 0,-15 1 226,9 1-209,1 0 0,-1 0-1,1 1 1,0-1-1,0 1 1,0 0 0,0 1-1,0-1 1,1 1-1,-1 0 1,1 0-1,0 0 1,0 1 0,1-1-1,-1 1 1,1 0-1,0 0 1,0 0-1,1 1 1,0-1 0,0 1-1,0-1 1,0 1-1,1 0 1,0-1-1,0 1 1,1 0 0,-1 0-1,1 0 1,1 0-1,-1-1 1,1 1-1,0 0 1,0 0 0,0-1-1,1 1 1,0 0-1,0-1 1,1 0-1,3 7 1,-4-10-56,-1 0 1,0 0-1,1 0 0,-1 0 1,1 0-1,0 0 1,-1-1-1,1 1 0,0-1 1,0 1-1,0-1 0,0 0 1,0 0-1,1 0 0,-1 0 1,0 0-1,0 0 0,1-1 1,-1 1-1,1-1 1,-1 0-1,0 1 0,1-1 1,-1 0-1,1 0 0,-1-1 1,0 1-1,1 0 0,-1-1 1,0 0-1,1 1 1,-1-1-1,0 0 0,0 0 1,0 0-1,4-3 0,3-2-430,-1 1 0,-1-2 0,1 1 0,-1-1 0,0 0 0,-1 0 0,11-17 0,-4 4-436,15-36-1,-11 15-128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4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50 273 15603,'-34'17'1901,"33"-17"-1826,0 1 1,0-1-1,0 1 1,0-1-1,0 1 1,1-1-1,-1 1 1,0-1-1,0 1 0,0 0 1,1 0-1,-1-1 1,0 1-1,1 0 1,-1 0-1,1 0 0,-1 0 1,1 0-1,0 0 1,-1 0-1,1 0 1,0 0-1,-1 0 1,1 0-1,0 0 0,0 0 1,0 0-1,0 0 1,0 0-1,0 0 1,0 0-1,0 0 0,1 0 1,-1 1-1,1-2-33,0 0 0,0 1-1,-1-1 1,1 0 0,0 0-1,0 0 1,-1 0 0,1 0-1,0 0 1,0 0 0,-1-1-1,1 1 1,0 0 0,0 0-1,-1 0 1,1-1 0,0 1-1,-1 0 1,1-1 0,0 1-1,-1-1 1,2 0 0,0 0 52,9-6 11,0 0 1,0-1 0,-1 0-1,0 0 1,17-20 0,40-56-234,-51 63 78,9-12-68,50-62-443,-74 93 536,0 1-1,0 0 1,1-1 0,-1 1 0,0 0-1,0 0 1,1 0 0,-1 0 0,1 0-1,-1 0 1,1 0 0,2-1 0,-4 2 18,0 0-1,1 0 1,-1 1 0,0-1 0,0 0-1,0 0 1,1 0 0,-1 0 0,0 0-1,0 0 1,0 1 0,1-1 0,-1 0-1,0 0 1,0 0 0,0 0 0,0 1-1,0-1 1,1 0 0,-1 0 0,0 0 0,0 1-1,0-1 1,0 0 0,0 0 0,0 0-1,0 1 1,0-1 0,0 0 0,0 0-1,0 1 1,0-1 0,-1 19-150,-47 170-1,20-91 174,22-76-20,-1 4-138,1 1 0,-5 39 0,13-52-316,3-12 197,9-16 39,3-9-39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4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13859,'-5'22'438,"0"0"0,-2 0-1,-15 34 1,12-31 26,-14 49-1,21-61-347,0 1 1,1 0-1,1 0 0,0 0 0,1 0 1,2 17-1,-2-27-96,0-1 1,1 0-1,0 0 1,-1 1-1,1-1 0,0 0 1,1 0-1,-1 0 1,0 0-1,1-1 0,0 1 1,0 0-1,0-1 1,0 1-1,0-1 0,0 1 1,0-1-1,1 0 0,-1 0 1,1 0-1,0 0 1,0-1-1,0 1 0,-1-1 1,1 1-1,1-1 1,-1 0-1,0 0 0,0-1 1,0 1-1,0-1 0,4 1 1,3-1 29,-1-1 1,0 0-1,1-1 0,-1 0 1,0 0-1,0-1 0,0 0 1,-1 0-1,1-1 0,-1-1 1,0 1-1,0-1 1,0-1-1,0 1 0,-1-1 1,13-14-1,-20 20-13,1-1 0,0 1 1,-1-1-1,1 0 0,-1 1 0,1-1 0,-1 0 1,0 1-1,1-1 0,-1 0 0,0 1 1,1-1-1,-1 0 0,0 0 0,0 0 0,0 1 1,1-1-1,-1 0 0,0 0 0,0 0 0,0 0 1,0 1-1,-1-1 0,1 0 0,0 0 0,0-1 1,-1 1 9,0 0 0,0 0 0,0 1 0,0-1 0,0 0 0,0 0 0,0 0 0,0 1 0,0-1 0,0 0 0,0 1 0,-1-1 0,1 1 0,0 0 1,-2-1-1,-7-1 179,0 0 0,0 1 1,-14 0-1,18 0-134,-10 0 58,6 0-156,0 0-1,-1 1 1,1 0 0,0 0-1,0 1 1,0 1-1,0-1 1,-12 5-1,22-6-21,0 0-1,0 0 0,0 0 0,0 0 0,0 0 1,0 0-1,0 0 0,0 0 0,0 0 0,0 0 1,0 0-1,0 1 0,0-1 0,0 0 0,0 0 1,0 0-1,0 0 0,0 0 0,0 0 0,0 0 1,0 0-1,0 0 0,0 0 0,0 0 0,0 0 1,0 0-1,0 0 0,0 0 0,0 0 0,0 0 1,0 0-1,0 0 0,0 1 0,0-1 0,0 0 1,0 0-1,0 0 0,0 0 0,0 0 0,0 0 1,0 0-1,0 0 0,0 0 0,0 0 0,0 0 1,0 0-1,-1 0 0,11 0-395,13-4 118,2-3-161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4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14987,'-3'4'271,"1"1"0,0-1 0,-1 1 0,2 0 0,-1-1-1,1 1 1,-1 0 0,1 0 0,1 0 0,-1 0 0,1 6 0,2 61 1231,0-46-1039,1 29-97,2-1 0,2 1 0,3-2 0,34 105 0,-43-155-359,1 0 1,-1 1-1,1-1 1,-1 0-1,1 0 1,0 0-1,0 0 1,3 2-1,-4-4-5,-1-1 0,0 0 0,0 0 0,1 1 0,-1-1 0,0 0 0,1 0 0,-1 0 0,0 0 0,1 1 0,-1-1 0,0 0 0,1 0 0,-1 0 0,1 0 0,-1 0 0,0 0 0,1 0 0,-1 0 0,0 0 0,1 0 0,-1 0 0,0 0 0,1 0 0,-1 0 0,1 0 0,-1-1 0,0 1 0,1 0 0,0-1 2,0 0 0,0 0 1,0 0-1,-1 0 0,1 0 0,0-1 0,0 1 0,-1 0 0,1 0 1,-1-1-1,1 1 0,0-3 0,7-35 60,-1-1-1,-1 0 1,-1-53 0,-2 44-42,3-228 69,0 280-81,0 0 0,1-1-1,-1 0 1,1 0 0,0 0 0,-1-1 0,1 0-1,13 0 1,8-5-16,-1-2-1,1-1 1,-1-1 0,42-20-1,22-5-18,-91 32 25,15-3-6,-1-1 1,1 2-1,0 0 0,20-1 1,-32 4 0,0-1-1,0 1 1,1 1 0,-1-1 0,0 0 0,0 1-1,0 0 1,0-1 0,0 1 0,0 0-1,0 1 1,0-1 0,0 0 0,-1 1-1,1 0 1,0 0 0,-1-1 0,1 1-1,-1 1 1,0-1 0,0 0 0,0 1-1,0-1 1,0 1 0,0-1 0,2 6-1,1 4-179,-1 1-1,0-1 0,0 1 0,-1-1 0,-1 1 0,0 0 0,-1 0 0,-1 21 0,0-34 177,0 0 0,0 0 1,0 0-1,0 0 0,0 0 0,0 0 1,0-1-1,0 1 0,0 0 0,-1 0 1,1 0-1,0 0 0,0 0 1,0 0-1,0 0 0,0 0 0,0 0 1,0 0-1,0 0 0,0 0 0,0 0 1,0 0-1,0 0 0,-1 0 1,1 0-1,0 0 0,0 0 0,0 0 1,0 0-1,0 0 0,0 0 0,0 0 1,0 1-1,0-1 0,0 0 1,0 0-1,0 0 0,0 0 0,0 0 1,0 0-1,-1 0 0,1 0 0,0 0 1,0 0-1,0 0 0,0 0 1,0 0-1,0 0 0,0 0 0,0 1 1,0-1-1,0 0 0,0 0 0,0 0 1,0 0-1,0 0 0,0 0 1,0 0-1,0 0 0,0 0 0,0 0 1,0 0-1,0 0 0,0 1 0,0-1 1,0 0-1,0 0 0,0-4-379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 13227,'0'-1'24,"0"1"1,0 0 0,0 0-1,0 0 1,0 0 0,0 0-1,0 0 1,0 0 0,1 0-1,-1 0 1,0 0 0,0 0-1,0-1 1,0 1 0,0 0-1,0 0 1,0 0-1,0 0 1,1 0 0,-1 0-1,0 0 1,0 0 0,0 0-1,0 0 1,0 0 0,0 0-1,1 0 1,-1 0 0,0 0-1,0 0 1,0 0 0,0 1-1,0-1 1,0 0-1,0 0 1,0 0 0,1 0-1,-1 0 1,0 0 0,0 0-1,0 0 1,0 0 0,0 0-1,0 0 1,0 0 0,0 1-1,0-1 1,0 0 0,0 0-1,0 0 1,1 0-1,-1 0 1,0 0 0,-1 11 684,-5 10 79,0-3-424,-37 104 1407,34-101-1431,-1-1 0,-1 1 0,-21 29 0,30-48-333,1 0 1,-1 0 0,1-1-1,-1 1 1,0 0 0,1-1 0,-1 1-1,0-1 1,0 0 0,0 1-1,0-1 1,-4 1 0,5-2-43,0 1 1,-1-1-1,1 0 1,0 0-1,0 0 1,0 0-1,0 0 0,0-1 1,0 1-1,0 0 1,0 0-1,0-1 1,0 1-1,0-1 1,0 1-1,0-1 0,0 1 1,0-1-1,0 1 1,1-1-1,-1 0 1,0 0-1,0 1 1,1-1-1,-1 0 0,0 0 1,1 0-1,-1 0 1,0-1-1,-3-6-519,0 1 0,1-1 0,0 0 0,0 0 0,1 0 0,-2-11 0,-5-53-2864,7 47 2927,1 18 404,0 0 158,0 0 1,0-1-1,1 1 1,0 0-1,0-1 1,1 1-1,0-1 1,3-13-1,-3 21 48,-1 0-1,0 0 1,0-1-1,0 1 1,1 0-1,-1 0 1,0-1-1,0 1 0,1 0 1,-1 0-1,0 0 1,1-1-1,-1 1 1,0 0-1,0 0 1,1 0-1,-1 0 1,0 0-1,1 0 0,-1 0 1,1 0-1,-1 0 1,0 0-1,1 0 1,-1 0-1,0 0 1,1 0-1,-1 0 0,0 0 1,1 0-1,-1 0 1,0 0-1,1 0 1,-1 0-1,0 1 1,0-1-1,1 0 0,-1 0 1,0 0-1,1 1 1,-1-1-1,0 1 1,14 11 936,-11-10-657,51 58 1770,-35-38-2005,1-1 0,1 0 0,27 20-1,-44-38-221,0 0-1,1-1 0,-1 1 0,1-1 1,-1 0-1,1-1 0,0 1 0,0-1 0,0 1 1,0-2-1,0 1 0,0 0 0,0-1 1,0 0-1,0 0 0,9-2 0,15-5-236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14147,'14'11'1408,"4"0"-848,0 1-247,4-5 1247,3-3-1016,5-2-296,3-2-240,-1-5 96,-3-5-48,-4-6-96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14019,'4'-3'173,"0"-1"0,0 1-1,0-1 1,-1 0 0,1 0 0,-1 0 0,0-1-1,0 1 1,3-7 0,2-2 19,239-340 1495,-237 340-1666,27-33 14,-33 42-26,-1 1 0,1-1 0,0 1-1,0 0 1,0 0 0,0 0 0,0 0-1,9-3 1,-12 6-3,-1 0 0,1 0 0,-1 0 0,1 0 0,0 0 0,-1 0 0,1 0 0,-1 0 0,1 0 0,-1 0 0,1 0 0,-1 0 0,1 0 0,-1 1 0,1-1 0,-1 0 0,1 0 0,-1 1 0,1-1 0,-1 0 0,1 1 0,-1-1 0,0 0 1,1 1-1,-1-1 0,1 1 0,-1-1 0,0 0 0,0 1 0,1-1 0,-1 1 0,0-1 0,0 1 0,1-1 0,-1 1 0,0-1 0,0 1 0,0-1 0,0 1 0,0 0 0,0-1 0,0 1 0,0-1 0,0 1 0,0-1 0,0 1 0,0 0 0,-3 33 231,2-31-195,-5 38 186,-6 34 262,-3 127 1,17-171-845,-1-25 221,1-8 75,1-9-48,2-17-121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14251,'-7'15'1864,"0"-1"-1143,5-2-305,5-9 1800,11-3-1600,4-3-88,8-3-160,4-1-207,6-1-634,2 0-311,0-2 664,-5 1-120,-9 6-136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13819,'6'-4'456,"1"1"-1,0 0 1,1 0 0,-1 0 0,0 1-1,1 0 1,-1 1 0,12-2 0,-15 2-326,0 1 1,1 0-1,-1-1 0,0 2 1,1-1-1,-1 0 1,0 1-1,1 0 0,-1 0 1,0 0-1,0 0 1,0 1-1,0 0 0,0 0 1,0 0-1,4 3 1,-7-4-107,0 1 0,1-1 0,-1 1 0,0 0-1,0 0 1,0-1 0,0 1 0,0 0 0,-1 0 0,1 0 0,-1 0 0,1 0 0,-1 0 0,0 0 0,1 0 0,-1 1 0,0-1 0,0 0 0,-1 0 0,1 0 0,0 0 0,-1 0 0,1 0 0,-2 2 0,-2 7 1,0 0 1,0-1-1,-8 12 0,9-17-12,-57 93 68,39-67-57,1 1 0,-30 68 0,48-96-15,1 0-1,-1 1 1,1-1-1,0 1 1,0-1-1,1 1 0,-1-1 1,1 1-1,0-1 1,1 10-1,0-13-10,-1 0 1,0 0-1,1 0 0,-1 1 1,1-1-1,-1 0 0,1 0 0,0 0 1,0 0-1,-1 0 0,1 0 1,0 0-1,0 0 0,0 0 0,0-1 1,0 1-1,1 1 0,0-1-20,0-1 0,0 1 0,1 0 0,-1-1 1,0 1-1,0-1 0,0 0 0,1 0 0,-1 0 0,0 0 0,0 0 0,0 0 0,3-1 0,5-2-79,0 0 0,-1 0 0,1-1 0,-1-1 0,0 0 0,0 0 0,11-9 0,16-12-126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 12491,'6'-2'1424,"-5"4"-968,-4 11-160,-3 6 1320,-7 11-1151,-1 3-57,-3 6-128,-4 3-16,1-1-16,0-2-24,2-12-40,0-4-8,2-13-312,1-7-240,1-13 336,1-10-40,-3-12-88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12451,'6'3'1600,"2"8"-728,-1 4-352,6 1 1929,5 3-1569,2 1-328,5 2-40,6 1-192,1 0-240,2-4-696,-1-1 32,2-9 432,-2-3-112,-1-10-136</inkml:trace>
  <inkml:trace contextRef="#ctx0" brushRef="#br0" timeOffset="1">558 60 14355,'11'9'1336,"2"-2"-1040,6 0-104,3-1 529,8 0-441,0 0-32,4-5-464,-1-1 296,5-8-96,-2-7-32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12907,'-1'1'77,"0"-1"-1,1 0 1,-1 1 0,0-1 0,1 0 0,-1 1 0,0-1 0,1 1 0,-1-1-1,1 1 1,-1 0 0,1-1 0,-1 1 0,1-1 0,-1 1 0,1 0-1,0-1 1,-1 1 0,1 0 0,0 0 0,-1-1 0,1 1 0,0 0 0,0 0-1,0-1 1,0 1 0,0 0 0,0 1 0,-2 27 949,2-24-700,-2 29 796,1 92 1746,2-102-2459,0 0 0,2-1 0,8 30 0,-11-52-392,1 1-1,-1-1 1,0 0-1,1 1 1,-1-1-1,1 0 1,-1 1-1,1-1 1,0 0-1,0 0 1,-1 0-1,1 1 1,0-1-1,0 0 1,0 0-1,0 0 1,2 1-1,-2-2-15,0 0-1,-1 0 1,1 1-1,0-1 1,0 0 0,0 0-1,-1 0 1,1 0-1,0 0 1,0-1-1,-1 1 1,1 0 0,0 0-1,0 0 1,-1-1-1,1 1 1,0 0 0,-1-1-1,1 1 1,0-1-1,-1 1 1,2-1-1,3-4-70,-1 0-1,0 0 1,1 0-1,-2 0 0,7-11 1,10-19-322,23-38-551,-42 72 924,-1 0 1,1 0 0,-1 0-1,1 1 1,-1-1-1,1 0 1,0 1 0,-1-1-1,1 0 1,0 1-1,-1-1 1,1 1 0,0-1-1,0 1 1,0-1 0,-1 1-1,1-1 1,0 1-1,0 0 1,0-1 0,2 1-1,-3 0 20,1 1 0,0-1 0,-1 0 1,1 1-1,-1-1 0,1 0 0,0 1 0,-1-1 0,1 1 0,-1-1 0,1 1 0,-1-1 0,1 1 0,-1 0 0,0-1 0,1 1 1,-1 0-1,0-1 0,1 1 0,-1 0 0,0 0 0,3 8 141,-1-1-1,0 1 1,1 13-1,-3-19-85,3 33 389,-2-18-12,1 0 0,7 31-1,-9-48-413,0 0 0,0-1 0,1 1 1,-1 0-1,0-1 0,0 1 0,1 0 0,-1-1 0,0 1 0,1 0 0,-1-1 0,0 1 0,1-1 0,-1 1 0,1-1 1,-1 1-1,1-1 0,-1 1 0,1-1 0,0 0 0,-1 1 0,1-1 0,-1 0 0,1 1 0,0-1 0,0 0 1,0 0-10,0 0 0,0 0 0,0 0 0,0-1 0,0 1 0,0 0 0,0-1 0,0 1 0,0-1 0,0 1 0,-1-1 0,1 1 0,0-1 0,0 0 0,1-1 0,4-5-52,0 0 0,0-1 0,5-9-1,-7 11 2,3-4-54,34-46-436,-38 53 477,0 0 1,0 0-1,0 0 1,0 0-1,0 1 1,0-1-1,1 1 1,-1 0-1,1 0 1,0 0-1,0 1 1,0-1-1,5-1 1,-7 3 52,-1 0 1,1 0 0,-1 0-1,1 1 1,-1-1 0,1 0-1,-1 1 1,1-1 0,-1 0-1,1 1 1,-1 0 0,0-1-1,1 1 1,-1 0-1,0 0 1,0 0 0,1 0-1,-1 0 1,0 0 0,0 0-1,0 0 1,0 0 0,0 0-1,-1 1 1,1-1 0,0 0-1,-1 1 1,1-1 0,0 2-1,3 6 171,-1 0 0,-1 0-1,3 15 1,-2-10 121,-3-12-243,1-1 1,-1 1 0,1 0-1,-1-1 1,1 1 0,0-1 0,0 0-1,-1 1 1,1-1 0,2 3-1,-3-4-29,1 0-1,-1 1 0,0-1 0,1 0 0,-1 0 0,1 1 1,-1-1-1,1 0 0,-1 0 0,0 0 0,1 0 0,-1 1 1,1-1-1,-1 0 0,1 0 0,-1 0 0,1 0 0,-1 0 1,1 0-1,-1 0 0,1 0 0,-1-1 0,1 1 1,0 0-1,2-2 25,0 0 1,0 0 0,0 0 0,0 0 0,0-1-1,-1 0 1,5-4 0,9-12 19,-3 4-93,26-23 0,-36 35 13,0 0 1,0 1-1,0 0 0,1-1 1,-1 1-1,1 0 1,-1 1-1,1-1 1,0 1-1,0 0 1,0-1-1,0 2 1,0-1-1,6 0 0,-8 1 17,0 1-1,0-1 0,0 1 0,0 0 0,0 0 1,0 0-1,0 0 0,0 0 0,0 0 0,-1 0 1,1 0-1,0 1 0,-1-1 0,1 1 0,-1 0 1,1-1-1,-1 1 0,0 0 0,0 0 0,0-1 1,0 1-1,0 0 0,0 0 0,0 0 0,0 4 0,3 7 123,-1 1 0,3 24-1,-5-31-52,0-5-66,-1 3 59,1-1 0,-1 1 1,1-1-1,1 1 0,1 4 0,-3-8-59,0-1 0,1 0 0,-1 1 0,0-1 0,1 1 0,-1-1-1,0 1 1,1-1 0,-1 0 0,0 1 0,1-1 0,-1 0 0,0 1 0,1-1 0,-1 0 0,1 0-1,-1 1 1,1-1 0,-1 0 0,1 0 0,0 0 0,0 0-21,0 0 1,0 0-1,0 0 1,-1 0-1,1-1 1,0 1-1,0 0 1,0-1-1,0 1 1,-1-1-1,1 1 1,0-1-1,0 1 1,-1-1-1,1 0 1,0 1-1,0-2 1,1 0-56,17-13-862,-18 14 877,-1 1-1,1 0 0,-1 0 0,1 0 0,0 0 0,-1 0 0,1 0 0,-1 0 0,1 0 1,-1 0-1,1 0 0,-1 1 0,1-1 0,-1 0 0,1 0 0,-1 0 0,1 0 0,-1 1 1,1-1-1,-1 0 0,1 1 0,-1-1 0,0 0 0,1 1 0,-1-1 0,1 1 0,-1-1 1,0 0-1,0 1 0,1-1 0,-1 1 0,0-1 0,0 1 0,1-1 0,-1 1 0,0-1 1,0 1-1,0-1 0,0 1 0,0-1 0,0 2 0,0-2-18,1 0 0,-1 1 0,0-1 0,0 1 1,0-1-1,0 0 0,0 1 0,1-1 0,-1 0 0,0 1 0,0-1 0,0 0 0,1 1 0,-1-1 0,0 0 0,1 1 1,-1-1-1,0 0 0,1 0 0,-1 0 0,0 1 0,1-1 0,-1 0 0,0 0 0,1 0 0,-1 0 0,1 0 0,-1 1 1,0-1-1,1 0 0,-1 0 0,1 0 0,-1 0 0,1 0 0,-1 0 0,0 0 0,1-1 0,-1 1 0,1 0 0,-1 0 1,0 0-1,1 0 0,-1 0 0,0-1 0,1 1 0,-1 0 0,0 0 0,1 0 0,-1-1 0,0 1 0,1 0 0,-1-1 0,0 1 1,0 0-1,1-1 0,-1 1 0,0 0 0,0-1 0,21-27-1852,-16 20 1376,39-49 183,-12 21 7059,-16 13-4827,-15 22-1847,-1 0-1,1-1 1,-1 1-1,1 0 1,-1 0-1,0 0 1,1 0-1,-1 0 1,0 0-1,0-1 1,0 1-1,0 0 1,0 0-1,0 0 1,0-1-1,0 1 1,-1 0-1,1 0 1,0 0-1,-1-2 1,0 3-12,1 0 0,0 0 0,-1-1-1,1 1 1,0 0 0,-1 0 0,1-1 0,0 1 0,-1 0 0,1 0 0,-1 0 0,1 0 0,0 0 0,-1 0-1,1 0 1,-1 0 0,1 0 0,0 0 0,-1 0 0,1 0 0,0 0 0,-1 0 0,1 0 0,-1 0 0,1 0 0,0 0-1,-1 0 1,1 0 0,-1 1 0,1-1 0,0 0 0,-1 0 0,1 1 0,0-1 0,0 0 0,-1 0 0,1 1-1,0-1 1,0 0 0,-1 1 0,1-1 0,0 0 0,0 1 0,-1 0 0,-10 16 100,6-6 21,1 0-1,0 1 1,1-1-1,0 1 1,1 0-1,1 0 1,0 0-1,0 0 1,2 19-1,-1-29-107,0-1-1,0 0 1,0 0-1,0 0 1,0 1 0,1-1-1,-1 0 1,0 0-1,1 0 1,-1 0-1,0 0 1,1 0-1,0 0 1,-1 0-1,1 0 1,0 0-1,1 2 1,-2-3-20,1 0 1,0 0 0,-1 0-1,1 1 1,-1-1 0,1 0 0,0 0-1,-1 0 1,1 0 0,0 0-1,-1 0 1,1 0 0,-1 0-1,1 0 1,0-1 0,-1 1-1,1 0 1,-1 0 0,1-1-1,0 1 1,-1 0 0,1 0-1,0-2 1,5-2-162,0-1 1,-1 0-1,1-1 0,5-7 0,-4 5-135,3-4-87,0 1-319,0 0-1,0 0 1,1 2-1,15-12 1,-24 19 571,1 0 0,0 1 0,0-1 0,0 1 0,0-1 0,0 1 0,1 0 0,-1 0-1,0 0 1,0 1 0,1-1 0,-1 1 0,0 0 0,1 0 0,-1 0 0,0 0 0,1 1 0,-1-1 0,0 1 0,1 0 0,-1 0 0,0 0 0,0 0 0,3 2 0,-4-2 176,-1-1 0,0 1 0,0-1 0,0 1 0,1-1 1,-1 0-1,0 0 0,1 1 0,-1-1 0,0 0 0,1 0 0,-1 0 0,0-1 0,0 1 0,1 0 0,-1 0 0,0-1 0,1 1 0,-1 0 0,2-2 0,0 0 6,1 0 0,-1 0 0,0 0 0,0-1 0,-1 1 0,1-1 0,3-4 0,2-3-47,-1-1 0,0 0 0,6-13 0,-34 51 1740,-3 24 242,23-45-1756,-1-1 1,0 0-1,1 0 1,0 1-1,0-1 0,0 0 1,1 1-1,0 6 1,0-11-211,0-1 1,0 0 0,0 1-1,0-1 1,0 1-1,0-1 1,1 0 0,-1 1-1,0-1 1,0 0-1,0 1 1,0-1-1,0 0 1,1 1 0,-1-1-1,0 0 1,0 0-1,1 1 1,-1-1 0,0 0-1,0 0 1,1 1-1,-1-1 1,0 0 0,1 0-1,-1 0 1,0 1-1,1-1 1,-1 0-1,0 0 1,1 0 0,-1 0-1,0 0 1,1 0-1,-1 0 1,1 0 0,16-6 222,12-18-244,-3-4-470,32-47-1,11-13-999,-69 88 1475,0 0 0,0 0 0,0 1 0,0-1 0,0 0 0,0 0 0,0 0 0,0 0 0,1 0 0,-1 0 0,0 0 0,0 0 0,0 0 0,0 0 0,0 1 0,0-1 0,0 0 0,0 0 0,0 0 0,0 0 0,0 0 0,0 0 0,0 0 0,1 0 0,-1 0 0,0 0 0,0 0 0,0 0 0,0 0 0,0 0 0,0 0 0,0 0 0,0 0 0,0 0 0,1 0 0,-1 0 0,0 0 0,0 0 0,0 0 0,0 0 0,0 0-1,0 0 1,0 0 0,0 0 0,0 0 0,1 0 0,-1 0 0,0 0 0,0 0 0,0 0 0,0 0 0,0 0 0,0-1 0,0 1 0,0 0 0,0 0 0,0 0 0,0 0 0,0 0 0,0 0 0,0 0 0,0 0 0,0 0 0,0 0 0,1 0 0,-1-1 0,0 1 0,0 0 0,0 0 0,-2 12 179,-5 15 292,7-26-457,-1 1 23,-7 22 558,1 1-1,1-1 1,2 1-1,-3 37 1,7-60-579,-1-1 1,1 0-1,0 1 0,0-1 1,0 1-1,0-1 0,0 1 1,1-1-1,-1 0 0,0 1 1,1-1-1,-1 1 1,1-1-1,-1 0 0,1 1 1,0-1-1,-1 0 0,1 0 1,0 0-1,0 0 0,0 1 1,0-1-1,0 0 0,0 0 1,0-1-1,0 1 0,1 0 1,-1 0-1,0-1 0,0 1 1,1 0-1,-1-1 1,0 1-1,1-1 0,-1 0 1,1 1-1,-1-1 0,1 0 1,-1 0-1,0 0 0,1 0 1,-1 0-1,1 0 0,-1 0 1,1-1-1,-1 1 0,0-1 1,1 1-1,1-1 0,6-3-111,0 0-1,0-1 1,0 0-1,0 0 1,14-13-1,36-36-932,-59 54 1353,0-3-19,-4-7 77,4 10-381,0 0 0,0 0-1,0 0 1,0 0 0,0 0-1,-1 0 1,1-1 0,0 1-1,0 0 1,0 0 0,0 0-1,0 0 1,0 0 0,0 0-1,0 0 1,-1 0 0,1 0-1,0 0 1,0 0 0,0 0-1,0 0 1,0 0 0,-1 0-1,1 0 1,0 0 0,0 0-1,0 0 1,0 0 0,0 0-1,0 0 1,-1 0 0,1 0-1,0 0 1,0 0 0,0 0-1,0 0 1,0 0 0,0 0-1,-1 0 1,1 0 0,0 0-1,0 0 1,0 0 0,0 1-1,0-1 1,0 0 0,0 0-1,0 0 1,0 0 0,-1 0-1,1 0 1,0 0 0,0 1-1,0-1 1,0 0 0,0 0-1,0 0 1,0 0 0,0 0-1,0 1 1,0-1 0,0 0-1,0 0 1,0 0 0,0 0-1,0 0 1,0 0 0,0 1-1,-2 6 25,0 0 0,1 0-1,0 1 1,0-1 0,0 12 0,1-15-4,0 1 1,0 0-1,1 0 1,-1 0-1,1-1 1,0 1 0,0 0-1,1-1 1,2 8-1,-3-11-45,0 0-1,-1-1 0,1 1 1,-1 0-1,1 0 0,0-1 1,0 1-1,-1-1 0,1 1 1,0 0-1,0-1 0,0 1 0,-1-1 1,1 0-1,0 1 0,0-1 1,0 0-1,0 0 0,0 1 1,0-1-1,0 0 0,0 0 1,0 0-1,0 0 0,0 0 1,0 0-1,0 0 0,0-1 0,0 1 1,0 0-1,0 0 0,-1-1 1,1 1-1,0-1 0,0 1 1,0-1-1,0 1 0,0-1 1,1-1-1,3-2-118,1-1 0,-1 1 0,0-1 0,5-7 0,-9 11 155,13-18-349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16788,'7'-5'230,"1"-1"1,-1 2-1,2-1 1,-1 1 0,0 0-1,1 1 1,-1 0-1,1 0 1,0 1 0,16-2-1,-5 1 14,-1 2 0,1 0-1,38 4 1,-53-3-210,1 1 0,-1 0 0,0 0 1,0 1-1,1 0 0,-1-1 0,0 2 0,-1-1 0,1 1 0,5 3 1,-8-5-23,-1 0 0,0 0 1,0 1-1,0-1 0,1 0 1,-1 1-1,0-1 0,-1 1 1,1-1-1,0 1 1,0-1-1,-1 1 0,1 0 1,-1-1-1,1 1 0,-1 0 1,0 0-1,1-1 0,-1 1 1,0 0-1,0 0 1,0-1-1,-1 1 0,1 0 1,0-1-1,-1 1 0,1 0 1,-1 0-1,1-1 0,-1 1 1,0-1-1,0 1 0,0-1 1,-1 3-1,-3 3 70,0 1 1,-1-1-1,0 0 0,0 0 1,-1 0-1,0-1 0,-10 7 0,-57 34 878,47-31-457,54-11-609,-16-3 54,-1 0-1,1 1 0,-1 0 0,0 1 1,0 0-1,0 0 0,-1 1 0,1 0 1,-1 1-1,-1 0 0,1 1 1,-1 0-1,0 0 0,0 1 0,9 11 1,-13-14 54,0 1 0,-1-1 1,1 1-1,-1-1 0,0 1 1,0 0-1,-1 0 0,0 0 1,0 1-1,0-1 0,-1 1 1,0-1-1,0 0 1,-1 1-1,0 0 0,0-1 1,0 1-1,-1-1 0,0 1 1,0-1-1,-1 0 0,0 1 1,0-1-1,0 0 0,-1 0 1,-4 8-1,2-7 47,1-1-1,-1 0 0,0 0 1,-1-1-1,1 1 1,-1-1-1,0-1 1,0 1-1,-1-1 0,1 0 1,-1 0-1,0-1 1,0 0-1,0 0 0,-14 3 1,11-3-1,0-1-1,-1-1 1,1 1 0,-1-2-1,1 0 1,-1 0 0,1 0-1,-1-2 1,1 1 0,0-1-1,-12-4 1,19 5-132,0 0 0,1 0-1,-1 0 1,0 0 0,0-1-1,1 1 1,-1-1 0,1 1 0,-1-1-1,1 0 1,0 0 0,-1 0 0,1-1-1,0 1 1,1 0 0,-1-1 0,0 1-1,1-1 1,-1 0 0,1 1 0,-2-6-1,2-8-385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16428,'3'9'1688,"-15"11"-1016,-11 6-264,-6 13 760,-3 4-215,-3 9-241,-1 1-128,3-1-312,3-3-112,8-12-144,6-5-120,4-20-488,4-12-360,6-20 768,2-15-145,6-17-135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15291,'-3'16'2097,"2"9"-1257,-1 2-368,2 5 2185,6 6-1889,3-2-144,9-1-344,7-5-168,8-4-288,3-6-240,4-5-552,-1-7-217,0-3 873,-3-2-248,-9-5-176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16604,'19'-10'440,"0"1"1,0 1 0,1 0-1,0 2 1,0 0 0,1 2 0,-1 0-1,1 1 1,0 1 0,0 1-1,0 1 1,36 4 0,-52-3-424,-1-1 1,1 1-1,0 0 1,-1 1-1,1-1 0,-1 1 1,0 0-1,1 0 1,-1 0-1,0 1 1,0-1-1,6 6 0,-9-6-4,1-1-1,-1 1 0,0 0 0,0 0 0,0-1 0,0 1 0,0 0 1,0 0-1,-1 0 0,1 0 0,-1 0 0,1 0 0,-1 0 0,0 0 0,1 1 1,-1-1-1,0 0 0,-1 0 0,1 0 0,0 0 0,-1 0 0,1 0 0,-1 0 1,1 0-1,-1 0 0,0 0 0,0 0 0,0 0 0,0-1 0,-2 3 1,-3 7 81,-2-1 1,0 0 0,0-1 0,0 0-1,-1 0 1,-17 12 0,-66 41 601,85-58-638,5-3-43,0 0 0,0 1 1,0-1-1,1 0 0,-1 0 0,0 1 0,1-1 0,-1 1 0,1 0 1,0-1-1,-2 4 0,3-5-17,0 0 0,0 0 0,0 0 0,0 1 0,0-1 0,0 0 1,0 0-1,0 1 0,0-1 0,0 0 0,0 0 0,0 0 0,0 1 0,0-1 0,0 0 0,0 0 1,0 0-1,0 1 0,0-1 0,1 0 0,-1 0 0,0 0 0,0 1 0,0-1 0,0 0 0,1 0 1,-1 0-1,0 0 0,0 0 0,0 0 0,0 1 0,1-1 0,-1 0 0,0 0 0,0 0 0,18 2-299,69-12-1568,-30 1 1312,-16 5 15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14267,'21'10'1664,"5"0"-1047,5-5-241,6-5 800,3-2-472,1-3-120,-2-1-608,-5 0-328,-8 0 352,-8 3-152,-17 3-104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13203,'1'10'1512,"7"-3"-736,2 1-264,13-4 1089,2 0-737,8 1-192,4-4-144,0 0-736,-3-2-352,1-5 496,0-4-176,-8-9-112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15811,'3'-2'114,"1"1"0,-1-1 0,1 1-1,0 0 1,-1 0 0,1 0 0,0 1-1,0-1 1,0 1 0,0 0 0,0 0-1,-1 0 1,1 1 0,0-1 0,0 1-1,0 0 1,-1 0 0,1 0-1,0 1 1,-1-1 0,4 3 0,1 0-71,0 0 0,0 0 0,0 1 1,-1 1-1,0-1 0,0 1 0,-1 0 0,7 8 1,-9-10-37,-1 1 1,0 0 0,0 0-1,0 0 1,0 1-1,-1-1 1,0 1 0,0-1-1,-1 1 1,1 0 0,-1 0-1,0 11 1,-1-8 14,0 0 1,-1 0-1,0 0 0,-1 0 0,0-1 1,0 1-1,-7 15 0,0-4-33,-2-1 0,0 1 1,-2-2-1,0 1 0,-29 31 0,-2-11-681,41-36 489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33 14995,'0'-1'83,"0"0"-1,0 0 0,1 0 0,-1 0 1,0 0-1,0 0 0,0 0 1,0 0-1,0 0 0,-1 0 1,1 0-1,0 0 0,0 0 1,-1 0-1,1 0 0,-1 0 1,1 0-1,-1 0 0,1 0 0,-1 0 1,1 0-1,-1 1 0,0-1 1,1 0-1,-2-1 0,0 1 7,0 0 0,0 0 1,0 1-1,0-1 0,0 0 0,0 1 0,0-1 0,0 1 0,0-1 0,0 1 0,-5 0 0,-3 1 193,0 0-1,0 0 1,0 1 0,-14 5-1,6-1-103,1 1 0,0 1 0,0 0 0,1 2 0,0 0 0,1 0 0,0 2-1,1 0 1,0 0 0,0 2 0,-20 25 0,26-27-132,0-1 0,0 1 0,1 0 0,0 0 0,1 1 0,1 0 1,0 0-1,0 0 0,2 1 0,-1 0 0,2 0 0,0-1 0,1 1 0,0 1 0,1-1 0,2 19 0,-2-29-40,1 0-1,0 0 1,0 0 0,0 0-1,0 0 1,1-1 0,-1 1-1,1 0 1,0-1 0,0 1-1,1-1 1,-1 0 0,1 0-1,-1 0 1,1 0 0,0 0-1,0 0 1,0-1-1,0 0 1,1 1 0,-1-1-1,1 0 1,-1-1 0,1 1-1,0-1 1,0 1 0,-1-1-1,1 0 1,0-1 0,0 1-1,0-1 1,0 1 0,7-2-1,3 1-12,1-1-1,-1-1 0,1 0 1,-1-1-1,0-1 0,0 0 1,0-1-1,0 0 1,-1-1-1,0-1 0,0 0 1,-1-1-1,16-12 0,-27 19 6,0 0 0,0 1-1,0-1 1,0 0-1,0 0 1,0 0-1,0 0 1,-1 0-1,1 0 1,0 0-1,0 0 1,-1 0-1,1 0 1,-1 0-1,1 0 1,-1 0-1,0-1 1,1 1-1,-1 0 1,0 0-1,0-1 1,0 1-1,0 0 1,0 0-1,0-2 1,-1 1 0,0 1 0,1 0 0,-1-1 1,0 1-1,0 0 0,0-1 1,0 1-1,-1 0 0,1 0 1,0 0-1,0 0 0,-1 0 1,1 0-1,-1 1 0,1-1 1,-1 0-1,1 1 0,-1-1 1,-1 0-1,-2 0-4,2-1-1,0 1-1,0 0 0,0 0 1,0 0-1,-1 0 1,1 0-1,0 1 0,-1 0 1,1-1-1,-7 2 0,15 2-37,-1 1 0,0 0-1,0 0 1,0 1 0,-1-1-1,0 1 1,4 5 0,-5-3 35,0 0 0,0 0 0,0-1 0,-1 1 0,0 1 0,0-1 0,-1 0 0,0 0 0,-1 10 0,-2 6-2,-11 34 0,2-4-150,12-53 139,0 0 0,1 0-1,-1 0 1,0 0-1,0-1 1,0 1 0,0 0-1,0 0 1,1 0 0,-1 0-1,0 0 1,0 0-1,0 0 1,0 0 0,1 0-1,-1 0 1,0 0 0,0 0-1,0 0 1,0 0-1,1 0 1,-1 0 0,0 0-1,0 0 1,0 0-1,0 0 1,0 0 0,1 0-1,-1 0 1,0 1 0,0-1-1,0 0 1,0 0-1,0 0 1,1 0 0,-1 0-1,0 0 1,0 0 0,0 0-1,0 1 1,0-1-1,0 0 1,0 0 0,0 0-1,0 0 1,1 1 0,-1-1-1,0 0 1,0 0-1,0 0 1,0 0 0,0 1-1,14-18-1374,-14 17 1389,48-71-1156,-17 17 449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16187,'-4'22'1553,"-11"13"-1001,-2 7-224,-2 5 800,1 3-472,2 0-208,1-2-95,8-9-377,0-9-169,7-17-391,3-8-240,1-18 648,0-11-160,2-13-128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15579,'7'2'1681,"6"5"-993,4-1-272,9-2 1016,5-4-528,12-1-303,3-5-97,4-1-440,-6-2-208,-2 0-408,-7 1-217,-12 3-303,-20 5 760,1-1-208,-18 7-248</inkml:trace>
  <inkml:trace contextRef="#ctx0" brushRef="#br0" timeOffset="1">45 171 13755,'-13'16'1504,"6"-1"-976,9-8-96,9 0 681,10-5-313,5-1-88,5-2-240,6-4-208,-3 0-568,1-1-264,-8-1 480,-5 1-168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14963,'-4'1'301,"0"-1"1,0 1-1,0 0 0,-1 1 0,1-1 0,0 1 1,0 0-1,1 0 0,-1 0 0,0 0 0,1 1 1,-1-1-1,1 1 0,0 0 0,0 0 0,0 0 1,0 0-1,0 1 0,1-1 0,-3 6 0,-1 0-235,1 0 0,0 0 0,1 0 1,0 1-1,1 0 0,0-1 0,-3 18 0,4-10-43,1 0 0,1 0 1,0-1-1,1 1 0,4 18 0,-5-29-17,2 1 0,-1-1 0,1 0 0,0 0 0,0-1 0,0 1 0,1 0 0,0-1 0,0 1 0,0-1 0,1 0 0,0 0 0,0 0 0,0-1 0,1 0 0,9 8 0,-12-11-6,1 1-1,0-1 1,0 0 0,0 0-1,0 0 1,0-1 0,0 1-1,0-1 1,0 0 0,0 1-1,0-1 1,0-1-1,0 1 1,0 0 0,0-1-1,0 1 1,0-1 0,0 0-1,0 0 1,-1 0 0,1-1-1,0 1 1,0 0 0,-1-1-1,1 0 1,-1 0-1,0 0 1,1 0 0,2-4-1,0 1 1,0 0-1,-1 0 0,0 0 0,0-1 0,0 1 0,-1-1 1,0 0-1,0 0 0,0 0 0,-1-1 0,0 1 1,2-11-1,-3 16 1,-1-1 0,1 1 0,-1-1 0,0 1 1,0-1-1,0 1 0,0-1 0,0 1 0,0-1 0,0 1 1,0-1-1,-1 1 0,1-1 0,-1 1 0,1-1 0,-1 1 1,1 0-1,-1-1 0,0 1 0,0 0 0,0-1 0,0 1 1,1 0-1,-2 0 0,1 0 0,0 0 0,0 0 0,0 0 1,0 0-1,-1 0 0,1 1 0,0-1 0,-1 0 0,1 1 1,0-1-1,-1 1 0,1-1 0,-1 1 0,1 0 0,-3-1 1,0 1 0,0 1 1,0-1-1,1 0 1,-1 1-1,0 0 1,0 0 0,1 0-1,-1 0 1,1 1-1,-1 0 1,1-1-1,0 1 1,-1 0 0,1 0-1,-3 4 1,1-1-1,0 1 1,0 0-1,1-1 1,-1 2-1,1-1 1,-5 13-1,7-16 3,1-1-1,0 1 0,0 0 1,0-1-1,0 1 1,1 0-1,-1 0 1,1 0-1,0 0 1,-1-1-1,1 1 0,0 0 1,1 0-1,-1 0 1,1 0-1,-1 0 1,1-1-1,0 1 1,0 0-1,1 3 0,-1-5-2,0 0-1,0 0 1,0 0-1,0-1 1,0 1-1,0 0 0,0 0 1,0-1-1,0 1 1,0-1-1,0 1 1,0-1-1,0 0 0,1 1 1,-1-1-1,0 0 1,0 0-1,0 0 1,1 0-1,-1 0 1,0 0-1,0 0 0,0 0 1,1 0-1,-1 0 1,0-1-1,0 1 1,0-1-1,0 1 0,0-1 1,0 1-1,0-1 1,2-1-1,5-2-54,0-1 0,-1 0-1,9-9 1,-13 12 26,36-36-448,-31 29 266,1 0 0,-1 1 0,1 0 0,1 0 0,-1 1 0,2 0 0,-1 1 0,13-6 0,-22 12 169,1-1 0,-1 1 1,0-1-1,1 1 0,-1 0 1,1 0-1,-1-1 0,1 1 1,0 0-1,-1 1 0,1-1 0,-1 0 1,1 0-1,-1 1 0,0-1 1,1 1-1,-1-1 0,1 1 1,-1-1-1,0 1 0,1 0 0,1 2 1,0-1 17,-1 0 1,0 1-1,0-1 1,0 1 0,-1 0-1,1-1 1,-1 1 0,1 0-1,-1 0 1,1 4-1,2 6 111,-2 0 0,1 0 0,-2 0 0,1 14 0,1-7-30,-3-20-63,0 0 0,0 0 0,0 0 0,0 1 1,0-1-1,0 0 0,0 0 0,0 0 0,0 0 0,1 0 0,-1 0 0,0 1 0,0-1 1,0 0-1,0 0 0,0 0 0,0 0 0,0 0 0,1 0 0,-1 0 0,0 0 0,0 0 0,0 0 1,0 0-1,0 1 0,1-1 0,-1 0 0,0 0 0,0 0 0,0 0 0,0 0 0,0 0 1,1 0-1,-1 0 0,0 0 0,0 0 0,0-1 0,0 1 0,0 0 0,1 0 0,-1 0 1,0 0-1,0 0 0,0 0 0,0 0 0,0 0 0,0 0 0,1 0 0,-1-1 0,2-2-37,1 0 0,-1-1-1,0 0 1,0 0 0,0 1 0,2-6-1,8-20-154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15243,'0'17'1617,"2"-6"-1081,11-6-168,4-3 632,12-4-272,4 1-104,8-3-400,-1-4-256,2 0-672,0 0 672,-3 6-184,-6 2-96</inkml:trace>
  <inkml:trace contextRef="#ctx0" brushRef="#br0" timeOffset="1">638 1 19108,'0'7'1288,"6"-3"-1120,5-1-88,7 3 393,4 0-297,6-5-425,3 2-335,1-3 504,-2-4-80,-16-5-64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14467,'-7'18'1320,"11"-8"-816,7-3-175,9-4 503,4-3-200,7 0-336,5-7-376,4-3 200,4-6-80,-1-3-136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14 14675,'0'-1'69,"0"1"1,0-1-1,-1 0 0,1 1 0,0-1 1,0 1-1,0-1 0,-1 0 0,1 1 0,0-1 1,-1 1-1,1-1 0,0 1 0,-1-1 1,1 1-1,-1-1 0,1 1 0,-1-1 1,1 1-1,-1 0 0,1-1 0,-1 1 0,1 0 1,-1-1-1,1 1 0,-1 0 0,0 0 1,1 0-1,-1-1 0,0 1 0,1 0 1,-1 0-1,1 0 0,-1 0 0,0 0 0,1 0 1,-1 0-1,0 0 0,0 1 0,-30 1 1238,20 1-1057,0 0 1,0 1-1,1 1 0,-1-1 1,1 2-1,1-1 1,-1 1-1,1 1 1,0 0-1,0 0 0,0 1 1,1 0-1,1 0 1,-11 14-1,3-1-53,1 1 1,1 0-1,1 1 0,1 0 0,-11 33 0,17-42-121,1 1 0,0-1 0,1 1 0,1 0 0,0 0 0,1 0 0,2 29 0,-1-40-79,0 0 0,1-1-1,0 1 1,-1-1 0,1 1 0,1-1 0,-1 1 0,0-1-1,1 1 1,-1-1 0,1 0 0,0 0 0,0 0-1,1 0 1,-1 0 0,1-1 0,-1 1 0,1 0 0,0-1-1,0 0 1,0 0 0,0 0 0,0 0 0,0 0-1,1-1 1,-1 1 0,0-1 0,1 0 0,-1 0 0,1 0-1,0-1 1,-1 1 0,1-1 0,0 0 0,-1 0 0,1 0-1,5-1 1,-1-1-38,-1 1 0,0-1-1,0 0 1,1-1 0,-1 0 0,-1 0 0,1 0-1,0-1 1,-1 0 0,0 0 0,0-1-1,8-7 1,-10 9 17,0 0 0,-1-1 1,1 1-1,-1-1 0,0 0 0,0 0 0,-1 0 0,1 0 0,-1 0 0,0-1 0,0 1 1,0-1-1,-1 0 0,1 1 0,-1-1 0,0 0 0,-1 0 0,1 1 0,-1-1 0,0-5 1,0 9 20,0 0 1,0 0 0,0 0-1,-1 0 1,1 1 0,0-1-1,0 0 1,-1 0 0,1 0-1,-1 1 1,1-1 0,0 0-1,-1 1 1,1-1 0,-1 0-1,0 1 1,1-1 0,-1 0-1,1 1 1,-1-1 0,0 1 0,0-1-1,1 1 1,-1-1 0,0 1-1,-1-1 1,1 1 6,-1 0 0,1 0-1,-1 0 1,0 0 0,1 0 0,-1 0 0,0 1 0,1-1 0,-1 1-1,1-1 1,-1 1 0,-2 0 0,-2 3 40,-1 0 0,1 0 0,0 0 1,-10 9-1,11-8 4,0 1 0,0 0 0,-8 12 0,12-16-35,0 0 0,0 0 0,0 0 0,0 0 0,0 0 0,0 0 0,0 0 0,1 0 0,-1 0 1,1 0-1,0 0 0,-1 0 0,1 0 0,0 1 0,0-1 0,0 0 0,1 0 0,0 3 0,-1-5-12,0 1 0,1 0 1,-1-1-1,1 1 0,0-1 1,-1 1-1,1-1 0,-1 1 1,1-1-1,0 1 0,-1-1 1,1 0-1,0 1 0,-1-1 1,1 0-1,0 1 1,0-1-1,-1 0 0,1 0 1,0 0-1,0 0 0,-1 0 1,1 0-1,0 0 0,0 0 1,-1 0-1,1 0 0,0 0 1,0 0-1,-1-1 0,2 1 1,25-11-268,61-43-1353,-9 4-244,-77 49 1762,1-1 0,0 1-1,0 0 1,0-1 0,-1 1 0,1 1 0,0-1-1,0 0 1,0 1 0,4-1 0,-6 1 81,-1 0 0,1 1 0,-1-1 0,1 0 0,-1 0 0,1 0 0,-1 0 0,1 1 0,0-1 0,-1 0 0,1 0 0,-1 1 0,0-1 0,1 0 0,-1 1 0,1-1 0,-1 1 0,1-1 0,-1 1 0,0-1 1,1 1-1,-1 0 22,1 1 0,-1-1 0,1 0 0,-1 1 0,0-1 0,0 0 0,0 1 0,0-1 0,0 0 0,0 1 0,0-1 0,0 3 0,-4 9 220,1 1-1,-2-1 0,-10 22 0,-5 19 424,20-54-651,0 0 0,-1 0 0,1 0 0,0 0-1,0 0 1,0 1 0,0-1 0,0 0 0,0 0 0,0 0 0,0 0 0,0 0 0,0 0 0,0 1-1,-1-1 1,1 0 0,0 0 0,0 0 0,0 0 0,0 1 0,0-1 0,0 0 0,0 0-1,0 0 1,0 0 0,0 1 0,1-1 0,-1 0 0,0 0 0,0 0 0,0 0 0,0 0 0,0 1-1,0-1 1,0 0 0,0 0 0,0 0 0,0 0 0,1 0 0,-1 0 0,0 0 0,0 1 0,0-1-1,0 0 1,0 0 0,0 0 0,1 0 0,-1 0 0,0 0 0,0 0 0,0 0 0,0 0-1,0 0 1,1 0 0,7-5-340,1-5 242,-1-1-1,0 0 0,9-15 1,14-27-207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17036,'-55'92'2739,"-31"57"-27,73-121-2412,0-1-1,2 2 1,-12 45-1,21-66-274,1-1 0,0 1 1,0 0-1,1-1 0,-1 1 0,2 0 1,1 11-1,-2-18-24,0 0 1,0 0 0,1 0-1,-1 1 1,0-1-1,1 0 1,-1 0-1,1 0 1,0 0 0,-1 0-1,1 0 1,0 0-1,-1-1 1,1 1 0,0 0-1,0 0 1,0 0-1,0-1 1,0 1 0,0-1-1,0 1 1,1 0-1,0-1 0,0 0 0,0 1 0,0-2-1,1 1 1,-1 0 0,0 0-1,0-1 1,0 1 0,0-1-1,0 1 1,0-1 0,0 0-1,0 0 1,0 0 0,0 0-1,-1 0 1,3-2 0,10-6 5,-1-2 0,0 1 0,-1-2-1,13-14 1,44-57-175,-49 56 7,-2 4-55,9-9-1187,34-58-1,-60 88 1294,8-16-492,-9 18 574,0-1 1,0 1-1,0 0 1,1-1-1,-1 1 1,0-1 0,0 1-1,0 0 1,0-1-1,0 1 1,0 0-1,0-1 1,0 1 0,0-1-1,0 1 1,0 0-1,0-1 1,0 1-1,-1-1 1,1 1 0,0 0-1,0-1 1,0 1-1,0 0 1,-1-1-1,1 1 1,0 0 0,0-1-1,-1 1 1,1 0-1,0 0 1,-1-1-1,1 1 1,0 0 0,-1 0-1,1 0 1,0-1-1,-1 1 1,1 0-1,0 0 1,-1 0 0,1 0-1,-1 0 1,-11 0-643</inkml:trace>
  <inkml:trace contextRef="#ctx0" brushRef="#br0" timeOffset="1">205 359 17156,'1'33'1672,"5"-7"-1096,0 2-256,4-7 656,1-2-367,4-9-1058,1-2 641,1-11-264,-1-5-160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15979,'-1'1'132,"1"1"0,-1-1 0,1 0 0,-1 0 0,1 1 0,0-1 0,-1 0 0,1 0 0,0 1-1,0-1 1,0 0 0,0 1 0,0-1 0,0 0 0,0 1 0,0-1 0,1 0 0,-1 1 0,1-1-1,-1 0 1,1 0 0,-1 0 0,2 3 0,0-2 27,0 0-1,0 1 0,1-1 1,-1 0-1,0 0 1,1 0-1,0 0 1,-1-1-1,6 3 1,5 1 128,-1 0 0,1-1 1,23 4-1,-1-4-280,1-1 1,0-3-1,0 0 0,0-2 0,41-8 0,-21 3-939,-38 7-35,-18 0 935,0 0 0,0 0 0,0 0 0,1 0 0,-1 0 0,0 0 0,0 0 0,0 0 0,0 0 0,0 0 0,0 0 0,0 1 0,0-1 0,0 0 0,0 0 0,1 0 0,-1 0 0,0 0 0,0 0 0,0 0 0,0 0 0,0 0 0,0 1 0,0-1 0,0 0 0,0 0 0,0 0 0,0 0 0,0 0 0,0 0 0,0 0 0,0 1 0,0-1 0,0 0 0,0 0 0,0 0 0,0 0 0,0 0 0,0 0 0,0 0 0,0 1 0,0-1 0,0 0 0,0 0 0,0 0 0,-1 0 0,1 0 0,0 0 0,0 0 0,0 0 0,0 0 0,0 0 0,0 1 0,0-1 0,0 0 0,0 0 0,-1 0 0,1 0 0,-28 16-1964,-5 0 1143,-5 1-158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1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13731,'0'13'1376,"7"-1"-768,4-2-184,6 0 601,3-3-209,9-7-160,3-1-88,7-6-328,3 0-320,0-4-568,-3 3-1568,-4-4 1895,-2 4-319,-3 5-216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14907,'26'13'2699,"10"-3"-1896,55 8-1,-66-14-727,-1 0 0,1 1 0,-1 2 0,0 0 0,40 20 1,-60-25-73,-1 0 1,1 0 0,-1 1 0,1 0 0,-1-1 0,0 1-1,0 1 1,0-1 0,-1 0 0,1 1 0,-1-1 0,0 1-1,0 0 1,3 6 0,-3-4 14,-1 0 0,1 0 0,-1 0 0,0 0 0,-1 0 0,0 0 0,0 1 0,0-1 0,-1 7 0,-3 6 80,-1 0 1,0 0-1,-2-1 1,0 1-1,-12 22 1,1-6-104,-1-2 0,-1-1 0,-2 0 0,-2-1 0,0-2 0,-32 30 0,54-58-104,-3 8-370,6-6 88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1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7994,'-24'19'768,"4"-5"-784,-4-5-40,6-6 544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318 112 9882,'3'-7'7,"0"1"1,-1-1-1,1 0 1,-2 0-1,1 0 0,-1 0 1,0-1-1,0 1 1,-1 0-1,0-1 0,-1 1 1,-1-9-1,2 15 88,0 1-1,0 0 1,0-1-1,0 1 1,0-1 0,0 1-1,0-1 1,0 1-1,0 0 1,0-1 0,0 1-1,-1-1 1,1 1-1,0 0 1,0-1-1,0 1 1,-1 0 0,1-1-1,0 1 1,-1 0-1,1-1 1,0 1-1,-1 0 1,1 0 0,0 0-1,-1-1 1,1 1-1,0 0 1,-1 0 0,0-1-1,-13 5 982,-15 18-1099,26-19 140,-36 28 267,-25 22 4024,59-47-4290,1 0-1,-1 0 1,1 1 0,0-1 0,1 1-1,-1 0 1,1 0 0,1 0 0,-1 0-1,1 0 1,1 1 0,-1-1 0,1 1-1,0-1 1,1 1 0,0-1-1,0 1 1,1-1 0,2 15 0,1-3-121,0-1 0,1 1 0,2-1 0,0 0 0,0 0 0,17 27 0,7 3 18,-18-30-2,-2 0 1,0 1-1,-1 0 0,10 25 0,-18-38-11,0 0 1,-1 1-1,0-1 0,0 1 0,0-1 0,-1 1 0,0 0 0,0-1 0,0 1 0,-1-1 0,0 1 1,0-1-1,-1 1 0,0-1 0,0 0 0,-1 1 0,1-1 0,-5 7 0,0-3 19,0-1-1,0 1 0,-1-1 1,0-1-1,-1 1 0,0-1 1,0-1-1,0 0 0,-1 0 0,-21 10 1,26-14 3,-1-1 1,0 0 0,1 0-1,-1 0 1,0-1-1,0 0 1,0 0 0,0-1-1,0 1 1,-8-2 0,10 1-8,0-1 1,0 0-1,0 0 1,0 0 0,1 0-1,-1-1 1,0 0-1,1 0 1,-1 0 0,1 0-1,0 0 1,0 0-1,0-1 1,0 0 0,0 1-1,-5-8 1,5 5-14,-1-1 1,1 0 0,0-1 0,0 1-1,1-1 1,0 1 0,0-1 0,0 0-1,1 1 1,0-1 0,0 0 0,1 0-1,0 0 1,0 0 0,1 0-1,0 0 1,0 1 0,4-13 0,0 1-21,1 0 1,1 0 0,0 1 0,2 0 0,16-27-1,-7 20-24,0 0-1,2 1 0,37-34 1,74-50-103,-15 13 12,-108 88 134,-1-1 0,-1 0 0,1 0 0,-1-1 0,0 1 0,6-12 0,-11 17 3,0 0 0,0 0-1,0 0 1,0 0 0,0 0-1,-1 0 1,1-1 0,-1 1-1,1 0 1,-1 0 0,0-1-1,0 1 1,0 0 0,0 0-1,0-1 1,-1 1 0,1 0-1,-1 0 1,1 0 0,-1-1-1,0 1 1,0 0 0,0 0-1,0 0 1,0 0 0,0 0-1,-1 1 1,1-1 0,-1 0-1,1 0 1,-1 1 0,-3-3-1,0 0-15,-1 1 0,1 0 0,-1 0-1,0 0 1,0 1 0,0 0 0,0 0-1,0 0 1,0 1 0,0 0 0,-1 0 0,1 0-1,0 1 1,-10 1 0,4 0-71,0 0 1,0 1 0,0 1-1,0 0 1,1 0 0,-19 9-1,5 2-98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14075,'2'99'4168,"8"161"-2629,-4-195-1254,3-1 0,16 64-1,-24-125-237,0 1 0,0-1 0,0 1 0,1-1 0,-1 0 0,1 0 0,0 0 0,0 0 0,3 5 0,-5-8-32,1 0 0,-1 1 0,0-1 0,1 0 0,-1 0 0,0 0 0,0 1 0,1-1 0,-1 0 0,0 0 0,1 0 0,-1 0 0,1 0 0,-1 0 0,0 0 0,1 1 0,-1-1 0,0 0 0,1 0 0,-1 0 0,0 0 0,1-1 0,-1 1 0,0 0 0,1 0 0,-1 0 0,0 0 0,1 0 0,-1 0 0,0 0 0,1-1 0,0 1 0,0-2 15,0 1 0,0 0 0,0-1 0,0 0-1,0 1 1,0-1 0,0 1 0,0-1 0,-1 0 0,1 0 0,0-1-1,10-49 283,-1 1 0,4-89 0,-10 96-266,4-152-59,-3 54-71,-5 141 84,1-1-1,-1 1 1,1 0 0,-1-1 0,1 1 0,-1-1 0,1 1 0,-1 0 0,1-1 0,0 1 0,0 0 0,0 0 0,0 0 0,0 0 0,0 0 0,0 0 0,0 0 0,0 0 0,1 0 0,-1 0 0,0 1 0,3-2 0,35-12 14,-23 9-17,176-49-23,-151 46 0,-1 1 0,78-1 0,-88 8 10,-19 1 18,0-1 1,1 0 0,-1-1 0,0 0-1,18-4 1,-6 2 15,-23 3-18,1 0 0,0 0 1,-1 0-1,1 0 0,0 0 0,-1 1 0,1-1 1,-1 0-1,1 1 0,0-1 0,-1 0 1,1 1-1,-1-1 0,1 0 0,-1 1 0,1-1 1,-1 1-1,1-1 0,0 2 0,0 1-1,0 0 0,-1 0 0,1 0-1,0 0 1,-1 1 0,0-1-1,1 0 1,-1 1 0,-1 5 0,-2 18 37,-8 44 0,1-16 78,11-58-500,0 1 264,0 1-1,0-1 1,-1 1 0,1-1-1,0 0 1,-1 1 0,1-1 0,-1 0-1,0 0 1,1 1 0,-1-1 0,0 0-1,0 0 1,0 1 0,-1-1 0,1 0-1,-1-2 1,-1-1-353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13771,'1'5'300,"0"0"0,-1 0 0,1 0 0,-1 0-1,0 0 1,0 0 0,0 0 0,-1 0 0,0 0 0,0 0 0,0 0 0,-3 5 0,1 3 653,0-2-512,-22 112 1956,25-119-2219,2-5-92,4-14-107,7-24-213,2-58-470,-15 95 633,-1 3 37,-2 8 42,-3 13 94,6-21-95,0-1-1,-1 1 1,1-1-1,0 1 1,0-1 0,0 1-1,0-1 1,0 1-1,0-1 1,0 0-1,0 1 1,0-1-1,0 1 1,0-1 0,0 1-1,0-1 1,1 1-1,-1-1 1,0 1-1,0-1 1,0 1 0,1-1-1,-1 0 1,0 1-1,1-1 1,-1 1-1,0-1 1,1 0 0,-1 1-1,0-1 1,1 0-1,-1 0 1,1 1-1,-1-1 1,1 0 0,-1 0-1,0 0 1,1 1-1,-1-1 1,1 0-1,-1 0 1,1 0 0,-1 0-1,1 0 1,-1 0-1,1 0 1,-1 0-1,1 0 1,-1 0 0,1 0-1,-1 0 1,1 0-1,-1-1 1,1 1-1,-1 0 1,0 0-1,2-1 1,0 0-112,0 0 0,0 0-1,0 0 1,0 0 0,-1 0 0,1-1 0,0 1-1,-1-1 1,1 1 0,0-1 0,1-3 0,0 2-117,3 0-82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13267,'0'0'99,"0"-1"1,0 0-1,0 0 1,1 1 0,-1-1-1,0 0 1,1 1-1,-1-1 1,0 0-1,1 1 1,-1-1-1,0 1 1,1-1 0,-1 1-1,1-1 1,-1 1-1,1-1 1,0 1-1,-1-1 1,1 1-1,-1 0 1,1-1 0,0 1-1,1-1 1,21-10 616,-18 9-256,29-13 227,1 3 0,1 0 1,49-8-1,115-6 254,-131 23-729,71 7 0,-12 0-135,-120-4-167,-1 0-1,0 0 1,0-1 0,1-1-1,-1 1 1,8-3-1,-12 3 21,-1 0-1,0 0 0,1-1 0,-1 1 0,0 0 1,1-1-1,-1 1 0,0-1 0,0 0 1,-1 0-1,1 0 0,0 0 0,0 0 0,-1 0 1,1 0-1,-1 0 0,0-1 0,0 1 1,0 0-1,1-5 0,2-15-280,-1-1-146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 13763,'0'0'50,"0"1"1,-1-1-1,1 0 0,0 0 0,0 0 1,-1 1-1,1-1 0,0 0 1,0 1-1,-1-1 0,1 0 1,0 0-1,0 1 0,0-1 1,0 0-1,0 1 0,-1-1 1,1 0-1,0 1 0,0-1 0,0 1 1,0-1-1,0 0 0,0 1 1,0-1-1,0 0 0,0 1 1,0-1-1,0 0 0,1 1 1,-1-1-1,0 0 0,0 1 1,0-1-1,0 0 0,0 1 0,1-1 1,-1 0-1,0 0 0,0 1 1,1-1-1,-1 0 0,18-3 1232,20-16-115,72-56 319,-61 41-1168,56-31-1,-104 65-309,-1 0-1,0-1 0,1 1 0,-1 0 0,1 0 0,-1-1 0,0 1 0,1 0 1,-1 0-1,1-1 0,-1 1 0,1 0 0,-1 0 0,1 0 0,-1 0 1,1 0-1,-1 0 0,1 0 0,-1 0 0,1 0 0,-1 0 0,1 0 0,-1 0 1,1 0-1,-1 0 0,1 1 0,-1-1 0,1 0 0,-1 0 0,1 0 1,-1 1-1,0-1 0,1 0 0,-1 1 0,1-1 0,-1 0 0,0 1 0,1-1 1,-1 0-1,0 1 0,1-1 0,-1 1 0,0-1 0,0 1 0,1-1 1,-1 1-1,0-1 0,0 1 0,0-1 0,0 1 0,0-1 0,0 1 1,0-1-1,0 1 0,0-1 0,0 1 0,0-1 0,0 1 0,0-1 0,0 1 1,0-1-1,-1 1 0,-8 44 331,6-32-255,0 1-34,-8 45 241,10-53-375,1-1-1,0 1 1,0 0-1,0 0 0,0 0 1,1-1-1,2 10 1,-3-15 77,0 1 1,0-1-1,1 0 1,-1 1-1,0-1 0,0 1 1,0-1-1,0 0 1,1 1-1,-1-1 0,0 1 1,1-1-1,-1 0 1,0 1-1,0-1 1,1 0-1,-1 0 0,1 1 1,-1-1-1,0 0 1,1 0-1,-1 1 0,1-1 1,-1 0-1,0 0 1,1 0-1,-1 0 1,1 0-1,-1 0 0,1 0 1,-1 0-1,1 0 1,-1 0-1,0 0 1,1 0-1,-1 0 0,1 0 1,-1 0-1,1 0 1,0 0-1,11-6-203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15227,'-22'34'3422,"-93"134"-224,-13 17-2152,120-172-974,6-11-86,1 1 0,0-1 0,-1 0-1,1 1 1,-1-1 0,1 0 0,-1 0 0,0 0 0,0 0 0,0-1 0,-3 3 0,4-4-20,1 0 1,0 0 0,-1 0-1,1 0 1,0 0 0,-1 0-1,1 0 1,0 0 0,0 0 0,-1 0-1,1-1 1,0 1 0,-1 0-1,1 0 1,0 0 0,-1 0-1,1-1 1,0 1 0,0 0 0,0 0-1,-1 0 1,1-1 0,0 1-1,0 0 1,-1 0 0,1-1-1,0 1 1,0 0 0,0-1 0,0 1-1,0 0 1,0-1 0,0 1-1,-1 0 1,1-1 0,0 1-1,0 0 1,0-1 0,0 1 0,0 0-1,1-1 1,-2-18-951,1 16 750,1-112-2585,1 67 1830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14699,'8'-1'1368,"-4"8"-775,3 6-153,3 8 696,3 4-200,6 7-256,4 1-104,6 0-112,-3-2-47,7-2-193,-1-3-72,-1-5-112,-2-2-136,-6-4-505,-3-1-263,-4-1 712,0 0-176,-3-8-80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14627,'14'14'1416,"4"1"-831,3-4-185,5-5 632,8-3-224,8-3-64,0-3-136,5-3-224,2 1-104,-7-1-192,0 3-112,-13 3-432,-10 4-208,-19 5-1944,-10 3 2232,-12 3-329,-8-2-271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14051,'6'10'1496,"7"-1"-1024,7-8-184,9 1 609,7-2-385,6-3-32,5-3-520,-2-1 2000,-6-2-1752,-3 5 72,-15 4 80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57 14123,'-3'-2'294,"1"0"12,-1 1 1,1-1-1,0 0 1,-1 0-1,1 0 0,0-1 1,0 1-1,-2-3 1,4 4-266,0 1 0,0 0 1,0-1-1,0 1 1,0 0-1,-1-1 0,1 1 1,0-1-1,0 1 1,0 0-1,0-1 0,0 1 1,1 0-1,-1-1 1,0 1-1,0 0 0,0-1 1,0 1-1,0 0 1,0-1-1,1 1 0,-1 0 1,0-1-1,0 1 1,0 0-1,1 0 0,-1-1 1,0 1-1,19-9 1067,3 4-835,1 1 1,-1 1 0,1 1-1,-1 1 1,1 1-1,0 1 1,43 7-1,-64-7-265,1-1 0,-1 1-1,1 0 1,-1-1 0,1 1-1,-1 0 1,1 0 0,-1 1-1,0-1 1,0 0 0,0 1-1,0 0 1,0-1 0,0 1-1,0 0 1,0 0 0,0 0-1,-1 0 1,1 0 0,-1 0-1,2 5 1,-2-4-1,0 1 0,-1-1 0,0 1 0,1 0 0,-1-1-1,-1 1 1,1 0 0,0-1 0,-1 1 0,0-1 0,0 1 0,0-1-1,0 1 1,-1-1 0,-2 6 0,-7 11 9,-1 0 0,0-1 0,-21 23 0,-52 53 34,36-42-21,-61 71 49,102-110-65,11-5-6,0-8-7,-1 0 0,0 0 0,1 0 0,0 0-1,-1-1 1,1 1 0,-1 0 0,4-1 0,11 4-7,4 3 9,1 2-1,24 14 1,-24-11 37,1-1 1,33 10 0,-50-19 4,1 0 1,-1 0-1,0-1 1,1 0-1,-1-1 0,1 0 1,0 0-1,-1 0 1,1 0-1,-1-1 1,1 0-1,-1-1 0,12-4 1,-12 4 9,-1-1 0,1-1 0,-1 1 0,0-1 0,0 0 0,0 0 0,0-1 0,-1 1 0,1-1 0,-1 0 1,-1 0-1,1-1 0,-1 1 0,0-1 0,0 1 0,0-1 0,-1 0 0,0 0 0,0-1 0,-1 1 0,1 0 0,-1 0 0,-1-1 0,1 1 0,-1-1 0,0 1 0,-2-9 1,0 9-531,0 7-23,2 0 503,0-1 1,0 1 0,0-1 0,0 1-1,0-1 1,0 0 0,0 1-1,0-1 1,0 1 0,0-1 0,0 0-1,1 1 1,-1-1 0,0 0 0,0 1-1,0-1 1,1 0 0,-1 1 0,0-1-1,1 0 1,-1 1 0,0-1 0,1 0-1,-1 0 1,0 1 0,1-1 0,-1 0-1,1 0 1,7 5-190,1 0-46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16636,'1'3'142,"0"-1"0,-1 1 1,1 0-1,-1-1 1,1 1-1,-1-1 1,0 1-1,0 0 1,0-1-1,0 1 1,0 0-1,-1-1 0,1 1 1,-1-1-1,-1 6 1,-1 6 285,-3 42 449,2 75 1,6-99-791,0 1 1,2-1-1,15 55 0,-19-87-111,0 0 0,0 0-1,0 0 1,0 0 0,0 0 0,0 1-1,0-1 1,0 0 0,0 0-1,0 0 1,0 0 0,0 0 0,0 0-1,0 1 1,0-1 0,0 0-1,0 0 1,0 0 0,0 0 0,0 0-1,0 0 1,0 1 0,0-1-1,0 0 1,0 0 0,0 0 0,0 0-1,-1 0 1,1 0 0,0 0-1,0 0 1,0 1 0,0-1 0,0 0-1,0 0 1,0 0 0,0 0-1,-1 0 1,1 0 0,0 0 0,0 0-1,0 0 1,0 0 0,0 0-1,-1 0 1,-7-1-393,-8-6 179,-3-6-88,-1-1-115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2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14899,'0'2'1384,"3"2"-815,1 0-169,5 1 784,3-1-328,6-4-280,7 0-96,7-2-224,1-5-232,5-1-640,-2-4-240,3-2 664,3-4-184,0-2-160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10 16091,'0'0'37,"0"0"-1,1-1 0,-1 1 1,0 0-1,0 0 0,0 0 0,0 0 1,0 0-1,1-1 0,-1 1 1,0 0-1,0 0 0,0 0 1,0 0-1,0-1 0,0 1 0,0 0 1,1 0-1,-1 0 0,0-1 1,0 1-1,0 0 0,0 0 0,0 0 1,0-1-1,0 1 0,0 0 1,0 0-1,0-1 0,0 1 0,0 0 1,0 0-1,-1 0 0,1-1 1,0 1-1,0 0 0,0 0 1,0 0-1,0-1 0,0 1 0,0 0 1,-1 0-1,1 0 0,0 0 1,0 0-1,0-1 0,0 1 0,-1 0 1,1 0-1,-15-1 645,-20 9 147,23-2-644,1 0 0,-1 1 0,1 0 0,0 1 0,1 0 1,0 1-1,0 0 0,1 1 0,0 0 0,-13 18 0,7-5-100,1 0-1,1 1 0,0 0 0,-10 32 1,15-34 0,1 1 0,-6 39 0,11-53-59,1 0 1,0 0-1,1 1 0,0-1 1,1 0-1,0 0 0,0 1 0,1-1 1,5 16-1,-6-22-17,0 0-1,1 0 1,-1 0 0,1-1 0,0 1-1,-1-1 1,1 1 0,0-1-1,0 0 1,1 1 0,-1-1-1,0 0 1,1 0 0,-1-1 0,1 1-1,0 0 1,0-1 0,4 2-1,-2-2 3,0 0 0,0 0 0,1 0 0,-1 0 0,0-1 0,0 0 0,1 0 0,-1-1 0,0 0 0,7-1 0,3-2 11,-1-1 0,1 0 1,-1-1-1,0-1 0,0 0 0,20-14 0,-21 12 1,-1-1-1,0 0 1,-1-1-1,0 0 1,-1 0-1,14-20 1,-21 26-10,0 0-1,-1 1 1,1-1 0,-1 0 0,0-1-1,-1 1 1,1 0 0,-1-1-1,1-7 1,-2 9-2,0 0 0,0 1-1,-1-1 1,1 0 0,-1 1 0,0-1-1,0 0 1,0 1 0,0-1 0,-1 1-1,1 0 1,-1-1 0,0 1 0,0 0 0,-3-4-1,1 4 5,1-1 0,0 1 0,-1 0 0,0 0-1,0 1 1,0-1 0,0 1 0,0-1 0,-1 1-1,1 1 1,0-1 0,-1 1 0,0-1 0,1 1 0,-1 1-1,0-1 1,1 1 0,-1-1 0,0 1 0,0 1-1,1-1 1,-1 1 0,0 0 0,-6 2 0,5-2-43,0 1 1,0 0 0,1 0-1,-1 0 1,1 1 0,-1 0-1,1 0 1,0 0 0,0 1-1,1 0 1,-1-1 0,1 2-1,0-1 1,0 0 0,0 1-1,0 0 1,1 0 0,0 0-1,-3 7 1,5-11-4,0 1 0,1-1 1,-1 1-1,1 0 0,-1-1 0,1 1 1,0 0-1,-1 0 0,1-1 1,0 1-1,0 0 0,0 0 0,0-1 1,1 1-1,-1 0 0,0 0 0,1-1 1,-1 1-1,1 0 0,0-1 0,-1 1 1,1 0-1,0-1 0,0 1 0,0-1 1,0 0-1,0 1 0,0-1 0,2 1 1,0 0 27,-1 0 1,1-1-1,0 0 1,0 1-1,0-1 1,-1 0-1,1 0 0,0-1 1,0 1-1,0-1 1,1 1-1,-1-1 1,0 0-1,0 0 1,0-1-1,4 0 1,30-7-277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13747,'2'0'114,"0"1"-1,0-1 1,0 0 0,0 0 0,1 0-1,-1 0 1,0 0 0,0-1 0,0 1-1,0-1 1,0 1 0,0-1 0,0 0-1,0 1 1,0-1 0,0 0 0,0-1-1,0 1 1,0 0 0,2-3-1,33-32 573,-36 36-661,8-11 134,0 0 0,12-22-1,-26 44 82,0 1 0,1 0 0,0 0 0,1 0-1,1 0 1,0 0 0,0 1 0,1-1-1,2 22 1,-2-33-208,1 1-1,0-1 0,1 0 1,-1 0-1,0 0 0,0 1 1,0-1-1,1 0 1,-1 0-1,1 0 0,-1 0 1,1 0-1,-1 0 1,1 0-1,0 0 0,-1 0 1,1 0-1,0 0 0,0 0 1,1 1-1,-1-1-7,0-1-1,0 0 0,0 0 1,0 0-1,-1 0 0,1 0 1,0 0-1,0 0 0,0 0 1,0 0-1,0-1 0,-1 1 1,1 0-1,0 0 1,0-1-1,0 1 0,-1-1 1,1 1-1,0-1 0,-1 1 1,2-1-1,4-5 52,0 1 1,-1-1-1,0 1 1,8-12-1,39-60-62,-52 77-13,0-1-1,0 1 0,1-1 1,-1 1-1,0-1 0,1 1 1,-1-1-1,0 1 0,1-1 1,-1 1-1,0 0 0,1-1 1,-1 1-1,1-1 0,-1 1 1,1 0-1,-1-1 0,1 1 1,-1 0-1,1 0 0,-1-1 1,1 1-1,-1 0 0,1 0 1,-1 0-1,1 0 0,0 0 1,-1 0-1,1 0 0,-1 0 1,1 0-1,-1 0 0,1 0 1,0 0-1,-1 0 0,1 0 1,-1 0-1,1 1 0,-1-1 1,1 0-1,-1 0 0,1 1 0,-1-1 1,1 0-1,-1 1 0,1-1 1,-1 1-1,0-1 0,1 0 1,-1 1-1,0-1 0,1 1 1,-1-1-1,0 1 0,1 0 1,2 6 111,0 0 1,0 0 0,3 14-1,4 5 468,-10-25-567,1 0-1,0-1 1,0 1 0,-1-1-1,1 1 1,0-1-1,0 1 1,0-1-1,0 0 1,-1 1-1,1-1 1,0 0-1,0 0 1,0 0-1,0 1 1,0-1-1,0 0 1,0 0-1,0 0 1,0-1 0,0 1-1,0 0 1,0 0-1,0 0 1,-1-1-1,1 1 1,0 0-1,0-1 1,0 1-1,0-1 1,0 1-1,-1-1 1,2-1-1,32-24-984,-25 18 434,25-20-149,-20 14 189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 15067,'0'-1'94,"1"1"1,0-1-1,0 1 0,-1-1 0,1 1 1,0-1-1,0 1 0,0 0 0,0 0 0,-1-1 1,1 1-1,0 0 0,0 0 0,0 0 1,0 0-1,0 0 0,0 0 0,0 0 0,-1 0 1,1 1-1,0-1 0,1 1 0,-2 0 2,1 0 1,-1 1-1,0-1 0,0 0 0,-1 1 0,1-1 0,0 0 0,0 1 0,-1-1 0,1 0 1,-1 1-1,1-1 0,-1 0 0,1 0 0,-2 3 0,-19 35 957,-2-1 0,-37 49 0,23-34-573,-73 109 206,109-160-688,-1 0 1,1-1-1,0 1 1,-1 0-1,1-1 1,-1 1-1,1-1 1,-1 0-1,-3 3 1,5-4-20,-1 0 1,1 0-1,0 0 1,-1 0-1,1 0 1,0 0-1,-1 0 1,1 0-1,0 0 1,-1 0-1,1 0 0,0 0 1,-1 0-1,1 0 1,0 0-1,0 0 1,-1 0-1,1 0 1,0 0-1,-1 0 0,1-1 1,0 1-1,0 0 1,-1 0-1,1 0 1,0-1-1,0 1 1,-1 0-1,1 0 1,0-1-1,0 1 0,0 0 1,-1 0-1,1-1 1,0 1-1,-2-5-212,1 0 0,0 0 0,0 0-1,0 0 1,1 0 0,-1-5 0,1 9 219,-3-66-1822,-4 1 0,-28-121-1,31 176 2471,3 15 797,6 21 662,1-9-1759,1-1-1,0 0 1,1 0-1,1-1 1,0 0-1,1-1 1,0 0-1,1 0 1,18 15-1,-7-10-542,0-1 0,1-1-1,1-1 1,46 22 0,-1-1-356,-45-20 204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15259,'-5'-3'1185,"8"3"-801,6 5-72,10 14 512,4 4-136,12 11-128,7 8-48,7 8-16,3 3-56,1 4-128,2 2-127,-8-4-394,-3-3-327,-9-9 456,-3-4-88,-9-8-72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15571,'3'11'1193,"14"11"-801,6 6-104,10 11 352,7 5-120,7 11-64,8 0-24,6 2-72,-3-4-144,-3-6-480,-2-5-280,-12-11 464,-12 0-104,-18-8-72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2 290 17044,'-1'-1'1765,"3"-4"-1302,5-6-196,223-240 846,-209 233-1087,-21 17-25,0 1 0,0 0 0,1 0 0,-1-1 0,0 1 1,1 0-1,-1 0 0,0 0 0,1 0 0,-1-1 0,0 1 0,1 0 0,-1 0 1,0 0-1,1 0 0,-1 0 0,0 0 0,1 0 0,-1 0 0,0 0 0,1 0 1,-1 0-1,0 0 0,1 0 0,-1 0 0,1 0 0,-1 0 0,0 1 0,1-1 1,-1 0-1,0 0 0,0 0 0,1 0 0,-1 1 0,1-1 0,1 14 27,-6 17 13,-5 3-44,-17 79 165,23-95-276,0-1 0,2 1 1,0 0-1,2 22 1,-1-38 80,0-1 1,0 0 0,0 0-1,1 1 1,-1-1-1,0 0 1,0 0 0,1 0-1,-1 0 1,1 0-1,0 0 1,-1 1 0,1-1-1,-1 0 1,1-1-1,0 1 1,0 0 0,0 0-1,1 1 1,-1-2 20,0 0 0,0 1 0,-1-1 0,1 0 1,0 0-1,0 0 0,0-1 0,0 1 0,0 0 0,0 0 1,-1 0-1,1 0 0,0-1 0,0 1 0,0-1 0,-1 1 1,1 0-1,0-1 0,0 1 0,-1-1 0,1 1 0,0-1 0,-1 0 1,1 1-1,-1-1 0,1 0 0,-1 1 0,1-1 0,-1 0 1,1-1-1,17-30-299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14915,'3'0'1216,"-1"7"-703,-2 6-145,3 10 512,2 6-104,-1 7-136,2 2-120,0 5-96,-1-3-40,1-2-192,1-5-56,-2-10-248,-1-4-144,-1-9-368,-3-8-224,-6-5 656,-4-7-144,-4-3-128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15539,'0'3'1305,"1"1"-849,3 0-136,7-2 536,2-1-176,11-4-144,5-1-88,9-8-272,2 1-208,5-2-616,-3-2 2201,-2 2-1521,-1 3 16,-11 3-16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16788,'8'-1'785,"1"1"0,-1 1 0,1-1 0,0 2 0,-1-1 0,11 4 0,-17-4-756,1 0 0,-1 0 0,0 0 0,0 1 0,0-1 0,0 1 0,0 0 0,0-1 0,0 1 0,0 0 0,0 0 0,-1 0-1,1 1 1,-1-1 0,0 0 0,0 0 0,0 1 0,0-1 0,0 1 0,0-1 0,0 1 0,-1-1 0,1 1 0,-1-1 0,0 4 0,1 5 29,-1 1 0,0 0 0,-1 0 0,-1-1 1,0 1-1,0-1 0,-1 1 0,0-1 0,-1 0 1,0 0-1,-1 0 0,0-1 0,-9 13 0,28-24-7,-1 0 0,1 0-1,18 3 1,-22-1-50,0 1-1,-1 1 1,18 6 0,-25-8-3,1 0 1,-1-1-1,0 1 1,0 0 0,0 1-1,0-1 1,0 0 0,0 1-1,0-1 1,0 1-1,-1-1 1,1 1 0,-1 0-1,1 0 1,-1 0-1,1 0 1,-1 0 0,0 0-1,0 0 1,0 0 0,0 0-1,0 3 1,-1-3 5,0-1 1,0 0-1,-1 1 1,1-1-1,0 0 1,-1 0-1,1 1 1,-1-1-1,0 0 1,1 0-1,-1 0 0,0 0 1,0 0-1,0 0 1,0 0-1,0 0 1,0 0-1,0 0 1,0 0-1,0 0 1,0-1-1,0 1 1,0 0-1,-1-1 1,1 1-1,0-1 1,-3 1-1,-40 10 293,37-9-228,-15 1 197,0-1 0,-35 0 0,53-1-1893,10 1 260,12 2-53,-6-5 589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 15443,'1'4'274,"0"0"0,1-1 0,-1 1-1,1-1 1,0 0 0,0 1 0,0-1 0,4 4-1,1 4 337,67 103 2176,-59-95-2930,0-1 1,1 0-1,32 27 0,-48-45 77,0 0-1,0 0 1,1 0-1,-1 0 1,0 0-1,0 1 1,0-1-1,1 0 1,-1 0-1,0 0 1,0 1-1,0-1 0,1 0 1,-1 0-1,0 1 1,0-1-1,0 0 1,0 0-1,0 1 1,0-1-1,1 0 1,-1 0-1,0 1 1,0-1-1,0 0 1,0 1-1,0-1 0,0 0 1,0 0-1,0 1 1,0-1-1,0 0 1,0 1-1,-1-1 1,1 0-1,0 0 1,0 1-1,-12 5-1785,-24-2-363,31-3 1887,-3 0 28,-61 2-823,63-3 1366,-1 0 0,1-1 0,-1 0 0,1 0 0,0 0 0,-1-1 1,1 0-1,-8-4 0,13 6-161,1 0 0,-1-1-1,0 1 1,0-1 0,1 1 0,-1-1 0,0 1 0,1-1 0,-1 1 0,0-1-1,1 0 1,-1 1 0,1-1 0,-1 0 0,1 0 0,0 1 0,-1-1 0,1 0 0,0 0-1,-1 0 1,1 0 0,0 1 0,0-1 0,0 0 0,0 0 0,0 0 0,0 0 0,0 0-1,0 1 1,0-1 0,0 0 0,0 0 0,1 0 0,-1 0 0,0 1 0,1-1-1,-1 0 1,0 0 0,1 0 0,-1 1 0,1-1 0,0-1 0,4-4 263,0 0 0,0 1-1,0 0 1,6-6 0,-5 6-204,28-25 511,61-61-649,-79 74-105,-1 0 0,-1-1 0,20-34 0,-14 11-141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15507,'8'-5'1249,"3"5"-865,2 1-88,9 8 456,2 2-96,7 10-176,4 6-88,5 15-112,-2 6 8,-2 8-120,0 2-168,-4 1-320,0-1-248,-8-9 480,-5-1-104,-12-12-64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11626,'1'-4'269,"9"-24"2357,-10 28-2584,0 0 1,0 0 0,0 0-1,1-1 1,-1 1 0,0 0-1,0 0 1,0 0-1,0-1 1,0 1 0,1 0-1,-1 0 1,0 0 0,0 0-1,0 0 1,1-1-1,-1 1 1,0 0 0,0 0-1,0 0 1,1 0-1,-1 0 1,0 0 0,0 0-1,1 0 1,-1 0 0,0 0-1,0 0 1,0 0-1,1 0 1,-1 0 0,0 0-1,0 0 1,1 0 0,-1 0-1,7 15 1224,-2 9-811,-2 0 1,-1 1-1,-1-1 1,-1 1-1,-4 39 0,2-37-200,-23 170 803,0 11-423,25-201-621,-1 0 0,1-1 1,1 1-1,-1 0 0,1-1 1,3 11-1,-4-16-15,1 0 0,-1 0 0,0 0 0,1 0 0,0 0 0,-1 1 0,1-1 0,0 0 0,-1 0 1,1-1-1,0 1 0,0 0 0,0 0 0,0 0 0,0 0 0,0-1 0,0 1 0,0-1 0,0 1 0,0 0 0,0-1 0,0 0 0,1 1 0,-1-1 0,0 0 0,0 0 0,0 1 0,1-1 0,-1 0 0,0 0 0,0 0 0,1 0 0,-1-1 0,0 1 0,0 0 0,0 0 1,1-1-1,-1 1 0,0-1 0,0 1 0,2-2 0,7-3-156,1-1 1,-1 0 0,0 0-1,0-1 1,0 0 0,-1-1-1,0 0 1,-1 0-1,0-1 1,0 0 0,10-17-1,-4 0-199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0 11707,'-100'6'496,"1"-2"-864,-8-2-921,1-2 1137,5 0-192,1-2-200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13371,'5'-3'440,"-1"0"0,1 0 0,-1 1 0,1 0 0,0 0 0,0 0 0,0 0 0,6 0 0,-10 1-347,1 1 0,-1 0 0,1 0-1,-1 0 1,1 0 0,-1 1-1,1-1 1,-1 0 0,1 1 0,-1-1-1,1 1 1,-1-1 0,1 1-1,-1-1 1,0 1 0,1 0 0,-1 0-1,0 0 1,0 0 0,0 0-1,0 0 1,0 0 0,0 0 0,0 0-1,0 1 1,0-1 0,0 0-1,0 0 1,-1 1 0,1-1 0,-1 1-1,1 1 1,2 7 157,-2 0 0,1 0 0,-1 0 0,-1 0 0,1 0 0,-2 0 0,1 0 0,-2 0 1,1 0-1,-1-1 0,-5 14 0,7-23-246,0 0 1,0 0-1,0 0 1,0 0-1,0 1 0,0-1 1,0 0-1,0 0 1,0 0-1,0 0 1,0 1-1,0-1 1,0 0-1,0 0 1,0 0-1,0 0 1,0 1-1,0-1 1,0 0-1,0 0 1,0 0-1,0 0 0,0 1 1,0-1-1,0 0 1,0 0-1,0 0 1,0 0-1,0 0 1,0 1-1,1-1 1,-1 0-1,0 0 1,0 0-1,0 0 1,0 0-1,0 0 1,0 1-1,1-1 0,-1 0 1,0 0-1,0 0 1,1 0-1,8-3-232,13-12-669,-20 14 785,8-6-546,-3 2 95,0 0 0,-1 0-1,10-10 1,-11 10-33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15571,'-2'26'1513,"2"9"-1113,-1 10-160,1 7 536,6 7-344,4 5-56,3-3-656,0 1 368,-6-7-104,-1-6-80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13475,'-5'16'1600,"7"4"-816,11 2-272,3-6 1465,5-2-1097,13-4-200,2-1-64,6-9-208,3 0-119,2-10-137,0 1-72,-4-1-280,-5 0-137,-12 7-383,-8 3-120,-12 4 592,-7 6-160,-12 8-144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3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14147,'17'11'1536,"2"1"-1016,4-2-167,3 2 575,7-4-216,1-2-96,0-4-272,4-2-256,-3-6-560,-1-3-216,-5-5 560,-3-2-168,-8 0-120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3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15291,'14'1'1281,"-2"1"-905,5 2-136,-4 5 496,3 4-200,1 7-112,-1 6-16,-5 10-48,-4 6-24,-12 7-32,-5 3-40,-6 2-8,-5 0-72,-8-10-496,0-5-376,-2-13 632,0-8-152,7-14-120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0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 15083,'0'-1'108,"0"1"0,0-1 0,0 0 0,0 1-1,0-1 1,0 0 0,0 0 0,0 1 0,0-1 0,0 0-1,-1 1 1,1-1 0,0 0 0,-1 1 0,1-1 0,0 0-1,-1 0 1,0 1-70,1 0-1,0 0 0,-1-1 1,1 1-1,0 0 1,-1 0-1,1 0 1,0 0-1,-1 0 1,1 0-1,0 0 0,-1 0 1,1 0-1,0 0 1,-1 0-1,1 0 1,0 0-1,-1 0 0,1 1 1,0-1-1,-1 0 1,1 0-1,0 0 1,0 0-1,-1 1 1,-2 1 88,1 0 1,-1 0-1,1 0 1,0 1 0,0-1-1,0 1 1,-2 2 0,-6 13 127,0 0 1,2 1 0,0 0 0,1 0-1,-5 21 1,-16 102 373,9 24-7,17-140-601,2-1 0,1 0 0,1 0 1,9 41-1,-10-61-208,0 0 0,1 0 0,0 0 0,0 0 0,0 0 0,1 0 0,0-1 0,0 1 0,6 7 0,-7-10 41,0 0 0,0 0 0,0-1 0,0 0 0,0 1 0,0-1 1,0 0-1,1 0 0,-1 0 0,0 0 0,1 0 0,-1-1 0,0 1 0,1-1 0,-1 1 0,1-1 0,-1 0 0,1 0 0,-1 0 0,1 0 0,-1-1 0,1 1 0,4-2 0,14-7-916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0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 15259,'0'-1'47,"0"1"1,0-1-1,0 1 0,0-1 0,1 1 1,-1-1-1,0 1 0,0-1 0,1 1 0,-1-1 1,0 1-1,0 0 0,1-1 0,-1 1 1,1-1-1,-1 1 0,0 0 0,1-1 0,-1 1 1,1 0-1,-1 0 0,1-1 0,-1 1 1,1 0-1,-1 0 0,1 0 0,-1 0 0,1-1 1,-1 1-1,1 0 0,-1 0 0,1 0 1,-1 0-1,1 0 0,-1 0 0,1 0 0,0 1 1,0-1-1,10 20 616,-7-12-645,12 28 147,-3 2-1,-1-1 1,-1 1-1,-2 1 1,-2 0-1,3 74 0,-9-92 67,-1 0-1,0 0 1,-2 0-1,-6 26 0,7-40-160,-1 0-1,-1 0 1,1 0-1,-1 0 1,0-1-1,-1 0 1,-4 7-1,5-9-59,1-1-1,-1 0 0,0 0 1,0 0-1,0-1 0,-1 1 1,1-1-1,-1 1 1,1-1-1,-1 0 0,0-1 1,0 1-1,-5 1 0,5-2-56,-1 0 0,1-1 1,0 0-1,-1 0 0,1 0 0,0 0 0,-1 0 0,1-1 0,0 0 0,0 0 0,0 0 0,-1-1 0,1 1 0,1-1 0,-1 0 0,0 0 0,-6-5 0,-15-13-180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14115,'11'-11'782,"1"1"1,1 0-1,-1 1 0,1 0 1,25-11-1,-35 19-622,1-1-1,0 1 1,0 0-1,0 0 1,-1 0-1,1 0 1,0 1 0,0 0-1,0-1 1,0 1-1,0 1 1,5 0-1,-6 0-98,-1 0-1,1 0 0,-1 0 0,0 0 1,1 0-1,-1 1 0,0-1 0,0 1 1,0 0-1,0-1 0,0 1 0,0 0 1,0 0-1,-1 0 0,1 1 0,-1-1 1,0 0-1,1 0 0,-1 1 1,1 3-1,0 2-2,0-1 0,0 1 0,-1-1 0,0 1 0,0 0 0,-1 0 0,0-1 0,0 1 0,-1 0 0,0-1 0,-4 16 0,-1-2 70,-1 0 1,-1-1-1,-11 22 0,-27 34 304,30-52-202,-19 39 1,34-63-235,1 1 1,0 0-1,0-1 1,-1 1-1,1-1 1,0 1-1,0-1 1,0 1-1,-1 0 1,1-1 0,0 1-1,0-1 1,0 1-1,0 0 1,0-1-1,0 1 1,0-1-1,0 1 1,0 0 0,1-1-1,-1 1 1,0-1-1,0 1 1,0-1-1,1 1 1,-1 0-1,0-1 1,1 1-1,-1-1 1,0 1 0,1-1-1,-1 0 1,1 1-1,-1-1 1,1 1-1,-1-1 1,1 0-1,-1 1 1,1-1 0,-1 0-1,1 0 1,-1 1-1,1-1 1,0 0-1,-1 0 1,1 0-1,-1 0 1,1 0 0,0 0-1,-1 0 1,1 0-1,0 0 1,38-2-999,-32 1 660,45-3-337,-26 3 279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15267,'-3'-2'1241,"5"2"-881,7 4-136,8 1 536,6-1-112,10 0-152,6-1-96,8-3-80,2 2-16,-3-4-120,-3-1-184,-8-2-536,-7 2-176,-17 1 560,-8 2-128,-10 8-176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14155,'6'7'1344,"9"5"-744,1-4-199,11-2 695,6-2-264,11-4-120,1 0-104,2-4-400,1-3-416,-9-3 272,-1 1-48,-9 0-144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13651,'15'6'449,"-1"0"-1,-1 1 1,1 0-1,-1 1 1,0 1 0,-1 0-1,12 11 1,-20-16-410,-1-1 0,1 1 0,-1 0-1,0 0 1,0 1 0,0-1 0,0 1 0,-1-1 0,0 1 0,0 0 0,0 0-1,-1 0 1,1 0 0,-1 0 0,0 0 0,-1 0 0,1 1 0,-1-1 0,0 0-1,0 0 1,-1 1 0,0-1 0,0 0 0,-1 6 0,-3 2 35,0-1 0,-1 0-1,0 0 1,-1 0 0,0-1 0,-10 12 0,-57 61 58,54-63-314,-31 33-558,47-52 485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16476,'3'1'1352,"7"-1"-968,3-1-184,5-2 464,4-2-224,-4 0 1393,4-1-1561,0 3 64,-1-1 72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27 468 13371,'-7'14'1155,"4"-8"-668,-1 0 0,2 0 0,-1 0 0,1 0 0,0 1 1,-2 7-1,4-14-458,0 0 1,0 0-1,1 0 1,-1 0-1,0 0 0,0 0 1,0 1-1,0-1 1,0 0-1,0 0 1,0 0-1,1 0 0,-1 0 1,0 0-1,0 0 1,0 0-1,0 0 1,0 0-1,1 0 0,-1 0 1,0 0-1,0 0 1,0 0-1,0 0 1,1 0-1,-1 0 0,0 0 1,0 0-1,0 0 1,0 0-1,1 0 1,-1 0-1,0 0 0,0 0 1,0 0-1,0 0 1,0 0-1,0 0 1,1 0-1,-1 0 0,0-1 1,0 1-1,0 0 1,0 0-1,0 0 1,0 0-1,0 0 0,1 0 1,-1-1-1,0 1 1,9-7 399,7-11 7,-2-1 1,0-1-1,17-28 0,-2 0-130,198-323 574,-231 377-635,-13 25-33,-14 35 0,-28 128-45,52-160-191,0 1 1,3 0-1,-1 60 0,4-94-13,1 1-1,0-1 1,0 1 0,0-1-1,0 1 1,0-1-1,0 1 1,1-1-1,-1 1 1,0-1 0,1 1-1,0-1 1,-1 1-1,1-1 1,0 1-1,-1-1 1,1 0-1,0 0 1,2 3 0,-2-4-16,0 0 0,-1 0-1,1 0 1,0 0 0,0 0 0,0 0 0,0 0 0,0 0 0,-1 0 0,1-1 0,0 1 0,0 0 0,0-1 0,0 1 0,-1 0 0,1-1 0,0 1 0,-1-1 0,1 1 0,0-1 0,-1 1 0,1-1 0,0 0-1,0 0 1,7-8-308,0 0 0,-1 0-1,9-16 1,9-18-245,4-6-170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14571,'10'-7'1736,"-12"11"9,-11 17-441,6-4-1096,2 0 0,-1 1 0,2-1 0,0 1 0,2 0 0,0 0 0,0 20 0,2-16-169,1-1 1,0 1-1,2 0 0,1 0 0,10 32 0,-11-45-1,0-1-1,1 0 1,0 0-1,0 0 1,1-1-1,-1 1 1,2-1-1,7 8 1,-12-13-14,1 0 1,0-1-1,0 1 0,0 0 1,0-1-1,0 0 1,0 1-1,0-1 1,0 0-1,1 0 0,-1 0 1,0 0-1,1-1 1,-1 1-1,0-1 1,1 1-1,-1-1 0,1 0 1,-1 0-1,1 0 1,-1 0-1,1 0 0,-1-1 1,1 1-1,-1-1 1,1 1-1,-1-1 1,0 0-1,0 0 0,1 0 1,-1 0-1,0-1 1,0 1-1,2-2 0,0-1 39,0 0 0,-1 0 0,1 0 0,-1-1-1,0 1 1,0-1 0,0 1 0,-1-1 0,0 0-1,0 0 1,0 0 0,-1-1 0,1 1 0,-1 0-1,0-1 1,-1 1 0,1 0 0,-1-1-1,-1-7 1,1 9-26,-1 0-1,1 1 1,-1-1 0,0 1-1,0-1 1,0 1-1,0-1 1,-1 1-1,1 0 1,-1 0 0,0 0-1,0 0 1,-3-4-1,3 5-18,0 1-1,0-1 0,0 0 0,0 1 1,-1-1-1,1 1 0,-1 0 1,1 0-1,-1 0 0,1 0 1,-1 0-1,1 0 0,-1 1 0,0-1 1,1 1-1,-1 0 0,0 0 1,1 0-1,-5 0 0,-1 2-107,1 0 0,-1 0 0,1 1 1,0 0-1,-1 0 0,1 1 0,1 0 0,-1 0 0,1 0 0,-1 1 0,1 0 0,0 0 0,1 1 0,-1-1 0,1 1 0,1 0 0,-1 1 0,1-1 1,0 1-1,0 0 0,1 0 0,-5 13 0,8-20 58,0 1 0,-1 0 0,1-1-1,0 1 1,0 0 0,0-1 0,-1 1 0,1 0 0,0-1 0,0 1 0,0 0 0,0-1-1,0 1 1,0 0 0,1 0 0,-1-1 0,0 1 0,0 0 0,0-1 0,1 1 0,-1 0 0,0-1-1,1 1 1,-1-1 0,0 1 0,1-1 0,-1 1 0,1-1 0,-1 1 0,1-1 0,-1 1 0,1-1-1,-1 1 1,1-1 0,0 0 0,-1 1 0,1-1 0,0 0 0,-1 1 0,1-1 0,0 0 0,-1 0-1,1 0 1,0 0 0,-1 0 0,1 0 0,0 0 0,-1 0 0,1 0 0,0 0 0,-1 0 0,1 0-1,0 0 1,0 0 0,-1-1 0,2 1 0,21-7-667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12619,'-2'2'262,"1"0"1,-1 0 0,0 0-1,1 0 1,0 0 0,-1 1-1,1-1 1,-1 4-1,2-6-180,0 1-1,0 0 0,0-1 0,0 1 1,0 0-1,0-1 0,0 1 0,0 0 1,0-1-1,0 1 0,1-1 0,-1 1 1,0 0-1,0-1 0,1 1 0,-1-1 1,0 1-1,1-1 0,-1 1 0,1-1 0,-1 1 1,0-1-1,1 1 0,-1-1 0,1 0 1,-1 1-1,1-1 0,0 0 0,-1 1 1,1-1-1,-1 0 0,1 0 0,0 1 1,-1-1-1,1 0 0,-1 0 0,1 0 1,0 0-1,-1 0 0,2 0 0,17 2 477,0-2-1,0 0 1,0 0 0,0-2-1,28-6 1,-15 3-183,149-24 778,85-11-600,3 21-440,-273 15-1481,-10-2 312,-18 1 127,13 4 297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16900,'16'15'823,"0"0"0,0 1 0,-1 1 0,-2 1 0,1 0 0,13 25 0,-24-38-740,180 315 787,-177-302-1265,-6-18 358,0 0 0,0 0-1,0 0 1,1 0 0,-1 1 0,0-1-1,0 0 1,0 0 0,0 0-1,0 0 1,0 1 0,0-1 0,-1 0-1,1 0 1,0 0 0,0 1 0,0-1-1,0 0 1,0 0 0,0 0 0,0 0-1,0 0 1,0 1 0,0-1 0,-1 0-1,1 0 1,0 0 0,0 0 0,0 0-1,0 0 1,0 1 0,-1-1-1,1 0 1,0 0 0,0 0 0,0 0-1,0 0 1,-1 0 0,1 0 0,0 0-1,-3 0-352,0-1-1,0 0 0,0 0 0,0 0 1,0 0-1,1-1 0,-4-1 1,-2-1 200,-15-6-1084,0 0 0,-31-7 0,13 6 267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10 425 14555,'0'0'84,"-1"0"0,1 0 0,0 0 0,0 0 0,-1 0 0,1 0 0,0 1 0,0-1 0,-1 0 0,1 0 0,0 0 0,0 0 0,-1 0 0,1 0 0,0 0 0,0 0 0,-1-1 0,1 1 0,0 0 0,0 0 0,-1 0 0,1 0 0,0 0 0,0 0 0,-1 0 0,1 0 0,0-1 0,0 1 0,0 0 0,-1 0 0,1 0 0,0-1 0,0 1 0,0 0 0,0 0 0,0 0 0,-1-1 0,1 1 0,0 0 0,0 0 0,0-1 0,0 1 0,0 0 0,0 0 0,0-1 0,0 1 0,0 0 0,0-1 0,12-12 1845,31-17-665,-38 27-966,136-88 450,138-117-1,-265 196-1337,0-1-1,-1 0 1,13-17-1,-22 25 12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15939,'-4'1'2097,"13"3"-933,18 4 224,9-3-837,1-3 0,-1-1 0,1-1-1,62-10 1,45 0-2250,-135 12-37,-13 1 146,-10 4 462,-9 1 128,-5 0-194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15699,'1'14'1545,"12"-2"-833,4-6-232,11-6 664,7-3-144,7-4-167,2-3-121,3-2-312,-2 0-304,-8 1-864,-4-1-73,-15 5 633,-10 0-184,-9 2-168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6 415 15507,'-6'12'1417,"12"-11"-430,17-16 91,43-50-431,-3-3-1,69-98 0,-69 86-587,-57 72-54,-5 6 0,0 0 1,0 0 0,1 0 0,-1 0-1,1 0 1,-1 0 0,1 1 0,0-1-1,0 0 1,0 1 0,0 0 0,0 0-1,0-1 1,3 0 0,-5 2-3,0 0 0,0 0 0,0 0 0,0 0 0,1 0 0,-1 0 0,0 0 0,0 0 0,0 0 0,1 0 0,-1 1 0,0-1 0,0 0 0,0 0 0,0 0 0,1 0 0,-1 0 1,0 0-1,0 0 0,0 1 0,0-1 0,0 0 0,0 0 0,0 0 0,1 0 0,-1 0 0,0 1 0,0-1 0,0 0 0,0 0 0,0 0 0,0 0 0,0 1 0,0-1 0,0 0 0,0 0 0,0 0 0,0 1 0,0-1 0,0 0 0,0 0 0,0 0 0,0 1 0,0-1 1,0 0-1,0 0 0,-2 17 148,0 0 1,-1 0 0,-1-1 0,-5 17 0,-6 21 243,7-18-159,-19 107 648,24-123-868,1 0 0,2 0 0,0 0-1,1 0 1,3 22 0,2-25-554,-6-17 498,0 1 0,1-1 0,-1 0 1,0 0-1,0 0 0,0 1 1,1-1-1,-1 0 0,0 0 0,0 0 1,1 1-1,-1-1 0,0 0 0,0 0 1,1 0-1,-1 0 0,0 0 0,0 1 1,1-1-1,-1 0 0,0 0 0,1 0 1,-1 0-1,0 0 0,0 0 0,1 0 1,-1 0-1,1 0 0,0-1-51,0 0 0,0 0 0,1 0 0,-1 0 0,0 0 0,0 0 0,0 0 0,0 0 0,0-1 0,-1 1 0,1 0 0,0-1 0,0 1 0,-1 0 0,1-3 0,6-12-548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16011,'6'-6'1457,"-1"7"-889,-4 11-192,-1 7 584,0 5-120,0 8-224,0 3-159,-1 4-137,-1 0-72,2-3-120,-1-1-32,1-8-112,0-2-144,1-6-464,-1-6-233,-4-16 401,2-10 24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17492,'0'0'1888,"2"3"-1256,7-2-200,4 2 1089,6-1-729,3-1-168,7-1-184,2-1-152,3-5-616,0-2-352,-3-2 584,-4 2-136,-5-1-128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11298,'0'0'175,"1"1"0,-1-1 0,1 0 0,-1 1 0,1-1-1,-1 1 1,1-1 0,-1 1 0,1-1 0,-1 0-1,1 1 1,-1 0 0,0-1 0,1 1 0,-1-1 0,0 1-1,0-1 1,0 1 0,1 0 0,-1-1 0,0 1 0,0-1-1,0 1 1,0 1 0,3 21 908,-2-18-814,12 178 2106,-5-58-1559,-7-121-383,-1-8-136,2-21 3,0-37-56,-2-5-155,18-120-1,-18 186-93,0 1-1,0-1 1,0 0-1,0 1 1,0-1-1,0 0 1,0 1-1,1-1 1,-1 1-1,0-1 1,0 0-1,1 1 1,-1-1-1,0 0 1,1 1-1,-1-1 1,0 1-1,1-1 1,-1 1-1,1-1 1,-1 1-1,1 0 1,0-1-1,0 1 0,-1 0 0,1 0 0,-1 1 0,1-1 0,-1 1 0,1-1 0,-1 0 0,1 1 0,-1-1 0,0 1 0,1-1 1,-1 1-1,0 0 0,1-1 0,-1 1 0,0-1 0,0 1 0,1 0 0,8 34-123,-8-29 146,-1-1 0,0 0 1,-1 0-1,1 0 0,-1 1 1,0-1-1,0 0 0,0 0 1,-1 0-1,0 0 0,0 0 1,0-1-1,0 1 0,-1-1 1,0 1-1,0-1 0,0 0 1,-1 0-1,1 0 0,-1 0 1,0-1-1,0 0 0,-9 6 1,13-9-52,0 0 1,0 0 0,0 0-1,0 0 1,-1 0 0,1 0 0,0 0-1,0 0 1,0 0 0,0 0-1,-1 0 1,1 0 0,0 0 0,0 0-1,0 0 1,0 0 0,-1 0-1,1 0 1,0-1 0,0 1-1,0 0 1,0 0 0,0 0 0,0 0-1,-1 0 1,1 0 0,0-1-1,0 1 1,0 0 0,0 0-1,0 0 1,0 0 0,0 0 0,0-1-1,0 1 1,0 0 0,0 0-1,0 0 1,0-1 0,0 1 0,0 0-1,0 0 1,0 0 0,0 0-1,0-1 1,0 1 0,0 0-1,0 0 1,0 0 0,0-1 0,1-8-1005,3-1 85,0 1-1,1 0 0,0 1 1,0-1-1,1 1 0,11-12 1,9-4 552,-25 24 506,-1-1-1,1 1 1,0 0 0,0-1-1,0 1 1,0 0 0,0-1-1,0 1 1,0 0 0,-1 0-1,1 0 1,0 0-1,0 0 1,0 0 0,0 0-1,0 0 1,0 0 0,0 0-1,0 1 1,0-1 0,0 0-1,0 0 1,-1 1-1,1-1 1,0 1 0,0-1-1,0 1 1,-1-1 0,1 1-1,0 0 1,-1-1 0,1 1-1,0 0 1,-1-1-1,1 1 1,-1 0 0,1 0-1,-1 0 1,1 0 0,-1 1-1,5 6 560,-2-1-1,1 2 1,3 11-1,-5-13-481,3 10 383,-4-13-448,0 0 0,0 1 0,0-1 0,1 0 0,0 0 0,0 1-1,0-2 1,0 1 0,0 0 0,5 5 0,-7-9-111,1 0 1,-1 0-1,0 1 1,1-1 0,-1 0-1,0 0 1,1 0-1,-1 0 1,1 0-1,-1 0 1,1 1-1,-1-1 1,0 0 0,1 0-1,-1 0 1,1-1-1,-1 1 1,0 0-1,1 0 1,-1 0-1,1 0 1,-1 0-1,0 0 1,1-1 0,-1 1-1,1 0 1,-1 0-1,0 0 1,1-1-1,-1 1 1,0 0-1,1-1 1,-1 1 0,0 0-1,0-1 1,1 1-1,-1 0 1,0-1-1,0 1 1,0 0-1,1-1 1,-1 0-1,8-17 62,-8 17-57,4-11 14,-1 0 1,0 0 0,-1 0-1,0 0 1,-1 0-1,0-1 1,-1 1 0,0-1-1,-1 1 1,-4-18-1,0 20-60,2 14-38,5 21-45,-1-19 44,1-1 0,1 1 0,-1 0 0,1-1 0,0 0 0,5 7 0,-8-11 6,1 0-1,0 0 1,0 0-1,0 0 1,0 0-1,0 0 1,0-1-1,0 1 1,0 0-1,0 0 0,0-1 1,0 1-1,1-1 1,-1 1-1,0-1 1,0 1-1,1-1 1,-1 0-1,0 0 1,1 0-1,-1 0 1,0 0-1,1 0 0,-1 0 1,0 0-1,1 0 1,-1 0-1,0-1 1,0 1-1,1 0 1,-1-1-1,0 0 1,0 1-1,0-1 0,2-1 1,3-2-347,0-1 0,-1 0 1,0 0-1,0-1 0,-1 1 0,1-1 0,-1 0 1,5-10-1,24-54-3175,-33 69 3583,7-20 78,-7 18 852,-4 13-51,-4 13 822,-7 34 1,13-47-1406,1 0 0,0 0 0,0 1 1,0-1-1,2 0 0,0 11 0,-1-19-238,1 0 0,-1 0 0,1 0 0,-1 0 0,1 0 0,0 0 0,-1 0 0,1 0-1,0 0 1,0-1 0,0 1 0,1 0 0,-1-1 0,0 1 0,2 1 0,-2-2-19,0-1 0,0 1 0,0-1 0,0 1 0,0-1 0,0 0 0,0 1 0,1-1 0,-1 0 0,0 1 0,0-1 0,0 0 0,0 0 0,0 0 0,1 0 0,-1 0 0,0-1 0,0 1 0,2-1 0,1 0 9,0-1-1,0 0 1,-1 0-1,1 0 1,0-1-1,-1 1 1,0-1-1,1 0 1,-1 0-1,0 0 1,-1 0-1,5-6 1,-1-1-17,1 0 0,-2-1-1,1 1 1,-1-2 0,-1 1 0,0 0 0,-1-1-1,0 0 1,-1 1 0,0-1 0,-1 0 0,0-19-1,-1 31-22,0 0-1,0-1 0,0 1 0,0-1 0,0 1 0,0-1 1,0 1-1,0-1 0,0 1 0,0-1 0,0 1 1,0-1-1,0 1 0,0-1 0,0 1 0,-1 0 0,1-1 1,0 1-1,0-1 0,-1 1 0,1 0 0,0-1 1,-1 1-1,1-1 0,0 1 0,-1 0 0,1 0 0,0-1 1,-2 1-1,-8 7-3,-8 22 8,4 18 22,11-28-405,3-18-98,4-7-262,3-12 439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19484,'6'-6'240,"1"0"0,0 1 1,1 0-1,-1 0 0,1 1 0,0 0 0,0 0 0,0 1 0,0 0 0,1 0 0,-1 1 1,1 0-1,0 1 0,-1 0 0,1 0 0,0 1 0,0 0 0,0 1 0,13 2 1,-19-3-229,1 1 1,-1-1 0,0 1 0,0 0 0,1 0 0,-1 1 0,0-1 0,0 1 0,0-1 0,0 1 0,-1 0 0,1 0 0,0 0-1,-1 1 1,0-1 0,1 1 0,-1-1 0,0 1 0,0 0 0,0 0 0,-1 0 0,1 0 0,-1 0 0,1 0 0,-1 0 0,0 0-1,0 1 1,-1-1 0,1 0 0,-1 1 0,1-1 0,-1 0 0,0 1 0,0-1 0,-1 0 0,1 1 0,-1-1 0,1 0 0,-1 1-1,0-1 1,-2 5 0,-2 2 16,1 0-1,-2 0 1,1 0-1,-1-1 1,0 0-1,-1 0 1,0 0-1,-14 11 1,4-4 103,-2-1 1,-37 24 0,64-42-201,0 1 0,0 0 0,0 0 0,0 1 0,0 0 0,0 0 0,14 1 0,-15 0-29,0 0 0,0 0 0,0 1 0,-1 0 0,1 0 0,0 0 0,-1 1 0,1 0 0,-1 1 1,0-1-1,1 1 0,8 7 0,-12-9 72,-1 1-1,0 0 1,0 0 0,0 1 0,0-1 0,0 0 0,-1 1-1,1-1 1,-1 1 0,1 0 0,-1-1 0,0 1 0,0 0 0,0 0-1,-1 0 1,1-1 0,0 1 0,-1 6 0,0-5 51,-1 1-1,0-1 1,1 1 0,-2-1 0,1 1-1,0-1 1,-1 0 0,0 1 0,0-1 0,0 0-1,-4 4 1,-1 2 129,-1-1-1,0 1 0,0-2 0,-1 1 1,-1-1-1,1 0 0,-1-1 1,-14 8-1,11-8 74,0-1 0,-1-1 0,-24 7 0,33-10-292,0-1 1,0 0 0,-1 0-1,1-1 1,0 0-1,0 0 1,0 0-1,0 0 1,0-1 0,-1 1-1,1-2 1,0 1-1,-9-4 1,13 5-42,0-1 0,0 1-1,1-1 1,-1 1 0,0-1 0,0 1-1,1-1 1,-1 1 0,0-1 0,1 0-1,-1 0 1,1 1 0,-1-1 0,1 0-1,-1 0 1,1 1 0,-1-1 0,1 0-1,0 0 1,0 0 0,-1 0 0,1 0-1,0 0 1,0 1 0,0-1 0,0 0-1,0-1 1,0-1-38,1 1 0,0 0 1,-1 0-1,1 0 0,0 0 0,0 0 0,0 0 0,0 0 0,0 0 1,2-2-1,12-12-947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15851,'-13'20'909,"0"-1"0,-1 0 0,-1-2 0,-21 21 0,-19 23 681,35-35-1136,-18 21 24,38-47-530,0 0-1,0 1 0,-1-1 0,1 0 1,0 0-1,-1 1 0,1-1 0,0 0 1,0 0-1,-1 1 0,1-1 1,-1 0-1,1 0 0,0 0 0,-1 0 1,1 0-1,0 0 0,-1 0 0,1 1 1,-1-1-1,1 0 0,0 0 1,-1 0-1,1 0 0,0-1 0,-1 1 1,1 0-1,-1 0 0,1 0 0,0 0 1,-1 0-1,-8-13-1578,-1-26-605,8 31 2025,-11-36-3434,1 0 984,5 16 6489,7 28-3746,0 0 0,0-1-1,0 1 1,0 0 0,0-1 0,0 1-1,0 0 1,0 0 0,1-1 0,-1 1-1,0 0 1,0-1 0,0 1 0,0 0-1,0 0 1,0-1 0,0 1 0,1 0-1,-1 0 1,0 0 0,0-1 0,0 1-1,1 0 1,-1 0 0,0 0 0,0-1-1,1 1 1,-1 0 0,0 0 0,0 0-1,1 0 1,-1 0 0,0 0 0,0 0-1,1-1 1,-1 1 0,0 0 0,0 0-1,1 0 1,-1 0 0,0 0 0,1 0-1,-1 0 1,0 0 0,0 1 0,1-1-1,-1 0 1,0 0 0,1 0 0,-1 0-1,19 6 1569,-15-5-1424,143 60 2201,-26-9-3037,-100-45 104,0 0 0,1-1 0,39 5-1,-34-10-57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15515,'36'15'2149,"48"29"1,-70-35-1943,-1 0 1,-1 0-1,0 1 0,0 1 1,-1 0-1,15 19 1,-19-21-165,-1 1 1,0 0-1,-1-1 1,0 2-1,-1-1 1,1 1-1,-2-1 1,0 1-1,0 0 1,-1 0-1,0 0 1,-1 1-1,-1-1 1,1 0 0,-2 0-1,1 1 1,-2-1-1,0 0 1,0 0-1,-1 0 1,0 0-1,0 0 1,-8 12-1,0 1-73,-1-2-1,-1 0 1,-1 0 0,-1-1 0,-1-1-1,-32 31 1,15-20-461,-2-1 0,-73 48-1,46-43 192,3-8-116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14419,'-3'1'227,"-1"1"-1,1-1 1,-1 1-1,1 0 1,0 0-1,-1 0 1,1 0-1,0 1 1,-4 5-1,-26 30 361,22-24-288,-19 22-45,2 1-1,2 1 1,1 2-1,2 0 1,-34 84-1,49-101-149,0 1 0,2 1 0,1-1 0,1 1 0,0 0-1,2 0 1,2 0 0,0 0 0,1 0 0,1 0 0,2 0 0,10 39 0,-7-41-114,0-2 0,2 1 0,0-1 0,14 22 0,-17-34-85,0 0 0,0 0 0,1-1-1,0 1 1,1-1 0,0-1 0,0 0 0,0 0 0,1 0 0,18 9-1,-13-10 33,1 0-1,0-1 0,0-1 0,0-1 0,1 0 0,-1-1 1,27 1-1,46-9-287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2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4 138 14611,'-1'-1'85,"1"-1"0,-1 1 1,1-1-1,-1 1 0,1-1 0,0 1 0,0-1 0,0 1 1,0-1-1,0 1 0,0-1 0,0 1 0,0-1 0,1 0 1,-1 1-1,1-1 0,-1 1 0,1 0 0,-1-1 0,1 1 0,0-1 1,0 1-1,0 0 0,0 0 0,0-1 0,0 1 0,0 0 1,0 0-1,0 0 0,2-1 0,6-5 269,-1 0-1,1 1 1,11-6-1,-5 2-125,1 2 0,0 0 0,1 1 1,0 0-1,0 2 0,0 0 0,1 1 0,20-3 0,-36 7-216,-1 0 0,0 0 0,1 0-1,-1 0 1,1 0 0,-1 0 0,0 0 0,1 0 0,-1 0 0,1 1 0,-1-1 0,0 0 0,1 1 0,-1-1 0,0 1 0,1 0 0,-1 0-1,0-1 1,0 1 0,0 0 0,0 0 0,0 0 0,0 0 0,0 0 0,1 2 0,-1-1 3,-1 0 0,1-1-1,-1 1 1,0 0 0,0 0 0,0 0 0,0 0 0,0 0-1,0 0 1,0 0 0,-1 0 0,1 0 0,-1 0 0,1 0 0,-1-1-1,0 1 1,0 0 0,-2 3 0,-16 25 224,-1-1 1,-2 0-1,-41 41 1,19-22 109,-34 39 302,78-87-646,0 0 0,0 0 0,0 0 0,1 0 1,-1 0-1,0 0 0,0 0 0,0 0 1,0 0-1,0 0 0,0 0 0,0 0 0,0 0 1,0 0-1,0 0 0,0 0 0,0 0 0,0 0 1,0 0-1,1 0 0,-1 0 0,0 0 0,0 0 1,0 0-1,0 0 0,0 1 0,0-1 0,0 0 1,0 0-1,0 0 0,0 0 0,0 0 1,0 0-1,0 0 0,0 0 0,0 0 0,0 0 1,0 0-1,0 0 0,0 0 0,0 0 0,0 1 1,0-1-1,0 0 0,0 0 0,0 0 0,0 0 1,0 0-1,0 0 0,0 0 0,12-5 63,16-10-97,-27 14 38,9-5-26,0 0 0,1 1 0,0 1 0,-1 0 0,1 0 0,1 1 0,17-2 0,-26 4 16,0 1 0,1 0 0,-1 0 0,0 0 1,0 0-1,1 1 0,-1-1 0,0 1 0,0 0 0,0 0 0,0 0 0,0 0 1,0 0-1,0 1 0,0 0 0,0-1 0,-1 1 0,1 0 0,-1 0 0,1 1 1,-1-1-1,0 0 0,0 1 0,0-1 0,0 1 0,0 0 0,-1 0 0,1-1 1,-1 1-1,0 0 0,1 4 0,5 32 100,-7-34-73,1 0 0,-1 0 1,1 0-1,0-1 0,0 1 1,0 0-1,4 6 0,-5-11-23,0 0 0,0 1-1,0-1 1,0 0-1,1 0 1,-1 0 0,0 0-1,0 0 1,0 0-1,0 1 1,1-1-1,-1 0 1,0 0 0,0 0-1,0 0 1,1 0-1,-1 0 1,0 0 0,0 0-1,0 0 1,1 0-1,-1 0 1,0 0 0,0 0-1,1 0 1,-1 0-1,0 0 1,0 0 0,0 0-1,1 0 1,-1-1-1,0 1 1,0 0-1,0 0 1,0 0 0,1 0-1,-1 0 1,0 0-1,0-1 1,0 1 0,0 0-1,0 0 1,1 0-1,-1-1 1,7-8 18,4-11-384,-1 0 1,-2 0-1,0 0 0,-1-1 1,-1-1-1,0 1 1,2-35-1,-7 31-204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3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14723,'-8'0'1368,"0"0"-815,3-4-169,10 4 568,3 3 24,11 7-48,6 0-88,9 3-215,6 0-97,10 0-120,4-1-88,-1-6-360,1-2-232,-7-7-544,-5 0-217,-11-4 777,-7-2-200,-16 4-176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14051,'3'7'1576,"7"-4"-1056,13-2-183,9-1 1799,14-3-1800,5-2-72,9-1-96,3 0-200,-1-1-464,-4 0-160,-9-2 504,-9 0-144,-11 1-136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14947,'6'-2'159,"-1"0"1,1 1-1,-1-1 0,1 2 0,0-1 0,0 0 1,-1 1-1,1 0 0,0 1 0,0-1 0,-1 1 1,1 0-1,0 1 0,-1-1 0,1 1 0,-1 0 1,1 0-1,5 4 0,2 2 2,0-1 0,0 2 0,-1 0 0,0 0 1,18 20-1,-22-21-112,-1 0 0,0 1 0,0-1 0,-1 2 1,-1-1-1,1 1 0,-2 0 0,1 0 0,-1 0 1,-1 1-1,0-1 0,0 1 0,-1 0 0,0 0 0,0 15 1,-3-8-25,0-1 0,-1 1 0,-1-1 0,0 0 1,-2 0-1,0 0 0,0 0 0,-2-1 0,-8 17 1,-104 162-450,77-132 362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17652,'0'1'78,"0"0"-1,1 1 1,-1-1 0,1 0-1,-1 0 1,1 0 0,-1 0 0,1 0-1,0 0 1,0 0 0,-1 0 0,1 0-1,0 0 1,0 0 0,0-1-1,0 1 1,0 0 0,0-1 0,0 1-1,0-1 1,1 1 0,-1-1 0,0 1-1,0-1 1,2 1 0,-1-1 8,0 0 1,1-1-1,-1 1 1,1 0-1,-1-1 1,0 0-1,1 1 1,-1-1-1,0 0 1,0 0 0,1 0-1,1-2 1,9-6 144,-1 0 0,0-1-1,14-15 1,-19 18-95,300-340 732,-252 280-1003,-48 58 68,0 0 0,1 0 0,17-13 0,-25 22 65,0 0 1,0-1-1,0 1 0,0 0 0,0 0 1,1 0-1,-1 0 0,0 0 0,0 0 0,0 0 1,0 0-1,0 0 0,1 0 0,-1 0 1,0 0-1,0 0 0,0 0 0,0 0 1,1 0-1,-1 0 0,0 0 0,0 0 1,0 0-1,0 0 0,1 0 0,-1 0 1,0 0-1,0 0 0,0 0 0,0 0 0,1 0 1,-1 0-1,0 0 0,0 1 0,0-1 1,0 0-1,0 0 0,0 0 0,0 0 1,1 0-1,-1 0 0,0 1 0,0-1 1,0 0-1,0 0 0,0 0 0,0 0 1,0 1-1,0-1 0,0 0 0,0 0 0,0 0 1,0 0-1,0 1 0,0-1 0,0 0 1,0 0-1,0 0 0,0 0 0,0 1 1,0-1-1,0 0 0,0 0 0,0 0 1,-3 15-12,-43 143 151,19-72 78,4 0 1,-13 104-1,36-188-223,-2 44-30,2-44 15,0-1-1,0 0 0,0 0 0,0 0 0,1 0 1,-1 1-1,0-1 0,1 0 0,-1 0 1,1 0-1,-1 0 0,1 0 0,1 1 1,-2-1-8,1-1 1,-1 0 0,1 0 0,-1 1 0,1-1-1,-1 0 1,1 0 0,-1 0 0,1 0-1,-1 0 1,1 0 0,-1 0 0,1 0 0,-1 0-1,1 0 1,-1 0 0,1 0 0,-1 0 0,1 0-1,0 0 1,-1-1 0,0 1 0,1 0 0,-1 0-1,1-1 1,-1 1 0,1 0 0,-1-1-1,1 1 1,0-1 0,7-7-155,1 0 0,-1-1 0,0 0 0,-1 0 0,0-1 0,0 0 0,8-19 0,15-20-198,21-21-226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16620,'-35'39'1072,"2"1"1,2 1 0,-34 62 0,50-78-868,2 0-1,-10 29 0,20-48-184,1 1 0,0 0 0,0-1 0,1 1 0,0 0-1,0 0 1,0 0 0,1 0 0,0 0 0,0 0 0,1 0-1,0 0 1,0 0 0,3 8 0,-2-12-19,-1 0 1,1 1-1,0-1 1,0-1-1,0 1 0,0 0 1,1 0-1,-1-1 0,1 1 1,0-1-1,-1 0 1,1 0-1,0 0 0,0 0 1,0-1-1,1 1 1,-1-1-1,0 1 0,1-1 1,-1 0-1,1-1 1,-1 1-1,1-1 0,-1 1 1,1-1-1,-1 0 0,1 0 1,3-1-1,8 0-3,-1-1 0,0-1-1,0 0 1,0-1 0,23-10 0,-22 8 94,0 0 0,-1-1 0,0-1 0,0 0 0,0-1 0,-1-1 0,18-16 0,-31 26-61,1-1 0,0 0 0,0 0 0,-1 1 0,1-1 0,0 0 0,-1 0 0,1 0 0,-1 0 0,1 0 1,-1 0-1,1 0 0,-1 0 0,0 0 0,1 0 0,-1 0 0,0-2 0,0 3-10,0 0 0,-1-1-1,1 1 1,0 0 0,-1-1 0,1 1-1,0 0 1,-1 0 0,1-1 0,0 1 0,-1 0-1,1 0 1,0-1 0,-1 1 0,1 0 0,-1 0-1,1 0 1,-1 0 0,1 0 0,-1 0-1,1 0 1,0 0 0,-1 0 0,1 0 0,-1 0-1,1 0 1,-1 0 0,-39 8 649,38-7-670,-7 1-166,0 1 1,1 0-1,-1 0 0,0 1 1,1 0-1,0 0 0,0 1 1,-12 10-1,12-5-178,11-4-108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83 174 12771,'-5'12'900,"0"-1"0,-1 1-1,0-1 1,-9 11 0,9-13-656,-1 1 0,2-1-1,0 1 1,0 0-1,-6 20 1,9-23-211,0 1-1,1 0 1,0 0 0,1 12 0,-1-18-24,1-1 1,0 0 0,0 1 0,0-1 0,0 0 0,0 1 0,1-1 0,-1 0 0,0 1 0,1-1 0,-1 0 0,1 0 0,-1 1 0,1-1 0,-1 0 0,1 0 0,0 0 0,0 0 0,0 0 0,-1 0 0,1 0 0,0 0 0,0 0 0,0 0 0,1 0-1,-1-1 1,0 1 0,0 0 0,0-1 0,0 1 0,1-1 0,-1 1 0,0-1 0,3 1 0,-2-1 6,-1-1-1,1 1 0,0 0 1,0-1-1,0 1 1,-1-1-1,1 0 1,0 0-1,-1 1 1,1-1-1,0 0 0,-1 0 1,0 0-1,1-1 1,-1 1-1,1 0 1,-1-1-1,0 1 1,2-3-1,18-32 160,-19 34-163,13-32 47,-1 0 0,-2-1-1,-1-1 1,-2 1 0,-1-2-1,5-63 1,-12 71-80,-4 21 20,-2 16 29,-4 15 55,-1 22 342,2 0 0,2 1-1,2 0 1,2 61-1,3-100-294,-1-1 0,1 1-1,0-1 1,3 11 0,-4-16-111,0-1 0,1 1 0,-1 0 0,0-1 0,0 1 0,1 0 0,-1-1 0,1 1 1,-1-1-1,0 1 0,1-1 0,-1 1 0,1-1 0,-1 1 0,1-1 0,-1 0 0,1 1 1,0-1-1,-1 0 0,1 1 0,0-1 0,0 0-6,0 0 0,0 0-1,0 0 1,0 0 0,0-1 0,0 1 0,0 0-1,-1-1 1,1 1 0,0-1 0,0 1 0,0-1 0,-1 1-1,1-1 1,0 1 0,-1-1 0,1 0 0,0 1-1,-1-1 1,2-1 0,8-13-75,0 0-1,0 0 1,-2-1-1,0 0 1,7-18 0,10-23-545,-25 57 589,0-1 1,0 1 0,1-1 0,-1 1 0,0-1 0,0 1-1,0-1 1,1 1 0,-1 0 0,0-1 0,0 1 0,1-1-1,-1 1 1,0 0 0,1-1 0,-1 1 0,0 0 0,1-1-1,-1 1 1,1 0 0,-1 0 0,0-1 0,1 1-1,-1 0 1,1 0 0,-1 0 0,1 0 0,-1 0 0,1-1-1,0 1 1,0 1 0,-1 0 0,1-1-1,0 1 1,-1 0-1,1-1 1,-1 1 0,1 0-1,-1 0 1,1-1-1,-1 1 1,0 0 0,0 0-1,1 0 1,-1 0-1,0 1 1,7 44-78,-7-40 110,2 22 95,-1-13 70,0-1 0,1 1-1,7 25 1,-9-39-163,0 0 1,0-1-1,0 1 0,0-1 1,1 1-1,-1-1 0,0 1 0,0-1 1,1 1-1,-1-1 0,0 1 0,1-1 1,-1 1-1,0-1 0,1 1 0,-1-1 1,1 1-1,-1-1 0,0 0 1,1 1-1,-1-1 0,1 0 0,-1 1 1,1-1-1,0 0 0,-1 0 0,1 0 1,-1 1-1,2-1 0,-1 0 2,0-1 0,0 1-1,0-1 1,0 1 0,0-1 0,0 1-1,-1-1 1,1 0 0,0 1 0,0-1-1,0 0 1,-1 0 0,1 0 0,1-1-1,18-37 108,-19 38-129,5-13-24,-1 2-178,0 1-1,1-1 1,0 1-1,12-16 1,-18 27 185,0 0-1,0-1 1,1 1-1,-1 0 1,0 0-1,0-1 1,0 1-1,1 0 1,-1 0 0,0 0-1,0-1 1,0 1-1,1 0 1,-1 0-1,0 0 1,1 0-1,-1 0 1,0-1-1,0 1 1,1 0 0,-1 0-1,0 0 1,1 0-1,-1 0 1,0 0-1,0 0 1,1 0-1,-1 0 1,0 0-1,1 0 1,-1 0-1,0 0 1,1 0 0,-1 0-1,0 1 1,0-1-1,1 0 1,-1 0-1,0 0 1,0 0-1,1 0 1,-1 1-1,1-1 1,6 18-523,-1 21-258,-6-39 757,0 1 1,-1-1-1,1 0 1,0 1-1,0-1 1,0 1-1,0-1 1,0 0 0,0 1-1,0-1 1,0 1-1,0-1 1,0 1-1,0-1 1,0 0-1,1 1 1,-1-1-1,0 1 1,0-1-1,0 0 1,1 1 0,-1-1-1,0 1 1,0-1-1,1 0 1,-1 1-1,0-1 1,0 0-1,1 1 1,6-13-889,3-28 32,7-48-88,-6 34 481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15091,'1'9'1401,"5"-1"-841,3 0-144,7-3 608,4 1-224,3 0-152,2-2-56,1 1-208,-2-2-207,1 2-730,-5 1-23,-5 3 472,-5 1-184,-3-3-96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14627,'-1'0'113,"0"0"-1,0 0 0,0 0 1,0 0-1,1 0 1,-1 0-1,0 0 1,0 0-1,0 1 1,0-1-1,1 0 1,-1 0-1,0 1 0,0-1 1,0 1-1,1-1 1,-1 1-1,0-1 1,1 1-1,-1-1 1,0 2-1,-17 15 547,2 0 0,0 2 0,-22 32 0,-33 68-106,71-119-551,-101 182 301,100-181-316,-2 5-17,-1-1 0,1 1 0,-1-1 0,-6 6 0,9-10-14,0 0 0,1-1 0,-1 1 0,0-1 0,1 1 0,-1 0 0,0-1 0,1 0 0,-1 1 0,0-1 0,0 1 0,0-1 0,0 0 0,1 1 0,-1-1 0,0 0 0,0 0 0,0 0 0,0 0 0,0 0 0,0 0 0,0 0 0,1 0 0,-1 0 0,0 0 0,0 0 0,0-1 0,0 1 0,0 0 0,1-1 0,-1 1 0,0 0 0,0-1 0,0 1 0,1-1 0,-1 0 0,0 1 0,1-1 0,-2-1 0,-2-3-244,0 0 0,1-1 0,0 0 0,0 1 0,0-1 0,1-1 0,0 1 0,-2-7 0,-10-55-1156,14 64 1223,-1-1-19,-11-87-3829,11 81 4232,1 0-1,0 1 1,1-1-1,0 0 1,0 0-1,5-15 1,-6 25-94,1 0 1,-1-1-1,1 1 0,-1 0 1,1 0-1,-1 0 1,1 0-1,0-1 0,-1 1 1,1 0-1,0 0 1,0 0-1,0 0 0,0 1 1,0-1-1,0 0 1,0 0-1,0 1 0,1-1 1,-1 0-1,0 1 1,2-1-1,-1 0 63,0 1 1,1 0-1,-1 0 0,0 0 0,0 0 0,0 1 1,0-1-1,0 1 0,1-1 0,-1 1 1,0-1-1,3 3 0,6 3 424,-1 0-1,1 1 0,17 15 1,-22-16-515,74 65 1012,-50-42-1152,2-1 0,40 27 0,-41-38-21,-4-14-54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16556,'0'6'1376,"-7"14"-968,-5 1-120,-4 11 504,1 4-312,3 14-48,0 4-8,7 4-176,5 1-71,5-3-57,6-2-80,6-9-401,3-5-367,11-14 648,0-1-144,10-9-40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4 254 14539,'-1'2'139,"0"-1"1,1 0-1,0 0 0,-1 0 0,1 0 1,0 0-1,-1 1 0,1-1 0,0 0 1,0 0-1,0 0 0,0 1 0,0 1 1,1-3-84,-1 0 1,0 0 0,1 1 0,-1-1-1,0 0 1,0 0 0,1 0 0,-1 0-1,0 0 1,1 0 0,-1 0 0,0 0-1,0 0 1,1 0 0,-1 0 0,0 0-1,1 0 1,-1 0 0,0 0 0,0 0-1,1 0 1,-1 0 0,0 0 0,1 0-1,-1-1 1,0 1 0,0 0 0,1 0-1,-1 0 1,0 0 0,0-1 0,1 1-1,29-27 2060,-25 22-2143,218-217 1914,-201 206-1919,-22 15 31,0 1 0,1 0 0,-1 0 0,0 0 0,0 0 1,0 0-1,1 0 0,-1 0 0,0 0 0,0 0 1,0 0-1,1 0 0,-1 0 0,0 0 0,0 0 0,0 0 1,1 0-1,-1 0 0,0 0 0,0 0 0,0 1 0,1-1 1,-1 0-1,0 0 0,0 0 0,0 0 0,1 0 1,-1 0-1,0 1 0,0-1 0,0 0 0,0 0 0,0 0 1,0 0-1,1 1 0,-1-1 0,0 0 0,0 0 1,0 0-1,0 1 0,0-1 0,0 0 0,0 0 0,0 0 1,0 1-1,0-1 0,0 0 0,0 1 0,-1 5-3,0 1-1,0-1 0,0 1 0,-4 9 1,4-13 6,-13 43-14,3 1-1,2 1 0,-4 52 1,13-98-11,0 42-209,0-43 188,1 0-1,-1 1 1,0-1-1,0 0 0,0 0 1,1 1-1,-1-1 1,1 0-1,-1 1 0,1-1 1,-1 0-1,1 0 1,0 0-1,-1 0 0,1 0 1,0 0-1,0 0 1,0 0-1,0 0 1,0 0-1,0 0 0,0 0 1,0-1-1,0 1 1,0 0-1,1-1 0,0 1 1,-1-1 0,0 0 1,0 0 0,0 0 0,0 0-1,0 0 1,0 0 0,0 0 0,0 0-1,0 0 1,0-1 0,0 1 0,-1 0-1,1-1 1,0 1 0,0-1 0,0 1-1,-1-1 1,1 1 0,0-1 0,0 1-1,-1-1 1,2-1 0,11-18-232,-11 16 208,17-34-422,3-4-147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15195,'-9'27'1305,"-4"8"-945,3 4-152,0 2 392,3-2-112,2-5-384,1-3-240,7-10-424,0-6 464,1-15-120,0-3-96</inkml:trace>
  <inkml:trace contextRef="#ctx0" brushRef="#br0" timeOffset="1">1 200 17228,'0'0'1400,"4"-4"-1016,9-2-184,12 0 528,5-2-144,8-4-368,4 1-280,1-4-584,-1-1-184,-2-4 640,-3 3-144,-7-2-160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17452,'2'-2'211,"0"1"1,0-1-1,0 0 1,1 1-1,-1 0 1,1-1-1,-1 1 1,1 0-1,0 0 1,-1 1-1,1-1 1,0 0-1,-1 1 1,6-1-1,44 1 1241,-47 0-1185,-2 0-203,0 0-1,0 0 0,0 1 0,0-1 0,0 1 0,-1-1 0,1 1 0,0 0 0,0 0 0,-1 0 0,1 1 0,4 2 0,-6-3-45,0 0 0,-1 0 0,1 0 0,0 0-1,0 0 1,-1 1 0,1-1 0,0 0 0,-1 0 0,1 1 0,-1-1-1,0 0 1,1 1 0,-1-1 0,0 0 0,0 1 0,0-1 0,0 1-1,0-1 1,0 0 0,0 1 0,-1-1 0,1 0 0,0 1 0,-1-1-1,1 0 1,-1 1 0,-1 1 0,-3 8 85,-1-1-1,0 0 1,-1 0-1,0 0 1,-9 8 0,8-9-12,0 0 0,1 0 1,1 0-1,0 1 1,-7 14-1,12-23-94,1 0-1,0 0 1,-1 0-1,1-1 1,0 1-1,0 0 1,-1 0-1,1 0 1,0 0-1,0 0 1,0 0-1,0 0 1,0 0-1,1 0 1,-1 0-1,0 0 1,0 0-1,1 0 1,-1 0 0,0 0-1,1 0 1,-1 0-1,1-1 1,-1 1-1,1 0 1,0 0-1,-1-1 1,1 1-1,0 0 1,-1 0-1,1-1 1,0 1-1,0-1 1,0 1-1,-1-1 1,1 1-1,0-1 1,0 0-1,0 1 1,0-1-1,0 0 1,0 0-1,2 1 1,6 0-160,1 1-1,-1-1 1,18-1 0,-11 1 1,-3-1 34,7 1-143,0 1 0,26 6 0,-42-7 243,0 0 1,-1 0-1,1 0 1,0 0-1,-1 0 1,1 1 0,-1 0-1,1 0 1,-1 0-1,0 0 1,0 0-1,0 1 1,0-1-1,0 1 1,-1 0-1,1 0 1,-1 0 0,4 7-1,-5-8 46,0 1 0,-1 0 0,0-1 0,1 1 0,-1 0 0,0-1 0,0 1 0,0 0-1,-1 0 1,1-1 0,-1 1 0,1 0 0,-1-1 0,0 1 0,0-1 0,0 1 0,0-1 0,-1 1 0,1-1 0,-1 0 0,1 0-1,-1 0 1,0 0 0,-2 3 0,-6 5 149,0-1 0,-1 0-1,-14 10 1,15-12-32,0-1 0,-1 1 0,1-2 0,-1 1 0,-1-2 0,1 1 0,-1-2 0,-20 5 0,31-8-160,-1 1-1,1-1 1,0 0 0,0 0-1,-1 0 1,1 0 0,0 0-1,-1 0 1,1 0 0,0 0 0,0-1-1,-1 1 1,1-1 0,0 1-1,0 0 1,0-1 0,0 0-1,0 1 1,-2-2 0,2 1-21,1 0-1,-1 0 1,1 0 0,-1 0-1,1 0 1,-1 0 0,1 0 0,0 0-1,-1 0 1,1 0 0,0 0 0,0 0-1,0 0 1,0 0 0,0 0-1,0 0 1,0 0 0,1-2 0,0-3-77,1 0-1,0 0 1,1 0 0,-1 0 0,1 0 0,7-9 0,16-20-377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16307,'1'0'61,"-1"0"0,0 0-1,0 0 1,1 0-1,-1 1 1,0-1 0,0 0-1,1 0 1,-1 0-1,0 0 1,0 1-1,0-1 1,0 0 0,1 0-1,-1 0 1,0 1-1,0-1 1,0 0 0,0 0-1,0 1 1,0-1-1,0 0 1,1 0 0,-1 1-1,0-1 1,0 0-1,0 1 1,0-1-1,0 0 1,0 0 0,0 1-1,0-1 1,-1 0-1,1 0 1,0 1 0,0-1-1,0 0 1,0 0-1,0 1 1,0-1-1,0 0 1,-1 0 0,1 1-1,0-1 1,0 0-1,0 0 1,0 0 0,-1 1-1,1-1 1,0 0-1,-1 0 1,-11 19 619,9-16-191,-161 265 2532,163-267-3114,1 0 0,-1 0 0,1 0 0,-1 1 0,0-1 0,1-1 0,-1 1 0,0 0 0,0 0 0,0 0 0,1 0 0,-1 0 0,0-1 0,-2 2 0,2-2 62,1 0 0,0 0-1,-1 0 1,1 0 0,-1 0 0,1 0 0,0 0 0,-1 0 0,1 0 0,0 0-1,-1-1 1,1 1 0,0 0 0,-1 0 0,1 0 0,0-1 0,-1 1 0,1 0 0,0 0-1,-1-1 1,1 1 0,0 0 0,0 0 0,-1-1 0,1 1 0,0 0 0,0-1-1,0 1 1,-1-1 0,-1-4-130,0 0 1,0-1-1,1 1 0,-2-9 0,2 7 124,-7-29-529,0-1-118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16203,'9'19'1457,"5"1"-937,1 0-208,8 3 488,2-1-112,3-5-192,7-1-184,0-3-488,1-2-256,-3-7-416,3 2 328,-8-11 272,-2-5-176,-6-1-192</inkml:trace>
  <inkml:trace contextRef="#ctx0" brushRef="#br0" timeOffset="1">399 0 16524,'4'1'210,"-1"0"0,0 0 1,0 1-1,0-1 1,0 1-1,0-1 1,0 1-1,-1 0 0,1 0 1,0 0-1,-1 0 1,4 4-1,6 5 518,-1-2-441,1 0 0,-2 1 0,1 0 0,-1 1 0,-1 0 0,0 1 1,0 0-1,9 19 0,-14-22-263,0 1 1,-1-1-1,0 1 1,0-1-1,-1 1 0,0 0 1,-1 0-1,0 0 1,-1 0-1,0 0 1,-1 0-1,0 0 0,-3 14 1,0-5-166,-2 1 1,0-1 0,-2 0-1,0-1 1,-1 1-1,0-2 1,-2 1 0,0-2-1,-1 1 1,-1-1-1,0-1 1,-1-1 0,-20 17-1,32-29 60,-14 8-143,16-10 210,-1 0 0,1 1-1,-1-1 1,1 0-1,-1 0 1,1 0-1,-1 0 1,1 1 0,-1-1-1,1 0 1,-1 0-1,1 0 1,-1 0 0,1 0-1,-1 0 1,1 0-1,-1 0 1,1-1 0,-1 1-1,1 0 1,-1 0-1,1 0 1,-1-1-1,1 1 1,-1 0 0,1 0-1,-1-1 1,0 0-1,-6-15-485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16884,'0'-3'163,"0"1"0,0-1 0,1 0 0,-1 1 1,1-1-1,-1 1 0,1-1 0,0 1 0,0-1 0,0 1 1,1-1-1,-1 1 0,0 0 0,1 0 0,0 0 1,-1-1-1,4-1 0,-1 0 35,1 1-1,-1 0 1,1 0 0,0 0 0,0 0 0,0 1-1,10-4 1,5 1 42,0 1 0,0 0 0,33-1 0,-40 5-208,-1-1-1,1 2 1,0-1-1,-1 2 1,1 0-1,20 6 0,-30-8-21,0 1 1,0 0-1,-1 0 0,1 0 0,0 1 0,-1-1 0,1 1 0,-1-1 1,1 1-1,-1 0 0,0 0 0,0 0 0,0 0 0,0 0 0,0 0 1,0 1-1,-1-1 0,1 1 0,-1-1 0,0 1 0,1 0 0,-1-1 1,0 1-1,-1 0 0,1 0 0,0 0 0,-1 0 0,1-1 0,-1 1 1,0 0-1,0 0 0,0 0 0,-1 0 0,0 4 0,-2 4 49,0-1-1,0 1 0,-1-1 0,0 1 1,-11 15-1,-35 49 290,31-49-186,-15 29 0,32-52-167,1 0 1,-1 0-1,1 0 0,0 1 1,-1-1-1,1 0 0,1 1 1,-1-1-1,1 1 1,-1-1-1,1 8 0,0-10-53,1 1-1,-1-1 0,1 1 0,-1-1 1,1 0-1,0 1 0,-1-1 0,1 0 1,0 0-1,0 1 0,0-1 0,0 0 1,0 0-1,0 0 0,0 0 0,0 0 1,1 0-1,-1-1 0,0 1 1,0 0-1,1 0 0,-1-1 0,0 1 1,1-1-1,-1 1 0,1-1 0,-1 0 1,1 0-1,2 1 0,9 0-426,0 0 1,0-1-1,0 0 0,1-1 0,-1 0 0,0-1 1,13-4-1,20-9-607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15107,'9'-1'1793,"0"1"-1105,7 2-112,1 1 712,12 5-248,1-4-71,12 3-257,5-1-128,5-3-312,1 0-232,1-3-512,-2-2-264,-10-1-393,-5-1 1962,-17 1-1105,-17 2-121,3-5-7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13363,'1'5'172,"0"1"0,0-1 0,0 1 0,0-1 0,-1 1 0,0-1 0,0 1 0,-1-1 0,1 1 0,-4 10 0,1 6 136,-6 42 642,4 1-1,3 93 1,2-156-987,0 0 0,0 0 0,0 0 0,0 0 0,1 0 0,-1-1 0,1 1 1,-1 0-1,1 0 0,0 0 0,0 0 0,0-1 0,0 1 0,0 0 0,0-1 0,0 1 0,0-1 0,1 1 0,2 1 0,-3-2-60,1 0 0,0-1 0,-1 1 0,1-1 0,0 1 0,0-1 0,-1 0 0,1 1 0,0-1 0,0 0 0,0 0 0,0 0-1,-1-1 1,1 1 0,0 0 0,0-1 0,1 0 0,4-1-136,0-1 0,0-1 0,0 1 0,-1-1 0,1 0 0,-1 0 1,0-1-1,9-9 0,-8 6 314,0-1 0,-1 0 0,0 0-1,-1 0 1,0 0 0,7-20 0,17-65 669,-19 58-483,0 3 12,-2 1 1,-1-1 0,2-36 0,-9 53-13,-4 19 148,-4 28 137,2 12 109,1 1 0,3-1-1,1 1 1,3-1-1,12 78 1,-4-84-123,-10-36-520,0-1-1,1 1 1,-1 0 0,1 0 0,-1 0 0,1 0 0,-1 0 0,1-1 0,0 1 0,-1 0 0,1 0 0,0-1 0,0 1 0,1 0 0,-2-1-13,1 0 0,-1 0 0,1 0 0,-1 0 0,1 0 0,-1 0 0,1 0 1,-1 0-1,1 0 0,-1 0 0,1 0 0,-1 0 0,0-1 0,1 1 0,-1 0 1,1 0-1,-1-1 0,1 1 0,-1 0 0,0-1 0,1 1 0,-1 0 1,0-1-1,1 1 0,-1 0 0,0-1 0,1 1 0,-1-1 0,0 1 0,1-1 1,2-5-44,0 0 1,0 0 0,-1 0 0,0-1 0,0 1-1,0-1 1,-1 1 0,1-10 0,2-57-390,-4 45 212,-2 13-148,-1 31 288,2-4 166,1 0 0,0-1 1,1 1-1,0 0 1,0 0-1,2-1 1,0 1-1,7 20 0,-9-31-79,-1 0 0,1 0 0,-1 0 0,1-1 0,-1 1 0,1 0 0,0 0 0,-1-1 0,1 1 0,0 0 0,0-1 0,-1 1 0,1 0 0,0-1 0,0 1 0,0-1 0,0 0 0,0 1 0,0-1 0,0 0 0,0 1 0,0-1 0,0 0 0,0 0 0,0 0 0,0 0 0,0 0 0,0 0 0,0 0 0,0 0 0,0 0 0,0-1 0,0 1 0,0 0 0,0-1 0,0 1 0,0-1 0,-1 1 0,1-1 0,0 1 0,0-1 0,0 1 0,0-1 0,-1 0 0,1 0 0,1-1 0,5-4-20,-1-1 0,1-1 0,9-14 1,-13 19-23,0-2-14,1 0 0,-1 0 0,1 0-1,1 1 1,-1 0 0,8-6 0,-11 9 34,0 1 1,-1 0 0,1-1-1,0 1 1,0-1-1,0 1 1,0 0-1,-1 0 1,1-1-1,0 1 1,0 0-1,0 0 1,0 0 0,0 0-1,0 0 1,0 0-1,0 0 1,-1 1-1,1-1 1,1 0-1,0 1 6,-1 0 0,0 0 0,0 0 0,0 0 0,1 0 0,-1 0 0,0 1 0,0-1-1,0 0 1,-1 0 0,1 1 0,0-1 0,0 1 0,-1-1 0,2 3 0,7 33 172,-8-30-91,0-1 1,1 0-1,0 1 1,0-1-1,0 0 1,0 0-1,1-1 1,4 7-1,-7-12-65,0 1 0,1-1 0,-1 0 1,1 1-1,-1-1 0,1 0 0,0 1 0,-1-1 0,1 0 0,-1 1 0,1-1 0,-1 0 0,1 0 1,0 0-1,-1 0 0,1 0 0,0 0 0,-1 0 0,1 0 0,-1 0 0,1 0 0,0 0 0,-1 0 0,1 0 1,0 0-1,-1 0 0,1-1 0,-1 1 0,1 0 0,0 0 0,-1-1 0,1 1 0,-1 0 0,1-1 0,0 0 1,19-19 120,-16 16-114,11-14-49,17-18-156,-30 34 152,1 0 1,-1 0 0,1 0-1,0 0 1,0 0 0,0 0 0,-1 1-1,1 0 1,1-1 0,-1 1-1,5-1 1,-7 2 19,1 0-1,-1-1 0,1 1 0,-1 0 1,0 0-1,1 1 0,-1-1 1,1 0-1,-1 0 0,0 1 1,1-1-1,-1 0 0,1 1 1,-1 0-1,0-1 0,0 1 0,1 0 1,-1 0-1,0-1 0,0 1 1,0 0-1,0 0 0,0 0 1,1 2-1,1 1 5,-1 1 0,1-1 0,-1 1 0,0 0 0,2 7 1,-3-8 40,1 0 0,-1 0 1,1 1-1,0-1 1,0 0-1,4 5 1,-5-9-24,0 1 1,-1-1 0,1 1 0,0-1 0,-1 0 0,1 1 0,0-1 0,0 0 0,-1 0 0,1 1 0,0-1 0,0 0-1,-1 0 1,1 0 0,0 0 0,0 0 0,0 0 0,-1 0 0,1 0 0,0 0 0,0 0 0,-1-1 0,1 1 0,0 0 0,0 0-1,-1-1 1,1 1 0,0-1 0,-1 1 0,1 0 0,0-1 0,0 0 0,21-19 87,-21 19-94,25-29-155,-19 21-64,1 0 1,0 0-1,1 0 0,17-12 0,-26 20 191,0 1 0,1-1 0,-1 1 0,1-1 0,-1 1 0,1 0-1,-1-1 1,1 1 0,-1 0 0,1-1 0,0 1 0,-1 0 0,1 0-1,-1-1 1,1 1 0,0 0 0,-1 0 0,1 0 0,-1 0 0,1 0 0,0 0-1,-1 0 1,1 0 0,-1 0 0,1 0 0,0 0 0,-1 1 0,1-1-1,-1 0 1,1 0 0,0 1 0,-1-1 0,1 0 0,-1 1 0,1-1 0,-1 0-1,1 1 1,-1-1 0,1 1 0,-1-1 0,0 1 0,1-1 0,-1 1-1,1 0 1,0 2-51,0 1-1,0-1 1,0 1-1,-1 0 1,1-1-1,-1 5 1,1 1 76,13-44-1792,-9 27 1458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15075,'3'23'1585,"7"-7"-1081,16-10-184,6-3 472,14-8-216,8-3-64,11-5-512,4-6-264,9-1-416,2-4 200,-4-3 232,1-3-168,-6 1-168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14923,'-9'2'218,"-1"0"-1,1 1 1,-1 0 0,1 0-1,0 1 1,0 0-1,0 1 1,0 0-1,1 0 1,0 1 0,0 0-1,1 1 1,-1-1-1,1 1 1,1 1 0,-1-1-1,-9 16 1,9-12-47,1 0 0,-1 0 1,2 1-1,0 0 0,0 0 0,1 0 1,0 0-1,1 1 0,1-1 1,0 1-1,0 0 0,1 0 1,2 15-1,-1-22-128,1-1 0,0 0 0,0 0 0,0 0 0,1 1 1,-1-1-1,1-1 0,1 1 0,-1 0 0,1 0 0,0-1 0,0 0 0,0 1 0,0-1 1,1 0-1,0-1 0,-1 1 0,2-1 0,-1 1 0,0-1 0,1 0 0,6 3 0,-2-3-20,-1 0 0,0 0 0,1-1 0,-1 0 0,1 0 0,0-1 0,-1-1 0,1 1 0,0-1 0,0-1 0,-1 1 0,1-2 0,10-1 0,-1-2-8,1-1-1,-1-1 0,1 0 0,-2-2 0,1 0 0,20-14 0,-28 16-12,0 0 0,0-1 0,-1 0 1,0-1-1,0 0 0,-1 0 0,0-1 0,-1 0 0,0 0 0,0-1 0,5-11 1,-11 16-15,1 0 0,0 1 0,-1-1 0,0 0 0,-1 0 1,1 0-1,-1 0 0,0 1 0,-1-1 0,1 0 1,-1 0-1,0 0 0,-1 0 0,1 1 0,-1-1 1,0 1-1,-1-1 0,1 1 0,-1 0 0,0 0 0,0 0 1,-1 0-1,1 0 0,-1 1 0,-7-6 0,6 5-70,0 0 0,-1 0 0,0 0-1,0 1 1,-1 0 0,1 0 0,-1 1-1,0-1 1,0 2 0,0-1 0,0 1-1,0 0 1,0 0 0,-1 1-1,1 0 1,-1 0 0,1 1 0,-1 0-1,-13 2 1,-3 4-277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13435,'24'4'1712,"6"-2"-1064,17-2-304,8-2 1577,10-1-1369,4 0-152,4-1-312,2-2-152,-9-1-352,-3 1-176,-14-2 440,-10-3-112,-15 4-128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17196,'4'0'1456,"8"0"-1200,8 4-128,8 0 624,8 5-608,4 3-8,-2 8-16,-3 5-32,-12 14-56,-10 7-8,-15 10-16,-11 5-8,-16 1-176,-5 0-216,-7-8 336,5-3-40,11-15-32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16452,'2'7'1296,"-2"16"-952,-6 8-144,-3 12 352,1 9-176,-1 8-64,2 0-128,-2-3-440,3-4-152,3-12-200,2-11-80,1-27 440,-9 3-192,-1-32-152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15179,'4'-4'191,"-1"-1"0,1 1-1,-1 0 1,1 0 0,0 0 0,1 0-1,-1 1 1,0 0 0,11-5 0,48-20 495,-52 24-408,19-7-154,-1 2 1,1 2 0,1 1 0,-1 0 0,1 3-1,0 1 1,0 1 0,0 1 0,0 2 0,0 1-1,32 7 1,-52-7-114,0 1 0,0 0 0,0 0 0,0 1 1,-1 0-1,12 9 0,-19-13-5,-1 1 1,1 0 0,-1 0-1,0 1 1,1-1-1,-1 0 1,0 1 0,-1-1-1,1 1 1,0 0 0,-1 0-1,2 3 1,-2-4 1,-1 0 0,0 0 0,1 1 0,-1-1 0,0 0 0,0 0 0,0 0 0,-1 0 1,1 0-1,0 0 0,-1 0 0,1 0 0,-1 0 0,0 0 0,0 0 0,0 0 0,0 0 0,0 0 0,0 0 0,-2 2 1,-3 2 22,0 0 0,0 0 1,0-1-1,-1 1 1,0-1-1,0-1 0,0 1 1,0-1-1,-1-1 1,-10 4-1,-7 2-22,0-1 0,-28 4 0,26-6-776,0-3 0,-40 2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30 301 11210,'2'3'204,"-1"0"0,1-1 0,-1 1 0,1 0 0,-1 0-1,0 0 1,0 1 0,-1-1 0,1 0 0,-1 0 0,1 0-1,-1 0 1,0 1 0,0-1 0,0 0 0,-2 6 0,0 2 628,-2 0 1,1 0-1,-9 15 1,-6 22 901,18-47-1694,-1 0 1,1 1-1,0-1 0,-1 0 0,1 0 0,0 0 0,0 1 1,0-1-1,0 0 0,0 0 0,1 0 0,-1 1 0,0-1 1,0 0-1,1 0 0,0 2 0,0-2-20,-1-1-1,1 1 1,-1-1-1,1 1 1,-1-1-1,1 1 1,-1-1 0,1 1-1,0-1 1,-1 0-1,1 1 1,0-1-1,-1 0 1,1 0-1,0 1 1,0-1 0,-1 0-1,1 0 1,0 0-1,1 0 1,1 0 3,0-1 0,0 1 0,0-1 1,0 1-1,0-1 0,0 0 0,0-1 1,0 1-1,0 0 0,-1-1 0,6-3 1,5-6 2,0 0 0,-1-1 0,0-1 1,-1 0-1,-1-1 0,0 1 0,9-18 1,-13 21-13,-1-1 0,0 0 0,0 0 0,-1 0 0,0-1 0,-1 0 0,-1 1 0,0-1 0,0 0 0,-1-22 0,-3 14 11,2 20-23,0-1 0,0 1 0,-1-1 0,1 1 0,0-1 0,0 1-1,0 0 1,0-1 0,0 1 0,-1-1 0,1 1 0,0-1 0,0 1-1,0 0 1,-1-1 0,1 1 0,0 0 0,-1-1 0,1 1 0,0 0-1,-1-1 1,1 1 0,-1 0 0,1-1 0,0 1 0,-1 0 0,1 0-1,-1 0 1,1 0 0,-1-1 0,0 1 0,1 0-1,0 1 0,-1-1 0,1 0 1,0 0-1,0 1 0,0-1 0,0 0 0,-1 0 1,1 1-1,0-1 0,0 0 0,0 0 0,0 1 0,0-1 1,0 0-1,0 1 0,0-1 0,0 0 0,0 1 1,0-1-1,0 0 0,0 0 0,0 1 0,0-1 0,0 0 1,0 1-1,0-1 0,0 0 0,0 1 0,0-1 1,0 0-1,1 0 0,-1 1 0,0-1 0,0 0 0,0 0 1,1 1-1,-1-1 0,0 0 0,0 0 0,0 0 0,1 1 1,9 11 22,-7-10-17,0 1 0,0-1 1,0 0-1,0 0 0,0-1 1,1 1-1,-1-1 1,1 1-1,-1-1 0,1 0 1,0 0-1,-1-1 0,7 1 1,-3-1 1,1 0 1,-1-1-1,0 1 1,0-2-1,0 1 1,12-5-1,-3 0 0,0-1 0,0-1-1,-1 0 1,0-1-1,14-12 1,-16 11-5,0-1 0,-1 0-1,15-18 1,-23 25-1,-1-1 0,1 1-1,-1-1 1,0 1 0,-1-1-1,1 0 1,-1 0 0,0 0 0,0 0-1,0-1 1,-1 1 0,0-1 0,1-10-1,-2 16 1,0-1 0,0 0 0,0 0-1,0 1 1,0-1 0,0 0 0,0 1 0,0-1-1,0 0 1,-1 1 0,1-1 0,0 0-1,-1 1 1,1-1 0,0 0 0,-1 1 0,1-1-1,0 1 1,-1-1 0,1 1 0,-1-1-1,1 1 1,-1-1 0,0 1 0,1-1 0,-1 1-1,1 0 1,-1-1 0,0 1 0,1 0-1,-1-1 1,0 1 0,1 0 0,-1 0 0,0 0-1,0 0 1,1 0 0,-1 0 0,0 0 0,1 0-1,-1 0 1,0 0 0,0 0 0,1 0-1,-1 0 1,0 1 0,1-1 0,-2 0 0,-2 2 26,0 0 1,-1-1 0,1 2 0,0-1 0,0 0 0,-5 5 0,1 0 22,-1 1 0,1 1 0,1-1 0,0 1 1,0 1-1,0-1 0,2 1 0,-1 0 0,1 1 0,0-1 1,1 1-1,1 0 0,-1 0 0,2 0 0,-1 0 0,2 1 0,-1 12 1,2-22-60,0 0 0,0 0 0,0 0 0,0 0 0,0 0-1,1 1 1,-1-1 0,1 0 0,0 0 0,0 0 0,-1 0 0,1 0 0,0-1 0,1 1 0,-1 0 0,0 0 0,0-1 0,1 1 0,-1-1 0,1 1 0,0-1 0,-1 1 0,1-1 0,0 0 0,0 0 0,-1 0 0,1 0 0,0 0 0,0 0 0,0-1 0,0 1 0,1-1 0,-1 1 0,0-1 0,0 0 0,0 0 0,0 0 0,0 0 0,0 0 0,4-1 0,5 0-115,0-1 1,1 0 0,-1-1-1,0 0 1,0-1-1,11-5 1,21-15-314,-35 18 286,1 1 0,-1 0-1,1 0 1,1 1-1,14-4 1,-24 8 151,1 0 1,-1 0-1,0 0 1,1 0-1,-1 0 0,0 0 1,1 1-1,-1-1 0,1 0 1,-1 0-1,0 0 0,1 0 1,-1 1-1,0-1 0,0 0 1,1 0-1,-1 1 0,0-1 1,0 0-1,1 1 1,-1-1-1,0 0 0,0 1 1,0-1-1,1 0 0,-1 1 1,0-1-1,0 0 0,0 1 1,0-1-1,0 1 0,0-1 1,0 0-1,0 1 0,0-1 1,0 1-1,0-1 1,0 0-1,0 1 0,0-1 1,0 0-1,-1 1 0,-2 20 214,2-19-183,-6 28 295,4-22-238,1-1 1,0 0-1,1 1 1,-1-1-1,2 1 1,-1-1-1,1 1 1,0-1 0,1 10-1,-1-16-77,1 0 1,-1 0-1,1 0 1,-1 0-1,1 0 0,-1 0 1,1 1-1,0-1 0,-1 0 1,1 0-1,0-1 0,0 1 1,0 0-1,-1 0 1,1 0-1,0-1 0,0 1 1,1 0-1,-1-1 0,0 1 1,0-1-1,0 1 0,0-1 1,0 1-1,0-1 1,1 0-1,-1 0 0,0 0 1,0 1-1,1-1 0,-1 0 1,0-1-1,0 1 1,0 0-1,1 0 0,-1 0 1,2-1-1,4-1-34,1-1 0,-1 1 0,0-1 0,12-7 0,23-18-246,-35 22 195,0 1 0,1 0-1,0 0 1,0 0 0,0 1 0,0 0 0,10-2 0,-17 5 63,-1 1 1,1 0 0,-1 0 0,1 0-1,-1 0 1,1 0 0,-1 0-1,1 0 1,0 0 0,-1 0 0,1 0-1,-1 0 1,1 0 0,-1 1 0,1-1-1,-1 0 1,1 0 0,-1 0-1,1 1 1,-1-1 0,1 0 0,-1 1-1,1-1 1,-1 0 0,0 1-1,1-1 1,0 1 0,4 17-101,-9 24 59,-14 52 577,-4-2-1,-57 148 1,76-232-473,-1 1 1,0-1-1,0 0 0,0-1 0,-1 1 0,-10 10 1,15-17-50,-1 0 1,0 0-1,-1 1 1,1-1-1,0 0 1,0-1-1,0 1 1,-1 0-1,1 0 1,0 0-1,-1-1 1,1 1-1,-1-1 1,1 1-1,-1-1 1,1 1-1,-1-1 1,1 0-1,-1 0 1,1 0-1,-1 0 1,1 0-1,-1 0 1,1 0-1,-1 0 1,1-1-1,-1 1 1,1-1-1,-1 1 1,1-1-1,-1 1 1,1-1-1,0 0 1,-1 0-1,1 0 1,0 0-1,0 0 1,0 0-1,0 0 1,0 0-1,0 0 1,0 0-1,0-1 1,-1-1-1,-2-2-6,0-1 0,1 1-1,-1-1 1,1 0 0,1 0 0,-1-1-1,1 1 1,0 0 0,1-1 0,-1 0-1,1 1 1,0-1 0,1 0 0,0 1-1,0-1 1,0 0 0,1 1 0,0-1-1,0 0 1,1 1 0,0-1 0,0 1-1,4-8 1,2-5-227,2 0 0,1 0 0,0 1 0,1 1 0,29-32 0,148-135-4019,-78 81 1370,-106 98 2766,0 0 135,0 0 0,0 1-1,1-1 1,8-4 0,-14 8 19,1 1 0,0 0-1,-1-1 1,1 1 0,0 0-1,-1 0 1,1-1 0,0 1-1,-1 0 1,1 0 0,0 0-1,-1 0 1,1 0 0,0 0-1,0 0 1,-1 0 0,1 0-1,0 0 1,-1 1 0,2-1-1,-1 1 47,0 0-1,-1-1 1,1 1-1,0 0 1,-1 0 0,1-1-1,-1 1 1,1 0-1,-1 0 1,0 0-1,1 0 1,-1 0 0,0 0-1,1 0 1,-1 0-1,0 0 1,0 0-1,0 0 1,0 1-1,1 11 827,-2 1-1,-3 24 1,3-26-394,-1 1 1,2 24-1,0-36-507,0 0 0,0-1-1,0 1 1,0 0 0,1-1 0,-1 1-1,0 0 1,0-1 0,1 1 0,-1 0-1,0-1 1,1 1 0,-1-1 0,0 1-1,1-1 1,-1 1 0,1-1 0,-1 1-1,1-1 1,-1 1 0,1-1 0,-1 0-1,1 1 1,0-1 0,-1 0 0,1 1-1,0-1 1,-1 0 0,1 0-1,0 1 1,-1-1 0,1 0 0,0 0-1,-1 0 1,1 0 0,0 0 0,-1 0-1,1 0 1,0 0 0,-1-1 0,1 1-1,1 0 1,30-13 29,-29 12-27,46-27 17,27-12-44,-70 37 5,0 0-1,1 1 1,-1 0 0,1 0 0,0 1-1,-1 0 1,1 0 0,0 0 0,11 1 0,-16 1 10,0-1 0,0 1 1,0-1-1,0 1 1,0 0-1,0 0 1,0 0-1,0 0 1,-1 0-1,1 0 1,0 0-1,0 1 1,-1-1-1,1 1 1,-1-1-1,0 1 0,1-1 1,-1 1-1,0 0 1,0 0-1,0 0 1,0 0-1,0-1 1,0 1-1,-1 0 1,1 1-1,-1-1 1,1 3-1,1 6 68,-1 1 0,0-1 1,-2 23-1,1-26-34,-3 51 167,4-44-274,0-15 69,-1 0-1,0 0 1,0 0 0,0 0-1,0 1 1,0-1 0,1 0 0,-1 0-1,0 0 1,0 0 0,0 0-1,0 1 1,1-1 0,-1 0-1,0 0 1,0 0 0,0 0 0,1 0-1,-1 0 1,0 0 0,0 0-1,1 0 1,-1 0 0,0 0-1,0 0 1,0 0 0,1 0 0,-1 0-1,0 0 1,0 0 0,0 0-1,1 0 1,-1-1 0,22-17 16,3-9-53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 13939,'-6'-1'231,"0"-1"0,1 1-1,-1 0 1,0 0 0,1 1 0,-1 0 0,0 0 0,0 0-1,1 1 1,-1-1 0,0 2 0,1-1 0,-1 0-1,1 1 1,-1 0 0,1 0 0,0 1 0,0 0 0,0 0-1,0 0 1,-5 4 0,3 0-76,1-1 0,0 1 0,0 0 1,1 0-1,0 0 0,0 1 0,1 0 0,0 0 0,0 0 0,1 0 1,0 0-1,-4 18 0,5-16-57,1-1-1,-1 0 1,2 0 0,-1 1 0,2 14 0,-1-23-86,0 1 1,0 0 0,1 0 0,-1-1 0,0 1 0,1 0 0,-1-1-1,1 1 1,0-1 0,-1 1 0,1 0 0,0-1 0,0 1 0,0-1-1,0 0 1,0 1 0,0-1 0,0 0 0,1 0 0,-1 0 0,0 0-1,1 0 1,-1 0 0,1 0 0,-1 0 0,1 0 0,-1-1 0,1 1-1,0 0 1,-1-1 0,1 0 0,0 1 0,0-1 0,-1 0 0,1 0 0,0 0-1,-1 0 1,4 0 0,2-2-2,1 0 1,0 0-1,0 0 0,0-1 1,-1 0-1,0 0 0,9-6 1,50-35-50,-45 29 25,-2 2-7,41-28-73,-55 38 72,1 0-1,0 0 1,1 0-1,-1 1 0,0 0 1,1 0-1,12-2 1,-18 4 22,0 0-1,0 0 1,0 0 0,0 1 0,0-1 0,0 0 0,0 0 0,0 1-1,0-1 1,0 1 0,0-1 0,0 1 0,0-1 0,0 1 0,0 0-1,0-1 1,0 1 0,-1 0 0,1 0 0,0-1 0,-1 1 0,1 0 0,0 0-1,-1 0 1,1 0 0,-1 0 0,0 0 0,1 0 0,-1 0 0,0 0-1,1 0 1,-1 0 0,0 0 0,0 0 0,0 0 0,0 0 0,0 2 0,0 7 69,0-1 0,-1 1 0,-2 11 0,2-12-3,0-7-43,1 0 0,0 0 0,0 0 0,-1 0 0,1 0 0,1 0 1,-1 0-1,0 0 0,0 0 0,1 0 0,-1 0 0,1 0 0,-1-1 0,1 1 1,0 0-1,2 3 0,-2-4-11,0 0 0,0-1 0,0 1 1,1-1-1,-1 1 0,0-1 0,1 1 0,-1-1 1,0 0-1,1 1 0,-1-1 0,0 0 1,1 0-1,-1 0 0,0 0 0,1 0 0,-1 0 1,0-1-1,1 1 0,-1 0 0,0-1 0,1 1 1,-1-1-1,0 1 0,2-2 0,24-10-114,-1-1 0,28-19 0,-35 20-98,0 0 1,1 2 0,1 0 0,41-14-1,-58 23 172,-1 0 0,1 1 0,-1-1 0,1 1 0,-1 0 0,1-1 0,-1 1 0,1 1 0,0-1 1,-1 1-1,1-1 0,-1 1 0,4 1 0,-4 0 37,-1-1 0,0 0 0,0 0 0,-1 1 0,1-1 0,0 1-1,0 0 1,-1-1 0,1 1 0,-1 0 0,0 0 0,1 0 0,-1 0 0,0 0 0,0 0 0,0 0 0,0 1 0,-1-1 0,1 0 0,0 4 0,2 38 494,-3-36-338,0 0 0,1 0 1,0-1-1,0 1 1,3 9-1,-4-16-148,1-1 1,-1 1-1,1 0 1,-1-1-1,1 1 1,-1 0-1,1-1 0,0 1 1,-1-1-1,1 1 1,0-1-1,-1 1 1,1-1-1,0 1 1,0-1-1,-1 0 0,1 1 1,0-1-1,0 0 1,0 0-1,-1 1 1,1-1-1,0 0 1,0 0-1,0 0 0,0 0 1,0 0-1,-1 0 1,1 0-1,0-1 1,0 1-1,0 0 0,0 0 1,-1-1-1,1 1 1,0 0-1,0-1 1,-1 1-1,1-1 1,1 0-1,35-23 36,-32 21-69,0-1-5,77-49-444,-74 48 372,1 0 1,0 1-1,0 1 0,0-1 0,1 1 1,-1 1-1,17-2 0,-24 3 71,1 1 1,-1 0-1,1 0 0,-1 0 1,0 0-1,1 1 0,-1-1 0,0 1 1,0-1-1,1 1 0,-1 0 1,0 0-1,0 0 0,0 0 0,0 0 1,0 0-1,0 1 0,0-1 1,0 1-1,0-1 0,-1 1 0,1 0 1,-1-1-1,2 4 0,1 2-14,-1-1 0,0 2 1,0-1-1,0 0 0,2 14 0,1 2-226,-6-22 258,0-1-1,0 1 1,0 0-1,0-1 1,0 1-1,0-1 1,1 1-1,-1-1 1,0 1-1,0-1 1,1 1 0,-1-1-1,0 0 1,1 1-1,-1-1 1,0 1-1,1-1 1,-1 0-1,1 1 1,-1-1-1,0 0 1,1 1 0,-1-1-1,1 0 1,-1 0-1,1 1 1,-1-1-1,1 0 1,-1 0-1,1 0 1,-1 0-1,1 0 1,-1 0-1,1 0 1,0 0 0,-1 0-1,1 0 1,-1 0-1,1 0 1,-1 0-1,1 0 1,-1 0-1,2-1 1,18-7-102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 17236,'3'-2'221,"1"0"0,0 0-1,-1 1 1,1-1 0,0 1 0,0 0 0,0 0 0,0 0 0,0 0 0,0 1 0,0-1 0,0 1 0,0 0 0,0 1 0,7 0 0,9 2 300,33 9 0,-42-9-421,-1 1 0,1-1 0,-1 2 0,0-1-1,12 8 1,-20-11-85,0 0 1,-1 0-1,1 0 0,-1 0 0,1 0 0,-1 0 0,0 1 0,0-1 0,1 0 0,-1 1 0,0-1 0,0 1 0,0-1 0,-1 1 0,1-1 0,0 1 0,0 0 1,-1 0-1,1-1 0,-1 1 0,0 0 0,1 0 0,-1-1 0,0 1 0,0 0 0,0 0 0,0 0 0,0-1 0,-1 1 0,1 0 0,-1 0 0,1-1 0,-1 1 0,1 0 1,-1-1-1,0 1 0,0 0 0,0-1 0,0 1 0,0-1 0,-2 3 0,-5 4-37,-1 0 0,1-1 0,-1 1 0,-1-2 0,1 1 0,-1-2 0,0 1 0,0-1 0,-13 4 0,16-6-109,26 3-1104,-8-4 1075,-1 0 0,0 0 0,0 0 0,0 1 0,0 1 0,-1 0 0,1 0 0,-1 1 0,13 8 0,-19-11 159,-1 0 1,1 0 0,-1 1-1,1-1 1,-1 1-1,0-1 1,0 1 0,0 0-1,0 0 1,0 0-1,-1 0 1,1 0 0,-1 0-1,0 0 1,0 1-1,0-1 1,-1 0 0,1 1-1,-1-1 1,1 0-1,-1 1 1,0-1 0,0 1-1,-1-1 1,1 0-1,-1 1 1,0-1 0,0 0-1,0 0 1,0 1-1,0-1 1,-2 3 0,-3 5 86,-1 0 1,0 0 0,0 0 0,-1-1 0,0-1 0,-1 1 0,0-1 0,0-1 0,-22 16-1,13-12 158,-1-1-1,0 0 1,0-2-1,-1 0 1,-22 6-1,37-13-161,-1-1 1,1 1-1,-1-1 0,0 0 0,0 0 0,0-1 0,-6 0 0,10 0-119,0 0 1,1-1-1,-1 1 0,0-1 1,1 1-1,-1-1 0,1 0 1,-1 1-1,0-1 0,1 0 1,-1 0-1,1 0 1,0 0-1,-1 0 0,1 0 1,0-1-1,0 1 0,0 0 1,0-1-1,0 1 0,0-1 1,0 1-1,0-1 1,0 1-1,1-1 0,-1 1 1,0-4-1,0-3-212,0 1-1,0-1 1,0 0-1,1 0 1,1 1-1,-1-1 1,1 0-1,0 0 1,1 1-1,0-1 1,0 1-1,1-1 1,3-7-1,22-32-699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16908,'-3'0'1376,"2"0"-1048,-1 0-152,2 1 608,0 3-456,2-1-248,0 0-280,0-1 184,-1-1-64,2-1-56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13859,'-5'32'1702,"2"0"0,2 58 0,1-41-715,0 24 220,3 0-1,19 116 1,-21-184-1160,7 25 230,-9-65-495,-16-43-408,19 79 620,0 0 0,0 0 0,0-1 1,0 2-1,0-1 0,0 0 0,0 0 1,0 0-1,2 4 0,0-3-39,-1 1-1,1-1 0,0 0 1,0 0-1,0 0 1,0 0-1,0-1 0,0 0 1,0 0-1,0 0 1,1 0-1,-1-1 0,0 1 1,1-1-1,-1 0 1,1 0-1,-1-1 1,0 1-1,1-1 0,-1 0 1,0 0-1,0-1 1,0 1-1,0-1 0,0 0 1,0 0-1,0 0 1,3-3-1,2-1-145,0-1 1,-1 1-1,0-2 0,0 1 1,0-1-1,-1 0 0,-1 0 1,1-1-1,-1 0 0,7-15 1,-6 2-22,-7 21 217,1 1-1,-1-1 0,0 0 0,1 1 0,-1-1 0,0 0 0,0 0 1,0 1-1,0-1 0,0 0 0,0 0 0,0 1 0,0-1 0,0 0 0,0 0 1,0 1-1,0-1 0,0 0 0,0 1 0,-1-1 0,1 0 0,0 0 1,-1 1-1,0-2 0,0 2 21,0 1 0,0-1 0,0 0 1,0 1-1,0-1 0,0 1 0,1-1 0,-1 1 1,0 0-1,0-1 0,0 1 0,0 0 0,1-1 1,-1 1-1,0 0 0,1 0 0,-1 0 0,1 0 1,-1-1-1,0 3 0,-11 21 337,7-11-128,1-1 0,0 1 0,-3 19 0,6-26-161,1-1 1,-1 1-1,1 0 1,0 0-1,0-1 1,1 1-1,-1 0 1,1-1-1,1 1 1,2 8-1,-3-12-58,-1-1-1,0 0 1,1 0-1,-1 0 1,1 0-1,0 0 1,-1 0-1,1-1 0,0 1 1,-1 0-1,1 0 1,0 0-1,0-1 1,0 1-1,0 0 1,0-1-1,0 1 1,0-1-1,0 1 1,0-1-1,0 1 1,0-1-1,0 0 1,0 1-1,0-1 1,3 0-1,-2 0-7,1-1-1,-1 1 0,1-1 0,-1 0 0,1 0 0,-1 0 0,0 0 1,1 0-1,-1 0 0,0-1 0,3-1 0,5-6-96,0 0-1,-1 0 0,15-18 1,1-11-597,-1 0 0,-2-2 0,25-63 0,-38 82 218,-9 46 541,-3-2 244,-1-1 221,1 1-1,0 0 1,2 0-1,1-1 1,4 36 0,-4-57-492,0 1 0,0 0 0,0-1 0,1 1 0,-1-1 0,1 1 0,-1 0 0,1-1 0,-1 0 1,1 1-1,0-1 0,0 1 0,0-1 0,0 0 0,0 1 0,0-1 0,0 0 0,0 0 0,0 0 1,1 0-1,1 1 0,-2-2-22,0 1 1,0-1-1,1 0 1,-1-1 0,0 1-1,0 0 1,0 0-1,1 0 1,-1-1 0,0 1-1,0-1 1,0 1-1,0-1 1,0 1-1,0-1 1,0 0 0,0 1-1,0-1 1,0 0-1,0 0 1,1-1 0,6-6 20,0-1 0,-1-1 0,0 0 0,7-12 0,4-12-208,-1 0 1,-2-1-1,-1-1 1,-2 0-1,-2-1 1,9-49-1,-19 65-56,-1 12 69,1 9 147,0 0 0,0 0 0,0 0 0,0 0 0,0 0 0,-1 0 0,1 0 0,0 0 0,0 0 0,0 0 0,0 0 0,0 0 0,0 0 0,0 0 0,0 1 1,0-1-1,0 0 0,0 0 0,0 0 0,0 0 0,0 0 0,0 0 0,0 0 0,0 0 0,0 0 0,0 0 0,0 0 0,0 0 0,-1 0 0,1 0 0,0 0 0,0 0 0,0 0 1,0 0-1,0 0 0,0 0 0,0 0 0,0 0 0,0 0 0,0 0 0,0 0 0,0 0 0,0 0 0,0 0 0,0 0 0,-1 0 0,1 0 0,0 0 0,0 0 0,0 0 0,0 0 1,0 0-1,0-1 0,0 1 0,0 0 0,0 0 0,0 0 0,0 0 0,0 0 0,0 0 0,0 0 0,0 0 0,0 0 0,-6 17 85,0 0 1,2 0-1,0 0 0,1 1 1,-2 19-1,2-9 89,-2 11 127,1 1 0,3 0 1,1 0-1,5 43 1,5-45-176,1-23-203,-10-14 69,-1-1 0,1 0 1,-1 1-1,1-1 0,-1 0 1,1 0-1,-1 1 0,1-1 1,0 0-1,-1 0 0,1 0 0,-1 0 1,1 0-1,-1 0 0,1 0 1,0 0-1,-1 0 0,1 0 0,-1 0 1,1 0-1,0 0 0,-1-1 1,1 1-1,-1 0 0,1 0 1,0-1-1,0 0-7,-1 1 0,1-1 0,-1 0 0,1 1 0,-1-1 0,1 0 0,-1 0 0,1 1-1,-1-1 1,0 0 0,0 0 0,1 0 0,-1 0 0,0 1 0,0-1 0,0 0 0,0 0 0,0 0 0,0 0 0,0 0 0,0 1 0,0-1 0,0 0 0,-1 0 0,1 0 0,0 0 0,0 1 0,-1-1 0,1 0 0,-1 0-1,1 1 1,0-1 0,-1 0 0,0 0 0,-18-25-216,-91-58 89,109 84 150,1 0-1,-1-1 1,0 1 0,0-1 0,1 1 0,-1-1 0,0 0 0,1 1 0,-1-1 0,0 0-1,1 1 1,-1-1 0,1 0 0,-1 0 0,1 0 0,0 1 0,-1-1 0,1 0 0,0 0-1,-1 0 1,1 0 0,0 0 0,0 0 0,0 0 0,0 1 0,0-1 0,0 0-1,0 0 1,0 0 0,0 0 0,0 0 0,1 0 0,-1 0 0,0 0 0,1 1 0,-1-1-1,0 0 1,1 0 0,-1 0 0,1 1 0,-1-1 0,1 0 0,0 1 0,0-2 0,5-2 3,-1 0 1,1 0 0,0 0-1,0 1 1,9-3 0,6-5-179,-11 5-292,0 0-1,-1-1 0,10-9 0,-16 13 295,-1 1-1,1-1 0,-1 0 1,1-1-1,-1 1 0,0 0 1,0-1-1,0 1 0,-1-1 1,0 0-1,1 1 0,-1-1 1,1-5-1,-1-10-682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13611,'-1'1'165,"0"0"-1,0-1 1,0 1 0,0 0 0,0 0 0,0 0-1,1 0 1,-1 0 0,0 0 0,0 0 0,1 0-1,-1 0 1,1 1 0,-1-1 0,1 0 0,-1 0-1,1 1 1,0-1 0,-1 0 0,1 0 0,0 1-1,0-1 1,0 0 0,0 1 0,0-1-1,0 0 1,1 0 0,-1 1 0,0-1 0,1 0-1,0 3 1,-1-3-116,1-1-1,-1 1 1,1 0 0,0 0-1,-1 0 1,1 0 0,0-1-1,-1 1 1,1 0 0,0-1-1,0 1 1,0-1 0,0 1-1,0-1 1,0 1-1,-1-1 1,1 1 0,0-1-1,0 0 1,0 0 0,0 1-1,0-1 1,0 0 0,0 0-1,0 0 1,0 0-1,1 0 1,-1 0 0,0-1-1,0 1 1,0 0 0,0 0-1,-1-1 1,1 1 0,0-1-1,0 1 1,0-1 0,0 1-1,1-2 1,3-1-13,0-1 0,-1 0 1,0-1-1,1 1 0,-2-1 1,1 0-1,5-8 0,-7 10-3,0-1 1,0 0-1,0 1 0,0-1 0,-1 0 0,1 0 0,-1 0 0,0 0 1,0-1-1,-1 1 0,1-7 0,-1 11-33,0 0 0,0 0-1,0-1 1,0 1 0,0 0 0,0 0 0,0 0 0,0 0-1,0 0 1,0 0 0,0 0 0,0 0 0,0 0 0,0 0 0,0 0-1,0 0 1,0 0 0,0-1 0,0 1 0,0 0 0,0 0-1,0 0 1,0 0 0,-1 0 0,1 0 0,0 0 0,0 0-1,0 0 1,0 0 0,0 0 0,0 0 0,0 0 0,0 0-1,0 0 1,0 0 0,0 0 0,0 0 0,-1 0 0,1 0 0,0 0-1,0 0 1,0 0 0,0 0 0,0 0 0,0 0 0,0 0-1,0 0 1,0 0 0,0 0 0,0 0 0,0 0 0,-1 0-1,1 0 1,0 0 0,0 0 0,0 0 0,0 0 0,0 0-1,0 1 1,-7 5-138,-7 14-188,10-16 300,2-2-124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30 14251,'0'-2'83,"0"1"1,0 0-1,1 0 0,-1 0 1,0 0-1,0 0 1,0 0-1,-1-1 0,1 1 1,0 0-1,0 0 0,0 0 1,-1 0-1,1 0 0,-1 0 1,1 0-1,-1 0 0,1 0 1,-1 0-1,0 0 0,1 0 1,-1 0-1,0 0 1,-1-1-1,0 2 1,1-1 1,-1 1 0,0 0-1,0 0 1,1 0-1,-1 0 1,0 0-1,1 0 1,-1 0 0,0 0-1,0 1 1,1-1-1,-1 0 1,1 1-1,-1 0 1,0-1 0,-2 3-1,-11 5 295,0 0 0,1 1-1,0 1 1,1 0 0,0 1-1,0 1 1,1 0 0,-18 25-1,13-15-56,2 1-1,0 1 0,2 0 0,-18 43 1,25-50-219,1-1 1,1 1 0,0-1-1,1 1 1,-2 33 0,5-45-91,0 0 0,0 0 0,1 0 0,-1 0 0,2 0 0,-1 0 0,0 0 0,1-1 0,0 1 0,4 8 0,-4-10-10,0-1-1,0 1 1,0-1-1,0 0 1,1 0-1,-1 0 1,1 0-1,-1 0 0,1-1 1,-1 1-1,1-1 1,0 0-1,0 1 1,0-1-1,0-1 1,0 1-1,0 0 0,0-1 1,4 1-1,2-1-21,1 0 0,-1-1 0,0 0 0,0-1 0,1 1 0,-1-2 0,0 1 0,0-2 0,-1 1 0,1-1 0,12-7 0,2-4-87,0 0 1,35-30-1,-58 44 105,41-38-168,-38 36 153,-1-1 0,1 0 0,-1 1 0,1-1 0,-1 0 0,0 0 0,-1 0 0,1 0 0,-1 0 1,2-7-1,-3 10 15,1 0 1,-1 0 0,0 0 0,0 0-1,0 0 1,0 0 0,0 0-1,0 0 1,-1 0 0,1 1 0,0-1-1,0 0 1,-1 0 0,1 0 0,0 0-1,-1 0 1,1 0 0,-1 1 0,1-1-1,-1 0 1,1 0 0,-1 1 0,0-1-1,1 0 1,-1 1 0,0-1 0,0 0-1,1 1 1,-1-1 0,0 1 0,0 0-1,0-1 1,0 1 0,0-1 0,0 1-1,0 0 1,1 0 0,-1 0 0,0 0-1,0 0 1,0 0 0,0 0 0,-2 0-1,-3 0 17,0 1 0,-1-1 0,1 1 0,0 1 0,-10 2 0,6 0 10,0 0 0,0 0 0,1 1 0,0 0 0,0 0 0,0 1 1,0 0-1,1 1 0,-11 11 0,19-18-25,0 0 0,-1 0-1,1 0 1,0 1 0,-1-1 0,1 0 0,0 0 0,-1 1 0,1-1-1,0 0 1,0 1 0,-1-1 0,1 0 0,0 1 0,0-1 0,0 0-1,0 1 1,-1-1 0,1 0 0,0 1 0,0-1 0,0 1-1,0-1 1,0 0 0,0 1 0,0-1 0,0 1 0,0-1 0,0 0-1,0 1 1,0-1 0,1 1 0,12-2-136,20-14-356,18-14-616,-26 14 326,0 1 0,1 1 0,0 1 0,37-10-1,-59 21 646,0 0 0,-1 0-1,1 0 1,0 1 0,-1 0-1,1 0 1,6 0 0,-8 1 118,-1-1 0,0 0 0,0 1 1,0-1-1,0 1 0,0-1 1,0 1-1,0-1 0,0 1 0,-1 0 1,1 0-1,0-1 0,0 1 1,0 0-1,-1 0 0,1 0 0,0 0 1,-1 0-1,1 0 0,-1 0 0,1 0 1,-1 0-1,0 0 0,1 0 1,-1 0-1,0 0 0,1 2 0,-1-3 12,0 1-1,0-1 0,0 1 1,0-1-1,1 1 0,-1-1 1,0 0-1,0 1 0,0-1 1,1 1-1,-1-1 0,0 0 1,1 1-1,-1-1 1,0 0-1,1 0 0,-1 1 1,0-1-1,1 0 0,-1 0 1,1 1-1,-1-1 0,1 0 1,-1 0-1,0 0 0,1 0 1,-1 0-1,1 1 0,-1-1 1,1 0-1,-1 0 0,1 0 1,-1 0-1,1-1 0,-1 1 1,1 0-1,-1 0 0,0 0 1,1 0-1,-1 0 0,1 0 1,-1-1-1,1 1 0,-1 0 1,0 0-1,1-1 0,-1 1 1,0 0-1,1-1 0,-1 1 1,1-1-1,21-17-189,-22 18 189,80-81 2039,-101 118-1337,2 1-1,1 1 0,2 1 0,2 0 0,-11 49 0,23-81-614,1-3-18,-1 0-1,1 0 0,0 0 1,0 0-1,0 0 0,1 0 1,0 0-1,0 0 0,0 1 1,1 4-1,-1-10-55,0 0-1,1 0 0,-1 0 1,0 0-1,0 1 1,0-1-1,1 0 1,-1 0-1,0 0 1,0 0-1,0 0 1,1 0-1,-1 0 0,0 0 1,0 0-1,0 0 1,1 0-1,-1 0 1,0 0-1,0 0 1,1 0-1,-1 0 1,0 0-1,0 0 1,0-1-1,1 1 0,-1 0 1,0 0-1,0 0 1,0 0-1,0 0 1,1 0-1,-1-1 1,0 1-1,0 0 1,0 0-1,0 0 0,0 0 1,0-1-1,1 1 1,7-9 86,-8 9-92,12-15 53,0-1 0,-2 0 0,0-1 0,-1 0 0,0-1 0,7-22 0,-4 2 30,-1 0 1,6-45 0,-17 82-83,0 1 1,0 0 0,1 0 0,-1 0 0,0 0-1,0-1 1,0 1 0,0 0 0,1 0-1,-1 0 1,0 0 0,0 0 0,1 0 0,-1-1-1,0 1 1,0 0 0,0 0 0,1 0-1,-1 0 1,0 0 0,0 0 0,1 0 0,-1 0-1,0 0 1,0 0 0,1 0 0,-1 0 0,0 0-1,0 0 1,1 1 0,-1-1 0,0 0-1,0 0 1,0 0 0,1 0 0,-1 0 0,0 0-1,0 1 1,0-1 0,1 0 0,16 10-44,-2-1-180,-3-5-81,1 0-1,0 0 1,-1-1 0,2 0-1,-1-2 1,0 1 0,0-2-1,0 1 1,1-2 0,16-2-1,10-4-360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16235,'-12'3'348,"1"-1"-1,0 1 0,0 1 0,1 0 0,-1 1 0,1 0 1,0 0-1,0 1 0,-16 13 0,13-9-50,1 1 1,1 0-1,0 1 1,1 0-1,0 0 0,-12 21 1,19-28-200,0 0 1,1 1-1,0-1 0,0 1 1,0-1-1,-2 13 1,4-17-86,0 0 0,-1 0 0,1 0 0,0 0 0,0 0 1,0 0-1,0 1 0,0-1 0,1 0 0,-1 0 0,0 0 1,0 0-1,1 0 0,-1 0 0,0 0 0,1 0 0,0 0 1,-1 0-1,1 0 0,-1 0 0,1 0 0,0 0 0,0 0 1,-1-1-1,1 1 0,0 0 0,0-1 0,0 1 0,0 0 1,0-1-1,0 1 0,0-1 0,0 1 0,0-1 0,0 0 1,0 1-1,0-1 0,0 0 0,0 0 0,1 0 0,-1 0 1,0 0-1,1 0 0,6-1 3,-1 0 0,1 0 0,-1-1 0,0 0 1,1 0-1,-1 0 0,0-1 0,-1-1 0,8-3 0,61-43-92,-60 40 55,16-12-69,-1-1 1,-2-1-1,33-36 0,-60 60 80,0-1 0,0 0 0,0 0-1,0 0 1,0 0 0,-1 0 0,1 0 0,0 0-1,-1 0 1,1 0 0,0-1 0,-1 1 0,0 0 0,1 0-1,-1 0 1,1-3 0,-2 4 8,1 0 0,-1-1 0,1 1 0,-1 0 1,0 0-1,1 0 0,-1 0 0,1 0 0,-1 0 0,1 0 0,-1 0 0,0 0 0,1 0 1,-1 0-1,1 0 0,-1 0 0,1 0 0,-1 1 0,0-1 0,1 0 0,-1 0 0,1 1 1,-1-1-1,-40 22 16,34-17-32,-1 0-64,1 0 0,0 0-1,0 1 1,0 0 0,0 1-1,1-1 1,0 1 0,-6 10-1,12-17 59,0 1 0,-1-1 0,1 1 0,0-1 0,-1 1 0,1-1 0,0 1 0,0-1 0,0 1 0,0-1 0,-1 1-1,1-1 1,0 1 0,0-1 0,0 1 0,0 0 0,0-1 0,0 1 0,0-1 0,0 1 0,1-1 0,-1 1 0,0-1 0,0 1-1,0-1 1,1 1 0,-1-1 0,0 1 0,0-1 0,1 1 0,0 0 0,0-1-4,0 1 0,0-1 0,0 1-1,1-1 1,-1 1 0,0-1 0,1 0 0,-1 0 0,0 0 0,0 0 0,1 0-1,-1 0 1,0 0 0,3 0 0,26-5-343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228 113 19300,'-29'14'569,"1"1"0,0 1-1,1 2 1,1 0 0,-39 38 0,60-52-482,4-3-49,-1 1 0,0-1 0,1 0 0,0 1 0,-1-1 0,1 1 0,0 0 0,-1-1 0,1 1 0,0 0 0,0 0 0,1 0 0,-1 0 0,0 0 0,1 0 0,-2 3 0,2-4-31,0-1 0,1 0 0,-1 1-1,0-1 1,0 0 0,0 0 0,0 1 0,0-1-1,0 0 1,1 0 0,-1 1 0,0-1-1,0 0 1,0 0 0,1 0 0,-1 1-1,0-1 1,0 0 0,1 0 0,-1 0 0,0 0-1,0 1 1,1-1 0,-1 0 0,0 0-1,1 0 1,-1 0 0,0 0 0,0 0-1,1 0 1,-1 0 0,0 0 0,1 0 0,-1 0-1,0 0 1,1 0 0,-1 0 0,0 0-1,0 0 1,1 0 0,-1-1 0,16-4 10,-14 4 3,26-11-154,-1-2 1,-1 0 0,0-2-1,34-28 1,90-86-820,-131 112 862,-10 10 79,-6 6 33,0-1 0,0 1 0,0-1-1,-1 0 1,1 0 0,-1 0 0,3-5-1,-5 8-13,0 0 0,0 1-1,0-1 1,0 0 0,0 0-1,0 0 1,-1 0 0,1 0-1,0 0 1,0 0 0,0 0-1,0 0 1,0 0-1,0 0 1,0 0 0,0 0-1,0 0 1,0 0 0,0 0-1,0 0 1,0 0 0,-1 0-1,1 0 1,0 0 0,0 0-1,0 0 1,0 0 0,0 0-1,0-1 1,0 1-1,0 0 1,0 0 0,0 0-1,0 0 1,0 0 0,0 0-1,0 0 1,0 0 0,0 0-1,0 0 1,0 0 0,0 0-1,0 0 1,0 0-1,-1 0 1,1 0 0,0-1-1,0 1 1,0 0 0,0 0-1,0 0 1,0 0 0,0 0-1,0 0 1,0 0 0,0 0-1,0 0 1,1 0 0,-1 0-1,0 0 1,0 0-1,0 0 1,0-1 0,0 1-1,0 0 1,-10 5 308,-11 9 162,-2 6-8,1 0-1,-23 28 0,36-37-354,0 0 0,1 0 0,0 1 0,1 1 0,1-1-1,-10 26 1,15-35-110,0-1 0,0 1 0,0 0 0,0 0 0,1 0 1,0 0-1,-1 0 0,1 0 0,0 0 0,1 0 0,-1 0 0,0 0 0,1 0 0,-1 0 0,1-1 0,0 1 0,0 0 0,0 0 0,1-1 0,-1 1 1,1 0-1,-1-1 0,1 1 0,0-1 0,0 0 0,2 3 0,0-2-72,0-1 0,0 1 0,0-1 0,1 0 0,-1 0 0,0-1 0,1 1 0,-1-1 0,1 0 0,0 0 0,-1 0 0,1-1 0,0 0 1,0 0-1,8-1 0,-1 0-302,-1-1-1,0 0 1,0 0 0,-1-2 0,12-3 0,-17 5 192,0-1 0,-1 1 1,1-1-1,0 0 0,-1 0 0,0 0 0,1 0 0,-1-1 0,-1 1 0,1-1 0,0 0 1,3-7-1,2-8-688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58 118 14003,'2'1'139,"1"0"0,0 1-1,-1-1 1,1 0 0,0-1 0,0 1 0,0 0 0,0-1-1,0 0 1,0 0 0,0 0 0,0 0 0,0 0 0,0 0-1,5-2 1,46-14 1066,-50 15-1032,18-7 347,0-1 0,-1-1-1,0-1 1,-1-1 0,27-20-1,-46 32-489,0-1 0,0 1 0,0-1 0,0 0 0,0 0 0,0 1 0,0-1 0,-1 0 0,1 0 0,0 0 0,-1 0-1,1 0 1,0 0 0,-1 0 0,1 0 0,-1 0 0,1-1 0,-1-1 0,0 3-11,0-1 0,-1 1 0,1 0-1,0-1 1,-1 1 0,1-1 0,-1 1 0,1 0 0,-1-1 0,1 1 0,-1 0-1,1-1 1,-1 1 0,1 0 0,-1 0 0,1 0 0,-1 0 0,1-1 0,-1 1-1,1 0 1,-1 0 0,1 0 0,-1 0 0,0 0 0,1 0 0,-1 0 0,-7 1 105,-1-1 0,1 1 1,0 0-1,-10 4 1,-4 2 76,0 1 1,0 1-1,1 1 0,0 1 1,1 1-1,1 0 0,0 2 1,0 0-1,1 1 1,-22 25-1,36-35-145,1-1 1,-1 1-1,1 0 1,0 0-1,1 0 0,-4 9 1,6-13-60,-1 0 0,1 0 0,0 0-1,0 0 1,-1 0 0,1 0 0,0 0 0,0 0 0,0-1 0,0 1 0,0 0 0,0 0 0,1 0 0,-1 0 0,0 0 0,0 0-1,1 0 1,-1 0 0,0 0 0,1-1 0,-1 1 0,1 0 0,-1 0 0,1-1 0,-1 1 0,1 0 0,0 0 0,-1-1-1,1 1 1,0-1 0,0 1 0,-1-1 0,1 1 0,0-1 0,0 1 0,0-1 0,0 0 0,0 1 0,0-1 0,-1 0 0,1 0-1,0 0 1,0 0 0,0 1 0,0-1 0,0-1 0,0 1 0,1 0 0,8 0-254,1-1 0,-1 0 0,0 0-1,0-1 1,-1 0 0,19-7 0,60-30-456,-60 26 537,40-18-394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4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 18276,'-90'24'4387,"-44"14"-2195,133-38-2185,0 0 0,0 1-1,0-1 1,0 1 0,0-1 0,0 1 0,0-1 0,0 1 0,0-1 0,1 1 0,-1 0 0,0 0 0,0-1 0,0 1 0,1 0 0,-2 1-1,2-2-11,0 1 0,0-1-1,0 1 1,0-1-1,0 1 1,0-1-1,1 0 1,-1 1-1,0-1 1,0 1-1,0-1 1,0 0-1,0 1 1,1-1-1,-1 0 1,0 1 0,0-1-1,1 0 1,-1 1-1,0-1 1,0 0-1,1 1 1,-1-1-1,0 0 1,1 0-1,-1 0 1,1 1-1,5 2-126,1 0 0,-1 0-1,13 3 1,-12-4 67,28 9-376,-7-3 74,0 1 0,0 1 0,28 17-1,-53-26 345,-1 0 0,1 1 0,-1 0-1,1-1 1,-1 1 0,0 0-1,0 0 1,0 0 0,0 0-1,0 1 1,0-1 0,-1 0-1,1 1 1,-1 0 0,1-1-1,-1 1 1,1 3 0,-2-3 22,0-1 0,0 1 1,0-1-1,0 1 0,0-1 0,0 1 1,-1-1-1,1 1 0,-1-1 0,0 1 0,0-1 1,0 1-1,0-1 0,0 0 0,0 0 1,0 0-1,-1 1 0,1-1 0,-5 3 1,-4 6 66,-1-1 0,0 0 0,0-1 1,-1-1-1,-1 1 0,-15 7 0,-7 1 120,-43 14 0,30-16-105,0-2 1,-1-2 0,-73 7-1,32-11 18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32 15139,'2'-5'274,"8"-21"1775,-10 26-2029,0 1-1,0-1 1,0 0-1,0 0 1,0 0-1,0 0 1,0 0-1,0 0 1,0 0-1,-1 0 1,1 0-1,0 0 1,0 0-1,0 0 1,0 0-1,0 0 1,0 0-1,0 0 1,0 0-1,0 0 1,0 0-1,0 0 1,0 0-1,0 0 1,0 0-1,0-1 1,0 1-1,0 0 1,-1 0-1,1 0 1,0 0-1,0 0 1,0 0-1,0 0 1,0 0-1,0 0 1,0 0-1,0 0 1,0 0-1,0 0 1,0 0-1,0 0 1,0 0-1,0 0 1,0 0-1,0 0 1,0-1-1,0 1 1,0 0-1,0 0 1,-11 15 571,-26 40-391,3 1 0,3 2 0,2 2 0,2 0 0,4 2-1,2 0 1,3 2 0,-16 100 0,31-141-203,1-1-1,1 1 1,3 32-1,-2-49-49,0 0 0,1 0 1,0 0-1,0 0 0,1-1 0,0 1 0,0-1 0,0 1 0,1-1 0,-1 1 0,1-1 0,0 0 0,1-1 0,-1 1 0,1 0 0,0-1 0,0 0 0,7 5 0,-8-7 31,0 0 0,0-1 0,0 1 0,1-1 0,-1 0 0,1 0 1,-1 0-1,1 0 0,-1-1 0,1 1 0,0-1 0,-1 0 0,1 0 0,-1 0 0,1-1 0,0 1 0,-1-1 1,1 0-1,-1 0 0,4-2 0,34-14-301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 13843,'0'0'37,"0"-1"0,0 1 1,0 0-1,0-1 0,0 1 0,0 0 0,0-1 1,-1 1-1,1 0 0,0 0 0,0-1 0,0 1 1,-1 0-1,1-1 0,0 1 0,0 0 0,-1 0 1,1 0-1,0-1 0,-1 1 0,1 0 1,0 0-1,-1 0 0,1 0 0,0-1 0,-1 1 1,1 0-1,0 0 0,-1 0 0,1 0 0,-1 0 1,-14 4 331,-13 12 65,4 3-151,1 2 1,0 1 0,2 1-1,0 1 1,-24 37-1,23-30 240,-27 53 0,42-71-377,1 0 0,0 0 0,1 1 0,1 0 0,0 0 0,1 1 0,-1 16 0,3-29-127,1 1-1,0 0 0,0-1 0,0 1 1,0 0-1,0-1 0,1 1 1,-1 0-1,1-1 0,-1 1 0,1-1 1,0 1-1,0-1 0,0 1 1,1-1-1,-1 1 0,1-1 0,-1 0 1,1 0-1,-1 0 0,1 0 1,0 0-1,0 0 0,0-1 0,0 1 1,1 0-1,-1-1 0,0 0 1,1 1-1,-1-1 0,1 0 1,-1 0-1,1-1 0,-1 1 0,1 0 1,0-1-1,-1 0 0,1 1 1,0-1-1,-1 0 0,6-1 0,1 0-16,0-1 0,-1 0 0,1 0 0,0-1 0,-1 0 0,1-1-1,-1 0 1,0 0 0,0 0 0,11-10 0,-4 3 19,-1-1-1,-1-1 1,0 0 0,15-20-1,-19 20 346,-8 11-305,-1 1 0,1-1 1,0 1-1,0 0 1,0-1-1,0 1 0,0 0 1,0 0-1,1 0 0,-1 0 1,0 0-1,0 0 0,1 0 1,-1 0-1,1 1 0,-1-1 1,1 0-1,-1 1 0,1-1 1,1 0-1,3-1-315,-6 0-152,-7-1-167,6 3 673,-4 0-298,1 3-37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 14211,'0'-1'70,"1"0"0,-1 1 0,1-1 0,-1 0 0,0 1 0,1-1 0,-1 0 0,0 1 0,1-1 0,-1 0 0,0 0-1,0 0 1,0 1 0,0-1 0,0 0 0,0 0 0,0 0 0,0 1 0,0-1 0,0 0 0,0 0 0,0 0 0,-1 1 0,1-1 0,-1-1 0,0 1 5,0 0 0,1 0 0,-1 0-1,0 0 1,-1 1 0,1-1 0,0 0 0,0 1 0,0-1 0,0 1 0,0-1 0,-1 1-1,1 0 1,-2-1 0,-3 0 138,0 1 0,0-1 0,0 1-1,1 1 1,-1-1 0,-9 2 0,9 0-117,0 0 1,0 1-1,0 0 1,0-1-1,1 2 1,-1-1-1,1 1 1,0 0 0,0 0-1,0 0 1,0 1-1,1-1 1,-1 1-1,2 0 1,-1 1-1,-6 10 1,6-8-23,0 0 0,0 1 0,1 0 1,0-1-1,0 1 0,1 0 0,1 1 0,-1-1 0,1 0 1,1 0-1,0 11 0,0-18-60,0 0 0,0-1 1,0 1-1,1 0 0,-1 0 0,0-1 0,1 1 1,-1-1-1,1 1 0,-1 0 0,1-1 1,0 1-1,0-1 0,0 1 0,0-1 1,0 0-1,0 1 0,0-1 0,0 0 0,0 0 1,1 0-1,-1 0 0,2 2 0,0-3-4,-1 1-1,0-1 1,0 1-1,0-1 1,1 0-1,-1 0 1,0 0-1,0 0 1,1 0-1,-1-1 1,0 1-1,0-1 1,1 1-1,-1-1 1,2-1-1,7-3 8,0 0 0,-1-1-1,0 0 1,0-1 0,12-10-1,7-10 51,46-51 0,-67 67 30,-14 15 65,-16 18 32,18-17-167,-3 3 22,1 0-1,0 0 1,0 1-1,1 0 1,0 0-1,-6 16 1,11-24-46,0-1 0,0 0 0,0 0 0,0 0 0,-1 0-1,1 0 1,0 0 0,0 1 0,0-1 0,0 0 0,0 0 0,0 0 0,0 0 0,0 0 0,0 1 0,0-1 0,0 0 0,0 0 0,0 0-1,0 0 1,0 1 0,0-1 0,0 0 0,0 0 0,0 0 0,0 0 0,0 0 0,0 1 0,0-1 0,0 0 0,0 0 0,0 0 0,0 0 0,0 1-1,0-1 1,1 0 0,-1 0 0,0 0 0,0 0 0,0 0 0,0 0 0,0 0 0,0 0 0,1 1 0,-1-1 0,0 0 0,0 0 0,8-6 113,7-13 62,-3-2-2124,-9 24-996,-5 5 2961,-32 52 3,37-61 227,-1 0 0,1 0 0,0 1-1,-1-1 1,1 1 0,0 0 0,-1 0-1,5 0 1,0 1 58,-1-2 0,1 1-1,-1-1 1,11-2 0,-1-5-165,0 0 0,-1-1 1,0-1-1,0-1 0,17-16 0,-16 14-117,0 0 0,0 1 0,29-16 1,-44 28-26,0-1 0,0 1 1,0-1-1,1 1 0,-1-1 0,0 1 1,0-1-1,1 1 0,-1 0 1,0 0-1,0 0 0,1 0 1,-1 0-1,0 0 0,1 0 1,-1 0-1,2 1 0,-3-1 2,1 1 0,0-1 0,-1 1 0,1-1 0,0 1 0,-1-1 0,1 1 0,-1-1 0,1 1 0,-1 0 0,1-1 0,-1 1 0,0 0 0,1-1 0,-1 1 0,0 0 0,1 0 0,-1-1 0,0 1 0,0 1 0,1 5 13,-1-1 0,0 1 0,0 0 0,0 0 0,-3 7 1,2-5-10,-9 57 86,26-82-23,-7-1-13,0-1 1,-1 0-1,-1-1 0,9-32 0,-18 31 80,-1 13-23,-3 14 6,5-6-150,1-1-1,0 1 0,-1 0 0,1-1 1,0 1-1,0 0 0,-1 0 0,1 0 0,0-1 1,0 1-1,0 0 0,0 0 0,0-1 1,0 1-1,0 0 0,0 0 0,0 0 0,0-1 1,1 1-1,-1 0 0,0 0 0,1-1 1,-1 1-1,0 0 0,1 0 0,-1-1 0,1 2 1,0-1-62,1 0 1,-1-1 0,0 1-1,1 0 1,-1 0-1,1-1 1,-1 1 0,1-1-1,-1 1 1,1-1 0,0 1-1,2-1 1,5 1-250,0-1 0,0-1 0,14-1 0,3-2-314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162 140 12163,'0'0'109,"-1"-1"0,1 1 0,-1-1 0,1 1 0,-1-1 0,1 1 0,0 0 0,-1-1 0,1 1 0,-1 0 0,0 0 0,1-1 0,-1 1 0,1 0 0,-1 0 0,1 0 0,-1 0 0,1 0 0,-1 0 0,0-1 0,1 1 0,-1 1 0,1-1 0,-1 0 0,0 0 0,1 0 0,-1 0 0,1 0 0,-1 1-1,-22 3 1530,15 0-1396,0 1 0,0-1 0,0 1-1,1 1 1,-1-1 0,1 1-1,1 1 1,-1-1 0,1 1 0,-7 10-1,8-11-163,1 0-1,0 0 0,1 0 0,0 0 1,0 1-1,0-1 0,0 1 1,1 0-1,0 0 0,1 0 0,0 0 1,0 0-1,0 13 0,1-19-66,0 1-1,0-1 1,0 0 0,1 0-1,-1 1 1,1-1 0,-1 0-1,1 0 1,-1 1 0,1-1-1,0 0 1,-1 0 0,1 0-1,0 0 1,0 0 0,0 0-1,0 0 1,0 0 0,0-1 0,0 1-1,0 0 1,0 0 0,0-1-1,0 1 1,1-1 0,-1 1-1,0-1 1,0 1 0,1-1-1,-1 0 1,0 0 0,0 0-1,1 0 1,-1 0 0,0 0-1,1 0 1,-1 0 0,0 0-1,1 0 1,0-1 0,6 0 5,-1-1 1,0 0 0,0 0 0,0-1-1,0 0 1,8-4 0,6-6-2,-1-1 0,0-1 0,-1-1 0,0 0 0,-1-1 0,-1-2 0,-1 1 0,-1-2 0,0 0 0,-1-1 0,-2 0 1,0-1-1,10-28 0,-14 17 68,-8 32-80,0 1 1,0 0-1,0-1 1,0 1 0,0 0-1,0-1 1,0 1-1,0 0 1,0 0 0,0-1-1,0 1 1,0 0 0,0-1-1,0 1 1,-1 0-1,1-1 1,0 1 0,0 0-1,0 0 1,0-1-1,0 1 1,-1 0 0,1 0-1,0-1 1,0 1 0,-1 0-1,1 0 1,0 0-1,0-1 1,-1 1 0,0 0 7,0 1 0,0-1 1,0 1-1,1-1 1,-1 1-1,0-1 0,0 1 1,0-1-1,1 1 1,-1 0-1,0 0 0,1-1 1,-1 1-1,0 0 1,0 1-1,-10 15 81,0 1 1,1 0-1,1 0 1,1 1-1,1 0 1,0 1-1,1 0 1,-3 25-1,8-44-170,1 0 0,0 0 1,0 0-1,0 0 0,0 0 0,0 0 0,0 1 0,0-1 0,0 0 0,0 0 0,1 0 1,-1 0-1,0 0 0,1 0 0,-1 0 0,1 0 0,-1 0 0,1 0 0,-1 0 0,1 0 1,1 2-1,0-2-8,-1 0 0,1 0 0,0 0 0,0 0 1,0 0-1,-1-1 0,1 1 0,0 0 0,0-1 1,0 1-1,3-1 0,17 2-537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17236,'0'-1'1424,"3"-1"-1080,3 1-136,7-2 296,-3-2-432,4-2 72,1 1-120,-2 1-176</inkml:trace>
  <inkml:trace contextRef="#ctx0" brushRef="#br0" timeOffset="1">161 0 15899,'5'2'1313,"-1"4"-1297,-1-5 1344,7 3-440,2-2-264,9-1-320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46 15699,'-4'1'257,"1"-1"0,-1 1 0,0 0 0,0 0 0,1 0 0,-1 1 0,1 0 0,-1-1 0,1 1 0,0 0 1,0 0-1,0 1 0,0-1 0,-4 5 0,-2 2 171,0 1 0,-14 20 0,21-27-393,-1-1-1,1 1 1,0 0 0,1 1-1,-1-1 1,1 0 0,-1 1 0,1-1-1,0 0 1,0 1 0,0-1-1,1 1 1,-1 4 0,1-8-32,0 1 1,0-1 0,1 0 0,-1 1 0,0-1 0,0 1 0,1-1 0,-1 0 0,0 1 0,1-1-1,-1 0 1,0 1 0,1-1 0,-1 0 0,1 0 0,-1 1 0,0-1 0,1 0 0,-1 0 0,1 1-1,-1-1 1,1 0 0,-1 0 0,1 0 0,-1 0 0,0 0 0,1 0 0,-1 0 0,1 0 0,-1 0-1,1 0 1,-1 0 0,1 0 0,-1 0 0,1 0 0,-1-1 0,1 1 0,-1 0 0,0 0 0,1 0-1,0-1 1,21-9 34,34-26 1,-44 27-33,1 0 0,0 0 0,1 2 0,0 0 0,0 0 0,17-5 0,-30 12-2,0-1 0,0 1 0,0 0 1,0-1-1,1 1 0,-1 0 0,0 0 0,0 0 0,0 0 0,0 0 0,0 0 0,1 0 0,-1 0 0,0 0 0,0 0 0,0 1 0,0-1 0,0 0 0,0 1 0,0-1 1,0 1-1,0-1 0,0 1 0,0 0 0,0-1 0,0 1 0,0 0 0,0 0 0,0-1 0,-1 1 0,1 0 0,0 0 0,-1 0 0,2 2 0,-1 1 26,0 1 0,0 0 0,-1-1-1,1 1 1,-1 0 0,0-1 0,-1 6 0,1 10 99,0-20-130,0 1 0,0-1 0,1 1 0,-1-1 0,0 1 0,0-1 0,0 1 0,1-1 0,-1 0 0,0 1 0,0-1 0,1 1 0,-1-1 0,0 0 0,1 1 0,-1-1 0,1 0 0,-1 1 1,1-1-1,-1 0 0,0 1 0,1-1 0,-1 0 0,1 0 0,-1 0 0,1 0 0,-1 1 0,1-1 0,-1 0 0,1 0 0,-1 0 0,1 0 0,-1 0 0,1 0 0,-1 0 0,1 0 0,-1 0 0,1-1 0,-1 1 0,1 0 0,-1 0 1,1 0-1,-1-1 0,1 1 0,0-1 0,25-11-670,19-18-1314,-22 14 1129,25-14 0,-41 27 226,-1 0 1,1 0-1,0 0 0,0 1 0,0 0 1,0 0-1,0 1 0,15-1 0,-3 7-867,-18-4 1548,0-1 1,0 1 0,1-1-1,-1 1 1,0-1-1,0 1 1,1-1-1,-1 0 1,0 0-1,0 0 1,1 1-1,-1-1 1,0 0-1,1-1 1,-1 1-1,0 0 1,1 0-1,-1-1 1,2 1-1,107-51 2265,-110 51-2277,0 0 1,0 0-1,1 0 0,-1-1 1,0 1-1,0 0 1,0 0-1,1 0 1,-1 0-1,0 0 1,0 0-1,1 0 1,-1-1-1,0 1 1,0 0-1,0 0 0,1 0 1,-1 0-1,0 0 1,0 0-1,1 0 1,-1 0-1,0 0 1,0 0-1,1 0 1,-1 1-1,0-1 1,0 0-1,0 0 1,1 0-1,-1 0 0,0 0 1,0 0-1,0 0 1,1 1-1,-1-1 1,0 0-1,0 0 1,-5 9 1023,-17 12 327,21-20-1259,-11 10 665,-29 29 1259,39-37-1928,0 0-1,-1 0 0,1 0 0,0 0 0,0 0 1,1 1-1,-1-1 0,1 1 0,0-1 0,-1 1 0,2-1 1,-2 6-1,2-8-109,0-1-1,0 1 1,1 0 0,-1 0-1,0-1 1,0 1 0,1 0 0,-1 0-1,0-1 1,1 1 0,-1 0 0,0-1-1,1 1 1,-1-1 0,1 1-1,0-1 1,-1 1 0,1-1 0,-1 1-1,1-1 1,0 1 0,-1-1 0,1 1-1,0-1 1,-1 0 0,1 0-1,0 1 1,0-1 0,-1 0 0,1 0-1,0 0 1,0 0 0,-1 0 0,1 0-1,1 0 1,30-1 138,-19-2-132,1 0-1,-1-1 1,0 0-1,18-9 1,-25 10-9,0 0 0,0 0 0,0 0 0,-1-1 0,1 0 0,-1-1 0,0 1 0,0-1-1,0 0 1,-1 0 0,4-6 0,-7 10-4,0 0-1,0 0 1,-1 0-1,1 0 1,-1 0-1,1-1 1,-1 1-1,1 0 0,-1 0 1,0-1-1,0 1 1,1 0-1,-1 0 1,0-1-1,0 1 1,0 0-1,-1-1 1,1 1-1,0 0 0,0 0 1,-1-1-1,1 1 1,-1 0-1,1 0 1,-1 0-1,1 0 1,-1-1-1,0 1 0,1 0 1,-1 0-1,0 0 1,0 0-1,0 1 1,0-1-1,0 0 1,0 0-1,0 0 1,0 1-1,0-1 0,0 1 1,0-1-1,-1 1 1,1-1-1,0 1 1,-2-1-1,-3-1-25,1 1 1,-1 0-1,0 0 0,1 0 0,-1 1 1,0-1-1,1 1 0,-1 1 1,-6 0-1,-11 8-1053,22-9 1048,1 0 0,-1 0 0,1 1 0,0-1 0,-1 0 0,1 0 0,0 1 0,-1-1 0,1 0 0,0 1 0,0-1 0,-1 1 0,1-1 0,0 0 0,0 1 0,0-1 0,0 1 0,-1-1 0,1 0 0,0 1 0,0-1 0,0 1 0,0-1 0,0 1 0,0-1-1,0 1 1,0-1 0,0 1 0,0-1 0,0 0 0,1 1 0,-1-1 0,0 1 0,0-1 0,0 0 0,0 1 0,1-1 0,-1 1 0,0-1 0,0 0 0,1 1 0,-1-1 0,0 0 0,1 1 0,-1-1 0,0 0 0,1 0 0,-1 1 0,1-1 0,0 0 0,11 9-449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15043,'10'-3'1785,"1"1"-1009,5 4-312,6-1 1648,4 1-1143,10-1-425,6-1-88,6-3-376,0-1-280,-2-3-680,-6-2-617,-5 3 1209,-6 0-248,-7 2-184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17692,'-5'31'1224,"-13"2"-992,-1 2-88,-1 4 272,1 3-200,3 0-8,1-5-32,8-6-136,4-5-152,5-9-432,-1-7-160,1-10 264,-7-8 40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 16644,'-7'3'1488,"11"-2"-1072,7-5-144,15-8 752,11-1-408,10-6-272,7 2-96,7-2-159,2 5-25,-3 4-56,-7 4-169,-12 6-535,-11 6-184,-17 1 720,-7 2-176,-13-5-96</inkml:trace>
  <inkml:trace contextRef="#ctx0" brushRef="#br0" timeOffset="1">12 280 15307,'25'0'1785,"4"-1"-1113,7-1-224,6 2 696,4-3-264,-1 3-80,-6-1-431,0 1-449,-7 0 168,-6-2-80,-9-9-104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15019,'1'1'148,"0"0"0,0 0-1,1 0 1,-1 0 0,0-1-1,1 1 1,-1 0 0,1-1-1,-1 1 1,1-1 0,-1 0-1,1 1 1,0-1 0,-1 0-1,1 0 1,-1 0 0,1 0-1,-1 0 1,1-1 0,2 1-1,32-12 802,-30 10-711,12-5-74,0-1 0,-1-1 0,0 0-1,-1-1 1,0 0 0,-1-2 0,0 0 0,0 0 0,-2-2 0,1 1 0,21-32 0,-32 40-158,-1 0 0,1 0 1,-1 0-1,0 0 0,-1 0 1,1-1-1,-1 1 0,1-10 1,-2 14-6,0 0 0,0 0 1,0 0-1,0 0 1,0 0-1,0 0 1,-1 0-1,1 0 1,0-1-1,-1 1 0,1 0 1,0 0-1,-1 0 1,1 0-1,-1 0 1,0 1-1,1-1 0,-1 0 1,-1-1-1,1 1 1,0 1-1,-1-1 0,1 1 0,0-1 0,0 1 1,-1 0-1,1 0 0,0 0 0,-1-1 0,1 1 1,0 1-1,-1-1 0,1 0 0,0 0 0,-1 0 1,1 1-1,0-1 0,0 0 0,-1 1 0,1 0 1,-1 0-1,-7 3 24,0 1-1,0 1 1,0 0 0,1 0-1,0 0 1,0 1 0,1 0-1,-12 15 1,4-3 112,1 1 0,-19 33 0,32-51-116,-1 0 0,1 1 0,0-1 0,0 0 0,0 1 0,0-1 0,0 1 0,1 0 0,-1-1 0,1 1 0,-1-1 0,1 1-1,0 3 1,0-6-13,0 1 1,1-1-1,-1 1 0,0 0 0,0-1 0,1 1 0,-1-1 0,1 1 0,-1-1 0,0 0 0,1 1 0,-1-1 0,1 1 0,-1-1 0,1 0 1,-1 1-1,1-1 0,-1 0 0,1 1 0,-1-1 0,2 0 0,21 2 108,0-6-65,1-1-1,-1-2 1,42-17 0,21-5 5,-79 27-53,3-1-1,0 0 0,0 1 0,1 0 0,16 0 0,-25 2-1,0 0-1,-1 0 1,1 0-1,-1 0 1,1 0 0,0 0-1,-1 1 1,1-1 0,-1 1-1,1-1 1,-1 1 0,1-1-1,-1 1 1,1 0 0,-1 0-1,1 0 1,-1 0-1,0 0 1,0 0 0,0 0-1,1 0 1,-1 0 0,0 1-1,0-1 1,-1 0 0,1 1-1,0-1 1,0 1-1,-1-1 1,1 1 0,0-1-1,-1 1 1,0-1 0,1 1-1,-1-1 1,0 1 0,0 3-1,-2 8 34,0 0 0,-1 0 0,0 0 0,-9 20 0,8-20 157,3-11-40,2-3 43,21-36 3,-16 26-180,0 0 0,1 1 1,0 0-1,0 0 1,1 0-1,15-14 0,-22 24-18,0-1-1,0 1 0,0-1 1,0 1-1,0 0 0,1-1 1,-1 1-1,0 0 0,0 0 1,0 0-1,0 0 0,0 0 0,0 0 1,0 0-1,0 0 0,1 0 1,-1 0-1,0 1 0,0-1 1,0 0-1,0 1 0,0-1 1,1 1-1,27 17-3,-18-10 32,-10-7-26,0 0 0,0 0 1,0 0-1,0 0 0,-1 0 0,1 0 0,0 0 1,-1 0-1,1 0 0,-1 0 0,1 0 1,-1 0-1,1 0 0,-1 1 0,0-1 1,1 0-1,-1 0 0,0 0 0,0 1 1,0-1-1,0 0 0,0 0 0,0 1 1,-1-1-1,1 0 0,-1 3 0,-13 35 22,9-27-15,-10 29 425,32-67-373,-2 2 100,20-37 0,-32 54-143,0 1 0,-1-1 0,1 1 0,-2-1 0,1 0 0,0 0 0,-1 0 0,-1 1 0,1-1 0,-1 0 0,-1-11 0,1 18-17,0 0-1,0-1 0,0 1 0,0 0 1,0-1-1,0 1 0,0 0 0,0-1 1,0 1-1,0 0 0,0 0 0,0-1 1,0 1-1,0 0 0,0-1 0,0 1 1,0 0-1,-1-1 0,1 1 0,0 0 1,0 0-1,0-1 0,-1 1 0,1 0 1,0 0-1,0 0 0,-1-1 1,1 1-1,0 0 0,0 0 0,-1 0 1,1 0-1,0-1 0,0 1 0,-1 0 1,1 0-1,0 0 0,-1 0 0,1 0 1,0 0-1,-1 0 0,1 0 0,0 0 1,-1 0-1,1 0 0,0 0 0,0 0 1,-1 0-1,1 0 0,0 0 0,-1 0 1,1 1-1,0-1 0,-1 0 0,1 0 1,0 0-1,0 0 0,-1 1 0,1-1 1,-1 1-2,1-1 0,0 1 0,-1 0 1,1-1-1,0 1 0,-1 0 0,1-1 0,0 1 1,0 0-1,0-1 0,0 1 0,-1 0 1,1 0-1,0-1 0,0 1 0,1 0 1,-1 0-1,0-1 0,0 1 0,0 0 0,0 0 1,1-1-1,-1 1 0,0 0 0,0-1 1,1 1-1,-1 0 0,1-1 0,-1 1 1,1-1-1,0 1 0,1 2-27,1 0 0,0 0-1,1-1 1,-1 1 0,0-1 0,1 0 0,-1 0-1,1-1 1,0 1 0,0-1 0,-1 1 0,1-1 0,0 0-1,0-1 1,8 2 0,5-2-640,0 1 0,23-4 1,-37 3 571,14-3-360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87 15227,'0'-1'117,"0"1"0,0-1 0,0 0 0,0 1 0,0-1 0,0 0 0,-1 0 0,1 1 0,0-1 0,0 0 0,0 1 0,-1-1 0,1 1 0,0-1 0,-1 0 0,1 1 0,-1-1 0,1 1 0,-1-1 0,1 1 0,-1-1 0,1 1 0,-1-1 0,1 1 0,-1 0 0,1-1-1,-2 0 1,0 1 52,0-1-1,0 1 0,0 0 0,0 0 1,0-1-1,0 1 0,0 1 0,0-1 0,0 0 1,-2 1-1,-5 1 211,-1 1-1,1 0 1,-9 4-1,8-2-319,1 0-1,0 1 0,0 0 1,0 0-1,1 1 0,0 0 1,0 1-1,1 0 0,0 0 0,-12 18 1,18-25-55,0 0 1,0 0 0,0 0 0,1 0-1,-1 1 1,1-1 0,-1 0-1,1 1 1,-1-1 0,1 0-1,-1 1 1,1-1 0,0 1-1,0-1 1,0 1 0,0-1-1,0 0 1,0 3 0,1-3-1,-1 0 1,1-1-1,-1 1 1,1-1-1,0 1 1,-1-1-1,1 1 0,-1-1 1,1 1-1,0-1 1,-1 0-1,1 1 1,0-1-1,-1 0 1,1 0-1,0 0 1,0 1-1,-1-1 1,1 0-1,0 0 1,0 0-1,-1 0 1,1 0-1,1 0 0,4-1 6,0 0 0,-1 0 0,1-1 0,-1 1-1,1-1 1,-1 0 0,9-5 0,13-11-154,48-41 0,-6 3-194,-68 56 333,-1-1-1,0 1 1,1 0-1,-1-1 1,1 1 0,-1-1-1,1 1 1,-1 0-1,1 0 1,-1-1-1,1 1 1,-1 0 0,1 0-1,-1-1 1,1 1-1,0 0 1,-1 0-1,1 0 1,-1 0 0,1 0-1,-1 0 1,1 0-1,0 0 1,-1 0-1,1 0 1,-1 1 0,1-1-1,0 0 1,0 1 5,-1 0-1,1 0 1,-1-1 0,0 1 0,1 0 0,-1 0 0,0 0-1,0 0 1,1 0 0,-1 0 0,0 0 0,0-1 0,0 1-1,0 0 1,0 0 0,-1 1 0,-10 48 156,8-41-139,2-2 0,-1-2 2,1 0 0,0 0 0,0 0 0,1 0 0,-1 9 0,1-13-16,0 0-1,1 0 1,-1 0 0,0-1 0,0 1-1,1 0 1,-1 0 0,0 0 0,1 0-1,-1-1 1,1 1 0,-1 0 0,1 0-1,-1-1 1,1 1 0,0 0-1,-1-1 1,1 1 0,0-1 0,0 1-1,-1-1 1,1 1 0,0-1 0,0 1-1,0-1 1,-1 0 0,1 1 0,0-1-1,0 0 1,0 0 0,0 0 0,0 0-1,0 0 1,0 0 0,0 0 0,-1 0-1,1 0 1,0 0 0,1-1-1,8-1 0,-1 0 0,1-1-1,-1 0 1,0-1-1,0 0 1,0-1-1,-1 1 1,11-9 0,-4 4 3,-15 9-3,0 0-1,0 0 0,0 0 0,0 0 0,0 0 1,0 0-1,0 0 0,0 0 0,0 0 1,0 0-1,0 0 0,0 1 0,0-1 0,1 0 1,-1 0-1,0 0 0,0 0 0,0 0 0,0 0 1,0 0-1,0 0 0,0 0 0,0 0 0,0 0 1,0 0-1,-8 8 184,3-3 24,17-17-108,72-79 42,-84 91-140,0-1 1,0 1-1,0 0 1,0-1-1,0 1 1,0 0-1,1 0 1,-1-1-1,0 1 0,0 0 1,0 0-1,1-1 1,-1 1-1,0 0 1,0 0-1,0 0 1,1 0-1,-1-1 1,0 1-1,0 0 0,1 0 1,-1 0-1,0 0 1,1 0-1,-1 0 1,0 0-1,0 0 1,1-1-1,-1 1 1,0 0-1,1 0 0,-1 0 1,0 1-1,1-1 1,-1 0-1,0 0 1,0 0-1,1 0 1,-1 0-1,0 0 1,1 0-1,-1 0 1,0 1-1,0-1 0,1 0 1,-1 0-1,0 0 1,0 0-1,0 1 1,1-1-1,-1 0 1,0 0-1,0 1 1,0-1-1,0 0 0,1 0 1,-1 1-1,0-1 1,0 0-1,0 1 1,0-1-1,0 0 1,0 0-1,0 1 1,0 0-1,4 30 167,-2-11-81,-1-19-84,-1 0 0,1 0 1,-1 0-1,1 0 1,-1 0-1,1 0 0,0 0 1,-1 0-1,1-1 0,0 1 1,-1 0-1,1 0 1,0-1-1,0 1 0,0-1 1,0 1-1,0-1 0,0 1 1,0-1-1,0 1 0,0-1 1,0 0-1,0 1 1,2-1-1,0 0-1,0 0-1,-1 0 1,1 0-1,0-1 1,0 1-1,0-1 1,0 0-1,5-2 1,3-1-14,-2-2 0,1 1-1,16-12 1,-2-2-177,-1-1 0,29-31 0,-75 81 154,2 1 0,-19 35 0,28-45 73,8-11-32,11-11-694,13-15-921,10-13 714,-14 12 282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1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20076,'-9'3'1401,"5"3"-1201,1-1-88,0 3 24,2-3-536,4-2 416,2 0-104,4-3-120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1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13811,'23'16'1568,"-3"17"-688,-1 8-247,-1 17 1007,-5 8-440,-15 10-168,-8 3-127,-18 9-217,-12 6-144,-18 9-264,-8 0-208,-26-9-840,-6-3 728,-7-6-104,2-4-72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 7017,'-19'-6'-264,"-4"3"280,-3 0 16,-6-1 184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4491 381 7866,'-247'-42'2971,"-347"-13"0,282 30-2260,-543-115 0,806 129-640,-299-61 184,249 57-249,-154-5 1,-58 32-42,235-4 29,0 4-1,-85 26 1,114-24 5,1 2-1,0 2 1,2 3-1,-58 34 0,72-36 2,0 2 0,2 1 0,1 2 0,0 0-1,2 2 1,-37 48 0,24-19-16,2 2 1,-35 76-1,-42 127-36,99-225 47,-102 215-166,64-148 74,-59 170 0,100-236 87,2-1 0,0 2 0,3-1 0,1 1 0,2 0 0,1 0 0,2 0 1,2 0-1,6 36 0,-4-49-4,1 0 0,2-1 0,0 1 0,1-2 0,21 42 0,-19-48 1,0-1 0,1 0 0,0 0 0,1-1 0,1 0 1,0-1-1,1-1 0,18 14 0,2-3-7,1-2 0,1-1 0,1-2 0,1-2 0,0-1 0,1-2 0,56 12 0,-17-11-4,-1-4 0,151 1 0,-32-10 9,288-5 105,-338-4-52,188-34 1,105-28-50,-303 56 114,172 3 1,-160 16 71,10 0-119,200-18 1,-308 8-135,1-3 0,-2-2 1,1-2-1,-2-2 1,0-2-1,0-3 0,-2-1 1,50-30-1,-49 18 52,-1-1-1,-2-3 0,-2-1 1,-1-3-1,-2-1 1,47-63-1,176-293 329,-261 395-302,90-164 2,-74 130-26,-2 0 0,18-70-1,-24 68 32,-1-2-1,-2 1 0,-1-1 0,-2 0 1,-5-70-1,0 95 29,0-1-1,-1 1 1,-1 0 0,-1 0 0,0 0 0,-1 1 0,-11-22-1,10 26 3,1 0 0,-1 1-1,-1 0 1,1 0-1,-1 1 1,-1 0-1,0 0 1,0 1 0,0 0-1,-1 1 1,-14-8-1,-4 2 16,-1 0 0,0 1-1,-1 2 1,0 2 0,-1 0-1,-51-4 1,17 8-91,1 2 0,-78 9 1,42 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13643,'7'-4'354,"0"1"-1,0-1 1,0 2 0,0-1-1,0 1 1,0 0 0,1 0-1,-1 1 1,1 0-1,-1 0 1,1 0 0,0 1-1,11 2 1,-12-1-195,-1 1 0,0 0 0,0 0 1,0 0-1,-1 1 0,1 0 0,-1 0 0,1 1 0,-1-1 0,0 1 0,0 0 1,-1 0-1,1 1 0,-1 0 0,0-1 0,7 11 0,-2 2-48,0 0 1,0 0-1,-2 1 0,0-1 0,-1 2 1,-1-1-1,-1 1 0,0 0 0,-2 0 1,0 0-1,-1 0 0,-1 25 0,-4 3 32,-1 1-1,-2-1 1,-25 82 0,19-87-331,-2 0 1,-2-1 0,-1 0-1,-2-2 1,-36 53-1,20-47-94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13406 0 13531,'-32'9'42,"0"2"0,1 0 0,1 2 0,-39 23 0,35-18-169,-193 90 128,-309 101 0,108-86 287,-8-28-137,-155 35-210,-85 17-183,-10-42 146,-659-5-128,812-66 53,-1530 59-84,561-27 874,1036-23-506,-557 125-1,851-129-74,-532 112 188,45-50 117,193-34 97,197-12-62,201-36-151,-120 50 0,108-26-67,21-9-569,69-47 225,7-2 57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12627,'15'1'373,"-1"1"1,1 0-1,-1 1 1,15 5 0,18 4-11,9-5-150,1-2 1,0-2-1,107-10 0,-140 6-191,95-4 78,-105 5-89,0 1 1,-1 0-1,0 1 0,1 1 0,-1 0 0,19 8 0,-26-8-43,0 0 0,0 1 0,0 0-1,-1 0 1,1 0 0,-1 1 0,0-1-1,-1 1 1,1 1 0,-1-1 0,0 1-1,0-1 1,-1 1 0,0 0 0,4 10-1,-2-7-60,-1-9-30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14019,'3'4'77,"-1"-1"-1,1 1 1,0-1-1,-1 0 1,1 0 0,1 0-1,-1-1 1,0 1 0,1-1-1,0 0 1,-1 0-1,1 0 1,0 0 0,0 0-1,0-1 1,0 0 0,7 2-1,7-1-65,0 0 1,-1-1-1,19-1 0,-1 0 85,-33 0-90,-1-1 0,1 1 0,-1 0 0,1 1-1,-1-1 1,1 0 0,-1 0 0,1 1 0,-1-1-1,1 0 1,-1 1 0,0 0 0,1-1 0,-1 1-1,0 0 1,1 0 0,-1 0 0,0-1 0,0 1 0,0 0-1,0 1 1,0-1 0,0 0 0,0 0 0,0 0-1,0 1 1,0-1 0,-1 0 0,1 1 0,0-1-1,-1 1 1,0-1 0,1 1 0,-1-1 0,0 1-1,1-1 1,-1 1 0,0-1 0,0 1 0,0-1-1,-1 3 1,0 6 48,-2 0-1,1 0 1,-1 0-1,0-1 1,-5 10-1,4-10-20,-9 26 102,-60 130 338,62-146-433,1-6-13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15235,'1'0'90,"-1"0"0,1 0 0,0 0 0,0 0 0,-1 0 0,1 0 0,0 0 0,0 0 0,-1 0-1,1 0 1,0 0 0,-1 1 0,1-1 0,0 0 0,-1 1 0,1-1 0,0 0 0,-1 1 0,1-1 0,-1 1 0,1-1-1,0 1 1,-1-1 0,1 1 0,-1-1 0,0 1 0,1-1 0,-1 1 0,1 0 0,-1-1 0,0 1 0,0 0 0,1-1 0,-1 1-1,0 1 1,9 32 958,-8-25-714,58 422 2532,-59-404-2360,0-27-499,0 0 0,0 0 1,0 1-1,0-1 0,0 0 1,0 0-1,0 0 1,0 0-1,0 0 0,0 0 1,0 0-1,0 0 1,0 0-1,0 0 0,0 1 1,0-1-1,0 0 1,0 0-1,0 0 0,0 0 1,0 0-1,0 0 0,0 0 1,-1 0-1,1 0 1,0 0-1,0 0 0,0 1 1,0-1-1,0 0 1,0 0-1,0 0 0,0 0 1,0 0-1,0 0 0,0 0 1,0 0-1,0 0 1,0 0-1,-1 0 0,1 0 1,0 0-1,0 0 1,0 0-1,0 0 0,0 0 1,0 0-1,0 0 0,0 0 1,0 0-1,0 0 1,-1 0-1,1 0 0,0 0 1,0 0-1,0 0 1,0 0-1,0 0 0,0 0 1,0 0-1,0 0 1,0 0-1,-5-15 286,0-14-262,2-1 0,1 1 1,1-1-1,2 0 0,0 1 0,3-1 1,0 1-1,14-48 0,-11 54-104,0 0-1,13-24 1,-16 39 50,0 1 1,0-1 0,1 1 0,0 0 0,0 0-1,1 0 1,0 1 0,0 0 0,9-7-1,-13 11 20,0 1-1,-1 0 1,1-1-1,0 1 1,0 0-1,-1 0 1,1 1-1,0-1 1,0 0-1,0 0 1,0 1-1,0 0 1,0-1-1,0 1 1,0 0-1,1 0 1,-1 0-1,0 0 0,0 0 1,0 0-1,0 1 1,0-1-1,0 1 1,0-1-1,0 1 1,0 0-1,0 0 1,-1 0-1,1 0 1,0 0-1,0 0 1,-1 1-1,1-1 1,-1 0-1,1 1 1,2 2-1,-2 0-1,0-1 0,0 0 0,-1 1 0,1-1 0,-1 1 0,0-1 0,0 1 0,0 0 0,0 0 0,0-1 0,-1 1 0,0 0 0,0 0 0,0 0 0,0-1 0,0 1 0,-1 0 0,0 0 0,-2 6 0,0-2-3,-1-1 0,-1 1 0,1-1 0,-1 0 0,0 0 0,0-1 0,-1 1 1,0-1-1,0 0 0,-1-1 0,0 0 0,-8 5 0,-5 3-141,-2-1 0,-42 18 0,64-30 105,0 0 0,0 1 0,-1-1 1,1 0-1,0 0 0,0 0 0,-1 0 0,1 1 0,0-1 0,0 0 0,-1 0 0,1 0 0,0 0 0,-1 0 0,1 0 0,0 0 0,0 0 1,-1 0-1,1 0 0,0 0 0,-1 0 0,1 0 0,0 0 0,-1 0 0,1 0 0,0 0 0,0 0 0,-1 0 0,1 0 0,0 0 0,-1 0 1,1-1-1,0 1 0,0 0 0,-1 0 0,1-1 0,4-10-1207,0 5 1229,6-17-646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16748,'12'83'2441,"-7"-44"-1448,2 0 0,15 51-1,-22-87-945,1 0-1,0-1 1,0 1 0,1-1-1,-1 1 1,1-1-1,-1 1 1,1-1-1,0 0 1,0 0-1,0 0 1,3 3-1,-4-4-39,0-1 0,0 0 0,0 1-1,0-1 1,0 0 0,0 1 0,0-1-1,0 0 1,0 0 0,0 0 0,0 0-1,0 0 1,0 0 0,0 0 0,1 0-1,-1 0 1,0-1 0,0 1 0,0 0 0,0-1-1,0 1 1,-1-1 0,1 1 0,0-1-1,0 1 1,0-1 0,0 0 0,0 1-1,-1-1 1,1 0 0,0 0 0,-1 0-1,1 1 1,0-1 0,0-1 0,4-6 8,0 0 0,-1 0 0,1 0 0,-2 0 0,1-1 0,-1 0 1,0 0-1,-1 1 0,0-1 0,1-13 0,-1 2 85,-1 0-1,-1 0 0,-4-35 1,-7 6 219,10 46-285,1 1 0,-1 0 0,0-1 0,0 1 0,0 0 0,0 0-1,0 0 1,-1 0 0,1 0 0,-1 0 0,1 0 0,-1 1 0,0-1 0,1 0 0,-1 1-1,0-1 1,-4-1 0,6 3-23,-1-1 0,1 1 1,-1 0-1,1 0 0,-1 0 0,1 0 0,-1 0 0,1 0 0,-1 0 1,1 0-1,-1 0 0,1 0 0,-1 0 0,1 0 0,0 0 0,-1 0 0,1 0 1,-1 0-1,1 1 0,-1-1 0,1 0 0,-1 0 0,1 1 0,0-1 0,-1 0 1,1 0-1,-1 1 0,1-1 0,0 0 0,-1 1 0,1-1 0,-1 1 1,-3 19 199,5-14-181,-1-1-1,1 1 1,0 0 0,0 0 0,2 5 0,-2-9-23,-1 0 1,1-1 0,0 1 0,0 0-1,0 0 1,0-1 0,0 1 0,1-1-1,-1 1 1,0-1 0,1 1 0,-1-1-1,1 0 1,-1 1 0,1-1 0,0 0-1,0 0 1,-1 0 0,1-1-1,4 2 1,-4-1-43,1-1 0,0 0-1,-1 0 1,1 0 0,0-1-1,0 1 1,-1 0 0,1-1 0,-1 0-1,1 0 1,0 0 0,-1 0-1,4-2 1,3-3-124,0 0 1,0 0-1,-1-1 0,0 0 0,0 0 1,11-15-1,17-32-247,-24 30 41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43 12691,'2'-3'388,"0"1"1,-1-1 0,0 0 0,1-1-1,-1 1 1,0 0 0,-1 0 0,2-5-1,-2 8-287,0-1-1,0 1 0,0-1 0,0 1 1,0 0-1,0-1 0,-1 1 0,1-1 1,0 1-1,0 0 0,0-1 0,0 1 0,-1-1 1,1 1-1,0 0 0,0-1 0,-1 1 1,1 0-1,0-1 0,-1 1 0,1 0 1,0 0-1,-1-1 0,1 1 0,0 0 1,-1-1-1,-1 1 46,1 0-1,-1 0 1,1-1 0,-1 1 0,1 0 0,-1 0-1,1 0 1,-1 0 0,1 1 0,-1-1 0,1 0-1,-2 1 1,-3 1 35,0 1-1,1 0 0,-1 0 1,1 0-1,0 0 1,0 1-1,0 0 1,0 0-1,1 0 1,0 1-1,-5 4 1,-2 4-8,1 1 1,-15 26-1,18-27-137,1 1 0,1-1 0,0 1 0,-6 26 0,9-31-29,1-1 0,0 1 0,0 0 0,1 0 0,0-1 0,0 1 0,1 0 0,0 0 0,4 10-1,-5-17-3,1 0-1,-1 0 1,1 0-1,0 0 0,-1-1 1,1 1-1,0 0 1,0 0-1,0-1 0,1 1 1,-1-1-1,0 1 1,1-1-1,-1 1 0,1-1 1,-1 0-1,1 0 0,-1 0 1,1 0-1,0 0 1,2 1-1,-2-1 4,1-1-1,-1 0 1,0 0-1,1 0 1,-1 0-1,1 0 1,-1 0 0,0-1-1,1 1 1,-1-1-1,0 0 1,1 1-1,-1-1 1,4-2 0,3-3 24,0 1 1,-1-1 0,0-1 0,0 1 0,-1-1 0,13-15-1,-8 7 52,-2-1 0,1 0-1,-2 0 1,12-27 0,-18 36-39,-1 0-1,1-1 1,-1 1 0,0 0 0,-1 0-1,0-1 1,0 1 0,-1-1 0,1 1-1,-2-1 1,1 1 0,-1-1 0,0 1-1,-3-9 1,4 14-51,-1 0 1,0 0-1,0 0 0,0 0 1,0 0-1,0 0 1,0 0-1,-1 0 0,1 1 1,0-1-1,-1 0 0,1 1 1,-1-1-1,0 1 0,0 0 1,0 0-1,1-1 0,-1 1 1,0 0-1,0 1 1,0-1-1,0 0 0,-1 1 1,1-1-1,0 1 0,0-1 1,0 1-1,0 0 0,-1 0 1,-2 0-1,2 1-179,1-1 1,-1 1-1,1-1 0,-1 1 0,1 0 1,-1 0-1,1 1 0,-1-1 1,1 0-1,0 1 0,0-1 0,0 1 1,0 0-1,0-1 0,0 1 1,0 0-1,1 0 0,-1 1 0,0-1 1,1 0-1,0 0 0,0 1 0,0-1 1,-2 5-1,3 5-657,9-2-291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15227,'3'-23'2088,"2"19"-894,1 15 44,1 15-692,-1 0 0,-2 1 0,0-1 0,-1 36 0,2 13 38,-5-75-580,0 1 1,0-1-1,0 1 1,0-1-1,0 1 1,0-1-1,0 1 0,0-1 1,0 1-1,0-1 1,0 1-1,0-1 1,0 1-1,1-1 1,-1 1-1,0-1 1,0 1-1,0-1 0,1 1 1,-1-1-1,0 0 1,1 1-1,-1-1 1,0 1-1,1-1 1,-1 0-1,0 1 0,1-1 1,-1 0-1,1 0 1,-1 1-1,1-1 1,-1 0-1,0 0 1,1 0-1,-1 1 0,1-1 1,-1 0-1,1 0 1,-1 0-1,1 0 1,-1 0-1,2 0 1,20-15 35,1 1-45,-21 13 2,1 0 0,0 0 0,0 1 1,0-1-1,0 1 0,0 0 0,0 0 1,0 0-1,0 1 0,0-1 0,0 0 1,-1 1-1,1 0 0,0 0 0,0 0 1,0 0-1,3 2 0,-2 0-1,0 0-1,0 0 1,0 0 0,-1 0-1,1 1 1,-1-1 0,0 1-1,0 0 1,4 8-1,-2-3 20,0 1 0,-1 0 0,0 0 0,0 0-1,-1 0 1,-1 0 0,0 1 0,0-1 0,-1 15-1,0-21 20,-1 0 0,-1 0 0,1 0 0,-1 0 0,1 0 0,-1 0-1,0 0 1,0 0 0,-1 0 0,1 0 0,-1 0 0,0-1 0,0 1 0,0 0 0,-1-1-1,1 0 1,-5 4 0,4-4 5,0-1 0,0 0 1,0 0-1,-1 0 0,1-1 0,0 1 0,-1-1 0,0 0 0,1 0 1,-1 0-1,0 0 0,1-1 0,-1 1 0,0-1 0,0 0 1,0 0-1,1 0 0,-8-2 0,2 0-84,1 0 0,0-1 0,0 1 0,0-1 0,0-1 1,1 0-1,-1 0 0,1 0 0,0-1 0,0 0 0,1-1 0,-1 1 0,1-1 0,-8-10 0,14 16 7,0-1 0,0 1 0,0 0 0,0 0 0,0 0 0,0 0 0,0-1 0,0 1 0,0 0 0,1 0 0,-1 0 0,0 0 0,0 0 0,0 0-1,0-1 1,0 1 0,0 0 0,0 0 0,0 0 0,0 0 0,1 0 0,-1 0 0,0 0 0,0-1 0,0 1 0,0 0 0,0 0 0,0 0 0,1 0-1,-1 0 1,0 0 0,0 0 0,0 0 0,0 0 0,0 0 0,1 0 0,-1 0 0,0 0 0,0 0 0,0 0 0,0 0 0,1 0 0,-1 0 0,0 0-1,0 0 1,0 0 0,0 0 0,1 1 0,9-1-796,-9 0 617,2 0 33,0 0 0,1 0 0,-1-1 1,1 1-1,-1-1 0,0 0 0,0 0 0,1 0 0,-1 0 1,0-1-1,0 1 0,0-1 0,0 1 0,-1-1 1,1 0-1,0-1 0,3-3 0,21-20-677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18268,'2'2'132,"0"-1"-1,-1 1 1,1 0-1,0 0 1,-1 0 0,0 0-1,1 0 1,-1 1-1,0-1 1,0 0 0,0 0-1,0 1 1,0-1-1,-1 1 1,1-1 0,-1 4-1,1 45 540,-2-26-14,5 126 1326,-4-150-1983,0 1 0,0-1 0,0 0-1,0 0 1,0 0 0,0 0 0,0 0 0,1 0 0,-1 0 0,0 0 0,1 1 0,-1-1 0,0 0 0,1 0 0,0 0 0,-1 0 0,1-1-1,0 2 1,0-2-22,-1 0-1,1-1 1,0 1-1,-1-1 1,1 1-1,-1 0 1,1-1-1,-1 1 1,1-1-1,-1 1 1,0-1-1,1 1 1,-1-1-1,0 0 1,1 1-1,-1-1 1,0 1-1,0-1 0,1 0 1,-1 0-1,14-47-1149,0-48-992,-7 44 551,-4 68 1647,1 1-1,0-1 1,2 0-1,8 19 1,-14-34-14,1 0-1,0 0 1,-1 0-1,1 0 1,0 0-1,-1 0 1,1 0 0,0 0-1,0 0 1,0 0-1,0-1 1,0 1-1,0 0 1,0 0 0,0-1-1,0 1 1,0-1-1,0 1 1,1-1-1,-1 1 1,0-1 0,0 0-1,1 0 1,-1 1-1,0-1 1,2 0-1,-1-1 2,1 1 0,-1-1-1,1 0 1,-1 0-1,0 0 1,1 0-1,-1 0 1,0-1-1,0 1 1,0-1-1,0 1 1,2-3-1,6-6 24,-1 0 1,0-1-1,12-18 0,5-20 16,-19 36 77,0-1-1,18-24 1,-44 130 1723,16-78-1642,0-2-20,1-1 1,0 1 0,0 0-1,1 0 1,2 22 0,-2-33-194,1-1 1,1 0-1,-1 0 1,0 1-1,0-1 0,0 0 1,0 1-1,0-1 1,0 0-1,0 0 1,0 1-1,0-1 1,0 0-1,1 0 1,-1 1-1,0-1 1,0 0-1,0 0 0,1 0 1,-1 1-1,0-1 1,0 0-1,0 0 1,1 0-1,-1 1 1,0-1-1,1 0 1,-1 0-1,0 0 1,0 0-1,1 0 1,-1 0-1,0 0 0,0 0 1,1 0-1,-1 0 1,0 0-1,1 0 1,-1 0-1,0 0 1,1 0-1,-1 0 1,0 0-1,0 0 1,1 0-1,-1 0 0,0 0 1,0-1-1,1 1 1,-1 0-1,0 0 1,0 0-1,1 0 1,-1-1-1,0 1 1,0 0-1,0 0 1,1 0-1,-1-1 1,0 1-1,0 0 0,0 0 1,0-1-1,16-18-38,-13 16 26,2-4-46,1 0 1,-1 1-1,1 0 1,1 0-1,10-7 1,-16 12 40,0 0 1,0 0 0,1 1-1,-1-1 1,1 0 0,-1 1-1,0-1 1,1 1 0,-1 0 0,1-1-1,-1 1 1,1 0 0,-1 0-1,1 0 1,-1 0 0,1 0-1,-1 0 1,1 0 0,-1 1 0,1-1-1,-1 1 1,1-1 0,-1 1-1,1-1 1,-1 1 0,0 0-1,0-1 1,1 1 0,-1 0 0,0 0-1,0 0 1,0 0 0,0 0-1,0 0 1,0 1 0,0-1-1,0 0 1,1 2 0,6 14-49,-7-15 58,0 1 0,0-1 0,0 1 1,0-1-1,0 0 0,1 1 1,-1-1-1,1 0 0,-1 0 0,1 0 1,0 0-1,3 2 0,-5-4 4,1 0-1,0 0 1,-1 0 0,1 0-1,-1 0 1,1 0 0,0-1-1,-1 1 1,1 0 0,-1 0-1,1 0 1,-1-1 0,1 1-1,-1 0 1,1-1-1,-1 1 1,1-1 0,-1 1-1,0 0 1,1-1 0,-1 1-1,1-1 1,-1 1 0,0-1-1,0 1 1,1-1 0,-1-1-1,10-19 8,-8 17-9,47-118-17,-49 121 16,0 1 0,0 0 0,0-1 0,0 1 0,0-1 0,0 1 0,0 0 0,1-1 0,-1 1 0,0 0 0,0-1 0,0 1 0,1 0 0,-1-1 0,0 1 0,0 0 0,1-1 0,-1 1 0,0 0 0,1 0 0,-1-1 0,0 1 0,1 0 0,-1 0 1,0 0-1,1 0 0,-1-1 0,0 1 0,1 0 0,-1 0 0,1 0 0,-1 0 0,0 0 0,1 0 0,-1 0 0,1 0 0,-1 0 0,0 0 0,1 0 0,-1 0 0,1 0 0,-1 1 0,0-1 0,1 0 0,-1 0 0,0 0 0,1 0 0,-1 1 0,0-1 0,1 0 1,-1 0-1,0 1 0,1-1 0,-1 0 0,0 1 0,1 0 0,15 28 22,-5-9-14,-10-17-3,2 0 0,-1-1 0,0 0 0,0 1 0,1-1 0,-1 0 0,1 0 0,0 0 0,0 0 0,0-1 0,0 1 0,0-1 0,0 0 0,0 0 0,0 0 0,0 0 0,1 0 0,5 0 0,-4-2 2,0 1 0,-1-1 0,1 0 0,0 0 0,-1 0 0,1 0 0,-1-1 1,0 0-1,1 0 0,-1 0 0,8-6 0,-1-1 2,0 0 0,-1-1-1,1 0 1,-2-1 0,1 0 0,-2 0 0,14-23 0,-18 27-7,-1 3 0,-1 0 0,0 0 1,0 0-1,0 0 1,-1 0-1,1 0 0,-1 0 1,0 0-1,0-1 1,1-8-1,-2 13-1,0 0 0,0 0 0,0-1 0,0 1 0,0 0 0,0 0 0,0 0 0,0 0 0,0-1-1,0 1 1,0 0 0,-1 0 0,1 0 0,0 0 0,0 0 0,0-1 0,0 1 0,0 0 0,0 0 0,0 0 0,0 0 0,0 0 0,-1-1 0,1 1 0,0 0 0,0 0 0,0 0 0,0 0 0,0 0 0,0 0 0,-1 0 0,1 0-1,0 0 1,0 0 0,0 0 0,0 0 0,-1 0 0,1-1 0,0 1 0,0 0 0,-8 5-1,-6 10 24,7-5 30,0 0 0,2 1 0,-1 0 0,1 0 0,1 0 0,0 1 0,-3 17 0,5-23-26,1 0 1,0 0-1,0 1 1,1-1-1,0 0 1,0 0-1,0 1 1,1-1-1,0 0 1,0 0-1,1 0 0,-1 0 1,1 0-1,1 0 1,-1-1-1,5 8 1,-6-11-50,0-1 1,0 1-1,0-1 1,1 0 0,-1 0-1,0 1 1,1-1-1,-1 0 1,1 0-1,-1 0 1,1 0-1,-1-1 1,1 1 0,0 0-1,0-1 1,-1 1-1,1-1 1,0 0-1,0 1 1,-1-1-1,1 0 1,0 0 0,0 0-1,0 0 1,-1 0-1,1-1 1,0 1-1,0-1 1,-1 1-1,1-1 1,0 1 0,-1-1-1,1 0 1,0 0-1,1-1 1,3-2-128,-1 0 0,1 0 0,-1 0 0,0 0 0,0-1 0,-1 0 0,1 0 0,4-8 0,10-21-211,-3-2-127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18012,'-6'10'1504,"6"-2"-1272,4-3-608,9-1 496,9 0-120,7 4-120,7 2-176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15995,'13'7'1817,"-5"10"-1089,-5 15-168,-6 9 872,-5 15-359,-2 5-81,-5 7-264,-1-2-104,-1-5-160,2-6-120,1-13-192,2-12-216,1-27-696,-1-12-352,-4-25 928,-1-8-208,-3-7-128</inkml:trace>
  <inkml:trace contextRef="#ctx0" brushRef="#br0" timeOffset="1">0 154 16428,'2'3'1712,"8"7"-1008,4 3-256,8 0 1096,7 2-559,10-2-425,5-2-96,9-4-544,6-2-416,1-4 464,-2 1-120,-9-1-72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135 201 6633,'-9'-1'524,"-1"0"0,1 1 0,-1 0 0,1 0 0,-1 1 0,1 0 0,-1 1 0,1 0 0,0 1-1,0 0 1,0 0 0,-9 5 0,18-8-487,0 0-1,0 0 0,0 0 0,0-1 1,0 1-1,0 0 0,0 0 1,0 0-1,0 0 0,0 0 1,0 0-1,0 0 0,0 0 1,0 0-1,0-1 0,0 1 1,0 0-1,-1 0 0,1 0 1,0 0-1,0 0 0,0 0 1,0 0-1,0 0 0,0 0 1,0 0-1,0 0 0,0 0 0,0 0 1,-1 0-1,1 0 0,0 0 1,0 0-1,0 0 0,0-1 1,0 1-1,0 0 0,0 0 1,0 0-1,-1 1 0,1-1 1,0 0-1,0 0 0,0 0 1,0 0-1,0 0 0,0 0 1,0 0-1,0 0 0,0 0 0,-1 0 1,1 0-1,0 0 0,0 0 1,0 0-1,0 0 0,0 0 1,0 0-1,0 0 0,0 1 1,0-1-1,0 0 0,0 0 1,0 0-1,0 0 0,0 0 1,7-9 766,16-11-463,-8 12-271,-1 1 1,1 0-1,1 1 0,-1 1 0,1 0 1,0 1-1,1 1 0,31-3 1,12 3-10,65 6 1,-103-2-42,-4 0-16,152 2 23,-135-4-11,-1-2 0,67-14 1,34-20 23,55-13 27,-155 44-43,1 1 0,-1 1 0,58 2 0,-23 9 20,120 26 0,35 4 2,-138-34-15,153-14-1,1-1 16,-40 26-21,-139-7-22,1-3 0,0-3 0,73-7 0,-79-4 3,-1-2 0,0-3 0,98-40 0,-134 50-351,-20 5 327,1-1 0,-1 1-1,1 0 1,-1 0-1,0 0 1,1 1 0,-1-1-1,1 0 1,-1 0 0,1 0-1,-1 0 1,0 0-1,1 0 1,-1 1 0,1-1-1,-1 0 1,0 0 0,1 1-1,-1-1 1,0 0 0,1 1-1,-1-1 1,0 0-1,1 1 1,-1-1 0,0 0-1,0 1 1,1-1 0,-1 0-1,0 1 1,0-1 0,0 1-1,0-1 1,0 1-1,0-1 1,1 0 0,-1 2-1,0 12-182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3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14211,'-21'-4'4737,"3"4"-3785,15 3-368,3 1-192,11 3 1009,3 1-393,12-2-416,4 1-160,12-4-200,8-3-40,6-3-328,2-4-192,-3-5-440,-2 0-288,-9 1-296,-11 2 911,-19 3-279,-12 5-264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21 355 16948,'-13'21'1880,"6"-1"-1240,8-4-176,8-3 897,13-4-409,5-6-136,14-4-264,5-5-96,8-4-264,2-2-208,2-2-552,-2 1-344,-5-2-1289,-2 4 1793,-6-1-328,-4 0-336</inkml:trace>
  <inkml:trace contextRef="#ctx0" brushRef="#br0" timeOffset="1">723 362 18756,'0'1'115,"1"1"-1,-1-1 1,1 1 0,-1-1 0,1 1-1,0-1 1,0 1 0,0-1 0,0 0-1,0 1 1,0-1 0,0 0 0,0 0-1,0 0 1,1 0 0,-1 0-1,0 0 1,1 0 0,-1 0 0,0-1-1,1 1 1,-1-1 0,1 1 0,0-1-1,-1 1 1,1-1 0,-1 0 0,1 0-1,0 1 1,-1-1 0,1 0-1,-1-1 1,1 1 0,0 0 0,-1 0-1,1-1 1,-1 1 0,1-1 0,2-1-1,5-2 184,-1 0 0,0 0 0,0-1-1,-1 0 1,13-11 0,15-18-127,-2-1 1,-1-2-1,-2-1 0,26-42 0,15-19-526,-69 96 343,14-16-171,-9 16 83,-6 13 37,-62 361-417,45-301 21,12-55 120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16107,'5'0'227,"0"0"0,0 0 0,-1 0-1,1-1 1,0 0 0,0 1-1,0-2 1,-1 1 0,1 0 0,0-1-1,-1 0 1,1 0 0,-1-1-1,0 1 1,0-1 0,0 0 0,5-4-1,7-7 95,0-1-1,20-27 1,-32 38-234,52-65 231,-2-3 0,75-134 0,-121 193-291,-6 16 25,-7 22 37,4-22-85,-14 55 159,0 1 99,2 0 0,-8 85 0,21-143-261,1 35 17,-2-36-38,1 1 1,0 0 0,0-1 0,0 1-1,0 0 1,0-1 0,0 1 0,1 0-1,-1-1 1,0 1 0,0 0 0,0-1-1,1 1 1,-1-1 0,0 1 0,1 0-1,-1-1 1,0 1 0,1-1 0,-1 1-1,1-1 1,-1 1 0,1-1-1,-1 1 1,1-1 0,-1 0 0,1 1-1,-1-1 1,1 0 0,-1 1 0,1-1-1,0 0 1,-1 0 0,1 0 0,0 0-1,-1 1 1,1-1 0,0 0 0,-1 0-1,1 0 1,0 0 0,-1 0 0,1 0-1,0-1 1,0 1 0,4-3-24,-1 0 0,0 0 0,0-1 0,0 1 0,0-1 0,0 0 0,-1 0 0,0-1 0,5-7 0,20-35-255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18484,'-12'40'1360,"-22"49"1,18-51-621,-12 47 0,24-69-576,0-1 0,1 1 1,1-1-1,1 1 0,0 26 0,1-39-153,0 0 0,0 0 0,1 0 0,-1 0 0,1 0 0,0 0 0,0 0 0,0 0 0,0 0 0,0-1 0,1 1 0,-1 0 0,1-1 0,0 1 0,0-1 0,0 0 0,0 1 0,0-1 0,0 0 0,0 0 0,1 0 0,-1-1 0,1 1 0,0-1 0,-1 1 0,1-1 0,0 0 0,0 0 0,0 0 0,0 0 0,0-1 0,0 1 0,0-1 0,0 1 0,0-1 0,4-1 0,1 1 18,0-1 0,0 0 1,0 0-1,-1-1 0,1 0 0,0-1 0,-1 0 1,1 0-1,-1 0 0,0-1 0,0 0 0,-1 0 0,1-1 1,-1 0-1,10-10 0,-15 15-1,0-1 0,0 0-1,-1 1 1,1-1 0,0 0 0,-1 1 0,1-1-1,-1 0 1,1 0 0,-1 0 0,1 1 0,-1-1-1,1 0 1,-1 0 0,0 0 0,0 0 0,1 0-1,-1 0 1,0 0 0,0 0 0,0 0 0,0 0-1,0 0 1,0 1 0,0-1 0,0 0 0,-1 0-1,1-1 1,-1 1 15,0 0 0,0 0 0,-1 0 1,1 0-1,0 0 0,0 0 0,0 1 0,-1-1 0,1 0 0,0 1 0,-1-1 0,1 1 0,-1 0 0,1-1 1,-3 1-1,-8-1 138,0 0 1,1 1 0,-17 2 0,9 1-1092,-31 8 0,50-11 821,-1 1 0,0-1 1,0 0-1,0 1 1,1-1-1,-1 0 1,0 1-1,0-1 0,1 1 1,-1-1-1,0 1 1,1-1-1,-1 1 0,0 0 1,1-1-1,-2 2 1,2-1 59,0-1 0,0 1 0,0-1 0,0 0 0,0 1 0,0-1 0,0 1 0,0-1 0,0 1 0,0-1 0,0 1 0,0-1 0,0 1 0,1-1 0,-1 0 0,0 1 0,0-1 0,0 1 0,1-1 0,-1 0 0,0 1 0,0-1 0,1 1 0,-1-1 0,0 0 0,1 0 0,-1 1 0,0-1 0,1 0 0,-1 1 0,1-1 0,-1 0 0,1 0 0,15 6-837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14675,'-1'3'1576,"7"0"-831,7 3-297,11-5 1480,9-1-1096,15-3-328,4-1-55,6-6-570,0 0-367,-6-2 456,-4 5-112,-22 4-128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16195,'7'13'1201,"9"-12"-961,6-4-120,13-7-8,2-6-336,5-7 296,3 0-64,-3-3-192</inkml:trace>
  <inkml:trace contextRef="#ctx0" brushRef="#br0" timeOffset="1">374 6 12571,'6'-1'398,"0"-1"-1,0 1 1,0 0 0,0 1 0,0-1 0,0 1-1,0 1 1,0-1 0,0 1 0,0 0 0,-1 0 0,9 3-1,-11-3-316,0 0-1,0 1 0,0 0 1,0-1-1,0 1 0,-1 0 0,1 0 1,-1 1-1,1-1 0,-1 0 1,0 1-1,0 0 0,0-1 1,0 1-1,0 0 0,-1 0 0,1 0 1,-1 0-1,0 0 0,0 0 1,0 1-1,0-1 0,0 5 1,0 6 63,-1-1 0,0 1 1,-1-1-1,0 1 0,-1-1 1,-1 0-1,0 1 0,-7 18 1,2-12-176,0 0-1,-1-1 1,-1 0 0,-20 29-1,27-45 13,1 1 0,-1-1 0,0 0-1,0 0 1,0 0 0,0 0 0,0 0-1,-6 3 1,4-10-224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 13939,'-1'1'57,"0"0"-1,1-1 1,-1 1 0,0 0-1,0-1 1,0 1 0,1 0 0,-1 0-1,0 0 1,1 0 0,-1 0-1,1 0 1,-1 0 0,1 0-1,-1 0 1,1 0 0,0 0 0,-1 0-1,1 0 1,0 0 0,0 0-1,0 0 1,0 0 0,0 0-1,0 0 1,0 1 0,0-1 0,1 1-1,0 0 33,0-1 0,0 1-1,1 0 1,-1-1 0,0 1 0,1-1-1,-1 0 1,1 1 0,0-1 0,-1 0-1,1 0 1,0 0 0,3 2 0,6 1 241,-1 0 1,1-1-1,0 0 1,18 2 0,10-2 195,1-1 0,-1-3-1,0-1 1,48-8 0,155-42 714,-219 47-1154,82-19 206,124-35-232,-229 59-105,0 0 0,1 0-1,-1 0 1,0 0 0,0 0 0,1 0-1,-1 0 1,0 0 0,0 0-1,1 0 1,-1 0 0,0 0 0,0 0-1,1 0 1,-1 0 0,0 0 0,0-1-1,0 1 1,1 0 0,-1 0 0,0 0-1,0 0 1,0-1 0,0 1-1,1 0 1,-1 0 0,0-1 0,0 1-1,0 0 1,0 0 0,0 0 0,0-1-1,0 1 1,1 0 0,-1-1-1,-9-2-772,-15 0 78,9 2 66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6 310 15235,'-1'2'115,"0"-1"1,1 0-1,-1 0 0,0 0 0,1 1 0,0-1 1,-1 0-1,1 1 0,0-1 0,-1 0 0,1 1 0,0-1 1,0 0-1,0 2 0,1-2-72,-1-1 1,0 0-1,0 1 0,0-1 1,1 0-1,-1 0 0,0 1 1,0-1-1,1 0 1,-1 1-1,0-1 0,1 0 1,-1 0-1,0 0 0,1 1 1,-1-1-1,0 0 0,1 0 1,-1 0-1,0 0 0,1 0 1,-1 0-1,0 0 0,1 0 1,-1 0-1,1 0 1,-1 0-1,0 0 0,1 0 1,-1 0-1,1 0 0,3-1 184,0 0-1,1-1 0,-1 1 0,0-1 1,0 0-1,0 0 0,6-4 0,48-38 657,-2-3 0,56-60-1,-28 25-872,-77 75-33,-2 3 0,-1-1 0,1 1 0,0 0-1,0 0 1,0 1 0,7-4 0,-12 7 20,0 0 1,1 0-1,-1 0 1,0 0-1,0 0 0,0 0 1,1 0-1,-1-1 1,0 1-1,0 0 0,1 0 1,-1 0-1,0 0 1,0 0-1,1 0 1,-1 0-1,0 0 0,0 1 1,1-1-1,-1 0 1,0 0-1,0 0 1,1 0-1,-1 0 0,0 0 1,0 0-1,0 0 1,1 1-1,-1-1 0,0 0 1,0 0-1,0 0 1,1 0-1,-1 1 1,2 10-32,-7 20 62,4-24-11,-5 31 234,2 0 0,1 0 0,3 57 0,1-92-233,-1 1-1,0 0 1,1 0 0,0-1-1,0 1 1,0 0-1,0-1 1,1 1-1,-1-1 1,1 1 0,0-1-1,3 4 1,-4-5-24,1-1 1,-1 0-1,1 1 1,-1-1 0,1 0-1,0 0 1,-1 0 0,1-1-1,0 1 1,0 0-1,0-1 1,0 1 0,-1-1-1,1 1 1,0-1-1,0 0 1,0 0 0,0 0-1,0 0 1,0 0-1,0 0 1,0-1 0,0 1-1,0 0 1,2-2-1,0 1-1,0 0 0,-1-1-1,1 1 1,0-1-1,-1 0 1,5-3-1,25-24-93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17092,'-2'2'1408,"15"1"-968,6-2-152,13-1 480,10-3-192,9-1-136,2-2-55,6 0-177,-2 0-160,-7 1-576,-3 0-281,-20 2 665,-14 3-152,-20 6-96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15635,'1'15'1521,"12"-5"-929,5-3-160,11-7 560,8 0-216,10-6-120,0-1-232,8-5-848,2 1-128,2-1 480,0 2-200,-5 4-104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43 14091,'39'-40'3783,"-39"40"-3746,0 0-1,0-1 0,0 1 1,0 0-1,0 0 0,0 0 1,0 0-1,0 0 0,1 0 1,-1 0-1,0-1 0,0 1 1,0 0-1,0 0 0,0 0 0,0 0 1,0 0-1,1 0 0,-1 0 1,0 0-1,0 0 0,0 0 1,0 0-1,0 0 0,0 0 1,1 0-1,-1 0 0,0 0 1,0 0-1,0 0 0,0 0 1,0 0-1,0 0 0,1 0 0,-1 0 1,0 0-1,0 0 0,0 0 1,0 0-1,0 0 0,0 0 1,0 1-1,1-1 0,-1 0 1,0 0-1,2 8 686,-3 9-235,-37 347 1144,34-321-1603,2-32-246,-1-12-951,-4-19-1044,-10-59 740,6 27 521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 15891,'13'-14'1609,"-17"13"-1057,-9 5-216,-9 21 736,-4 8-216,-3 16-200,2 5-111,-1 10-233,5 4-56,10 4-32,4 0-8,12-4-40,7-3-88,13-14-496,8-11-376,12-19 664,8-13-136,4-15-73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14203,'5'1'279,"-1"0"-1,0-1 1,0 0 0,0 0 0,0 0-1,1-1 1,-1 1 0,0-1 0,0 0-1,0 0 1,0 0 0,0-1 0,0 0-1,0 1 1,-1-1 0,1 0-1,-1-1 1,1 1 0,5-6 0,7-6 230,-1-1 1,22-26 0,-27 29-267,101-134 1178,-41 52-743,-54 78-368,-16 16-305,0 0 0,1 0 0,-1 0 0,0 1-1,0-1 1,0 0 0,1 0 0,-1 0 0,0 0 0,0 0 0,0 0-1,1 0 1,-1 0 0,0 0 0,0 1 0,0-1 0,0 0 0,0 0-1,1 0 1,-1 0 0,0 1 0,0-1 0,0 0 0,0 0-1,0 0 1,0 0 0,0 1 0,0-1 0,0 0 0,0 0 0,0 0-1,0 1 1,0-1 0,0 0 0,0 0 0,0 0 0,0 1 0,0-1-1,0 0 1,0 0 0,0 0 0,0 1 0,0-1 0,0 0 0,0 0-1,0 1 1,-11 41 271,7-28-204,-6 27-18,2 0 1,1 1 0,3 0-1,0 64 1,8-84-137,-4-22 40,0 1 1,0-1-1,0 1 0,0-1 0,0 1 0,0-1 1,0 1-1,0-1 0,1 1 0,-1-1 0,0 1 0,0-1 1,0 1-1,1-1 0,-1 0 0,0 1 0,1-1 1,-1 1-1,0-1 0,1 0 0,-1 1 0,0-1 1,1 0-1,-1 0 0,1 1 0,-1-1 0,1 0 0,-1 0 1,0 1-1,1-1 0,-1 0 0,1 0 0,-1 0 1,1 0-1,0 0 0,0-1-80,-1 0 0,0 0 0,1-1-1,-1 1 1,0 0 0,0 0 0,0 0 0,1-1 0,-1 1 0,0 0 0,-1 0 0,1-1-1,0 1 1,0 0 0,0 0 0,-1-2 0,0 3 39,-1-11-607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17028,'0'0'59,"0"-1"0,0 1-1,0 0 1,0 0 0,0 0 0,0-1 0,0 1 0,0 0 0,0 0 0,0-1 0,0 1 0,1 0 0,-1 0 0,0 0 0,0-1 0,0 1 0,0 0 0,0 0 0,1 0 0,-1 0-1,0-1 1,0 1 0,0 0 0,1 0 0,-1 0 0,0 0 0,0 0 0,1 0 0,-1 0 0,0-1 0,0 1 0,0 0 0,1 0 0,-1 0 0,0 0 0,0 0 0,1 0-1,-1 0 1,0 0 0,0 0 0,1 0 0,-1 1 0,0-1 0,2 14 1447,-9 34-201,5-35-929,-4 22 69,1-9-261,1 0-1,1 0 1,2 1 0,2 33 0,-1-58-304,0 0-1,0 0 1,0-1 0,1 1 0,-1 0 0,0-1 0,1 1-1,0 0 1,-1-1 0,1 1 0,0-1 0,0 1-1,0-1 1,0 1 0,0-1 0,1 2 0,-1-4-20,-1 0 0,0 0-1,1 0 1,-1 0 0,0 1 0,0-1 0,0 0 0,0 0 0,0 0 0,0 0-1,0 0 1,0 0 0,-1 0 0,1 0 0,-1-1 0,-4-9-623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15611,'-7'-7'1705,"7"5"-1009,5 1-248,6-1 1480,7 2-871,8-4-473,1-2-160,12-1-456,3 1-440,1-2 512,-5-4-104,-6-5-168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39 17116,'1'-3'139,"0"1"0,1 0 0,-1 0 0,0-1 0,1 1 1,-1 0-1,1 0 0,0 1 0,0-1 0,-1 0 1,1 0-1,1 1 0,-1-1 0,0 1 0,0 0 0,0 0 1,1 0-1,-1 0 0,0 0 0,1 0 0,-1 0 0,1 1 1,-1 0-1,5-1 0,-2 0-9,0 1 0,1 0 0,-1 0 0,0 0 0,0 0-1,0 1 1,0 0 0,0 0 0,0 0 0,0 1 0,7 2 0,-10-2-91,1 0 0,0-1 0,0 1 0,-1 0 0,1 1 0,-1-1 0,0 0 0,0 0 0,0 1 1,0 0-1,0-1 0,0 1 0,-1 0 0,1 0 0,-1 0 0,0 0 0,2 4 0,-2-2 6,0 1 1,-1-1-1,1 1 0,-1 0 1,0-1-1,-1 1 1,1 0-1,-1-1 0,-2 8 1,-2 3 62,0 0 1,-2-1 0,1 1 0,-2-1 0,-15 23 0,9-19 93,-1 0 1,-1-1 0,-32 29 0,48-47-202,-1 0-1,1 0 1,0 1 0,-1-1 0,1 0 0,0 0 0,0 1 0,-1-1 0,1 0-1,0 0 1,-1 1 0,1-1 0,0 0 0,0 1 0,0-1 0,-1 1 0,1-1-1,0 0 1,0 1 0,0-1 0,0 0 0,0 1 0,0-1 0,0 1 0,0-1-1,0 0 1,0 1 0,0 0 0,10 2-113,31-6-271,-26 1 235,-2 1-27,-1 1-1,1 1 0,16 3 0,-24-4 124,-1 1 0,0 0 0,0 0 0,1 1-1,-1-1 1,0 1 0,0 0 0,-1 0 0,1 0-1,0 1 1,-1-1 0,1 1 0,2 3 0,-5-4 39,1-1 0,-1 1 0,-1 0 1,1 0-1,0 0 0,0 0 1,-1 0-1,1 0 0,-1 0 0,1 0 1,-1 0-1,0 0 0,0 0 1,0 0-1,0 0 0,0 0 0,0 0 1,-1 0-1,1 0 0,-1 0 1,1 0-1,-1 0 0,0 0 1,0-1-1,1 1 0,-1 0 0,-1 0 1,1-1-1,0 1 0,-3 2 1,-2 4 23,0-1 0,-1 0 0,0 0 1,-15 11-1,7-8 8,0 0 1,-1-1-1,0 0 0,0-1 1,-1-1-1,0-1 0,0 0 0,0-1 1,-1-1-1,0-1 0,0 0 1,-21 0-1,37-3-93,-1-1 0,0 1 0,0-1-1,1 1 1,-1-1 0,0 0 0,-4-2 0,6 3 65,1 0 1,0-1-1,-1 1 1,1 0-1,-1-1 0,1 1 1,0 0-1,-1-1 1,1 1-1,0 0 1,-1-1-1,1 1 0,0-1 1,-1 1-1,1-1 1,0 1-1,0-1 0,0 1 1,-1-1-1,1 1 1,0-1-1,0 1 0,0-1 1,0 1-1,0-1 1,0 1-1,0-1 0,0 1 1,0-1-1,0 1 1,0-1-1,1 1 0,-1-1 1,0 1-1,0-1 1,0 1-1,1 0 0,-1-1 1,0 1-1,1-1 1,-1 1-1,0 0 1,1-1-1,-1 1 0,0-1 1,1 1-1,-1 0 1,1 0-1,-1-1 0,0 1 1,1 0-1,0-1 1,22-13-328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17364,'10'5'1696,"-8"0"-1056,-2 0-256,0-1 609,1-2 103,1-4-1544,1-8 504,-2-7-168,5-12-184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13 474 17724,'-4'7'1017,"2"-4"-669,1 0-1,-1 0 1,1 1-1,-1-1 1,1 1-1,1 4 1763,5-14-1300,7-11-96,256-468-1388,-302 590 669,28-87 74,-51 159 649,47-143-538,3 1 1,1 0-1,-3 42 0,9-72-244,0-1 0,0 1 0,1-1 0,-1 1 0,1-1-1,2 8 1,-2-11 27,-1-1-1,0 1 0,0 0 1,1-1-1,-1 1 1,0-1-1,1 1 0,-1-1 1,0 1-1,1-1 0,-1 0 1,1 1-1,-1-1 1,1 1-1,-1-1 0,1 0 1,-1 1-1,1-1 1,-1 0-1,1 0 0,-1 1 1,2-1-1,-1 0 5,0 0 0,0 0 0,0-1 1,0 1-1,0 0 0,0 0 0,-1-1 0,1 1 0,0-1 0,0 1 0,0-1 1,0 1-1,0-1 0,0 0 0,-1 1 0,1-1 0,0 0 0,0 0 0,13-18-315,0-9-105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16195,'22'19'1833,"-2"8"-1129,0 8-176,2 8 720,-2 11-271,-1 5-41,-5 6-176,-1 3-120,-11 0-208,-5 0-112,-19-6-136,-7-1-16,-15-10-240,-6-8-336,-6-14 400,-3-6-96,5-11-40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15339,'13'14'1561,"7"1"-929,6-1-216,15 2 1208,8-3-856,13-3-304,6-4-23,9-10-369,2-8-248,-2-6-553,-8-4-1207,-20-4 1608,-12 3-280,-26 5-240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14707,'34'2'1184,"15"-2"-848,4-7-111,21-5 383,7-2-176,10-5-168,-1 3-240,-5-2 56,-4 7-32,-11 7-56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9:4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2015 796 7514,'-175'78'1756,"-292"177"0,188-66-2008,189-121-228,-80 79 0,-54 92-202,178-182 576,4 2 0,-53 95 0,25-17-707,7 3 0,6 2 0,7 3-1,-34 156 1,50-138 2213,-22 286 0,44-195-517,11 0 0,11 0 0,12-1 0,79 375 0,122 272-152,-71-304-601,-72-294-32,-52-213-33,54 113 0,-41-118 9,5-3 1,86 119-1,-49-95 26,112 112 0,39 10 3,-156-159-68,101 67 0,-52-53-43,3-5 0,4-6 0,236 90 0,1056 246-170,-346-246 141,13-91-200,-430-33 160,-247-8 83,847 41 21,-814-72-78,588-77-1,496-111-213,-282-38 244,-84-90 67,-715 191 58,344-146 133,-605 188-188,-4-7 0,179-121 0,-186 94-30,-4-8 0,243-229-1,-328 264-171,140-185 1,-173 195-231,-3-3 0,80-170 0,-103 180 96,-4-1 1,-3-1 0,-3-1-1,-4-1 1,-3-1 0,-3 0 0,-5-1-1,-2 0 1,-4 0 0,-4 0-1,-25-151 1,-161-493-54,81 392-373,-14 6-1,-240-455 1,275 627 612,-7 3 0,-7 6 0,-5 3 0,-170-173 0,153 187 148,-472-454 1021,327 362-578,-16 22-11,118 103-166,-317-131-1,-204-7 446,334 142 635,-515-67 1,-375 40-855,-246 44-1567,862 47-642,-1398-105-476,1000 76 3567,-3 73-2898,269 40 417,511-39 438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16035,'20'16'2584,"-18"-14"-2403,1 1 1,0-1-1,0 1 1,0-1-1,0 0 1,1 0-1,-1 0 1,1-1-1,-1 1 0,1-1 1,4 2-1,4-1 45,1-1-1,-1 0 0,0 0 1,1-1-1,-1-1 0,1 0 0,13-3 1,86-27 270,-24 6-346,-85 24-181,1 0 1,-1 0-1,0 1 1,1 0-1,-1-1 1,1 1 0,-1 1-1,0-1 1,1 0-1,-1 1 1,1 0-1,-1-1 1,0 1-1,0 1 1,5 1-1,-7-2-52,0 0 0,1 0 0,-1 0 0,0 1 0,0-1 0,0 0 0,0 1 0,0-1 0,0 1 0,-1-1 0,1 1 0,0 0 0,-1-1 0,1 1 0,-1-1 0,0 1 0,1 0 0,-1-1 0,0 1 0,0 0 0,0 0 0,0-1 0,0 1 0,-1 0 0,1-1 0,0 1 0,-1 0 0,1-1 0,-1 1 0,0-1 0,1 1 0,-2 1 0,0 2-108,-1 0 1,1-1-1,-1 0 1,0 1-1,-5 5 1,-5 2-521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17068,'36'-67'2587,"17"-5"-1897,93-98 1,-81 99-594,-37 38-63,31-32 26,-51 57-38,0 1 0,1 0 0,0 0 0,0 0 0,12-5 0,-27 17 21,1 1-1,0 0 1,0 0-1,1 1 1,-1-1-1,-5 14 1,6-14-14,-8 18 75,0 0 1,2 2-1,0-1 0,-11 53 0,17-60-56,1 0 0,1 1-1,0-1 1,2 1-1,0-1 1,1 1-1,1-1 1,5 22 0,-6-33-56,1 0 0,1-1 0,-1 1 1,1-1-1,0 0 0,1 0 0,4 7 1,-6-11-17,0 0 0,-1 0 0,1 1-1,0-2 1,1 1 0,-1 0 0,0 0 0,0-1 0,1 1 0,-1-1 0,1 0 0,-1 0 0,1 0 0,0 0 0,-1 0 0,1 0 0,0-1 0,0 1 0,0-1 0,4 0 0,-2-1 56,0 1-1,0-1 1,0-1 0,0 1 0,0-1 0,0 0 0,-1 0-1,1-1 1,-1 1 0,1-1 0,-1 0 0,6-5 0,7-7-65,23-27 1,-32 33 19,41-46-99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18276,'-8'5'234,"1"-1"1,0 1-1,0 1 0,0-1 1,0 1-1,1 0 0,-7 9 1,-2 5 76,-16 27-1,14-20 13,3 1-1,0 0 0,-17 53 0,25-63-184,2 0-1,0 1 1,1-1 0,0 1-1,2-1 1,0 1 0,3 30-1,-1-43-93,0 0-1,0 0 1,0 0-1,1 0 1,0 0-1,0 0 1,1-1-1,0 1 1,-1-1-1,2 0 1,-1 1-1,8 7 1,-8-10-31,0-1 0,0 1 0,0-1 0,0 0 0,0 0 0,0 0 0,1-1 0,-1 1 1,1-1-1,-1 1 0,1-1 0,-1-1 0,1 1 0,0 0 0,0-1 0,-1 0 0,1 0 0,0 0 1,0 0-1,-1 0 0,8-3 0,0 1 3,-1-2-1,0 0 1,0 0 0,0-1 0,-1 0 0,0 0 0,0-1-1,0 0 1,12-12 0,-15 12 17,1 0-1,-1 0 1,-1 0 0,1-1-1,-1 0 1,0-1 0,-1 1-1,0-1 1,0 1 0,0-1-1,-1 0 1,3-12 0,-6 18-17,1-1 0,-1 1 1,1-1-1,-1 0 0,0 0 1,0 1-1,0-1 0,-1 0 1,1 1-1,-1-1 0,1 0 1,-1 1-1,0-1 0,0 1 1,0-1-1,0 1 0,-1 0 1,1-1-1,-1 1 0,1 0 1,-1 0-1,-2-3 0,1 3-5,0 0-1,0 0 0,0 1 1,0-1-1,0 0 0,0 1 0,0 0 1,0 0-1,-1 0 0,1 0 1,0 1-1,-1-1 0,1 1 1,-1 0-1,1 0 0,0 0 1,-5 1-1,-3 1-250,1 0-1,0 1 1,0 0 0,1 1-1,-1 0 1,1 0-1,0 1 1,0 0 0,0 1-1,1 0 1,-14 13-1,13-8-287,9-2-175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11923,'-3'0'364,"-1"1"0,1 0 0,-1 1 0,1-1 0,0 0 0,0 1 0,0 0 0,0 0 0,0 0 0,0 0 0,1 0 0,-1 1 0,-4 4 0,-6 6 499,-153 131 3199,-64 91-3086,223-227-1003,6-5-29,-1-1 0,0 1 1,-1-1-1,1 1 1,0-1-1,-1 0 1,0 0-1,1 0 0,-1 0 1,0 0-1,0-1 1,-5 3-1,7-4 28,1 0 0,-1 0 0,0 0 0,0-1 0,1 1 0,-1 0 0,0 0 0,0-1 1,1 1-1,-1 0 0,0-1 0,1 1 0,-1 0 0,0-1 0,1 1 0,-1-1 0,1 0 0,-1 1 0,1-1 0,-1 1 0,1-1 0,-1 0 0,1 1 0,0-1 0,-1 0 0,1 1 0,0-1 0,-1 0 1,1 1-1,0-1 0,0 0 0,0 0 0,0 0 0,0 1 0,0-1 0,0-1 0,-3-38-151,3 33 46,-1-40-255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16644,'4'0'1504,"-1"10"-960,-1 3-168,6 9 680,2 2-224,12 5-351,4 5-33,15-4-128,5 0-176,7-7-504,2-2-320,-1-7 584,-1-4-129,-9-4-79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16291,'0'0'58,"0"0"0,1 1-1,-1-1 1,0 0-1,1 1 1,-1-1-1,0 0 1,1 1 0,-1-1-1,0 0 1,0 1-1,1-1 1,-1 1-1,0-1 1,0 0-1,0 1 1,0-1 0,0 1-1,0-1 1,1 1-1,-1-1 1,0 1-1,0-1 1,0 0 0,0 1-1,0-1 1,-1 1-1,1 0 1,-2 20 112,2-17 15,-21 149 1926,-6 91 51,27-235-1807,1-12-2,3-20 43,8-80 164,-5-201-1,-8 296-554,-1 18 4,1 22 2,2-20-6,0-1 0,1 0 0,1 0 0,-1 0 0,2 0-1,5 14 1,-8-22-4,0-1 1,0 1-1,0-1 0,1 0 0,-1 1 0,1-1 0,-1 0 0,1 0 0,0 0 0,0 0 1,0 0-1,0-1 0,0 1 0,0-1 0,0 1 0,1-1 0,-1 0 0,1 0 1,-1 0-1,1 0 0,-1 0 0,1 0 0,-1-1 0,1 1 0,0-1 0,-1 0 0,1 0 1,0 0-1,-1 0 0,1 0 0,0 0 0,-1-1 0,3 0 0,5-2 7,-1-1-1,0 0 0,-1 0 0,1-1 1,-1-1-1,0 1 0,0-1 1,0 0-1,9-10 0,8-11 25,24-33-1,-37 45-31,1 2 0,-13 13 0,0 0 0,0 0 0,0 0 0,0 0 0,0 0 0,1 0 0,-1 0 0,0 0 0,0 0 0,0 0 0,0 0 0,0 0 0,0 0 0,0 0 0,1 0 0,-1 0 0,0 0 0,0 0 0,0 0 0,0 0 0,0 0 0,0 0 0,0 0 0,1 0 0,-1 0 0,0 0 0,0 0 0,0 0 0,0 0 0,0 0 0,0 0 0,0 1 0,0-1 0,0 0 0,1 0 0,-1 0 0,0 0 0,0 0 0,0 0 0,0 0 0,0 0 0,0 0 0,0 1 0,0-1 0,0 0 0,0 0 0,0 0 0,0 0 0,0 0 0,0 0 0,0 1 0,0-1 0,0 0 0,0 0 0,0 0 0,0 0 0,-6 31-6,3-21 2,-11 54-180,2 0 0,-5 110 1,16-169-65,1-1 1,0 0-1,0 1 0,1-1 1,-1 1-1,1-1 0,0 1 1,0-1-1,2 5 0,-3-9 236,0 0-1,0 0 0,1 1 0,-1-1 0,0 0 0,0 0 1,0 0-1,0 0 0,0 0 0,0 0 0,0 1 1,0-1-1,0 0 0,0 0 0,0 0 0,1 0 0,-1 0 1,0 0-1,0 0 0,0 0 0,0 0 0,0 0 1,0 1-1,1-1 0,-1 0 0,0 0 0,0 0 0,0 0 1,0 0-1,0 0 0,1 0 0,-1 0 0,0 0 0,0 0 1,0 0-1,0 0 0,0 0 0,1 0 0,-1 0 1,0-1-1,0 1 0,0 0 0,0 0 0,0 0 0,0 0 1,1 0-1,-1 0 0,0 0 0,0 0 0,0 0 1,0 0-1,0-1 0,0 1 0,0 0 0,0 0 0,1 0 1,-1 0-1,0-1 0,4-9-451,3-17-319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14907,'-1'0'128,"-1"1"-1,1-1 1,0 0 0,0 0-1,0 1 1,0-1 0,0 1-1,0-1 1,0 1 0,-1-1-1,1 1 1,1 0-1,-1 0 1,0-1 0,0 1-1,0 0 1,0 0 0,0 0-1,1 0 1,-1 0-1,0 0 1,1 0 0,-1 0-1,1 0 1,-1 0 0,1 0-1,0 0 1,-1 1 0,1-1-1,0 2 1,0-2-26,0 0 1,1 0 0,-1 1-1,0-1 1,1 0-1,-1 0 1,1 0 0,0 0-1,-1 0 1,1 1-1,0-1 1,0-1 0,0 1-1,-1 0 1,1 0 0,0 0-1,0 0 1,0-1-1,1 1 1,-1 0 0,0-1-1,0 1 1,0-1-1,0 1 1,1-1 0,-1 0-1,0 1 1,0-1-1,3 0 1,12 2 229,-1 0 1,1-1-1,0-1 0,24-3 1,66-15 23,0 1-3392,-111 23 1864,-10 2 416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14875,'-10'11'1625,"4"1"-993,11-6-136,8-2 704,10-4-312,9 0-64,5-6-183,4 0-89,2-1-352,2 0-400,-3 1-713,-6 0 809,-11 6-144,-5 0-168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5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32 334 17244,'-1'1'106,"-2"0"135,1 1 0,-1 0-1,0 1 1,1-1 0,-1 0-1,1 1 1,0 0 0,0-1-1,0 1 1,0 0 0,0 0-1,-1 4 1,17-17 2205,48-48-1930,-2-2 0,-3-3 0,81-117 0,-144 192-574,1 0 0,0 1 0,1-1 0,1 1 1,-4 19-1,-8 80 61,13-90-380,1 1 0,1 0 0,5 37 0,-2-50 141,0-7-84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11674,'22'-29'3080,"-16"55"-1316,9 413 209,3 20-1055,6-183-332,11 129-25,18 82-223,-23-267 106,-30-215-479,0-3-53,0 1 1,0 0-1,1 0 1,-1-1-1,1 1 1,-1 0-1,1-1 1,0 1-1,0-1 1,2 4-1,1-5-695,-1-7 501,-1-12 6,-2-13-183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179 265 8194,'-25'-1'1129,"1"-1"0,-1-1 1,1-1-1,-43-13 0,66 17-1028,1-1-1,-1 1 0,0 0 1,1 0-1,-1 0 0,0 0 1,1 0-1,-1-1 0,1 1 1,-1 0-1,0-1 0,1 1 1,-1 0-1,1-1 0,-1 1 1,1 0-1,-1-1 0,1 1 1,-1-1-1,1 1 1,0-1-1,-1 0 0,1 0 1,13-2 1033,28 3-511,-40 0-597,177 5 709,185-19 1,64 2-693,-42 4-17,351 0-2,-722 8-24,68-1 6,101-13-1,79-27 16,-26 4-5,-127 28-6,1 5 1,119 10-1,-160-3-10,69-2-3,172-23-1,-107 11 26,-66 6-12,-89 1-28,0-1 0,-1-3 0,50-15 0,-95 20-1058,-7-1 763,-10-2-9,8 4 17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15203,'-2'4'254,"-1"1"-1,1 0 0,0-1 1,0 1-1,1 0 0,0 0 0,-1 0 1,2 1-1,-1-1 0,0 0 1,1 0-1,0 0 0,1 0 1,0 9-1,0-10-125,1 0 0,-1-1 0,1 1 0,-1-1 0,1 0 0,0 1 1,1-1-1,-1 0 0,0 0 0,1 0 0,-1-1 0,1 1 0,0-1 0,0 1 0,0-1 0,0 0 0,1 0 0,-1 0 0,1-1 1,5 3-1,1-1-43,1 0 0,0-1 0,-1 0 1,1 0-1,0-2 0,0 1 0,0-1 1,0-1-1,22-3 0,31-1-2648,-64 5 2526,0 0 1,0 0-1,0 0 1,0 0-1,0 0 1,1-1-1,-1 1 1,0 0 0,0 0-1,0 0 1,0 0-1,0 0 1,0 0-1,1 0 1,-1 0-1,0 0 1,0 0-1,0 0 1,0 0-1,0 1 1,0-1 0,0 0-1,1 0 1,-1 0-1,0 0 1,0 0-1,0 0 1,0 0-1,0 0 1,0 0-1,0 0 1,0 0 0,0 0-1,1 0 1,-1 1-1,0-1 1,0 0-1,0 0 1,0 0-1,0 0 1,0 0-1,0 0 1,0 0 0,0 1-1,0-1 1,0 0-1,0 0 1,0 0-1,0 0 1,0 0-1,0 0 1,0 0-1,0 1 1,0-1 0,0 0-1,0 0 1,0 0-1,0 0 1,0 0-1,0 0 1,0 0-1,0 1 1,0-1-1,-1 0 1,-6 8-629,3-5 280,-9 11-702</inkml:trace>
  <inkml:trace contextRef="#ctx0" brushRef="#br0" timeOffset="1">6 326 15139,'-6'15'1489,"6"-1"-889,5-4-208,6-3 664,2 1-152,11-5-192,2-2-104,1-2-199,2-2-153,1-3-432,1-1-313,-4-1-1231,-1 0 1488,-4 3-232,-2 0-224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15659,'2'-1'135,"0"0"1,1 0-1,-1 0 0,0 1 0,0-1 0,0 1 0,0-1 0,1 1 0,-1 0 0,0-1 0,0 1 1,1 0-1,-1 1 0,0-1 0,4 1 0,7 0-115,23-2 0,63 3 46,-85-1-44,0 1-1,-1 0 1,0 1 0,1 0 0,12 6-1,-24-9 3,0 1 0,1 0-1,-1 0 1,0 0 0,0 0-1,0 0 1,0 0 0,0 1-1,0-1 1,0 1 0,0-1-1,-1 1 1,1 0 0,0 0-1,-1 0 1,0 0 0,1 0 0,-1 0-1,0 0 1,0 0 0,0 0-1,0 1 1,-1-1 0,1 0-1,0 0 1,-1 1 0,0-1-1,1 1 1,-1-1 0,0 0-1,0 1 1,-1-1 0,1 1-1,0-1 1,-1 0 0,0 1 0,1-1-1,-3 3 1,-2 8 185,-2 0 0,0-1 0,0 0 0,-1 0 0,-12 13 1,14-18-143,-17 22 138,-1 0 1,-1-1-1,-1-2 1,-45 35-1,69-59-215,0-1 0,0 1 0,0-1 1,0 0-1,-1 0 0,1 0 0,0 0 0,-1 0 0,1 0 1,-1-1-1,1 1 0,-1-1 0,1 1 0,-1-1 1,1 0-1,-1 0 0,1 0 0,-5-1 0,-10-10-113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21 366 13475,'-2'2'140,"0"0"0,0 0 0,1 0-1,-1 0 1,0 1 0,1-1 0,-1 0 0,1 1 0,0-1 0,0 1 0,0 0-1,0 0 1,0 3 0,1-6-107,0 1-1,0-1 0,0 1 0,0-1 0,0 1 1,0-1-1,0 1 0,0 0 0,1-1 1,-1 1-1,0-1 0,0 1 0,1-1 1,-1 1-1,0-1 0,0 0 0,1 1 1,-1-1-1,1 1 0,-1-1 0,0 0 1,1 1-1,-1-1 0,1 0 0,-1 1 1,1-1-1,1 1 49,0 0 0,0-1 1,0 0-1,0 1 0,0-1 0,0 0 0,0 0 1,0 0-1,0-1 0,0 1 0,4-1 0,16-5 167,0 0 0,-1-2-1,0-1 1,0 0 0,0-1-1,-2-2 1,1 0 0,18-15-1,136-126 372,-132 111-549,42-54 1,-80 92-69,14-16 34,-11 19-7,-4 12 3,0 35-11,-3-22-13,2 1 1,0-1 0,2 0 0,8 32-1,-10-49-55,1-1 0,-1 0 0,1 0 0,0 0 0,0 0 0,1 0 0,0-1 0,0 1 0,0-1 0,1 0-1,0 0 1,0-1 0,0 0 0,0 1 0,1-2 0,-1 1 0,1-1 0,0 1 0,0-2 0,11 5-1,7-1-141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15779,'-3'85'499,"3"1"0,14 98 0,-7-102 133,-7-76-20,-1-8-166,-4-17 87,-5-32 50,4 5-145,1-93 1,6 119-441,1 0 1,1 0-1,0 0 0,2 1 1,0 0-1,1 0 0,11-24 1,-13 35-3,0 1 0,0 0 1,1 0-1,0 0 0,0 1 0,0-1 1,1 1-1,0 1 0,0-1 0,1 1 1,-1 0-1,1 0 0,0 1 0,8-4 1,-8 6 1,-1-1 0,1 1 0,-1 0 0,1 1 0,0 0 0,-1 0 1,1 0-1,0 1 0,0 0 0,0 0 0,-1 1 0,1-1 1,0 2-1,0-1 0,-1 1 0,1 0 0,9 4 0,-2 1 0,-1 0 0,1 1 0,-1 0 0,22 19 0,-30-22 1,0-1 0,-1 0-1,1 1 1,-1 0 0,0 0 0,0 0 0,-1 1 0,1-1-1,-1 1 1,0 0 0,-1 0 0,0 0 0,0 0 0,2 8-1,-4-11 3,0 1 0,0 0 0,-1 0 0,1 0 0,-1 0 0,0-1 0,0 1 0,0 0 0,0-1 0,-1 1 0,0-1 0,1 1 0,-1-1 0,-1 0 0,1 0 0,0 0 0,-1 0 0,1 0 0,-1 0 0,0-1 0,0 1 0,0-1 0,-5 3 0,-5 4 19,-1-2 1,0 1-1,-1-2 0,-18 7 1,17-7-88,1-1 0,-1 0 1,0-1-1,0-1 0,-1-1 1,1 0-1,-19 0 0,23-5-11,19-4-68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2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15067,'-15'28'698,"0"-1"-1,-22 28 1,3-5-145,9-10-304,5-6 93,-1-1 0,-2-2 1,-53 58-1,74-87-346,0 0-1,0 0 1,0 0 0,0 0 0,0-1 0,-1 1 0,1-1 0,-1 1-1,1-1 1,-1 0 0,1 0 0,-1 0 0,0-1 0,0 1-1,1-1 1,-1 1 0,0-1 0,0 0 0,0 0 0,-4 0-1,4-1-45,1 0-1,-1-1 0,0 1 0,1 0 1,-1-1-1,0 0 0,1 1 0,0-1 0,-1 0 1,1 0-1,0-1 0,0 1 0,0 0 0,0-1 1,1 1-1,-1-1 0,1 1 0,-2-5 1,-9-18-249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15443,'9'5'1305,"5"6"-937,4 8-192,8 6 832,7-1-456,10 5-408,4 0-32,6 0-32,2-4-24,2 1-48,-4-6-192,-4-3 168,-5 5-8,-11-2-48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11915,'12'-1'3895,"-12"1"-3809,0 0 1,1 0-1,-1 0 1,1-1-1,-1 1 1,1 0-1,-1 0 1,0 0-1,1 0 1,-1 0-1,1 0 1,-1 0-1,1 0 1,-1 0 0,1 0-1,-1 1 1,0-1-1,1 0 1,-1 0-1,1 0 1,-1 0-1,0 1 1,1-1-1,-1 0 1,1 0-1,-1 1 1,0-1-1,1 0 1,-1 1-1,0-1 1,0 0-1,1 1 1,-1-1-1,0 1 1,1-1-1,15 20 337,0 1 0,-1 1 0,-1 0 0,13 29 0,-8-15-199,1 0 0,49 63-1,-59-85-172,20 24 14,-11-13 68,18 29-1,115 188 158,-133-212-265,2-1 0,1-1 1,1 0-1,1-2 0,1-1 1,2-1-1,0-1 0,1-2 1,41 24-1,-38-28-12,-1 3 0,-1 0-1,34 30 1,-19-8 7,-24-22 2,1 0 1,1-2-1,1 0 0,29 17 1,153 65 184,-105-53-109,-70-31-87,-1 2-1,0 1 1,-1 1-1,-1 2 1,-2 1-1,24 26 1,-43-44-1,1 0 0,0-1 0,0 1 1,0-1-1,0 0 0,0-1 0,1 0 0,0 0 1,0-1-1,0 1 0,9 0 0,-5 0 10,1 0 0,-1 1 0,21 10 0,54 38 82,-60-35-72,1 0 0,0-2 1,50 20-1,-13-14 27,-25-10 43,-2 2 0,0 2 0,60 32 0,-82-38-77,-1 0-1,1-2 0,0 0 1,0 0-1,1-2 0,0 0 1,0-1-1,0-1 0,1 0 1,20 0-1,4 1 46,-1 2 0,0 2 0,78 26 0,-113-32-57,13 3 31,0-2 0,0 0 1,0 0-1,1-2 1,-1-1-1,23-1 0,-34 0-36,19 2 16,0 1-1,-1 1 1,1 2-1,26 7 1,-15-3-11,39 4 1,-26-9-18,59 8 16,-106-11-9,-1 0 0,1 1 0,-1-1 0,1 1 0,-1 0 0,4 2 0,-6-3-18,1 0-1,-1 0 0,0 0 0,0 0 1,1 0-1,-1 0 0,0 0 0,0 0 1,0 0-1,-1 0 0,1 1 0,0-1 1,0 0-1,-1 0 0,1 1 0,0-1 1,0 2-1,-3-2-87,0-1 1,1 0-1,-1 1 0,1-1 1,-1 0-1,1 0 1,-1 0-1,0 0 0,1 0 1,-1-1-1,-2 0 0,4 1 105,-61-9-398,19-3 61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13987,'0'-1'226,"1"0"0,-1 0 0,1 0 0,-1 0 0,1 0-1,-1 0 1,1 0 0,0 0 0,0 0 0,-1 1 0,1-1 0,0 0 0,0 0 0,0 1 0,2-2 0,1 18 2760,-2 2-3006,18 148 1561,9 59-4181,-28-218 1005,-4-7 988,-5-9 253,7 8 222,-14-18-598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14251,'2'-6'247,"1"-1"0,0 1 0,1 0 0,0 0 0,0 0 0,0 0 0,0 1 0,1-1 0,0 1 0,9-7 0,-4 5 62,0 0 0,0 1 1,1 0-1,0 1 0,18-7 0,1 3 131,1 1 1,-1 2 0,62-5 0,-88 11-416,23-2 135,0 1-1,28 3 0,-48-2-145,0 1 1,0 0-1,-1 0 0,1 1 1,-1 0-1,0 0 0,1 0 1,-1 1-1,0 0 0,0 0 1,0 1-1,-1-1 1,11 10-1,-14-11 0,0 1 0,1 0 1,-1 0-1,0 0 0,-1 0 0,1 0 1,0 0-1,-1 1 0,0-1 0,0 0 0,0 1 1,0-1-1,0 1 0,0 6 0,-1-3 36,-1 0 0,1 1 0,-1-1-1,-1 0 1,1 0 0,-1-1-1,-3 8 1,-3 6 159,-1-1 1,-1 0-1,-1-1 0,-13 17 1,-14 13 412,35-45-596,1-1 0,-1 1-1,1-1 1,-1 0 0,0 0-1,0 0 1,0 0 0,0 0 0,0-1-1,0 1 1,-1-1 0,1 0-1,0 0 1,-5 1 0,7-2-56,0 0-1,0 0 1,0 0 0,0 0 0,0-1-1,0 1 1,0 0 0,0 0 0,0-1-1,1 1 1,-1-1 0,0 1 0,0 0 0,0-1-1,1 0 1,-1 1 0,0-1 0,1 1-1,-1-1 1,0 0 0,1 1 0,-1-1 0,1 0-1,-1 0 1,1 0 0,-1 1 0,1-1-1,0 0 1,-1 0 0,1 0 0,0 0-1,0 0 1,0 0 0,-1 0 0,1 1 0,0-3-1,0-1-28,0 0 0,0 0 0,0-1 0,1 1 0,-1 0 0,3-7-1,7-13-302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 13939,'4'-3'767,"9"-4"477,-13 7-1203,0 0 0,0 0 0,0-1 0,1 1 0,-1 0 0,0 0 0,0 0 0,0 0 0,1 0 0,-1 0 0,0 0 0,0 0 0,0 0 0,0 0 0,1 0 0,-1 0 0,0 0 0,0 1 0,0-1 0,0 0 0,1 0 0,-1 0 0,0 0 0,0 0 0,0 0 0,0 0 0,0 0 0,1 0 0,-1 1 0,0-1 0,0 0 0,0 0 0,0 0 0,0 0 0,0 1 0,0-1 0,0 0 0,1 0 0,-1 0 0,0 0 0,0 1 0,0-1 0,0 0 0,0 0 0,0 0 0,0 0 0,0 1 0,0-1 0,0 0 0,0 0 0,0 0 0,0 0 0,0 1 0,0-1 0,-1 0 0,1 0 0,0 0 0,0 0 0,0 1 0,0-1 0,0 0 0,0 0 0,-5 16 588,0-1-1,-1-1 1,-12 24-1,2-5-249,-163 335 797,178-364-1183,-20 30-390,21-53-1066,35-108-499,-15 69 1225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 14131,'1'0'55,"0"-1"0,-1 1 0,1-1 0,0 1 0,-1 0 0,1-1 0,0 1 0,0 0 0,-1-1 0,1 1 0,0 0 0,0 0 0,0 0 0,-1 0 0,1 0 0,0 0 0,0 0 0,0 0 0,-1 0 0,1 0 0,0 0 0,0 1 0,0-1 0,-1 0 0,1 0 0,0 1 0,-1-1 0,1 1 0,0-1 0,-1 1 0,1-1 0,0 1 0,-1-1 0,1 1 0,-1-1 0,1 1 0,-1 0 0,1-1 0,-1 1 0,1 0 0,-1-1 0,0 1 0,1 1 0,1 4 159,-1 0 0,0 0 0,0 0 0,0 0 0,-1 7 0,0-6 63,3 92 1422,3 57-284,-3-129-1339,1-1 1,1 1-1,14 42 0,-12-54-416,-4-13-972,-3-4 1196,0 0 1,-1 0-1,1 0 0,-1 0 1,1 0-1,-1 1 1,0-1-1,0 0 0,0 0 1,0 1-1,0-1 1,-2-1-1,-16-20-444,-3-2-124</inkml:trace>
  <inkml:trace contextRef="#ctx0" brushRef="#br0" timeOffset="1">1 273 15395,'0'-2'1369,"10"4"-849,7 2-208,8-3 560,1-2-168,11-5-392,2-5-312,0-11 1112,2-1-944,-3-8-64,-4 1 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16708,'57'-21'2984,"-46"16"-2687,1 0 1,0 1 0,0 0-1,0 0 1,25-2 0,-32 6-269,0-1 0,1 1 0,-1 1 0,0-1 1,0 1-1,0 0 0,0 0 0,0 0 0,0 1 0,0 0 0,0 0 0,-1 0 1,1 0-1,-1 1 0,1 0 0,-1 0 0,6 5 0,-4-2 45,-1 0-1,0 1 1,0-1-1,-1 1 1,0 0-1,0 0 0,-1 1 1,1-1-1,-2 1 1,4 12-1,2 24 972,-8-42-678,0-6-71,-2-16-103,-21-149 351,19 142-539,4 26-5,-1 0 0,1 0 0,-1-1 0,1 1 1,0 0-1,0-1 0,0 1 0,0 0 0,0-1 0,0 1 0,0 0 0,0-1 0,0 1 0,1 0 1,0-3-1,1 7 1,19 25-2,-18-23-7,1 1 1,-1-1-1,2 0 0,-1 0 1,10 9-1,-12-12-45,1 0 1,-1-1-1,1 1 0,0 0 0,0-1 1,0 1-1,0-1 0,0 0 0,0 0 1,0 0-1,0 0 0,1-1 0,-1 1 1,0-1-1,0 0 0,1 0 0,-1 0 1,0-1-1,0 1 0,1-1 0,-1 1 1,0-1-1,4-1 0,-2-1-217,0 0-1,0 0 1,0 0 0,0-1-1,-1 0 1,1 0-1,-1 0 1,0 0 0,0-1-1,0 1 1,-1-1-1,4-6 1,2-6-300,0-1-1,8-22 1,-4-1-470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144 116 16123,'3'24'1425,"-3"10"-865,-3 8-232,0 9 536,2 2-152,1 1-192,0-5-72,0-7-231,0-4-145,0-14-313,0-11-263,0-16-232,-3-10 592,-4-14-184,-2-11-112</inkml:trace>
  <inkml:trace contextRef="#ctx0" brushRef="#br0" timeOffset="1">1 106 14523,'1'-1'1568,"12"1"-807,5 0-233,8-5 1168,7 0-720,12-5-280,4-3-63,6-2-193,0 1-120,-3-1-296,-7 2-216,-12 4-424,-10 4-241,-31 10 313,-26 10 24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16700,'10'7'1896,"6"-4"-1264,10-6-240,7-4 808,9-5-407,3-3-145,1-2-848,-3-3 1656,-4 4-1328,-8 3 32,-21 6-24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12523,'15'37'2634,"15"37"-311,-15-35-1709,1-2 1,1 0-1,28 43 1,20 8 80,-32-44-270,43 72 0,-28-36-213,15 28-101,78 172 867,-126-255-908,1-2 0,2 0 0,34 35 1,-14-17 45,-13-13-52,2-1-1,1-1 1,0-1 0,51 33 0,-35-27 12,-2 2 1,42 41-1,31 27 107,-96-88-158,-1 0 0,1-2 0,1 0 0,35 13 0,87 20 81,-103-34-70,0 1-1,-1 3 1,69 34-1,-91-41-9,-1 1-1,23 5 1,-23-8 53,-1 1 0,1 0-1,14 10 1,-14-9-46,-1-1-1,1 0 1,0-1-1,0-1 1,0 0-1,1-1 0,22 2 1,26 5 27,-32-4 14,42 1 0,-49-6-49,1 2 0,-2 0 0,37 11 0,-17-3 45,-1-2 0,64 6 0,-100-14-64,53 12 50,-46-9-52,0-1 0,-1 0 0,1-1 0,16 0 0,-10 0 12,1 0-1,-1 1 1,0 1-1,0 1 1,38 15-1,-21-6-5,-36-14-37,-1 0 1,1 0-1,-1 0 0,1 0 1,-1 1-1,1-1 0,-1 0 0,1 0 1,-1 1-1,0-1 0,1 0 1,-1 0-1,0 1 0,1-1 0,-1 1 1,0-1-1,1 0 0,-1 1 1,0-1-1,0 1 0,1-1 0,-1 1 1,0-1-1,0 1 0,0-1 1,0 0-1,0 1 0,0-1 0,1 1 1,-1-1-1,0 1 0,0-1 1,0 1-1,-1-1 0,1 1 0,0-1 1,0 1-1,0-1 0,0 1 1,-1 0-1,1 0-61,-1 0 0,1 0 0,-1 1 1,0-1-1,0 0 0,1 0 0,-1 0 0,0-1 0,0 1 1,0 0-1,0 0 0,0 0 0,0-1 0,0 1 0,-2 0 1,-45 13-831,15-9 261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14691,'27'-22'1653,"35"-38"-1,-3 2-763,166-117-218,-181 145-639,-44 30-39,0 0 0,1 0 0,-1-1-1,0 1 1,0 0 0,0 0 0,0 0-1,0 0 1,0 0 0,1 0 0,-1 0-1,0 0 1,0 0 0,0 0 0,0 0 0,1 0-1,-1 0 1,0 0 0,0 0 0,0 0-1,0 0 1,0 0 0,1 0 0,-1 0 0,0 0-1,0 0 1,0 0 0,0 0 0,0 0-1,1 0 1,-1 0 0,0 0 0,0 1 0,0-1-1,0 0 1,0 0 0,0 0 0,1 0-1,-1 0 1,0 0 0,0 1 0,0 7-518,-5 8-843,-8 3 498,6-10 311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5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45 8234,'14'-10'1873,"0"-1"-1,12-12 1,-33 30 2635,-13 12-962,13-12-3428,1 0 0,0 0 0,0 1 0,0 0 1,1 0-1,-6 12 0,5-3 2,0 1 0,1 0 0,1 0-1,1 1 1,1-1 0,0 0 0,1 22 0,2-26-63,0 0 0,0 1 1,1-1-1,1 0 0,1 0 0,0-1 0,0 1 0,2-1 1,11 23-1,-15-33-48,1 1 0,-1 0 1,1-1-1,0 0 0,0 1 1,0-1-1,1 0 0,-1-1 1,1 1-1,-1-1 0,1 1 1,0-1-1,0 0 0,0 0 1,0-1-1,5 2 0,-6-2-4,0-1 0,0 1-1,0-1 1,0 0 0,0 0 0,0 0-1,0-1 1,0 1 0,0-1-1,0 0 1,-1 1 0,1-1-1,0 0 1,0-1 0,-1 1 0,1 0-1,-1-1 1,1 0 0,-1 1-1,1-1 1,-1 0 0,0 0-1,0 0 1,4-5 0,-3 1 17,1 1-1,-1-1 1,1 0-1,-2 0 1,1 0 0,-1 0-1,0 0 1,0-1-1,1-6 1,-2 10 1,-1 0 1,1-1-1,-1 1 1,0 0-1,0-1 0,0 1 1,0-1-1,-1 1 0,1 0 1,-1-1-1,0 1 0,0 0 1,0-1-1,-1 1 1,1 0-1,-1 0 0,1 0 1,-5-5-1,5 7-13,1 1 0,-1-1 1,0 0-1,1 0 0,-1 1 0,0-1 1,0 1-1,0-1 0,0 1 0,1-1 0,-1 1 1,0-1-1,0 1 0,0 0 0,0-1 1,0 1-1,0 0 0,0 0 0,0 0 0,0 0 1,0 0-1,0 0 0,0 0 0,0 0 0,0 0 1,-2 1-1,1 0 2,0 0 0,1 0 0,-1 0 0,0 0 1,0 1-1,1-1 0,-1 0 0,1 1 0,-1-1 0,1 1 0,0 0 0,-2 2 1,1-1-13,0 0 0,1 0 0,-1 0 0,1 0 1,0 0-1,-1 0 0,1 0 0,1 1 1,-1-1-1,0 0 0,1 1 0,0-1 1,0 0-1,0 1 0,0-1 0,1 5 0,-1-8-2,0 0-1,0 1 1,1-1-1,-1 0 1,0 0-1,1 0 1,-1 1-1,0-1 0,0 0 1,1 0-1,-1 0 1,0 1-1,1-1 1,-1 0-1,0 0 0,1 0 1,-1 0-1,1 0 1,-1 0-1,0 0 1,1 0-1,-1 0 1,0 0-1,1 0 0,-1 0 1,0 0-1,1 0 1,-1 0-1,0 0 1,1-1-1,-1 1 0,0 0 1,1 0-1,-1 0 1,0-1-1,1 1 1,-1 0-1,0 0 0,0 0 1,1-1-1,-1 1 1,0 0-1,0-1 1,0 1-1,1 0 1,-1-1-1,0 1 0,0 0 1,0-1-1,13-17-133,6-22-119,-14 29 166,0 0 1,0 0-1,1 0 1,1 1-1,0 0 1,8-10 0,-15 20 82,0-1 1,1 1-1,-1-1 1,0 1 0,1 0-1,-1-1 1,1 1-1,-1 0 1,0 0 0,1-1-1,-1 1 1,1 0-1,-1 0 1,1-1 0,-1 1-1,1 0 1,-1 0-1,1 0 1,-1 0 0,1 0-1,-1 0 1,1 0-1,-1 0 1,1 0 0,-1 0-1,1 0 1,-1 0-1,1 0 1,0 1 0,0-1 2,0 1 0,-1 0 1,1 0-1,0-1 0,0 1 1,-1 0-1,1 0 0,0 0 1,-1 0-1,1 0 1,-1 0-1,1 0 0,-1 1 1,9 41 69,-8-37-62,7 66 113,-5-39-42,9 42-1,-7-65-437,0-15-132,1-15-394,-1-9 30,2-39 1,-4 26 425,3-24-306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5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16227,'5'61'2621,"-4"-42"-2088,0 0 0,1 0 1,1-1-1,1 1 0,1-1 1,9 26-1,-6-29-364,0 0-1,18 27 1,-21-36-181,0 0-1,-1-1 1,2 1 0,-1-1-1,1 0 1,0 0-1,0-1 1,13 8 0,-19-11-4,1-1 0,-1 1 0,1-1 0,-1 0 0,1 1 0,0-1 0,-1 0 0,1 0 0,-1 1 0,1-1 0,0 0 0,-1 0 0,1 0 0,0 0 1,-1 0-1,1 0 0,0 0 0,-1 0 0,1 0 0,0 0 0,-1 0 0,1 0 0,0-1 0,-1 1 0,1 0 0,-1 0 0,1-1 0,0 1 0,-1 0 1,1-1-1,-1 1 0,1-1 0,-1 1 0,1 0 0,-1-1 0,1 1 0,-1-1 0,0 0 0,1 1 0,-1-1 0,0 1 0,1-1 0,-1 1 0,0-1 0,0 0 1,1 1-1,-1-1 0,0 0 0,0-1 0,0-1-97,1-1 0,-1 1 1,-1-1-1,1 1 0,0 0 1,-1-1-1,0 1 0,-2-7 1,-14-28-912,-2 1 1,-1 1 0,-29-39 0,-9-14 1005,57 88 81,1 1-1,-1-1 1,1 1-1,-1-1 0,1 0 1,-1 1-1,1-1 1,0 1-1,-1-1 0,1 0 1,0 0-1,-1 1 1,1-1-1,0 0 0,0 1 1,0-1-1,-1 0 1,1 0-1,0 0 1,0 1-1,0-1 0,0 0 1,1 0-1,-1 1 1,0-1-1,0 0 0,0 0 1,1 0-1,1 0 141,-1 1 0,1-1 0,0 1-1,0 0 1,0 0 0,-1 0 0,1 0 0,0 0 0,0 0-1,3 1 1,1 0-208,12-1 260,1 0 0,-1-1 0,0 0 0,0-2-1,1 0 1,-2-1 0,30-10 0,6-7-1004,55-29-1,-108 50 711,0 0-1,-1 0 1,1 0 0,0 0-1,0 0 1,0 1 0,0-1-1,0 0 1,0 0 0,0 0-1,0 0 1,0 0 0,0 0-1,0 0 1,0 1 0,0-1 0,0 0-1,0 0 1,0 0 0,0 0-1,0 0 1,0 0 0,0 0-1,0 0 1,0 1 0,0-1-1,0 0 1,1 0 0,-1 0-1,0 0 1,0 0 0,0 0-1,0 0 1,0 0 0,0 0-1,0 1 1,0-1 0,0 0 0,0 0-1,0 0 1,1 0 0,-1 0-1,0 0 1,0 0 0,0 0-1,0 0 1,0 0 0,0 0-1,0 0 1,1 0 0,-1 0-1,0 0 1,0 0 0,-6 9-588,-3-1 197,0 0-1,0-1 1,-1 0-1,-13 7 1,-6 3-127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15179,'20'10'1841,"2"-3"-1097,5-7-256,4-6 824,2-7-360,-2-3-103,2-1-425,-4-2-320,-3 6-672,-5 6-305,-10 7 689,-4 8-216,-7 10-168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6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17076,'9'3'1728,"5"-3"-992,4-3-240,8-2 833,3-4-233,2-6-312,1-1-152,0-5-480,0-1-352,-8-1-712,0-2 824,-7-4-208,-1 3-144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1558 11739,'1'0'90,"-1"1"0,1-1 0,-1 0 0,1 1 0,0-1 0,0 0 0,-1 0 0,1 0 1,0 1-1,-1-1 0,1 0 0,0 0 0,0 0 0,-1 0 0,1 0 0,0 0 0,-1-1 1,1 1-1,0 0 0,0 0 0,-1 0 0,1-1 0,0 1 0,-1 0 0,1-1 0,1 0 1,19-13 381,-16 10-221,31-21 364,-23 15-464,0 0 1,1 1 0,0 1-1,1 0 1,17-6 0,112-33 226,216-85-146,-220 73-191,69-33-15,-175 75 2,-2-3-1,0 0 1,-1-2 0,31-27 0,-20 9 50,31-27 117,102-72 0,-84 80-30,36-25 357,-104 67-293,0-1 0,-2-2 0,24-26 0,-30 27-134,-1 0 0,-1-1 0,19-38 0,24-72-37,-29 62-17,-14 38 101,-2-1 0,9-40 0,-19 69-122,0 0-1,0-1 0,0 1 0,0 0 0,0 0 1,0 0-1,0 0 0,1 0 0,-1 0 1,1 1-1,0-1 0,0 0 0,-1 1 1,4-3-1,6-5 19,-10 8-23,-1-12-1301,-3 6 1046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45 13851,'0'-3'185,"0"0"0,-1 0 1,1 0-1,-1 0 0,0 0 0,0 0 0,0 0 0,0 0 1,-3-4-1,4 6-140,-1 1 0,0-1 0,1 0 1,-1 0-1,0 1 0,0-1 0,0 0 0,0 1 1,0-1-1,0 1 0,1-1 0,-1 1 0,0-1 1,0 1-1,-1 0 0,1-1 0,0 1 0,0 0 1,0 0-1,0 0 0,0 0 0,0 0 0,0 0 1,0 0-1,0 0 0,0 0 0,0 1 0,0-1 1,0 0-1,0 1 0,0-1 0,-2 1 0,-4 3 56,-1 0 0,2 1 0,-1 0 0,0 0 0,1 0 0,0 1 0,-7 8 0,-37 49 313,32-36-103,-28 55 1,40-69-196,0 0 0,1 0 0,1 1 0,0-1 0,1 1 0,-3 27 0,5-39-94,1 1 1,0-1-1,0 0 1,0 1-1,0-1 0,1 0 1,-1 1-1,1-1 1,-1 0-1,1 0 1,0 0-1,0 1 0,0-1 1,0 0-1,0 0 1,0 0-1,1-1 1,-1 1-1,0 0 0,1 0 1,0-1-1,-1 1 1,1-1-1,0 1 1,0-1-1,0 0 0,0 1 1,0-1-1,0 0 1,0-1-1,0 1 1,1 0-1,-1-1 0,0 1 1,0-1-1,1 1 1,-1-1-1,0 0 0,4 0 1,4-1 29,0 1 0,0-1 0,-1-1 0,1 0 0,-1 0-1,1-1 1,-1 0 0,11-6 0,-6 2 5,0-1 1,0 0-1,-1-1 0,23-20 0,-32 25-46,1-1 0,0 0 0,-1 1 0,0-2 0,0 1-1,-1 0 1,1-1 0,-1 0 0,0 1 0,-1-1 0,0 0 0,1-1 0,-2 1 0,3-10 0,-4 15-11,0 1 0,0-1 0,0 0 0,0 0 0,0 1 0,0-1 1,0 0-1,0 1 0,0-1 0,0 0 0,0 0 0,0 1 0,0-1 0,-1 0 1,1 1-1,0-1 0,-1 0 0,1 1 0,0-1 0,-1 0 0,1 1 0,-1-1 1,1 1-1,-1-1 0,0 0 0,0 1 2,1 0-1,-1-1 1,0 1 0,0 0-1,0 0 1,0 0 0,0 0-1,1 0 1,-1 1 0,0-1-1,0 0 1,0 0 0,1 0-1,-1 1 1,0-1 0,0 0 0,0 1-1,0 0 1,-4 2 14,0 0 0,1 1 0,-1-1 0,1 1-1,-5 5 1,4-3 3,1-1 0,1 1-1,-1 0 1,-4 12 0,6-15-6,1 0 1,0-1 0,0 1 0,1 0 0,-1 0 0,0 0-1,1 0 1,0 0 0,0 0 0,0 0 0,0 0-1,0 0 1,1 4 0,0-6-9,-1-1 1,0 1-1,1 0 0,-1-1 1,1 1-1,-1 0 0,1-1 0,0 1 1,-1-1-1,1 1 0,-1-1 1,1 1-1,0-1 0,0 0 0,-1 1 1,1-1-1,0 0 0,0 1 1,-1-1-1,1 0 0,0 0 0,0 0 1,0 1-1,-1-1 0,1 0 1,0 0-1,0 0 0,0-1 1,0 1-1,-1 0 0,2 0 0,25-8 55,-27 8-60,17-8-2,-1 0-1,-1-1 0,21-15 1,24-13-180,-60 36 174,0 1-1,1-1 0,-1 1 1,1 0-1,0 0 0,-1-1 0,1 1 1,-1 0-1,1 0 0,-1-1 1,1 1-1,0 0 0,-1 0 1,1 0-1,-1 0 0,1 0 0,0 0 1,-1 0-1,1 0 0,-1 0 1,1 0-1,0 0 0,-1 1 0,1-1 1,-1 0-1,1 0 0,0 1 1,0 0 0,-1-1 0,0 1 0,0 0 1,1 0-1,-1 0 0,0-1 1,0 1-1,0 0 0,0 0 0,0 0 1,0 0-1,0-1 0,0 1 1,-1 0-1,1 0 0,0 0 0,-1 0 1,-18 44-94,15-36 84,-6 10-22,7-13-64,0 0 1,0 0-1,0 1 1,1-1 0,0 1-1,-2 10 1,4-17 94,0 0 0,0 1 1,-1-1-1,1 0 0,0 0 0,0 0 0,0 1 1,0-1-1,0 0 0,1 0 0,-1 0 0,0 1 0,0-1 1,0 0-1,0 0 0,0 0 0,0 1 0,0-1 1,0 0-1,0 0 0,0 0 0,1 0 0,-1 1 0,0-1 1,0 0-1,0 0 0,0 0 0,0 0 0,1 0 1,-1 1-1,0-1 0,0 0 0,0 0 0,1 0 0,-1 0 1,0 0-1,0 0 0,0 0 0,1 0 0,-1 0 1,0 0-1,0 0 0,0 0 0,1 0 0,-1 0 1,0 0-1,0 0 0,0 0 0,1 0 0,10-5 454,-5-1-446,1-1 1,-1 1-1,0-1 0,-1-1 1,0 1-1,5-9 0,17-34-156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14955,'1'0'139,"0"0"1,0 1-1,0-1 0,-1 0 0,1 1 1,0-1-1,0 1 0,-1-1 0,1 1 1,0-1-1,0 1 0,-1-1 0,1 1 1,-1 0-1,1-1 0,0 1 0,-1 0 1,1 0-1,-1-1 0,0 1 0,1 0 0,-1 0 1,0 0-1,1 1 0,7 26 906,-7-23-798,16 83 1575,8 124-1,-2-7-360,-23-200-1417,0-2-21,1-1 1,-1 1-1,0-1 0,1 0 0,-1 1 0,1-1 1,-1 0-1,1 1 0,0-1 0,0 0 0,0 0 1,0 1-1,1-1 0,2 3 0,-4-5-18,1 0 1,-1 0-1,0-1 1,1 1-1,-1 0 1,1 0-1,-1-1 0,0 1 1,0 0-1,1 0 1,-1-1-1,0 1 1,1 0-1,-1-1 0,0 1 1,0 0-1,0-1 1,0 1-1,1-1 0,-1 1 1,0 0-1,0-1 1,0 1-1,0-1 1,0 1-1,0 0 0,0-1 1,0 1-1,0-1 1,0 1-1,0 0 1,0-1-1,0 0 0,0-16 54,0 15-94,-1-1 1,1 1-1,0 0 1,-1 0-1,1-1 1,-1 1-1,0 0 0,0 0 1,0 0-1,0-1 1,0 1-1,-1 0 1,1 1-1,0-1 1,-4-3-1,0 1-596,0 0 1,0 0-1,0 1 0,-9-4 0,9 4-71,-1 0-1,1 0 1,-1-1-1,1 1 0,0-1 1,-5-5-1,-1-4-726,0-1 0,-13-24 0,-15-33 1533,15 26 2418,18 26 1255,6 19-3688,0-1 0,0 1-1,0 0 1,0-1 0,1 1 0,-1 0 0,0-1-1,0 1 1,0-1 0,0 1 0,1 0 0,-1-1-1,0 1 1,0 0 0,0 0 0,1-1 0,-1 1-1,0 0 1,1 0 0,-1-1 0,0 1 0,1 0-1,-1 0 1,0-1 0,1 1 0,0 0 0,2-1 158,0 1 1,1 0 0,-1 0 0,0 0 0,1 0 0,-1 0-1,6 2 1,10 0 30,87-8-439,-91 5-108,-1-2 0,0 0 0,1-1 0,-1 0 0,15-7 0,-8 1-159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16291,'-2'17'491,"-2"1"-1,0-1 0,0 0 0,-2 0 1,-9 20-1,5-12 214,-7 27-1,13-34-492,0-1 0,1 1 0,1-1 0,1 1 0,1 25 0,0-39-180,1 1 1,0-1-1,-1 1 1,2-1-1,-1 0 1,0 0-1,1 0 1,0 0-1,0 0 1,0 0-1,5 7 1,-5-9-25,1 0 0,-1 0-1,0 0 1,1 0 0,0 0 0,-1-1 0,1 1 0,0-1 0,0 0-1,-1 0 1,1 0 0,0 0 0,0 0 0,0-1 0,0 1-1,0-1 1,0 0 0,1 0 0,3 0 0,-2-1 10,1 0 0,-1 0 1,1 0-1,-1-1 0,0 0 1,0 0-1,1 0 0,-1 0 1,-1-1-1,1 0 0,5-4 0,7-6 44,23-24 0,-31 29-37,32-33-550,-2-1 0,61-85 1,-121 155-2262,-44 45 1,30-36-882,34-36 3746,1 0 0,-1 0 0,0 0-1,1 1 1,-1-1 0,1 0 0,-1 1 0,1-1 0,0 0 0,0 1 0,-1-1 0,1 0 0,0 1-1,0-1 1,0 0 0,0 1 0,1-1 0,-1 0 0,0 1 0,0-1 0,1 0 0,-1 1-1,1-1 1,0 2 0,21 35 1969,-12-23-879,9 22 316,-15-27-1369,1 0-1,0 0 1,0 0 0,1-1 0,0 0 0,1 0-1,11 12 1,-5-12-135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11602,'3'0'1441,"2"9"-761,-4 0-280,5 1 1776,-2 1-1599,5 2-225,-2 0-56,2 0-304,-1-2-168,-2-1-184,0-3-72,-3 0-121,1-1 329,-4-2-128,2 1-136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12043,'3'35'896,"-1"-3"-1200,0-2 288,-2-2 304,3-1-144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11482,'7'42'1196,"-3"-16"-1042,2 46-1,-2-34-5761,-1-20 6746,-2 0 3287,5-73-2526,-2 26-1663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23 12163,'-3'-7'577,"-5"-8"2329,7 15-2850,1 0 0,0 0 1,-1 0-1,1 0 0,0 0 1,-1 0-1,1 0 0,0 0 1,-1 0-1,1 0 0,0 0 1,-1 0-1,1 0 0,-1 0 1,1 0-1,0 0 0,-1 0 1,1 0-1,0 0 0,-1 0 1,1 1-1,0-1 0,-1 0 0,1 0 1,0 0-1,0 1 0,-1-1 1,1 0-1,0 0 0,0 1 1,-1-1-1,1 0 0,0 0 1,0 1-1,0-1 0,-1 0 1,1 1-1,0-1 0,0 0 1,0 1-1,0-1 0,0 1 1,0 0-1,-15 27 887,-11 37 0,-1 0-575,18-44-272,6-13-69,0 0 1,-1 0 0,0-1 0,0 0 0,0 1 0,-1-1 0,-11 12-1,15-19-59,1 1 0,-1-1-1,0 1 1,1-1 0,-1 1 0,0-1-1,1 0 1,-1 1 0,0-1-1,1 0 1,-1 0 0,0 1-1,0-1 1,1 0 0,-1 0-1,0 0 1,0 0 0,0 0 0,1 0-1,-1 0 1,0 0 0,0 0-1,1-1 1,-1 1 0,0 0-1,0 0 1,1-1 0,-1 1-1,0-1 1,1 1 0,-1 0 0,0-1-1,1 1 1,-1-1 0,1 1-1,-1-1 1,1 0 0,-1 1-1,1-1 1,-1 1 0,1-1-1,-1 0 1,1 0 0,0 1-1,-1-2 1,-2-5-366,0 0-1,0-1 0,-3-12 0,4 12 329,-6-19-462,-1-2-198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13723,'14'12'1021,"0"0"-1,0-1 1,1 0 0,21 10 0,70 31-172,-30-17-618,-21-6-1345,-55-28 1107,0-1 0,1 0-1,-1 0 1,0 0 0,0 0-1,0 0 1,0 1 0,0-1-1,0 0 1,1 0 0,-1 0-1,0 0 1,0 0 0,0 0-1,0 0 1,1 0 0,-1 0-1,0 1 1,0-1 0,0 0-1,1 0 1,-1 0 0,0 0-1,0 0 1,0 0 0,1 0-1,-1 0 1,0 0 0,0 0-1,0-1 1,0 1 0,1 0-1,-1 0 1,0 0 0,0 0-1,0 0 1,1 0 0,-1 0-1,0 0 1,0 0 0,0-1-1,0 1 1,0 0 0,0 0-1,1 0 1,-1 0 0,0 0-1,0-1 1,0 1 0,0 0-1,0 0 1,0 0 0,0-1-1,0 1 1,0 0 0,0 0-1,0 0 1,0 0 0,0-1-1,0 1 1,0 0 0,-8-9-288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16059,'-8'116'2622,"8"-96"-2475,1 0 0,1 0-1,1 0 1,9 32 0,-12-51-138,0 0 1,0 0-1,0 0 1,1 0-1,-1 0 1,1 0-1,-1-1 1,0 1-1,1 0 1,0 0-1,-1 0 1,1 0-1,-1-1 1,1 1-1,0 0 1,0-1-1,-1 1 1,1 0-1,0-1 1,0 1-1,0-1 1,1 1 0,-1-1-3,0 0 0,-1-1 0,1 1 1,-1-1-1,1 1 0,0-1 1,-1 1-1,1-1 0,-1 1 0,1-1 1,-1 1-1,1-1 0,-1 0 1,1 1-1,-1-1 0,0 0 0,1 1 1,-1-1-1,0 0 0,0 0 1,0 1-1,1-1 0,-1 0 0,0 0 1,0 1-1,0-1 0,0 0 1,0 0-1,-1 0 0,3-16 38,-2 0 1,-1 0-1,0 0 0,-1 0 0,0 0 1,-2 0-1,0 1 0,-1-1 0,0 1 0,-12-23 1,16 37-43,0 1 0,0-1 1,-1 1-1,1-1 0,0 1 1,0 0-1,-1 0 1,1-1-1,-1 1 0,-2-1 1,-2 3 11,8 12-5,-1-10-5,0 0-1,0 0 0,0 0 0,0 0 0,1 0 0,-1-1 1,1 1-1,0 0 0,0-1 0,0 1 0,0-1 1,0 0-1,1 0 0,-1 0 0,1 0 0,-1 0 0,4 1 1,-4-2 3,0 0 0,0-1 0,0 1 0,0-1 0,1 0 1,-1 1-1,0-1 0,0 0 0,0 0 0,0-1 1,0 1-1,0 0 0,1-1 0,-1 1 0,0-1 0,0 0 1,0 1-1,0-1 0,0 0 0,-1 0 0,1-1 1,0 1-1,0 0 0,-1-1 0,1 1 0,1-3 0,43-50 182,-46 54-190,1 0 0,-1-1 1,0 1-1,0 0 0,0 0 0,0 0 1,0-1-1,1 1 0,-1 0 0,0 0 1,0 0-1,0 0 0,1-1 0,-1 1 0,0 0 1,0 0-1,0 0 0,1 0 0,-1 0 1,0 0-1,0 0 0,1 0 0,-1 0 1,0 0-1,0 0 0,1 0 0,-1 0 1,0 0-1,0 0 0,0 0 0,1 0 1,-1 0-1,0 0 0,0 0 0,1 0 1,-1 0-1,0 0 0,0 0 0,1 0 1,-1 1-1,0-1 0,0 0 0,0 0 1,0 0-1,1 0 0,-1 1 0,0-1 1,0 0-1,0 0 0,0 0 0,0 1 1,1-1-1,-1 0 0,0 0 0,0 0 1,0 1-1,4 14 15,-4-13-14,9 71 16,-7-46-146,2-1 1,12 50-1,-16-75 107,0-1 1,0 1-1,1 0 0,-1 0 1,0 0-1,1 0 0,-1 0 1,1 0-1,-1 0 0,1-1 0,-1 1 1,1 0-1,-1 0 0,1-1 1,0 1-1,-1 0 0,1-1 1,0 1-1,0-1 0,-1 1 1,1-1-1,1 2 0,-1-3 11,0 1-1,0 0 1,0-1-1,0 1 1,0-1 0,0 1-1,-1-1 1,1 1-1,0-1 1,0 1-1,-1-1 1,1 0-1,0 1 1,-1-1 0,1 0-1,-1 0 1,1 0-1,-1 1 1,1-1-1,-1 0 1,1 0-1,-1 0 1,1-2 0,8-23-219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13163,'1'0'1784,"2"-2"-912,3-1-368,4-2 2073,3 0-1705,4 1-384,5 1-72,4 2-304,0 1-216,-1 0-480,-2 0-200,-9 0 616,-4 0-152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0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15707,'0'13'1297,"5"-1"-905,4-6-112,11-2 424,6-4-168,11-6-192,0-4-224,7-4-344,-1-4 288,-1 1-104,-6 1-104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15859,'3'7'1546,"3"-12"-1032,7-15-136,-12 20-275,131-268 816,-134 275-825,0 1 0,0-1 0,1 1 1,0-1-1,0 14 0,1 46 234,0-61-284,0-6-44,0 7-18,0 0 1,1-1-1,-1 1 0,1-1 0,0 1 0,1-1 0,-1 1 0,1-1 1,5 9-1,-7-14 22,0-1 0,0 0 0,0 0 1,0 0-1,0 0 0,0 1 0,1-1 1,-1 0-1,0 0 0,0 0 0,0 0 1,0 0-1,1 0 0,-1 1 0,0-1 1,0 0-1,0 0 0,1 0 0,-1 0 1,0 0-1,0 0 0,0 0 0,1 0 1,-1 0-1,0 0 0,0 0 0,0 0 1,1 0-1,-1 0 0,0 0 0,0 0 1,0 0-1,1 0 0,-1 0 0,0 0 1,0-1-1,0 1 0,0 0 0,1 0 1,-1 0-1,0 0 0,0 0 0,0 0 1,0-1-1,0 1 0,1 0 0,-1 0 1,0 0-1,0 0 0,0-1 0,0 1 1,0 0-1,6-11-64,-1-4-11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12779,'1'-1'126,"-1"0"0,0 1-1,1-1 1,-1 0 0,1 0 0,-1 1 0,1-1 0,-1 1 0,1-1 0,-1 0 0,1 1-1,0-1 1,-1 1 0,1-1 0,0 1 0,-1-1 0,1 1 0,1-1 0,-2 1-37,1 0 0,-1 1 1,0-1-1,1 0 0,-1 0 0,1 0 1,-1 0-1,0 1 0,1-1 1,-1 0-1,0 0 0,0 1 1,1-1-1,-1 0 0,0 1 1,1-1-1,-1 0 0,0 1 0,0-1 1,0 0-1,0 1 0,1-1 1,-1 0-1,0 1 0,0 0 1,6 33 2179,-7 58-209,0-59-1664,5 54-1,-5-87-391,1 0 0,0 0-1,0 0 1,0 1 0,0-1 0,0 0 0,0 0 0,0 0 0,0 0-1,0 1 1,0-1 0,0 0 0,0 0 0,0 0 0,0 1 0,0-1 0,0 0-1,0 0 1,0 0 0,0 0 0,0 1 0,0-1 0,0 0 0,0 0-1,0 0 1,0 0 0,0 1 0,0-1 0,0 0 0,1 0 0,-1 0-1,0 0 1,0 0 0,0 0 0,0 1 0,0-1 0,1 0 0,-1 0-1,0 0 1,0 0 0,0 0 0,0 0 0,0 0 0,1 0 0,-1 0 0,0 0-1,0 0 1,0 0 0,1 0 0,-1 0 0,0 0 0,0 0 0,6-11 129,2-20 24,0-16 112,-1 0 0,0-58-1,27 126-1133,-30-20 603,1 0-1,-1-1 1,1 0-1,0 0 1,-1 0-1,1 0 1,-1-1 0,1 0-1,-1 0 1,1 0-1,-1-1 1,8-3 0,11-5-564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1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34 527 12171,'2'-4'5270,"-1"-12"-3926,-1-17-1109,-2-38 146,2 5-982,-11-71 1,5 75-2206,4-30 4303,2 80-1091,0 12-387,0 0-1,0 0 1,0 0 0,0 0-1,0 0 1,0-1 0,0 1-1,0 0 1,0 0 0,0 0 0,0 0-1,0 0 1,0 0 0,0 0-1,0 0 1,0 0 0,0-1-1,0 1 1,0 0 0,0 0-1,0 0 1,0 0 0,-1 0-1,1 0 1,0 0 0,0 0-1,0 0 1,0 0 0,0 0 0,0 0-1,0 0 1,0 0 0,0 0-1,0 0 1,-1 0 0,1 0-1,0 0 1,0 0 0,0 0-1,0 0 1,0 0 0,0 0-1,0 0 1,0 0 0,0 0-1,-1 0 1,1 0 0,0 0-1,0 0 1,0 0 0,0 0 0,0 0-1,0 0 1,0 0 0,0 0-1,0 0 1,0 0 0,-1 0-1,1 0 1,0 0 0,0 0-1,0 1 1,-7 5 698,2-3-603,12-15-810,-3 5-200,-3 5 813,0 1 1,-1-1 0,1 1 0,0 0 0,0-1-1,0 1 1,0 0 0,1 0 0,-1 0-1,0-1 1,0 1 0,3-1 0,5-2-511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18 14627,'-8'2'1176,"-2"-2"-848,0 0-152,-3-2 385,-1 1-89,-1-1-152,1 1-88,-2-1-136,0 1-40,-3 1-160,2-1-128,-5-2-208,2 1-120,-2-1 400,-1 2-89,1 1-127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23 8554,'-11'1'380,"-1"0"0,1 0 1,0-1-1,-1-1 0,1 0 1,0 0-1,0-1 0,-19-6 1,-15-2 265,37 9-498,0 0 1,0 0 0,0 1-1,0 0 1,0 1-1,0 0 1,-15 4 0,-1 2 322,-28 13 0,30-11-123,-33 9 1,47-16-304,1-1 1,-1 0-1,1 0 1,-1 0 0,1-1-1,-1 0 1,0-1-1,-12-2 1,14 2 38,0 0 0,0 0 0,0 1 1,-1 0-1,1 0 0,0 0 0,0 1 0,0 0 0,-1 0 1,1 0-1,0 1 0,0 0 0,0 0 0,-5 4 1,9-5-25,1-1-1,-1 1 1,1-1 0,-1 1 0,1-1 0,0 0 0,-1 0 0,0 1 0,1-1 0,-1 0 0,1 0 0,-1 0 0,1-1 0,-1 1-1,1 0 1,-1-1 0,1 1 0,0-1 0,-1 1 0,1-1 0,-1 1 0,1-1 0,0 0 0,0 0 0,-1 0 0,1 0-1,-2-2 1,3 3-159,0 1 0,0-1 0,1 0 0,-1 0 0,0 0 0,0 1 0,0-1 0,0 0 0,0 0 0,0 0 0,0 1 1,0-1-1,0 0 0,0 0 0,0 0 0,0 1 0,0-1 0,0 0 0,0 0 0,0 1 0,0-1 0,0 0 0,0 0 0,0 0 0,0 1 0,0-1 0,0 0 0,-1 0 0,1 0 0,0 1 0,0-1 0,0 0 0,0 0 0,0 0 0,-1 0 0,1 0 0,0 1 0,0-1 0,-1 0 0,11 0-604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2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11851,'-8'0'824,"6"0"-720,1 1-32,1 1 144,4-2-40,8-2-48,1 1-8,7-2-64,2 3-168,1 0 136,1 0-24,2 1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12843,'0'-2'984,"3"4"-840,5-1-56,5 2 360,8 0-232,3 1-16,8 1-16,4 0 8,8 3 8,1-3-24,1 3-120,0-1-96,-2-1-320,-4-2 304,-1-1-24,-6 0-64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2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84 10794,'1'-4'344,"0"0"-1,0-1 1,-1 1-1,1 0 1,-1 0-1,0-1 1,-1 1-1,1 0 1,-1 0-1,0 0 1,0 0-1,0-1 1,-3-6-1,3 10-231,1 0-1,-1-1 0,0 1 1,0 0-1,0 0 0,0 0 1,0 0-1,0 0 0,0 0 1,0 0-1,0 0 1,-1 1-1,1-1 0,0 0 1,0 1-1,-1-1 0,-1 0 1,0 1-55,1-1 0,0 1 0,0 0 0,-1 0 0,1 1 0,0-1 0,0 0 0,-1 1 0,1-1 0,0 1 0,0 0 0,0 0 0,0 0 0,-4 2 0,-6 5 77,0 0 0,1 1 1,0 0-1,0 1 0,1 0 0,0 1 1,0 0-1,2 0 0,-14 23 1,12-16 9,0 0-1,1 1 1,1 0 0,1 1 0,1-1 0,-5 26-1,9-37-61,1 0-1,1 0 0,-1 0 1,1-1-1,0 1 0,1 0 1,0 0-1,0 0 0,5 13 0,-5-18-58,0-1 0,0 1 0,0-1 0,1 1 0,-1-1 0,1 1 0,0-1 0,-1 0 0,1 0 0,0 0 0,0 0 0,1 0 0,-1 0 0,0-1 0,1 1 0,-1-1 0,0 0 0,1 1 0,0-1 0,-1 0 0,1 0-1,0-1 1,-1 1 0,1-1 0,0 1 0,0-1 0,0 0 0,-1 0 0,7-1 0,0 0 4,0-1 0,0 0 0,0 0 0,-1-1 0,1 0 0,-1-1 0,1 0 0,-1 0 0,13-10 0,-8 4 11,0 0-1,0-1 0,-1 0 0,16-20 0,-26 29-32,0 0 1,0 0-1,-1-1 0,1 1 1,-1-1-1,0 1 0,1-1 0,-1 1 1,0-1-1,-1 0 0,1 1 0,0-1 1,0-4-1,-1 5-3,-1 1 1,1 0-1,0 0 0,-1 0 1,1 0-1,-1 0 0,1 0 0,-1 0 1,0 0-1,1 0 0,-1 0 1,0 0-1,0 0 0,0 0 1,0 0-1,0 0 0,0 1 0,0-1 1,0 0-1,0 1 0,0-1 1,0 1-1,0-1 0,0 1 1,0 0-1,0-1 0,-1 1 0,1 0 1,0 0-1,0 0 0,0 0 1,-1 0-1,0 0 0,-9-1-30,1 1 0,0 0 0,-1 0-1,-10 2 1,18-1-30,0-1 1,0 1-1,1-1 0,-1 1 1,0 0-1,0 0 0,1 0 1,-1 0-1,1 0 0,-1 1 0,1-1 1,-1 1-1,1 0 0,0-1 1,0 1-1,0 0 0,0 0 1,0 1-1,-2 2 0,3 5-154,6-1-70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11426,'-2'3'6484,"-7"-3"-3234,2-2-3926,-10-4-189,0 0 0,0 1 0,-1 1-1,-31-4 1,22 7 222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2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20 14699,'-15'1'1562,"12"-1"-1488,1 0 1,-1 0-1,1 0 0,-1 0 1,1 0-1,-1 0 0,1-1 1,-1 1-1,1-1 0,-1 0 1,-4-1-1,2-1-201,0 1 1,-1 0-1,0 0 1,1 0-1,-1 1 1,0 0-1,0 0 1,0 0-1,0 1 0,0 0 1,1 0-1,-1 1 1,0-1-1,0 1 1,0 0-1,0 1 1,1 0-1,-9 3 0,2-1-66,-1-1-1,0 0 1,1-1-1,-1 0 1,0-1-1,-19 0 1,-2-4 441,-41-7 1,60 8-108,-1 1 0,0 0 0,0 2-1,0 0 1,0 0 0,0 2 0,0 0 0,0 0 0,1 2 0,-27 11 0,38-15 11,1 0 0,-1 0 0,1 0 1,-1-1-1,1 1 0,-1-1 0,1 0 1,-1 0-1,1 0 0,-1-1 1,1 1-1,-1-1 0,1 0 0,-1 0 1,-3-1-1,5 1-105,0 1-18,0 0 1,0 0 0,0 0-1,0 0 1,0 0-1,0 1 1,0-1-1,-1 1 1,1-1 0,0 1-1,0 0 1,0-1-1,1 1 1,-1 0-1,0 1 1,0-1 0,0 0-1,1 0 1,-1 1-1,-2 2 1,-32 38 92,26-30-5,-3 0 73,12-12-178,1 0 0,0 0 0,-1 0 0,1 0 0,-1 1 0,1-1-1,0 0 1,-1 0 0,1 0 0,-1 0 0,1 0 0,-1 0 0,1 0-1,0 0 1,-1-1 0,1 1 0,-1 0 0,1 0 0,0 0 0,-1 0-1,1 0 1,-1-1 0,-1-1 44,1 0 0,-1 0 0,1 0 0,-1 0-1,1 0 1,0 0 0,0-1 0,0 1 0,-1-3 0,-4-9 105,5 13-154,1 0 1,0 1-1,0-1 0,-1 1 1,1-1-1,0 0 0,-1 1 1,1-1-1,0 1 0,-1-1 1,1 1-1,-1 0 0,1-1 1,-1 1-1,1-1 0,-1 1 1,1 0-1,-1-1 1,0 1-1,-5 6 137,1 19-488,7-24-313,3-6 486,5-6 76,1-7-156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14243,'-12'85'4085,"8"246"-2529,-3 49-1110,2-272-380,-8 410 199,17-397-161,5-1-1,31 156 0,-16-164-37,-2-18 57,12 129 0,-35-220-370,-4-10-24,-3-14 68,1-5 95,-2-5-38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16003,'3'10'1041,"0"-6"-913,3 2-32,12-3 184,5-2-136,11 1-40,3-2-24,5 0-40,0 0-120,-1-2-328,-4 2-136,-11 4 432,-10 1-112,-16 2-73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15051,'-1'1'149,"0"0"-1,0 0 0,1 0 1,-1-1-1,0 1 0,0-1 1,0 1-1,0 0 0,0-1 1,0 1-1,0-1 0,0 0 1,-2 1-1,-6 3 182,1 3-154,-1-1 0,2 2 0,-1-1 0,1 1 0,0 0 0,1 0 0,0 1 0,0 0 0,1 0 0,0 1 0,1-1 0,-1 1 0,2 0 0,0 0 0,0 0 0,1 1 0,0-1 0,1 0 0,0 1 0,1 20 0,0-29-158,0 0 1,0 0 0,0 0-1,0-1 1,1 1-1,-1 0 1,0 0 0,1 0-1,0-1 1,-1 1-1,1 0 1,0-1-1,0 1 1,0-1 0,0 1-1,0-1 1,1 1-1,-1-1 1,0 0 0,0 0-1,1 1 1,1 0-1,-1-2-3,0 1 0,0-1 0,-1 0 0,1 1 0,0-1 0,0 0 0,0 0 0,0 0 1,0 0-1,0-1 0,0 1 0,0 0 0,-1-1 0,1 0 0,0 1 0,0-1 0,2-1 0,5-3 19,0 0 1,-1-1 0,1 0-1,-1-1 1,0 0-1,9-10 1,5-8 21,19-30 0,-34 46-43,-1-1 0,-1 1 0,0-1 0,0 0 0,-1-1 0,0 1 0,2-13 0,-6 10 95,-7 24 56,-9 25 128,10-21-158,1 0 0,0 0 0,1 1 0,1-1 0,0 1 0,2 0 0,-1 0 0,2-1 0,2 26 1,-2-39-120,0-1 1,0 1-1,0-1 1,1 1-1,-1-1 1,1 1 0,-1-1-1,1 1 1,0-1-1,-1 0 1,1 1-1,0-1 1,0 0 0,0 0-1,0 1 1,2 0-1,-2-1-30,0-1 0,0 1 0,0-1-1,0 0 1,-1 0 0,1 1 0,0-1-1,0 0 1,0 0 0,0 0 0,0 0-1,0 0 1,0 0 0,0 0 0,0 0-1,0 0 1,0-1 0,-1 1 0,1 0-1,1-1 1,3-1-139,-1-1-1,0 1 0,-1-1 1,1 0-1,0 0 0,-1 0 1,1-1-1,-1 1 0,3-5 1,41-66-648,-21 31 284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14459,'2'11'1272,"5"-2"-768,2-3-151,11-2 455,3-1-144,10-2-128,1-1-48,0 0-584,1-2-312,-2-4 400,-2 3-136,-11-1-96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14499,'4'-6'2307,"22"-47"-1213,-4-2 1,29-104-1,-29 86-901,29-106-84,-51 206-68,-4 23-34,-11 44 22,-18 154 58,32-217-346,3-23-312,5-21-373,12-56 264,-7 18 207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13787,'-19'69'1731,"-22"95"1149,35-136-2506,2 0 0,2 0 0,1 54 0,1-75-330,1-1 0,0 0 0,0 1 0,0-1 0,1 0 0,0 1 0,1-1 0,4 9 0,-6-13-38,0-1 0,0 1 0,0 0 1,0-1-1,1 1 0,-1-1 0,1 1 1,-1-1-1,1 0 0,0 0 0,-1 0 1,1 0-1,0 0 0,0 0 0,0 0 1,-1 0-1,1-1 0,0 1 0,0-1 0,0 1 1,0-1-1,0 0 0,0 0 0,0 0 1,0 0-1,0 0 0,1 0 0,-1 0 1,0-1-1,3-1 0,0 0-2,0 0 0,0 0 0,0-1 0,0 0-1,-1 0 1,1 0 0,-1 0 0,0-1 0,0 0 0,0 0 0,-1 0 0,1 0-1,4-9 1,-3 6 13,-1-1 1,0 0-1,0 1 0,-1-1 0,0-1 0,0 1 0,-1 0 0,1-9 0,-3 15-5,1 1-1,-1-1 1,0 1-1,1-1 1,-1 1-1,0-1 0,0 0 1,0 1-1,-1-1 1,1 1-1,0-1 1,-1 1-1,1-1 1,0 1-1,-1-1 1,0 1-1,1 0 1,-1-1-1,0 1 1,0 0-1,0-1 1,0 1-1,0 0 1,0 0-1,0 0 1,0 0-1,0 0 1,-1 0-1,1 0 1,0 0-1,-1 0 1,-2 0-1,2 0 10,0 1 1,-1 0-1,1 0 1,-1 0-1,1 0 0,-1 0 1,1 0-1,-1 1 1,1-1-1,-1 1 0,1 0 1,0 0-1,-1 0 1,1 0-1,0 0 0,0 0 1,0 1-1,0-1 0,0 1 1,-2 1-1,-27 29 199,28-30-322,1 1 1,0 0-1,0 0 0,0 0 1,1 0-1,-1 0 0,1 1 1,-1-1-1,1 0 0,-1 5 0,4-6-817,2-5 612,5-8 13,2-9-210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23 13411,'16'-9'1226,"6"-4"666,-22 13-1845,1 0 0,-1-1 0,1 1 0,0 0 0,-1 0 0,1 0 0,0 0 0,-1 0 0,1 0 0,-1 1 0,1-1 0,0 0 0,-1 0 0,1 0 0,-1 1 0,1-1 0,-1 0 0,1 0 0,-1 1 0,1-1 0,-1 1 0,1-1 0,-1 0 0,1 1 0,-1-1 0,1 1 0,-1-1 0,0 1 0,1-1 0,-1 1 0,0-1 0,0 1 0,1-1 0,-1 1 0,0 0 0,2 4 66,-1-1 0,0 1 0,0-1-1,0 1 1,-1 0 0,1-1 0,-1 1 0,0 0-1,-1 6 1,-10 44 362,8-38-359,-5 16-75,0-1 0,-3 0-1,0-1 1,-2 0 0,-26 46-1,39-77-81,0 1 0,0-1-1,0 0 1,0 1 0,0-1-1,-1 1 1,1-1 0,0 0-1,0 1 1,0-1 0,-1 0-1,1 1 1,0-1 0,0 0-1,-1 1 1,1-1 0,0 0-1,-1 1 1,1-1 0,0 0-1,-1 0 1,1 1 0,-1-1 0,1 0-1,0 0 1,-1 0 0,1 0-1,-1 0 1,1 0 0,0 0-1,-1 1 1,1-1 0,-1 0-1,1 0 1,-1 0 0,1-1-1,0 1 1,-1 0 0,1 0-1,-1 0 1,1 0 0,0 0-1,-1 0 1,1-1 0,-1 1-1,1 0 1,0 0 0,-1-1-1,1 1 1,-1 0 0,-9-22-768,8 17 661,-7-16-480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14931,'4'-1'1296,"5"2"-775,-2 5-169,8 1 560,3 4-192,7 2-216,1-2-64,3 2-80,1 3-160,-4 0-432,-4 0-280,-4-3 248,-5 0 136,-9 1-104,-4 1-64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16436,'0'0'1544,"-1"2"-1040,0 1-208,6-2 680,8 1-224,6-2-304,3-3-127,4-2-273,-2 0-208,1-4-593,-2-3 1826,-7 4-1097,-4 2 8,-9 0-8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2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14963,'1'-9'1216,"-1"-2"-855,0-2-121,0 4 440,4 2-168,-1 3-144,3 2-48,-2 5-96,2 6-48,0 11-80,1 3-16,-1 8-48,0 2-64,-1 1-304,0 3-208,-1-7 456,3-4-88,-2-14-72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14275,'0'1'77,"0"-1"1,0 1-1,0-1 1,0 1-1,0-1 1,0 1-1,0-1 0,0 1 1,0-1-1,0 1 1,1-1-1,-1 0 1,0 1-1,0-1 0,0 1 1,1-1-1,-1 1 1,0-1-1,0 0 1,1 1-1,-1-1 0,1 0 1,-1 1-1,0-1 1,1 0-1,-1 1 1,1-1-1,-1 0 0,0 0 1,1 1-1,17-3 1259,25-22-345,-33 18-736,9-5 12,-11 6-336,1 0-1,-1 0 1,1 1 0,0 0-1,0 0 1,11-2 0,-19 6 23,-1 0 0,1 0-1,-1 0 1,0-1 0,1 1 0,-1 0 0,0 0 0,1 0 0,-1 0 0,0 0 0,1 1-1,-1-1 1,0 0 0,1 0 0,-1 0 0,0 0 0,1 0 0,-1 0 0,0 0 0,1 1 0,-1-1-1,0 0 1,0 0 0,1 0 0,-1 1 0,0-1 0,1 0 0,-1 0 0,0 1 0,0-1 0,0 0-1,1 1 1,-1-1 0,0 0 0,0 1 0,-2 15-1316,-11 13-35,-6-2 1493,-38 40-1,8-10 1814,48-57-1869,1 0 1,0 0-1,-1 0 1,1 0 0,0 1-1,0-1 1,-1 0-1,1 0 1,0 1 0,0-1-1,0 0 1,-1 1-1,1-1 1,0 0 0,0 0-1,0 1 1,0-1-1,0 0 1,0 1 0,-1-1-1,1 0 1,0 1-1,0-1 1,0 0 0,0 1-1,0-1 1,0 0-1,0 1 1,1-1 0,-1 0-1,0 1 1,0 0-1,12-2 536,21-13-406,-30 12-118,6-2-27,-7 3-21,0-1 1,0 1-1,0 0 1,0 0-1,1 0 1,-1 0-1,0 1 0,0-1 1,1 0-1,-1 1 1,1 0-1,-1 0 1,5 0-1,-6 0 0,-1 0 1,0 1-1,1-1 1,-1 0-1,0 1 0,0-1 1,1 1-1,-1-1 0,0 0 1,0 1-1,0-1 1,1 1-1,-1-1 0,0 1 1,0-1-1,0 1 0,0-1 1,0 1-1,0-1 1,0 1-1,0-1 0,0 1 1,0-1-1,0 1 1,0-1-1,-1 1 0,1-1 1,0 0-1,0 1 0,0-1 1,-1 1-1,-8 20 139,6-15-74,1-1-21,0-1 12,0 0 1,0 0-1,1 0 1,0 0-1,0 1 0,0-1 1,0 1-1,0-1 1,1 1-1,0 6 0,0-11-48,1 1 0,-1 0-1,1-1 1,-1 1 0,1-1 0,-1 1-1,1-1 1,0 1 0,-1-1-1,1 1 1,0-1 0,-1 1 0,1-1-1,0 0 1,0 1 0,-1-1 0,1 0-1,0 0 1,0 0 0,0 0-1,-1 1 1,1-1 0,0 0 0,0 0-1,0-1 1,-1 1 0,1 0-1,0 0 1,0 0 0,0 0 0,1-1-1,29-8 37,-29 8-57,30-12-208,-21 8 143,1 0 1,18-5-1,-11 7-34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6 473 14771,'-5'4'1307,"8"-4"-534,15-5 22,-2-4-388,1-2 0,-2 0 0,1-1 0,20-20 0,50-62 350,-84 92-736,60-74 280,87-143 1,-149 218-301,0 1 1,0 0-1,0 0 1,0-1-1,0 1 1,0 0-1,1 0 1,-1 0-1,0-1 1,0 1-1,0 0 0,0 0 1,0 0-1,0-1 1,1 1-1,-1 0 1,0 0-1,0 0 1,0 0-1,0-1 1,1 1-1,-1 0 1,0 0-1,0 0 1,0 0-1,1 0 1,-1 0-1,0 0 0,0 0 1,1-1-1,-1 1 1,0 0-1,0 0 1,0 0-1,1 0 1,-1 0-1,0 0 1,0 0-1,1 1 1,1 10 30,-4 35-12,0-24-11,0 21-36,9 81 0,-6-111-31,1-1 0,1 1 1,0-1-1,1 0 0,0 0 0,1 0 0,0 0 0,1-1 0,0 0 0,1 0 1,9 11-1,-13-19 45,-1 0 0,2 1 0,-1-1 0,0 0 0,1-1 0,-1 1 0,1 0 1,4 1-1,-3-2-13,0-1 1,1 1-1,-1-1 1,1 0-1,10 0 1,-15-1 24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15483,'0'4'1425,"3"9"-865,-2 8-208,-1 9 528,4 12-152,4 9-144,0 1-88,4-2-184,-2 0-200,2-13-312,-1-7-136,-8-11-416,-3-9-144,-10-14 624,-9-9-208,-5-17-136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14987,'-1'19'5605,"1"-19"-5509,9-6 261,-1 1-347,0 1 819,-5 14-48,-2-3-754,10 45 123,3 0 1,29 74 0,-17-56-73,-14-34-55,33 108 174,-41-128-104,-1 0-1,-1 0 1,0 0 0,-1 0 0,-1 0-1,0 1 1,-4 17 0,2-25-18,0-1-1,0 1 1,-1-1 0,-1 1 0,0-1 0,0 0 0,0 0-1,-1-1 1,-7 10 0,10-15-62,1 1 1,-1-1-1,0 0 1,0 0-1,0 0 1,0 0-1,-1-1 1,1 1-1,0 0 1,-1-1-1,1 0 0,-1 0 1,1 1-1,-1-1 1,0-1-1,1 1 1,-1 0-1,0-1 1,0 1-1,0-1 1,1 0-1,-1 0 0,0 0 1,0 0-1,0-1 1,0 1-1,1-1 1,-1 0-1,0 1 1,1-1-1,-1 0 1,0-1-1,-2-1 0,-1-1-19,1 0-1,-1 0 0,1-1 0,0 0 0,1 0 1,-1-1-1,1 1 0,0-1 0,0 0 0,1 0 1,-1 0-1,1-1 0,1 1 0,-1-1 0,1 1 1,0-1-1,1 0 0,0 0 0,0 0 0,0-11 1,0 5-19,1 0 0,1 0 0,0 0 0,1 1 0,0-1 1,1 0-1,0 1 0,1 0 0,1-1 0,7-15 0,1 9-61,0 0 0,1 1 0,16-17 0,-18 22-188,0 0-1,-2-1 0,1 0 0,-2 0 0,0-1 0,12-26 0,-8 1-129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14227,'0'-3'132,"1"0"1,0 0-1,0 0 1,0 1-1,0-1 1,0 0-1,1 0 0,-1 0 1,1 1-1,0-1 1,0 1-1,0 0 1,0-1-1,4-2 0,-1 0 73,1 1-1,0 1 0,0-1 0,0 1 1,0 0-1,9-3 0,4 0 189,1 1 0,-1 1 0,33-3 0,-30 6-222,0 0 0,1 1 0,-1 2 0,25 4 1,-38-5-152,0 1 0,0 0 0,0 1 0,0 0 0,0 0 0,-1 1 1,0 0-1,1 1 0,-1 0 0,-1 0 0,1 0 0,9 11 0,-14-14-16,-1 1 0,0 0 0,0-1-1,0 1 1,0 0 0,0 1 0,0-1-1,-1 0 1,0 0 0,0 1 0,0-1 0,0 0-1,0 1 1,-1-1 0,1 1 0,-1 5-1,0-4 14,-1-1-1,0 1 1,0-1-1,0 1 1,-1-1-1,0 1 0,0-1 1,0 0-1,0 1 1,0-1-1,-4 3 1,-4 6 56,0-2 1,-2 1-1,1-2 1,-1 1-1,0-2 1,-18 11 0,12-8 87,-2-1 1,-30 13 0,44-22-241,0 1-1,-1-1 0,1 0 0,-1-1 0,1 1 0,-1-1 0,0-1 1,0 1-1,0-1 0,1 0 0,-1-1 0,-9-1 0,15 1-5,0 1 0,-1-1 0,1 0 0,0 1 0,-1-1 0,1 0 0,0 0 0,0 0 0,0 0-1,0 0 1,0 0 0,0 0 0,0-1 0,0 1 0,0 0 0,1 0 0,-1-1 0,0 1 0,1-1 0,-1 1-1,1 0 1,-1-1 0,1 1 0,0-1 0,0 1 0,0-1 0,0 1 0,0-1 0,0 1 0,0-1 0,0 1-1,0-1 1,1 1 0,-1-1 0,1-1 0,6-17-724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 13659,'1'6'405,"-1"0"1,0 0-1,-1 0 1,1 0-1,-1 1 0,0-1 1,-1-1-1,1 1 0,-1 0 1,-5 10-1,-2 8 277,-41 120 1146,13-41-1557,69-207-2728,-14 41 1531,3 1-1,29-59 0,-47 117 1571,-2 7-139,-1 13 195,-6 23 216,1-4-148,1-1 1,2 57 0,3-70-1058,1-1 1,1 1-1,0-1 1,2 0-1,12 34 0,-28-77-2246,-17-28 0,18 35 2774,1-2 1,0 1-1,-11-34 1,20 50-186,0 0 0,0 0 0,0 1 0,0-1 0,0 0 0,0 1 0,0-1 0,0 0 1,0 1-1,1-1 0,-1 0 0,0 1 0,0-1 0,1 0 0,-1 1 0,0-1 0,1 1 1,-1-1-1,1 1 0,-1-1 0,1 1 0,-1-1 0,1 1 0,-1-1 0,1 1 0,-1-1 1,1 1-1,0 0 0,-1 0 0,1-1 0,0 1 0,-1 0 0,1 0 0,0-1 0,-1 1 1,2 0-1,34-5 711,-22 4-711,-7-1-138,0 1 0,0-1 0,0-1-1,0 1 1,0-1 0,-1 0 0,1-1 0,-1 0-1,0 0 1,0 0 0,10-9 0,3-8-164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13915,'0'9'1352,"-4"11"-800,-4 3-176,0 10 865,0 4-401,3 0-240,0 2-72,5-5-176,2-6-56,5-4-192,3-9-120,0-7-400,0-5-176,-2-11-232,-3-3 24,-5-8 464,-1-1-208,-9-2-81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14955,'-6'-4'1641,"4"1"-1081,7 0-152,3 0 760,10-1-336,5-1-112,6 1-312,4-3-152,0 1-360,-1 2-256,-1-1-544,-8 1 752,-17 6-144,-6 5-176</inkml:trace>
  <inkml:trace contextRef="#ctx0" brushRef="#br0" timeOffset="1">1 146 14667,'0'2'1368,"10"1"-823,6-3-193,5-2 672,7-2-336,8-2-688,2-3 1784,-4 2-1512,-3 3 72,-5 2-63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1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18 11594,'-11'-4'126,"0"1"0,0 0 0,0 0 0,-1 1 0,1 1 0,0 0 0,-1 0 0,-19 3 0,-3 1 99,-55 14-1,47-6 6,2 1-1,-1 2 0,2 2 0,0 2 1,1 1-1,1 2 0,0 2 0,2 1 0,1 1 1,1 2-1,-47 51 0,58-54-85,1 0 0,2 2-1,0 1 1,2 0 0,1 1-1,1 1 1,1 0 0,2 1 0,1 1-1,1 0 1,2 0 0,1 0 0,1 1-1,2 0 1,0 62 0,5-69-104,2 0 0,0 0 0,1 0 0,2 0 1,1-1-1,0 0 0,19 39 0,-19-49-27,1 1 1,1-1-1,0-1 0,0 0 0,1 0 1,1-1-1,0 0 0,1-1 0,0 0 1,1-1-1,0 0 0,1-1 0,16 8 1,-16-11 6,0 0 0,1-1 1,-1 0-1,1-1 1,0-1-1,1 0 0,-1-1 1,24 0-1,-18-3 21,0 0 0,-1-2 0,0 0 0,1-1 0,35-13 0,-22 3 36,-1-1 0,-1-2 0,-1-1-1,0-1 1,-1-1 0,-1-2 0,29-29 0,-34 28-9,-2-1 0,0-2-1,-2 1 1,0-2 0,-2-1 0,-1 0 0,-2-1 0,19-48 0,-25 53-50,-2 1 0,0-1 1,-2-1-1,-1 1 0,0-1 1,-2 1-1,-1-1 1,-1 0-1,-1 0 0,-2 0 1,0 1-1,-7-26 0,5 32-89,-1 1-1,-1 0 1,0 1-1,-1 0 0,-1 0 1,-1 0-1,0 1 1,-1 1-1,0 0 1,-1 0-1,-1 1 0,-26-20 1,3 6-263,-2 2 0,-1 1 0,-79-33 1,58 28-74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14123,'12'2'298,"0"0"-1,-1-1 1,1 0 0,0-1 0,20-2-1,59-15 231,-51 8-321,635-75 1323,-350 53-1492,136-13 6,383-54 1242,-728 72-290,-71 15-635,2 1 1,77-6 0,-101 16-356,-1 2 0,27 4 1,29 3-6,354-8-325,-426-1 21,1 0 0,0 0 0,0-1 0,10-2 0,-17 3 295,0 0-1,0 0 1,0 0-1,0 0 1,0 0-1,0 0 1,0 0-1,0 0 1,0 0-1,-1 0 1,1 0-1,0 0 1,0 0-1,0 0 0,0 0 1,0 0-1,0-1 1,0 1-1,0 0 1,0 0-1,0 0 1,0 0-1,0 0 1,0 0-1,0 0 1,0 0-1,0 0 1,0 0-1,0 0 1,0 0-1,0 0 1,0 0-1,0 0 1,0 0-1,0 0 1,0-1-1,0 1 1,0 0-1,0 0 1,0 0-1,0 0 1,0 0-1,0 0 0,0 0 1,0 0-1,0 0 1,0 0-1,0 0 1,0 0-1,0 0 1,-10-3-161,5 2 52,-10-3-163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1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 13387,'1'-1'186,"-1"0"1,1 0 0,0 0-1,0 0 1,0 1-1,0-1 1,0 0 0,0 1-1,0-1 1,0 1-1,0-1 1,0 1-1,0 0 1,1-1 0,-1 1-1,0 0 1,0 0-1,0-1 1,1 1 0,-1 0-1,0 0 1,0 1-1,2-1 1,33 5 1325,-28-3-1442,-1-1-9,0 0 1,0 1-1,0 0 0,0 0 1,-1 1-1,1 0 0,-1 0 1,0 0-1,8 6 0,-11-7-36,0 1 0,0 0 0,0 0 0,0 1 1,-1-1-1,1 0 0,-1 1 0,0 0 0,0-1 0,0 1 0,-1 0 0,1 0 0,-1 0 0,0 0 0,0 0 0,0 0 0,0 6 0,0 8 133,-2 1 0,0-1 0,0 1 0,-2-1 0,0 1-1,-1-1 1,-1 0 0,-10 24 0,-2-3 138,-1 0 0,-35 55 0,47-84-227,0-1 1,-1 0 0,0 0 0,0-1 0,-12 11-1,1-8 79,18-11-147,-1 0-1,0 0 1,0 0 0,0-1-1,0 1 1,1 0 0,-1 0-1,0 0 1,0-1 0,1 1-1,-1 0 1,0-1 0,0 1-1,1-1 1,-1 1 0,0-1-1,1 1 1,-1-1-1,1 1 1,-1-1 0,0 0-1,1 1 1,-1-1 0,0-1-1,-16-26 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2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81 11194,'-3'-5'71,"1"0"0,-1 0-1,0 0 1,0 0-1,0 1 1,-1-1 0,0 1-1,0 0 1,0 0-1,0 0 1,-1 1-1,1-1 1,-1 1 0,0 0-1,0 0 1,0 1-1,0 0 1,0 0 0,-1 0-1,1 0 1,-1 1-1,1 0 1,-1 0 0,0 0-1,1 1 1,-1 0-1,0 0 1,-9 2-1,0 0-17,1 1-1,0 1 1,0 0-1,1 1 0,-1 1 1,1 0-1,0 1 0,1 0 1,-1 1-1,2 0 0,-19 16 1,3 0 35,2 2 1,0 1 0,-32 45-1,22-19 10,2 1 0,3 2 0,2 1 0,2 1 0,3 1-1,3 1 1,2 1 0,3 1 0,3 0 0,-6 91 0,15-122-44,2 0 1,2 0 0,1 0-1,1 0 1,9 41 0,-9-62-34,0-1 0,1 0 1,0 1-1,0-1 1,1-1-1,0 1 0,0-1 1,13 16-1,-12-19-4,-1 0 0,1 0 0,0 0-1,0-1 1,0 0 0,1 0 0,-1-1 0,1 0 0,0 0-1,0 0 1,0-1 0,0 0 0,11 1 0,-3-1 19,0-2 1,0 1-1,0-2 0,0 0 1,0-1-1,-1 0 1,1-1-1,0-1 0,-1 0 1,0-1-1,0-1 1,-1 0-1,17-9 0,6-7 79,-2-2 0,0-1-1,50-47 1,-9 0 92,-4-4 0,69-92 0,-104 119-138,-2-2 0,-2-1-1,-3-2 1,-2-1 0,20-60 0,-38 93-65,-2-1 0,0 0 0,-2 0 1,-1 0-1,0-1 0,-2 0 1,-1 0-1,-1-24 0,-1 41-17,0 0 0,0 0 0,0 0 0,-1 0 0,0 1 0,-1-1 0,1 0 0,-1 1 1,-1-1-1,1 1 0,-1 0 0,0 0 0,-8-9 0,6 10-20,-1-1 0,1 1 0,-1 1 0,0 0 0,0 0 0,0 0 0,0 0 0,-1 1 0,1 1 0,-1-1 1,0 1-1,-9-1 0,-13 0-123,0 1 1,0 1-1,0 2 1,0 1 0,-37 8-1,-58 2-276,70-16 128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3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38 11698,'-20'-8'193,"0"1"0,-1 1 0,0 1 0,0 1 0,0 1 0,0 0 0,0 2 0,-1 0 0,1 2 0,0 0 0,0 1 0,-1 2 0,2 0 0,-1 1 0,-29 11 0,31-9-72,1 1 0,0 0-1,1 2 1,-1 0 0,2 1-1,-1 1 1,2 0 0,0 1 0,0 1-1,1 0 1,1 1 0,0 0-1,1 1 1,1 1 0,0 0 0,-12 28-1,14-23-61,2 0-1,0 1 0,1 0 1,1 0-1,1 0 1,2 1-1,0-1 0,1 1 1,1-1-1,5 27 1,-3-35-47,1-1 0,0 0 0,1 0 0,1-1 0,0 1 0,1-1 0,12 22 0,-11-26-3,-1-1 1,1 1-1,0-1 1,1 0-1,0 0 1,0-1-1,1 0 1,0-1-1,0 0 0,0 0 1,11 4-1,-7-4 10,0-2 0,1 0 0,0 0 0,0-1 0,0-1 0,0 0 0,0-1 0,0-1 0,1 0 0,-1-1 0,0 0 0,0-1 0,0-1 0,25-8 0,-7 0 65,0-1-1,-1-2 1,-1-1 0,0-2 0,30-21-1,-23 11 70,-1-2 0,-1-1 0,54-61 0,-69 68-29,-2-1 1,0 0-1,-2-1 0,0-1 0,-2-1 1,19-50-1,-28 63-34,-1 0 0,-1 0-1,0 0 1,-1 0 0,-1 0 0,0 0-1,-1-16 1,0 25-54,0 0 0,-1 0 0,0 0 0,0 0 0,0 0 0,-1 0 0,0 0 0,0 1 1,0-1-1,0 1 0,-1-1 0,0 1 0,1 0 0,-2 0 0,1 0 0,0 1 0,-1-1 0,0 1 0,1 0 0,-1 0 0,-1 0 0,1 0 0,-8-3 0,-3 0-82,-1 1 0,0 1 0,0 0 0,0 1 0,0 1 0,0 1 0,-1 0 0,-24 2 0,-10 4-610,-68 14 0,81-12 236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9 304 13331,'-9'14'6712,"21"-23"-4900,21-24-1548,190-213 846,-219 241-1107,-1 1-1,2-1 1,-1 1 0,0 0-1,6-3 1,-10 7-1,0 0-1,1 0 1,-1 0 0,0 0 0,0 0-1,1-1 1,-1 1 0,0 0 0,0 0-1,1 1 1,-1-1 0,0 0 0,1 0-1,-1 0 1,0 0 0,0 0 0,1 0-1,-1 0 1,0 0 0,0 0 0,0 0-1,1 1 1,-1-1 0,0 0 0,0 0-1,0 0 1,1 0 0,-1 1 0,0-1-1,0 0 1,0 0 0,0 1 0,0-1-1,1 0 1,-1 0 0,0 0 0,0 1-1,0-1 1,0 0 0,0 0 0,0 1-1,0-1 1,0 0 0,0 1 0,0-1-1,0 0 1,0 0 0,0 1 0,0-1-1,0 0 1,0 0 0,0 1 0,0-1-1,-1 1 1,0 17 47,1-17-42,-11 68 138,5-42-101,1 2 0,2-1 0,1 0 0,3 51 0,-1-78-46,0 0 0,0 1 0,0-1 0,0 0-1,1 1 1,-1-1 0,0 0 0,1 0 0,-1 1-1,1-1 1,-1 0 0,1 0 0,0 0 0,-1 0-1,1 0 1,0 0 0,0 0 0,2 2-1,-3-3-41,1 0 0,0 0 0,-1 1 0,1-1 0,0 0 0,0 0 0,-1 0 0,1 0 0,0 0 0,-1-1 0,1 1 0,0 0 0,0 0 0,-1 0 0,1-1 0,0 1 0,-1 0 0,1-1 0,-1 1 0,1 0 0,0-1 0,-1 1 0,2-2 0,3-3-278,0 0 1,0 0-1,-1-1 0,8-12 0,4-6-133,3-3-117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17348,'0'14'1632,"4"1"-1040,5-1-192,7 1 672,4-4-111,11-4-217,5-2-200,9-5-168,1-3-152,3-1-464,-3-2-392,-1-4 552,-6 0-112,-5-3-104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14931,'-8'26'2599,"0"-4"-1642,1 0 0,-7 33 0,12-46-873,1 1 0,0-1 0,1 0-1,0 0 1,0 1 0,1-1 0,0 0 0,0 0-1,4 11 1,-4-18-72,0 1 1,0-1-1,0 0 0,0 0 0,0 1 1,0-1-1,0 0 0,1 0 0,-1 0 0,1 0 1,0-1-1,-1 1 0,1 0 0,0-1 1,0 1-1,0-1 0,0 0 0,0 1 0,0-1 1,4 1-1,-3-1 7,1-1 0,0 1 0,0-1 0,-1 1 0,1-1 0,0 0-1,0-1 1,-1 1 0,1-1 0,0 1 0,0-1 0,3-1 0,2-2 90,-1 1-1,1-1 1,-1 0-1,0-1 1,0 0-1,0 0 1,-1-1-1,0 0 1,0 0-1,7-8 1,-14 13-82,1 1 1,-1-1 0,1 1 0,-1-1-1,1 1 1,-1-1 0,1 1 0,-1-1 0,0 0-1,1 1 1,-1-1 0,0 0 0,0 1-1,1-1 1,-1 0 0,0 1 0,0-1 0,0 0-1,0 0 1,0 1 0,0-1 0,0 0 0,0 1-1,0-2 1,-1 2 0,1-1 0,-1 1 0,1-1-1,-1 1 1,1 0 0,-1-1 0,1 1 0,-1 0-1,0-1 1,1 1 0,-1 0 0,0 0 0,1 0-1,-1 0 1,0-1 0,1 1 0,-1 0 0,0 0-1,-1 0 1,-3 1 60,0-1-1,0 1 1,-1 0 0,1 0-1,-5 2 1,0 1 8,0 0-1,1 1 1,-10 7 0,16-11-270,1 1 0,-1 0 1,1-1-1,-1 1 0,1 1 1,0-1-1,0 0 0,0 0 0,0 1 1,1-1-1,-1 1 0,0 0 1,1-1-1,0 1 0,-2 4 0,3-7 155,0 0-1,0 0 1,0 0-1,0 1 1,0-1-1,0 0 1,0 0-1,0 0 1,0 0-1,0 0 0,0 1 1,0-1-1,0 0 1,0 0-1,0 0 1,0 0-1,0 1 1,0-1-1,0 0 1,0 0-1,0 0 0,0 0 1,0 1-1,0-1 1,0 0-1,0 0 1,0 0-1,0 0 1,0 1-1,0-1 1,0 0-1,1 0 0,-1 0 1,0 0-1,0 0 1,0 0-1,0 0 1,0 1-1,1-1 1,-1 0-1,0 0 1,0 0-1,0 0 0,0 0 1,0 0-1,1 0 1,-1 0-1,0 0 1,0 0-1,0 0 1,0 0-1,1 0 1,-1 0-1,0 0 0,0 0 1,0 0-1,1 0 1,5-1-687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16299,'4'3'1401,"5"0"-905,1-2-168,10-2 504,8-2-120,8-4-168,1-2-63,5 0-321,0 1-160,-4-1-329,-5 3-215,-13 5-304,-7 2-144,-13 7 624,-7 2-256,-13 1-32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16620,'0'13'1376,"2"-3"-912,9-1-176,9-5 472,4-4-128,8-1-184,4-1-200,5-5-752,-3-2-272,5-5 648,-4-2-160,-7 3-136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10234,'0'-1'485,"0"-1"0,1 0 0,-1 0 0,1 1 0,-1-1-1,1 0 1,0 1 0,0-1 0,1-2 0,3-7 8166,-4 7-8324,-1 9-1983,-5 6-1833,1-6 2617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15067,'9'47'3902,"3"23"-2677,7 118 0,-16 74 1064,-3-207-1272,0-123 88,5-165-713,-2 187-420,-1 10-4,1 0 0,2 0 0,14-53 0,-18 85 27,0 0 0,1 1 0,-1-1 0,1 0 0,0 1 0,0-1 0,0 1 0,1 0 0,-1 0 0,1 0 0,0 0 0,0 0 0,5-4 1,-6 6-1,1-1 0,0 1 0,-1 0 1,1 0-1,0 0 0,0 0 1,0 1-1,0-1 0,0 1 1,0-1-1,0 1 0,0 0 1,0 0-1,0 1 0,0-1 1,0 1-1,-1-1 0,1 1 1,3 1-1,1 0-2,-1 0 0,0 1 0,0 0 0,0 0 0,-1 0 0,1 0 0,-1 1 0,0 0 0,0 0 0,0 1 0,0-1 0,-1 1 0,5 6 0,-7-8 10,0 1 0,0-1-1,-1 0 1,1 1 0,-1-1 0,0 1-1,0-1 1,0 1 0,-1-1 0,1 1 0,-1 0-1,0-1 1,0 1 0,0 0 0,-1-1 0,1 1-1,-1 0 1,0-1 0,0 1 0,0-1 0,0 1-1,0-1 1,-1 0 0,0 0 0,-2 4 0,-5 7 32,-1 0 1,0 0 0,-2-1-1,1 0 1,-24 19 0,25-24-64,0 0 1,-1 0-1,0-1 1,0-1-1,-1 0 1,0-1-1,0 0 1,-15 4-1,27-9-13,-1 0 0,1 1 1,0-1-1,0 0 0,-1 0 0,1 0 0,0 0 0,-1 0 0,1 0 0,0 1 0,-1-1 1,1 0-1,0 0 0,0 0 0,-1 0 0,1 0 0,0 0 0,-1 0 0,1 0 0,0 0 1,-1-1-1,1 1 0,0 0 0,0 0 0,-1 0 0,1 0 0,0 0 0,-1 0 1,1-1-1,0 1 0,0 0 0,-1 0 0,1 0 0,0-1 0,0 1 0,-1-1 0,7-10-2054,15-9-338,-5 7 1403,1-2-251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15395,'3'7'301,"0"0"-1,-1 0 1,0 0-1,-1 0 0,1 0 1,-1 0-1,-1 0 1,1 0-1,-1 1 1,-1-1-1,1 0 0,-3 11 1,0 15 678,1 25 91,-1-2-15,5 65 1,-2-121-1039,0 0 0,0 0 0,0 0 0,0 0 0,0 0 0,0 0 0,0 0 1,0 0-1,0 0 0,0 0 0,0 0 0,0-1 0,0 1 0,0 0 0,0 0 0,0 0 0,1 0 0,-1 0 0,0 0 0,0 0 0,0 0 0,0 0 1,0 0-1,0 0 0,0 0 0,0 0 0,0 0 0,0 0 0,0 0 0,0 0 0,1 0 0,-1 0 0,0 0 0,0 0 0,0 0 0,0 0 0,0 0 1,0 0-1,0 0 0,0 0 0,0 1 0,0-1 0,0 0 0,0 0 0,0 0 0,1 0 0,2-10 167,1-42 314,-2-90 0,-3 76-430,1 58-66,1-18 6,-6-41-1,5 77 4,7 55-12,-7-60 1,1 0 0,0 0 0,1 0 1,-1 0-1,1 0 0,0-1 0,0 1 0,0-1 1,1 1-1,0-1 0,6 8 0,-8-11 0,0 0 0,1 0 1,-1 0-1,0-1 0,1 1 0,-1-1 0,0 1 0,1-1 1,-1 1-1,1-1 0,-1 0 0,1 1 0,-1-1 0,0 0 1,1 0-1,-1 0 0,1-1 0,-1 1 0,1 0 0,-1 0 1,1-1-1,-1 1 0,0-1 0,1 1 0,-1-1 0,0 0 1,1 1-1,-1-1 0,0 0 0,0 0 0,2-1 0,4-3 3,-1-1-1,0 0 0,0 0 0,6-8 0,6-11 31,-2 0 0,21-41 0,-28 53-14,-9 13-18,0-1-1,1 1 1,-1 0-1,0 0 1,0 0-1,0 0 1,0 0-1,0 0 1,1 0-1,-1 0 1,0 0-1,0 0 1,0 0-1,0 0 1,0 0-1,1 1 1,-1-1-1,0 0 1,0 0 0,0 0-1,0 0 1,0 0-1,0 0 1,1 0-1,-1 0 1,0 0-1,0 0 1,0 0-1,0 1 1,0-1-1,0 0 1,0 0-1,0 0 1,0 0-1,0 0 1,0 0-1,1 1 1,-1-1-1,0 0 1,0 0-1,0 0 1,0 0-1,0 0 1,0 1-1,0-1 1,0 0-1,0 0 1,1 31 44,-2-24-38,0 31-29,4 193-466,3-205-174,1-15 352,-7-11 303,0 1-1,0-1 0,1 0 1,-1 0-1,0 0 1,0 0-1,1 0 0,-1 0 1,0 0-1,0 0 1,1 0-1,-1 0 0,0 0 1,1 0-1,-1 0 1,0 0-1,0 0 0,1 0 1,-1 0-1,0-1 1,0 1-1,0 0 0,1 0 1,-1 0-1,0 0 1,0 0-1,0-1 0,1 1 1,-1 0-1,0 0 1,0 0-1,0-1 0,0 1 1,1 0-1,-1 0 1,0 0-1,0-1 0,0 1 1,0-1-1,8-21-336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20 13219,'3'-2'501,"1"0"0,-1 0 0,0 0 0,0-1 0,5-5 0,-38 24 3252,10-1-3449,1 1 0,0 0 0,1 1 0,2 1 0,-20 26 1,-62 106 100,55-81-192,39-62-289,-1-1-1,0 1 1,0-1 0,-6 6 0,10-11 32,1 0 1,-1 0 0,0-1-1,0 1 1,1 0 0,-1 0-1,0-1 1,0 1 0,0-1-1,0 1 1,0-1 0,0 1-1,0-1 1,0 0 0,0 1-1,0-1 1,0 0 0,0 0-1,0 0 1,0 1 0,0-1-1,0-1 1,0 1 0,0 0-1,0 0 1,0 0 0,0 0-1,-1-1 1,1 1 0,0 0-1,1-1 1,-1 1 0,0-1-1,0 1 1,0-1 0,0 0-1,0 1 1,0-1 0,1 0-1,-2 0 1,-2-5-61,1 0-1,0 1 1,0-1 0,0 0-1,1 0 1,0-1 0,-2-9-1,-4-23-503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14475,'6'-1'1208,"5"5"-848,0 0-120,5 7 449,1 0-161,6 6-136,0 1-24,5 3-72,-1 3-80,-1 0-80,-1 2-16,-5 2-248,2-1-264,-6-1 352,-3-4-48,0-6-72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14427,'2'8'279,"0"0"-1,0 0 1,-1 0 0,0 0-1,0 1 1,-1-1 0,0 0 0,-2 13-1,1 5 453,0 31-143,2-1-1,2 1 0,15 69 0,-18-125-561,0 0 0,0 0 1,0 0-1,0 0 0,0-1 0,0 1 0,0 0 0,1 0 1,-1 0-1,0 0 0,1 0 0,-1-1 0,1 1 1,-1 0-1,1 0 0,-1-1 0,1 1 0,-1 0 0,1-1 1,1 2-1,3-16 429,1-33-9,-4-27-83,-13-127-1,10 186-369,1 8 2,-1 0-1,1 0 1,-1 0 0,0 0 0,-1 0 0,0 0 0,0 1 0,0-1 0,-1 1 0,-3-7-1,6 13 7,0 0-1,0 0 1,0 0 0,0 0-1,0 0 1,0 0-1,0 0 1,0 0-1,0 0 1,0 0-1,0 0 1,0 1 0,0-1-1,0 0 1,0 0-1,-1 0 1,1 0-1,0 0 1,0 0-1,0 0 1,0 0-1,0 0 1,0 0 0,0 0-1,0 0 1,0 0-1,0 0 1,0 0-1,0 0 1,0 0-1,0 1 1,0-1 0,0 0-1,-1 0 1,1 0-1,0 0 1,0 0-1,0 0 1,0 0-1,0 0 1,0 0-1,0 0 1,0 0 0,0 0-1,0 0 1,0 0-1,0 0 1,-1 0-1,1 0 1,0 0-1,0-1 1,0 1-1,0 0 1,0 0 0,0 0-1,0 0 1,0 0-1,0 0 1,0 0-1,0 0 1,0 0-1,0 0 1,0 0 0,0 0-1,0 0 1,0 0-1,-1 0 1,1 0-1,0-1 1,0 12 33,3 13 35,-1-15-44,1 1 1,0-1-1,1 0 0,-1-1 1,2 1-1,-1-1 1,1 0-1,1 0 1,6 9-1,-10-15-19,1 0 0,-1 0 0,0 0 0,1 0 0,0 0 0,-1 0 0,1 0 0,0-1 0,0 0 0,0 1 0,0-1 0,0 0 0,0 0 0,0-1 0,0 1 0,0-1 0,0 1 0,1-1 0,-1 0-1,0 0 1,0-1 0,0 1 0,0-1 0,1 1 0,-1-1 0,0 0 0,0 0 0,0 0 0,0-1 0,-1 1 0,4-3 0,5-3 11,-1 0-1,-1-1 0,0 0 1,0 0-1,0-1 1,-1-1-1,13-19 0,7-7 8,-18 30-26,-6 11-4,-3 19-9,-1-23 14,-6 91-40,0 116-95,13-160-324,-7-45 421,1-1 0,0 0 0,-1 0 0,1 0 0,0 1 0,0-1 0,1 0 0,1 3 0,-2-5 30,-1 1 1,1-1 0,-1 0-1,1 1 1,-1-1-1,1 1 1,-1-1 0,1 0-1,-1 1 1,1-1-1,0 0 1,-1 0 0,1 0-1,-1 1 1,1-1-1,0 0 1,-1 0-1,1 0 1,0 0 0,-1 0-1,1 0 1,0 0-1,-1 0 1,1-1 0,0 1-1,-1 0 1,1 0-1,-1 0 1,2-1 0,11-9-232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12691,'-10'46'1012,"2"0"1,-3 52 0,8-30-305,-2 174 1770,5-241-2461,0 0 0,0 0 0,0 0 0,0 0 0,0 0 0,0 0 0,1 0 0,-1 0 0,0 0 0,0 0 0,1 0 0,-1 0 0,1 0 0,-1 0 0,1-1 0,0 2 0,-1-1-11,1-1 0,-1 0 0,0 0-1,1 0 1,-1 0 0,1 0-1,-1 0 1,0 0 0,1 0 0,-1 0-1,0 0 1,1 0 0,-1 0-1,0 0 1,1 0 0,-1-1 0,0 1-1,1 0 1,-1 0 0,0 0-1,1 0 1,-1-1 0,0 1 0,0 0-1,1 0 1,-1-1 0,0 1-1,0 0 1,1-1 0,2-2-17,0 0 1,-1-1-1,1 1 0,-1-1 1,3-7-1,66-173-1826,-51 129 1583,2-4-195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16115,'0'-1'75,"0"1"1,0 0-1,0-1 0,1 1 0,-1 0 0,0-1 0,0 1 0,1 0 0,-1 0 0,0-1 0,0 1 0,1 0 0,-1 0 0,0-1 0,1 1 0,-1 0 0,1 0 0,-1 0 1,0 0-1,1-1 0,-1 1 0,0 0 0,1 0 0,0 0 0,2 8 1021,-5 22 47,1-24-832,-10 87 1115,1-14-806,0 104 1,10-181-609,0 0 0,0-1 1,0 1-1,0-1 0,0 1 0,1-1 1,-1 1-1,0-1 0,1 1 1,-1-1-1,1 1 0,0-1 0,-1 1 1,3 1-1,-3-2-6,1-1 0,-1 0 0,0 0 0,1 1 0,-1-1 1,1 0-1,-1 0 0,1 0 0,-1 0 0,1 0 0,-1 0 0,1 1 0,-1-1 1,1 0-1,-1-1 0,1 1 0,-1 0 0,1 0 0,-1 0 0,1 0 0,-1 0 1,1 0-1,-1-1 0,1 1 0,-1 0 0,0 0 0,1-1 0,-1 1 0,1-1 1,4-3 35,0 0 0,0-1 0,-1 0 0,1 0 0,4-8 0,49-72 208,-24 33-161,3 1 1,74-81 0,-99 121-292,-1 1 0,2 0 0,16-11 0,-29 19-930,-7 2 781,-7 2 0,1 3-158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13635,'1'0'37,"-1"0"0,0 0-1,0 1 1,1-1 0,-1 0 0,0 0 0,0 0 0,0 0 0,1 0-1,-1 0 1,0 1 0,0-1 0,0 0 0,1 0 0,-1 0 0,0 0-1,0 1 1,0-1 0,0 0 0,0 0 0,1 1 0,-1-1 0,0 0-1,0 0 1,0 0 0,0 1 0,0-1 0,0 0 0,0 0 0,0 1-1,0-1 1,0 0 0,0 0 0,0 1 0,0-1 0,0 0-1,0 1 1,-2 13 97,1-9 50,-5 35 443,2 1 0,1 0 1,4 44-1,1-58-511,1-1 1,1 1 0,1-1-1,1 1 1,17 40-1,-15-52-210,-8-15 93,0 0 0,0 0-1,0 0 1,0 0 0,0 0 0,0 0-1,0 0 1,0 0 0,0-1-1,0 1 1,0 0 0,0 0 0,0 0-1,0 0 1,0 0 0,0 0-1,0 0 1,0 0 0,0 0 0,0 0-1,0 0 1,0 0 0,0 0-1,0 0 1,0 0 0,0 0 0,1 0-1,-1 0 1,0 0 0,0-1-1,0 1 1,0 0 0,0 0 0,0 0-1,0 0 1,0 0 0,0 0-1,0 0 1,0 0 0,0 0 0,1 0-1,-1 0 1,0 0 0,0 1-1,0-1 1,0 0 0,0 0 0,0 0-1,0 0 1,0 0 0,0 0-1,0 0 1,0 0 0,0 0 0,0 0-1,0 0 1,0 0 0,0 0 0,1 0-1,-1 0 1,0 0 0,0 0-1,0 0 1,0 0 0,0 1 0,0-1-1,0 0 1,0 0 0,-4-28-11,-8-7-27,-4-7-21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4 488 12003,'-3'-6'1328,"4"3"-880,9 0-120,8 3 1496,15-3-1359,4-1-73,16-1-72,3 0-16,6-4-48,-1-1-176,-2-2-472,-4-1 408,-10-4-104,-4-3-64</inkml:trace>
  <inkml:trace contextRef="#ctx0" brushRef="#br0" timeOffset="1">952 0 14363,'-11'13'857,"1"-1"-1,0 2 1,-15 27 0,-26 59-516,25-48-69,-18 35 2,-45 128 1,77-180-227,2 0 0,1 0 0,2 1 1,2-1-1,1 2 0,2-1 0,2 39 0,1-62-70,0-1-1,1 0 1,0 0-1,1 0 0,1 0 1,-1-1-1,2 1 1,8 15-1,-10-21-28,1 0-1,0-1 1,1 1-1,-1-1 1,1 0 0,0-1-1,0 1 1,0-1-1,1 0 1,-1 0-1,1 0 1,0-1 0,0 0-1,1 0 1,-1-1-1,10 3 1,-5-2-10,-1-1 1,21 2 0,30-6-191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13571,'110'141'3153,"-44"-55"-2215,-50-66-764,12 14 237,45 75-1,-66-96-370,0 0 0,-1 0 1,-1 1-1,0 0 0,-1 0 0,-1 0 0,0 1 0,-1-1 1,1 30-1,-4-23-38,-1 0 0,-1 0 0,-1-1 0,0 1 0,-2-1 0,-1 0 0,0 0 0,-1-1 0,-1 0 0,-1-1 0,-1 0 0,-14 19-1,5-10-277,-2-2 0,0-1 0,-2 0 0,0-2 0,-2-1 0,-52 34 0,40-33-184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16347,'0'2'1521,"9"-2"-1185,16-3-168,7-1 776,14-1-656,6 1-72,10-1-72,2 1-64,-4 0-200,-3 1-168,-14 1-320,-8 2-136,-19 0 552,-13 0-152,-22 2-128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7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11282,'-6'20'1265,"15"1"-657,5-4-216,12 0 1408,6-4-1128,9 0-159,4-3-41,2-4-248,1 1-312,-5-7 176,-2 0-40,-15-1-104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14 465 13675,'-4'6'588,"-5"14"1083,8-19-1638,1-1 0,0 1 0,1-1 0,-1 0 0,0 1 0,0-1 0,0 1 0,0-1 0,0 0 0,0 1 0,0-1 0,1 1 0,-1-1 1,0 0-1,0 1 0,1-1 0,-1 0 0,0 1 0,0-1 0,1 0 0,-1 1 0,0-1 0,1 0 0,-1 0 0,0 1 0,1-1 1,-1 0-1,1 0 0,-1 0 0,0 1 0,1-1 0,-1 0 0,1 0 0,-1 0 0,1 0 0,-1 0 0,0 0 0,1 0 0,-1 0 0,1 0 1,-1 0-1,1 0 0,-1 0 0,0 0 0,1-1 0,-1 1 0,1 0 0,6-1 109,-1 0 0,1 0-1,-1-1 1,1 0 0,-1 0 0,0-1 0,0 0-1,12-6 1,1-4 76,23-19 0,-8 2-120,-2-1-1,-1-1 1,-1-2-1,-2-1 1,-1-1-1,-2-1 1,-2-1-1,31-69 1,-42 71 55,-7 21 133,-8 33-73,-57 254 78,56-254-289,2-14-56,1 0 0,0 0 0,0 0 1,1 1-1,-1-1 0,1 6 0,0-10 32,0 1 0,0-1 0,0 0 0,0 0 0,0 0 0,0 1 0,0-1 0,0 0 0,1 0-1,-1 0 1,0 0 0,0 1 0,0-1 0,0 0 0,0 0 0,0 0 0,0 0 0,1 0 0,-1 1 0,0-1 0,0 0 0,0 0 0,0 0 0,1 0-1,-1 0 1,0 0 0,0 0 0,0 0 0,1 0 0,-1 0 0,0 0 0,0 0 0,0 0 0,1 0 0,-1 0 0,0 0 0,0 0 0,0 0 0,1 0 0,-1 0-1,0 0 1,0 0 0,0 0 0,0 0 0,1 0 0,-1 0 0,0 0 0,0 0 0,0 0 0,0-1 0,1 1 0,-1 0 0,0 0 0,0 0 0,0 0 0,0-1-1,11-9-851,14-33-21,-10 11 231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12899,'5'-5'681,"10"-9"286,-15 14-930,0 0 0,0 0 0,0 0 0,0 1 1,0-1-1,-1 0 0,1 0 0,0 0 0,0 1 1,0-1-1,0 0 0,0 0 0,0 0 0,0 0 1,0 1-1,0-1 0,0 0 0,1 0 1,-1 0-1,0 1 0,0-1 0,0 0 0,0 0 1,0 0-1,0 0 0,0 0 0,0 1 0,0-1 1,1 0-1,-1 0 0,0 0 0,0 0 0,0 0 1,0 1-1,0-1 0,1 0 0,-1 0 0,0 0 1,0 0-1,0 0 0,0 0 0,1 0 0,-1 0 1,0 0-1,0 0 0,0 0 0,1 0 0,-1 0 1,0 0-1,0 0 0,0 0 0,0 0 0,1 0 1,-1 0-1,0 0 0,0 0 0,0 0 0,0 0 1,1 0-1,-1 0 0,0 0 0,0-1 0,1 1 1,-4 16 251,-19 148 940,19-129-1079,1 1 0,6 58 0,-3-87-69,0 0 0,0 0 1,0 0-1,1 0 0,1 0 0,-1 0 1,1 0-1,4 7 0,-6-12-42,1 0-1,-1 0 1,0-1 0,1 1-1,-1-1 1,1 1 0,-1-1-1,1 0 1,0 0-1,-1 1 1,1-1 0,0 0-1,0-1 1,0 1 0,0 0-1,0 0 1,0-1-1,0 1 1,0-1 0,0 0-1,0 0 1,0 1 0,0-1-1,0 0 1,0-1-1,0 1 1,1 0 0,-1-1-1,0 1 1,0-1 0,0 0-1,2-1 1,5-2 89,0 0 0,0-1-1,-1 0 1,0-1 0,0 0 0,-1 0 0,1-1 0,6-8-1,-9 10-73,-1 0-1,1-1 0,-1 1 0,0-1 0,-1 0 0,1 0 0,-1 0 0,0-1 0,-1 1 0,1-1 0,-1 1 0,1-8 0,-3 12-45,0 0 0,0 1 0,0-1 1,0 1-1,0-1 0,0 0 0,0 1 0,0-1 0,-1 1 0,1-1 0,-1 1 0,1-1 0,-1 1 0,0-1 0,1 1 0,-1-1 0,0 1 1,0 0-1,0 0 0,0-1 0,0 1 0,0 0 0,0 0 0,-1 0 0,1 0 0,0 0 0,-1 0 0,1 0 0,-1 1 0,1-1 1,0 0-1,-1 1 0,0-1 0,1 1 0,-1 0 0,1 0 0,-1-1 0,1 1 0,-1 0 0,0 0 0,1 0 0,-3 1 0,-3-1 10,-1 1 0,1 0-1,-1 0 1,1 1-1,0 0 1,0 0 0,-14 7-1,14-5-9,1 0 0,-1 0-1,1 1 1,-8 6 0,11-8-58,1-1-1,0 0 1,-1 1 0,1 0 0,0-1 0,1 1 0,-1 0 0,0 0-1,1 0 1,-1 0 0,1 0 0,-1 4 0,2-7 35,0 0 0,0 0 1,1 0-1,-1-1 0,0 1 1,0 0-1,0 0 0,0 0 1,1 0-1,-1 0 0,0-1 1,0 1-1,1 0 0,-1 0 1,0 0-1,0 0 0,0 0 1,1 0-1,-1 0 0,0 0 1,0 0-1,1 0 0,-1 0 1,0 0-1,0 0 0,1 0 1,-1 0-1,0 0 0,0 0 1,1 0-1,-1 0 0,0 0 1,0 1-1,1-1 0,-1 0 1,0 0-1,0 0 0,0 0 0,1 0 1,-1 1-1,0-1 0,0 0 1,0 0-1,0 0 0,1 1 1,-1-1-1,0 0 0,0 0 1,0 0-1,0 1 0,0-1 1,0 0-1,0 0 0,0 1 1,0-1-1,0 0 0,0 0 1,0 1-1,0-1 0,0 0 1,0 0-1,0 1 0,0-1 1,0 0-1,0 0 0,0 1 1,17-16-217,2-13-120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13419,'4'3'302,"0"0"1,0-1-1,1 0 1,-1 0-1,0 0 1,1 0-1,0-1 0,-1 0 1,1 0-1,8 1 1,50-1 682,-44-1-784,55-5 308,0-4 1,92-21 0,-85 13-405,121-10 0,-113 31-49,-61-2-89,33-1 1,-60-2-55,1 1 0,0 0 0,-1-1 0,1 1 0,-1-1 0,1 1 0,-1-1 1,1 0-1,-1 0 0,0 1 0,3-3 0,-4 2 67,1 1 0,-1 0 0,0 0-1,1-1 1,-1 1 0,0 0 0,0-1 0,0 1 0,1 0-1,-1-1 1,0 1 0,0-1 0,0 1 0,0 0 0,1-1-1,-1 1 1,0 0 0,0-1 0,0 1 0,0-1 0,0 1-1,0 0 1,0-1 0,0 1 0,0-1 0,0 1 0,0 0-1,-1-1 1,1 1 0,0-1 0,0 1 0,0 0 0,0-1-1,-1 1 1,1 0 0,0-1 0,0 1 0,-1 0 0,1-1-1,0 1 1,-1 0 0,1 0 0,0-1 0,-1 1 0,1 0-1,0 0 1,-1 0 0,1-1 0,0 1 0,-1 0 0,0 0-1,-13-6-401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11987,'-1'14'1172,"1"-1"0,1 1 0,2 13 1,-3-25-1116,4 29 371,1-2 0,17 54 1,-18-68-231,2-1 0,0 0 0,1 0 0,0 0 0,1-1 0,0 0 0,15 16 0,-22-28-159,0 1 0,0-1 0,0 0 1,0 0-1,0 0 0,0 0 1,0 0-1,0 0 0,0-1 1,0 1-1,0 0 0,1 0 0,-1-1 1,0 1-1,0-1 0,1 1 1,-1-1-1,1 0 0,-1 1 1,0-1-1,1 0 0,-1 0 0,1 0 1,-1 0-1,0 0 0,1 0 1,-1-1-1,1 1 0,-1 0 1,0-1-1,1 1 0,-1-1 0,0 1 1,0-1-1,1 0 0,-1 1 1,0-1-1,0 0 0,0 0 1,0 0-1,0 0 0,0 0 0,1-1 1,3-5 85,0 1 0,-1-1 0,0 0 1,0 0-1,-1 0 0,4-11 0,13-51 114,-2 1 1,7-75-1,-24 141-239,0-3 0,-1 0 0,1 0 0,0 0 0,0 1 0,1-1 0,2-7 0,-3 11-1,-1 1 0,0-1 1,1 0-1,-1 1 1,1-1-1,0 0 1,-1 1-1,1-1 1,-1 1-1,1-1 1,0 1-1,-1-1 1,1 1-1,0-1 1,0 1-1,-1 0 1,1-1-1,0 1 1,0 0-1,0 0 1,-1-1-1,1 1 0,0 0 1,0 0-1,0 0 1,-1 0-1,1 0 1,0 0-1,0 0 1,0 1-1,0-1 1,-1 0-1,1 0 1,0 1-1,0-1 1,-1 0-1,1 1 1,0-1-1,1 1 1,8 5-3,1-1 0,0 0 0,0-1 0,0 0 0,21 3 0,-25-6-1,1 0 0,-1-1 1,1 0-1,-1-1 0,0 1 0,1-1 0,-1-1 0,0 1 0,0-1 0,10-4 1,3-4-71,0 0 0,35-25 0,12-7-210,-65 41 268,0-1 0,1 1 0,-1 0 0,0 0 1,1 0-1,-1 0 0,1 1 0,-1-1 0,1 1 0,-1-1 0,1 1 0,-1 0 0,1 0 0,-1 0 1,1 0-1,-1 1 0,1-1 0,-1 1 0,1-1 0,-1 1 0,1 0 0,-1 0 0,4 2 0,-2 0-1,-1 0 0,1 1-1,-1-1 1,0 1 0,0 0 0,0-1-1,-1 1 1,1 1 0,-1-1-1,0 0 1,3 9 0,8 26 5,-1 1 0,8 57 0,-20-96-22,1 0 0,-1 0-1,0 0 1,0 0 0,0 0 0,1 0 0,-1 0 0,0 0 0,0 0 0,0 0 0,-1 0 0,1 0 0,0 0 0,0 0 0,0 0 0,-1 0 0,1 0 0,0 0-1,-1 0 1,1 0 0,-1 0 0,0-1 0,1 1 0,-1 0 0,0 1 0,-1-2-36,0 1 0,0 0-1,-1-1 1,1 1 0,0-1 0,0 1-1,0-1 1,0 0 0,0 0 0,-1 0 0,-1-1-1,-12 0-269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25 151 13803,'-4'3'277,"3"-3"-199,-1 1 0,1 0 0,-1 0 0,1 0 0,0 1 0,-1-1 0,1 0 0,0 0 0,0 1 1,0-1-1,0 1 0,0-1 0,0 1 0,0-1 0,1 1 0,-1-1 0,1 1 0,-1 1 0,1-2-42,0-1 0,0 0 0,1 1 0,-1-1 0,0 0 0,0 1-1,1-1 1,-1 0 0,0 0 0,1 1 0,-1-1 0,0 0 0,1 0-1,-1 0 1,1 0 0,-1 1 0,0-1 0,1 0 0,-1 0 0,0 0-1,1 0 1,-1 0 0,1 0 0,-1 0 0,0 0 0,1 0 0,-1 0 0,1 0-1,-1 0 1,0 0 0,1-1 0,-1 1 0,0 0 0,1 0 0,-1 0-1,1-1 1,-1 1 0,1 0 0,15-8 608,7-9-107,-2 0-1,1-2 1,-2 0-1,21-26 1,-7 9-328,-33 35-206,19-16 43,-20 17-46,0-1 0,0 1 0,0 0 0,1 0-1,-1-1 1,0 1 0,0 0 0,1 0 0,-1-1 0,0 1-1,1 0 1,-1 0 0,0 0 0,0 0 0,1 0-1,-1 0 1,0 0 0,1-1 0,-1 1 0,0 0-1,1 0 1,-1 0 0,0 0 0,1 0 0,-1 1-1,0-1 1,1 0 0,-1 0 0,0 0 0,1 0 0,-1 0-1,0 0 1,1 0 0,-1 1 0,0-1 0,1 0-1,-1 0 1,0 0 0,0 1 0,1-1 0,-1 0-1,0 0 1,0 1 0,0-1 0,1 0 0,-1 0-1,0 1 1,0-1 0,0 0 0,0 1 0,0-1 0,0 0-1,0 1 1,1-1 0,-1 0 0,0 1 0,0-1-1,0 0 1,0 1 0,0-1 0,0 0 0,-1 1-1,1-1 1,0 1 0,-1 17-12,-1 0 1,-9 35-1,8-40 18,0 0 0,0 1 0,1 0 0,1 0 0,0-1 0,2 24 0,-1-36-15,0-1-1,0 0 1,0 1 0,0-1 0,0 0 0,0 1 0,0-1 0,0 0-1,0 1 1,0-1 0,1 0 0,-1 1 0,0-1 0,0 0 0,0 0 0,0 1-1,0-1 1,1 0 0,-1 0 0,0 1 0,0-1 0,0 0 0,1 0-1,-1 1 1,0-1 0,0 0 0,1 0 0,-1 0 0,0 1 0,1-1-1,-1 0 1,0 0 0,1 0 0,-1 0 0,9-8-162,4-16 50,-4 1-5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13555,'0'31'1216,"0"-5"-736,4 0-96,5-5 441,2 1-105,4-3-112,2-3-104,3-7-656,2-4-48,0-12 232,1-7-128,4-8-144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17588,'-2'3'1672,"1"1"-1032,-1 0-280,1 4 841,-2 0-401,1 2-288,1-1-248,0-2-976,5-11-120,3-3 528,3-6-177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16099,'0'10'616,"0"4"783,0-14-1370,0 0-1,0 0 0,1 0 0,-1 0 1,0 1-1,1-1 0,-1 0 0,0 0 1,1 0-1,-1 0 0,0 0 0,0 0 1,1 0-1,-1 0 0,0 0 1,1 0-1,-1 0 0,0-1 0,1 1 1,-1 0-1,0 0 0,0 0 0,1 0 1,-1 0-1,0-1 0,0 1 0,1 0 1,-1 0-1,0 0 0,0-1 1,1 1-1,-1 0 0,0 0 0,0-1 1,0 1-1,0 0 0,1 0 0,-1-1 1,0 1-1,0 0 0,0-1 0,66-71 1407,98-144-1,-144 188-1411,32-49-226,-63 99 179,1 0-1,1 1 1,1 0-1,0 0 1,2 1-1,-6 48 1,9-36-493,1-1 1,1 1 0,3 0 0,7 47-1,-9-81 443,0 1-1,1-1 0,-1 1 0,1-1 1,-1 1-1,1-1 0,0 0 0,0 1 0,1-1 1,-1 0-1,0 0 0,1 0 0,2 4 1,6-3-561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13811,'4'1'1272,"3"2"-696,5 0-152,5 0 633,6 1-281,11 2-144,0-2-32,10 1-152,-1-3-336,0-2-592,4-5 488,-4-3-144,-4 0-56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14691,'18'-20'1819,"45"-63"-1036,84-85 0,-78 92-788,-49 56 5,-14 15 26,-1 0 0,0 0 1,0-1-1,-1 0 0,1 1 0,3-9 1,-15 31 104,1 1 0,0-1 1,2 1-1,0 0 1,1 0-1,-2 23 1,1 122-440,4-143 168,0-18 60,-1 2-41,1 1 1,0 0 0,1-1-1,-1 1 1,1-1-1,2 10 1,4-20-144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0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14475,'5'6'1392,"3"3"-783,-2 0-241,1 2 776,3-1-368,6-1-256,2-5-40,3-7-680,4-10 1857,-3-7-1521,-1-4 96,-5-2 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14643,'14'-10'285,"1"1"1,-1 1-1,1 0 0,1 1 1,0 0-1,0 2 0,0 0 0,0 0 1,1 2-1,0 0 0,-1 1 1,22-1-1,-32 3-216,0 0 0,-1 0 0,1 1 0,-1 0 1,1 0-1,6 2 0,-11-3-52,0 0 1,1 1 0,-1-1-1,0 1 1,0 0 0,0-1-1,0 1 1,0 0 0,0 0-1,0 0 1,0 0-1,0 0 1,0 0 0,0 0-1,0 0 1,0 0 0,-1 0-1,1 0 1,-1 0-1,1 1 1,-1-1 0,1 0-1,-1 0 1,0 1 0,1-1-1,-1 0 1,0 1 0,0-1-1,0 0 1,0 1-1,0 1 1,-2 5 54,0-1 0,0 0 0,-1 0 0,1 0 0,-1 0 0,-1 0 0,0-1 0,0 1 0,-9 10 0,-50 54 578,59-67-596,-43 42 417,15-16 113,-55 69-1,86-98-571,0 1 0,-1 0-1,1 0 1,0 0 0,0-1-1,0 1 1,0 0 0,1 0 0,-1 1-1,0-1 1,1 0 0,-1 0 0,1 0-1,0 0 1,0 0 0,0 1-1,0-1 1,0 0 0,0 0 0,1 0-1,0 3 1,0-2-8,1 0 0,0 0 0,0 0 0,0 0 0,0-1 0,0 1 0,0-1 0,1 1 0,-1-1 0,1 0 0,0 0 0,-1 0 0,5 2 0,12 6 16,32 13 0,-38-19-30,-1 1-1,1 1 1,-1 0 0,0 1-1,-1 1 1,0-1-1,13 12 1,-24-18 12,1 0-1,0-1 1,-1 1 0,1 0-1,0-1 1,0 1 0,-1 0-1,1-1 1,0 1-1,0-1 1,0 0 0,0 1-1,0-1 1,0 0 0,0 1-1,0-1 1,0 0 0,0 0-1,0 0 1,0 0 0,0 0-1,0 0 1,0 0 0,-1 0-1,1 0 1,0 0 0,0 0-1,2-1 1,-1-1 2,0 1 1,0-1-1,0 1 1,0-1-1,-1 0 1,1 0-1,0 0 1,-1 0-1,1 0 0,-1 0 1,2-3-1,3-10 30,0 0-1,8-28 0,-13 38-23,4-13 13,0-1 1,-2 1-1,0 0 1,-1-1-1,0-34 1,-2 52-35,0 0 0,0 0 0,0 0 1,-1 0-1,1 0 0,0 0 0,0 0 0,-1 0 0,1 0 0,0 0 1,-1 0-1,1 0 0,-1 0 0,1 0 0,-1 1 0,0-1 0,1 0 1,-1 0-1,0 0 0,0 1 0,1-1 0,-1 1 0,0-1 1,0 0-1,0 1 0,-1-1 0,1 1-1,0 0-1,0 0 1,0 0-1,0 0 1,0 0 0,1 0-1,-1 0 1,0 1-1,0-1 1,0 0 0,0 1-1,1-1 1,-1 0-1,0 1 1,0-1 0,1 1-1,-1 0 1,0-1-1,1 1 1,-1-1-1,1 1 1,-1 0 0,0-1-1,1 1 1,0 0-1,-1 0 1,1-1 0,-1 1-1,1 0 1,0 1-1,0 2-117,3 0-14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17772,'0'9'1344,"-3"-1"-1064,0-3-128,3-1 360,3-1-248,7-5-704,0-8 552,-1-3-176,1-1-80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13651,'2'11'804,"5"9"1213,-6-20-1970,-1 0 0,1 1-1,-1-1 1,1 0 0,0 0 0,-1 0-1,1 1 1,-1-1 0,1 0 0,-1 0-1,1 0 1,0 0 0,-1 0-1,1 0 1,-1 0 0,1 0 0,-1 0-1,1 0 1,0 0 0,-1-1 0,1 1-1,-1 0 1,1 0 0,-1 0-1,1-1 1,-1 1 0,1 0 0,-1-1-1,1 1 1,-1 0 0,1-1 0,-1 1-1,0-1 1,1 1 0,-1-1-1,1 0 1,12-11 651,-1-1 0,20-27 0,-4 5-179,98-129 32,-132 176-544,1 1 1,0-1 0,1 1 0,0 0-1,0 0 1,2 1 0,-2 14 0,-1 14 46,1 61 0,4-83-135,0-9-244,0 1 1,0-1-1,1 0 0,0 0 0,6 20 0,-7-31 308,0 0 0,0 1 0,0-1 0,0 0 0,1 1 0,-1-1 0,0 0 0,0 0 0,0 1 0,0-1 0,0 0 0,1 1 0,-1-1 0,0 0 0,0 0 0,0 1 0,1-1 0,-1 0 0,0 0 0,1 0 0,-1 1 0,0-1 0,0 0 0,1 0 0,-1 0 0,0 0 0,1 0 0,-1 0 0,0 0 0,1 1 0,-1-1 0,0 0 0,1 0 0,-1 0 0,0 0 0,1 0 0,-1 0 0,0-1 0,0 1 0,1 0 0,-1 0 0,0 0 0,1 0 0,-1 0 0,0 0 0,1-1 0,-1 1-1,0 0 1,0 0 0,1 0 0,-1-1 0,0 1 0,0 0 0,1-1 0,6-8-508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16724,'-3'4'1680,"1"0"-1216,2-1-152,7 1 744,6-1-376,8-1-95,6-4-185,8-5-72,5-3-152,2 0-136,-1-5-448,-4 2-336,-3 2-369,-4-1 873,-8 8-264,-9 1-168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15251,'1'-2'126,"0"-1"-1,0 1 1,1 0 0,-1-1-1,0 1 1,1 0 0,0 0-1,-1 0 1,1 0-1,0 1 1,0-1 0,0 0-1,0 1 1,0-1 0,0 1-1,1 0 1,-1 0-1,0 0 1,1 0 0,-1 0-1,1 0 1,2 0-1,5-1 33,0 0-1,0 0 0,0 1 0,13 0 1,-19 1-137,1 0 1,-1 1-1,1-1 0,-1 1 1,1 0-1,-1 0 1,0 0-1,0 1 0,1-1 1,-1 1-1,0 0 1,0 0-1,0 1 0,4 3 1,-6-4-8,-1-1-1,1 1 1,-1 0 0,1 0 0,-1 0 0,0 0 0,1 0 0,-1 0-1,0 0 1,-1 1 0,1-1 0,0 0 0,-1 1 0,1-1 0,-1 0-1,1 1 1,-1-1 0,0 1 0,0-1 0,-1 0 0,1 1 0,0-1-1,-1 1 1,1-1 0,-1 0 0,0 1 0,0-1 0,-1 3 0,-3 5 73,0 0 1,-1-1 0,0 1 0,0-1-1,-1 0 1,-11 11 0,-3 0 312,-29 21 0,50-37-262,8-1-92,18 0-100,-12-1 13,-9-1 26,0 0 0,0 0 1,0 1-1,-1 0 1,1 0-1,0 0 0,-1 0 1,1 1-1,-1 0 1,0 0-1,0 0 0,0 0 1,0 0-1,-1 1 1,1 0-1,-1 0 0,0 0 1,0 0-1,0 0 1,-1 1-1,0-1 0,1 1 1,-2 0-1,1-1 1,1 7-1,-2-5 30,0 0 0,0-1 0,-1 1 0,1 0 0,-1 0 0,-1 0 0,1 0 0,-1 0 0,0 0 0,-1-1 0,1 1 0,-1 0 0,0-1 0,0 1 0,-1-1 0,0 0 0,0 0 0,0 0 0,0 0 0,-1 0 0,-6 5 0,1-1 189,0 0-1,-1-1 1,0 0-1,-1-1 1,0 0-1,0-1 1,0 0-1,-1-1 1,1 0-1,-2-1 1,-20 5-1,33-9-210,-1 1 0,1-1 0,-1 0 0,0 0 1,1 0-1,-1 0 0,1 0 0,-1 0 0,0 0 0,1 0 0,-1 0 0,0 0 0,1-1 0,-1 1 1,1 0-1,-1 0 0,0 0 0,1-1 0,-1 1 0,1 0 0,-1-1 0,1 1 0,-1-1 0,1 1 1,-1 0-1,1-1 0,0 1 0,-1-1 0,1 1 0,-1-1 0,1 0 0,0-1-65,-1 1 0,1-1-1,0 1 1,0-1 0,0 1 0,0-1-1,0 1 1,1-1 0,-1 0 0,0 1-1,1-1 1,0-1 0,4-8-393,0 0 0,10-16 0,-12 24 533,14-24-658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4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16115,'5'0'1817,"-1"2"-1001,-2-2-312,3 1 1072,-2 1 817,-4-5-2585,-1 3 576,-12-7-416,-4 4-16,-2 0 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76 122 16972,'-14'16'884,"3"-4"-413,0 1 0,-11 18 0,19-28-385,1 1 1,0-1 0,1 1 0,-1 0 0,0 0 0,1-1-1,0 1 1,0 0 0,0 1 0,1-1 0,-1 0 0,1 0-1,0 0 1,0 5 0,0-7-64,1-1-1,-1 0 1,0 1 0,0-1-1,1 0 1,-1 0-1,1 1 1,-1-1 0,1 0-1,-1 0 1,1 0 0,0 0-1,0 0 1,0 0-1,-1 0 1,1 0 0,0 0-1,0 0 1,0 0 0,0 0-1,1-1 1,-1 1-1,0 0 1,2 0 0,-1 0 6,1-1 1,-1 1-1,1-1 0,0 0 1,-1 0-1,1 0 1,0 0-1,-1 0 1,1-1-1,0 1 1,3-2-1,3-1 40,0-1-1,-1 1 1,1-1 0,-1-1-1,15-10 1,-13 7 19,-1-1-1,0 0 1,-1 0 0,0-1-1,13-20 1,-18 25-29,0 0 0,0 0 0,0 0 1,-1-1-1,0 1 0,0-1 0,-1 0 0,1 0 1,-1 0-1,0 1 0,-1-1 0,1 0 0,-1 0 0,-1-9 1,0 13-34,1 0 0,-1 0 0,0 0 0,1 0 0,-1 0 0,0 0 0,0 0 0,0 1 0,0-1 0,0 0 0,-1 1 0,1-1 0,-1 1 0,1-1 0,-1 1 0,1 0 0,-1-1 0,0 1 0,1 0 0,-4-1 1,2 1 16,-1-1 1,0 1-1,1 0 1,-1 0 0,0 1-1,0-1 1,0 1-1,1 0 1,-1 0 0,-7 1-1,7-1-106,0 1 1,0 0-1,0 0 1,0 0-1,0 0 0,0 0 1,0 1-1,1-1 0,-1 1 1,0 0-1,1 1 0,-1-1 1,1 0-1,0 1 0,0 0 1,0 0-1,0 0 0,0 0 1,1 0-1,-1 0 0,-2 6 1,5-8-20,0 0 1,-1-1-1,1 1 1,0 0-1,0 0 1,0 0-1,-1-1 1,1 1-1,0 0 1,0 0-1,0 0 1,0-1-1,1 1 1,-1 0-1,0 0 1,0 0-1,0-1 1,1 1-1,-1 0 1,0 0-1,1-1 1,-1 1-1,1 0 1,-1-1-1,1 1 1,0 1-1,0-1-101,1 0 0,-1 0 0,1-1 0,-1 1 0,1 0 0,0-1 0,-1 1 0,1-1 0,0 1 0,0-1 0,3 1 0,3-1-494,1 0 1,-1-1 0,17-2 0,-3-2-729,-1-1 1,0-1-1,35-17 0,20-15 733,-16 7 4160,-60 32-3400,0 0-1,0 0 1,0-1 0,1 1 0,-1 0-1,0 0 1,0 0 0,0 0 0,0 0 0,0-1-1,1 1 1,-1 0 0,0 0 0,0 0-1,0 0 1,1 0 0,-1 0 0,0 0-1,0 0 1,0 0 0,1 0 0,-1 0 0,0 0-1,0 0 1,0 0 0,1 0 0,-1 0-1,0 0 1,0 0 0,0 0 0,1 0 0,-1 0-1,0 0 1,0 0 0,0 0 0,0 1-1,1-1 1,-1 0 0,0 0 0,0 0 0,0 0-1,0 0 1,0 0 0,1 1 0,-1-1-1,-4 12 1886,-17 21-725,16-27-685,0 1-348,1 0 0,-1 1 1,1-1-1,1 1 0,0 0 0,-3 10 0,5-17-212,1 1 0,0 0 0,-1 0 1,1-1-1,0 1 0,0 0 0,0 0 0,1 0 1,-1-1-1,0 1 0,1 0 0,-1-1 1,1 1-1,0 0 0,-1-1 0,1 1 1,0 0-1,0-1 0,0 1 0,0-1 1,0 0-1,1 1 0,-1-1 0,0 0 1,0 0-1,1 0 0,-1 1 0,1-2 0,-1 1 1,1 0-1,0 0 0,-1 0 0,1-1 1,0 1-1,2 0 0,11 3-51,-1-1 0,1-1 0,-1 0 1,1-1-1,29-2 0,-29 1 25,-1-1 1,1 2 0,-1 0-1,1 1 1,-1 0-1,19 6 1,-31-8 29,0 1 0,0-1 0,-1 1 0,1 0 0,0 0 0,0 0 0,-1 0 0,1 0 1,-1 0-1,1 0 0,-1 0 0,1 1 0,-1-1 0,0 0 0,0 1 0,0-1 0,1 1 0,-1 0 0,-1-1 0,1 1 0,0 0 0,0 0 0,-1-1 0,1 1 0,-1 0 0,1 0 0,-1 0 1,0 0-1,0 0 0,0 0 0,0-1 0,0 1 0,0 0 0,0 0 0,-1 0 0,1 0 0,-1 0 0,1 0 0,-1-1 0,0 1 0,0 0 0,-1 2 0,-2 3 97,-1 1 0,1-1-1,-1 0 1,-1-1 0,1 1-1,-1-1 1,0 0 0,-10 7-1,9-7-49,-1-1 0,1 0-1,-1-1 1,0 1-1,0-2 1,-1 1 0,1-1-1,-1 0 1,0-1-1,0 0 1,0-1 0,0 1-1,0-2 1,-15 0-1,22 0-173,0-1-1,0 1 0,0-1 0,0 0 0,0 1 0,0-1 0,0 0 0,0-1 0,1 1 0,-1 0 0,0 0 0,1-1 0,-1 1 0,0-1 0,1 1 0,0-1 0,-1 0 0,1 0 0,0 1 0,0-1 0,0 0 0,0 0 0,0 0 0,1 0 0,-1 0 0,0 0 0,1-1 0,-1-1 0,0-6-317,0 0 0,1-1 0,0 1 0,2-16 0,4-12-710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19276,'-4'4'1584,"0"-2"-1159,-2-2-225,0 1 1136,6-4-1360,5-4-672,3-3 624,1 0-120,4-3-136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4 293 15635,'-4'15'2463,"12"-33"-514,1-4-1365,40-68 144,62-88-1,-108 178-799,-4 9 41,-5 20 27,3-16-6,-7 48-187,3 0 0,3 0 1,4 83-1,3-125-546,0-20 363,1-11 112,1-17-167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14643,'5'-13'461,"1"1"0,0 1 0,1-1 1,0 1-1,16-18 0,-17 24-287,-1 0 1,1 0-1,0 0 0,0 1 1,1 0-1,-1 0 1,1 1-1,0 0 1,0 0-1,0 1 0,13-4 1,-12 5-47,0-1 0,0 1-1,0 0 1,0 1 0,0 0 0,1 0 0,-1 1-1,0 0 1,13 3 0,-18-3-104,0 0 1,-1 0-1,1 0 0,-1 0 0,1 0 1,-1 1-1,0-1 0,1 1 0,-1-1 0,0 1 1,0 0-1,0 0 0,0 0 0,-1 0 1,1 1-1,0-1 0,-1 0 0,0 1 1,1-1-1,-1 1 0,0-1 0,0 1 1,0-1-1,-1 1 0,1 0 0,-1 0 0,1-1 1,-1 1-1,0 0 0,0 0 0,-1 4 1,0 3 29,-1 1 0,-1-1 0,1-1 0,-2 1 0,1 0 0,-1-1 0,-9 15 1,-43 62 367,46-72-337,-82 102 682,52-69-383,39-46-364,0 1 0,0-1 0,-1 1 0,1-1 0,0 1 0,0-1 0,1 1 0,-1 0 0,0-1 0,0 1 0,1 0 0,-1 0 0,1 3 0,0-5-15,0 1 0,0-1 0,0 1 0,0-1 0,0 1 0,1-1 0,-1 1 0,0-1 0,0 1 0,1-1 0,-1 1 0,0-1 0,1 1 0,-1-1 0,1 1 0,-1-1 0,0 0 0,1 1 0,-1-1 0,1 0 0,-1 1 0,1-1 0,-1 0 0,1 0 0,-1 0 0,1 1 0,-1-1 0,2 0 0,5 1-45,0-1 0,0 1 0,0-1 1,0-1-1,10-1 0,-5 1-152,141-11-785,-99 11 677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2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15043,'-9'9'1473,"6"-2"-1017,12-6-56,7 1 616,16-2-296,5 0-48,14-3-144,11-1-72,5-1-111,1 4-73,-3 1-272,-3 1-216,-10 4-497,-9-1-175,-11 5 696,-12 1-200,-12 1-104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2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15395,'-6'0'1241,"6"3"-769,9-2-128,13-1 536,11 2-288,16-2-176,9-3-80,10-1-576,3-2-272,4 3 472,-3-1-184,-8 2-88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10 494 16219,'-10'7'2116,"17"-8"-774,18-9-287,-7-1-750,-1-1 0,0-1 0,-1 0 0,23-26 0,50-67-126,-75 88-164,43-58-287,62-114 0,-110 178 207,-9 12 65,0 0 0,1 0 0,-1 0 0,0 0 0,0 0 0,0 0 0,0 0 0,0 0-1,0 0 1,0 0 0,1 0 0,-1 0 0,0 0 0,0 0 0,0 0 0,0 0 0,0 0 0,0 1 0,0-1 0,0 0 0,1 0-1,-1 0 1,0 0 0,0 0 0,0 0 0,0 0 0,0 0 0,0 0 0,0 0 0,0 1 0,0-1 0,0 0 0,0 0-1,0 0 1,0 0 0,0 0 0,0 0 0,0 0 0,1 1 0,-1-1 0,0 0 0,0 0 0,0 0 0,-1 0 0,1 0 0,0 0-1,0 0 1,0 1 0,0-1 0,0 0 0,0 0 0,-4 30 69,-21 85 107,14-71-89,1 1 0,3 1 1,1 0-1,1 46 0,5-87-104,0 0 0,0 0 0,1 0 0,0 1 0,0-1 0,0 0 0,1-1-1,-1 1 1,4 6 0,-4-9 19,0-1 1,1 1-1,-1-1 0,0 1 0,1-1 1,-1 0-1,1 1 0,-1-1 0,1 0 0,-1 0 1,1 0-1,0 0 0,0-1 0,-1 1 0,1 0 1,0-1-1,0 1 0,0-1 0,0 1 0,0-1 1,0 0-1,0 0 0,0 0 0,0 0 0,-1 0 1,1-1-1,2 1 0,17-6-43,0-1-19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84 15619,'-11'14'332,"2"0"0,-1 1 0,2 0 0,0 0 0,1 1 0,0 0 0,1 1-1,1-1 1,1 1 0,0 0 0,1 0 0,1 0 0,1 1 0,1 32 0,0-45-270,1 0 0,0 0 0,0-1 0,0 1 0,0 0 0,1-1 1,0 1-1,0-1 0,0 0 0,0 0 0,1 1 0,0-1 0,0-1 0,0 1 1,0 0-1,0-1 0,7 5 0,-5-4-2,0-1 1,1 0-1,0-1 1,0 1-1,-1-1 1,1 0-1,0-1 1,1 1-1,-1-1 0,0 0 1,0-1-1,7 0 1,2 0 21,0-1 1,-1-1 0,1 0 0,-1-1-1,0-1 1,0 0 0,0-1 0,0-1-1,-1 0 1,24-15 0,-28 14-60,0 0 1,0-1 0,-1 0 0,0 0-1,0-1 1,-1 0 0,-1-1 0,1 1-1,-1-1 1,-1-1 0,0 1-1,0-1 1,-1 0 0,0 0 0,-1 0-1,-1 0 1,0 0 0,1-14 0,-2 17-42,-1-1 0,1 1 0,-2 0 0,0-1 1,0 1-1,0 0 0,-1-1 0,0 1 0,-1 0 1,1 0-1,-2 1 0,1-1 0,-1 1 0,0-1 1,-1 1-1,1 0 0,-2 1 0,1-1 0,-1 1 1,1 0-1,-2 1 0,1-1 0,-1 1 0,0 0 0,-12-6 1,11 7-63,1 1-1,-1 0 1,0 1 0,0 0 0,0 0 0,0 1 0,0 0 0,0 0 0,0 1 0,-1 0 0,1 0-1,0 1 1,0 0 0,0 1 0,-14 4 0,3 0-4,0 2 1,1 0-1,0 1 1,1 1-1,-23 16 1,-37 35-353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12891,'56'-30'3690,"23"-14"-3034,541-265 1251,-398 203-3442,-220 105 1508,65-28-631,-54 25 170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28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6 636 14971,'-5'2'1192,"15"-12"-823,16-8-121,27-22 368,8-6-120,23-13-64,13-3-16,18-5-136,8 2-56,2 4-72,-8 5-40,-16 14-48,-4 7-104,-14 9-552,-14 5 544,-23 5-72,-11 3-48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15907,'0'9'376,"0"-1"0,-1 1 0,0-1 0,-1 1 0,0-1 0,0 0-1,-5 12 1,-2 9 620,-2 15-455,3 0 0,1 0 1,3 1-1,1 0 1,2 0-1,2-1 1,12 72-1,-3-82-292,-10-33-244,0-1 0,0 0-1,0 1 1,0-1 0,1 1 0,-1-1 0,0 0 0,0 1 0,1-1-1,-1 0 1,0 1 0,0-1 0,1 0 0,-1 1 0,0-1 0,1 0-1,-1 0 1,0 0 0,1 1 0,-1-1 0,1 0 0,-1 0 0,0 0-1,1 0 1,0 1 0,-1-2-2,1 1 0,0-1 1,-1 1-1,1-1 0,0 0 0,-1 1 0,1-1 1,-1 0-1,1 1 0,-1-1 0,0 0 0,1 0 1,-1 1-1,0-1 0,1 0 0,-1 0 0,0 1 1,0-1-1,1-1 0,4-25-163,-1 1 0,-1-1 0,-1 0 0,-2-36 0,-1 47-54,-1 1 0,-4-20 0,7 39 227,0 0 0,0-1-1,1 1 1,-1-1 0,1 1-1,-1-1 1,1 0 0,0 0-1,1 0 1,-1 0 0,0 0 0,1 0-1,0-1 1,0 1 0,-1-1-1,1 1 1,1-1 0,-1 0-1,0 0 1,0-1 0,1 1-1,5 1 1,-4-2-1,1 0 0,0 0 0,-1 0 1,1-1-1,0 1 0,0-2 0,0 1 0,-1-1 0,1 1 0,0-2 0,-1 1 0,1 0 0,0-1 1,7-4-1,0 0 4,0-2 0,0 1 0,-1-1 0,20-17 0,-26 19-20,0 1 1,-1-1-1,1 0 1,-1 0 0,-1-1-1,1 0 1,-1 0 0,0 0-1,0 0 1,3-9-1,-7 15 3,0 1-1,0-1 0,0 1 0,1-1 0,-1 1 0,0-1 0,0 1 1,0-1-1,0 0 0,0 1 0,0-1 0,0 1 0,0-1 1,0 1-1,0-1 0,0 1 0,0-1 0,-1 1 0,1-1 1,0 0-1,-1 0 0,-8 1-18,-12 14 54,15-7 32,1 1 0,0 0 1,0-1-1,1 1 0,0 1 0,0-1 1,1 1-1,0-1 0,0 1 0,1 0 1,1 0-1,-1 0 0,1 0 0,1 1 1,0 12-1,0-20-53,0-1-1,1 1 1,-1-1-1,0 0 1,1 1-1,-1-1 1,1 0 0,0 1-1,-1-1 1,1 0-1,0 0 1,0 0-1,0 0 1,0 1-1,0-1 1,0 0 0,0 0-1,0-1 1,0 1-1,0 0 1,1 0-1,-1-1 1,0 1 0,0 0-1,1-1 1,-1 1-1,1-1 1,-1 0-1,0 1 1,1-1 0,-1 0-1,3 0 1,5 0-3,-1-1 0,0 1 1,1-2-1,11-2 1,-8 1-10,6-1-13,5-1-12,1 0 1,0 2-1,-1 0 1,25 2-1,-41 1 25,-1 0 1,0 1-1,0 0 0,0 0 1,1 1-1,-1-1 0,-1 1 0,1 1 1,0-1-1,0 1 0,-1 0 1,0 0-1,1 1 0,-1 0 1,0-1-1,-1 2 0,1-1 0,-1 0 1,0 1-1,6 8 0,0 5 34,-8-14-18,0 0 0,1 0 0,-1 0 1,1 0-1,0 0 0,0-1 0,5 5 1,-7-7-14,0 0 1,1-1 0,-1 1 0,1 0-1,-1-1 1,1 1 0,-1-1 0,1 1-1,-1-1 1,1 0 0,0 0-1,-1 0 1,1 0 0,-1 0 0,1 0-1,-1 0 1,1 0 0,0-1 0,-1 1-1,1-1 1,-1 1 0,1-1 0,-1 1-1,1-1 1,-1 0 0,2-1-1,15-10-109,-1 0 0,-1-1 0,21-22 0,10-7-305,-32 29 261,-10 8 59,1-1-1,0 1 0,1 1 1,-1-1-1,1 1 0,0 0 1,0 0-1,0 1 0,0 0 1,15-4-1,-21 7 78,1 0 0,-1 0-1,1 0 1,-1 0 0,1 0 0,-1 0-1,1 0 1,-1 0 0,1 1 0,-1-1 0,0 1-1,1-1 1,-1 1 0,1-1 0,-1 1 0,0 0-1,0-1 1,1 1 0,-1 0 0,0 0-1,2 2 1,-2-1 20,1 1 0,0-1 0,-1 1 0,1 0 0,-1-1 0,0 1 0,0 0 0,0 0 0,0 0-1,0 3 1,1 8 145,-1 0 0,0 0 0,-3 22 0,2-31-98,-8 55 659,1 4-1143,7-84 235,0-7-100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15603,'-16'28'2489,"-150"152"1402,165-179-3879,-23 29-355,-1-2 0,-2 0 0,-1-2 0,-38 28 0,60-50 215,0-1-1,0 0 1,0 0-1,0 0 0,0-1 1,-11 3-1,-5-3-503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2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14763,'1'1'73,"-1"0"0,1 0-1,-1 0 1,0 0 0,1 0-1,-1 0 1,0 0 0,0 0-1,0 0 1,0 0 0,0 0-1,0 1 1,0-1 0,0 0-1,0 0 1,0 0 0,-1 0-1,1 0 1,0 0 0,-1 1 0,-10 23-5,10-22 42,-23 45 373,-3-1 1,-39 53 0,-75 81 1121,93-121-373,47-59-1204,0 0-1,0 0 0,1 0 0,-1 0 0,0 0 0,0 0 0,1 0 0,-1 0 1,1 0-1,-1 0 0,1 0 0,-1 1 0,1-1 0,0 0 0,0 0 0,-1 1 1,1-1-1,0 0 0,0 0 0,1 3 0,-1-3-20,1 0-1,-1 0 1,1 0-1,0-1 1,-1 1-1,1 0 1,0 0-1,0-1 1,-1 1-1,1-1 1,0 1-1,0 0 0,0-1 1,0 0-1,0 1 1,0-1-1,0 1 1,0-1-1,1 0 1,8 2-31,-1-1-1,1 0 1,0-1-1,11-1 1,-16 1 48,37-4-369,-1-3 1,0 0 0,45-16-1,-24 7 79,-13 4-20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261 122 13739,'0'0'121,"1"0"0,-1 1 0,0-1 0,1 0 0,-1 1 0,0-1 0,1 0 0,-1 1 0,0-1 0,0 1 0,0-1 0,1 0 0,-1 1 0,0-1 0,0 1 0,0-1 0,0 1 0,0-1 0,0 1 0,0-1 0,0 1 0,0-1 0,0 1 0,0-1 0,0 1 0,0-1 0,0 1 0,2 23 1161,-26 279 2245,15-226-3178,9-77-352,0 0 0,0 0 0,0 1 0,0-1 1,0 0-1,0 0 0,0 0 0,0 0 0,0 1 0,-1-1 0,1 0 1,0 0-1,0 0 0,0 0 0,0 1 0,0-1 0,0 0 0,0 0 1,0 0-1,0 0 0,0 0 0,-1 0 0,1 1 0,0-1 1,0 0-1,0 0 0,0 0 0,0 0 0,-1 0 0,1 0 0,0 0 1,0 0-1,0 0 0,0 0 0,-1 0 0,1 0 0,0 0 0,0 0 1,0 0-1,0 0 0,-1 0 0,1 0 0,0 0 0,0 0 1,0 0-1,0 0 0,-1 0 0,1 0 0,0 0 0,0 0 0,0 0 1,0 0-1,0 0 0,-1 0 0,1 0 0,0-1 0,0 1 0,0 0 1,0 0-1,0 0 0,0 0 0,0 0 0,-1-1 0,-7-8-429,-18-35-2561,-43-57 0,41 65 1848,2-2 0,-27-54 0,50 87 1314,1 0 0,0 0 0,0 0 0,1 0 0,-1-1 0,1 1 0,0 0 0,1-1 0,-1 1-1,1-1 1,0 1 0,1-10 0,1 10 42,-1 1-1,0-1 1,1 1-1,0 0 1,0 0 0,0 0-1,1 0 1,-1 0-1,1 1 1,0-1 0,0 1-1,0 0 1,0-1-1,1 1 1,6-4-1,6-3 20,1 0 0,0 1 0,0 0 0,1 2 0,0 0 0,0 1 0,0 1 0,1 1 0,0 0 0,0 1 0,0 1-1,0 1 1,0 1 0,21 2 0,-35-1-192,1 0 0,-1 0 0,0 0 0,0 0 0,0 1 0,1 0 0,-2 0 0,1 0 0,0 1 0,0-1 0,-1 1-1,1 0 1,-1 1 0,0-1 0,0 1 0,0 0 0,4 6 0,-4-5 8,-1 1 0,0 0 0,-1-1 0,1 1-1,-1 0 1,0 0 0,-1 0 0,0 1 0,0-1 0,0 0 0,0 1 0,-1-1-1,0 0 1,-1 10 0,-2-1 81,1 0 0,-2 0 1,0 0-1,-1 0 0,0-1 0,-1 0 0,-1 0 0,0 0 0,-1-1 1,0 0-1,-1 0 0,-1-1 0,0-1 0,-18 18 0,25-26-216,0-1 0,0 0 0,0 0 0,-1 0 0,1 0 0,0 0 0,-1-1 0,-3 2 0,7-3-32,-1-1 1,1 1 0,0 0-1,0 0 1,0-1 0,0 1-1,0 0 1,0-1 0,0 1-1,0 0 1,0-1 0,0 1-1,0 0 1,0 0 0,0-1-1,0 1 1,0 0 0,0-1-1,0 1 1,0 0 0,0 0-1,0-1 1,0 1 0,0 0-1,1-1 1,-1 1 0,0 0-1,0 0 1,0-1 0,0 1 0,1 0-1,-1 0 1,0 0 0,1-1-1,9-4-764,1 0-298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14747,'3'9'426,"0"0"0,-1 1-1,-1-1 1,1 1 0,-1-1 0,-1 1-1,0-1 1,0 1 0,-2 10-1,1 20 723,1-34-1004,0 8 194,1 0-1,4 22 1,-5-35-327,0-1 1,0 1 0,0-1-1,0 1 1,0-1 0,0 1-1,0-1 1,0 1 0,0-1-1,0 0 1,1 1 0,-1-1-1,0 1 1,0-1 0,1 1 0,-1-1-1,0 0 1,1 1 0,-1-1-1,0 0 1,1 1 0,-1-1-1,0 0 1,1 0 0,-1 1-1,1-1 1,-1 0 0,0 0-1,1 1 1,-1-1 0,2 0 0,-2 0 0,1-1 0,0 1 1,0-1-1,0 1 0,-1-1 1,1 1-1,0-1 0,-1 1 1,1-1-1,0 0 0,-1 1 1,1-1-1,-1 0 0,1 0 1,-1 0-1,15-31 173,-12 20-132,0 0 1,-1 0 0,-1 0 0,0 0-1,0-1 1,-2-19 0,-3 25-44,0 9 11,0 12 6,3-11-25,1 0 0,0 0 0,0-1 0,0 1 0,0 0-1,1 0 1,-1 0 0,1-1 0,0 1 0,0 0-1,0-1 1,0 1 0,0 0 0,0-1 0,1 0 0,-1 1-1,4 2 1,-4-3-2,1-1 0,0 0 0,-1 0 0,1 0-1,0 0 1,0 0 0,0-1 0,0 1 0,0-1 0,0 1 0,0-1 0,0 1-1,0-1 1,0 0 0,0 0 0,0 0 0,0 0 0,0-1 0,0 1-1,0 0 1,0-1 0,0 0 0,0 1 0,3-3 0,7-2 2,-1 0 1,0-1-1,-1 0 0,1-1 1,-1-1-1,-1 1 1,13-13-1,0-3 23,31-43 0,-34 36-41,-20 30 14,1 0 0,0 0 0,0 0 0,0 0 0,0 0 0,0 0 0,0 0 0,0 0 0,0 0 0,0 0 0,0 0 0,0 0 0,0 0 1,0 0-1,0 0 0,-1 0 0,1 0 0,0 0 0,0-1 0,0 1 0,0 0 0,0 0 0,0 0 0,0 0 0,0 0 0,0 0 0,0 0 0,0 0 0,0 0 0,0 0 0,0 0 0,0 0 0,-6 8-5,1 7 6,0-1 0,0 1 0,2 0-1,0 0 1,1 1 0,0-1 0,1 26 0,1-40 4,0 1 0,0-1 1,0 0-1,0 0 0,0 0 0,0 0 1,0 0-1,1 1 0,-1-1 1,0 0-1,1 0 0,-1 0 0,1 0 1,-1 0-1,1 0 0,-1 0 1,1 0-1,0 0 0,-1 0 0,1 0 1,0-1-1,0 1 0,0 0 1,0 0-1,0-1 0,0 1 0,0 0 1,0-1-1,0 1 0,0-1 1,0 0-1,0 1 0,0-1 0,0 0 1,0 0-1,1 1 0,-1-1 0,0 0 1,0 0-1,0 0 0,0 0 1,0 0-1,1-1 0,-1 1 0,0 0 1,0-1-1,0 1 0,2-1 1,4-2 9,0-1 1,0 1-1,-1-1 1,0-1 0,1 1-1,5-7 1,5-6 14,0 0-1,19-28 1,0 1-52,-36 44 22,0 0 1,0-1 0,0 1 0,0 0 0,0 0 0,1 0 0,-1 0 0,0 0 0,0 0 0,0 0 0,0-1-1,0 1 1,0 0 0,0 0 0,1 0 0,-1 0 0,0 0 0,0 0 0,0 0 0,0 0 0,0 0 0,1 0-1,-1 0 1,0 0 0,0 0 0,0 0 0,0 0 0,0 0 0,1 0 0,-1 0 0,0 0 0,0 0 0,0 0-1,0 0 1,0 0 0,1 0 0,-1 0 0,0 0 0,0 1 0,0-1 0,0 0 0,0 0 0,0 0 0,0 0-1,1 0 1,-1 0 0,0 0 0,0 0 0,0 1 0,0-1 0,0 0 0,0 0 0,0 0 0,0 0 0,0 0 0,0 1-1,0-1 1,0 0 0,0 0 0,0 0 0,0 0 0,0 0 0,0 1 0,0-1 0,0 0 0,0 0 0,0 0-1,0 0 1,0 1 0,0 10-4,-3 23-43,0-11 106,2-1-1,1 44 0,0-64-31,0-1 0,1 1 0,-1 0 0,0-1 0,1 1 0,-1-1 0,1 1 0,0 0 0,-1-1 0,1 1 0,0-1 0,0 0 0,1 3 0,-1-4-48,0 1 0,-1-1 0,1 1 1,-1-1-1,1 0 0,0 1 1,0-1-1,-1 0 0,1 1 0,0-1 1,0 0-1,-1 0 0,1 0 0,0 0 1,0 1-1,-1-1 0,1 0 1,0 0-1,0-1 0,1 1 0,0 0-85,0-1-1,0 0 0,0 0 0,0 0 0,0 0 0,0 0 0,0-1 0,0 1 0,-1 0 0,1-1 0,0 0 1,-1 1-1,0-1 0,1 0 0,-1 0 0,0 1 0,2-5 0,2-4-351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15051,'-5'0'2705,"3"0"-2377,2 3 2056,5-2-2464,0 2-416,3-3 400,6 0-192,3-3-168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16692,'0'2'190,"0"0"1,0 0 0,0 0 0,0 0-1,0 0 1,-1 0 0,1 0 0,-1 0-1,1 0 1,-1 0 0,0 0 0,0 0 0,0-1-1,0 1 1,0 0 0,-3 2 0,-26 30 1431,13-16-690,12-12-707,-20 26 264,23-30-489,1-1 0,1 1 0,-1-1 0,0 1 0,0-1 0,0 1 0,1 0-1,-1 0 1,1-1 0,-1 1 0,1 0 0,0 0 0,0-1 0,0 1 0,0 0 0,0 0 0,0-1 0,1 4 0,-1-4-15,1 0 0,0-1 0,0 1-1,-1 0 1,1 0 0,0 0 0,0-1-1,0 1 1,0 0 0,0-1 0,0 1 0,0-1-1,0 1 1,0-1 0,0 0 0,1 1-1,-1-1 1,0 0 0,0 0 0,0 0-1,0 0 1,1 0 0,-1 0 0,0 0 0,2 0-1,33-7-471,-33 7 418,13-4-156,0 1 0,0 1 0,0 0 0,0 2 0,0-1 0,25 4 0,-36-2 190,1 0-1,-1 0 1,0 1 0,-1 0 0,1-1 0,0 2 0,0-1-1,-1 0 1,1 1 0,6 6 0,-8-7 53,-1 1 0,1-1 0,-1 1 1,0 0-1,0 0 0,0 0 0,0 1 0,-1-1 0,1 0 1,-1 0-1,0 1 0,0-1 0,0 1 0,-1-1 1,1 1-1,-1 0 0,1 3 0,-1-3 58,0 0-1,-1 0 1,1 0 0,-1 0-1,0 0 1,0-1-1,0 1 1,0 0 0,0-1-1,-1 1 1,0 0 0,0-1-1,0 0 1,0 0-1,0 1 1,-1-1 0,1 0-1,-1-1 1,0 1 0,0 0-1,0-1 1,0 0-1,0 0 1,-1 0 0,1 0-1,-1 0 1,1 0 0,-7 1-1,3-1-7,0 0 0,1-1 0,-1 1-1,0-2 1,0 1 0,0-1 0,0 0 0,0 0-1,0 0 1,0-1 0,1-1 0,-1 1 0,0-1-1,1 0 1,-13-5 0,-1-6-92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16900,'12'28'1424,"2"-1"-1032,1 1-160,5 2 544,0 5-312,2-8-80,-2-2-152,1-6-184,-1-3-32,-6-6-216,1-3-168,-9-4 1905,-5-6-1417,-5 1 72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17604,'13'0'1560,"6"-7"-1088,5-2-184,7-10 560,2-2-103,6-7-561,2-5-528,-1-8 360,-2-3-88,-8 2-112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4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16043,'9'19'1489,"-5"-11"-1049,-2-5 968,-1-9-1328,6-4-768,-1 0 624,-3-4-208,0-2-112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16668,'-2'7'669,"1"1"1,0-1-1,-1 14 0,1 230 408,2-127-537,4-187 348,-16-285-1121,11 351 213,1 1 0,-1-1 1,1 0-1,0 0 0,1 0 1,-1 0-1,0 0 0,1 0 1,0 0-1,0 0 0,2 3 1,-3-5 17,0 0 0,0 0 0,0 0 0,0 0 0,0 0 0,0 0 1,1 0-1,-1-1 0,0 1 0,0 0 0,1-1 0,-1 1 0,0-1 1,1 1-1,-1-1 0,0 1 0,1-1 0,-1 0 0,1 0 1,-1 0-1,1 0 0,-1 0 0,0 0 0,1 0 0,-1 0 0,1-1 1,-1 1-1,0 0 0,1-1 0,1 0 0,3-3 1,-1 1 0,0-1-1,0 0 1,0 0-1,0-1 1,0 0 0,-1 1-1,5-8 1,30-49 22,-28 42-11,-4 7 0,-4 6-1,0 1 0,0 0-1,0 0 1,1 0-1,-1 1 1,1-1 0,0 1-1,8-6 1,-12 9-6,1 1 0,-1 0 0,0 0 1,1 0-1,-1 0 0,1-1 0,-1 1 0,1 0 1,-1 0-1,0 0 0,1 0 0,-1 0 0,1 0 0,-1 0 1,1 0-1,-1 0 0,0 0 0,1 0 0,-1 0 0,1 1 1,-1-1-1,1 0 0,-1 0 0,0 0 0,1 0 1,-1 1-1,0-1 0,1 0 0,-1 0 0,0 1 0,1-1 1,-1 0-1,0 1 0,1-1 0,-1 0 0,0 1 0,0-1 1,1 1-1,-1-1 0,0 0 0,0 1 0,0-1 1,0 1-1,0-1 0,0 1 0,1-1 0,-1 1 0,3 24 113,-3-22-95,0 195 631,-2-40-517,3-143-508,1-23-104,0-27 118,0 4 123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13755,'5'1'282,"-1"1"0,0-1 0,0 0 0,1 0 0,-1-1 0,1 1 0,-1-1 1,1 0-1,-1 0 0,1 0 0,-1-1 0,8-2 0,-5 1-16,-1 0 0,1-1 0,-1-1 0,0 1 0,0-1 0,0 0 0,7-7 0,-8 8-182,-1-1 1,1 0-1,-1 0 1,-1 0-1,1 0 1,0-1-1,-1 1 1,0-1-1,0 0 1,0 0-1,-1 0 1,0 0-1,0-1 1,0 1-1,1-7 1,-2 11-73,-1 0 1,0 1-1,0-1 1,0 0 0,0 0-1,0 1 1,0-1-1,0 0 1,0 0-1,0 1 1,0-1-1,0 0 1,-1 0 0,1 1-1,0-1 1,-1 0-1,1 0 1,0 1-1,-1-1 1,1 0-1,-1 1 1,1-1 0,-1 1-1,1-1 1,-1 1-1,0-2 1,0 2-2,0 0-1,0 0 1,0 0 0,0-1 0,0 1 0,-1 0-1,1 0 1,0 0 0,0 1 0,0-1 0,0 0-1,0 0 1,0 0 0,0 1 0,0-1 0,-1 1-1,-3 2 15,-1-1-1,1 1 1,0 0-1,1 1 1,-8 6-1,3 0-8,1 0 0,0 1 1,1 0-1,0 0 0,1 1 0,0 0 0,1 0 0,0 1 0,1-1 0,0 1 0,1 0 0,1 0 1,-2 18-1,4-28-9,0 0 1,0-1 0,0 1 0,0 0-1,0 0 1,1-1 0,-1 1 0,1 0-1,0-1 1,1 5 0,-1-6-5,-1-1 1,1 1-1,-1-1 0,1 1 1,-1 0-1,1-1 0,-1 1 1,1-1-1,0 1 0,-1-1 1,1 0-1,0 1 0,-1-1 1,1 0-1,0 1 0,-1-1 1,1 0-1,0 0 0,0 0 1,0 1-1,-1-1 0,1 0 1,0 0-1,0 0 0,-1 0 1,1-1-1,0 1 0,0 0 1,-1 0-1,1 0 0,0 0 1,0-1-1,-1 1 0,1 0 1,0-1-1,-1 1 0,1-1 1,0 1-1,0-2 0,11-6 21,-1 0-1,0-2 0,0 1 1,18-23-1,-23 24-13,2-1 0,-1 1 0,1 0 0,0 1 0,1 0 0,0 0 0,0 1-1,1 0 1,12-6 0,-21 12-7,0-1 0,1 1 0,-1 0 0,1-1 0,-1 1 0,1 0 0,-1 0 0,0 0 0,1 0 0,-1 0 0,1 0 0,-1 0 0,1 0 0,-1 1 0,1-1-1,-1 1 1,0-1 0,1 1 0,-1-1 0,0 1 0,1 0 0,-1 0 0,0 0 0,0-1 0,0 1 0,0 0 0,0 1 0,0-1 0,0 0 0,0 0 0,0 0 0,0 0-1,-1 1 1,1-1 0,0 0 0,-1 1 0,1-1 0,0 3 0,2 6 25,-1 1 0,1-1-1,-2 1 1,1 13 0,0-11-3,-2-12-21,0-1 0,0 1-1,0 0 1,0 0 0,0 0-1,0 0 1,1-1 0,-1 1 0,0 0-1,1 0 1,-1 0 0,0-1 0,1 1-1,-1 0 1,2 1 0,-2-2-4,1 0 1,-1 0-1,0 0 1,1 0-1,-1 0 1,0 0-1,1 0 1,-1 0-1,0 0 0,1 0 1,-1 0-1,0 0 1,1 0-1,-1 0 1,0 0-1,1 0 1,-1 0-1,0 0 1,0 0-1,1 0 1,-1-1-1,0 1 1,1 0-1,-1 0 1,0 0-1,1-1 1,20-24-55,-14 16 20,1-1-20,0 1 0,0 1-1,1 0 1,18-14 0,-25 21 47,0 0 0,-1 0 0,1 0 0,0 0 0,-1 0 1,1 0-1,0 0 0,0 1 0,0-1 0,0 1 0,-1-1 0,1 1 1,0 0-1,0-1 0,0 1 0,0 0 0,0 0 0,0 1 1,0-1-1,0 0 0,0 1 0,0-1 0,0 1 0,0-1 0,0 1 1,-1 0-1,1 0 0,0 0 0,-1 0 0,1 0 0,0 0 0,-1 1 1,1-1-1,-1 0 0,0 1 0,1-1 0,1 4 0,1 2 60,-1 0-1,1 0 0,-2 0 1,1 1-1,-1-1 1,0 1-1,0 0 0,-1 0 1,0 0-1,0 11 0,8-89-2095,-3 45 1631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14931,'-1'-1'114,"0"1"1,0 0-1,0 0 0,0 0 0,0 0 0,0 0 0,0 0 1,0 1-1,0-1 0,0 0 0,0 0 0,0 1 1,0-1-1,0 1 0,0-1 0,0 1 0,0-1 0,0 1 1,0 0-1,0-1 0,0 1 0,1 0 0,-1 0 1,0-1-1,1 1 0,-1 0 0,0 0 0,1 0 0,-1 2 1,-15 30 1239,16-32-1269,-5 13 175,1 0 0,1 0 1,0 0-1,0 0 0,0 26 0,3-32-238,1 0 0,-1 0 1,2 0-1,-1 0 0,1-1 1,0 1-1,0 0 0,1-1 1,0 1-1,1-1 0,8 13 1,1-1 20,1 1-87,0 1 0,-1 0 0,13 31 0,-23-45 20,-1-1 0,0 1 1,0-1-1,-1 1 0,1-1 0,-1 1 0,-1 0 0,0 0 1,0 0-1,0-1 0,0 1 0,-1 0 0,0 0 0,-1-1 1,0 1-1,0-1 0,-3 8 0,4-11 57,0-1 0,-1 1-1,1-1 1,-1 0 0,0 0-1,1 1 1,-1-1 0,0 0-1,0-1 1,0 1 0,-1 0-1,1 0 1,0-1 0,-1 0-1,1 1 1,-1-1 0,1 0 0,-1 0-1,1 0 1,-6 0 0,7 0-5,0-1 1,-1 0 0,1 0 0,0 0 0,0-1 0,-1 1-1,1 0 1,0 0 0,0-1 0,-1 1 0,1-1 0,0 1-1,0-1 1,0 1 0,0-1 0,0 0 0,0 1 0,-2-3-1,2 1-6,-1 1-1,1-1 0,0 0 0,0 0 0,0 0 1,0 0-1,0 0 0,1 0 0,-1 0 0,1 0 1,-1 0-1,1 0 0,0 0 0,-1-4 1,1-5-24,1 0 0,0 0 0,1 0-1,0 0 1,0 0 0,1 1 0,7-19 0,39-70-196,-40 83 176,38-65-110,-28 53 142,-1-2 1,-2-1-1,-2 0 1,12-35-1,-25 63-1,0 0-1,0 0 1,-1-1-1,1 1 1,-1-1-1,0 1 1,0 0-1,-1-1 1,0-4-1,1 7-3,0 1-1,0-1 1,-1 0-1,1 1 1,0-1-1,0 1 1,-1-1-1,1 1 1,0-1-1,-1 1 1,1-1-1,-1 1 1,1-1 0,0 1-1,-1-1 1,1 1-1,-1 0 1,1-1-1,-1 1 1,0 0-1,1-1 1,-1 1-1,-1 0 4,1 0 0,0 0 0,0 0 0,0 0 0,-1 0 0,1 0 0,0 0 0,0 1 0,0-1 0,0 1 0,-1-1 0,1 0 0,0 1 0,0 0 0,0-1 0,-1 2 0,-3 1 23,1 1 0,0 0 1,0 0-1,0 0 0,1 1 1,0-1-1,-1 1 1,1 0-1,1-1 0,-1 1 1,1 1-1,0-1 1,0 0-1,0 0 0,0 7 1,-1 0 40,1-1 1,1 1 0,0 0-1,0-1 1,2 1 0,1 14-1,-2-21-65,1 0 0,0 0 0,0 0 0,1 0-1,0-1 1,0 1 0,0-1 0,0 1 0,0-1 0,1 0-1,0 0 1,0 0 0,0 0 0,1-1 0,-1 1-1,6 3 1,-7-5-52,0-1-1,1 1 1,-1-1-1,1 0 1,0 0 0,-1 0-1,1 0 1,0-1-1,0 1 1,0-1 0,0 1-1,-1-1 1,1 0-1,0 0 1,0 0-1,0-1 1,0 1 0,-1-1-1,1 1 1,0-1-1,0 0 1,-1 0-1,1 0 1,0 0 0,-1-1-1,1 1 1,-1-1-1,0 0 1,3-1-1,21-23-236,-1-6-106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14875,'0'2'1857,"2"0"-1121,10-2-224,5-3 1096,9-1-640,5 1-127,8 0-329,3 0-304,3 2-864,2-1 688,-2-1-168,3 0-72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15475,'-5'13'642,"1"1"0,0-1 0,1 1 0,1 0 0,-2 24 0,1-3-117,4 64 1,0-90-350,0 1 1,0-1-1,1 1 1,1-1-1,3 10 1,-6-17-131,1 0 0,0-1 0,-1 1 0,1-1 0,0 1 0,0-1 0,0 0 0,0 1 0,0-1 0,0 0 0,0 0 0,0 0 0,1 1 0,-1-1 0,0-1 0,1 1 0,-1 0 0,1 0-1,-1 0 1,1-1 0,-1 1 0,1-1 0,0 1 0,-1-1 0,1 0 0,0 1 0,-1-1 0,1 0 0,0 0 0,-1 0 0,1 0 0,0-1 0,-1 1 0,1 0 0,-1-1 0,3 0 0,5-2 135,-1-1-1,1 0 1,-1 0-1,0-1 1,15-11-1,35-36 413,-35 31-408,25-23 65,114-107-420,-156 146 19,14-15-626,-20 19 720,1 0 1,0 1-1,-1-1 0,1 0 0,-1 0 1,1 1-1,-1-1 0,1 0 1,-1 0-1,1 0 0,-1 0 1,0 0-1,1 1 0,-1-1 0,0 0 1,0 0-1,0 0 0,0 0 1,0-2-1,-4 0-344,-5 1-146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16363,'-16'51'-3576,"10"-28"6696,2-2-2311,7 4-217,-2-3-216,8-1 680,1 1-256,3 0-392,0-1-400,2-3 1665,2-2-1497,0-12 0,1-4 40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14971,'-11'3'349,"0"1"-1,0 1 1,0-1-1,0 2 1,1 0-1,0 0 0,0 1 1,-16 14-1,19-15-190,0 1-1,1-1 0,0 1 0,1 0 0,-1 0 1,1 1-1,1 0 0,-1-1 0,1 2 0,1-1 1,-1 0-1,-1 10 0,4-15-124,0-1 0,1 1 0,0-1 0,-1 1 0,1-1 0,0 1 0,0-1 0,0 1 1,1-1-1,-1 1 0,0-1 0,1 0 0,0 1 0,-1-1 0,1 0 0,0 1 0,0-1 0,2 3 0,-2-4-9,1 1 0,-1-1 0,1 0 0,0 0 0,-1 0 0,1 1 0,0-1 0,0-1 1,-1 1-1,1 0 0,0 0 0,0-1 0,0 1 0,0-1 0,0 0 0,0 1 0,4-1 0,1 0 10,1-1 0,-1 0 0,1 0 0,-1-1 1,1 0-1,-1 0 0,0-1 0,0 0 0,0 0 0,10-6 0,1-3 27,-1-1-1,-1-1 1,-1 0 0,0-1-1,0 0 1,20-31-1,-32 42-47,-1 1-1,0-1 0,0 0 0,0 0 0,-1-1 1,0 1-1,1 0 0,0-9 0,-2 12-15,0 0 0,0 0-1,0 1 1,0-1 0,0 0-1,0 0 1,0 0 0,0 1 0,0-1-1,-1 0 1,1 0 0,0 1-1,-1-1 1,1 0 0,0 1 0,-1-1-1,1 0 1,-1 1 0,1-1-1,-1 0 1,0 0 0,0 1-13,0-1 1,0 1-1,0 0 1,0-1-1,0 1 1,0 0 0,-1 0-1,1 0 1,0 0-1,0 0 1,0 0-1,0 0 1,0 0-1,-1 0 1,1 1-1,0-1 1,0 0-1,0 1 1,-1 0-1,-3 1-169,0 0 0,0 0 0,1 1 0,-1-1 0,1 1 1,0 0-1,0 0 0,0 1 0,0-1 0,1 1 0,-1 0 0,-4 6 0,6-1-294,9-5-53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16484,'-11'28'1707,"7"-20"-1314,0 1 1,1-1-1,0 0 0,1 1 0,0 0 0,0-1 0,-1 19 1,3-26-361,0 0 0,0 0 1,1 0-1,-1 0 1,0 0-1,1 0 1,-1 0-1,1-1 1,-1 1-1,1 0 0,-1 0 1,1 0-1,0-1 1,-1 1-1,1 0 1,0 0-1,-1-1 1,1 1-1,0-1 1,0 1-1,0-1 0,0 1 1,0-1-1,0 0 1,-1 1-1,1-1 1,0 0-1,0 1 1,0-1-1,0 0 0,2 0 1,39 0 100,-23 0-110,-4 1-44,-1 1 1,0 0 0,27 9-1,-34-9 21,0 1 0,0-1 0,-1 1 0,0 1-1,1-1 1,-1 1 0,-1 0 0,1 0 0,10 11-1,-16-15 17,1 1 0,-1-1-1,0 0 1,1 1 0,-1-1-1,0 1 1,0-1 0,1 0-1,-1 1 1,0-1-1,0 1 1,0-1 0,0 1-1,0-1 1,0 1 0,0-1-1,1 1 1,-1-1-1,-1 1 1,1-1 0,0 1-1,0-1 1,0 1 0,0-1-1,0 1 1,0-1-1,-1 2 1,-12 9 351,-24 3 164,32-12-444,-16 5 136,-4 1-399,0 0 0,-46 7 0,70-15 87,0 0 0,0 1 1,0-1-1,0 0 0,0 0 1,0 0-1,-1 0 0,1 0 1,0 0-1,0-1 0,0 1 1,0 0-1,0 0 0,0-1 1,0 1-1,0-1 0,0 1 1,0-1-1,0 1 0,0-1 1,0 0-1,1 1 0,-1-1 1,-1-1-1,2 1 21,-1-1-1,1 1 1,0-1-1,-1 1 0,1 0 1,0-1-1,0 1 1,0-1-1,0 1 1,0 0-1,0-1 1,1 1-1,-1-1 1,0 1-1,1 0 1,-1-1-1,1 1 1,-1 0-1,2-2 1,9-19-731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16980,'3'4'177,"-2"0"0,1 0 0,0 0 0,-1 0 0,0 0 0,0 0 0,0 0 0,-1 1 0,1-1 0,-1 0 0,0 1 0,0-1 0,-1 8 0,-3 7 276,-10 35-1,6-26 331,-10 42 286,3 2 1,-6 77 0,21-143-1015,-1 29 165,1-33-211,0-1 1,0 1-1,0-1 1,0 1 0,1 0-1,-1-1 1,0 1 0,1-1-1,0 1 1,-1-1-1,1 1 1,0-1 0,0 1-1,0-1 1,0 0 0,2 3-1,-3-4-8,0 0 0,1 0 0,-1 1 0,0-1 0,1 0 0,-1 0 0,0 0 0,1 0 0,-1 1 0,1-1 0,-1 0 0,0 0 0,1 0 0,-1 0 0,1 0 0,-1 0 0,0 0 0,1 0 0,-1 0 0,1 0 0,-1 0 0,0 0 0,1 0 0,-1-1 0,1 1 0,-1 0 0,0 0 0,1 0 0,0-1 0,8-12 2,3-22-35,-11 31 27,9-33-42,-6 16-11,2 1 1,10-26-1,-16 45 57,0 1-1,0 0 1,0 0 0,0 0-1,0 0 1,0-1-1,0 1 1,0 0-1,0 0 1,0 0 0,0 0-1,0 0 1,1-1-1,-1 1 1,0 0 0,0 0-1,0 0 1,0 0-1,0 0 1,0 0-1,0 0 1,0-1 0,1 1-1,-1 0 1,0 0-1,0 0 1,0 0 0,0 0-1,0 0 1,1 0-1,-1 0 1,0 0-1,0 0 1,0 0 0,0 0-1,0 0 1,1 0-1,-1 0 1,0 0-1,0 0 1,0 0 0,0 0-1,1 0 1,-1 0-1,0 0 1,0 0 0,0 0-1,0 0 1,0 0-1,1 0 1,-1 0-1,0 0 1,0 1 0,0-1-1,0 0 1,0 0-1,0 0 1,0 0-1,1 0 1,-1 0 0,0 1-1,0-1 1,0 0-1,0 0 1,0 0 0,0 0-1,0 0 1,0 1-1,4 10-24,-3-10 26,1 7 1,0 0 0,1 0 1,0 0-1,0 0 0,10 13 0,-11-18 4,0 0 0,0-1 1,0 0-1,1 1 0,-1-1 0,1 0 1,0 0-1,-1-1 0,1 1 1,0 0-1,0-1 0,0 0 0,0 0 1,0 0-1,1 0 0,-1 0 0,0 0 1,5-1-1,0 1 2,1-1-1,-1-1 1,1 1 0,-1-2 0,1 1 0,-1-1-1,0 0 1,0-1 0,0 0 0,13-7 0,-16 8-22,0-1 1,0 0-1,0 0 1,0 0 0,-1-1-1,1 1 1,-1-1 0,0 0-1,0-1 1,-1 1 0,1-1-1,-1 1 1,0-1 0,0 0-1,-1 0 1,4-10 0,-6 14 6,1 0 0,-1 1 1,0-1-1,1 0 0,-1 0 1,0 0-1,0 0 0,0 0 1,0 1-1,0-1 0,0 0 1,0 0-1,0 0 0,0 0 1,0 0-1,-1 1 0,1-1 0,0 0 1,0 0-1,-1 0 0,1 0 1,-1 0-1,0 1 2,1-1 0,-1 1 1,0 0-1,1 0 0,-1-1 0,0 1 0,1 0 1,-1 0-1,1 0 0,-1 0 0,0 0 0,1 0 0,-1 0 1,0 0-1,1 0 0,-1 0 0,0 1 0,1-1 0,-1 0 1,0 0-1,0 1 0,-3 1 1,0 0-1,0 0 1,0 1 0,0 0 0,0-1-1,-5 6 1,2 1 67,0 1-1,0 0 1,-9 18-1,14-24-24,0 0-1,0 1 0,0-1 0,0 1 1,1-1-1,0 1 0,0 0 1,0 0-1,1-1 0,-1 1 0,1 7 1,1-11-33,-1 0 1,0 0 0,0-1 0,1 1 0,-1 0 0,1 0-1,-1-1 1,1 1 0,-1 0 0,1-1 0,-1 1 0,1-1-1,0 1 1,-1-1 0,1 1 0,0-1 0,-1 1 0,1-1-1,0 1 1,0-1 0,-1 0 0,1 0 0,0 1-1,0-1 1,0 0 0,-1 0 0,1 0 0,0 0 0,0 0-1,0 0 1,0 0 0,-1 0 0,1 0 0,0 0 0,0 0-1,0-1 1,-1 1 0,1 0 0,0-1 0,0 1 0,0-1-1,38-17-290,-35 16 235,28-16-336,-12 6 65,0 1 1,1 0-1,0 2 0,1 0 1,37-9-1,-56 18 345,0-1-1,0 0 0,0 1 1,0 0-1,0 0 0,0 0 0,0 0 1,-1 0-1,1 1 0,0-1 0,0 1 1,0 0-1,0 0 0,0 0 0,-1 0 1,1 0-1,0 1 0,-1-1 1,1 1-1,-1-1 0,1 1 0,-1 0 1,0 0-1,0 0 0,0 1 0,0-1 1,0 0-1,-1 1 0,1-1 1,-1 1-1,1-1 0,-1 1 0,0 0 1,0 0-1,0 0 0,0-1 0,-1 1 1,1 0-1,-1 4 0,2 4 251,3 16 544,-5-26-789,0 0-1,1-1 1,-1 1-1,1 0 1,-1-1-1,1 1 1,-1-1-1,1 1 1,-1-1-1,1 1 1,0-1-1,-1 1 1,1-1-1,0 0 1,-1 1-1,1-1 1,0 0-1,0 1 1,-1-1-1,1 0 1,0 0-1,0 0 1,-1 0-1,1 0 1,0 0-1,0 0 1,0 0-1,-1 0 1,1 0-1,0 0 1,0 0 0,0-1-1,13-3 32,0-2-1,-1 1 1,0-2-1,-1 1 1,20-15 0,11-5-131,-36 21 49,14-7-108,30-11 0,-46 21 95,0 0 1,0 0 0,0 1 0,0-1 0,0 1 0,0 1-1,0-1 1,0 1 0,0-1 0,1 2 0,-1-1-1,8 2 1,-11-1 24,0-1 1,-1 1-1,1 0 0,0 0 0,-1 0 0,1 0 0,-1 0 1,1 1-1,-1-1 0,1 0 0,-1 1 0,0-1 1,0 1-1,0 0 0,0-1 0,0 1 0,0 0 0,0-1 1,0 1-1,-1 0 0,1 0 0,-1 0 0,1 0 0,-1-1 1,0 5-1,1 4-1,-1 0 1,0 0-1,-3 16 1,2-20 9,-16 81-824,16-78 681,1-9 141,0 0 1,0 0-1,0 1 0,0-1 1,0 0-1,0 0 0,0 0 0,0 0 1,0 0-1,0 0 0,0 1 1,0-1-1,0 0 0,0 0 1,0 0-1,0 0 0,0 0 1,0 0-1,0 1 0,0-1 0,0 0 1,0 0-1,0 0 0,0 0 1,0 0-1,1 0 0,-1 0 1,0 0-1,0 1 0,0-1 1,0 0-1,0 0 0,0 0 1,0 0-1,0 0 0,1 0 0,-1 0 1,0 0-1,0 0 0,0 0 1,0 0-1,0 0 0,0 0 1,1 0-1,-1 0 0,0 0 1,0 0-1,0 0 0,0 0 0,0 0 1,0 0-1,1 0 0,-1 0 1,0 0-1,0 0 0,9-6-237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11026,'0'-6'4057,"1"26"-1747,2-2-1470,-1 0-1,-1 0 1,-3 34 0,-11 56 424,12-103-1194,-50 320 949,54-408-868,12 11-313,2-1 0,34-88 0,-46 145 133,24-59-109,-25 66 116,0 0 0,1 1 0,0-1 0,1 1-1,10-13 1,-15 20 22,0 0-1,0 0 0,0 0 1,0 0-1,0 0 1,0 0-1,0 0 0,0 0 1,0 1-1,1-1 1,-1 0-1,0 1 0,1-1 1,-1 1-1,0-1 1,1 1-1,-1 0 0,0 0 1,1-1-1,-1 1 1,1 0-1,-1 0 0,0 0 1,1 1-1,-1-1 1,0 0-1,1 0 0,-1 1 1,1-1-1,-1 1 1,0-1-1,0 1 0,1-1 1,-1 1-1,0 0 1,0 0-1,0 0 0,0 0 1,0-1-1,0 2 1,0-1-1,0 0 1,0 0-1,1 2 0,3 4 5,0 1 0,-1 0 0,0 0 0,0 0-1,4 13 1,-4-7 42,0 1 0,0-1 0,-1 1 0,-1 0 0,-1 0 0,0 0 1,-1 17-1,-1-26 22,1 0 1,-1-1 0,0 0 0,0 1 0,-1-1-1,1 0 1,-1 1 0,0-1 0,-1 0 0,1 0-1,-1-1 1,0 1 0,0-1 0,-1 1 0,1-1 0,-1 0-1,0 0 1,0 0 0,0-1 0,-1 1 0,1-1-1,-7 3 1,2-2 93,0 0-1,0 0 0,-15 3 0,21-6-231,0 0 0,0-1-1,0 0 1,0 1 0,0-1-1,-1 0 1,1 0 0,0-1-1,0 1 1,0 0 0,0-1-1,0 0 1,0 0 0,0 0-1,-3-2 1,5 3 52,1 0 0,-1 0 1,1-1-1,-1 1 0,1 0 0,0-1 0,-1 1 0,1 0 0,-1-1 1,1 1-1,0 0 0,-1-1 0,1 1 0,0 0 0,0-1 0,-1 1 1,1-1-1,0 1 0,0-1 0,0 1 0,0-1 0,-1 1 0,1-1 1,0 1-1,0-1 0,0 1 0,0-1 0,0 1 0,0 0 1,0-2-1,4-5-337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17 381 14851,'-16'36'2501,"41"-54"-262,135-180-720,-17 19-1276,-121 159-256,-22 20 13,0 0 0,1 0-1,-1 0 1,0 0 0,0-1 0,1 1 0,-1 0 0,0 0-1,0 0 1,1 0 0,-1 0 0,0 0 0,1 0 0,-1 0-1,0 0 1,1 0 0,-1 0 0,0 0 0,0 0 0,1 0-1,-1 0 1,0 0 0,1 0 0,-1 1 0,0-1 0,0 0-1,1 0 1,-1 0 0,0 1 0,1 0 0,-1-1 0,1 1 0,-1 0 0,0 0 0,1 0 0,-1 0 0,0 0 0,0 0 0,0 0 0,0 0 0,0 0 0,0 0 0,0 0 0,0 1 0,-5 40 65,-14 51-1,4-16 57,7-34-53,2 0 0,3 1 1,1 47-1,7-67-50,0-15-216,-5-9 182,0 0 0,0 0 0,0 0 0,0 0 0,1 0 0,-1 0 0,0 0 0,0 0-1,0 0 1,1 0 0,-1 0 0,0 0 0,0 0 0,0 0 0,0 0 0,1-1 0,-1 1-1,0 0 1,0 0 0,0 0 0,0 0 0,0 0 0,1 0 0,-1-1 0,0 1 0,0 0 0,0 0-1,0 0 1,0 0 0,0-1 0,0 1 0,0 0 0,0 0 0,1 0 0,-1 0 0,0-1-1,0 1 1,0 0 0,0 0 0,0 0 0,0-1 0,0 1 0,5-19-107,-1-6-64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16147,'-1'5'521,"-1"-1"0,0 1-1,-1-1 1,1 0-1,-5 6 1,-8 15 473,1 0 1,1 1-1,-16 47 1,19-40-727,1 0 1,1 0 0,2 1 0,2 0 0,-1 46-1,4-71-238,2 0-1,-1 1 1,1-1-1,0 0 1,1 0-1,0 0 1,1 0-1,4 11 1,-5-17-83,-1 0 0,1-1 0,-1 1 0,1-1 0,0 0 0,0 0-1,0 1 1,0-1 0,0 0 0,1-1 0,-1 1 0,0 0 0,1-1 0,0 1 0,-1-1 0,1 0 0,0 0 0,-1 0 0,1 0 0,0 0 0,0-1 0,0 1 0,0-1 0,0 0 0,0 0 0,0 0 0,0 0 0,0 0 0,3-2 0,3 0-181,0 0 0,0-1 0,0 0 0,0-1 1,-1 0-1,1 0 0,-1-1 0,10-7 0,15-11-457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14683,'0'0'84,"1"0"1,-1 0-1,0 0 1,0 0-1,1 1 0,-1-1 1,0 0-1,0 0 0,1 1 1,-1-1-1,0 0 0,0 0 1,1 1-1,-1-1 0,0 0 1,0 1-1,0-1 0,0 0 1,0 1-1,1-1 0,-1 0 1,0 1-1,0-1 0,0 0 1,0 1-1,0-1 0,0 0 1,0 1-1,0-1 0,0 1 1,0-1-1,-1 0 0,1 1 1,0-1-1,-3 16 734,3-14-439,-6 26 611,-29 124 1491,27-126-2173,0-1 0,-2 0 1,-22 41-1,29-61-356,0 0 0,0-1 0,-1 1 0,1-1 0,-1 0 0,-6 5 0,9-8 18,0 0 0,0 0-1,0-1 1,0 1 0,0 0-1,0-1 1,0 1 0,0-1-1,0 0 1,0 1-1,0-1 1,-1 0 0,1 0-1,0 1 1,0-1 0,0 0-1,0 0 1,-1 0-1,1-1 1,0 1 0,0 0-1,0 0 1,0-1 0,-1 1-1,1 0 1,0-1-1,0 1 1,0-1 0,0 0-1,0 1 1,0-1 0,0 0-1,0 1 1,0-1-1,1 0 1,-2-1 0,-11-14-370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15843,'9'8'1721,"1"2"-889,3 0-312,5 4 1136,2 1-423,6 2-409,3 2-136,6-2-264,-2 1-112,3-5-408,3-2-208,-3-7-536,-1-1-360,-6-7 896,-6-8-225,-9-3-199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16011,'21'5'1473,"-4"5"-873,-3 3-208,7 3 728,-1 4-352,-3 7-120,-1 5-103,-9 12-201,-4 3-72,-8 10-128,-8 2-80,-11 2-296,-5-1-248,-2-3-1201,-6-4 1473,3-9-248,2-8-128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 15083,'0'1'176,"0"-1"1,-1 1-1,1 0 0,0 0 0,0 0 1,0 0-1,0-1 0,-1 1 0,1 0 0,0 0 1,0 0-1,1 0 0,-1-1 0,0 1 0,0 0 1,0 0-1,0 0 0,1 0 0,-1-1 1,0 1-1,1 0 0,-1 0 0,1-1 0,-1 1 1,1 0-1,-1-1 0,1 1 0,-1 0 0,2 0 1,-1 1 164,0 0 0,1 0 1,-1-1-1,1 1 1,-1 0-1,1-1 1,-1 1-1,1-1 0,0 0 1,0 1-1,0-1 1,4 2-1,-5-3-339,0-1-1,1 1 1,-1 0-1,0 0 1,0-1 0,1 1-1,-1 0 1,0-1-1,0 0 1,0 1-1,1-1 1,-1 1 0,0-1-1,0 0 1,0 0-1,0 0 1,0 0 0,-1 0-1,1 0 1,0 0-1,0 0 1,-1 0 0,1 0-1,0 0 1,-1 0-1,1-1 1,-1 1 0,0 0-1,1 0 1,-1-1-1,0-1 1,2-3 10,-1 0 0,1 0 0,-2 0 1,1 0-1,-1-9 0,0 15-10,0-1-1,0 1 1,0 0-1,0-1 1,0 1-1,0-1 1,0 1-1,0 0 1,0-1-1,0 1 1,0 0-1,0-1 1,0 1-1,0 0 1,-1 0-1,1-1 1,0 1-1,0 0 1,0-1 0,-1 1-1,1 0 1,0 0-1,0-1 1,-1 1-1,1 0 1,0 0-1,0 0 1,-1-1-1,1 1 1,0 0-1,-1 0 1,1 0-1,0 0 1,-1 0-1,1 0 1,0 0-1,-1 0 1,1 0-1,0 0 1,-1 0 0,1 0-1,0 0 1,-1 0-1,1 0 1,0 0-1,-1 0 1,1 0-1,0 0 1,-1 0-1,1 0 1,0 1-1,-1-1 1,1 0-1,0 0 1,0 0-1,-1 1 1,1-1-1,0 0 1,0 0 0,-1 1-1,1-1 1,0 0-1,0 0 1,-1 1-1,-16 19 39,9-8-34,1 1 0,0 0 1,1 1-1,0-1 0,1 1 0,-3 15 1,7-28-7,1-1-1,0 1 1,0-1 0,0 1 0,0-1 0,-1 1 0,1 0 0,0-1 0,0 1 0,0-1-1,0 1 1,0-1 0,1 1 0,-1-1 0,0 1 0,0-1 0,0 1 0,0 0-1,0-1 1,1 1 0,-1-1 0,1 1 0,7-5-6,9-17-5,0-10-33,19-53 1,-41 100-407,1 0 0,0 1 1,-2 34-1,6-51 445,0 0 0,0 0 0,0 0 0,0 0 0,0 0 0,0 0 0,0 0 0,0 0 0,0 0 0,1 0 0,-1 0 0,0 0 0,0 0 0,0 0 0,0 0 0,0 0 0,0 0 0,0 0 0,0 0 0,0 0 0,0 0 0,0 0 1,0 0-1,0 0 0,0 0 0,0 0 0,0 0 0,1 0 0,-1 0 0,0 0 0,0 0 0,0 0 0,0 0 0,0 1 0,0-1 0,0 0 0,0 0 0,0 0 0,0 0 0,0 0 0,0 0 0,0 0 0,0 0 0,0 0 0,0 0 0,0 0 0,0 0 0,0 0 0,0 1 0,0-1 0,0 0 0,0 0 0,0 0 0,0 0 0,-1 0 0,7-10-368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11 13531,'4'-2'305,"16"-7"2487,-17 11-1140,-9 8-297,-26 34-183,3 0 1,-42 81-1,-31 106-680,68-152 2,34-79-478,-13 24-558,5-19-558,7-6 1021,1 1-1,-1 0 0,0-1 0,1 1 0,-1-1 0,1 1 1,0 0-1,-1-1 0,1 1 0,-1-1 0,1 1 1,0-1-1,-1 1 0,1-1 0,0 0 0,-1 1 1,1-1-1,0 1 0,0-1 0,0 0 0,-10-44-1158,5 9 460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13307,'0'-6'1768,"5"9"-864,3 4-319,0 7 2039,5 4-1408,6 2-407,4 3-105,6 0-184,6 2-72,7-3-120,4-2-72,3-4-168,1-2-168,-7-1-792,-3-4-1745,-8-3 2257,-10-6-320,-13-13-248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14843,'-1'7'1729,"1"-1"-1097,1 2-88,6 1 896,6 0-344,5 1-39,9 0-121,6-1-96,8-1-192,4 1-48,2-3-200,1 0-88,0-2-328,-6-1-296,-7 0-920,-5-3 1072,-11-5-152,-5 3-152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29 11715,'24'-8'1315,"14"-7"2201,-38 15-3483,0 0 0,0 0-1,0 0 1,0 0 0,0 0 0,0 0 0,0 0-1,0 0 1,0 0 0,1 0 0,-1 0-1,0 0 1,0 0 0,0 0 0,0 0-1,0 0 1,0 0 0,0 0 0,0-1-1,0 1 1,0 0 0,0 0 0,0 0-1,0 0 1,0 0 0,0 0 0,0 0-1,1 0 1,-1 0 0,0 0 0,0 0-1,0 0 1,0 0 0,0 0 0,0-1 0,0 1-1,0 0 1,0 0 0,0 0 0,0 0-1,0 0 1,0 0 0,0 0 0,0 0-1,0 0 1,0 0 0,0 0 0,0-1-1,-1 1 1,1 0 0,0 0 0,0 0-1,0 0 1,0 0 0,0 0 0,0 0-1,0 0 1,0 0 0,0 0 0,0 0-1,0 0 1,0 0 0,0 0 0,0 0 0,0 0-1,0 0 1,0 0 0,-1 0 0,-8-2 1031,-11 2-177,9 1-761,0 1 1,0 1 0,0-1-1,0 2 1,1 0 0,-1 0-1,1 1 1,0 0 0,1 1-1,-1 0 1,1 0 0,0 1-1,1 0 1,-1 1 0,-11 13-1,7-5-95,0 1 0,1 0 0,1 0-1,1 1 1,0 0 0,2 1 0,-11 30-1,15-36-4,0 0-1,1 0 0,1 1 0,0-1 1,1 0-1,0 1 0,2 21 1,0-31-31,-1-1 1,1 0 0,0 1 0,0-1 0,0 0 0,0 1 0,1-1 0,-1 0-1,1 0 1,0 0 0,0 0 0,0 0 0,0-1 0,4 4 0,-3-4-22,-1 0 0,1 0 0,0 0 0,1-1 0,-1 0 0,0 1 0,0-1 0,1 0 0,-1 0 0,0-1 0,1 1 0,-1-1 0,1 0 0,-1 0 0,1 0 0,-1 0 0,5-1 1,8-2-258,0 0 1,0-1-1,0-1 1,-1 0 0,23-11-1,72-45-592,-107 59 861,57-34-558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18988,'-5'17'1272,"-16"15"-1096,-3 7-80,0 8 433,-1 8-201,2 9-192,0 4-24,8 0 0,4-1 32,9-11-48,5-2 24,6-10-120,4-3-64,9-17-448,5-11-353,6-23 729,5-10-160,10-13-72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65 14755,'16'-18'1162,"-8"9"-477,0 0 1,1 0-1,10-8 1,-19 17-644,1 0 0,-1 0 1,0-1-1,0 1 1,0 0-1,0 0 0,0 0 1,1 0-1,-1-1 1,0 1-1,0 0 0,0 0 1,1 0-1,-1 0 1,0 0-1,0 0 0,0 0 1,1 0-1,-1-1 1,0 1-1,0 0 0,1 0 1,-1 0-1,0 0 0,0 0 1,0 0-1,1 0 1,-1 0-1,0 0 0,0 0 1,1 1-1,-1-1 1,0 0-1,0 0 0,0 0 1,1 0-1,-3 10 936,-10 16-236,11-25-719,-154 352 340,175-407-1654,35-88-1477,-43 116 2233,1 0 0,1 1 1,22-28-1,-33 49 496,-2 1 57,1 1 0,0-1 0,0 1 0,0 0 0,0 0 0,0 0 1,0 0-1,1 0 0,3-2 0,-6 4 3,0 0 0,0 0 0,1 0 0,-1 0 0,0 0 0,1 0 0,-1 0 0,0 1 0,1-1-1,-1 0 1,0 0 0,0 0 0,1 0 0,-1 0 0,0 0 0,0 1 0,1-1 0,-1 0 0,0 0 0,0 1 0,0-1 0,1 0 0,-1 0 0,0 0 0,0 1 0,0-1 0,0 0 0,1 1 0,-1-1 0,0 0 0,0 0 0,0 1 0,0-1 0,0 0 0,0 1 0,0-1 0,0 0 0,0 1-1,0-1 1,0 0 0,0 0 0,0 1 0,0-1 0,0 0 0,0 1 0,0-1 0,-1 0 0,1 1 0,-2 19 563,-2 3-75,-19 141 1807,22-144-2160,0 0 0,2 0 0,0 1-1,1-2 1,2 1 0,6 25-1,-10-45-151,0 0 0,0 0 0,0 0 0,0 0-1,0 0 1,-1 0 0,1 0 0,0 0 0,0 0-1,0 0 1,0 0 0,0 0 0,0 0 0,0 0-1,0 0 1,0 0 0,0 0 0,-1 0 0,1 0-1,0 0 1,0 0 0,0 1 0,0-1 0,0 0-1,0 0 1,0 0 0,0 0 0,0 0-1,0 0 1,0 0 0,0 0 0,0 0 0,0 0-1,0 0 1,0 1 0,0-1 0,0 0 0,0 0-1,0 0 1,0 0 0,0 0 0,0 0 0,0 0-1,0 0 1,0 0 0,0 0 0,0 1 0,0-1-1,0 0 1,0 0 0,-11-12 81,-11-18 15,20 27-88,-2-4-1,0 0 1,0 0 0,1-1-1,0 1 1,-4-13 0,7 18-13,0 0 0,-1 0 0,1 0 0,0 0 0,0 0 0,0 0 0,0 0 0,1 1 0,-1-1 0,1 0 0,-1 0 0,1 0 0,-1 0 0,1 1 0,0-1 0,0 0 0,0 1 0,0-1 0,0 0 0,0 1 0,0-1 0,1 1 0,-1 0 0,1-1 0,-1 1 0,1 0 0,-1 0 0,1 0 0,2-1 0,10-5-6,0 1 0,0 0 0,0 2 0,1-1 0,0 2 0,0 0 0,0 0 0,0 2 0,0 0 0,0 0 0,30 4 0,-42-2 6,1 0-1,-1 0 1,1 0 0,-1 0-1,1 0 1,-1 1-1,0-1 1,0 1 0,1 0-1,-1 0 1,0 0 0,-1 1-1,1-1 1,0 1-1,-1-1 1,0 1 0,1 0-1,-1 0 1,2 4 0,0 2 22,1 1 1,-2 0-1,1 0 1,2 21-1,0-6 76,-6-25-94,0 0 0,0 0 0,0 0-1,0 1 1,0-1 0,0 0-1,0 0 1,0 0 0,0 1-1,0-1 1,0 0 0,0 0 0,0 1-1,0-1 1,0 0 0,1 0-1,-1 0 1,0 1 0,0-1-1,0 0 1,0 0 0,0 0 0,0 0-1,1 0 1,-1 1 0,0-1-1,0 0 1,0 0 0,1 0 0,-1 0-1,0 0 1,0 0 0,0 0-1,1 1 1,-1-1 0,0 0-1,0 0 1,0 0 0,1 0 0,-1 0-1,0 0 1,0 0 0,1 0-1,-1 0 1,0 0 0,0 0-1,0-1 1,1 1 0,-1 0 0,0 0-1,0 0 1,0 0 0,1 0-1,-1 0 1,0 0 0,0 0-1,0-1 1,0 1 0,1 0 0,-1 0-1,0 0 1,0 0 0,0-1-1,10-13 89,-9 12-84,15-25 46,26-40-103,-37 60 24,1-1 1,0 2 0,0-1-1,0 1 1,1 0 0,10-8-1,-16 14 19,0-1 0,0 0 0,0 1 0,-1-1 0,1 1-1,0-1 1,0 1 0,0 0 0,0-1 0,0 1 0,0 0-1,1 0 1,-1-1 0,0 1 0,0 0 0,0 0-1,0 0 1,0 0 0,0 1 0,0-1 0,0 0 0,0 0-1,0 1 1,0-1 0,0 0 0,0 1 0,2 0-1,-2 1 7,1-1 0,0 1-1,-1 0 1,0 0 0,1 0 0,-1 0-1,0 0 1,0 0 0,0 0-1,0 0 1,0 1 0,0 1-1,2 10 73,0 1 0,-1-1 1,0 17-1,-2-29-59,-1 32 321,1-2-1262,0-31 510,1-4-70,4-19-690,-1-5 640,2-4-193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15547,'-10'18'1577,"-9"20"-985,-5 4-208,-7 11 920,-1 5-392,1 2-200,0-3-111,7-6-225,3-5-64,7-14-32,-1-7-40,4-24-376,1-7-240,0-17-576,-2-7-137,-4-13 809,2-4-216,1-3-240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14659,'10'0'1560,"3"6"-855,1 2-233,6 5 944,5 3-352,7 2-288,4-1-71,4 2-225,5 0-80,4 1-192,4-1-224,-4-2-768,-3-4 2088,-3-7-1312,-2-5 8,-2-5 16</inkml:trace>
  <inkml:trace contextRef="#ctx0" brushRef="#br0" timeOffset="1">680 0 16059,'19'26'1561,"3"7"-849,1 3-208,3 9 592,2 5-64,-10 2-63,-3 4-177,-9 9-208,-6 3-128,-12 10-200,-8 0-80,-21 0-424,-11 2-416,-16-3 584,-4-5-104,2-16-72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15171,'2'-3'116,"-1"1"-1,1-1 0,0 1 0,0-1 1,0 1-1,0 0 0,1-1 1,-1 1-1,1 0 0,-1 0 1,1 1-1,0-1 0,4-2 1,9-5 90,266-193 1452,212-137-1211,-128 85-757,-304 205-253,-57 43-8,-11 7 436,-23 17-75,-11 9-46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11 16412,'-1'-1'102,"0"0"0,0 0 0,0 0 0,0 0 0,0 0 0,0 1 0,-1-1 0,1 0 1,0 1-1,-1-1 0,1 1 0,0 0 0,-1-1 0,1 1 0,-1 0 0,1 0 1,0 0-1,-3 0 0,2 1-58,1 0-1,-1 0 1,0 1 0,1-1 0,-1 1 0,0-1 0,1 1-1,0-1 1,-1 1 0,1 0 0,0 0 0,0 0 0,-1 2-1,-43 72 418,-74 116-392,-109 116 227,228-308-296,-4 6 22,0 0-1,0 0 0,0 1 0,-2 8 1,5-15-18,1 1 0,0 0 0,-1 0 0,1 0 0,0 0 0,0-1 0,-1 1 0,1 0 0,0 0 0,0 0 0,0 0 0,0 0 0,0 0 0,1 0 0,-1-1 0,0 1 0,0 0 0,0 0 0,1 0 0,-1 0 0,0-1 0,1 1 0,-1 0 0,1 0 0,-1-1 0,1 1 0,-1 0 1,1-1-1,0 1 0,-1 0 0,1-1 0,0 1 0,-1-1 0,1 1 0,0-1 0,0 1 0,0-1 0,-1 0 0,1 1 0,0-1 0,1 0 0,10 2 16,1 0 1,0-1-1,-1-1 1,1 0-1,0-1 1,-1 0-1,1-1 0,23-6 1,-21 5-6,136-30 85,71-13-312,-152 35 133,85-3 0,-58 12-1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18324,'5'-5'273,"6"-8"82,1 1 1,1 1 0,26-19-1,-36 28-334,0 0-1,0 0 0,1 1 0,-1-1 0,0 1 1,1 0-1,0 0 0,-1 0 0,1 0 1,5 1-1,-7 0-1,0 0 1,0 0-1,0 0 1,0 1-1,0-1 1,0 1-1,0 0 1,0-1 0,0 1-1,0 0 1,-1 0-1,1 0 1,0 1-1,-1-1 1,1 0-1,0 1 1,-1-1-1,0 1 1,3 2-1,-1 1-7,0-1-1,-1 1 1,1 0-1,-1 0 1,0 0-1,0 0 1,-1 0-1,0 0 1,0 0-1,0 1 1,0 6-1,0 8 2,-4 34 0,-5-6 1,-2 0-1,-1-1 1,-32 80-1,21-64 157,-16 72 0,36-129-129,1 1 0,0 0 0,0 0 1,1-1-1,-1 1 0,2 0 0,-1 0 0,1 0 0,3 12 1,-3-16-19,0-1 1,0 1 0,0-1-1,1 0 1,-1 0 0,1 0-1,-1 0 1,1 0 0,0 0-1,0 0 1,0 0 0,0-1-1,0 1 1,0-1 0,0 0-1,0 1 1,1-1 0,-1 0-1,0 0 1,1 0 0,-1-1-1,1 1 1,-1-1-1,1 1 1,0-1 0,-1 0-1,1 0 1,-1 0 0,5 0-1,8-2 60,1 0-1,0 0 0,-1-2 0,1 0 1,-1-1-1,27-12 0,83-49-195,-93 48-89,-3 2-873,39-30 0,-52 32 677,-16 14 381,0-1 0,1 1-1,-1 0 1,0-1-1,1 1 1,-1 0 0,0-1-1,0 1 1,0-1 0,1 1-1,-1 0 1,0-1-1,0 1 1,0-1 0,0 1-1,0-1 1,0 1 0,1 0-1,-1-1 1,0 1-1,0-1 1,-1 1 0,1-1-1,0 1 1,0-1 0,0 1-1,0-1 1,0 1-1,0 0 1,0-1 0,-1 1-1,1-1 1,0 1 0,0 0-1,-1-1 1,-17-6-714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5 234 17924,'-4'-4'1304,"8"4"-976,6 0-128,9-1 384,4-2-192,7 0-376,10-3-320,3-1 352,6-5-48,2-2-144</inkml:trace>
  <inkml:trace contextRef="#ctx0" brushRef="#br0" timeOffset="1">605 0 16347,'5'30'1521,"-2"12"-969,-3 5-160,0 6 648,0 2-296,2-4-143,3-8-145,1-15-296,2-13-192,4-17-688,2-14-1305,1-18 1729,-4-12-280,-1-19-216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12995,'0'0'40,"1"0"1,-1 1-1,1-1 1,-1 0-1,1 1 1,0-1-1,-1 0 1,1 0-1,-1 1 0,1-1 1,0 0-1,-1 0 1,1 0-1,-1 0 1,1 0-1,0 0 1,-1 0-1,1 0 1,0 0-1,-1 0 1,1 0-1,-1 0 1,1-1-1,0 1 0,-1 0 1,1 0-1,-1-1 1,1 1-1,-1 0 1,1-1-1,-1 1 1,1 0-1,-1-1 1,1 1-1,0-2 1,23-22 198,-14 13 37,-3 5-122,0 0-1,0 0 1,1 0 0,0 1-1,-1 1 1,13-6-1,-16 8-21,-1 1 0,1 0-1,0 0 1,0 0-1,0 0 1,0 1-1,0 0 1,0 0-1,0 0 1,0 0 0,0 0-1,0 1 1,0 0-1,0 0 1,0 0-1,-1 0 1,6 2 0,-4 0-28,0 0 0,0-1 1,0 0-1,1 0 0,-1-1 1,1 1-1,-1-1 0,1 0 1,0-1-1,-1 1 0,1-1 1,0 0-1,-1-1 0,1 1 1,-1-1-1,1 0 0,0-1 1,-1 1-1,0-1 0,1 0 1,-1-1-1,0 1 0,0-1 1,0 0-1,6-5 0,8-6-1,-1-2 0,-1 0-1,-1 0 1,0-2 0,21-30 0,-15 15 1,-2 0 0,26-58 1,-36 69-61,-2 0 0,9-36 0,-15 53-33,-1-1 0,0 0-1,0 0 1,0 0 0,-1 0-1,0 1 1,0-1-1,0 0 1,-1 0 0,0 0-1,0 0 1,-1 1 0,0-1-1,0 1 1,0-1-1,-3-5 1,4 9-10,0 1 1,-1-1-1,1 0 0,-1 1 0,1-1 1,-1 1-1,0-1 0,1 1 1,-1 0-1,0-1 0,0 1 0,0 0 1,0 0-1,0 1 0,0-1 1,0 0-1,0 1 0,0-1 0,-1 1 1,1 0-1,0-1 0,0 1 0,0 0 1,0 1-1,-1-1 0,1 0 1,0 0-1,0 1 0,0-1 0,0 1 1,0 0-1,0 0 0,-4 2 0,-1 0 4,1 1 0,0 0 0,0 0 0,0 1 0,0 0 0,1 0 0,-1 0-1,1 1 1,-5 6 0,0 5 27,0 0-1,0 1 0,2 0 1,0 0-1,2 1 1,-10 37-1,9-20 72,2 0-1,-3 70 0,8-87-56,1-1-1,1 1 1,0 0 0,1 0-1,1-1 1,1 0 0,14 36 0,-16-49-35,0 1 1,0 0 0,1-1 0,0 1 0,0-1 0,0 0 0,1 0 0,-1-1 0,1 1 0,0-1 0,8 5 0,-9-7-8,1 1-1,0-1 1,0-1 0,0 1-1,0-1 1,0 1-1,1-1 1,-1-1 0,0 1-1,0-1 1,1 0-1,-1 0 1,0-1 0,0 1-1,10-3 1,-8 1-67,-1 1 1,0-1-1,0 0 1,0 0 0,0-1-1,0 0 1,0 0-1,-1 0 1,1-1-1,-1 1 1,0-1-1,0-1 1,-1 1 0,1-1-1,-1 1 1,0-1-1,0-1 1,0 1-1,-1 0 1,0-1 0,0 0-1,0 0 1,-1 0-1,0 0 1,0 0-1,0 0 1,-1-1-1,0 1 1,0 0 0,-1-1-1,0 1 1,0-7-1,-5-24-343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16972,'0'13'1544,"2"3"-1184,0-7-768,3-6 1848,-2-8-1448,0-3-112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16027,'3'-4'552,"14"-9"1081,-17 13-1595,1 0 0,-1 0 0,1 0 0,-1-1 0,1 1 0,-1 0 0,0 0 0,1 0 0,-1 0 0,1 0-1,-1 0 1,1 0 0,-1 1 0,1-1 0,-1 0 0,1 0 0,-1 0 0,1 0 0,-1 1 0,1-1 0,-1 0 0,0 0-1,1 1 1,-1-1 0,1 0 0,-1 1 0,0-1 0,1 0 0,-1 1 0,0-1 0,1 1 0,-1-1 0,0 0-1,0 1 1,0-1 0,1 1 0,-1-1 0,0 1 0,0-1 0,0 2 0,11 29 1154,12 65 0,-10-35-735,26 108 197,-4-9-556,69 190-1,-101-344-148,1 6-245,0-1 0,1 0 0,0 1 0,11 14 0,-16-26 280,1 1 1,-1 0-1,1-1 0,-1 1 0,1-1 1,-1 1-1,1-1 0,-1 1 0,1-1 1,0 1-1,-1-1 0,1 0 1,0 1-1,-1-1 0,1 0 0,0 0 1,-1 1-1,1-1 0,0 0 0,0 0 1,-1 0-1,1 0 0,0 0 1,0 0-1,0 0 0,-1 0 0,1 0 1,0 0-1,0-1 0,-1 1 1,1 0-1,0 0 0,-1-1 0,1 1 1,0 0-1,-1-1 0,1 1 0,0-1 1,-1 1-1,1-1 0,-1 1 1,1-1-1,-1 1 0,1-1 0,-1 0 1,1 1-1,-1-2 0,15-23-479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68 14947,'-1'-6'216,"1"0"-42,-1 0-1,0 1 1,0-1 0,-1 0 0,0 1-1,0-1 1,-4-8 0,6 14-159,0-1-1,-1 1 1,1 0 0,0-1-1,0 1 1,-1-1 0,1 1-1,0-1 1,-1 1 0,1 0-1,-1-1 1,1 1 0,0 0-1,-1-1 1,1 1 0,-1 0-1,1 0 1,-1-1 0,1 1-1,-1 0 1,1 0 0,-1 0-1,1 0 1,-1 0 0,1 0-1,-1-1 1,1 1 0,-1 0-1,1 0 1,-1 1 0,1-1-1,-1 0 1,1 0 0,-1 0-1,1 0 1,-1 0 0,1 0-1,-1 1 1,1-1 0,0 0-1,-1 0 1,1 1 0,-1-1-1,1 0 1,-1 1 0,1-1-1,0 1 1,-1-1 0,1 0-1,0 1 1,0-1 0,-1 1-1,1 0 1,-3 3 107,1 0-1,-1 0 1,1 1-1,0-1 1,-1 6 0,-5 17 211,1 1 1,2 1-1,-3 45 1,4 91 493,4-162-804,3 142 817,7 0-1,51 255 1,-55-378-752,-8-49 126,-43-166-410,-7-30-697,62 241 728,1-1 0,25 32-1,-34-46 168,1 0-1,0-1 0,0 1 0,0-1 1,0 0-1,0 0 0,0 0 0,1 0 1,-1 0-1,1-1 0,-1 1 0,1-1 1,-1 0-1,1 0 0,0-1 0,0 1 1,-1-1-1,6 0 0,-4 0 1,0-1 0,0 0-1,0 0 1,0-1 0,0 0 0,0 0-1,-1 0 1,1 0 0,-1-1-1,1 1 1,-1-1 0,0 0 0,4-4-1,4-5-55,-1 0-1,0 0 1,0-1 0,-1 0-1,-1-1 1,12-24-1,-1-4-186,16-48 0,-36 89 236,3-5-12,-1 0 0,-1 0-1,1 0 1,-1 0-1,2-11 1,-5 14 175,-3 10-9,-4 13 111,4-3 19,0 1 1,-2 33-1,6-44-206,0 1 0,1 0 0,0 0 1,1 0-1,0-1 0,0 1 0,0 0 0,1-1 0,3 10 1,-4-15-57,0 0 1,0 0-1,0-1 1,0 1 0,0 0-1,0-1 1,0 1 0,0-1-1,1 1 1,-1-1 0,0 0-1,1 1 1,0-1 0,-1 0-1,1 0 1,-1 0 0,1 0-1,0-1 1,0 1 0,0 0-1,-1-1 1,1 1 0,2 0-1,0-1 2,0 0 0,-1-1-1,1 1 1,0-1-1,-1 1 1,1-1-1,-1 0 1,1-1 0,-1 1-1,1-1 1,4-2-1,4-3-1,0-2 0,-1 1-1,1-1 1,-2-1 0,12-12-1,-6 2-15,-1 0 0,16-29 0,7-9-134,-38 58 132,0 0 0,0 0 0,0 0 0,0-1 1,0 1-1,1 0 0,-1 0 0,0 0 0,0 0 1,0 0-1,0 0 0,1 0 0,-1 0 0,0 0 1,0 0-1,0 0 0,0 0 0,1 0 0,-1 0 1,0 0-1,0 0 0,0 0 0,0 0 0,1 0 1,-1 0-1,0 0 0,0 0 0,0 0 0,0 0 1,1 0-1,-1 0 0,0 0 0,0 0 0,0 0 1,0 1-1,0-1 0,1 0 0,-1 0 0,0 0 1,0 0-1,0 0 0,0 0 0,0 1 0,0-1 1,0 0-1,0 0 0,0 0 0,0 0 0,1 1 1,-1-1-1,0 0 0,0 0 0,0 0 0,0 0 1,0 1-1,0-1 0,0 0 0,0 0 0,0 0 1,0 0-1,0 1 0,-1-1 0,1 0 0,0 0 1,1 12 73,0 0 0,-1-1 0,-1 13 0,0-16 7,0 0 0,1 0 0,0 0-1,0 0 1,1 0 0,0 0 0,0 0 0,1-1 0,5 15 0,-7-21-63,1 0 1,-1 0 0,1-1 0,0 1-1,0 0 1,-1 0 0,1 0 0,0-1-1,0 1 1,0 0 0,0-1 0,0 1 0,0-1-1,0 1 1,0-1 0,0 0 0,0 1-1,0-1 1,0 0 0,0 0 0,0 1-1,0-1 1,1 0 0,-1 0 0,0 0-1,0-1 1,0 1 0,0 0 0,0 0 0,0 0-1,0-1 1,0 1 0,0-1 0,0 1-1,0-1 1,2 0 0,4-3 51,0 0 0,0 0 0,10-9-1,-16 12-62,40-34 103,-26 22-138,-1 0 1,2 1 0,0 0 0,0 2-1,31-16 1,-45 25 10,0 0 0,1 0 0,-1 1 0,1-1 0,-1 1 0,0-1 0,1 1-1,-1 0 1,1 0 0,-1 0 0,1 0 0,-1 0 0,1 0 0,-1 1 0,4 1 0,-4-2 4,-1 1 0,1 0 0,-1 0 0,1 1-1,-1-1 1,1 0 0,-1 0 0,0 1 0,0-1 0,0 1 0,0-1 0,0 1 0,0-1 0,0 1 0,0-1 0,0 1 0,-1 0 0,1 0-1,-1-1 1,1 1 0,-1 3 0,2 2-176,-1 0 1,-1 0-1,1 1 0,-1-1 0,-2 12 0,2-16 121,-1-1 1,1 1-1,-1 0 0,0-1 0,0 1 0,0-1 0,0 1 0,0-1 1,0 0-1,-1 1 0,1-1 0,-1 0 0,0 0 0,1 0 0,-1 0 1,0 0-1,0-1 0,-3 3 0,-5-1-336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17772,'1'31'5374,"1"48"-4856,-2-78-533,0 1 0,1 0 0,-1 0 0,0-1 0,1 1 0,-1 0 0,1-1 0,-1 1 0,1-1 0,0 1 0,-1-1 0,1 1 0,0-1 0,0 1 0,0-1 0,0 0 0,0 1 0,1-1 0,-1 0 0,0 0 0,1 0 0,-1 0 0,0 0 0,1 0 0,-1-1 0,1 1 0,-1 0 0,1-1 0,0 1 0,-1-1 0,1 1 0,0-1 0,-1 0 0,1 0 0,0 0 0,2 0 0,8 0-137,-1-1 0,1 0 0,-1-1 0,16-5 1,-10 3-5,1 0 5,37-8-285,-53 12 419,0 0 1,0-1 0,0 1 0,0 0 0,0 0 0,0 0 0,0 1-1,0-1 1,0 0 0,0 1 0,0-1 0,0 1 0,0 0-1,0 0 1,0 0 0,0 0 0,0 0 0,-1 0 0,1 0-1,2 3 1,-3-3 29,0 1 0,0 0 0,0-1 0,-1 1 0,1 0 0,-1 0 0,1-1 0,-1 1 0,0 0 1,0 0-1,0 0 0,0-1 0,0 1 0,0 0 0,0 0 0,0 0 0,-1-1 0,1 1 0,-1 0 0,0 0 0,0 2 0,-22 37 334,19-35-282,-11 16 422,0 0-1,-34 37 1,43-53-350,0 0 0,0-1 0,0 0 0,0 0 0,-1 0 1,0 0-1,0-1 0,0-1 0,-1 1 0,1-1 0,-1 0 0,0-1 0,-14 3 0,20-5-131,0 0 1,-1 1-1,1-2 0,0 1 0,-1 0 0,1 0 0,0-1 0,-1 1 0,1-1 0,0 0 0,0 0 0,0 0 0,0 0 0,-1 0 1,1 0-1,1 0 0,-1-1 0,0 1 0,0-1 0,0 1 0,1-1 0,-1 0 0,1 0 0,-1 0 0,1 0 0,0 0 0,0 0 0,0 0 1,0 0-1,-1-5 0,1 5-172,1 0 1,0 0-1,-1 0 1,1 0-1,0 0 0,0 0 1,1 0-1,-1 0 1,0 0-1,1 0 1,-1 0-1,1 0 1,0 0-1,-1 0 0,1 0 1,0 0-1,0 1 1,0-1-1,1 0 1,-1 1-1,0-1 1,4-2-1,21-18-1368,-11 9 578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14867,'5'12'401,"-1"-1"0,0 1 0,-1 0-1,0 0 1,-1 0 0,0 0 0,-1 0-1,0 20 1,1 9 214,11 167 1144,0 9-420,-12-206-1257,-1-8-50,0 0-1,0 1 1,1-1-1,-1 0 0,1 0 1,-1 0-1,1 1 0,0-1 1,0 0-1,1 0 0,-1 0 1,1 0-1,-1-1 0,3 4 1,-3-5-25,-1-1 0,0 0 1,1 0-1,-1 1 1,1-1-1,-1 0 0,0 0 1,1 1-1,-1-1 1,1 0-1,-1 0 0,1 0 1,-1 0-1,0 0 1,1 1-1,-1-1 0,1 0 1,-1 0-1,1 0 1,-1 0-1,1-1 0,-1 1 1,1 0-1,-1 0 1,1 0-1,-1 0 0,0 0 1,1-1-1,-1 1 1,1 0-1,-1 0 0,1-1 1,0 1-1,11-14 94,-10 12-84,12-22 57,0 0 1,-2-1-1,0-1 0,11-37 1,-11 30-38,45-147-135,-84 266-3552,19-59 3075,2-2-104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10050,'11'7'480,"1"-7"-344,-2-13-128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15267,'-11'53'2240,"3"-20"-981,-6 61-1,12-41-824,2 0-1,2 0 1,2 0-1,3 0 0,19 72 1,-25-121-452,1 0 1,-1 0-1,1 0 1,-1 0-1,1-1 1,1 1-1,1 3 1,-3-6 13,-1-1 0,0 0 0,0 0 1,0 0-1,0 1 0,0-1 0,1 0 1,-1 0-1,0 0 0,0 0 0,1 1 1,-1-1-1,0 0 0,0 0 0,0 0 1,1 0-1,-1 0 0,0 0 0,0 0 1,1 1-1,-1-1 0,0 0 0,1 0 1,-1 0-1,0 0 0,0 0 0,1 0 1,-1 0-1,0 0 0,0-1 0,1 1 1,-1 0-1,0 0 0,0 0 0,1 0 1,-1 0-1,1-2-6,0 1 0,-1 0-1,1 0 1,0 0 0,-1-1 0,1 1 0,-1 0 0,0-1 0,1 1 0,-1 0-1,0-1 1,0-1 0,2-32-103,-1 1 0,-3-1 0,0 1 0,-11-52 0,8 69 8,3 14-19,6 30 19,0-14 112,1 1-1,0-1 0,0 0 1,2 0-1,10 17 1,-15-27 4,0 0 1,1 0-1,-1 0 0,1 0 1,-1 0-1,1-1 1,0 0-1,0 1 1,0-1-1,1 0 1,-1 0-1,0-1 0,1 1 1,-1-1-1,1 1 1,0-1-1,-1 0 1,1 0-1,0-1 1,-1 1-1,1-1 0,0 0 1,0 0-1,0 0 1,6-2-1,0 0 11,-1-1 0,-1-1 1,1 0-1,0 0 0,-1 0 0,0-1 0,0 0 0,0-1 0,-1 0 0,0 0 0,0-1 0,0 1 0,6-10 0,3-4 38,-1-1-1,-1 0 1,18-38-1,-20 27-16,-10 22 11,-4 19 109,-7 24 51,1 0 0,-4 47 0,10-58-52,1-1 0,1 1 0,1 0-1,7 41 1,-7-60-138,-1 0 1,1 0-1,0-1 0,0 1 1,0 0-1,1-1 1,1 4-1,-3-5-29,1-1-1,-1 0 1,1 1 0,-1-1 0,0 1-1,1-1 1,-1 0 0,1 1 0,-1-1-1,1 0 1,-1 0 0,1 1 0,-1-1-1,1 0 1,0 0 0,-1 0 0,1 1-1,-1-1 1,1 0 0,-1 0 0,1 0-1,0 0 1,-1 0 0,1 0 0,-1 0-1,1-1 1,0 1 0,-1 0 0,1 0-1,-1 0 1,1-1 0,-1 1 0,1 0-1,-1 0 1,1-1 0,-1 1 0,1 0-1,-1-1 1,0 1 0,1-1 0,-1 1-1,1-1 1,-1 1 0,0-1 0,1 1-1,-1-1 1,5-5-203,-1-1 1,0 1-1,0-1 0,-1 0 1,1 0-1,-2 0 0,1 0 0,2-10 1,10-65-487,-14 81 682,5-58-562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18580,'-5'-5'1440,"2"5"-1120,1 2-176,2 4 697,3 0-465,4 1-688,4 2-313,6 0 1738,5 2-1145,8-1-16,8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14747,'-9'21'1260,"-1"-1"-1,-19 28 1,-11 21 784,34-55-1384,-10 31-1,14-41-549,1 1 0,0 0-1,0 0 1,1 0 0,-1 1-1,1-1 1,0 0 0,1 0 0,1 9-1,-2-13-80,0 1 0,1-1-1,-1 0 1,1 0 0,-1 0-1,1 1 1,-1-1 0,1 0 0,0 0-1,-1 0 1,1 0 0,0 0-1,0 0 1,0 0 0,0 0 0,0 0-1,0 0 1,0-1 0,0 1-1,1 0 1,-1-1 0,1 1 0,0 0-6,1-1 0,-1 0 0,0 1 1,0-1-1,0 0 0,1 0 0,-1-1 0,0 1 1,0 0-1,0-1 0,0 1 0,3-2 1,5-2-15,-1 0 0,0-1 1,0-1-1,12-8 1,21-19-348,51-53 1,-61 55 137,-27 25 137,1 1 1,-1 0-1,1 0 0,0 1 1,0 0-1,1 0 0,9-5 1,-15 9 58,0 0 0,-1 0 1,1-1-1,0 1 1,0 0-1,0 0 1,-1 0-1,1 0 1,0 0-1,0 0 1,-1 0-1,1 0 0,0 0 1,0 1-1,-1-1 1,1 0-1,0 0 1,0 1-1,-1-1 1,1 0-1,0 1 1,-1-1-1,1 1 0,0-1 1,-1 1-1,1-1 1,-1 1-1,1-1 1,-1 1-1,1 0 1,-1-1-1,1 1 1,-1 0-1,0-1 0,1 1 1,-1 0-1,1 1 1,3 28 173,-4-28-153,-3 149 1115,3-148-1097,0-1 1,0 1-1,0 0 1,1-1-1,-1 1 1,1 0 0,0-1-1,0 1 1,1 3-1,-1-5-26,0 0 0,-1-1 0,1 1 0,-1 0-1,1-1 1,0 1 0,-1-1 0,1 1 0,0-1 0,0 0-1,-1 1 1,1-1 0,0 0 0,0 1 0,0-1 0,0 0 0,-1 0-1,1 0 1,0 0 0,0 0 0,0 0 0,0 0 0,0 0 0,-1 0-1,1 0 1,0 0 0,0 0 0,0-1 0,0 1 0,-1 0-1,1-1 1,0 1 0,0 0 0,-1-1 0,1 1 0,1-2 0,17-11-64,1-1 0,-2 0 0,0-2 0,18-20 0,-1 3-149,-17 15 83,-8 8 30,0 1 0,0 0 0,1 0 0,0 1-1,0 1 1,15-8 0,-25 14 82,1 0-1,-1 1 1,0-1 0,1 1 0,-1-1-1,0 1 1,1 0 0,-1 0-1,0-1 1,1 1 0,-1 0 0,1 0-1,-1 0 1,1 1 0,-1-1-1,0 0 1,1 0 0,-1 1-1,1-1 1,-1 1 0,2 0 0,-1 1 12,-1-1 1,1 0-1,-1 1 1,0-1-1,0 1 1,0-1-1,0 1 1,0-1-1,0 1 1,0 0-1,0 0 1,-1-1 0,1 1-1,0 3 1,1 8 83,0 0 0,-1 0 0,-1 0 0,-1 13 0,1-9 21,0 68-771,0-85 657,0 0 0,0 0 0,0 0 0,0 1 0,0-1 0,0 0 0,-1 0 0,1 0 0,0 0 0,0 1 0,0-1 0,0 0 0,0 0 0,0 0 0,0 0 0,-1 0 0,1 1 0,0-1 0,0 0 0,0 0 0,0 0 0,0 0 0,-1 0 0,1 0 0,0 0 0,0 0 0,0 0 0,-1 1 0,1-1 0,0 0 0,0 0 0,0 0 0,-1 0 0,1 0 0,0 0 0,0 0 0,0 0 0,0-1 0,-1 1 0,1 0 0,0 0 0,0 0 0,0 0 0,-1 0 0,1 0 0,0 0 0,0 0 0,0 0 0,0 0 0,0-1 0,-1 1 0,1 0 0,0 0 0,0 0 0,0 0 0,0 0 0,0-1 0,0 1 0,0 0 0,0 0 0,-1 0 0,1 0 0,0-1 0,0 1 0,0 0 0,0 0 0,0-1 0,-8-15-279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7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1504 14643,'268'-85'2980,"-118"35"-2516,676-196-1495,431-69 5005,23 18-3321,61-13-822,-1133 264 272,425-87 335,-607 128-490,6-1-411,52-4 1,-74 12 212,-10-2 242,0 1 0,0-1 0,0 1-1,0-1 1,-1 0 0,1 1 0,0-1 0,0 1-1,0-1 1,-1 0 0,1 1 0,0-1-1,0 0 1,-1 0 0,1 1 0,0-1-1,-1 0 1,1 1 0,0-1 0,-1 0 0,1 0-1,0 0 1,-1 1 0,1-1 0,-1 0-1,1 0 1,0 0 0,-1 0 0,-25 10-282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8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1307 1 11610,'-190'117'1494,"7"-5"-1414,46-12-683,-4 4-231,-79 30 649,37-23 1002,156-94-577,2 1 0,0 1 1,1 1-1,1 1 0,1 1 1,0 1-1,2 0 0,-20 32 1,37-49-229,-1 0 1,1 0 0,1 0 0,-1 0-1,1 0 1,0 1 0,0-1-1,1 1 1,0-1 0,0 1-1,1-1 1,0 11 0,1-8-31,0 0 0,1-1 1,0 1-1,0-1 0,1 1 0,1-1 1,-1 0-1,9 14 0,22 39-93,-21-35 55,1 0 0,29 38 0,-37-57 51,-1 0 1,1-1 0,1 0 0,-1 0 0,1 0 0,0-1 0,1 0-1,-1 0 1,1-1 0,0 0 0,0 0 0,0-1 0,11 2 0,26 4 4,0-2 0,84 0 0,-15-1 0,132 18 3,273 19 11,798-11-15,-592 0 22,-324-9-100,482-39-357,-880 16 436,706-40-105,-572 32 93,162-31 0,-209 21 4,-1-4 0,150-59 0,384-206-112,-609 280 104,31-18-30,-43 24 42,0-1 1,0 1 0,0 0 0,0-1 0,0 0 0,-1 1-1,1-1 1,-1 0 0,1 0 0,-1 0 0,0 0 0,1 0-1,-1 0 1,0 0 0,0-1 0,1-3 0,-3 5 4,1 0 1,0-1-1,0 1 0,0 0 1,-1 0-1,1 0 0,-1-1 1,1 1-1,-1 0 1,1 0-1,-1 0 0,0 0 1,1 0-1,-1 0 0,0 0 1,0 0-1,0 0 1,0 1-1,0-1 0,0 0 1,0 0-1,0 1 0,0-1 1,0 1-1,-2-2 1,-36-12 42,30 12-32,-87-28 72,-203-68-416,164 48-46,-536-183-2340,-180 22-3950,250 118 9435,-9 52 1509,310 35-4037,0 13 1,-527 81-1,518-29-201,-306 43-1602,551-97 1221,-122-6 1,63-12-93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13243,'13'-25'820,"-5"19"-802,-8 6-16,0 0 0,0 0 0,1 0 0,-1 1 0,0-1 0,1 0 0,-1 0 0,0 0 0,0 1 0,1-1-1,-1 0 1,0 0 0,0 1 0,0-1 0,1 0 0,-1 0 0,0 1 0,0-1 0,0 0 0,0 1 0,0-1 0,0 0 0,0 1 0,0-1 0,1 0-1,-1 0 1,0 1 0,0-1 0,0 0 0,-1 1 0,1-1 0,6 30 44,15 48-1,0-5-17,18 122 106,16 220 1,-17 199-32,-37-598-102,0 16 9,7 77 13,-5-95-13,0 1 1,0 0-1,2-1 1,-1 0 0,10 18-1,-6-13-67,11 37 0,-10-28 4,-7-21 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 11698,'-8'4'6986,"6"-6"-6899,-1 0-1,1 0 1,-1 0-1,0 0 1,0 1-1,0-1 1,0 1-1,0 0 1,0 0-1,0 0 1,0 0-1,0 0 1,0 1-1,-1 0 1,1-1-1,0 1 1,0 0-1,-1 1 1,1-1-1,0 1 1,0-1-1,0 1 1,0 0 0,-1 0-1,1 0 1,0 0-1,1 1 1,-1-1-1,0 1 1,0 0-1,1 0 1,-4 3-1,-5 4-88,0 1-1,1 0 0,0 1 0,1 0 1,0 1-1,1 0 0,0 0 1,1 0-1,0 1 0,-5 15 1,4-7 4,1 0 0,1 1 0,1-1 1,1 1-1,-3 41 0,7-51-4,0 0 0,1 0-1,1 0 1,0 0 0,0 0 0,1 0-1,0-1 1,1 0 0,8 16-1,-10-23 2,0-1-1,0 1 1,0-1-1,1 0 0,-1 0 1,1 0-1,0 0 1,0 0-1,0-1 0,0 1 1,1-1-1,-1 0 1,6 3-1,-6-4 3,0 0-1,1 0 1,-1 0-1,1-1 1,-1 0 0,0 1-1,1-1 1,-1 0 0,1-1-1,-1 1 1,1-1 0,-1 1-1,0-1 1,1 0-1,-1 0 1,0-1 0,0 1-1,4-3 1,1 0 8,1-1-1,-2 0 1,1-1 0,0 1 0,10-12 0,-15 14 5,0 0 0,-1 0 1,0 0-1,1 0 1,-1 0-1,0 0 0,0-1 1,0 1-1,-1-1 1,1 1-1,-1-1 0,0 0 1,0 1-1,0-1 1,-1 0-1,1-6 0,-2 8-4,1 1 0,-1-1 0,1 0 0,-1 1-1,0-1 1,0 1 0,0-1 0,0 1 0,0-1-1,0 1 1,0-1 0,-1 1 0,1 0 0,-1 0-1,1 0 1,0 0 0,-1 0 0,0 0 0,1 0 0,-1 0-1,1 0 1,-5 0 0,-2-2 5,0 0 0,0 1 0,-13-2 0,7 6-74,14-2 57,-1 0-1,1 0 1,0 0 0,0 1-1,0-1 1,0 0 0,-1 0-1,1 0 1,0 1 0,0-1-1,0 0 1,0 0 0,0 1-1,0-1 1,0 0-1,0 0 1,0 1 0,0-1-1,-1 0 1,1 0 0,0 1-1,1-1 1,-1 0 0,0 0-1,0 1 1,0-1 0,0 0-1,0 0 1,0 1 0,0-1-1,0 0 1,1 2-5,0-1-1,0 0 1,-1 0 0,1 0 0,0 0-1,0 0 1,0 0 0,0 0 0,1 0 0,-1 0-1,0-1 1,0 1 0,0 0 0,1-1-1,-1 1 1,0-1 0,2 1 0,2 0-5,0 0 0,0-1 0,-1 0 0,1 0 0,0 0 0,0-1 0,-1 0 0,1 0 1,0 0-1,6-2 0,-5 1-23,1 0 0,-1 1 0,1-1 0,9 1 0,-15 1 30,0 0-1,0 1 1,0-1-1,0 1 1,0-1-1,-1 1 1,1-1-1,0 1 1,0 0-1,0-1 1,0 1-1,-1 0 1,1 0-1,0-1 1,-1 1-1,1 0 1,-1 0-1,1 0 1,-1 0-1,1 0 1,-1 0-1,1 0 1,-1 0-1,0 0 1,0 0-1,1 0 1,-1 0-1,0 0 1,0 0-1,0 0 1,0 2-1,-1 41-24,1-39 27,-12 120 98,13-114-290,4-16-273,5-19-67,-9 22 579,5-13-259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12667,'0'0'85,"1"0"0,0 1 1,-1-1-1,1 0 0,0 0 1,-1 0-1,1 0 0,0 1 1,-1-1-1,1 0 0,-1 1 0,1-1 1,-1 0-1,1 1 0,-1-1 1,1 1-1,-1-1 0,1 1 1,-1-1-1,1 1 0,-1-1 1,0 1-1,1-1 0,-1 1 0,0-1 1,1 1-1,-1 0 0,0-1 1,0 1-1,0 0 0,0-1 1,1 1-1,-1 0 0,0-1 1,0 1-1,0 0 0,-1 0 1,-2 32 1501,1-26-1158,-19 94 2230,9-49-1790,-7 73-1,23-87-940,-2-87-608,-4 25 500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15787,'9'-2'1825,"-4"9"-953,-3 5-344,-2 8 1216,0 2-567,0 5-401,0 2-144,-2 0-240,1-1-144,1-8-336,0-6-208,4-14-640,-1-5 16,4-13 672,3-3-201,2-5-183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14155,'20'-1'2288,"1"0"0,28-6 0,79-29-1090,4 0-1790,-109 35-301,-19 5-318,-13 5-166,-15 5 303,10-7 480</inkml:trace>
  <inkml:trace contextRef="#ctx0" brushRef="#br0" timeOffset="1">159 248 13411,'0'21'1344,"7"-6"-720,3-3-168,7-3 785,2-6-289,6-3-192,1 0-88,0-3-192,1 0-80,-2-2-232,-3 3-208,-8 0-520,-4 4-176,-8 6 584,-2 2-144,-8 5-104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13331,'-2'9'1352,"4"-2"-912,8-3-56,3-2 593,7-2-233,6 0-40,2-5-120,2 0-88,0-3-80,-1 0-56,-4 0-536,-6 3-352,-6 3 480,-5 2-112,-3 6-80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11650,'-6'3'5075,"4"-3"-4911,-1 1 0,1-1 1,0 1-1,-1 0 0,1 0 1,0 0-1,0 1 1,-4 2-1,-1 4 40,1 1 1,0-1-1,0 1 0,1 1 1,0-1-1,1 1 0,-4 10 1,-18 74 655,21-70-643,3-17-160,-11 44 372,-10 90-1,22-126-410,0-1 0,1 1-1,1 0 1,0-1 0,1 1-1,0-1 1,1 0 0,1 0-1,0 0 1,1 0-1,9 17 1,-12-26-23,1-1-1,0 1 1,1-1-1,-1 0 1,1 0-1,-1-1 1,1 1-1,0-1 1,1 1-1,5 3 1,-7-6-69,-1 0 1,0 0-1,1 0 0,-1 0 1,1 0-1,-1 0 1,1-1-1,-1 1 1,1-1-1,0 1 1,-1-1-1,1 0 0,0 0 1,-1-1-1,1 1 1,-1 0-1,1-1 1,0 0-1,-1 1 0,1-1 1,-1 0-1,5-2 1,26-19-598,-17 11 240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37 9698,'17'-15'1548,"-15"13"-1124,1-1 0,0 0 0,-1 1 0,1 0 0,0 0 0,0 0 0,1 0 0,3-2 0,-7 4-363,0 1 0,1-1-1,-1 0 1,0 1 0,0-1 0,0 0 0,0 0-1,1 1 1,-1-1 0,0 1 0,0-1 0,0 0-1,0 1 1,0-1 0,0 0 0,0 1 0,0-1-1,0 0 1,0 1 0,0-1 0,0 0 0,0 1 0,-1-1-1,1 0 1,0 1 0,0-1 0,0 0 0,0 1-1,0-1 1,-1 0 0,1 1 0,-6 13 453,-31 58 604,-4-1 0,-72 95-1,111-163-1126,0 0 0,0-1 1,-1 0-1,1 1 0,0-1 0,-1 0 0,-3 2 1,6-4-14,-1 0 1,1 1-1,0-1 1,-1 0 0,1 0-1,0 0 1,-1 0 0,1 0-1,-1 0 1,1 0 0,0 0-1,-1 0 1,1 0-1,-1 0 1,1 0 0,0 0-1,-1 0 1,1 0 0,-1 0-1,1 0 1,0 0-1,-1-1 1,1 1 0,-1 0-1,0-1-18,1 0-1,-1 1 1,1-1-1,-1 0 0,1 0 1,-1 0-1,1 0 1,-1 0-1,1 1 0,0-1 1,-1 0-1,1 0 1,0 0-1,0-2 1,-3-13-209,2-2-80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14427,'6'10'1504,"-2"1"-1015,6 3-105,2 2 616,5 1-320,3 2-72,4-2-72,0-2-72,2-2-184,0-4-216,-3-2-568,-1-3-232,-7-2 592,-7 3-128,-6 0-120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2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13923,'5'2'245,"-1"-1"0,1 1 0,-1 1 0,1-1 0,-1 1 0,0 0 0,0 0 0,0 0 0,0 0 0,0 0 0,-1 1 0,0 0 0,1 0 0,-2 0 0,1 0 0,4 9 0,1 2 128,-1 1 1,-1 1 0,7 25 0,-8-21-252,-2 0-1,0 0 1,-1 0-1,-1 1 1,-1-1 0,-1 0-1,-1 0 1,-1 1 0,-1-1-1,-9 29 1,7-31-198,0 0-1,-2 0 1,0 0-1,-2-1 1,0-1-1,0 0 1,-2 0-1,0-1 0,-1 0 1,0-1-1,-17 14 1,-7-4-88,-1-7-71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14971,'1'1'153,"-1"0"-1,1 0 0,0 0 1,-1 0-1,1 0 0,0 0 1,0 0-1,0 0 0,0 0 1,0-1-1,0 1 1,0 0-1,0-1 0,0 1 1,0-1-1,0 1 0,0-1 1,0 1-1,0-1 0,1 0 1,-1 0-1,0 0 0,2 1 1,34-1 1143,-20 0-906,39 4 233,61 11 1,-99-12-607,-1 1 0,0 0 0,0 2 1,-1 0-1,0 1 0,0 0 0,28 19 0,-43-25-13,0 0-1,1 0 1,-1 1-1,0-1 1,0 1-1,0-1 1,0 0-1,-1 1 1,1 0 0,0-1-1,-1 1 1,1-1-1,-1 1 1,1 0-1,-1-1 1,0 1-1,0 0 1,0 0 0,0-1-1,0 1 1,0 0-1,0 0 1,0-1-1,-1 1 1,1 0-1,-1-1 1,1 1-1,-1-1 1,0 1 0,-1 2-1,-3 5 98,0 0 0,0 0 1,-11 14-1,6-10 20,-1-1 1,0 0 0,-1 0-1,0-1 1,-1-1-1,0 0 1,-17 10 0,19-14-61,-1-1 1,1 0-1,-1 0 1,0-1-1,0 0 1,-1-1-1,1-1 1,-1 0 0,-24 0-1,37-2-121,23 0-2879,-15 0 2381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44 16267,'-2'-1'125,"1"0"-1,-1-1 0,1 1 1,-1 0-1,0 0 0,0 0 0,1 1 1,-1-1-1,0 0 0,0 1 0,0-1 1,0 1-1,0 0 0,0-1 1,0 1-1,0 0 0,0 0 0,0 0 1,0 1-1,0-1 0,1 0 0,-1 1 1,0-1-1,0 1 0,0 0 1,0 0-1,0-1 0,-2 3 0,-3 1 111,-1 1-1,1 0 1,1 0-1,-1 1 0,-7 7 1,2 0-113,1 0-1,0 1 1,0 1-1,1 0 1,1 0 0,1 1-1,0 0 1,1 1 0,1-1-1,0 1 1,2 0 0,0 1-1,-3 22 1,7-35-107,-1 1 1,1-1-1,1 0 0,-1 0 0,1 0 1,-1 1-1,1-1 0,1 0 1,-1 0-1,1 0 0,0 0 1,0-1-1,1 1 0,5 8 0,-5-9-7,0-1 0,0 0 0,0 0-1,0 0 1,1 0 0,0-1-1,-1 1 1,1-1 0,0 0 0,0 0-1,0 0 1,0-1 0,0 0-1,1 1 1,-1-1 0,0-1 0,1 1-1,5 0 1,0-2 0,0 1-1,0-1 1,1-1-1,-1 0 1,0 0 0,0-1-1,-1-1 1,1 1 0,-1-1-1,1-1 1,-1 0-1,0 0 1,-1-1 0,0 0-1,12-11 1,-6 5 11,-1-2-1,0 0 1,-1 0 0,0-1 0,-1 0 0,-1-1-1,13-27 1,-18 31 26,0 0-1,0 0 1,-2 0 0,1-1 0,-2 1-1,0-1 1,1-14 0,-3 23-24,0 1 0,0-1 0,0 0 0,0 0 0,-1 1 0,1-1 0,-1 0 0,0 1 0,0-1 0,-1 1 0,1-1 0,-1 1 0,0 0 0,0-1 0,0 1 0,0 0 0,0 0 0,0 0 0,-1 1 0,0-1 0,1 1 0,-1-1 0,0 1 0,0 0 0,-1 0 0,1 0 0,0 0 0,-5-1 0,-4 0-39,0 0 0,-1 0 0,1 2 0,-1-1 0,1 2 0,-21 1 0,-17-2-1391,49 1 1378,0 0 1,0 0-1,0 0 1,1 0-1,-1 0 1,0 0-1,0 0 0,0 0 1,0-1-1,0 1 1,0 0-1,0-1 1,0 1-1,1 0 0,-1-1 1,0 1-1,0-1 1,0 1-1,1-1 1,-1 0-1,0 1 0,1-1 1,-1 0-1,0-1 1,3-7-454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31 13083,'27'-30'3871,"-32"30"693,-28 14-3476,18-3-1046,-1 0 0,2 0 0,0 1 1,0 1-1,1 1 0,0 0 0,1 0 0,1 1 0,1 1 0,0 0 0,-12 27 0,15-29-40,1 1 1,1-1-1,0 2 0,1-1 0,0 0 0,2 1 0,-1 0 0,2-1 0,0 1 0,1 0 0,1 0 0,0-1 0,2 1 0,3 16 0,-4-26-2,-1 0-1,2-1 1,-1 1 0,1-1-1,-1 0 1,1 0-1,1 0 1,-1 0 0,1 0-1,0-1 1,0 1-1,0-1 1,1 0-1,-1-1 1,1 1 0,6 3-1,-7-5 5,0 0 0,0-1 0,0 1-1,1-1 1,-1 0 0,0 0 0,0 0 0,1-1-1,-1 1 1,0-1 0,1 0 0,-1-1-1,0 1 1,1-1 0,-1 1 0,0-1 0,0-1-1,1 1 1,-1 0 0,0-1 0,0 0 0,6-4-1,-7 4 15,0 0-1,-1 0 0,1 0 1,-1 0-1,1 0 0,-1 0 1,0-1-1,0 1 0,0-1 1,0 0-1,0 1 1,-1-1-1,2-3 0,-2 4 0,-1 1 0,0-1 0,1 1 0,-1-1 0,0 0 0,0 1 0,0-1 1,0 0-1,0 1 0,0-1 0,0 1 0,-1-1 0,1 0 0,-1 1 0,1-1 0,-1 1 0,1-1 0,-1 1 0,0 0 0,0-1 0,0 1 0,0-1 0,0 1 0,0 0 0,0 0 0,-2-2 0,-41-24 214,62 17-362,14-18-82,-26 22 150,0 0 0,0 0 0,1 1-1,0 0 1,0 0 0,0 0 0,1 1 0,14-6 0,-21 10 57,0 0 0,-1-1 0,1 1 0,-1 0 0,1 0 0,-1 0 0,1 1 0,-1-1 0,1 0 0,-1 0 1,1 0-1,-1 0 0,1 0 0,-1 1 0,1-1 0,-1 0 0,1 0 0,-1 1 0,1-1 0,-1 0 0,1 1 1,-1-1-1,0 0 0,1 1 0,-1-1 0,0 1 0,1-1 0,-1 1 0,0-1 0,0 1 0,1-1 0,-1 1 0,0-1 1,0 1-1,0-1 0,1 2 0,2 20-31,-3-19 31,-1 82 51,0-58 15,0-1 0,5 31 1,-4-56-150,0-1 0,0 0 1,0 1-1,0-1 1,0 1-1,0-1 0,0 0 1,1 1-1,-1-1 1,0 0-1,0 1 0,0-1 1,0 0-1,1 1 1,-1-1-1,0 0 0,0 0 1,1 1-1,-1-1 1,0 0-1,1 0 0,-1 1 1,0-1-1,0 0 1,1 0-1,-1 0 0,0 0 1,1 1-1,-1-1 1,1 0-1,-1 0 0,0 0 1,1 0-1,-1 0 1,0 0-1,1 0 0,-1 0 1,1 0-1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15563,'2'1'191,"-1"1"-1,0-1 1,1 1 0,-1-1-1,0 1 1,0 0-1,0-1 1,0 1-1,0 0 1,0 0-1,0-1 1,-1 1 0,1 0-1,0 0 1,-1 0-1,0 0 1,1 3-1,1 41 1327,-2-30-973,1 77 978,-2-52-1286,2 1 0,10 62 1,-11-104-247,0-1 1,0 1-1,0 0 0,0 0 1,0 0-1,0 0 1,0 0-1,0-1 0,1 1 1,-1 0-1,0 0 0,0 0 1,0 0-1,0 0 0,0 0 1,0-1-1,0 1 1,0 0-1,0 0 0,0 0 1,0 0-1,1 0 0,-1 0 1,0 0-1,0 0 0,0-1 1,0 1-1,0 0 1,0 0-1,1 0 0,-1 0 1,0 0-1,0 0 0,0 0 1,0 0-1,0 0 1,0 0-1,1 0 0,-1 0 1,0 0-1,0 0 0,0 0 1,0 0-1,0 0 0,1 0 1,-1 0-1,0 0 1,0 0-1,0 0 0,0 1 1,0-1-1,0 0 0,1 0 1,-1 0-1,0 0 0,0 0 1,0 0-1,0 0 1,0 0-1,0 0 0,0 1 1,0-1-1,0 0 0,0 0 1,1 0-1,-1 0 1,2-5-225,0 0 0,0-1 0,-1 0 0,0 1 0,0-1 0,0 0 0,0-9 1,-2-47-428,0 50 511,-3-37-484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15899,'0'1'67,"0"0"0,0 0 0,0 0 0,0 0 0,0 0 0,0 0 0,0 0 0,0 0 0,1 0 0,-1 0 0,0 0 0,1 0 0,-1 0 0,1 0 0,-1 0 0,1 0 0,-1-1 0,1 1 0,0 0 0,-1 0-1,1 0 1,0-1 0,-1 1 0,1 0 0,0-1 0,0 1 0,0-1 0,0 1 0,0-1 0,0 0 0,0 1 0,0-1 0,0 0 0,0 1 0,0-1 0,0 0 0,0 0 0,0 0 0,0 0 0,0 0 0,0 0 0,0 0 0,0 0 0,0-1-1,0 1 1,0 0 0,0-1 0,1 1 0,7-3 139,1-1 1,0 0-1,16-9 0,-18 9-184,-7 3-10,10-4 21,-1 0 1,0 0 0,0-2-1,-1 1 1,0-1 0,0 0 0,9-10-1,-19 17-32,1 0 1,0 0-1,0 1 0,0-1 0,-1 0 0,1 0 0,0 0 1,0 0-1,0 0 0,-1 0 0,1 0 0,0 0 0,0 0 0,-1 0 1,1 0-1,0 0 0,0 0 0,0 0 0,-1 0 0,1 0 0,0 0 1,0-1-1,0 1 0,-1 0 0,1 0 0,0 0 0,0 0 0,0 0 1,-1 0-1,1-1 0,0 1 0,0 0 0,0 0 0,0 0 0,0 0 1,0-1-1,-1 1 0,1 0 0,0 0 0,0 0 0,0-1 0,0 1 1,0 0-1,0 0 0,0-1 0,0 1 0,0 0 0,0 0 0,0 0 1,0-1-1,0 1 0,0 0 0,0 0 0,0-1 0,0 1 0,0 0 1,0 0-1,0 0 0,0-1 0,1 1 0,-1 0 0,0 0 0,0 0 1,0-1-1,-18 7 31,12-2-6,-1 1 0,2 0 0,-1 0 0,1 0 1,-1 1-1,1-1 0,1 1 0,-1 1 0,1-1 0,0 0 0,1 1 0,0 0 1,-5 14-1,4-9 75,0 0 1,1 0-1,1 0 1,0 0-1,1 1 1,0-1-1,2 22 1,-1-32-82,0 1 1,0-1 0,1 0 0,-1 0 0,1 0-1,-1 1 1,1-1 0,0 0 0,0 0-1,0 0 1,0 0 0,0 0 0,0 0 0,1-1-1,-1 1 1,1 0 0,-1 0 0,3 1-1,-2-2-35,0 0 1,-1-1-1,1 1 0,0 0 0,0-1 0,0 0 0,0 1 0,0-1 0,0 0 0,-1 0 0,1 0 0,0 0 0,0 0 0,0-1 0,0 1 0,0 0 0,0-1 0,0 0 0,-1 1 0,1-1 0,0 0 0,2-1 0,8-5-296,0-1 0,-1 0 0,0 0 0,0-1 0,13-14 0,45-57-491,-31 27 191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16179,'2'-1'286,"0"0"0,0 1-1,0-1 1,0 1-1,0-1 1,1 1 0,-1 0-1,0 0 1,0 0-1,0 0 1,0 0 0,0 1-1,2 0 1,3-1 267,36 1 823,79-10-1,-13-7-3867,-117 23-1101,-10 3 2957,1 0 38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14139,'-5'17'1520,"6"-3"-800,5-3-199,5-5 783,5-6-136,3-3-192,1-4-143,4-3-257,2-1-112,-5 3-256,1-1-272,-9 6-576,0 5-193,-7 6 1210,-5 2-585,-4 5-105,-4-1-143</inkml:trace>
  <inkml:trace contextRef="#ctx0" brushRef="#br0" timeOffset="1">32 235 13811,'-1'2'227,"0"0"-1,0 0 1,-1 0 0,1 0-1,0 0 1,1 0 0,-1 1-1,0-1 1,1 0-1,-1 1 1,1-1 0,0 0-1,-1 1 1,2 3 0,-1-4-122,1-1 0,-1 0 1,1 0-1,-1 1 0,1-1 1,0 0-1,0 0 0,0 0 0,0 0 1,-1 0-1,1 0 0,1 0 1,-1 0-1,0 0 0,0 0 0,0-1 1,0 1-1,1 0 0,-1-1 1,0 1-1,0-1 0,1 1 0,-1-1 1,0 0-1,1 1 0,1-1 1,7 1 139,-1 0 1,0-1-1,1 0 1,-1-1-1,0 1 1,1-2 0,-1 1-1,0-1 1,14-6-1,8-4-1058,38-20 0,-68 32 729,2-2-326,-1 1 183,1 0 0,-1 0 0,0 0 0,0 0 0,0-1 0,0 1-1,0-1 1,3-3 0,-2-3-610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15619,'6'-9'1441,"-1"8"-937,-1 1-184,0 7 608,-1 5-128,-1 8-160,-1 3-120,1 4-215,0 4-57,1-2-88,0 0-80,2-5-360,0-5-265,3-9-1615,-4-4 1888,-4-5-304,1 4-192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29 14811,'8'-21'1927,"-7"13"-966,-8 14 872,-5 13-1440,1 0-1,1 0 1,1 1-1,0 0 1,2 1-1,-6 21 1,4-7-174,3 0 0,-6 71 0,11-91-193,0 0-1,1 0 1,1 1-1,0-1 1,1 0 0,1 0-1,0 0 1,8 20 0,-11-33-76,0-1 1,1 0 0,-1 1 0,1-1 0,0 0 0,-1 1 0,1-1 0,0 0-1,0 0 1,0 0 0,0 1 0,0-1 0,0 0 0,0-1 0,0 1-1,1 0 1,-1 0 0,0 0 0,0-1 0,1 1 0,-1 0 0,0-1 0,1 1-1,-1-1 1,1 0 0,-1 1 0,1-1 0,-1 0 0,1 0 0,-1 0-1,1 0 1,-1 0 0,0 0 0,1-1 0,-1 1 0,1 0 0,-1-1-1,1 1 1,-1-1 0,0 0 0,1 1 0,-1-1 0,0 0 0,0 0 0,0 0-1,1 1 1,-1-1 0,0 0 0,0-1 0,1-1 0,17-22-406,3-10-148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14283,'6'9'1488,"-14"14"-888,-7 6-247,-7 10 895,-1 6-456,-3 4-216,-1 2-80,2-2-280,3-3-48,7-8-40,2-5-32,4-13-192,0-11-304,3-12-392,2-10 688,-2-16-136,2-4-72</inkml:trace>
  <inkml:trace contextRef="#ctx0" brushRef="#br0" timeOffset="1">14 135 16956,'3'1'1360,"3"8"-888,-1-1-152,7 6 600,1-1-200,7 2-239,3 1-65,6 0-176,3-1-208,1-7-800,-1-3 752,4-10-201,-1-3-55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14587,'0'-4'1360,"6"8"-703,3 7-185,1 2 1280,3 1-848,0 6-264,0 3-24,-3 6 1,-1 5-65,-6 9-192,-3 3-112,-9 9-128,-3 3-144,-5 0-656,-3-3-184,3-7 688,-1-8-129,5-25-143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62 14683,'57'-62'5521,"-131"144"-4172,-128 181-1,198-257-1337,-22 36 38,25-40-45,-1 0-1,1 1 0,0-1 0,0 1 1,1-1-1,-1 1 0,0-1 1,1 1-1,0 0 0,-1-1 1,1 1-1,0 0 0,0-1 1,1 1-1,0 3 0,-1-5-1,1 1 0,1 0 0,-1 0-1,0-1 1,0 1 0,1-1 0,-1 1 0,1-1 0,-1 0-1,1 1 1,-1-1 0,1 0 0,0 0 0,0 0-1,0 0 1,-1 0 0,4 0 0,37 11 25,-33-10-17,178 35-379,-143-29-717,-6-4 464,-25-7 211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5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 15227,'0'0'40,"0"0"0,0 0 0,0 0 0,0 0-1,0 0 1,1 0 0,-1 0 0,0 0 0,0 0 0,0 0-1,0 0 1,0-1 0,0 1 0,0 0 0,0 0 0,1 0-1,-1 0 1,0 0 0,0 0 0,0 0 0,0 0 0,0 0 0,0 0-1,0-1 1,0 1 0,0 0 0,0 0 0,0 0 0,0 0-1,0 0 1,0 0 0,0 0 0,0-1 0,0 1 0,0 0-1,0 0 1,0 0 0,0 0 0,0 0 0,0 0 0,0-1-1,0 1 1,0 0 0,0 0 0,0 0 0,0 0 0,0 0-1,0 0 1,0 0 0,0 0 0,0-1 0,0 1 0,-1 0 0,1 0-1,0 0 1,0 0 0,0 0 0,0 0 0,0 0 0,0 0-1,-9 5 927,-13 12-176,13-5-636,0 0 0,0 1 0,1 0 0,1 1 0,0 0 0,1 0 0,0 0 0,1 1 0,1 0 0,0 0 0,1 0 0,1 0 0,0 0 0,1 20 0,1-30-120,0 0 0,0 0-1,1 0 1,-1-1-1,1 1 1,0 0 0,1 0-1,-1-1 1,1 1 0,0-1-1,0 1 1,0-1 0,1 0-1,0 0 1,6 8-1,-7-10-19,0-1-1,1 1 1,-1 0 0,1-1-1,-1 0 1,1 1-1,0-1 1,0 0-1,-1 0 1,1-1-1,0 1 1,0 0-1,0-1 1,0 0 0,0 0-1,0 0 1,0 0-1,0 0 1,0-1-1,0 1 1,-1-1-1,1 1 1,0-1-1,0 0 1,0-1 0,-1 1-1,1 0 1,2-3-1,10-4 13,-2-1 1,1 0-1,-1-1 0,-1-1 0,0 0 0,18-21 0,-12 10 26,-1-1 0,-1 0-1,13-28 1,-24 43-20,-1 0 1,-1 0 0,0 0-1,0-1 1,-1 1-1,0-1 1,2-11 0,-4 18-21,0-1-1,0 1 1,0 0 0,0-1 0,0 1-1,-1 0 1,1 0 0,-1-1 0,1 1-1,-1 0 1,0 0 0,0 0 0,0 0 0,0-1-1,0 2 1,-1-1 0,1 0 0,0 0-1,-1 0 1,0 0 0,1 1 0,-1-1-1,0 1 1,0 0 0,0-1 0,0 1-1,0 0 1,0 0 0,0 0 0,0 0 0,0 0-1,-4 0 1,-4-1-38,-1 0-1,1 0 1,-18 1 0,24 0-104,-1 1 1,1 1 0,-1-1 0,0 1-1,1-1 1,-1 1 0,1 1 0,-1-1 0,1 0-1,-7 5 1,5 0-162,5-1-91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14203,'1'-9'370,"0"1"0,0 0 0,1 0 0,0-1 0,7-14 0,-9 21-305,1 0-1,0 0 1,0 0-1,0 1 1,1-1-1,-1 0 1,0 1-1,0-1 1,1 1 0,-1-1-1,1 1 1,0 0-1,2-2 1,-3 3-11,0-1-1,0 1 1,1 0 0,-1 0 0,0-1 0,1 1-1,-1 0 1,1 0 0,-1 0 0,0 0-1,1 0 1,-1 1 0,0-1 0,0 0 0,1 1-1,-1-1 1,0 1 0,1-1 0,-1 1 0,0 0-1,0-1 1,2 2 0,0 1 12,-1 0 1,1-1-1,0 1 1,-1 0-1,0 1 1,0-1-1,0 0 1,0 1-1,0-1 1,-1 1-1,1-1 0,-1 1 1,0 0-1,0 0 1,-1-1-1,1 8 1,1 10 96,-1 36 1,-1-52-135,-4 51 113,-23 107 0,-1 7-106,27-166-36,1 0 0,-1 0 1,1 0-1,0 0 1,1 0-1,-1 0 0,1 0 1,1 5-1,-1-8 0,-1 1 0,1-1 0,0 1 0,0-1 0,0 0 0,0 0 0,0 1 0,0-1 0,0 0 0,1 0 0,-1 0 0,0 0 0,1 0 0,-1-1 0,0 1 0,1 0 0,-1-1-1,1 1 1,-1 0 0,1-1 0,0 0 0,1 1 0,2 0-1,-1 0 0,0 1 1,1 0-1,-1 0 0,0 0 0,0 1 0,0-1 0,0 1 0,0 0 0,-1 0 0,1 0 0,-1 0 0,0 1 0,0-1 0,0 1 0,0 0 0,-1 0 1,0 0-1,1 0 0,-2 0 0,1 1 0,1 4 0,4 11-6,-2 1 1,-1 0-1,3 33 1,-5-38 5,5 64 6,-6-49-14,2 0 1,12 55-1,-14-82-56,0-1 1,0 0-1,1 0 1,0 0-1,-1 0 0,1 0 1,0-1-1,1 1 0,-1-1 1,0 1-1,1-1 1,-1 0-1,1 0 0,0 0 1,0 0-1,-1 0 1,1 0-1,5 1 0,-5-2-11,1 1 0,-1 0 0,0 0 0,1 0 0,-1 0-1,0 0 1,-1 1 0,1-1 0,0 1 0,-1 0 0,1 0 0,-1 0-1,0 0 1,3 6 0,-1 0 146,-2 1 0,1-1 0,-1 1 0,0-1 0,-1 1 0,0 0 0,-1 0 0,0 0 0,-1 0 0,1 0 0,-4 10 0,3-14 62,0 1-1,-1-1 0,0 0 0,0 1 0,0-1 0,-1 0 0,0 0 0,0 0 0,0-1 0,-1 1 0,0-1 0,0 0 0,-1 0 0,1 0 0,-1-1 0,0 1 0,-8 4 1,11-7-146,0-1 1,-1 0 0,1 0 0,-1 0 0,1 0 0,-1-1 0,0 1 0,1-1 0,-1 1 0,0-1 0,1 0 0,-1 0 0,0 0 0,1 0 0,-1-1 0,0 1 0,1-1 0,-1 1 0,1-1 0,-1 0 0,1 0 0,-1 0 0,1 0 0,-1-1 0,1 1 0,0-1 0,0 1 0,0-1 0,0 0 0,0 0 0,0 0 0,0 0 0,1 0 0,-1 0 0,1 0 0,-1-1 0,1 1-1,0-1 1,0 1 0,0-1 0,0 1 0,0-4 0,-2-11-347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13219,'0'21'1309,"0"-21"-1255,1 1 0,-1-1 1,0 1-1,0-1 0,1 1 0,-1-1 0,0 1 0,1-1 0,-1 1 0,0-1 0,1 1 0,-1-1 1,1 1-1,-1-1 0,1 0 0,-1 1 0,1-1 0,-1 0 0,1 0 0,0 1 0,3 0 145,1-1-1,-1 0 1,0 0 0,0 0-1,0 0 1,1-1-1,6-1 1,167-44 2312,-44 9-1597,138-5-175,4 21-897,-124 11-473,-129 9 476,19-2-648,0-1 0,42-11 0,-79 14 672,-4 1 90,0 0 0,1 0 0,-1-1 1,0 1-1,0 0 0,1-1 0,-1 1 0,0-1 0,0 1 0,1-1 0,-1 0 0,0 0 0,0 1 0,0-1 0,0 0 0,0 0 1,0 0-1,1-2 0,-1-3-415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3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4657,'15'13'602,"0"1"1,-1 1-1,19 26 0,-17-20 451,23 23-1,-33-39-934,0-1-1,0 1 1,0-1 0,1 0-1,-1-1 1,1 1-1,0-2 1,0 1 0,0-1-1,0 0 1,0 0-1,1 0 1,-1-1 0,0-1-1,1 1 1,12-2-1,7-1 4,1-2 0,-1 0-1,29-10 1,42-11 68,319-69 222,1008-52 323,-1297 140-707,201 17 1,-254-3-1,0 4 0,-2 3 0,1 3 0,74 30 0,52 35 8,50 18 23,-201-84-51,1-2 0,0-3 1,61 7-1,-36-15-3,1-2 0,105-13 0,84 0 7,-243 14-10,0 0 1,0 1 0,-1 2-1,0 0 1,0 1 0,25 12 0,-16-7 2,-22-8-2,0-1 1,0 0 0,0-1-1,0 0 1,1 0 0,-1-1-1,1 0 1,-1 0 0,1-1-1,-1 0 1,1 0 0,-1-1-1,0 0 1,1-1 0,-1 0-1,0 0 1,10-5 0,13-8 67,-2-2 0,0-1 0,50-42 0,-43 32 66,49-30 0,-81 55-126,0 1 1,1-1-1,-1 1 1,1 0 0,-1 1-1,1-1 1,0 1 0,-1 0-1,1 0 1,0 0-1,0 1 1,0 0 0,0 0-1,0 0 1,-1 0-1,1 1 1,0 0 0,0 0-1,0 0 1,-1 1-1,1-1 1,7 5 0,-1-2 7,1 0 0,-1-1 1,1-1-1,-1 1 1,1-2-1,0 0 0,0 0 1,-1-1-1,1-1 1,0 0-1,0 0 0,0-1 1,-1 0-1,14-6 0,18-6 19,-1-3 0,54-29 0,-74 35-19,48-27 3,43-19 160,-110 55-90,12-3 444,-14 5-523,-1 0 1,0 0 0,1 0-1,-1 0 1,0 0 0,1 0 0,-1 0-1,1 0 1,-1 0 0,0 0-1,1 0 1,-1 0 0,0 0-1,1 0 1,-1 0 0,0 0 0,1 0-1,-1 1 1,0-1 0,1 0-1,-1 0 1,0 0 0,1 1-1,-1-1 1,0 0 0,0 0-1,1 1 1,-1-1 0,0 0 0,0 0-1,1 1 1,-1-1 0,0 0-1,0 1 1,0 0-5,0-1-1,0 1 1,0-1 0,0 1 0,0 0-1,0-1 1,0 1 0,0-1-1,0 1 1,0-1 0,0 1-1,0 0 1,-1-1 0,1 1-1,0-1 1,-1 1 0,1-1 0,0 1-1,-1-1 1,1 0 0,0 1-1,-1-1 1,1 1 0,-1-1-1,0 1 1,-29 20 241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18372,'-11'17'764,"1"1"0,1 1 1,1-1-1,0 2 0,1-1 0,-6 32 0,10-36-1087,1 1 0,1 0 0,0-1 0,1 1 0,3 22 0,-2-29-1434,-4-8 603,-4-12 317,7 10 877,-1 0 0,1 0 1,0 0-1,-1 0 0,1 0 0,0 0 1,0 0-1,0 0 0,0 0 0,0-1 1,0 1-1,0 0 0,1-1 1,-1 1-5,1 1 1,-1-1 0,0 1 0,0 0 0,1-1 0,-1 1 0,1 0 0,-1-1-1,0 1 1,1 0 0,-1-1 0,1 1 0,-1 0 0,1 0 0,-1 0 0,1 0 0,-1-1-1,0 1 1,1 0 0,-1 0 0,1 0 0,-1 0 0,1 0 0,-1 0 0,1 0 0,-1 0-1,1 0 1,-1 0 0,1 0 0,-1 1 0,1-1 0,-1 0 0,1 0 0,0 1 0,21 7 857,-16-6-788,-1 0 0,0 0 0,1 0 1,0-1-1,-1 0 0,7 1 0,-2-2-88,0-1 0,1 0 0,-1-1 0,0 0 0,0 0 1,0-1-1,0 0 0,-1-1 0,1 0 0,-1-1 0,0 0 0,0 0 0,-1-1 0,1 0 0,-1 0 0,0-1 0,-1 0 0,11-13 0,-25 30 108,0 1-1,1 0 1,-5 12 0,8-16-12,0-1 1,0 1-1,1-1 0,0 1 1,0 0-1,1 0 1,0 0-1,0 0 1,0 9-1,2-15-99,-1-1 0,0 1 1,0 0-1,0 0 0,1 0 0,-1-1 1,0 1-1,1 0 0,-1 0 0,1-1 0,-1 1 1,0-1-1,1 1 0,0 0 0,-1-1 0,1 1 1,-1-1-1,1 1 0,0-1 0,-1 1 0,1-1 1,0 1-1,0-1 0,-1 0 0,1 0 1,0 1-1,0-1 0,-1 0 0,1 0 0,0 0 1,0 0-1,0 0 0,-1 0 0,1 0 0,0 0 1,0 0-1,0 0 0,-1 0 0,1 0 1,0-1-1,1 1 0,5-2-26,1-1 0,-1 1 0,11-7 0,-8 5-63,-2 1 37,3-3-163,2 1-1,-1 1 1,0 0-1,24-3 0,-34 6 182,0 1-1,0 0 0,0 0 1,0-1-1,0 2 1,0-1-1,0 0 0,0 0 1,0 1-1,0-1 0,0 1 1,0-1-1,0 1 1,0 0-1,0 0 0,-1 0 1,1 0-1,0 0 0,-1 0 1,1 0-1,0 1 0,-1-1 1,1 0-1,-1 1 1,0 0-1,0-1 0,1 1 1,-1 0-1,0-1 0,0 1 1,-1 0-1,1 0 1,0 0-1,-1 0 0,1 0 1,-1 0-1,1 0 0,-1 2 1,0-1 98,0-1 0,0 1 0,0-1-1,0 0 1,0 1 0,-1-1 0,1 1 0,-1-1 0,0 0 0,1 0 0,-1 1 0,0-1 0,-1 0 0,1 0 0,-2 3-1,3-5-30,-1 1-1,1-1 1,0 0-1,-1 1 0,1-1 1,-1 1-1,1-1 0,-1 0 1,1 1-1,-1-1 1,1 0-1,-1 1 0,0-1 1,1 0-1,-1 0 0,1 0 1,-1 0-1,1 1 0,-1-1 1,0 0-1,1 0 1,-1 0-1,0 0 0,0-1 3,0 1-1,0-1 0,0 1 1,0-1-1,0 0 0,0 1 1,0-1-1,0 0 0,0 0 1,1 1-1,-1-1 0,0 0 0,1 0 1,-1 0-1,0 0 0,1 0 1,-1-2-1,-3-4 5,1 0 0,1 0 1,-1 0-1,1 0 0,1 0 0,-1-1 0,1 1 0,0-1 0,1 1 1,0-1-1,0 1 0,1 0 0,1-9 0,-1 11-70,0 0 0,1 0 0,-1 1 0,1-1 1,0 1-1,0-1 0,1 1 0,-1 0 0,1 0 0,0 0 0,0 0 0,1 0 0,-1 1 0,1 0 1,-1-1-1,1 1 0,0 1 0,0-1 0,0 0 0,9-3 0,36-7-454,-40 11 188,-1 1 0,0-1 0,1-1 0,-1 0 0,0 0 0,9-5 0,-12 1-116,-11 4-147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16355,'0'0'27,"0"-1"0,0 1 0,0 0 0,0 0 0,0 0-1,0 0 1,0 0 0,0 0 0,0-1 0,0 1 0,0 0-1,0 0 1,1 0 0,-1 0 0,0 0 0,0 0 0,0 0-1,0-1 1,0 1 0,0 0 0,0 0 0,0 0 0,1 0-1,-1 0 1,0 0 0,0 0 0,0 0 0,0 0 0,0 0-1,0 0 1,0 0 0,1 0 0,-1 0 0,0 0 0,0 0-1,0 0 1,0 0 0,0 0 0,1 0 0,-1 0 0,0 0-1,0 0 1,0 0 0,0 0 0,0 0 0,0 0 0,1 0-1,-1 0 1,0 0 0,0 0 0,0 0 0,0 0 0,0 0-1,0 1 1,1-1 0,2 11 665,0 20 183,-3-30-729,14 224 2065,5 174-880,-18-468-1261,4 1-1,2 0 1,3 0-1,3 1 1,38-112-1,-47 167-102,1 1 0,1 0-1,-1 0 1,2 0 0,-1 1 0,2 0-1,-1 0 1,11-9 0,-15 16 22,0 0 0,1 0 0,0 0 1,-1 0-1,1 1 0,0-1 0,0 1 0,1 0 1,-1 0-1,0 1 0,1-1 0,-1 1 0,1 0 1,-1 0-1,1 1 0,-1-1 0,1 1 0,0 0 1,-1 0-1,1 1 0,0-1 0,-1 1 1,1 0-1,7 3 0,-11-4 6,1 1 0,0-1 0,0 1-1,0 0 1,-1-1 0,1 1 0,0 0 0,-1 0 0,1 0 0,-1 1 0,1-1 0,-1 0-1,1 0 1,-1 1 0,0-1 0,0 1 0,0 0 0,1-1 0,-2 1 0,1 0-1,0-1 1,0 1 0,0 0 0,-1 0 0,1 0 0,-1-1 0,0 1 0,1 4 0,-2-3 6,1 0 0,-1 1 1,0-1-1,0 0 1,0 1-1,0-1 1,-1 0-1,1 0 1,-1 0-1,0 0 0,0-1 1,0 1-1,0 0 1,-1-1-1,-3 4 1,-11 9 40,0-1 0,-1-1 1,-1 0-1,0-2 0,-1 0 1,0-1-1,-1-1 1,-25 8-1,44-17-91,1 1 0,-1-1 0,1 1 0,-1-1 0,1 0 0,-1 1 0,0-1 1,1 0-1,-1 0 0,1 0 0,-1 0 0,1-1 0,-3 1 0,4-1 18,0 1 1,-1 0-1,1-1 1,0 1-1,0 0 1,0-1-1,0 1 1,0 0-1,0-1 1,0 1-1,0-1 1,0 1-1,0 0 1,0-1-1,0 1 1,0 0-1,1-1 1,-1 1-1,0 0 1,0-1-1,0 1 1,0 0-1,1 0 0,-1-1 1,0 1-1,0 0 1,0-1-1,1 1 1,-1 0-1,0 0 1,1-1-1,-1 1 1,1 0-1,3-5-129,1 1 0,0 0 0,0 0 0,1 1 0,5-4 0,22-8-394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16099,'-40'111'3329,"36"-98"-3161,0 1 1,1 0-1,1 0 0,0 0 0,1 0 0,0 0 1,2 19-1,-1-33-157,0 1 0,0 0 0,0-1 0,0 1 0,0 0 0,1-1 0,-1 1 0,0 0 0,0-1 0,1 1 0,-1-1 0,0 1 0,1 0 0,-1-1 0,0 1 0,1-1 0,-1 1 0,1-1 0,-1 1 0,1-1 0,-1 0 0,1 1 0,0-1 0,-1 0 0,1 1 0,-1-1 0,1 0 0,0 0 0,-1 1 0,1-1 0,0 0 0,-1 0 0,1 0 0,0 0 0,-1 0 0,1 0 0,0 0 1,-1 0-1,1 0 0,0 0 0,-1 0 0,1-1 0,0 1 0,-1 0 0,1 0 0,0-1 0,0 0 0,3 0 19,-1-1 1,0 0-1,1-1 1,-1 1 0,0 0-1,0-1 1,2-3-1,5-6 43,0-1 0,-2 0 0,1 0 0,-2-1 0,0 0 0,0 0 0,-1-1 0,-1 0-1,-1 0 1,0 0 0,3-30 0,-6 43-62,-1 1 0,0-1 1,0 0-1,0 1 0,0-1 0,0 0 0,-1 1 0,1-1 1,0 0-1,-1 1 0,1-1 0,-1 1 0,0-1 0,1 1 0,-1-1 1,-1-1-1,1 3-4,1 0 0,-1-1 0,1 1 0,-1 0 0,1-1 1,-1 1-1,0 0 0,1 0 0,-1 0 0,1 0 0,-1 0 0,0 0 1,1 0-1,-1 0 0,1 0 0,-1 0 0,0 0 0,1 0 0,-1 0 1,1 0-1,-1 1 0,0-1 0,1 0 0,-1 0 0,1 1 0,-1-1 0,1 0 1,-1 1-1,-3 2 21,0 0 0,0 0 0,0 1 0,1 0-1,0-1 1,-1 1 0,1 0 0,-4 8 0,-8 23 21,14-34-114,0 1 0,0 0 1,1 0-1,-1-1 0,1 1 1,-1 0-1,1 0 1,0 0-1,0 0 0,0 0 1,0-1-1,0 1 0,0 0 1,0 0-1,1 0 1,-1 0-1,1 1 0,0-2 12,-1-1 0,1 0 0,-1 1 0,1-1-1,-1 0 1,1 0 0,-1 0 0,1 0 0,-1 0-1,1 0 1,-1 1 0,1-1 0,-1 0 0,1 0 0,-1-1-1,1 1 1,0 0 0,-1 0 0,1 0 0,-1 0-1,1 0 1,-1 0 0,1-1 0,-1 1 0,1 0-1,-1-1 1,0 1 0,1 0 0,-1 0 0,1-1-1,-1 1 1,0-1 0,1 1 0,0-1 0,14-15-365,2-6-222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0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18052,'-13'20'872,"-1"-1"-1,-24 27 1,-7 10 703,45-55-1531,-1 0 0,0 0 0,0 0 0,1 0 0,-1 0 0,1 0 0,-1 0 1,1 0-1,-1 0 0,1 0 0,-1 0 0,1 0 0,0 0 0,0 1 0,0-1 0,-1 0 0,1 2 0,1-2-31,-1-1 1,0 1-1,1-1 0,-1 0 0,1 1 0,-1-1 1,0 0-1,1 1 0,-1-1 0,1 0 1,-1 1-1,1-1 0,-1 0 0,1 0 1,-1 0-1,1 1 0,-1-1 0,1 0 0,0 0 1,-1 0-1,1 0 0,-1 0 0,1 0 1,-1 0-1,1 0 0,0-1 0,8 0 2,1-1 0,-1 0 0,12-5 0,-9 3-10,1 1-24,-1 0-1,1 0 1,0 2-1,0-1 1,1 2 0,17 0-1,-27 0 9,-1 1-1,1-1 1,-1 1-1,1 0 1,-1 0 0,0 0-1,0 0 1,1 0-1,-1 1 1,0-1-1,0 1 1,0 0 0,-1 0-1,1 0 1,0 0-1,-1 1 1,1-1-1,-1 1 1,0-1 0,0 1-1,0 0 1,0 0-1,0 0 1,-1 0-1,1 0 1,-1 1 0,0-1-1,0 0 1,1 7-1,-1-8 16,-1 0 0,0 1 0,0-1 0,0 0-1,0 1 1,0-1 0,0 0 0,-1 1 0,1-1 0,-1 0-1,0 0 1,1 1 0,-1-1 0,0 0 0,0 0 0,0 0-1,-3 3 1,1-1 36,0-1 0,-1 0 0,1 0 0,-1 0 0,0 0 0,0 0 0,0-1-1,-6 4 1,-1-2 21,0 1-1,0-2 1,0 1-1,-1-1 0,1-1 1,-16 1-1,23-3-224,0 1-1,0-2 1,0 1 0,0 0-1,0-1 1,1 0-1,-5-1 1,7 2 109,0 0-1,1-1 1,-1 1 0,1 0-1,-1-1 1,1 1 0,-1 0-1,1-1 1,-1 1-1,1 0 1,-1-1 0,1 1-1,-1-1 1,1 1 0,0-1-1,-1 1 1,1-1 0,0 1-1,-1-1 1,1 0 0,0 0-1,0 0 20,0 0 0,0 0 0,0 0 0,0 0 0,1 0-1,-1 0 1,0 0 0,1 0 0,-1 0 0,0 0 0,1 0 0,-1 0 0,1 0-1,0 1 1,-1-1 0,1 0 0,0 0 0,0 0 0,18-17-658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18924,'-6'29'1736,"0"3"-1159,-1 1-225,-1 3 664,4 0-272,0-4-184,2-1-208,4-13-576,4-5-312,-2-8-2129,5-4 2329,-1-1-312,0-3-264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16035,'0'0'41,"0"0"0,0 0-1,0 0 1,1 0-1,-1 0 1,0 0-1,1 0 1,-1 0 0,0-1-1,0 1 1,1 0-1,-1 0 1,0 0-1,0 0 1,1 0 0,-1 0-1,0 1 1,0-1-1,1 0 1,-1 0-1,0 0 1,0 0 0,1 0-1,-1 0 1,0 0-1,0 0 1,1 1-1,-1-1 1,0 0 0,0 0-1,0 0 1,1 1-1,-1-1 1,0 0-1,4 13 488,-3 19-248,-1-27-64,17 522 3082,-17-525-3278,0-1 1,0 1 0,1 0-1,-1-1 1,0 1 0,1 0-1,-1 0 1,1-1 0,-1 1-1,1-1 1,0 1 0,-1 0-1,3 1 1,-3-3-13,0 0-1,1 0 1,-1 0 0,0 0-1,1 0 1,-1 0-1,1 0 1,-1 0 0,0 0-1,1 0 1,-1 0 0,0 0-1,1-1 1,-1 1 0,0 0-1,1 0 1,-1 0-1,0 0 1,1-1 0,-1 1-1,0 0 1,0 0 0,1-1-1,-1 1 1,0 0 0,0-1-1,1 1 1,-1 0-1,0 0 1,0-1 0,0 1-1,0 0 1,1-1 0,-1 0-1,3-6 39,0 0 0,0 0 0,0 0-1,1-10 1,12-80-25,-14 82-72,-1 0 0,-1 0 1,0 0-1,-3-19 0,-2 23-59,-1 12-4,-4 15-10,7-4 121,0 0 0,1 1 0,0-1 1,1 1-1,1-1 0,0 1 0,0 0 0,1-1 1,1 1-1,0-1 0,5 15 0,-7-26 7,1 1-1,-1 0 1,1 0-1,0 0 1,0 0-1,0-1 1,0 1-1,0 0 1,0-1-1,1 1 1,-1-1-1,0 0 1,1 1-1,-1-1 1,1 0-1,-1 0 1,1 0-1,0 0 1,0 0-1,-1 0 1,3 1-1,-1-2 2,-1 0 0,1 0 0,-1 0-1,1 0 1,-1 0 0,1 0 0,-1-1-1,1 1 1,-1-1 0,1 0 0,-1 1 0,0-1-1,1 0 1,2-2 0,3-2 5,0-1-1,0 0 1,0 0 0,-1 0 0,0-1 0,0 0-1,7-10 1,-2-2-1,-1-1 0,0 0-1,-1 0 1,8-25 0,-43 123 241,22-66-390,0 0 1,0 0-1,2 0 0,-1 0 0,2 0 1,0 18-1,0-30 97,0 1 1,1 0 0,-1-1-1,0 1 1,0-1-1,0 1 1,0-1-1,1 1 1,-1 0 0,0-1-1,1 1 1,-1-1-1,0 1 1,1-1-1,-1 1 1,1-1-1,-1 0 1,0 1 0,1-1-1,-1 0 1,1 1-1,-1-1 1,1 0-1,0 1 1,-1-1-1,1 0 1,-1 0 0,1 0-1,-1 1 1,1-1-1,0 0 1,-1 0-1,2 0 1,5-2-393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16612,'0'29'2509,"-3"4"-1886,1 0-1,2 1 0,1-1 1,2 0-1,7 35 1,-9-64-599,1 1 0,0 0 0,0-1 0,0 1 1,0-1-1,4 6 0,-6-10-19,0 1 0,1 0-1,-1 0 1,1-1 0,-1 1 0,1-1-1,-1 1 1,1 0 0,0-1 0,-1 1-1,1-1 1,0 1 0,-1-1 0,1 0-1,0 1 1,-1-1 0,1 0 0,0 1 0,0-1-1,0 0 1,-1 0 0,1 0 0,0 0-1,0 0 1,0 1 0,-1-2 0,1 1-1,0 0 1,0 0 0,0 0 0,-1 0-1,1 0 1,0-1 0,0 1 0,0 0 0,-1-1-1,1 1 1,0 0 0,-1-1 0,1 1-1,0-1 1,-1 1 0,1-1 0,-1 0-1,1 1 1,0-2 0,4-4 17,0 0 1,-1-1 0,0 0-1,0 0 1,0 0-1,-1 0 1,0-1-1,-1 1 1,0-1-1,2-11 1,1-12 33,1-40 0,-5 59-51,-1 8-2,1-13 14,0-1 0,-3-25 0,-2 34 19,-1 17-10,-1 14 9,5-14-20,0 1 1,0-1-1,1 0 0,0 1 0,1-1 1,0 1-1,3 10 0,-4-17-12,1 0 0,-1 0 0,1 0 0,0 0 0,0 0 0,0-1 0,0 1 0,0 0 0,0-1 0,0 1 0,1-1 0,-1 1 0,0-1 0,1 0 0,-1 1 0,1-1 0,0 0 0,-1 0 0,1 0 0,0 0 0,0-1-1,0 1 1,-1 0 0,1-1 0,0 1 0,0-1 0,0 0 0,0 1 0,0-1 0,0 0 0,0 0 0,0 0 0,0-1 0,0 1 0,0 0 0,3-2 0,14-4 10,0-1 0,0-2 0,-1 1 1,0-2-1,31-22 0,-38 24-7,0 0 1,0 0-1,-1-1 1,0 0-1,0-1 1,-1 0-1,-1 0 1,0-1-1,0 0 1,-1 0-1,0-1 1,-1 0-1,0 0 1,5-19-1,-11 30-7,1 0 0,-1 0 0,0 1 0,0-1 1,1 0-1,-1 0 0,0 0 0,0 0 0,0 0 0,0 1 0,0-1 0,0 0 0,0 0 0,0 0 0,-1 0 0,1 0 0,0 1 0,0-1 1,-1 0-1,1 0 0,-1 0 0,1 1 0,-1-1 0,1 0 0,-1 0 0,1 1 0,-2-2 0,1 2 0,1 0-1,-1 0 1,0-1 0,0 1-1,0 0 1,0 0-1,0 0 1,0 0-1,0 0 1,0 0 0,0 1-1,0-1 1,1 0-1,-1 0 1,0 1 0,0-1-1,0 0 1,0 1-1,0-1 1,1 1 0,-1-1-1,0 1 1,0 0-1,1-1 1,-1 1 0,0 1-1,-7 6-4,0 1 0,1-1 0,0 2 1,0-1-1,1 1 0,1 0 0,0 0 0,-7 18 0,7-13 8,1 0 0,0 0 1,1 0-1,0 0 0,0 30 0,2-39 2,1-1-1,1 1 1,-1 0-1,1 0 1,0 0-1,1 0 1,0-1 0,-1 1-1,1-1 1,1 1-1,-1-1 1,1 0-1,4 5 1,-5-7-2,1 0-1,0 0 1,0 0 0,0-1-1,0 1 1,0-1 0,1 0-1,-1 0 1,1 0 0,-1-1 0,1 1-1,0-1 1,0 0 0,0 0-1,0 0 1,0 0 0,0-1-1,-1 1 1,2-1 0,3 0-1,0-1-72,-1 0-1,0 0 0,1 0 1,-1-1-1,0 0 0,0 0 1,0-1-1,0 0 0,-1 0 0,1 0 1,-1-1-1,1 0 0,-1 0 1,-1-1-1,1 0 0,0 0 0,-1 0 1,0-1-1,-1 1 0,1-1 1,-1-1-1,0 1 0,0 0 1,-1-1-1,5-13 0,6-23-277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17404,'-1'-7'1800,"1"6"-1152,0-5 2593,-3 10-2969,1 2-200,-1 1-40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19508,'-5'-3'1256,"3"3"-1656,-3-6 776,10-3-80,3-7-119,2-11-169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14163,'49'2'567,"1"-3"-1,0-1 1,58-12 0,-37 5-315,240-20 122,481 17 0,-317 50 622,-306-22-86,-87-6-718,-81-10-203,-1 0 1,1 0-1,-1 0 0,1 0 0,-1 0 1,1 0-1,-1-1 0,1 1 0,-1 0 0,0 0 1,1 0-1,-1 0 0,1-1 0,-1 1 1,1 0-1,-1 0 0,0-1 0,1 1 0,-1 0 1,1-1-1,-1 1 0,0 0 0,0-1 1,1 1-1,-1-1 0,0 1 0,0-1 0,1 1 1,-1 0-1,0-1 0,0 1 0,0-1 1,0 1-1,0-1 0,1 1 0,-1-1 0,0 1 1,0-1-1,0 1 0,0-1 0,-1 1 1,1-1-1,0 0 2,2-10-115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18220,'10'-9'1520,"-4"12"-1168,0 6-152,-6 13 649,0 9-273,0 8-280,2 3-96,6 8-136,-1-1 0,2-6-64,-1-4-56,1-13-112,0-5-56,-5-16-440,-1-3-249,-9-9 673,-6-7-184,-6-1-32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 14763,'-4'-8'5777,"4"0"-4912,1 1-497,2 0-576,0-5 424,0-5 56,-1-6-200,0-6-304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17172,'8'1'1352,"9"0"-944,6 1-168,10-2 392,5-3-160,2-1-344,1-2-416,1-4 344,-3 0-56,-6-9-184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15283,'0'0'45,"0"0"-1,-1 0 0,1 0 0,0 0 1,0-1-1,0 1 0,0 0 0,0 0 1,0 0-1,0 0 0,0 0 0,-1 0 1,1 0-1,0 0 0,0 0 0,0 0 1,0-1-1,0 1 0,-1 0 0,1 0 1,0 0-1,0 0 0,0 0 1,0 0-1,0 0 0,-1 0 0,1 0 1,0 0-1,0 0 0,0 0 0,0 0 1,0 0-1,-1 1 0,1-1 0,0 0 1,0 0-1,0 0 0,0 0 0,0 0 1,0 0-1,-1 0 0,1 0 0,0 0 1,0 0-1,0 1 0,0-1 1,-7 10 731,-1 16 606,4 20-717,2 0 1,2 0 0,7 47 0,-4-57-390,16 141 618,3 90-36,-22-267-848,1 0-1,-1 1 1,0-1-1,0 1 1,0-1 0,0 1-1,0-1 1,0 0-1,0 1 1,0-1-1,0 1 1,0-1 0,0 1-1,0-1 1,0 0-1,-1 1 1,1-1 0,0 1-1,0-1 1,0 0-1,-1 1 1,1-1-1,0 1 1,0-1 0,-1 1-1,-6-11 131,-8-32-37,13 33-80,-26-78 6,13 36-151,-37-87-1,55 144 104,0 0 0,1 0 0,0 0-1,1-1 1,-1 1 0,1-1 0,0 0 0,0-1 0,1 1 0,-1-1-1,1 0 1,0 0 0,0-1 0,0 0 0,1 0 0,-1 0 0,1-1 0,0 0-1,-1 0 1,1-1 0,14 1 0,-11-1-214,1-1-1,-1 0 1,1-1 0,-1 0-1,1-1 1,-1 0 0,0 0-1,0-1 1,0-1 0,0 0-1,0 0 1,-1-1 0,1 0-1,8-7 1,-9 6-142,-2 0-1,1-1 1,-1 1 0,0-2-1,0 1 1,-1-1-1,0 0 1,0 0 0,-1-1-1,0 1 1,0-1 0,-1-1-1,-1 1 1,5-16 0,-9 20 1431,-5 8-438,-6 9 281,4 1-443,1 0 0,1 1 0,0 0 0,0 0 0,1 0-1,1 0 1,1 1 0,0-1 0,-2 28 0,5-39-401,0 0 0,0 0 1,0 0-1,1 0 0,-1 0 1,1 1-1,0-1 0,0 0 1,0 0-1,0-1 0,3 5 1,-4-6-43,1 0 1,0-1 0,-1 1-1,1 0 1,0 0 0,0 0-1,0-1 1,0 1 0,0 0-1,0-1 1,0 1 0,0 0-1,0-1 1,0 0-1,0 1 1,0-1 0,0 0-1,0 1 1,0-1 0,0 0-1,0 0 1,1 0 0,-1 0-1,0 0 1,0 0 0,0 0-1,0 0 1,0-1 0,0 1-1,1 0 1,-1-1 0,0 1-1,2-2 1,3-1-1,-1-1 0,1 0 0,0 0 0,-1 0 0,0-1 1,0 0-1,-1 0 0,1 0 0,5-10 0,32-55 33,-30 49-27,-2-1 0,0 0 0,-1 0 0,8-34 0,-17 56-19,0 0 1,0 0-1,-1 0 0,1 0 1,0 0-1,0 0 1,0 0-1,0 0 0,0 0 1,0 0-1,0 0 0,0 0 1,0 0-1,0 0 0,0 0 1,0 0-1,0 0 1,0 0-1,0 0 0,0 0 1,0 0-1,0-1 0,0 1 1,0 0-1,0 0 0,0 0 1,0 0-1,-1 0 0,1 0 1,0 0-1,0 0 1,0 0-1,0 0 0,0 0 1,0 0-1,0 0 0,0 0 1,0 0-1,0 0 0,-5 8 10,-5 13 10,-22 95 120,29-101-125,0 0-1,1 0 0,1 0 0,1 0 0,2 29 0,-2-44-27,0 1 1,0 0-1,0 0 0,0-1 0,0 1 0,0 0 0,0 0 0,0-1 0,0 1 0,0 0 0,1-1 0,-1 1 0,0 0 0,1 0 0,-1-1 0,0 1 0,1-1 0,-1 1 1,1 0-1,-1-1 0,1 1 0,-1-1 0,1 1 0,-1-1 0,1 1 0,0-1 0,-1 1 0,1-1 0,0 0 0,-1 1 0,1-1 0,0 0 0,-1 0 0,1 0 0,0 1 1,0-1-1,-1 0 0,1 0 0,0 0 0,0 0 0,-1 0 0,1 0 0,0 0 0,0 0 0,-1-1 0,1 1 0,0 0 0,0 0 0,-1-1 0,1 1 0,0 0 0,0-2 1,4 0-187,-1-1 0,0 0 0,-1 0 0,1 0 0,0-1 0,5-7 1,9-13-929,-2-1 0,-1-1 0,17-39 0,28-88-2177,-43 106 2556,-6 18 375,26-75-799,-32 84 3518,3-29 2013,-13 55-3668,-5 11 253,4 4-430,0-1 0,2 1 1,0-1-1,-1 29 0,3 86 87,3-103-509,6 33 0,-6-56-81,1 0 0,0 0 1,0 0-1,1-1 0,0 1 0,1-1 1,0 0-1,6 11 0,-9-18-10,0 0 1,-1 0-1,1 0 0,0 0 1,0 0-1,0 0 1,0 0-1,0 0 0,0-1 1,0 1-1,0 0 0,0-1 1,0 1-1,0 0 0,1-1 1,-1 1-1,0-1 0,0 0 1,1 1-1,-1-1 1,0 0-1,2 0 0,-1 0 1,0-1 0,0 1-1,0-1 1,0 1 0,0-1-1,-1 0 1,1 0 0,0 0 0,-1 0-1,1 0 1,0 0 0,-1-1-1,2-1 1,5-4 0,-2-1 0,1-1-1,-1 1 1,7-14 0,10-24-39,-1 0 0,-3-1 1,-1-2-1,-3 0 0,-2 0 0,10-70 1,-21 93 18,-5 18 81,-3 12 7,-4 13 48,0 13 80,1 0 1,1 0-1,-5 48 0,1 95 365,11-153-619,0-14-29,0 0 1,1 0 0,0 0 0,0 0 0,0 0-1,1 0 1,0 0 0,0 0 0,3 10-1,-4-16 82,0 0-1,0 0 1,0 0-1,0 0 1,0 0-1,1 1 0,-1-1 1,0 0-1,0 0 1,0 0-1,0 0 1,0 0-1,0 0 0,0 1 1,0-1-1,0 0 1,0 0-1,1 0 1,-1 0-1,0 0 0,0 0 1,0 0-1,0 0 1,0 0-1,0 1 1,1-1-1,-1 0 0,0 0 1,0 0-1,0 0 1,0 0-1,1 0 1,-1 0-1,0 0 0,0 0 1,0 0-1,0 0 1,0 0-1,1 0 0,-1 0 1,0 0-1,0 0 1,0 0-1,0-1 1,0 1-1,1 0 0,-1 0 1,0 0-1,0 0 1,7-14-248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12155,'-1'2'295,"1"-1"1,0 1-1,0 0 1,-1 0 0,1 0-1,1 0 1,-1 0-1,0 0 1,0 0-1,1-1 1,-1 1 0,1 0-1,0 2 1,0-4-206,0 1-1,-1 0 1,1-1 0,0 1 0,-1-1 0,1 1-1,0-1 1,0 0 0,-1 1 0,1-1 0,0 0 0,0 1-1,0-1 1,0 0 0,-1 0 0,1 0 0,0 0-1,0 0 1,0 0 0,0 0 0,0 0 0,0 0-1,-1 0 1,1-1 0,0 1 0,0 0 0,0 0 0,0-1-1,-1 1 1,1-1 0,1 0 0,7-3 133,-1 0 0,0-1 0,1-1 0,-2 1-1,1-1 1,-1-1 0,0 1 0,11-13 0,-7 5-118,-1 1 1,0-1-1,-1-1 0,8-16 0,-15 26-96,1 0-1,-1-1 0,0 1 1,0-1-1,-1 1 1,1-1-1,-1 0 0,0 0 1,-1 0-1,0 1 1,1-1-1,-2 0 0,-1-11 1,2 16-9,0 1 0,-1-1 0,1 0 0,0 1 0,-1-1 0,1 0 0,-1 1 0,1-1 1,-1 0-1,1 1 0,-1-1 0,1 1 0,-1-1 0,1 1 0,-1-1 0,0 1 0,1-1 0,-1 1 1,0 0-1,0-1 0,1 1 0,-1 0 0,0 0 0,0 0 0,1-1 0,-1 1 0,0 0 0,0 0 0,0 0 1,1 0-1,-1 0 0,0 0 0,0 1 0,0-1 0,1 0 0,-1 0 0,-1 1 0,-1 0 3,-1 1-1,1-1 0,0 1 0,-1 0 0,1 0 0,-5 4 0,0 3 12,-1-1 0,2 1 0,-1 0 0,1 1 0,1 0-1,-1 0 1,2 1 0,0-1 0,-7 19 0,7-13 29,0 0 1,1 1-1,1-1 1,0 1-1,1 0 1,1 20-1,1-32-23,0 1-1,1-1 1,-1 1 0,1-1-1,1 0 1,1 6 0,-3-9-12,1-1-1,0 1 1,-1-1 0,1 1 0,0-1 0,0 1 0,0-1-1,0 0 1,0 1 0,1-1 0,-1 0 0,0 0 0,1 0-1,-1 0 1,0 0 0,1 0 0,-1 0 0,1 0 0,-1-1-1,1 1 1,0-1 0,-1 1 0,1-1 0,2 1 0,0-1-3,0 0 1,1 0-1,-1-1 1,0 1 0,0-1-1,0 0 1,0 0 0,0-1-1,0 1 1,0-1-1,0 0 1,5-3 0,42-32-121,-46 32 94,105-100-424,-12 10-144,-97 93 576,1 1-1,-1 0 1,0 0-1,1 0 1,0 0-1,-1 0 1,1 0-1,-1 0 1,1 1-1,0-1 0,3 0 1,-5 1 14,1 0-1,-1 0 1,1 0 0,-1 0-1,1 0 1,-1 0 0,0 0-1,1 0 1,-1 1 0,1-1-1,-1 0 1,1 0 0,-1 0-1,0 1 1,1-1 0,-1 0-1,0 1 1,1-1 0,-1 0-1,0 1 1,1-1 0,-1 0-1,0 1 1,0-1 0,1 0-1,-1 1 1,0-1 0,0 1-1,0 0 1,1 3 39,0 1 1,0 0-1,-1 0 0,0 0 0,0 0 1,0 0-1,-1 5 0,-9 54 481,6-48-322,1 1 0,0 0 0,2 0-1,0 1 1,1-1 0,2 17 0,-2-33-188,0 0 0,0-1 0,0 1 0,0 0 0,0 0 1,0-1-1,0 1 0,1 0 0,-1 0 0,0-1 0,0 1 0,1 0 1,-1-1-1,0 1 0,1 0 0,-1-1 0,0 1 0,1-1 0,-1 1 0,1 0 1,-1-1-1,1 1 0,0-1 0,-1 0 0,1 1 0,-1-1 0,1 1 1,0-1-1,-1 0 0,1 1 0,0-1 0,-1 0 0,1 0 0,0 0 1,0 0-1,-1 1 0,1-1 0,0 0 0,0 0 0,-1 0 0,1 0 1,0-1-1,0 1 0,-1 0 0,1 0 0,0 0 0,-1-1 0,1 1 1,0 0-1,-1-1 0,1 1 0,0 0 0,-1-1 0,1 1 0,-1-1 0,1 1 1,0-2-1,6-3 11,-1 0-1,0-1 1,-1 0 0,6-7 0,42-63-242,-35 47-100,27-31-1,-44 59 307,-1 0 0,1 1 0,-1-1 0,1 0 0,-1 1 0,1-1-1,-1 1 1,1-1 0,-1 0 0,1 1 0,0-1 0,-1 1 0,1 0-1,0-1 1,0 1 0,-1 0 0,1-1 0,0 1 0,0 0 0,0 0 0,-1 0-1,1 0 1,0-1 0,0 1 0,0 0 0,0 1 0,0-1 8,0 1 0,-1-1 0,1 1 0,0 0 0,-1 0 0,1-1 0,-1 1 0,1 0 0,-1 0 0,1 0 0,-1 0 0,0-1 0,1 1 0,-1 0 0,0 0 0,0 0 0,1 0 0,-1 1 1,1 9 54,0-1 0,-2 20 1,1-27-29,-6 50 305,4-36-98,0 0 0,1 26-1,1-43-235,0 0-1,0 0 0,0-1 0,0 1 0,1 0 1,-1 0-1,0 0 0,0 0 0,0 0 0,0 0 0,0 0 1,0 0-1,1 0 0,-1 0 0,0 0 0,0-1 0,0 1 1,0 0-1,0 0 0,1 0 0,-1 0 0,0 0 0,0 0 1,0 0-1,0 0 0,0 0 0,1 0 0,-1 0 0,0 1 1,0-1-1,0 0 0,0 0 0,0 0 0,1 0 0,-1 0 1,0 0-1,0 0 0,0 0 0,0 0 0,0 0 0,0 0 1,0 1-1,1-1 0,-1 0 0,0 0 0,0 0 0,0 0 1,0 0-1,0 0 0,0 1 0,0-1 0,0 0 1,0 0-1,0 0 0,0 0 0,0 0 0,0 1 0,0-1 1,0 0-1,0 0 0,0 0 0,0 1 0,7-12-739,10-31 89,-7 14 225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172 237 16828,'-4'-1'146,"0"0"1,0 0-1,0 0 1,0 1 0,0-1-1,0 1 1,0 0 0,0 0-1,0 0 1,0 1 0,-1-1-1,1 1 1,0 0-1,1 0 1,-1 0 0,0 1-1,0 0 1,0-1 0,1 1-1,-1 0 1,1 1-1,-1-1 1,1 1 0,0-1-1,0 1 1,0 0 0,1 0-1,-1 1 1,-2 2-1,-3 5 104,1 1-1,0 0 0,1 0 1,0 0-1,0 1 0,2 0 1,-6 22-1,8-26-101,0 0-1,1 0 1,1 0-1,-1 13 1,2-20-117,-1 1 1,0-1-1,0 0 1,1 0 0,0 1-1,-1-1 1,1 0-1,0 0 1,0 0-1,2 3 1,-3-4-19,1-1 0,0 1-1,-1 0 1,1 0 0,0-1 0,0 1-1,-1-1 1,1 1 0,0-1 0,0 1-1,0-1 1,0 1 0,0-1 0,0 0 0,0 0-1,0 1 1,0-1 0,0 0 0,0 0-1,0 0 1,0 0 0,0 0 0,0 0-1,1-1 1,3 0-3,-1 0 0,0-1 0,1 1 0,-1-1 0,0 0 0,0 0-1,0-1 1,0 0 0,0 1 0,4-6 0,36-36-162,-35 34 101,29-35-295,-2-2 1,-2-1-1,-2-1 1,-2-2 0,24-58-1,-48 97 248,-4 8 75,0 1-1,0 0 1,-1-1-1,0 0 0,1 1 1,-1-1-1,-1 0 1,1 1-1,0-6 1,-1 8 25,0 1 0,0 0 0,0 0 0,0 0 1,0 0-1,0 0 0,0 0 0,0-1 0,0 1 1,0 0-1,0 0 0,0 0 0,0 0 0,0 0 0,0-1 1,0 1-1,0 0 0,0 0 0,0 0 0,0 0 1,0 0-1,0 0 0,0 0 0,-1-1 0,1 1 0,0 0 1,0 0-1,0 0 0,0 0 0,0 0 0,0 0 1,0 0-1,0 0 0,-1 0 0,1 0 0,0 0 0,0-1 1,0 1-1,0 0 0,0 0 0,-1 0 0,1 0 1,0 0-1,0 0 0,0 0 0,0 0 0,0 0 0,0 0 1,-1 0-1,1 0 0,0 1 0,0-1 0,0 0 1,0 0-1,0 0 0,-1 0 0,-9 8 159,-11 16 177,5 4 16,1 0 0,1 1 0,1 0 0,2 1 0,1 0 0,1 1 0,-8 51 0,16-74-289,1 1 0,0-1 0,1 17 0,0-24-90,-1 0 1,0 1-1,0-1 1,1 0-1,-1 1 1,1-1 0,-1 0-1,1 0 1,0 1-1,-1-1 1,1 0-1,0 0 1,0 0-1,1 1 1,-1-1-26,-1-1 1,1 0-1,0 1 1,0-1-1,-1 0 1,1 0-1,0 0 0,0 1 1,0-1-1,-1 0 1,1 0-1,0 0 0,0 0 1,0 0-1,-1-1 1,1 1-1,0 0 1,0 0-1,0 0 0,-1-1 1,1 1-1,0 0 1,0-1-1,-1 1 1,1-1-1,1 0 0,5-5-111,0 0-1,-1-1 0,0 1 1,11-16-1,-15 20 109,22-32-519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18876,'-1'4'234,"0"1"1,1-1-1,0 1 0,-1 0 0,1-1 0,1 1 1,-1 0-1,2 5 0,-2-10-194,0 1 0,0 0 0,1 0 0,-1 0 1,1 0-1,-1 0 0,1-1 0,-1 1 0,1 0 0,-1-1 0,1 1 0,0 0 0,0-1 0,-1 1 0,1 0 0,0-1 0,0 1 0,1 0 0,0-1 28,-1 1-1,1-1 1,0 0-1,0 0 0,0 0 1,-1 0-1,1 0 1,0 0-1,0 0 0,-1 0 1,1-1-1,0 1 0,2-2 1,9-3 131,0 0 1,0-2 0,-1 1-1,23-17 1,43-41 190,-75 61-374,3-1 6,22-23 53,-26 26-70,-1 0 0,0-1 1,1 1-1,-1 0 1,0-1-1,0 0 1,0 1-1,0-1 1,-1 0-1,1 1 1,0-1-1,-1 0 1,1 0-1,-1 1 1,0-1-1,1-2 1,-2 3-3,1 0 0,0 0 0,-1 1 0,1-1 1,-1 1-1,0-1 0,1 0 0,-1 1 1,1-1-1,-1 1 0,0-1 0,1 1 1,-1-1-1,0 1 0,0 0 0,0-1 1,1 1-1,-1 0 0,0 0 0,0 0 1,0-1-1,1 1 0,-1 0 0,0 0 1,0 0-1,0 0 0,0 0 0,1 0 1,-1 1-1,0-1 0,0 0 0,0 0 1,-1 1-1,-28 7 89,15-2-6,-1 1-1,1 1 0,0 0 1,1 1-1,0 0 1,1 1-1,0 1 0,-13 14 1,16-15-1,0 0 0,2 1 1,-1 0-1,1 1 0,1 0 1,0 0-1,0 0 0,2 1 1,-1 0-1,-3 14 0,8-23-59,0 0 0,0 0 0,1 0 0,-1 0 0,1 0 0,0 0 1,0-1-1,0 1 0,1 0 0,-1 0 0,1 0 0,0 0 0,0 0 0,0-1 0,3 7 0,-2-8-65,0 1 0,0-1-1,0 0 1,0 1 0,0-1 0,1 0 0,-1-1 0,1 1 0,-1 0-1,1-1 1,0 1 0,-1-1 0,1 0 0,0 0 0,0 0 0,0 0-1,0 0 1,0-1 0,0 1 0,5-1 0,2 1-262,-1-1 1,0-1-1,1 0 1,-1 0 0,0-1-1,1 0 1,9-4-1,5-3-41,34-18 1,8-8-418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44 14891,'0'-2'100,"0"1"0,0-1-1,0 0 1,0 1 0,0-1 0,-1 0-1,1 1 1,-1-1 0,1 0 0,-1 1-1,0-1 1,1 1 0,-1-1 0,0 1-1,0 0 1,0-1 0,0 1 0,0 0 0,0-1-1,-1 1 1,-1-1 0,1 0 10,-1 1 0,1 0 0,-1 0 0,1 0 0,-1 0 0,0 0-1,1 1 1,-1-1 0,0 1 0,0 0 0,-5 0 0,-2 1 92,1 0 1,-1 0-1,1 1 0,-1 1 0,1 0 0,-16 7 0,7-1-21,0 2 1,1 0-1,0 1 0,1 1 0,1 0 1,0 1-1,0 1 0,2 0 0,0 1 1,1 0-1,0 1 0,1 0 0,1 1 1,1 0-1,0 1 0,2 0 0,0 0 1,1 1-1,1 0 0,-5 37 0,10-48-112,-1 0 0,2 0 0,-1 0 0,1 0 0,0 0 0,1 0 0,0 0-1,1-1 1,-1 1 0,2 0 0,-1-1 0,1 0 0,10 15 0,-11-18-56,1-1 0,0 1 0,0-1 0,1 0 0,-1 0 1,1 0-1,0 0 0,0-1 0,0 0 0,0 0 0,1 0 0,-1-1 1,1 0-1,0 0 0,0 0 0,-1-1 0,1 0 0,0 0 1,0 0-1,0-1 0,10 0 0,-4-2-12,0 0 0,0-1-1,0 0 1,0 0 0,0-2 0,-1 1 0,0-1 0,0-1-1,0 0 1,-1-1 0,1 0 0,-2 0 0,1-1 0,-1-1-1,0 1 1,-1-1 0,0-1 0,0 1 0,-1-2 0,11-20-1,-17 29-1,0 0 0,0 0 0,0 0 0,0 0 0,0 0 0,-1 0 0,1-1 0,-1 1-1,1 0 1,-1 0 0,0-1 0,0 1 0,0 0 0,0-1 0,0 1 0,-1 0 0,1 0 0,-1-1 0,1 1-1,-3-3 1,2 3 1,0 1-1,0-1 1,-1 1-1,1 0 1,0 0-1,-1 0 0,1 0 1,-1 0-1,0 0 1,1 0-1,-1 0 1,0 0-1,0 1 1,1-1-1,-1 1 0,0-1 1,0 1-1,0 0 1,1 0-1,-1 0 1,0 0-1,0 0 1,0 0-1,0 0 1,-1 1-1,-6 1-2,1 0 1,0 0-1,0 1 1,0 0-1,1 0 1,-1 1-1,1 0 0,0 0 1,0 1-1,0 0 1,0 0-1,1 1 0,0 0 1,-7 8-1,5 1-3,8-15 5,0 0 1,0 1-1,0-1 1,0 0-1,0 0 1,0 0 0,0 1-1,0-1 1,0 0-1,1 0 1,-1 1-1,0-1 1,0 0 0,0 0-1,0 0 1,0 1-1,0-1 1,0 0-1,1 0 1,-1 0 0,0 0-1,0 1 1,0-1-1,0 0 1,1 0-1,-1 0 1,0 0 0,0 0-1,0 1 1,1-1-1,-1 0 1,0 0-1,0 0 1,1 0 0,1 0-5,0 0 0,0 0 0,1 0 0,-1-1 0,0 1 0,0-1 1,0 1-1,0-1 0,0 0 0,0 0 0,3-1 0,16-10-143,0-1 0,24-21-1,-29 21-14,2 0-1,0 1 1,27-14-1,-43 26 147,-1-1-1,0 0 0,0 1 1,0-1-1,1 1 1,-1 0-1,0 0 0,1-1 1,-1 1-1,0 0 0,1 0 1,-1 0-1,0 0 0,1 0 1,-1 1-1,3-1 1,-4 1 10,1-1 0,0 1 0,0-1 0,-1 1 0,1 0 0,0-1 0,-1 1 0,1 0 0,-1-1 0,1 1 0,-1 0 0,1-1 0,-1 1 0,1 0 0,-1 0 0,0 0 0,1 0 0,-1 1 0,1 5 5,0-1 1,-1 0-1,0 1 0,0-1 0,-2 10 0,1-6 7,-7 49 111,4-35-391,-1 35 0,5-59 259,0 0-1,0 0 1,0 0-1,0 0 0,0 0 1,0 0-1,1 0 1,-1 0-1,0 0 1,0 0-1,0 0 1,0 0-1,0-1 0,0 1 1,0 0-1,0 0 1,0 0-1,0 0 1,0 0-1,0 0 1,0 0-1,0 0 1,0 0-1,0 0 0,0 0 1,1 0-1,-1 0 1,0 0-1,0 0 1,0 0-1,0 0 1,0 0-1,0 0 0,0 0 1,0 0-1,0 0 1,0 1-1,0-1 1,0 0-1,0 0 1,0 0-1,0 0 1,0 0-1,0 0 0,0 0 1,1 0-1,-1 0 1,0 0-1,0 0 1,0 0-1,0 0 1,0 0-1,0 0 0,0 0 1,0 0-1,0 0 1,0 0-1,0 1 1,0-1-1,4-6-59,6-13-195,3-4-115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78 18220,'-7'22'1408,"-20"39"-1,21-48-1154,-1 0 0,2 0 0,-1 1 0,2 0 0,0 0 0,1 0 1,-3 18-1,6-31-246,0 0 1,0 0 0,0 0 0,0 0 0,0 0-1,0-1 1,0 1 0,0 0 0,0 0 0,0 0-1,0 0 1,1-1 0,-1 1 0,0 0 0,1 0 0,-1 0-1,0-1 1,1 1 0,-1 0 0,1 0 0,-1-1-1,2 2 1,-2-2-10,1 0 0,0 0-1,-1 0 1,1 0 0,-1 0-1,1 0 1,0 0 0,-1 0-1,1 0 1,0 0 0,-1-1-1,1 1 1,-1 0 0,1 0-1,0-1 1,-1 1 0,1 0-1,-1-1 1,1 1 0,-1 0-1,1-1 1,0 0 0,3-2-43,-1-1 0,1 1 1,-1-1-1,1 0 0,-1 0 1,3-6-1,0-2-45,-1 0 1,0-1-1,-1 1 1,0-1-1,-1 0 1,0 1-1,-1-2 0,-1 1 1,0 0-1,-1 0 1,0 0-1,-2-13 1,2 25 89,0 1 0,0 0 0,0 0 0,0 0 1,0 0-1,0 0 0,0-1 0,0 1 0,0 0 1,0 0-1,0 0 0,0 0 0,0 0 0,0 0 1,0-1-1,0 1 0,0 0 0,0 0 0,-1 0 1,1 0-1,0 0 0,0 0 0,0-1 0,0 1 1,0 0-1,0 0 0,0 0 0,0 0 0,0 0 1,-1 0-1,1 0 0,0 0 0,0 0 0,0 0 0,0 0 1,0-1-1,0 1 0,-1 0 0,1 0 0,0 0 1,0 0-1,0 0 0,0 0 0,0 0 0,0 0 1,-1 0-1,1 0 0,0 0 0,0 0 0,0 0 1,0 1-1,0-1 0,-1 0 0,1 0 0,0 0 1,0 0-1,0 0 0,0 0 0,0 0 0,0 0 1,-4 9 99,4-6-76,0 0 0,0-1 0,0 1 1,1 0-1,-1 0 0,1 0 1,0 0-1,0 0 0,0 0 0,0-1 1,0 1-1,1 0 0,-1-1 1,1 1-1,0-1 0,-1 0 0,1 1 1,0-1-1,0 0 0,1 0 0,-1 0 1,0-1-1,1 1 0,-1 0 1,1-1-1,0 0 0,-1 1 0,1-1 1,0 0-1,5 1 0,0-1 8,0 1-1,0-1 1,0-1 0,0 0-1,0 0 1,0 0-1,1-1 1,-1 0 0,0-1-1,11-3 1,-2-1-15,-1-1-1,0 0 1,0-1-1,26-18 1,-33 19-34,0 0 0,0 0 0,-1 0 0,0-1 0,0-1 0,-1 1 0,0-1 0,9-16 1,-10 9-67,-6 16 81,0 0-1,0 0 1,0 0-1,0 0 1,0-1-1,0 1 1,0 0 0,0 0-1,0 0 1,0 0-1,0 0 1,0-1 0,0 1-1,0 0 1,0 0-1,0 0 1,0 0 0,0 0-1,0-1 1,0 1-1,0 0 1,0 0-1,0 0 1,-1 0 0,1 0-1,0 0 1,0 0-1,0-1 1,0 1 0,0 0-1,0 0 1,0 0-1,-1 0 1,1 0-1,0 0 1,0 0 0,0 0-1,0 0 1,0 0-1,-1 0 1,1 0 0,0 0-1,0 0 1,-2 0-5,1 1 1,-1 0-1,1 0 1,-1-1 0,1 1-1,0 0 1,-1 0-1,1 1 1,0-1 0,0 0-1,0 0 1,0 1-1,-2 1 1,-6 10 91,1 0 1,0 1-1,1-1 0,0 2 1,1-1-1,1 1 0,0 0 1,1 0-1,1 0 0,0 1 1,1-1-1,0 22 0,2-36-67,0 0-1,0 1 0,0-1 1,0 1-1,0-1 0,1 1 1,-1-1-1,0 0 0,1 1 0,0-1 1,-1 0-1,1 1 0,0-1 1,-1 0-1,1 0 0,0 1 1,0-1-1,0 0 0,0 0 0,0 0 1,0 0-1,0 0 0,2 0 1,-1 0-6,0 0 0,0-1 0,0 0 0,0 1 0,0-1 0,0 0 0,0 0 0,0 0 0,0 0 0,0 0 0,0-1 0,0 1 1,0-1-1,3 0 0,6-4-32,-1 1 1,0-2 0,0 1 0,15-12 0,72-62-570,-65 50 94,48-33-1,-76 59 440,1 1 0,-1-1 0,1 1 0,-1 0 0,1 0 0,6-1 0,-11 3 57,1 0 0,0-1 0,0 1 0,-1 0 0,1 0 0,0 0 0,-1 0 0,1 0 0,0 0 0,0 0 0,-1 0 0,1 0 0,0 1 0,-1-1 0,1 0 0,0 0 0,0 1 1,-1-1-1,1 0 0,-1 1 0,1-1 0,0 0 0,-1 1 0,1-1 0,-1 1 0,1-1 0,-1 1 0,1-1 0,-1 1 0,1 0 0,-1-1 0,0 1 0,1 0 0,-1-1 0,0 1 0,0 0 0,1-1 0,-1 1 0,0 0 0,0-1 0,0 1 0,0 0 0,0 0 0,0-1 0,0 1 0,0 0 0,0 0 0,0-1 0,0 1 0,-1 0 0,-1 11 195,0-1-1,-1 0 0,0 0 0,-1 0 0,-6 12 0,-8 27 866,18-50-1042,-1 1 0,1-1 0,0 0 0,0 1 0,0-1 0,0 1 0,-1-1 0,1 1 0,0-1 0,0 1 0,0-1 0,0 0 0,0 1 0,0-1 0,0 1 0,0-1 0,0 1 0,1-1 0,-1 0 0,0 1 1,0-1-1,0 1 0,0-1 0,1 1 0,-1-1 0,0 0 0,1 1 0,10-4 316,15-17-146,-24 18-201,12-10-12,12-12-190,1 1 0,1 2 0,40-24 0,-64 43 163,0 0 1,0 1 0,0-1-1,0 1 1,0 0-1,0 0 1,6-1-1,-9 2 46,0 0-1,0 0 1,0 0-1,1 0 1,-1 0-1,0 0 1,0 0 0,0 0-1,0 1 1,0-1-1,-1 0 1,1 1-1,0-1 1,0 1-1,0-1 1,0 1-1,0-1 1,0 1 0,-1 0-1,1-1 1,0 1-1,0 0 1,-1 0-1,1-1 1,-1 1-1,1 0 1,-1 0-1,1 0 1,-1 0-1,1 0 1,-1 0 0,0 0-1,1 0 1,-1 2-1,1 6 84,-1-1 0,0 1-1,-1 0 1,0 0 0,0 0-1,-1 0 1,0-1 0,-1 1-1,-4 11 1,2-6 165,1 0 1,-4 21-1,8-34-265,0-1 0,0 0 0,-1 1 0,1-1 0,0 0 0,0 1 0,0-1-1,0 0 1,0 1 0,0-1 0,0 1 0,0-1 0,0 0 0,0 1 0,0-1 0,0 0 0,0 1 0,0-1-1,0 1 1,0-1 0,0 0 0,0 1 0,0-1 0,1 0 0,-1 1 0,0-1 0,0 0 0,0 1 0,1-1 0,-1 0-1,0 0 1,0 1 0,1-1 0,-1 0 0,0 0 0,1 1 0,-1-1 0,0 0 0,1 0 0,12-7-1351,-4 1 1309,8-3-471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 14307,'1'-3'264,"1"1"0,0-1 0,-1 1 0,1 0 0,0 0-1,0 0 1,1 0 0,-1 0 0,0 0 0,1 1 0,-1-1 0,1 1 0,-1-1 0,1 1-1,-1 0 1,1 0 0,0 0 0,0 0 0,0 1 0,0-1 0,-1 1 0,1 0 0,6 0 0,-7 0-152,0 0 0,0 0 0,1 0 0,-1 1 0,0-1 0,0 0 0,0 1 0,0 0 0,0-1 1,0 1-1,0 0 0,0 0 0,0 0 0,-1 0 0,1 1 0,0-1 0,0 0 0,-1 1 0,1-1 1,-1 1-1,0 0 0,1-1 0,-1 1 0,0 0 0,0 0 0,0 0 0,0 0 0,0 0 0,0 0 0,-1 0 1,1 0-1,-1 0 0,1 3 0,-1 4-32,-1 0 1,1-1-1,-1 1 0,-1 0 1,0 0-1,0-1 1,-1 1-1,0-1 0,0 1 1,-6 8-1,-9 16 61,-23 31 0,34-54-92,-8 11 16,10-15-41,0 1-1,0 0 1,1 0-1,0 0 1,-5 13 0,9-20-23,-1 1 0,1-1 1,0 0-1,0 1 1,0-1-1,0 1 1,0-1-1,0 0 1,0 1-1,0-1 1,0 0-1,0 1 1,0-1-1,0 1 0,0-1 1,0 0-1,0 1 1,0-1-1,0 0 1,0 1-1,1-1 1,-1 0-1,0 1 1,0-1-1,0 0 0,1 1 1,-1-1-1,0 0 1,0 0-1,1 1 1,-1-1-1,0 0 1,1 0-1,-1 1 1,0-1-1,1 0 1,-1 0-1,0 0 0,1 0 1,-1 0-1,0 1 1,1-1-1,-1 0 1,1 0-1,-1 0 1,0 0-1,1 0 1,-1 0-1,1 0 0,19-3 5,-20 3-7,139-49-934,-84 28-747,-52 20 1466,24-11-1443,-26 12 1628,-1 0 0,0 0-1,1 0 1,-1 0 0,0-1 0,1 1 0,-1 0 0,0 0 0,1 0 0,-1 0 0,0-1 0,1 1 0,-1 0 0,0 0 0,0 0 0,1-1 0,-1 1 0,0 0 0,0 0-1,0-1 1,1 1 0,-1 0 0,0-1 0,0 1 0,0 0 0,0-1 0,0 1 0,0 0 0,0-1 0,1 1 0,-1 0 0,0-1 0,0 1 0,0 0 0,0-1 0,0 1-1,-1 0 1,1-1 0,0 1 0,0 0 0,0-1 0,0 1 0,0 0 0,0-1 0,0 1 0,-1 0 0,1-1 0,0 1 0,0 0 0,-1 0 0,1-1 0,0 1 0,0 0-1,-1 0 1,1 0 0,0-1 0,0 1 0,-1 0 0,1 0 0,0 0 0,-1 0 0,1-1 0,-1 1 0,-12-5-932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15939,'2'4'1785,"5"-1"-1161,7 0-224,4-2 744,3-1-392,5 0-239,2-5-1882,-1-3 1481,-5 1-296,-2-4-192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15275,'12'-1'307,"0"-1"-1,-1 1 0,1-2 1,-1 1-1,1-2 0,-1 0 1,0 0-1,-1-1 0,1 0 1,13-9-1,-4 0-84,0 0-1,-2 0 0,0-2 1,17-19-1,-34 35-218,24-31 198,-24 30-186,0-1 0,0 1 0,0-1 0,0 0 0,0 1 0,-1-1 0,1 0 0,-1 1 0,1-1 0,-1 0 0,1 0 0,-1 0 0,0 1 0,0-1 0,0 0 0,0 0 0,0 0 0,0 1 0,-1-3 0,0 3-5,1 1 0,-1-1-1,1 1 1,-1-1 0,0 1 0,1-1-1,-1 1 1,0 0 0,1-1 0,-1 1-1,0 0 1,0 0 0,0-1-1,1 1 1,-1 0 0,0 0 0,0 0-1,0 0 1,1 0 0,-1 0-1,0 0 1,0 0 0,0 0 0,1 1-1,-1-1 1,0 0 0,0 0 0,1 1-1,-1-1 1,0 0 0,1 1-1,-1-1 1,0 1 0,0 0 0,-26 15 197,16-8-123,1 1 0,0 0-1,0 0 1,1 1-1,1 0 1,-1 1-1,1 0 1,1 0 0,0 1-1,1 0 1,-6 13-1,12-24-76,0 0 0,-1 0 0,1 0 0,-1 0 0,1 0 0,0 0 0,0 0-1,0 0 1,-1 0 0,1 0 0,0 0 0,0 0 0,0 0 0,1 1 0,-1-1 0,0 0-1,0 0 1,0 0 0,1 0 0,-1 0 0,1 0 0,-1-1 0,1 1 0,-1 0 0,1 0-1,-1 0 1,1 0 0,0 0 0,0-1 0,-1 1 0,1 0 0,0-1 0,0 1 0,0 0-1,0-1 1,-1 1 0,1-1 0,0 1 0,0-1 0,0 0 0,0 1 0,0-1 0,0 0-1,0 0 1,2 0 0,5 1 14,0-1 0,-1 0-1,1-1 1,15-2 0,-18 2-20,39-8 37,-20 4-39,1 1-1,38-2 1,-56 6 28,-1 0 1,1 0-1,-1 1 1,0 0-1,1 0 1,-1 0 0,0 1-1,0 0 1,0 0-1,0 1 1,0-1-1,-1 1 1,1 1-1,-1-1 1,5 5 0,-7-6 48,-1 0 0,0 1 1,0-1-1,0 1 1,0-1-1,-1 1 0,1 0 1,-1 0-1,2 3 1,0-21 852,-5-23-678,-2 0-1,-11-53 1,3 30-317,12 61 50,1 0 0,-1-1 0,0 1 0,0 0 0,0 0 1,0 0-1,0-1 0,1 1 0,-1 0 0,0 0 0,0 0 1,0 0-1,1 0 0,-1 0 0,0-1 0,0 1 0,0 0 1,1 0-1,-1 0 0,0 0 0,0 0 0,0 0 0,1 0 1,-1 0-1,0 0 0,0 0 0,1 0 0,-1 0 0,0 0 1,0 0-1,0 0 0,1 0 0,-1 0 0,0 0 0,0 1 0,1-1 1,-1 0-1,0 0 0,0 0 0,0 0 0,0 0 0,1 1 1,-1-1-1,0 0 0,0 0 0,0 0 0,1 1 0,17 8-726,-9-4 146,-5-3 463,0-1 0,0 0 0,0 1 0,0-1 0,0-1 0,1 1 0,-1-1 0,0 1 0,0-1 0,1 0 0,-1-1 0,0 1 0,0-1 0,1 0 0,-1 0 0,6-2 0,21-13-634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16171,'0'2'1369,"0"6"-961,0 7-176,0 7 536,-2 6-248,2 6-224,0-1-16,0-3-152,2-2-112,-1-5-304,1-6-112,-2-9-304,-3-19 296,-3-3 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18676,'-16'46'1716,"-19"90"-1,30-109-1411,1 1-1,2-1 0,0 1 0,5 49 1,-2-69-270,0 0 0,1-1 0,0 1 0,0-1 0,0 1 0,1-1 0,0 0 0,1 0 1,5 8-1,-7-12-33,-1-1 1,1 1 0,0-1-1,0 0 1,0 0 0,1 0-1,-1 0 1,0-1 0,1 1-1,-1-1 1,1 1 0,-1-1 0,1 0-1,0 0 1,0 0 0,-1 0-1,1 0 1,0-1 0,0 1-1,0-1 1,0 0 0,0 0-1,0 0 1,0 0 0,0-1-1,0 1 1,4-2 0,1-1-12,-1 0 0,1 0 0,-1-1 0,0 0 1,0 0-1,6-5 0,-7 4-7,1 1 1,-1 0-1,1 0 1,0 0-1,13-4 1,-20 8 16,1 0-1,-1 0 1,0-1 0,1 1 0,-1 0-1,1 0 1,-1 0 0,0 0 0,1 0-1,-1-1 1,1 1 0,-1 0 0,1 0-1,-1 0 1,1 0 0,-1 0 0,0 1-1,1-1 1,-1 0 0,1 0 0,-1 0-1,0 0 1,1 0 0,-1 0 0,1 1-1,-1-1 1,0 0 0,1 0 0,-1 1-1,0-1 1,1 0 0,-1 1 0,0-1-1,1 0 1,-1 1 0,0-1 0,0 0-1,1 1 1,-1-1 0,0 0 0,0 1-1,0-1 1,0 1 0,0-1 0,1 1-1,-1-1 1,0 0 0,0 1 0,0-1-1,0 1 1,0-1 0,0 1 0,0-1-1,0 0 1,-1 1 0,1-1 0,0 1-1,0-1 1,0 1 0,0-1 0,-1 0 0,1 1-1,0-1 1,0 0 0,-1 1 0,-17 34 128,14-29-102,-3 6 13,-2 3 114,11-14-88,7-7-41,21-17-62,1 2 1,1 0-1,1 3 1,45-20 0,-75 38-55,-1-1 1,0 0-1,0 0 1,0-1-1,0 1 1,0 0-1,0-1 1,3-2-1,-5 3 47,1 1 0,-1-1 0,1 0-1,-1 1 1,0-1 0,1 0 0,-1 1-1,0-1 1,0 0 0,0 0 0,0 1-1,1-1 1,-1 0 0,0 0 0,0 0 0,-1 1-1,1-1 1,0 0 0,0 0 0,0 1-1,0-1 1,-1 0 0,1 0 0,0 1-1,-1-1 1,1 0 0,0 1 0,-1-1-1,1 0 1,-1 1 0,1-1 0,-2 0-1,-12-15-364,-5-6-127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16363,'7'1'1593,"17"-7"-945,0-2-272,12-4 568,2 0-120,4-2-375,0 0-521,1-1 208,-2 2-112,-7 1-176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88 14155,'10'-4'4697,"-29"11"-1683,9-3-2877,0 1-1,0 0 1,1 1-1,0 0 1,0 1 0,0-1-1,1 2 1,0-1 0,1 1-1,-1 0 1,2 1-1,-1 0 1,1 0 0,0 0-1,1 1 1,0 0 0,-3 10-1,7-17-131,0-1 1,1 0-1,0 0 0,-1 1 0,1-1 1,0 0-1,0 1 0,0-1 0,0 0 1,1 0-1,-1 1 0,1-1 0,0 3 1,0-4-5,-1 0 1,1-1-1,-1 1 0,1 0 1,-1 0-1,1 0 1,0-1-1,-1 1 0,1 0 1,0-1-1,0 1 1,0-1-1,-1 1 0,1-1 1,0 1-1,0-1 1,0 1-1,0-1 0,0 0 1,0 0-1,0 1 1,0-1-1,0 0 0,0 0 1,0 0-1,0 0 1,0 0-1,0 0 1,0 0-1,0 0 0,0-1 1,0 1-1,1-1 1,5-1-35,0-1 0,0 0 0,0-1 0,0 0 0,0 0 0,-1 0 0,0 0 0,0-1 0,10-10 0,5-7-221,18-26-1,-35 43 216,49-68-761,-75 178 348,22-102 431,-1 1 0,1-1 0,0 1 1,0-1-1,0 1 0,0-1 0,1 5 1,-1-8 2,0 1 0,0-1 0,1 1 0,-1-1 0,0 1 1,0-1-1,1 1 0,-1-1 0,0 1 0,0-1 0,1 0 1,-1 1-1,0-1 0,1 0 0,-1 1 0,1-1 1,-1 0-1,0 1 0,1-1 0,-1 0 0,2 1 0,-1-1-16,0 0 0,-1 0 0,1 0 0,0 0 0,0 0-1,0 0 1,0-1 0,0 1 0,0 0 0,0 0 0,0-1 0,0 1-1,0 0 1,0-1 0,-1 1 0,2-2 0,8-5-328,0-1 1,0-1-1,-1 0 0,0 0 1,-1-1-1,0 0 0,11-19 1,17-19-794,-36 47 1161,0 1-1,0-1 1,1 1 0,-1-1-1,0 1 1,1 0-1,-1-1 1,0 1-1,1-1 1,-1 1 0,0 0-1,1-1 1,-1 1-1,0 0 1,1 0-1,-1-1 1,1 1 0,-1 0-1,1 0 1,-1 0-1,1-1 1,-1 1-1,1 0 1,-1 0 0,1 0-1,-1 0 1,1 0-1,0 0 1,0 14 454,-11 33 601,8-39-901,-8 29 471,1 1-1,3 0 0,1 0 0,1 0 0,3 60 0,2-94-622,5 158 379,-7-147-322,0 1-1,-1 0 1,0-1 0,-2 0 0,0 1-1,0-1 1,-1-1 0,-9 18 0,12-28-39,-1 0-1,0 0 1,0 0 0,0 0 0,0-1-1,-4 4 1,6-6-22,1-1-1,-1 1 1,1-1 0,-1 1-1,1-1 1,-1 1-1,1-1 1,-1 1 0,0-1-1,1 0 1,-1 1-1,0-1 1,1 0-1,-1 0 1,0 0 0,1 1-1,-1-1 1,0 0-1,0 0 1,1 0 0,-1 0-1,0 0 1,1 0-1,-1 0 1,0 0-1,0-1 1,1 1 0,-1 0-1,0 0 1,1 0-1,-1-1 1,0 1 0,1 0-1,-1-1 1,1 1-1,-1-1 1,1 1-1,-1-1 1,0 1 0,1-1-1,0 1 1,-1-1-1,1 1 1,-1-1 0,1 0-1,0 1 1,-1-1-1,1 0 1,-2-5-5,0 1 1,1-1-1,0 1 0,0-1 1,0 1-1,1-1 1,-1 0-1,1 0 0,1 1 1,1-12-1,1 1-40,0 0 0,11-26 0,11-13-105,2 1 0,2 1 0,48-64 0,-40 63 96,-2-1 0,43-94 0,-76 146 51,1-4 6,0 1 1,-1-1-1,1 0 0,-1 0 1,-1 1-1,1-2 1,-1 1-1,0-13 1,-1 19-7,0 0 1,0 0 0,0 0 0,0 0 0,0 0 0,0 1-1,0-1 1,-1 0 0,1 0 0,0 0 0,-1 0 0,1 1-1,0-1 1,-1 0 0,1 0 0,-1 1 0,1-1-1,-1 0 1,0 1 0,1-1 0,-1 0 0,0 1 0,1-1-1,-1 1 1,-1-1 0,1 1 2,0-1-1,0 1 0,-1 0 1,1 0-1,0 0 1,0 0-1,0 0 1,-1 1-1,1-1 1,0 0-1,0 1 1,0-1-1,0 0 0,-1 1 1,-1 1-1,-3 2 22,-1 0 1,1 1-1,-1 0 0,-8 9 0,0 3 63,0 0 0,-19 27 1,30-39-62,1 1 0,-1 0 0,1 0 0,0 0 0,0 1 0,1-1 0,0 1 1,0-1-1,1 1 0,-1 0 0,2 0 0,-2 10 0,3-15-24,0 1-1,-1-1 1,1 1 0,0-1-1,0 1 1,0-1-1,1 0 1,-1 0-1,0 0 1,1 1 0,-1-2-1,1 1 1,0 0-1,0 0 1,0 0 0,0-1-1,0 1 1,0-1-1,0 1 1,0-1 0,1 0-1,-1 0 1,0 0-1,1 0 1,-1-1 0,5 2-1,7 1-167,0-1-1,0 0 1,20 1-1,-18-3-261,0 0 0,-1-1 1,21-4-1,-29 4 321,-1-1 0,1 0-1,0 0 1,0 0 0,-1-1 0,1 0 0,-1-1 0,0 1 0,8-7-1,15-18-529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19588,'7'-4'1505,"8"-1"-1177,5-3-200,4-2 496,5-1-1008,6 1 336,1 5-104,2 0-144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15803,'-11'0'929,"2"-2"-961,7-2-48,1 0 1648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 15643,'23'-2'1471,"-18"7"-1058,-9 7 21,-33 52 251,-43 72-11,-120 157 0,216-328-2368,4 2 1346,9-9-104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14883,'2'-1'209,"13"-11"817,-15 11-1003,0 1 0,0 0 1,0 0-1,1 0 0,-1-1 1,0 1-1,0 0 0,1 0 1,-1 0-1,0 0 0,0 0 0,1 0 1,-1-1-1,0 1 0,0 0 1,1 0-1,-1 0 0,0 0 1,0 0-1,1 0 0,-1 0 1,0 0-1,0 0 0,1 0 1,-1 0-1,0 0 0,0 1 0,1-1 1,-1 0-1,0 0 0,0 0 1,1 0-1,-1 0 0,0 0 1,0 1-1,1-1 0,-1 0 1,0 0-1,0 0 0,0 0 1,0 1-1,1-1 0,-1 0 1,0 0-1,0 1 0,0-1 0,0 0 1,0 0-1,0 1 0,0-1 1,1 0-1,-1 0 0,0 1 1,0-1-1,0 0 0,0 0 1,0 1-1,0-1 0,0 0 1,0 0-1,0 1 0,-1-1 0,-1 33 1014,-1-1 0,-8 34-1,-3 13-413,1 73-80,13-127-533,0-1 0,2 1 1,0 0-1,7 27 0,-5-35 1,-4-17-15,0 0-1,0 0 1,0 0 0,0 0-1,0 0 1,0 0 0,0 0-1,0 0 1,0 0-1,0 0 1,0 0 0,0 0-1,0 0 1,-1 0-1,1 0 1,0 0 0,0 0-1,0 0 1,0 0 0,0 0-1,0 0 1,0 0-1,0 0 1,0 0 0,0 0-1,0 0 1,0 0-1,0 0 1,0 0 0,0 0-1,-11-26-433,3 5 234,-4-6-79,-1-3 68,-20-33-1,29 59 353,3 7-49,5 8 14,-2-9-106,0 0 0,0 0 0,0-1 0,1 1 0,-1 0 0,1-1 0,-1 0 0,1 0 0,0 1 0,-1-2 0,1 1 0,0 0 0,0 0 0,0-1 0,0 0 0,4 1 0,-1-2-3,-1 1 1,1-1-1,-1 0 1,0 0-1,0-1 0,1 1 1,-1-1-1,7-4 1,-2 0 4,1 0 0,-1-1 0,0 0 0,-1-1 0,1 0 0,-2-1 0,10-11 0,-11 11-4,-4 6-6,-1-1-1,1 1 1,-1 0-1,1 0 1,6-5-1,-9 8 11,1 0 1,-1 0-1,0 0 1,0 0-1,0 0 0,1 0 1,-1 0-1,0 0 0,0 0 1,1 0-1,-1 0 1,0 0-1,0 0 0,0 0 1,1 0-1,-1 0 1,0 0-1,0 0 0,1 1 1,-1-1-1,0 0 0,0 0 1,0 0-1,0 0 1,1 0-1,-1 0 0,0 1 1,0-1-1,0 0 1,0 0-1,0 0 0,1 1 1,-1-1-1,0 0 0,0 0 1,0 0-1,0 1 1,0-1-1,0 0 0,0 0 1,0 1-1,0-1 1,0 0-1,0 0 0,0 0 1,0 1-1,2 13-25,-1-12 21,-1 6-6,2-1 0,-1 0 0,1-1 1,0 1-1,0 0 0,1 0 0,0-1 1,4 8-1,-5-12 7,-1 0 1,0 0-1,1 0 1,-1-1-1,1 1 1,-1-1-1,1 1 1,0-1-1,0 0 1,0 1-1,-1-1 0,1 0 1,0 0-1,0-1 1,1 1-1,-1 0 1,0-1-1,0 1 1,0-1-1,0 1 0,1-1 1,-1 0-1,0 0 1,0 0-1,0 0 1,1-1-1,-1 1 1,0-1-1,0 1 1,4-2-1,3-2-61,1 0 0,-1-1-1,0 0 1,0 0 0,0-1 0,-1 0-1,13-12 1,48-57-569,-37 38 228,-22 31 248,-10 16 218,-12 27 317,9-28-271,2-7-83,-4 15 355,-6 33 0,11-47-331,-1 0 0,1 0 0,-1 1 1,1-1-1,0 0 0,0 0 0,0 0 0,1 1 1,-1-1-1,1 0 0,0 0 0,0 0 0,0 0 1,0 0-1,0 0 0,1 0 0,-1 0 1,4 3-1,-3-4-39,0 0 1,1-1 0,-1 1-1,1-1 1,-1 0-1,1 0 1,0 0 0,0 0-1,-1-1 1,1 1-1,0-1 1,0 0 0,0 1-1,0-1 1,-1-1-1,1 1 1,0 0-1,0-1 1,3 0 0,8-2-355,0-1 1,18-8-1,-29 11 249,41-18-442,-28 15 188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92 10242,'-2'6'6411,"0"8"-3653,1-6-2584,0 0 1,1-1-1,1 17 0,20 42-122,-13-45-45,-2 1 0,0-1-1,2 24 1,-4-9 11,-2 61 0,-3-81-10,0 0 0,-1 0 0,-1 0 0,-1-1 0,0 0 0,-8 20 0,11-33-6,1-1 0,-1 1 0,0-1 0,1 1 0,-1-1 0,0 0 0,0 1 1,0-1-1,0 0 0,0 0 0,0 0 0,-1 0 0,1 0 0,-2 2 0,2-3-2,0 0 1,1 0-1,-1 0 0,0 0 0,1 0 1,-1-1-1,0 1 0,1 0 0,-1 0 1,0 0-1,1-1 0,-1 1 0,1 0 1,-1-1-1,0 1 0,1 0 0,-1-1 1,1 1-1,-1-1 0,1 1 0,-1-1 1,1 1-1,0-1 0,-1 1 0,1-1 1,-1 1-1,1-1 0,0 0 0,0 1 1,-1-1-1,1 0 0,0 1 0,0-1 1,0 0-1,0 0 0,-4-9-11,1 1 0,1-1 0,0 0-1,0 0 1,1 0 0,0 0 0,1 0 0,0 0 0,1 0-1,0 0 1,0 0 0,1 0 0,0 0 0,5-12 0,-1 7-8,0 0 1,1 0 0,1 0 0,0 1 0,1 1 0,0-1 0,1 1-1,14-12 1,-15 15 17,44-44-106,55-74 1,-93 102-2,-29 38 94,11-6 44,0 1 0,0-1 0,1 1 0,0 0 0,0 0 0,-1 9 0,2-14-21,1 0 1,0 0-1,0-1 0,0 1 0,0 0 0,0 0 0,1-1 0,-1 1 0,0 0 0,1-1 0,-1 1 0,1 0 0,1 2 0,-1-3-4,0 0-1,0 0 0,-1-1 1,1 1-1,0 0 0,0-1 1,0 1-1,0-1 0,0 1 1,0-1-1,0 1 0,0-1 1,0 0-1,0 1 0,0-1 1,0 0-1,1 0 0,-1 0 1,0 0-1,0 0 0,0 0 1,0 0-1,0 0 0,2-1 1,2 0-7,1-1 0,-1 1 0,0-1 0,0-1 1,0 1-1,0-1 0,0 0 0,0 0 0,5-5 1,39-36-154,-43 38 126,22-23-250,36-46-1,-60 70 173,-2 8 76,-5 14 126,-9 23 234,10-36-298,-2 6 79,1 0-1,0 1 0,0-1 1,1 1-1,0 0 1,1-1-1,0 18 1,1-27-123,0 0 0,0-1 0,0 1 0,0 0 0,0 0 0,0-1 1,0 1-1,0 0 0,0 0 0,1-1 0,-1 1 0,0 0 0,0-1 0,1 1 0,-1 0 1,1-1-1,-1 1 0,1 0 0,-1-1 0,1 1 0,-1-1 0,1 1 0,-1-1 0,1 1 1,0-1-1,0 1 0,0-1-22,0 0 0,0 0 1,0 0-1,0 0 0,0 0 1,1 0-1,-1 0 0,0-1 0,0 1 1,0 0-1,0-1 0,0 1 1,-1-1-1,1 1 0,0-1 1,1 0-1,5-5-118,0 1 1,-1-1-1,9-11 0,9-10-200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15195,'-15'24'1940,"7"-13"-1435,1 0 0,1 0 0,-9 20 0,14-28-528,0 1 1,0-1-1,0 1 1,0-1-1,1 0 1,-1 1-1,1-1 1,0 1-1,0-1 1,0 1-1,1-1 0,-1 1 1,1-1-1,0 0 1,0 1-1,0-1 1,0 0-1,3 5 1,-2-5-64,0-1 1,-1 0 0,1 0 0,0 0-1,0 0 1,1 0 0,-1-1 0,0 1 0,0-1-1,1 1 1,-1-1 0,1 0 0,0 0-1,-1 0 1,1 0 0,0 0 0,3 0-1,8 1-321,0 0 1,19-1-1,-6 0-111,-6 1 224,-15-2 246,1 0 0,-1 0 0,1 1 0,-1 0 0,1 0 0,-1 1 0,0 0 0,1 0-1,-1 0 1,0 1 0,7 4 0,-12-7 67,0 1 1,0 0-1,0 0 0,-1 0 0,1 0 1,0 0-1,0 0 0,-1 0 0,1 0 1,-1 0-1,1 0 0,-1 0 0,1 0 1,-1 0-1,0 0 0,1 0 0,-1 1 1,0-1-1,0 0 0,0 0 0,0 0 1,0 1-1,0-1 0,0 0 0,-1 0 0,1 0 1,0 0-1,-1 0 0,1 1 0,0-1 1,-1 0-1,0 0 0,1 0 0,-1 0 1,1 0-1,-1 0 0,0 0 0,-1 1 1,-4 4 188,0 0 0,0 0 1,0-1-1,-8 6 1,12-9-131,-6 3 104,-5 6 197,0-1 1,-1-1 0,-1 0-1,1-1 1,-27 10-1,41-18-401,-1 1 0,0-1 0,1 0-1,-1 0 1,0 1 0,0-1-1,1 0 1,-1 0 0,0 0-1,1 0 1,-1 0 0,0 0 0,0 0-1,1 0 1,-1 0 0,0-1-1,1 1 1,-1 0 0,0 0 0,1-1-1,-1 1 1,0 0 0,1-1-1,-1 1 1,0 0 0,1-1 0,-1 1-1,1-1 1,-1 1 0,0-2-1,1 1-12,-1-1-1,1 1 1,-1-1-1,1 1 0,0-1 1,0 0-1,0 1 0,0-1 1,0 1-1,0-1 1,0 0-1,0 1 0,1-3 1,6-19-301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13835,'1'1'104,"0"-1"1,-1 1-1,1 0 0,0 0 1,0 0-1,-1-1 1,1 1-1,0 0 0,-1 0 1,1 0-1,-1 0 0,0 0 1,1 0-1,-1 1 0,0-1 1,1 0-1,-1 0 1,0 0-1,0 0 0,0 0 1,0 0-1,0 0 0,0 3 1,-6 31 702,3-22-462,-1 14-244,2 1-1,0 0 1,2 0 0,1 0 0,1-1 0,1 1 0,8 29 0,-11-57-111,0 1 1,0 0 0,0 0-1,1-1 1,-1 1 0,0 0 0,0 0-1,0-1 1,1 1 0,-1 0-1,0 0 1,1-1 0,-1 1 0,1-1-1,-1 1 1,1 0 0,-1-1 0,1 1-1,-1-1 1,1 1 0,0-1-1,-1 1 1,2 0 0,-2-2-6,1 1 1,-1 0-1,1-1 1,0 1 0,-1-1-1,1 1 1,-1-1-1,0 1 1,1-1-1,-1 1 1,1-1-1,-1 1 1,0-1 0,1 0-1,-1 1 1,0-1-1,0 0 1,1 1-1,-1-2 1,9-39-381,-1-23 103,-9 59 439,0 8 13,1-2-150,0 0-1,0 0 0,0-1 1,0 1-1,0 0 0,0 0 1,0-1-1,1 1 1,-1 0-1,0 0 0,0-1 1,1 1-1,-1 0 0,0-1 1,1 1-1,-1 0 0,1-1 1,-1 1-1,1-1 0,0 2 1,11 1 67,-12-3-74,1-1 0,-1 1 1,0 0-1,0 0 0,0 0 1,1 0-1,-1-1 1,0 1-1,0 0 0,0 0 1,0 0-1,0-1 1,1 1-1,-1 0 0,0 0 1,0-1-1,0 1 1,0 0-1,0 0 0,0-1 1,0 1-1,0 0 0,0 0 1,0-1-1,0 1 1,0 0-1,0 0 0,0-1 1,0 1-1,0 0 1,0 0-1,0-1 0,-1 1 1,1 0-1,0 0 1,0 0-1,0-1 0,0 1 1,0 0-1,-1 0 0,1 0 1,0-1-1,0 1 1,0 0-1,0 0 0,-1 0 1,-21-19 99,10 5-141,-1 0-47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15707,'3'7'1441,"4"1"-1097,7-4-120,4-3 528,8-2-344,4-5-88,6-1-432,3 0-304,3-2 408,-1-1-88,1 1-120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10994,'3'14'1337,"-1"-5"-849,6 0-176,8-5 1584,6-4-1544,1-3-72,7-6-112,2 1-200,7-14 96,2-1-8,-2-8-80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29 13475,'0'-1'64,"0"1"1,1-1-1,-1 0 1,0 1-1,0-1 1,1 0 0,-1 0-1,0 1 1,0-1-1,0 0 1,0 0-1,0 0 1,0 1-1,0-1 1,0 0-1,-1 0 1,1 1-1,0-1 1,0 0-1,0 0 1,-1 1-1,1-1 1,-1 0-1,1 1 1,0-1-1,-1 0 1,1 1-1,-1-1 1,1 1 0,-1-1-1,-1 0 1,0 0 43,0 0-1,0 0 1,0 1 0,0-1 0,0 1 0,0-1 0,-1 1 0,1 0 0,0 0 0,0 0 0,-3 0 0,-8 2 157,1 0 0,0 0 0,-13 5-1,6 0-209,1 1 0,-1 0 0,2 2 0,0 0 0,0 1 0,0 1 0,2 0-1,-1 1 1,2 0 0,0 2 0,0 0 0,2 0 0,-1 1 0,2 1-1,0 0 1,2 0 0,0 1 0,0 0 0,2 1 0,0 0 0,-5 25-1,10-37-22,1 0-1,0 0 1,0 0-1,1 1 1,0-1-1,0 0 1,1 0-1,3 13 1,-4-17-37,1 0 0,1 0 0,-1 0 0,0 0 0,1 0-1,0 0 1,-1 0 0,1-1 0,0 1 0,0-1 0,1 1 0,-1-1 0,0 0 0,1 0 0,0 0 0,-1 0 0,1 0 0,0-1 0,0 1 0,0-1 0,4 2-1,2-1-90,0 0-1,0-1 0,0 1 0,0-2 0,0 0 1,0 0-1,0 0 0,0-1 0,0 0 0,-1-1 1,1 0-1,0-1 0,10-3 0,-7 1-74,1-1-1,0 0 1,-1-1-1,0 0 1,-1-1-1,0 0 1,19-18-1,-27 23 153,0-1-1,0 1 1,0-1-1,0 0 1,-1 0 0,1 0-1,-1 0 1,0 0-1,0 0 1,-1 0-1,1-1 1,-1 1 0,1-8-1,-2 10 48,0 0 0,0 0 0,0 0 0,0 0 0,-1 0 0,1 0 0,-1 0 0,1 0 0,-1 0 0,0 1 0,0-1 0,0 0 0,0 0 0,0 1 0,0-1 0,0 1 0,-1-1 0,1 1-1,0-1 1,-1 1 0,1 0 0,-1 0 0,0 0 0,1-1 0,-1 2 0,0-1 0,0 0 0,1 0 0,-1 1 0,0-1 0,0 1 0,0-1 0,-2 1 0,-1-1 78,1 1 0,0-1 1,-1 1-1,1 1 0,-1-1 0,-5 2 1,8-2-109,1 0 0,-1 0 1,1 1-1,-1-1 1,1 0-1,-1 1 1,1-1-1,0 1 1,-1 0-1,1-1 0,0 1 1,-1 0-1,1 0 1,0 0-1,0 0 1,0 0-1,0 0 1,-1 0-1,2 0 0,-3 3 1,3-4-10,0 0 1,0 1 0,0-1-1,0 0 1,0 0-1,0 0 1,0 1 0,0-1-1,0 0 1,0 0-1,1 1 1,-1-1 0,0 0-1,0 0 1,0 0-1,0 0 1,0 1 0,0-1-1,1 0 1,-1 0-1,0 0 1,0 0 0,0 0-1,0 1 1,1-1-1,-1 0 1,0 0 0,0 0-1,0 0 1,1 0-1,-1 0 1,0 0 0,0 0-1,1 0 1,-1 0-1,0 0 1,0 0-1,0 0 1,1 0 0,-1 0-1,0 0 1,0 0-1,1 0 1,-1 0 0,0 0-1,0 0 1,0 0-1,1 0 1,-1 0 0,0-1-1,0 1 1,0 0-1,0 0 1,1 0 0,14-6-137,4-6-130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49 11690,'0'-1'195,"1"0"-1,0 0 0,-1 0 0,1 0 0,-1 0 0,0 0 1,1 0-1,-1-1 0,0 1 0,0 0 0,1 0 0,-1 0 1,0 0-1,0 0 0,0-1 0,-1 1 0,1 0 0,0 0 1,0 0-1,0 0 0,-1 0 0,1 0 0,-1 0 0,0-2 0,0 2-64,0 0-1,-1 0 1,1 0-1,0 0 1,0 1-1,-1-1 1,1 0-1,0 1 0,-1-1 1,1 1-1,-1 0 1,1-1-1,-1 1 1,1 0-1,0 0 1,-1 0-1,1 0 0,-1 0 1,1 0-1,-2 1 1,-1 0-72,1-1 0,0 2-1,-1-1 1,1 0 0,0 1 0,0-1 0,0 1 0,0 0 0,1 0 0,-1 0 0,0 1 0,1-1-1,-1 0 1,1 1 0,-2 3 0,-5 5 14,1 1 1,-8 15-1,7-10 56,-12 28-1,19-41-108,1 0-1,0 0 1,-1 0-1,1 1 1,1-1-1,-1 0 1,1 1-1,-1-1 1,1 0-1,0 1 1,1-1-1,-1 0 1,2 5-1,-2-8-15,1 0-1,-1 0 1,1 0-1,-1 0 0,1 0 1,0 0-1,-1 0 1,1-1-1,0 1 0,-1 0 1,1-1-1,0 1 1,0 0-1,0-1 0,0 1 1,0-1-1,-1 1 0,1-1 1,0 0-1,0 1 1,0-1-1,0 0 0,0 0 1,0 1-1,0-1 1,1 0-1,-1 0 0,0 0 1,0 0-1,0-1 1,0 1-1,0 0 0,1-1 1,3 0-29,0 0 1,0-1-1,0 0 1,0 0-1,5-3 0,-1 0-60,-1-1-1,0 0 0,0 0 1,-1-1-1,0 0 0,0-1 1,-1 1-1,0-1 0,0 0 1,-1-1-1,0 0 0,0 1 1,-1-2-1,0 1 0,0 0 0,-1-1 1,-1 1-1,0-1 0,0 0 1,1-17-1,-3 25 69,0 0 0,0 0-1,-1 0 1,1 0 0,0 0 0,-1 0 0,1 0 0,-1 0-1,1 0 1,-1 0 0,0 0 0,0 1 0,-1-3-1,1 3 24,1 1 0,-1 0 0,0-1 0,1 1 0,-1 0 0,0-1 0,1 1 0,-1 0 0,0 0 0,1-1 0,-1 1 0,0 0-1,1 0 1,-1 0 0,0 0 0,0 0 0,1 0 0,-1 0 0,0 0 0,1 0 0,-1 1 0,0-1 0,1 0 0,-1 0 0,0 1 0,1-1 0,-1 0-1,0 1 1,1-1 0,-1 0 0,1 1 0,-1-1 0,1 1 0,-1-1 0,1 1 0,-1-1 0,1 1 0,-1 0 0,0 0 0,-4 5 100,0 1-1,0-1 1,1 1 0,-1 0 0,1 0 0,1 1 0,0-1-1,0 1 1,0-1 0,1 1 0,0 0 0,0 0 0,1 0-1,0 0 1,1 1 0,-1-1 0,3 13 0,-2-20-101,1 1 1,-1-1-1,1 0 1,-1 1-1,1-1 1,0 0 0,-1 0-1,1 0 1,0 1-1,0-1 1,0 0-1,0 0 1,0 0-1,0-1 1,1 1-1,-1 0 1,0 0-1,0-1 1,0 1-1,1 0 1,-1-1-1,0 1 1,1-1 0,-1 0-1,1 1 1,-1-1-1,0 0 1,1 0-1,-1 0 1,1 0-1,-1 0 1,1 0-1,-1 0 1,0-1-1,1 1 1,-1 0-1,2-2 1,5 0-129,1 0 1,-1-1-1,0 0 1,15-8-1,6-8-630,0-1 0,34-31 1,-56 45 572,-6 6 171,-1-1 0,1 1 0,-1-1 0,1 0 0,0 1-1,-1-1 1,1 1 0,0 0 0,0-1 0,-1 1-1,1-1 1,0 1 0,0 0 0,0 0 0,0 0 0,-1-1-1,2 1 1,-1 0 20,-1 1 0,0-1 1,0 0-1,1 0 0,-1 1 0,0-1 0,0 0 0,1 1 0,-1-1 0,0 0 0,0 0 1,0 1-1,0-1 0,0 0 0,1 1 0,-1-1 0,0 0 0,0 1 0,0-1 1,0 1-1,0-1 0,0 0 0,0 1 0,0-1 0,0 0 0,0 1 0,0 0 1,-9 36 1071,5-25-741,3-7-157,0 0 1,0 1 0,0-1-1,1 1 1,-1-1 0,1 1-1,2 8 1,-2-13-155,0 0-1,1 0 1,-1 0 0,0 0-1,1 0 1,-1 0 0,1 0-1,-1-1 1,1 1 0,0 0-1,-1 0 1,1 0 0,0-1-1,0 1 1,-1 0 0,1-1-1,0 1 1,1 0 0,0 0-23,0-1 1,0 1 0,0-1 0,0 1-1,0-1 1,-1 0 0,1 0 0,0 0 0,0 0-1,0 0 1,0-1 0,0 1 0,3-1-1,10-4-169,0-1-1,0 0 1,0-1-1,17-10 1,-17 8-124,0 1-1,1 0 1,26-8 0,-40 16 258,-1-1 0,1 1 1,-1 0-1,1 0 1,0-1-1,0 1 1,-1 0-1,1 0 1,0 0-1,-1 1 1,1-1-1,2 1 1,-3-1 28,-1 1 0,1-1 0,0 0 0,0 1 0,-1-1 0,1 1 0,0-1 0,-1 1 0,1 0 0,-1-1 0,1 1 0,-1 0 0,1-1 0,-1 1 0,1 0 0,-1-1 0,0 1 0,1 1 0,0 3 118,0 0-1,-1 0 1,0 0-1,0 0 1,0 0-1,-1 9 1,-1 16 797,3-30-902,-1 0 0,0 0 0,1 1 0,-1-1 0,1 0 0,-1 0 0,0 0 0,1 0 0,-1 0 0,1 0 0,-1 0 0,0 1 0,1-1 0,-1 0 0,1-1 0,-1 1 0,0 0 0,1 0 0,-1 0 0,1 0 0,-1 0 0,0 0 0,1 0 0,-1-1 0,1 1 0,-1 0 0,0 0 0,1 0 0,-1-1 0,0 1 0,1 0 0,-1 0 0,0-1 0,0 1 0,1 0 0,-1-1 0,21-15-144,-18 13 91,6-3-77,44-31-600,-49 35 642,0 0-1,0 0 0,0 0 0,0 1 1,0-1-1,0 1 0,1 0 0,-1 0 1,1 0-1,-1 1 0,9 0 1,-12 0 64,0 0 1,0 1 0,0-1 0,0 1 0,0-1 0,0 1 0,0-1 0,0 1-1,0-1 1,0 1 0,0 0 0,-1 0 0,1 0 0,0-1 0,0 1 0,-1 0-1,1 0 1,0 0 0,-1 0 0,1 0 0,-1 0 0,1 0 0,-1 0 0,0 0 0,0 0-1,1 0 1,-1 1 0,0-1 0,0 1 0,1 5-424,0-23-39,2-4 189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1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83 352 14283,'0'-2'226,"1"0"1,-1 1-1,1-1 0,-1 0 0,0 0 1,0 0-1,0 0 0,0 0 1,0 0-1,0 0 0,-1 0 0,1 0 1,-1 1-1,1-1 0,-1 0 1,0 0-1,1 0 0,-3-3 1,2 5-163,1 0 0,0-1 0,-1 1 0,1 0 0,-1-1 0,1 1 1,0 0-1,-1 0 0,1-1 0,-1 1 0,1 0 0,-1 0 0,1 0 0,-1 0 1,1 0-1,-1 0 0,1-1 0,-1 1 0,1 0 0,-1 1 0,1-1 1,-1 0-1,1 0 0,-1 0 0,0 0 0,-1 1 4,1 0-1,-1 0 1,0 0 0,1 0-1,0 0 1,-1 0 0,1 0-1,0 1 1,-1-1 0,1 0-1,-1 3 1,-5 6 80,1 0-1,0 0 1,0 1 0,-6 18 0,10-23-117,0 0 0,0-1 0,1 1 0,0 0 0,0 0 0,1 0 0,-1-1 0,1 1 0,0 0 0,1 0 0,1 8 0,-2-13-29,0 0 0,0-1 1,1 1-1,-1 0 0,0 0 1,1 0-1,-1-1 0,0 1 1,1 0-1,-1 0 0,1-1 1,-1 1-1,1 0 0,0-1 1,-1 1-1,1-1 0,0 1 1,-1-1-1,1 1 0,0-1 1,0 1-1,-1-1 0,1 0 1,0 1-1,0-1 0,0 0 1,-1 0-1,1 1 0,1-1 1,0 0-22,1-1 1,-1 1-1,0 0 1,1-1-1,-1 0 1,0 1 0,0-1-1,1 0 1,-1 0-1,3-2 1,3-2-97,-1 0 0,0-1 0,0 1 0,0-1 0,5-7 0,-1-2-147,0-1 1,-1 1-1,-1-2 1,-1 1-1,0-1 1,-1 0-1,-1-1 1,0 0-1,-1 0 1,3-30-1,-8 32 523,-4 25 286,-6 25 403,10-29-790,-2 3 42,2-1 1,-1 1-1,1 0 1,0 8-1,0-15-188,0 0-1,0-1 0,0 1 1,0 0-1,0 0 0,1 0 0,-1 0 1,0-1-1,0 1 0,1 0 1,-1 0-1,0-1 0,1 1 1,-1 0-1,1-1 0,-1 1 1,0 0-1,1-1 0,0 1 0,-1 0 1,1-1-1,-1 1 0,1-1 1,0 1-1,-1-1 0,1 0 1,0 1-1,0-1 0,-1 0 1,1 1-1,0-1 0,0 0 0,0 0 1,-1 0-1,1 0 0,0 1 1,0-1-1,0 0 0,-1 0 1,1-1-1,0 1 0,0 0 1,0 0-1,-1 0 0,1 0 0,0-1 1,0 1-1,-1 0 0,2-1 1,8-5-103,-1 1 1,0-1-1,0 0 1,0-1-1,-1 0 1,9-10-1,5-3-205,47-46-1290,97-117 0,-193 213 3232,15-12-1287,1 1 1,1 0 0,1 1-1,1 0 1,0 0 0,2 1-1,0 0 1,-4 36-1,9-47-402,0 1-1,0 0 0,1-1 0,1 1 0,0 0 0,0 0 1,1-1-1,0 1 0,1-1 0,0 0 0,1 0 0,0 0 1,1 0-1,0-1 0,0 1 0,1-1 0,0 0 0,1-1 1,10 11-1,-15-17-37,0 0 0,1 0 1,-1-1-1,1 1 1,0-1-1,-1 1 0,7 1 1,-9-3 58,1 0 1,-1 0-1,1 0 1,-1 1 0,1-1-1,-1 0 1,0 0-1,1 0 1,-1 0-1,1 0 1,-1 0-1,1 0 1,-1-1-1,1 1 1,-1 0-1,1 0 1,-1 0 0,1 0-1,-1-1 1,0 1-1,2 0 1,-2-1 2,0 0 0,0 1 0,1-1 0,-1 1 0,0-1 0,0 0 0,0 1 0,1-1 0,-1 0 0,0 1 0,0-1 0,0 0 0,0 1 0,0-1 0,0 0 0,-1 1 0,1-1 0,0 0 0,0 1 0,0-1 0,-1 0 0,-4-11 24,-1 0 1,-1 0-1,0 1 0,-1 0 1,0 0-1,0 1 0,-11-10 1,3 2 55,-42-43 159,-19-24 382,76 84-586,0 0 0,0 0 0,1-1 0,-1 1 0,0 0 0,0 0 0,0-1 0,1 1 0,-1-1 0,1 1 0,-1 0 0,1-1 0,0 1 0,0-1 0,-1 1 0,1-4 0,1 4-4,-1 0 0,1 0-1,-1 0 1,1 1 0,-1-1-1,1 0 1,0 0 0,-1 0-1,1 1 1,0-1 0,0 0-1,0 1 1,-1-1 0,1 0-1,0 1 1,0-1 0,0 1-1,0 0 1,0-1 0,0 1-1,0 0 1,0 0 0,0-1-1,2 1 1,194-29-2932,-113 19 1681,-36 3 450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15963,'6'-7'426,"-4"4"-289,1 0 1,0-1-1,0 2 1,0-1 0,0 0-1,5-2 1,-8 5-119,1-1 0,-1 1 1,1 0-1,-1 0 0,1 0 1,-1 0-1,1-1 0,-1 1 1,1 0-1,-1 0 0,1 0 1,-1 0-1,1 0 0,-1 0 1,1 0-1,-1 1 0,1-1 1,-1 0-1,1 0 0,-1 0 1,2 1-1,-1-1 22,-1 1 0,1 0 1,0 0-1,0 0 0,-1 0 1,1 0-1,0 0 0,-1 0 0,1 0 1,-1 0-1,1 0 0,-1 0 0,0 0 1,1 1-1,9 41 357,-1 1 0,-3 0 0,-1 0-1,-3 0 1,-4 66 0,2-105-547,0 1-1,-1-1 1,1 1 0,-1-1-1,-1 1 1,1-1-1,-4 10 1,4-14 71,0 0 1,0 0-1,0 0 0,0 1 1,0-1-1,0 0 0,0 0 1,0-1-1,0 1 0,0 0 0,-1 0 1,1 0-1,0-1 0,0 1 1,-1-1-1,1 1 0,-1-1 1,1 1-1,0-1 0,-1 0 1,1 0-1,-1 0 0,1 0 1,-1 0-1,1 0 0,0 0 0,-1 0 1,1 0-1,-1-1 0,1 1 1,-1-1-1,1 1 0,0-1 1,-2 0-1,-20-8-676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15523,'0'17'482,"2"1"1,0-1-1,1 0 0,0 0 0,2 0 0,0-1 0,10 24 1,-9-27-348,0-1 0,1 0 0,0-1 0,0 0 0,2 0 0,-1 0 1,1-1-1,1 0 0,0-1 0,11 9 0,-17-15-108,0-1 1,1 1-1,-1-1 0,1 1 1,-1-1-1,1-1 0,0 1 0,0-1 1,0 0-1,0 0 0,0 0 1,0 0-1,0-1 0,10-1 0,-8 0 4,0 0 0,-1-1 0,1 0 0,-1 0 0,0 0 0,1-1 0,-1 0 0,0-1 0,-1 1 0,7-5 0,2-5-31,1 0 1,-2 0-1,0-1 0,-1-1 1,0 0-1,18-34 0,13-38-756,-35 70 675,3-9-145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3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65 13923,'17'-18'3039,"-25"31"-363,-6 9-2154,-34 69 352,-56 149 0,99-229-839,-63 166-5,75-221-1683,19-38 402,3 0-1,3 2 1,67-118-1,-93 187 1303,-4 8 3,-1 0 0,0 1 0,1-1-1,0 0 1,0 1 0,0-1 0,0 1 0,0-1-1,0 1 1,1 0 0,-1 0 0,5-3 0,-7 5-34,1 0-1,-1 0 1,0 0 0,0 0 0,0 0 0,0 0 0,1 0-1,-1 0 1,0 0 0,0 0 0,0 0 0,1 0 0,-1 0-1,0 0 1,0 0 0,0 0 0,1 0 0,-1 0 0,0 0-1,0 0 1,0 0 0,1 0 0,-1 0 0,0 0 0,0 0-1,0 0 1,0 1 0,1-1 0,-1 0 0,0 0 0,0 0-1,0 0 1,0 0 0,0 1 0,1-1 0,-1 0 0,0 0-1,0 0 1,0 0 0,0 1 0,0-1 0,0 0 0,0 0-1,2 15 519,-7 20 131,4-32-536,-5 36 512,-19 141 1298,23-154-1736,1 0 0,1 0 0,2 0 1,8 49-1,0-44-59,0-18-70,-10-13-76,0 0 0,1 0 0,-1 0-1,0 1 1,1-1 0,-1 0 0,1 0 0,-1 0 0,0 0 0,1 0 0,-1 0 0,1 0-1,-1 0 1,1 0 0,-1 0 0,0 0 0,1 0 0,-1 0 0,1 0 0,-1 0-1,0 0 1,1 0 0,-1 0 0,1 0 0,-1-1 0,0 1 0,1 0 0,-1 0 0,1-1-1,0-1-18,0 1 0,0-1 0,0 0 0,0 1 0,0-1 0,0 0 0,-1 0-1,1 0 1,0 0 0,-1 0 0,0 1 0,1-1 0,-1 0 0,0 0-1,0 0 1,0 0 0,0 0 0,-1 0 0,1 0 0,-1 0 0,0-3 0,-13-41-445,11 36 373,0 1 1,-1 1 0,0-1 0,-1 1 0,0-1 0,0 1 0,-1 1 0,0-1 0,0 1-1,0 0 1,-1 0 0,0 1 0,-9-6 0,16 11 91,0 1 0,-1 0 0,1-1 0,0 1-1,-1 0 1,1-1 0,0 1 0,-1 0 0,1-1 0,-1 1 0,1 0 0,0 0 0,-1 0-1,1-1 1,-1 1 0,1 0 0,-1 0 0,1 0 0,-1 0 0,1 0 0,-1 0 0,1 0-1,-1 0 1,1 0 0,-1 0 0,1 0 0,-1 0 0,1 0 0,-1 1 0,1-1 0,0 0-1,-1 0 1,1 0 0,-1 1 0,1-1 0,0 0 0,-1 0 0,1 1 0,-1-1 0,1 0-1,0 1 1,-1-1 0,1 1 0,0-1 0,0 0 0,-1 1 0,1-1 0,0 1 0,0-1-1,0 1 1,-1-1 0,1 1 0,0-1 0,0 0 0,0 1 0,0-1 0,0 2-1,0 0 23,0-1-1,0 1 0,0 0 1,1 0-1,-1 0 0,1 0 1,-1 0-1,1-1 0,-1 1 1,1 0-1,0 0 0,0-1 0,0 1 1,2 2-1,-1-2-35,1 0-1,0 0 1,-1 0-1,1 0 1,0-1 0,0 1-1,0-1 1,0 0-1,0 0 1,0 0 0,1 0-1,-1 0 1,0-1-1,0 0 1,1 1-1,-1-1 1,0 0 0,1-1-1,-1 1 1,0-1-1,0 1 1,5-2 0,7-3-309,0 0 0,0 0 1,17-10-1,-29 13 257,46-24-2799,76-56 1,22-13 1054,-132 91 3912,-15 4-2060,0 0-1,0 0 1,1 0 0,-1 0-1,0 0 1,0 0 0,0 0 0,0 1-1,1-1 1,-1 0 0,0 0 0,0 0-1,0 0 1,0 1 0,0-1-1,0 0 1,0 0 0,0 0 0,1 1-1,-1-1 1,0 0 0,0 0 0,0 0-1,0 1 1,0-1 0,0 0-1,0 0 1,0 0 0,0 1 0,0-1-1,0 0 1,0 0 0,-1 0 0,1 1-1,0-1 1,0 0 0,-14 29 1889,7-17-1669,-7 21 776,-21 65 0,30-81-827,1 0-1,1 0 0,1 0 0,0 1 1,1 33-1,2-46-163,-1-1-1,1 0 1,-1 0 0,1 0-1,0 0 1,1 0 0,-1-1 0,1 1-1,-1 0 1,1 0 0,0-1 0,5 7-1,-6-9-32,0 0-1,0 0 0,0-1 0,0 1 0,0 0 0,0 0 1,1-1-1,-1 1 0,0-1 0,0 1 0,1-1 1,-1 0-1,0 1 0,0-1 0,1 0 0,-1 0 0,2 0 1,-1 0-4,1 0 0,-1-1 1,1 1-1,-1-1 0,0 0 1,0 0-1,1 0 0,-1 0 0,0 0 1,0 0-1,0-1 0,2-1 1,10-9-5,-1 0 0,-1-1 0,0 0 0,-1-1 0,16-25 1,40-85-109,-12-10-57,-47 112 90,-2-1-1,-1-1 1,5-45-1,-10 67 58,0-1 0,0 1 0,0-1-1,0 1 1,0-1 0,-1 1 0,1-1-1,-1 1 1,0-1 0,-2-3 0,3 5 5,-1 0 0,1 0 0,-1 1-1,1-1 1,-1 0 0,0 0 0,1 1 0,-1-1 0,0 1 0,0-1 0,1 1 0,-1-1-1,0 1 1,0-1 0,0 1 0,0 0 0,1-1 0,-1 1 0,0 0 0,-2-1 0,0 2 1,1-1 1,-1 0-1,0 1 1,0 0-1,0-1 1,0 1-1,0 0 1,1 1-1,-1-1 1,0 0 0,1 1-1,-1 0 1,1-1-1,0 1 1,-1 0-1,-2 3 1,-6 7 58,0 1 0,1 0 0,0 0 1,1 1-1,1 0 0,-10 21 0,5-3 178,1 0-1,-9 36 0,19-61-182,0-2-1,1 1 1,-1-1 0,1 0 0,0 1 0,1-1 0,0 0 0,-1 1-1,1-1 1,2 7 0,-2-12-43,0 0-1,0 1 0,0-1 1,0 0-1,0 1 1,0-1-1,0 0 0,0 1 1,0-1-1,1 0 1,-1 1-1,0-1 0,0 0 1,0 1-1,1-1 1,-1 0-1,0 0 0,0 1 1,1-1-1,-1 0 1,0 0-1,1 0 0,-1 0 1,0 1-1,1-1 1,-1 0-1,0 0 0,1 0 1,-1 0-1,0 0 1,1 0-1,-1 0 0,1 0 1,13-6 82,12-20-117,-24 23 26,34-38-189,30-33-191,-58 66 295,1 0 1,1 0-1,-1 1 0,1 0 1,20-10-1,-28 16 68,0 0-1,0 0 0,0 0 1,0 0-1,0 1 0,1-1 0,-1 1 1,0-1-1,0 1 0,0 0 1,1 0-1,-1 0 0,0 0 0,0 0 1,1 1-1,-1-1 0,0 1 1,0-1-1,0 1 0,3 1 0,-3 0 5,1-1-1,-1 1 0,0 0 0,0 0 0,0 0 0,0 0 0,0 1 0,0-1 0,-1 1 0,1-1 0,-1 1 0,0-1 0,2 5 0,1 7-1,0 0 1,-1 0-1,-1 0 0,0 0 0,-1 16 0,-1 4 9,-1-25-72,1 1 1,0 0-1,3 18 1,-3-28 63,0 0 0,0 0 0,0 0 1,0 1-1,0-1 0,0 0 0,0 0 1,0 0-1,0 0 0,0 0 0,1 0 1,-1 1-1,0-1 0,0 0 1,0 0-1,0 0 0,0 0 0,0 0 1,1 0-1,-1 0 0,0 0 0,0 1 1,0-1-1,0 0 0,1 0 1,-1 0-1,0 0 0,0 0 0,0 0 1,0 0-1,1 0 0,-1 0 0,0 0 1,0 0-1,0 0 0,0 0 1,1 0-1,-1 0 0,0-1 0,0 1 1,0 0-1,0 0 0,0 0 0,1 0 1,-1 0-1,0 0 0,0 0 0,0 0 1,0-1-1,0 1 0,0 0 1,0 0-1,1 0 0,-1 0 0,0 0 1,0 0-1,0-1 0,0 1 0,0 0 1,0 0-1,8-11-440,22-59-204,-7 22 223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15883,'-19'62'1759,"-13"50"216,30-100-1779,0-1 1,0 1-1,2 0 0,-1-1 0,1 1 1,1 0-1,3 18 0,-3-28-176,-1 1 0,1-1 0,0 1 0,0-1 0,0 1 0,0-1 0,0 0 0,1 1 0,-1-1 0,1 0 0,-1 0 0,1 0 0,0 0 0,0 0 0,0 0 0,0-1 0,0 1 0,4 1 0,-5-2-18,1-1 0,-1 1-1,1-1 1,0 0 0,-1 1-1,1-1 1,0 0 0,-1 0-1,1 0 1,0 0 0,-1 0 0,1-1-1,0 1 1,-1-1 0,1 1-1,0-1 1,-1 1 0,1-1-1,-1 0 1,1 0 0,-1 1-1,1-1 1,-1 0 0,0 0-1,0-1 1,1 1 0,-1 0 0,0 0-1,1-3 1,5-6-13,-1-1 0,0 0 0,0 0 1,5-19-1,-9 25-51,-2 7 69,-1 1 0,1 0 0,0 0-1,-1 0 1,1 0 0,1-1 0,-1 1 0,0 0 0,1 0 0,-1 0 0,1-1 0,0 1 0,0 0-1,0-1 1,2 5 0,-2-6-1,1 1 1,-1-1-1,0 0 0,0 0 1,1 0-1,-1 0 0,1 0 0,-1 0 1,1 0-1,-1-1 0,1 1 1,-1 0-1,1-1 0,0 1 0,-1-1 1,1 0-1,0 1 0,-1-1 1,1 0-1,0 0 0,0 0 1,-1 0-1,1-1 0,0 1 0,-1 0 1,4-2-1,13-4 15,0-1-1,0 0 1,-1-1 0,0-2-1,0 1 1,-1-2 0,19-15-1,-16 11-115,1 1-1,1 0 0,33-14 1,-52 27 79,0 0 0,0 0 0,0 1 0,0-1 0,0 1 0,0-1 0,0 1 0,0 0 1,0 0-1,4 0 0,-6 0 10,1 0 1,-1 0-1,1 0 0,0 1 1,-1-1-1,1 0 1,-1 1-1,1-1 1,0 0-1,-1 1 0,1-1 1,-1 0-1,1 1 1,-1-1-1,1 1 1,-1-1-1,0 1 0,1-1 1,-1 1-1,0-1 1,1 1-1,-1 0 0,1 4 13,0-1 0,-1 0 0,1 0 0,-1 0-1,0 0 1,0 1 0,-1-1 0,0 4 0,0 2 80,-2 10 113,2-13-94,-1 0 0,1 0-1,1 0 1,-1 0-1,1 0 1,1 0-1,-1 0 1,1 0 0,3 11-1,-3-17-85,-1 0 1,1 0-1,0 0 0,0 0 0,0 0 0,0 0 0,0 0 1,0 0-1,1-1 0,-1 1 0,0 0 0,0-1 1,0 1-1,1-1 0,-1 1 0,0-1 0,1 0 0,-1 1 1,0-1-1,1 0 0,-1 0 0,1 0 0,-1 0 0,0 0 1,1 0-1,-1 0 0,0-1 0,1 1 0,1-1 1,6-1-8,0-1 0,18-7 1,-24 8-32,17-7-95,0 0-121,27-9-1,-42 17 188,-1 0 0,0 0 1,1 0-1,-1 0 0,1 0 1,-1 1-1,1 0 0,-1 0 0,1 0 1,-1 1-1,1 0 0,6 1 1,-9-1 28,1 1 0,-1 0 0,1-1-1,-1 1 1,0 0 0,1 0 0,-1 0 0,0 0 0,-1 1 0,1-1 0,0 1 0,-1-1 0,1 1 0,-1-1 0,0 1 0,1 0 0,-2-1 0,2 5 0,2 6 56,-1 1 0,2 19 0,-5-32-35,1 3 12,3 43 233,3-1-1,2 1 1,2-2 0,20 55 0,-26-87-217,29 78 64,-31-80-91,0 0 1,-1 1-1,0-1 0,-1 0 0,0 1 1,-1 15-1,0-24 0,-1-1-1,1 1 1,-1-1 0,1 1-1,-1-1 1,0 0-1,0 1 1,0-1 0,0 0-1,-1 0 1,1 0 0,0 0-1,-1 0 1,0 0 0,1 0-1,-1 0 1,-3 2 0,4-3-3,-1-1 1,1 1-1,0 0 1,0-1-1,-1 1 0,1-1 1,0 0-1,-1 1 1,1-1-1,0 0 1,-1 0-1,1 0 1,-1 0-1,1 0 1,0 0-1,-1 0 1,1 0-1,-1 0 1,1-1-1,0 1 1,-1-1-1,1 1 1,0-1-1,0 1 1,-1-1-1,1 0 1,0 0-1,0 0 1,0 1-1,0-1 1,0 0-1,-2-2 1,-2-4-12,0 1 0,1-1 0,0 0 1,0 0-1,1 0 0,0-1 0,0 1 0,0-1 1,1 0-1,0 0 0,-1-14 0,1-3-33,0 1 0,3-39 0,1 35 23,2 1 1,1 0-1,1 1 1,1-1-1,18-41 1,-3 18 81,54-85 0,-65 119-120,-1 0 0,-1 0 0,0-1 0,-2 0 0,0-1 0,9-34 0,-15 50 42,-1 1 0,0-1 1,0 1-1,0-1 0,0 1 0,0-1 0,0 1 0,0-1 0,0 1 0,-1-1 1,1 1-1,-1-3 0,1 4 8,-1-1 0,1 1 0,0 0 0,0-1 0,-1 1 0,1 0 0,0 0 0,-1-1 0,1 1 0,0 0 0,-1 0 0,1 0 0,0-1 0,-1 1 0,1 0 0,0 0 0,-1 0 0,1 0 0,0 0 0,-1 0 0,1 0 0,-1 0 0,1 0 0,0 0 0,-1 0 0,1 0 0,-1 0 0,1 0 0,-1 0 0,-1 1-6,-1 0 1,1 1-1,-1-1 1,1 0-1,0 1 0,0 0 1,0-1-1,0 1 1,0 0-1,0 0 0,-3 4 1,4-4 14,0 0 1,-1-1-1,1 1 1,0 0 0,0 0-1,0 0 1,0 0-1,0 0 1,0 0-1,1 0 1,-1 1 0,1-1-1,-1 0 1,1 0-1,0 3 1,0-3-72,1 1-1,0-1 1,0 0 0,0 0 0,0 0-1,0-1 1,0 1 0,1 0 0,-1 0-1,1 0 1,-1-1 0,1 1 0,-1-1-1,1 0 1,2 2 0,19 19-441,-13-12 192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16091,'-19'14'359,"1"0"0,1 1-1,0 1 1,1 1-1,1 0 1,-15 22-1,13-16 6,2 1-1,0 0 0,-22 52 0,30-60-194,2 0 0,0 0 0,1 0-1,0 1 1,1-1 0,1 1-1,1 0 1,1 17 0,-1-31-171,1 0 0,1 0 1,-1 0-1,0 0 0,1 0 1,-1 0-1,1 0 1,0 0-1,0 0 0,0-1 1,1 1-1,-1 0 1,1 0-1,-1-1 0,1 1 1,0-1-1,0 0 0,0 1 1,0-1-1,0 0 1,1 0-1,-1 0 0,1-1 1,-1 1-1,1 0 0,-1-1 1,1 0-1,0 0 1,0 1-1,0-2 0,0 1 1,0 0-1,0-1 0,0 1 1,0-1-1,0 0 1,0 0-1,0 0 0,0 0 1,0-1-1,0 1 0,0-1 1,0 0-1,0 1 1,3-3-1,20-7 18,-1-1 0,0-1 0,-1-1 0,-1-1 0,28-22 0,-10 6-141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 14875,'-10'16'1180,"1"-2"-319,2 0 0,-12 26 0,18-37-774,0 0 0,0 0 0,0 0 1,0 0-1,1 0 0,-1 0 0,1 0 1,0 0-1,0 0 0,0 1 0,0-1 1,0 0-1,1 0 0,-1 0 0,1 0 1,0 0-1,0 0 0,0 0 0,1-1 0,1 5 1,-2-5-66,1-1 0,-1 0 0,0 0-1,1 1 1,-1-1 0,0 0 0,1 0 0,-1 0 0,1-1 0,0 1 0,-1 0 0,1-1 0,0 1 0,-1-1 0,1 1 0,0-1 0,0 0 0,0 1 0,-1-1 0,1 0 0,0 0-1,0-1 1,0 1 0,-1 0 0,1 0 0,0-1 0,0 1 0,-1-1 0,1 0 0,0 1 0,-1-1 0,1 0 0,-1 0 0,2-2 0,5-1 10,0-2 0,-1 1 0,0-1 1,0 0-1,8-9 0,-7 5 15,0 0 0,0 0 0,8-18 0,-13 24-7,-1 0 1,0-1-1,0 1 1,-1-1-1,1 1 1,-1-1-1,0 0 1,0 1-1,-1-1 0,1 0 1,-1 0-1,-1-7 1,1 11-34,0 1 0,0-1 0,0 1 0,-1-1 0,1 1 0,0-1 1,-1 1-1,1-1 0,0 1 0,-1-1 0,1 1 0,0-1 0,-1 1 0,1 0 1,-1-1-1,1 1 0,-1 0 0,1-1 0,-1 1 0,1 0 0,-1 0 0,1-1 1,-1 1-1,0 0 0,1 0 0,-1 0 0,1 0 0,-1 0 0,0 0 0,1 0 1,-1 0-1,1 0 0,-1 0 0,1 0 0,-1 0 0,0 0 0,1 0 0,-1 1 1,1-1-1,-1 0 0,1 0 0,-1 1 0,1-1 0,-1 0 0,1 1 0,-1 0 0,-25 16 152,21-12-159,0 1 0,0 0-1,0 0 1,1 0 0,0 1 0,0 0-1,1 0 1,-1 0 0,-3 14 0,7-20-21,-1-1 0,1 1 1,0 0-1,0-1 0,0 1 1,0 0-1,0-1 0,0 1 1,0 0-1,0-1 0,0 1 1,0 0-1,0-1 1,0 1-1,0-1 0,0 1 1,1 0-1,-1-1 0,0 1 1,1-1-1,-1 2 0,1-2 0,-1 0-1,0 0 0,1 0 0,-1 1 0,1-1 0,-1 0 0,1 0 0,-1 0 0,1 0 1,-1 0-1,1 0 0,-1 0 0,1 0 0,-1 0 0,1 0 0,-1 0 0,0 0 1,1 0-1,-1 0 0,1 0 0,0-1 0,24-13 484,-14 5-443,-1-1 0,15-15 0,-1-8-129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16227,'-5'128'5937,"1"-86"-5609,3 1 1,1 0-1,2 0 0,8 47 0,-10-89-326,8 25 59,-8-26-60,1 1 1,-1-1 0,0 1-1,0-1 1,0 1 0,1-1 0,-1 0-1,0 1 1,0-1 0,1 1 0,-1-1-1,1 0 1,-1 1 0,0-1-1,1 0 1,-1 1 0,1-1 0,-1 0-1,0 1 1,1-1 0,-1 0 0,1 0-1,-1 0 1,1 0 0,-1 1-1,1-1 1,-1 0 0,1 0 0,-1 0-1,1 0 1,-1 0 0,1 0 0,-1 0-1,1 0 1,-1 0 0,1-1 0,-1 1-1,1 0 1,-1 0 0,1 0-1,-1-1 1,1 1 0,-1 0 0,1 0-1,-1-1 1,1 1 0,-1 0 0,0-1-1,1 1 1,-1-1 0,7-8 13,0 1-1,0-2 1,-1 1 0,-1-1 0,9-18 0,-1-1 8,84-142 112,-76 139-74,1 0 0,2 1 0,29-28 0,-45 49-123,-12 8-854,-17 9-279,9-1 782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6001,'-5'-23'-510,"0"7"224,5 13 734,1 0-1,-1 0 0,1 1 1,0-1-1,0 0 1,0 0-1,0 1 1,1-1-1,2-4 1,8-4 2693,-12 11-3060,0 0 1,1 0-1,-1 0 1,1 0 0,-1 0-1,0 0 1,1 0-1,-1 0 1,1 1 0,-1-1-1,0 0 1,1 0-1,-1 0 1,0 0 0,1 0-1,-1 1 1,0-1-1,1 0 1,-1 0 0,0 1-1,0-1 1,1 0-1,-1 0 1,0 1 0,0-1-1,1 0 1,-1 1-1,0-1 1,0 0-1,0 1 1,0-1 0,1 0-1,-1 1 1,0-1-1,0 1 1,3 12 528,0 0 0,-2 0 0,1 0 0,-1 1 0,-1-1 0,-1 0 0,-1 15 0,0 10 221,-1 37 211,-1 59 185,8-108-1056,-4-26-168,0 1 0,1 0 0,-1-1 0,0 1 0,1-1-1,-1 1 1,0 0 0,1-1 0,-1 1 0,1-1 0,-1 1 0,1-1 0,-1 1 0,1-1-1,-1 1 1,1-1 0,0 0 0,-1 1 0,2-1 0,0 0-16,0 0 1,0 0-1,0 0 1,0 0-1,0-1 1,0 1-1,0-1 1,0 1-1,0-1 0,0 0 1,-1 0-1,1 0 1,0 0-1,0 0 1,-1 0-1,1-1 1,1-1-1,28-22-337,15-11-202,-42 34 488,-1 0 0,1-1 0,0 2 0,0-1 1,1 0-1,-1 1 0,0-1 0,1 1 0,-1 1 1,6-2-1,-8 2 41,-1 0 0,1 0-1,0 0 1,-1 1 0,1-1 0,-1 0 0,1 1 0,0-1 0,-1 1 0,1-1 0,-1 1 0,1 0-1,-1 0 1,0-1 0,1 1 0,-1 0 0,0 0 0,1 0 0,-1 1 0,1 0 0,0 1 9,-1-1 0,1 1 0,-1 0 0,1-1 1,-1 1-1,0 0 0,0 0 0,0 0 0,-1 0 1,1 4-1,0 1 54,0 0-1,-1-1 1,-1 1 0,1 0 0,-1 0 0,0 0-1,-1-1 1,-3 9 0,3-10 18,0-1 0,-1 0 0,0 0 0,0 0 0,-1 0 0,1 0 0,-1-1 0,0 0 0,0 0 0,0 0 0,-1 0 0,0 0 0,1-1 0,-1 0 0,0 0 0,-1 0 0,-7 2 0,10-3-109,-1-1-1,0 0 1,0 0-1,0 0 1,1-1 0,-1 1-1,0-1 1,0 0-1,0 0 1,0 0-1,0-1 1,0 0-1,0 1 1,1-1 0,-1 0-1,0-1 1,1 1-1,-1-1 1,0 0-1,1 1 1,0-2 0,-1 1-1,1 0 1,0-1-1,0 1 1,0-1-1,-2-3 1,0 0-43,1 0-1,0 0 1,0 0 0,1 0-1,0 0 1,0-1-1,-3-8 1,-3-23-417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18204,'2'15'368,"0"1"0,-1 0 0,-1 0 0,-1 0 0,-2 18 0,-1 16 236,3-17-239,-1-15-158,2-1-1,0 1 0,0-1 1,2 1-1,6 31 1,-7-47-209,-1-1 1,1 1-1,0-1 1,0 0 0,-1 1-1,1-1 1,0 0 0,0 1-1,0-1 1,0 0-1,0 0 1,0 0 0,1 0-1,-1 0 1,0 0 0,1 0-1,-1-1 1,0 1 0,1 0-1,-1-1 1,1 1-1,-1-1 1,1 1 0,-1-1-1,1 0 1,-1 0 0,1 0-1,-1 0 1,1 0 0,0 0-1,1 0 1,8-2-143,-1 1 1,0-2-1,19-6 1,3-1-186,-27 10 292,-1-1 0,1 1 1,0 0-1,-1 0 1,1 1-1,0-1 0,-1 1 1,1 0-1,-1 0 1,1 1-1,-1-1 0,1 1 1,-1 0-1,0 0 1,0 1-1,6 3 0,-9-4 57,1-1 0,0 1 0,0 0 0,0 0 0,-1-1 0,1 1-1,-1 0 1,1 1 0,-1-1 0,0 0 0,0 0 0,0 1 0,0-1-1,0 0 1,-1 1 0,1-1 0,-1 1 0,1-1 0,-1 1 0,0-1 0,0 1-1,0-1 1,0 1 0,0-1 0,-1 1 0,1-1 0,-1 0 0,0 1-1,0-1 1,0 0 0,0 1 0,-1 1 0,-2 2 80,0 0 0,0-1 1,0 0-1,-1 0 0,1 0 0,-1-1 0,0 0 0,-1 1 1,1-2-1,-1 1 0,0-1 0,-9 5 0,10-6-177,-1 0 0,1 0-1,0 0 1,0 0-1,-1-1 1,1 0 0,-1 0-1,1-1 1,-1 1-1,0-1 1,1 0 0,-1-1-1,1 1 1,-1-1-1,-7-2 1,12 2-13,0 1 1,-1 0-1,1-1 1,0 1-1,0-1 0,0 1 1,0-1-1,0 0 0,0 1 1,0-1-1,0 0 1,0 0-1,0 0 0,0 0 1,1 1-1,-1-1 0,0 0 1,1 0-1,-1-1 1,0 1-1,1 0 0,-1 0 1,1 0-1,0 0 1,-1 0-1,1-1 0,0 1 1,0 0-1,0 0 0,0 0 1,0-1-1,0 1 1,0 0-1,0 0 0,0-1 1,1 1-1,-1 0 0,0 0 1,2-2-1,10-14-939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13627,'27'-8'1712,"-4"5"-976,-4 1-311,-4 2 1775,-4 2-1520,1-7-928,1 0 424,1-17-208,1-1-112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42 15147,'8'19'1417,"1"14"-801,-3 11-184,-2 11 552,2 4-40,-3 3-176,0 0-136,0-7-151,-2-7-113,2-15-392,0-8 1072,-9-26-1016,-1-17 64,-6-9 24</inkml:trace>
  <inkml:trace contextRef="#ctx0" brushRef="#br0" timeOffset="1">0 177 13987,'1'-4'115,"0"1"-1,0 0 1,0 0 0,0-1 0,1 1-1,-1 0 1,1 0 0,0 0 0,0 0-1,0 1 1,0-1 0,0 0 0,1 1-1,3-4 1,44-30 577,-40 29-295,11-7-220,0 2-1,1 0 1,0 1-1,31-10 1,-42 18-152,-1-1-1,1 2 1,0-1 0,0 2 0,0-1-1,0 1 1,0 1 0,1 0 0,-1 1 0,0 0-1,20 5 1,-25-4-13,0 0-1,-1 1 1,1-1-1,-1 1 1,0 1-1,0-1 1,0 1-1,0 0 1,0 0-1,-1 0 1,0 0-1,0 1 1,0 0-1,0 0 1,-1 0-1,0 0 1,0 1-1,0-1 1,-1 1-1,0 0 1,0-1-1,0 1 1,-1 0-1,2 8 1,-2 0 116,1 0 0,-2 0 0,0 0 0,-1 0 0,0-1 0,-1 1 0,0 0 0,-1-1 0,-9 25 1,4-17 221,-2 0 0,0-1 1,-1-1-1,-1 0 1,-23 29-1,26-38-196,-1 1 0,0-2 0,0 1 1,-1-1-1,0-1 0,0 0 0,-1 0 0,0-1 0,-1-1 0,-15 7 1,26-13-208,0 1 1,0-1 0,0 1 0,-1-1 0,1 0-1,0 1 1,0-1 0,0 0 0,0 0 0,0-1-1,0 1 1,-2-1 0,3 1 1,1 0 0,-1 0 0,1-1 0,-1 1-1,1 0 1,-1-1 0,1 1 0,-1-1 0,1 1 0,0-1 0,-1 1 0,1 0 0,0-1 0,-1 1-1,1-1 1,0 0 0,-1 1 0,1-1 0,0 1 0,0-1 0,0 1 0,0-1 0,-1 0-1,1 1 1,0-1 0,0 1 0,0-1 0,0 0 0,0 1 0,1-1 0,-1 1 0,0-1 0,0 0-1,0 1 1,0-1 0,1 1 0,-1-1 0,0 1 0,1-1 0,-1 1 0,0-1 0,1 1-1,0-1 1,3-5-231,0 0-1,0 0 1,1 1-1,0 0 1,0 0 0,0 1-1,1-1 1,6-3-1,-9 6 155,24-17-758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60 242 13619,'1'0'62,"-1"0"0,0 0 1,1 0-1,-1 0 0,1 0 0,-1 0 0,0 0 1,1 0-1,-1 0 0,1 0 0,-1 0 0,0 0 1,1 0-1,-1 0 0,0 1 0,1-1 0,-1 0 1,0 0-1,1 1 0,-1-1 0,0 0 0,1 0 1,-1 1-1,0-1 0,0 0 0,1 1 1,-1-1-1,0 0 0,0 1 0,1 0 0,-4 13 1471,-20 24 507,15-26-1500,6-10-475,-24 48 772,24-46-779,1-1 0,-1 1-1,1-1 1,0 1-1,1-1 1,-1 1 0,1 0-1,-1-1 1,1 1-1,0 0 1,1 0 0,0 6-1,-1-9-41,0-1-1,1 1 0,-1 0 1,0 0-1,0-1 0,1 1 1,-1 0-1,0-1 0,1 1 1,-1 0-1,1-1 0,-1 1 1,1 0-1,-1-1 0,1 1 1,-1-1-1,1 1 1,0-1-1,-1 0 0,1 1 1,0-1-1,-1 1 0,1-1 1,0 0-1,-1 0 0,3 1 1,-2-1 2,1 0 0,0 0 0,-1 0 0,1-1 0,0 1 0,-1-1 0,1 1 0,-1-1 0,1 1 0,0-1 1,2-1-1,3-3 11,0 0 1,-1 0 0,1 0 0,5-7-1,0 0-23,-1-1-1,0-1 0,0 0 0,-2 0 1,0-1-1,0 0 0,-2-1 0,0 1 0,0-2 1,-2 1-1,0-1 0,5-32 0,-12 31-26,2 18 21,0-1 1,0 1-1,0 0 0,0 0 1,0-1-1,-1 1 0,1 0 1,0 0-1,0-1 0,0 1 0,-1 0 1,1 0-1,0 0 0,0 0 1,0-1-1,-1 1 0,1 0 1,0 0-1,0 0 0,-1 0 1,1 0-1,0 0 0,-1 0 1,1 0-1,0-1 0,0 1 0,-1 0 1,1 0-1,0 0 0,-1 1 1,-1-1 6,1 1-1,0 0 1,-1 0 0,1-1 0,-1 1 0,1 0-1,0 1 1,0-1 0,-1 0 0,1 0 0,0 0-1,0 1 1,0-1 0,1 1 0,-3 2 0,-1 3 37,1 1 0,0 0-1,0 0 1,0 0 0,1 0 0,0 0 0,1 1 0,-1-1 0,2 1 0,-1-1 0,2 12 0,-1-18-36,0-1 1,0 0 0,0 0 0,0 0 0,0 0 0,0 1 0,1-1-1,-1 0 1,0 0 0,1 0 0,-1 0 0,1 0 0,-1 0 0,1 0 0,0 0-1,-1 0 1,1 0 0,0 0 0,0-1 0,0 1 0,-1 0 0,1 0-1,0-1 1,0 1 0,0 0 0,0-1 0,0 1 0,0-1 0,0 1-1,1-1 1,-1 0 0,0 0 0,0 1 0,0-1 0,0 0 0,0 0 0,1 0-1,-1 0 1,0 0 0,0 0 0,0 0 0,0-1 0,0 1 0,0 0-1,1-1 1,-1 1 0,0-1 0,0 1 0,1-2 0,6-1 9,-1-1 1,0 0-1,0-1 0,0 0 1,11-9-1,59-70-188,-25 25-136,-52 59 295,1-1 1,-1 0 0,0 1-1,1-1 1,-1 1 0,1-1-1,-1 1 1,1-1-1,0 1 1,-1 0 0,1-1-1,-1 1 1,1 0-1,0-1 1,-1 1 0,1 0-1,0 0 1,0-1-1,-1 1 1,1 0 0,1 0-1,-2 0 8,1 1 1,-1-1-1,0 0 0,1 1 0,-1-1 0,0 1 0,0-1 0,1 1 0,-1-1 1,0 1-1,0-1 0,0 1 0,1-1 0,-1 1 0,0-1 0,0 1 1,0-1-1,0 1 0,0-1 0,0 1 0,0-1 0,0 2 0,-6 43 138,3-32-59,2-4-20,-2 6 108,2 1-1,0-1 0,1 25 0,0-39-149,0 0 0,0 1 0,0-1 0,0 0 0,1 0 0,-1 0 0,0 0 0,1 0 0,-1 0 0,1 0 0,-1 0 0,1 0 0,0 0 0,-1 0 0,1 0 0,0 0 0,0 0-1,-1 0 1,1 0 0,0-1 0,0 1 0,0 0 0,0-1 0,0 1 0,0-1 0,0 1 0,0-1 0,0 1 0,0-1 0,0 0 0,1 0 0,-1 1 0,0-1 0,0 0 0,0 0 0,0 0 0,1 0 0,-1 0-1,0 0 1,0-1 0,0 1 0,0 0 0,0-1 0,2 0 0,4-1 22,1-1 0,-1 0 0,0 0 0,0-1-1,9-6 1,15-13-129,38-36-1,-45 37-213,0 1 1,44-28-1,-68 48 290,1 1-1,0-1 1,-1 1-1,1 0 1,0-1 0,-1 1-1,1 0 1,0-1-1,-1 1 1,1 0-1,0 0 1,0-1-1,-1 1 1,1 0 0,0 0-1,0 0 1,-1 0-1,1 0 1,0 0-1,0 0 1,-1 1-1,1-1 1,0 0-1,0 0 1,-1 0 0,1 1-1,1 0 1,-2 0 8,1 0 1,0 0-1,0 0 1,-1 0-1,1 0 1,-1 0-1,1 0 1,-1 0-1,0 1 1,1-1-1,-1 0 1,0 0-1,0 0 1,1 1 0,-1 0-1,-1 10 90,1-1 0,-5 22 0,4-27-32,-1 4 8,0-1 61,1 1-1,0-1 1,0 14-1,1-20-93,1 0 0,-1-1 0,0 1 0,1 0 0,0-1 0,-1 1 0,1-1 0,0 1 0,1-1 0,-1 1 0,0-1 0,1 0 0,-1 0 0,1 1 0,0-1 0,3 3 0,6 7-70,0 0 1,0 0-1,-2 1 0,1 1 0,-2 0 1,0 0-1,0 0 0,-1 1 1,-1 0-1,-1 1 0,0-1 0,-1 1 1,0 0-1,-2 0 0,0 0 0,0 1 1,-2-1-1,0 0 0,-1 1 1,-3 16-1,3-26 87,-1 1 1,0-1-1,0 0 1,-1 0-1,1-1 1,-7 11-1,8-15-25,0-1-1,0 0 1,1 1 0,-1-1-1,0 0 1,-1 0-1,1 0 1,0 1 0,0-1-1,0 0 1,-1 0 0,1-1-1,0 1 1,-1 0-1,1 0 1,-1-1 0,1 1-1,-1-1 1,1 1 0,-1-1-1,0 0 1,1 1-1,-1-1 1,1 0 0,-1 0-1,0 0 1,1 0 0,-1-1-1,0 1 1,1 0-1,-1-1 1,1 1 0,-1-1-1,1 1 1,-1-1-1,-1-1 1,-3-2 2,1 1 0,0-1 1,0 0-1,0-1 0,0 1 0,1-1 0,0 0 1,0 0-1,0-1 0,1 1 0,0-1 0,0 1 0,0-1 1,1 0-1,-1 0 0,-1-8 0,2 6-25,0-1-1,1 1 1,0 0-1,0 0 1,1-1-1,0 1 1,0 0-1,1-1 1,0 1-1,1 0 1,0 0 0,3-11-1,9-11-364,2 0 0,25-38 0,12-22-1562,-32 47 712,-2-1 0,21-74 0,-24 61 453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15819,'6'-8'1777,"-4"10"-1153,-4 20-168,-4 8 872,1 10-296,-3 4-207,3 6-297,-1 3-48,3-4-112,3-6-88,7-8-112,3-8-96,6-12-424,4-7-304,2-9-496,1-8 928,0-8-201,2-2-143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70 118 18556,'-7'6'720,"-4"3"-154,1 0 1,-11 13 0,19-20-459,0 1 0,0 0 1,0-1-1,0 1 0,0 0 1,1 0-1,-1 0 1,1 1-1,0-1 0,0 0 1,0 0-1,0 1 0,0 6 1,1-9-92,0 0 0,0-1 0,0 1 0,0 0 0,1 0 0,-1-1 0,0 1 0,0 0 0,0 0 1,1-1-1,-1 1 0,0 0 0,1-1 0,-1 1 0,1 0 0,-1-1 0,1 1 0,-1-1 0,1 1 0,-1-1 0,1 1 0,-1-1 0,1 1 0,0-1 1,0 1-1,1 0 1,0 0 1,0-1 0,1 1-1,-1-1 1,0 0 0,0 1 0,0-1-1,0 0 1,3 0 0,4-1-23,-1-1 0,0 1 0,17-6 0,-2-4-166,0-1 0,0-1 0,-1-1 0,0 0 0,-2-2 0,23-21 0,-33 28 38,1 4 189,-12 14 150,-13 26 344,8-22-363,-3 9 243,1 0 0,1 0 0,-6 37 0,13-58-418,0 0 1,0 0-1,-1 0 0,1 0 0,0 0 1,0 0-1,0 0 0,0 0 0,0 0 0,0 0 1,0 0-1,0 0 0,1 0 0,-1 0 1,0-1-1,0 1 0,1 0 0,-1 0 0,1 0 1,-1 0-1,1 0 0,-1 0 0,1-1 0,0 1 1,-1 0-1,1 0 0,1 0 0,-1-1-27,1 1-1,-1-1 0,0 0 1,1 0-1,-1 0 0,1 0 1,-1 0-1,0-1 1,1 1-1,-1 0 0,0-1 1,1 1-1,-1 0 0,0-1 1,0 0-1,3-1 0,5-3-339,1-1 0,-1-1 0,12-11 0,11-16-1031,-1-1 0,-2-2 0,-1-1 0,25-45 0,-48 75 1315,-4 7 110,0-1 0,0 1 0,0 0 0,0-1 0,0 1 0,0-1 0,-1 1 0,1-1 0,0 1 0,-1-1 0,1 0 0,-1 1 1,0-4-1,0 5 71,-1 0 1,0 1 0,0-1 0,0 0 0,0 0-1,1 1 1,-1-1 0,0 1 0,0-1 0,1 0 0,-1 1-1,0-1 1,1 1 0,-1 0 0,0-1 0,1 1-1,-1 0 1,0 1 0,-25 28 2447,-35 56-1,60-85-2539,0 0 15,1 0 1,-1 0-1,0 0 0,1 0 1,-1 0-1,1 0 1,-1 0-1,1 0 0,-1 1 1,1-1-1,0 0 1,0 0-1,-1 2 0,1-3-29,0 1-1,1-1 1,-1 0-1,0 0 1,0 1-1,0-1 1,0 0-1,1 0 0,-1 1 1,0-1-1,0 0 1,0 0-1,1 0 1,-1 1-1,0-1 1,0 0-1,1 0 1,-1 0-1,0 0 0,0 0 1,1 1-1,-1-1 1,0 0-1,0 0 1,1 0-1,-1 0 1,0 0-1,1 0 0,-1 0 1,0 0-1,1 0 1,-1 0-1,34-9-328,-27 7 188,21-7-433,0 1 0,45-5 1,-62 11 516,0 1 1,0 1 0,0 0-1,0 0 1,-1 1-1,1 1 1,0 0 0,-1 0-1,1 1 1,12 5 0,-21-8 90,-1 1-1,1 0 1,0-1 0,-1 1 0,1 0 0,-1 0 0,1 0-1,-1 0 1,1 0 0,-1 1 0,0-1 0,0 0 0,1 1-1,-1-1 1,0 0 0,0 1 0,0-1 0,-1 1 0,1 0-1,0-1 1,0 1 0,-1 0 0,1-1 0,-1 4 0,0-3 24,0 0 0,-1 0 0,1 0 1,-1 1-1,0-1 0,0 0 0,1 0 0,-2 0 1,1 0-1,0 0 0,0 0 0,0 0 1,-1 0-1,1-1 0,-1 1 0,0-1 1,1 1-1,-5 2 0,-1 1-30,-1 1 0,0-1 0,-1-1-1,1 0 1,-1 0 0,0-1 0,0 0 0,0 0 0,0-1-1,0 0 1,-1-1 0,1 0 0,0 0 0,-1-1-1,1 0 1,-1-1 0,-14-2 0,5-5-180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59 15419,'-6'12'249,"2"-1"-1,0 2 1,0-1-1,1 0 1,0 1-1,1-1 1,1 1-1,0 13 1,0-1-55,1 0 0,6 38 1,-5-54-145,1-1-1,0 0 1,0 1 0,0-1 0,1 0 0,0 0-1,1 0 1,0-1 0,0 1 0,11 13 0,-14-20-41,0 0 1,0 0 0,0 0 0,0 0 0,0 0-1,0 0 1,0-1 0,0 1 0,1 0-1,-1-1 1,0 1 0,1-1 0,-1 1 0,0-1-1,1 0 1,-1 1 0,0-1 0,1 0-1,-1 0 1,1 0 0,-1 0 0,2-1 0,0 1 1,0-1 0,-1 0 0,1 0 1,0 0-1,-1-1 0,0 1 0,1-1 0,-1 1 1,0-1-1,4-3 0,3-5 3,-1 0 0,0 0 0,12-21 0,5-15-65,-3-1 0,-1-1 1,27-101-1,-46 144 36,-1 0-1,0-1 1,0 1 0,-1 0-1,1-7 1,-1 12 14,0 0 1,0 0-1,-1 0 1,1 0-1,0 0 1,0 0-1,0 0 1,0 0-1,0 0 1,0 0-1,0 0 1,0 0-1,0 0 1,0 0-1,0 0 1,-1 0-1,1 0 1,0 0-1,0 0 1,0 0-1,0 0 1,0 0-1,0 0 1,0 0-1,0 0 1,0 0-1,0 0 1,-1 0-1,1 0 0,0 0 1,0 0-1,0 0 1,0 0-1,0 0 1,0 0-1,0 0 1,0 0-1,0 0 1,0 0-1,0 0 1,0 0-1,-1-1 1,1 1-1,0 0 1,0 0-1,0 0 1,0 0-1,0 0 1,0 0-1,0 0 1,0 0-1,0 0 1,0 0-1,0-1 1,0 1-1,0 0 1,0 0-1,0 0 1,0 0-1,0 0 1,0 0-1,0 0 1,0 0-1,-8 19 18,3 5 46,1 0 0,1 1 0,1-1 0,1 1 0,3 24 0,-1-19 23,5 90 308,-4-101-279,1-1 0,1 0 0,0 0-1,11 26 1,-9-34 0,-2-13-63,-3-21-112,-4 3-83,-1 0 1,0 1-1,-2-1 0,-7-19 1,8 28 51,1 1 0,-2 0 1,0 0-1,0 0 0,-1 1 1,0 0-1,-1 0 0,-11-11 0,18 20 75,-1-1 0,1 1 0,-1 0 0,0-1 0,1 1 1,-1 0-1,0 0 0,0 0 0,0 1 0,0-1 0,0 0 0,-4 0 0,5 1 13,0 0 1,0 0-1,0 0 1,1 0-1,-1 0 1,0 0 0,0 0-1,0 1 1,0-1-1,0 0 1,0 1-1,0-1 1,0 0 0,1 1-1,-1-1 1,0 1-1,0 0 1,1-1-1,-1 1 1,-1 1-1,1 0 13,0 0-1,0 0 1,0 0 0,0 0-1,0 1 1,0-1-1,0 0 1,1 1-1,-1-1 1,1 1-1,0-1 1,0 1 0,0-1-1,0 0 1,0 1-1,0-1 1,0 1-1,1-1 1,0 3-1,1 1 13,-1-2 0,1 1 0,0 0 0,1 0 0,-1 0 0,1-1-1,0 0 1,0 1 0,0-1 0,0 0 0,1 0 0,-1-1 0,8 6-1,-8-7-13,0 0 0,0 0-1,1-1 1,-1 1 0,1-1-1,-1 0 1,1 0 0,-1 0-1,1 0 1,0-1-1,-1 1 1,1-1 0,0 0-1,0 0 1,-1 0 0,1-1-1,0 1 1,-1-1-1,8-2 1,-1-1-21,0-1 0,0 0 0,0-1 0,-1 0 0,1 0 0,-1-1 0,-1 0 0,0-1 0,0 0 1,0 0-1,8-12 0,9-15-125,32-59 0,-48 78 104,-3 5 15,6-8 50,-11 20-10,-1 0 1,0-1-1,1 1 1,-1 0 0,0 0-1,1 0 1,-1 0-1,0 0 1,0-1-1,0 1 1,0 0 0,0 0-1,0 0 1,0 0-1,0 0 1,0 1-1,-3 27 347,-2 74 745,5-88-894,1 0 0,0 0 0,1 0 1,7 25-1,-8-37-168,0 0 0,1 0 0,-1 1 0,1-1 0,-1 0 0,1 0 0,0 0 0,0-1 0,4 5 0,-5-6-33,0 0 0,0 0 0,0-1-1,0 1 1,0 0 0,1-1 0,-1 1 0,0 0 0,0-1 0,1 0 0,-1 1 0,0-1 0,1 0 0,-1 1 0,1-1-1,-1 0 1,0 0 0,1 0 0,-1 0 0,1-1 0,-1 1 0,0 0 0,1-1 0,-1 1 0,0 0 0,3-2 0,3-2 8,-1 0 1,1 0 0,-1-1-1,1 0 1,-1 0 0,-1 0-1,1-1 1,8-12 0,37-58-23,-45 66-3,70-132-158,-83 167 173,0 1 0,-4 48 1,8-56 50,2-10-24,0 0 0,0-1 1,0 1-1,1 0 0,0 0 0,0-1 1,1 1-1,3 14 0,-4-21-35,1-1-1,-1 1 1,0-1 0,0 1-1,0-1 1,1 1 0,-1-1-1,0 1 1,1-1 0,-1 1-1,0-1 1,1 1 0,-1-1-1,0 1 1,1-1 0,-1 0-1,1 1 1,-1-1 0,1 0-1,-1 1 1,1-1 0,-1 0 0,1 0-1,-1 1 1,1-1 0,0 0-1,-1 0 1,1 0 0,-1 0-1,1 0 1,0 0 0,-1 0-1,2 0 1,0 0 7,0-1 1,-1 0-1,1 0 1,0 0-1,0 0 1,0 0-1,-1 0 1,1 0-1,0 0 1,1-2-1,6-7 37,0 1-1,9-14 0,-17 22-48,71-115 92,-15 22-197,-39 72-29,-18 22 129,0 0 0,0 0-1,1 0 1,-1 0 0,0 0-1,0 0 1,0-1 0,0 1-1,0 0 1,0 0 0,1 0-1,-1 0 1,0 0 0,0 0-1,0 0 1,0 0 0,1 0-1,-1 0 1,0 0 0,0 0-1,0 0 1,0 0 0,0 1-1,1-1 1,-1 0 0,0 0-1,0 0 1,0 0 0,0 0-1,0 0 1,0 0 0,1 0-1,-1 0 1,0 0 0,0 1-1,0-1 1,0 0 0,0 0-1,0 0 1,0 0 0,0 0-1,0 1 1,2 14-63,-5 27 31,1-27 77,1 1 1,0-1-1,2 1 1,3 30-1,-4-45-34,0 0-1,0 0 1,1 0-1,-1 0 1,0 0-1,0 0 0,1 0 1,-1 0-1,1 0 1,-1 0-1,1-1 1,-1 1-1,1 0 1,0 0-1,-1 0 1,1 0-1,0-1 1,-1 1-1,1 0 1,0-1-1,0 1 1,0-1-1,0 1 1,1 0-1,-1-1 3,0 0 0,1 0 0,-1 0 0,0 0 0,0 0 0,0-1-1,1 1 1,-1 0 0,0-1 0,0 1 0,0-1 0,0 1 0,0-1 0,1 0 0,-1 1-1,0-1 1,1-1 0,4-4 35,1 0-1,-1 0 1,0-1 0,7-11-1,31-60 124,-20 32-111,-23 45-59,0 0-1,-1-1 1,1 1-1,0 0 1,0-1 0,0 1-1,0 0 1,0 0-1,0 0 1,0 0 0,0 0-1,0 0 1,3-1-1,-4 2 2,0 0 0,1 0-1,-1 0 1,1 0-1,-1 0 1,0 0-1,1 0 1,-1 1-1,0-1 1,0 0-1,1 0 1,-1 0-1,0 1 1,1-1-1,-1 0 1,0 0-1,0 1 1,1-1 0,-1 0-1,0 0 1,0 1-1,0-1 1,1 0-1,-1 1 1,0-1-1,0 0 1,0 1-1,0-1 1,0 0-1,0 1 1,0-1-1,0 0 1,0 1 0,3 47-13,-3-37 17,0 21-9,0-12-110,3 31 0,-3-51 80,0 0-1,0 1 1,0-1 0,0 0-1,0 1 1,0-1-1,0 0 1,0 0 0,0 1-1,0-1 1,0 0-1,0 1 1,0-1 0,0 0-1,0 1 1,1-1-1,-1 0 1,0 0 0,0 1-1,0-1 1,1 0-1,-1 0 1,0 1 0,0-1-1,1 0 1,-1 0-1,0 0 1,1 1 0,5-8-1133,3-16-883,10-32 360,-7 22 590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16195,'0'0'52,"0"0"0,-1 1-1,1-1 1,0 0 0,0 0 0,0 0-1,0 0 1,0 0 0,0 0-1,0 0 1,0 0 0,0 0-1,0 0 1,0 0 0,0 1-1,0-1 1,0 0 0,0 0-1,0 0 1,0 0 0,0 0-1,0 0 1,0 0 0,0 0-1,0 0 1,0 1 0,0-1-1,0 0 1,0 0 0,0 0-1,0 0 1,0 0 0,0 0 0,0 0-1,0 0 1,0 0 0,0 1-1,0-1 1,0 0 0,0 0-1,0 0 1,0 0 0,0 0-1,0 0 1,1 0 0,-1 0-1,0 0 1,0 0 0,0 0-1,0 0 1,0 0 0,0 0-1,0 0 1,0 0 0,0 0-1,1 0 1,-1 0 0,0 0-1,0 0 1,0 0 0,0 0 0,0 0-1,0 0 1,0 0 0,-7 17 1651,-21 35-963,11-22-308,14-25-380,2-3-40,-1 0 1,1 0 0,0 1-1,0-1 1,0 0 0,0 0-1,0 1 1,0-1 0,1 1-1,-1-1 1,1 1 0,-1-1-1,1 0 1,0 5 0,1-6-24,1-1 1,-1 1-1,1-1 1,-1 1-1,0-1 1,1 0-1,-1 0 1,1 1-1,-1-1 1,1 0 0,-1-1-1,1 1 1,-1 0-1,0 0 1,1 0-1,-1-1 1,1 1-1,-1-1 1,0 1 0,2-2-1,3 1-75,4-2-43,14-3-307,31-4 1,-49 9 345,0 1 0,1 0 0,-1 0 0,0 0 0,1 0 0,-1 1 0,0 0 0,0 1 0,1-1 0,7 5 0,-12-6 95,0 1-1,-1 0 0,1 0 1,-1 0-1,1 0 0,-1 0 1,1 0-1,-1 0 0,1 1 1,-1-1-1,0 0 0,0 1 1,0-1-1,0 1 0,0-1 1,0 1-1,0 0 0,-1-1 1,1 1-1,0 0 0,-1 0 1,0-1-1,1 1 0,-1 0 1,0 0-1,0 0 0,0 0 0,0-1 1,0 1-1,0 0 0,0 0 1,-1 0-1,1-1 0,-1 1 1,1 0-1,-1 0 0,0-1 1,-1 4-1,-4 5 142,1-1-1,-2 0 1,1 0 0,-1 0 0,-8 7-1,5-5 160,-1 0 0,-23 17-1,31-26-285,0 1 0,-1-1-1,1 0 1,-1 0-1,1 0 1,-1-1-1,0 1 1,0-1-1,1 0 1,-1 0 0,0 0-1,0-1 1,0 1-1,0-1 1,0 0-1,-5-1 1,8 1-67,-1-1-1,1 1 1,-1-1 0,1 0-1,0 0 1,-1 1 0,1-1 0,0 0-1,0 0 1,0 0 0,0 0-1,0-1 1,0 1 0,0 0 0,0 0-1,0-1 1,0 1 0,1 0-1,-1-1 1,1 1 0,-1-1 0,1 1-1,-1-1 1,1 1 0,0-1-1,0 1 1,-1-2 0,1-5-73,-1 1 0,1 0-1,1 0 1,0-10 0,5-12-366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16436,'1'7'245,"0"-1"0,-1 1 0,1-1 0,-1 1 0,0 0 0,-1-1 0,1 1 0,-1-1 0,-1 1 0,-2 8 0,-2 12 487,3-8-429,-9 51 1083,-5 102 0,17-164-1286,0-1 0,0 0 0,1 1 0,0-1 0,2 10 0,-3-16-89,1 0 0,-1 0 0,1 0-1,-1 0 1,0 0 0,1 0 0,0 0 0,-1 0 0,1 0-1,0 0 1,-1 0 0,1 0 0,0 0 0,0 0 0,0 0 0,0-1-1,0 1 1,0 0 0,0-1 0,0 1 0,0-1 0,0 1-1,0-1 1,0 0 0,0 1 0,0-1 0,0 0 0,0 0-1,1 0 1,-1 1 0,0-1 0,0-1 0,0 1 0,0 0-1,1 0 1,-1 0 0,0-1 0,0 1 0,0 0 0,1-1-1,10-5-58,0 0-1,0-1 0,-1 0 0,0-1 0,0-1 1,-1 1-1,0-1 0,13-17 0,-8 10-109,0 2 0,21-17 0,-35 30 146,0 0 0,0 0-1,1 1 1,-1-1 0,0 0 0,0 0 0,0 1-1,1-1 1,-1 1 0,0-1 0,1 1 0,-1-1-1,1 1 1,-1 0 0,0 0 0,1-1 0,-1 1-1,1 0 1,-1 0 0,0 1 0,1-1 0,-1 0-1,3 1 1,-3 0 16,1 0-1,-1 1 1,0-1-1,0 0 1,0 1-1,0-1 1,0 1 0,0-1-1,0 1 1,-1-1-1,1 1 1,-1 0-1,1-1 1,-1 1-1,1 0 1,-1 0-1,0-1 1,0 4 0,2 61 453,-2-25-104,0-40-342,0-1 0,0 1 0,0-1 0,0 1 0,0 0 0,0-1 0,0 1 0,0 0-1,0-1 1,0 1 0,0-1 0,0 1 0,0 0 0,1-1 0,-1 1 0,0-1 0,0 1 0,1-1-1,-1 1 1,0 0 0,1-1 0,-1 1 0,1-1 0,-1 0 0,1 1 0,-1-1 0,1 1-1,-1-1 1,1 1 0,0-1-30,0-1-1,0 1 1,0 0 0,0-1-1,0 1 1,0-1-1,-1 1 1,1-1 0,0 1-1,0-1 1,-1 0-1,1 1 1,0-1 0,-1 0-1,1 1 1,0-2-1,25-37-1202,13-34 515,-16 33 254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17820,'3'29'1664,"-5"3"-1128,-1 3-224,3 1 665,-1-1-217,1-5-328,3-4-248,7-16-448,1-10-256,5-14-489,-1-8 2210,-1-13-1361,2 2-16,0-2-16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72 398 13539,'-3'11'656,"1"-1"0,-2 0 0,1 0 0,-1-1 0,-1 1-1,-10 16 1,9-17-210,1 0-1,0 0 0,1 1 0,0 0 1,0 0-1,-2 13 0,5-23-431,1 1-1,0-1 1,0 1-1,0 0 1,0-1-1,0 1 1,-1-1-1,1 1 1,0 0-1,0-1 1,0 1-1,0-1 1,1 1-1,-1-1 1,0 1-1,0 0 1,0-1-1,0 1 0,0-1 1,1 1-1,-1-1 1,0 1-1,1-1 1,-1 1-1,0-1 1,1 1-1,-1-1 1,1 1-1,-1-1 1,0 0-1,1 1 1,-1-1-1,1 0 1,-1 1-1,1-1 1,-1 0-1,1 0 1,0 1-1,-1-1 1,1 0-1,-1 0 1,1 0-1,-1 0 1,1 0-1,0 0 1,-1 0-1,1 0 1,-1 0-1,1 0 1,0 0-1,-1 0 1,1 0-1,-1 0 1,1-1-1,0 1 0,4-1-3,0-1-1,-1 0 1,1 0-1,0 0 1,4-4-1,8-6-248,-1-2-1,0 0 1,-1 0-1,-1-1 1,21-30-1,-12 16-282,-23 29 516,0 0-1,0 0 1,0 0-1,0 0 1,0 0-1,0 0 1,0-1-1,0 1 1,0 0-1,0 0 1,0 0 0,0 0-1,0 0 1,0 0-1,0 0 1,0 0-1,0-1 1,1 1-1,-1 0 1,0 0-1,0 0 1,0 0-1,0 0 1,0 0-1,0 0 1,0 0-1,0 0 1,0 0-1,0 0 1,0 0-1,0-1 1,1 1-1,-1 0 1,0 0-1,0 0 1,0 0 0,0 0-1,0 0 1,0 0-1,0 0 1,0 0-1,1 0 1,-1 0-1,0 0 1,0 0-1,0 0 1,0 0-1,0 0 1,0 0-1,0 0 1,0 0-1,1 0 1,-1 0-1,0 1 1,0-1-1,0 0 1,0 0-1,0 0 1,0 0-1,0 0 1,0 0 0,0 0-1,0 0 1,1 0-1,-1 0 1,0 0-1,0 1 1,-2 10-15,-10 27 534,8-25-342,-1 0 37,1-2 50,1 0 0,0 0 0,1 0 0,-2 17 0,4-28-233,0 1 1,-1 0-1,1 0 1,0 0-1,0-1 0,0 1 1,0 0-1,0 0 1,1-1-1,-1 1 1,0 0-1,0 0 1,0 0-1,1-1 1,-1 1-1,0 0 1,1-1-1,-1 1 0,1 0 1,-1-1-1,1 1 1,-1-1-1,1 1 1,-1 0-1,2 0 1,-1-1 1,0 0-1,0 1 1,0-1 0,0 0 0,0 0 0,0 0 0,0 0 0,0-1 0,0 1-1,0 0 1,0 0 0,0-1 0,0 1 0,0 0 0,0-1 0,2 0-1,3-3 51,1 0-1,-1-1 0,0 1 0,8-9 0,12-16-129,-1 0 1,-2-2 0,-1-1 0,-2 0-1,0-2 1,-3 0 0,-1-1-1,-1-1 1,18-70 0,-30 96-45,-1 1 0,0-1-1,-1 1 1,0-1 0,-1-16 0,0 25 86,0 1 0,0-1 0,0 1 0,0-1 0,0 1 0,0-1 0,0 1 0,0-1 0,0 0 0,0 1 0,-1-1 0,1 1 0,0-1 0,0 1 0,-1-1 0,1 1 0,0 0 0,-1-1 0,1 1 0,-1-1 0,1 1 0,0 0 0,-1-1 0,1 1 0,-1-1 0,-10 7-132,-5 17 112,3 5 276,2 0 0,2 1 0,0 0 0,2 0 0,1 1 0,-4 53 0,9-71-133,0 0-1,1 0 1,1 0 0,0 0 0,1 0-1,0 0 1,4 13 0,-5-22-90,0-1 1,0 1-1,0-1 1,0 1-1,1-1 1,-1 0-1,1 0 1,-1 1-1,1-1 1,0 0-1,0 0 1,0-1-1,0 1 1,0 0-1,4 1 1,-3-2-18,-1 0 1,1 0 0,0 0 0,0-1-1,0 1 1,0-1 0,-1 0 0,1 0 0,0 0-1,0 0 1,0 0 0,0-1 0,0 0 0,-1 1-1,1-1 1,0 0 0,4-2 0,3-2-38,0-1 1,-1 1 0,0-1 0,-1-1 0,1 0-1,-1 0 1,0 0 0,-1-1 0,0 0 0,9-14-1,6-12-223,25-50 0,-45 81 242,27-56-415,-3-1 0,26-85 0,-47 123 357,-5 22 72,0 0-1,0 0 1,0 0 0,0 0-1,-1 0 1,1 0 0,0 0-1,0 0 1,0 0 0,0 0 0,0 0-1,0 0 1,0 0 0,0 0-1,0 0 1,-1 0 0,1 0-1,0 0 1,0 0 0,0 0-1,0 0 1,0 0 0,0 0-1,0 0 1,0 0 0,0 0-1,0 0 1,0 0 0,-1 0 0,1 0-1,0 0 1,0-1 0,0 1-1,0 0 1,0 0 0,0 0-1,0 0 1,0 0 0,0 0-1,0 0 1,0 0 0,0 0-1,0 0 1,0-1 0,0 1-1,0 0 1,0 0 0,0 0 0,0 0-1,0 0 1,0 0 0,0 0-1,0 0 1,0 0 0,0-1-1,0 1 1,0 0 0,0 0-1,0 0 1,0 0 0,0 0-1,0 0 1,0 0 0,0 0-1,0 0 1,0 0 0,1-1-1,-17 32 227,3 3-20,2 0 0,1 0-1,2 1 1,-4 41 0,10-62-154,1 1 1,0 0-1,1-1 1,1 1-1,0 0 1,1-1 0,1 1-1,0-1 1,1 0-1,0 0 1,2 0-1,12 26 1,5-10-156,-23-29 70,1 1 1,0-1-1,0 0 0,0 0 0,0 0 1,0 0-1,1 0 0,-1 0 1,0 0-1,0 0 0,1-1 0,-1 1 1,0 0-1,1-1 0,-1 1 0,1-1 1,-1 1-1,1-1 0,-1 0 0,4 1 1,-5-2 13,0 1 1,0 0 0,0-1-1,1 1 1,-1 0 0,0-1-1,0 1 1,0 0 0,0-1-1,0 1 1,1-1 0,-1 1-1,0 0 1,0-1-1,0 1 1,0-1 0,0 1-1,0 0 1,0-1 0,-1 1-1,1 0 1,0-1 0,0 1-1,0-1 1,0 1 0,0 0-1,0-1 1,-1 1 0,1 0-1,0-1 1,0 1 0,-1 0-1,1 0 1,0-1-1,0 1 1,-1 0 0,-10-15-299,-22-22 71,-52-45-1,85 81 261,-1 1 1,1 0-1,0 0 0,-1 0 0,1 0 0,0 0 0,0-1 0,-1 1 0,1 0 0,0 0 0,0 0 0,0 0 0,-1-1 0,1 1 0,0 0 0,0 0 0,0-1 0,0 1 0,-1 0 0,1-1 0,0 1 0,0 0 0,0 0 0,0-1 0,0 1 0,0 0 0,0-1 0,0 1 0,0 0 0,0 0 0,0-1 0,0 1 0,0 0 0,0-1 0,0 1 0,0 0 1,0-1-1,0 1 0,0 0 0,1 0 0,-1-1 0,0 1 0,0 0 0,0 0 0,0-1 0,1 1 0,-1 0 0,0 0 0,0 0 0,1-1 0,-1 1 0,0 0 0,0 0 0,1 0 0,-1 0 0,0-1 0,0 1 0,1 0 0,-1 0 0,0 0 0,1 0 0,-1 0 0,0 0 0,0 0 0,1 0 0,28-3 256,-15 2-223,22-6-1214,0-2-1,-1-1 0,0-1 0,0-2 0,-1-2 1,-1-1-1,-1-1 0,0-2 0,31-24 1,-58 39 1294,-3 3 25,-1-1 0,1 1 0,0-1-1,0 1 1,-1-1 0,1 0 0,-1 1-1,1-1 1,-1-5 2485,-6 10-1064,-9 8 307,0 4-871,0 1 1,-20 30-1,28-37-914,1 0 0,0 0 0,0 1 0,1-1 0,0 1-1,1 0 1,-4 16 0,7-25-100,0 0 0,0-1 0,0 1 0,0-1 0,0 1 0,0 0 0,0-1 0,0 1 0,0 0 0,1-1 0,-1 1 0,0 0 0,0-1 0,1 1 0,-1-1 0,0 1 0,1-1 0,-1 1 0,0-1 0,1 1 0,-1-1 0,1 1 0,-1-1 0,1 1 0,-1-1 0,1 0 0,-1 1 0,1-1 0,0 0 0,-1 1 0,1-1 0,-1 0 0,1 0 0,0 0 0,-1 1 0,1-1 0,0 0 0,-1 0 0,1 0 0,0 0 0,0 0 0,37-4-669,-21 1 344,-6 3 110,0 0-1,0 0 0,-1 1 0,1 0 1,0 1-1,14 4 0,-22-5 226,-1-1-1,0 1 1,0 0 0,0 0-1,0-1 1,0 2 0,0-1-1,0 0 1,0 0 0,-1 1-1,1-1 1,0 0 0,-1 1-1,1 0 1,-1-1 0,1 1-1,-1 0 1,0 0 0,0 0-1,0 0 1,0 0 0,0 0-1,0 0 1,0 0 0,-1 0-1,1 1 1,-1-1 0,0 0-1,0 0 1,1 1 0,-1-1-1,-1 0 1,1 0 0,0 0-1,0 1 1,-1-1 0,-1 3-1,0 1 92,-1 0 0,0 0 0,0 0 0,0 0 0,-1-1-1,0 1 1,0-1 0,-1 0 0,1 0 0,-1-1-1,0 0 1,0 1 0,-1-2 0,-7 6 0,0-2 15,0 0-1,0-1 1,0 0 0,-1-1 0,-23 5 0,4-5-70,7-11-35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23 15059,'-14'9'574,"0"0"0,0 2 0,1-1-1,-13 14 1,18-16-383,2 1 0,-1-1 0,1 1 0,0 1-1,1-1 1,0 1 0,-5 15 0,4-8 60,1 0 1,1 1 0,0 0-1,2 0 1,-1 29-1,2-46-232,1-1 0,0 1-1,0 0 1,0 0-1,0 0 1,0 0-1,0 0 1,0 0-1,0-1 1,0 1-1,0 0 1,1 0-1,-1 0 1,0 0-1,0 0 1,1-1-1,-1 1 1,1 0-1,-1 0 1,1-1-1,-1 1 1,1 0-1,-1-1 1,1 1-1,-1 0 1,2 0-1,-1-1 0,1 0 0,-1 0 1,0-1-1,0 1 0,0 0 0,0-1 0,0 1 0,0-1 0,-1 1 0,1-1 0,0 1 0,0-1 0,0 0 0,0 0 0,-1 1 0,1-1 0,1-1 0,30-44 262,-9 8-165,-2 0 0,-2-2 0,-2 0 1,19-64-1,-34 89-98,-10 34-7,3-4-118,1 1 1,0 1 0,1-1 0,1 1 0,1-1 0,0 1 0,1-1 0,1 1 0,3 20 0,-3-35 3,-1 1-1,1 0 1,0-1 0,0 0 0,0 1 0,1-1 0,-1 0 0,0 1 0,1-1 0,2 3-1,-3-5 60,-1 1-1,1 0 1,0-1 0,0 1-1,0-1 1,-1 1-1,1-1 1,0 0-1,0 1 1,0-1-1,0 0 1,0 1-1,0-1 1,0 0-1,0 0 1,0 0-1,0 0 1,0 0-1,0 0 1,0 0 0,0 0-1,-1-1 1,1 1-1,0 0 1,0 0-1,0-1 1,0 1-1,0-1 1,0 1-1,0 0 1,-1-1-1,1 0 1,1 0-1,3-4-113,0 0 0,0 0 0,0-1 0,-1 0 0,0 0 0,0 0 0,4-9 0,12-27-650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12771,'-2'53'1767,"-3"-1"0,-14 57 0,1 4-201,8-45-856,4 1 0,3-1 0,6 83 0,0-127-644,0-18-34,1-12 21,5-41 26,5-80 1,-5 34-86,-4 51-12,4-32-122,2 1 0,28-95-1,-37 162 112,0 0-1,0 1 0,1-1 0,-1 0 0,1 1 0,1 0 0,6-10 1,-9 15 21,0-1 0,-1 0 1,1 1-1,0-1 1,0 0-1,0 1 1,0-1-1,0 1 0,0-1 1,0 1-1,0 0 1,0-1-1,0 1 1,0 0-1,0 0 1,0-1-1,0 1 0,0 0 1,2 0-1,-1 1 0,0 0 0,0-1 0,0 1 0,-1 0 0,1 0-1,0 0 1,-1 0 0,1 0 0,0 0 0,-1 1 0,1-1 0,-1 0 0,0 1-1,2 2 1,1 0 28,-2 1-1,1-1 1,0 1 0,-1 0-1,0 0 1,0 0-1,0 0 1,-1 0-1,0 0 1,0 0 0,0 1-1,-1-1 1,1 0-1,-1 1 1,0-1-1,-1 0 1,1 1-1,-1-1 1,-3 8 0,2-3 88,-2 0 1,1 0-1,-1-1 1,-1 0 0,0 0-1,0 0 1,-1 0 0,1-1-1,-10 10 1,-21 14 385,34-30-504,-1 0-1,1-1 1,-1 1-1,0-1 1,1 0-1,-1 0 1,0 0 0,0 0-1,0 0 1,0 0-1,0-1 1,0 1-1,-4-1 1,7 0-40,-1 0 1,1 0-1,-1 0 0,1 0 0,0 0 0,-1 0 1,1 0-1,-1 0 0,1 0 0,-1 0 1,1-1-1,0 1 0,-1 0 0,1 0 0,-1 0 1,1-1-1,0 1 0,-1 0 0,1 0 1,0-1-1,-1 1 0,1 0 0,0-1 0,-1 1 1,1 0-1,0-1 0,0 1 0,-1-1 1,1 1-1,0 0 0,0-1 0,0 1 1,0-1-1,-1 0 0,7-16-1096,17-14-11,-5 11 293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16027,'5'4'1425,"-3"14"-841,-1 5-200,2 11 656,0 3-160,0 2-272,0-2-95,1-6-89,1-8-200,2-16-448,1-11-344,0-21-1761,0-10 1993,2-11-304,-1-7-224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13939,'-1'127'5598,"2"127"-2982,-1-205-2407,-1-24-83,5 43 0,1-82-66,2-12-112,-5 14 4,2-10-64,0 0 0,2 0-1,0 1 1,1 0 0,15-28 0,-22 48 108,0 0 0,1 1 0,-1-1 0,0 1 0,0-1 0,1 1 0,-1-1 0,1 1 0,-1-1 0,0 1 0,1-1 0,-1 1 0,1 0 0,-1-1 0,1 1 0,-1 0 0,1-1 0,-1 1 0,1 0 0,0 0 0,-1-1 0,1 1 0,-1 0 0,1 0 0,0 0 0,-1 0 0,1 0 0,-1 0 0,1 0 0,0 0 0,-1 0 0,1 0 0,0 0 0,-1 0 0,1 0 0,-1 1 0,1-1 0,-1 0 0,1 0 0,0 1 0,-1-1 0,1 0 0,-1 1 0,1-1 0,-1 1 0,0-1 0,1 0 0,-1 1 0,1-1 0,-1 1 0,0-1 0,1 2 0,4 5 58,0 1-1,-1-1 1,5 12-1,4 5 67,-12-22-104,1 0 0,0 0 0,-1 0 0,1 0-1,0 0 1,0-1 0,1 1 0,-1 0 0,0-1 0,0 0-1,1 0 1,-1 1 0,1-1 0,-1-1 0,1 1-1,0 0 1,-1-1 0,4 1 0,-2-1-5,1 0 0,0 0 1,0-1-1,-1 1 0,1-1 0,-1-1 1,1 1-1,-1 0 0,8-4 0,6-5-55,-1 0 0,0-2-1,28-24 1,-36 29-5,9-9-12,-11 9 20,1 1 0,0 0 0,0 0-1,0 0 1,17-7 0,-24 13 43,0-1 1,0 1-1,-1 0 1,1-1-1,0 1 0,0 0 1,0 0-1,0 0 1,0 0-1,0 0 0,0 0 1,0 0-1,0 0 1,0 0-1,0 0 0,0 1 1,-1-1-1,1 0 1,0 1-1,0-1 0,0 0 1,0 1-1,-1-1 1,2 2-1,0-1 22,-1 1-1,1 0 1,-1 0-1,1-1 1,-1 1-1,0 0 1,0 0 0,0 1-1,2 3 1,0 5 148,0 1 1,0 1-1,0 11 0,-2-17-65,1 15 181,-2-17-180,0 0 0,1 1 0,-1-1 0,1 1 0,1-1 0,-1 0-1,1 0 1,4 10 0,-6-14-94,1-1 0,-1 1 0,0-1 0,0 0 0,1 1 1,-1-1-1,0 1 0,1-1 0,-1 0 0,1 1 0,-1-1 0,0 0 0,1 0 0,-1 1 0,1-1 0,-1 0 0,1 0 0,-1 1 0,1-1 0,-1 0 0,1 0 0,-1 0 1,1 0-1,-1 0 0,1 0 0,-1 0 0,1 0 0,-1 0 0,1 0 0,16-10 190,11-25-130,-25 31-70,15-23-93,26-33-309,-41 56 341,1 0 0,-1 0 0,1 1 0,0-1 0,1 1 0,-1 0 0,0 0 1,1 0-1,0 0 0,6-2 0,-9 5 44,-1-1 1,0 1 0,1 0-1,-1 0 1,0 0 0,1 0-1,-1 0 1,0 0 0,1 0-1,-1 0 1,0 1 0,1-1-1,-1 0 1,0 1 0,1-1-1,-1 1 1,0 0 0,0-1-1,0 1 1,0 0 0,0 0-1,1 0 1,-1 0 0,-1 0-1,1 0 1,0 0 0,0 0-1,0 0 1,0 0 0,-1 0-1,1 0 1,-1 1 0,1-1-1,0 1 1,2 6 55,0 1-1,-1-1 1,1 0-1,0 9 0,-3-13 0,1-1 12,-1 1 1,1 0-1,0 0 0,0 0 0,0-1 0,1 1 0,-1 0 0,1-1 0,0 1 0,2 2 0,-3-5-35,0 0-1,-1-1 0,1 1 1,0 0-1,0-1 0,-1 1 1,1-1-1,0 0 0,0 1 1,0-1-1,0 0 0,0 1 1,0-1-1,0 0 1,0 0-1,0 0 0,1 0 1,1 0-1,-1 0 1,1-1 0,-1 1-1,1-1 1,-1 0 0,0 0-1,1 0 1,-1 0 0,3-2 0,64-40 180,-43 25-201,0 2 1,1 1-1,34-14 1,-22 20-106,-38 9 73,1-1 1,0 1 0,0 0 0,0 0 0,0 0 0,0 0 0,-1 0-1,1 1 1,0-1 0,0 1 0,0-1 0,-1 1 0,1-1-1,0 1 1,0 0 0,-1 0 0,3 1 0,-3 2-1372,-6-4 274,-8-6 229,3-5 324,1-2-166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20692,'7'3'1593,"0"-2"-1265,0 0-152,2-1 504,0-1-912,-9-9 224,-3-5-88,-9-6-96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17484,'3'2'102,"0"1"1,0 0-1,-1 0 1,1 0-1,-1 0 1,1 0-1,-1 0 1,0 1-1,-1-1 1,1 1-1,-1 0 1,1-1-1,1 8 1,-1 4-39,0-1 1,0 23-1,1 6 141,-2-38-179,0 4 33,0 0 0,1 0 1,5 16-1,-7-24-47,1 0 0,-1 0 1,0-1-1,0 1 0,0 0 0,1 0 1,-1-1-1,1 1 0,-1 0 0,0 0 1,1-1-1,-1 1 0,1 0 0,0-1 1,-1 1-1,1-1 0,-1 1 0,1-1 1,0 1-1,-1-1 0,1 1 0,0-1 1,0 0-1,-1 1 0,1-1 0,0 0 0,0 0 1,0 1-1,-1-1 0,1 0 0,0 0 1,0 0-1,0 0 0,0 0 0,-1 0 1,1 0-1,0 0 0,0-1 0,0 1 1,-1 0-1,1 0 0,0-1 0,0 1 1,0 0-1,-1-1 0,1 1 0,0-1 1,-1 1-1,1-1 0,0 1 0,-1-1 1,1 0-1,-1 1 0,1-1 0,0-1 1,7-8 78,0-1 0,-1 1 0,0-2 1,-1 1-1,-1-1 0,1 0 0,3-15 1,-3 10 36,1 1-1,16-30 1,-22 46-120,-1-1-1,0 0 1,1 0 0,-1 1-1,1-1 1,-1 0 0,1 1-1,-1-1 1,1 1 0,-1-1-1,1 1 1,-1-1-1,1 1 1,0-1 0,-1 1-1,1-1 1,0 1 0,-1 0-1,1-1 1,0 1-1,0 0 1,-1 0 0,2-1-1,-1 2 2,-1-1-1,1 1 1,-1-1 0,1 0-1,-1 1 1,0-1-1,1 1 1,-1 0-1,1-1 1,-1 1-1,0-1 1,1 1-1,-1 0 1,0-1 0,0 1-1,0 0 1,1-1-1,-1 1 1,0 0-1,0 0 1,2 50 291,-3-40-232,1 18 73,-1-21-86,0 0 0,1 1 0,0-1 0,1 1 0,0-1 0,0 0 0,1 0 0,3 10 0,-5-18-51,0 0-1,0 0 1,0 1 0,0-1-1,1 0 1,-1 0-1,0 1 1,0-1 0,0 0-1,0 0 1,1 0-1,-1 1 1,0-1 0,0 0-1,1 0 1,-1 0-1,0 0 1,0 0 0,1 1-1,-1-1 1,0 0-1,0 0 1,1 0-1,-1 0 1,0 0 0,0 0-1,1 0 1,-1 0-1,0 0 1,1 0 0,-1 0-1,0 0 1,0 0-1,1 0 1,-1 0 0,11-9 51,7-17-32,-2-3-19,22-58 0,-28 60-36,1 0 1,30-49 0,-31 67-30,-5 13 30,-2 17 48,-2 49 138,-2-48 5,0 0 0,2 0 0,7 41 0,-8-63-147,0 1 1,0 0-1,1 0 1,-1 0-1,0 0 1,0-1 0,1 1-1,-1 0 1,0 0-1,1-1 1,-1 1-1,1 0 1,-1 0 0,1-1-1,-1 1 1,1-1-1,-1 1 1,1 0-1,0-1 1,-1 1-1,1-1 1,0 1 0,1 0-1,-2-1-37,1 0 1,0 0-1,0-1 0,0 1 1,0 0-1,-1 0 0,1 0 0,0-1 1,0 1-1,0 0 0,-1-1 0,1 1 1,0-1-1,-1 1 0,1-1 1,0 1-1,-1-1 0,2 0 0,2-4-209,1 0 0,-2 0-1,1 0 1,5-10-1,-1 0-52,-2 2-102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14955,'-19'36'1936,"-27"70"-1,41-91-1674,1-1 0,0 1 0,1 0 1,1 1-1,1-1 0,0 0 0,0 0 0,3 16 1,-2-29-215,0 1 1,0-1-1,1 1 1,0-1-1,-1 0 1,1 1 0,0-1-1,0 0 1,0 0-1,0 0 1,0 0 0,1 0-1,-1 0 1,1 0-1,-1 0 1,3 2 0,-3-4-30,0 1 0,0 0 0,1-1 1,-1 1-1,0-1 0,0 0 1,0 1-1,1-1 0,-1 0 1,0 0-1,0 0 0,1 0 1,-1 0-1,0 0 0,0 0 1,1 0-1,-1 0 0,0-1 0,0 1 1,1 0-1,-1-1 0,0 1 1,0-1-1,0 1 0,0-1 1,0 0-1,0 0 0,0 1 1,0-1-1,0 0 0,1-1 1,5-5 12,0-1 0,0 0 1,-1 0-1,0 0 0,-1 0 1,0-1-1,0 0 1,5-14-1,2-10 2,9-37 1,-16 50-54,-1-1 1,2-35-1,-6 55 19,0 1 0,0 0 0,0 0-1,0 0 1,0 0 0,0 0 0,0 0 0,0 0-1,0 0 1,0-1 0,0 1 0,0 0 0,0 0-1,0 0 1,0 0 0,1 0 0,-1 0 0,0-1-1,0 1 1,0 0 0,-1 0 0,1 0 0,0 0-1,0 0 1,0 0 0,0 0 0,0-1 0,0 1-1,0 0 1,0 0 0,0 0 0,0 0 0,0 0-1,0 0 1,0 0 0,0 0 0,0-1 0,0 1-1,-1 0 1,1 0 0,0 0 0,0 0-1,0 0 1,0 0 0,0 0 0,0 0 0,0 0-1,-1 0 1,1 0 0,0 0 0,0 0 0,0 0-1,0 0 1,0 0 0,0 0 0,0 0 0,-1 0-1,1 0 1,0 0 0,-4 5-24,-2 11 5,1 1 0,1 0 0,1 0-1,0 0 1,0 20 0,0-6 1,0-12-19,1 1 1,1-1-1,1 1 0,3 27 1,-3-45 5,0-1 0,0 1 0,0-1 0,1 0 0,-1 1 1,1-1-1,-1 1 0,1-1 0,-1 0 0,1 1 0,0-1 0,0 0 1,0 0-1,1 2 0,-2-3-5,0 0 0,1 0-1,-1 1 1,1-1 0,-1 0 0,1 0 0,-1 0 0,1 0-1,-1 1 1,1-1 0,-1 0 0,1 0 0,-1 0 0,1 0 0,-1 0-1,1 0 1,-1 0 0,1-1 0,-1 1 0,1 0 0,-1 0-1,1 0 1,-1 0 0,1-1 0,-1 1 0,1 0 0,3-3-72,-1 1 0,0-1 0,0 0 0,0 0 0,0 0 0,-1 0 0,1-1 0,2-3 0,17-30-314,3-9-141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13931,'7'18'1688,"-11"22"-855,-9 6-265,-9 9 1432,1 4-800,-1-3-295,2-1-185,4-8-256,3-10-80,6-18-312,5-16-288,-5-2-640,4-12-185,-3-14 777,0-8-200,-1-12-184</inkml:trace>
  <inkml:trace contextRef="#ctx0" brushRef="#br0" timeOffset="1">1 151 16404,'13'28'1960,"5"-2"-1272,9-6-280,7 0 1184,11-8-775,1-5-193,4-4-880,-3-3-448,5-9 624,-2-4-152,-9-3-145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16195,'0'0'44,"0"0"0,0-1-1,0 1 1,0 0-1,-1 0 1,1 0 0,0 0-1,0-1 1,0 1-1,0 0 1,0 0-1,0 0 1,0 0 0,0 0-1,0-1 1,-1 1-1,1 0 1,0 0-1,0 0 1,0 0 0,0 0-1,0 0 1,-1-1-1,1 1 1,0 0 0,0 0-1,0 0 1,0 0-1,-1 0 1,1 0-1,0 0 1,0 0 0,0 0-1,0 0 1,-1 0-1,1 0 1,0 0 0,0 0-1,0 0 1,0 0-1,-1 0 1,1 0-1,0 0 1,0 0 0,0 0-1,0 1 1,-1-1-1,1 0 1,0 0 0,0 0-1,0 0 1,0 0-1,0 0 1,-1 0-1,1 1 1,0-1 0,0 0-1,-11 16 1302,-6 23-252,9-9-882,1 0 1,1 0 0,2 1 0,1 0 0,1 0-1,2 0 1,1 0 0,2 0 0,1-1 0,12 50-1,-13-69-186,0 0 0,1 0 0,0-1-1,1 1 1,9 14 0,-13-23-3,1 1 0,0-1-1,0 0 1,0 1 0,0-1 0,0 0-1,0 0 1,1-1 0,-1 1 0,1 0 0,4 1-1,-5-2 19,0 0 0,0-1-1,0 0 1,0 1 0,-1-1-1,1 0 1,0 0 0,0 0-1,0 0 1,0 0-1,0-1 1,0 1 0,0-1-1,0 1 1,0-1 0,0 0-1,0 1 1,-1-1 0,4-2-1,20-20 72,0-8 34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14123,'1'1'139,"0"-1"1,0 1-1,0 0 0,0-1 1,0 1-1,-1-1 0,1 1 1,0-1-1,0 1 0,0-1 1,0 0-1,1 0 0,-1 0 1,0 1-1,0-1 0,0 0 1,0 0-1,0 0 0,0 0 0,0-1 1,0 1-1,0 0 0,0 0 1,0-1-1,0 1 0,0 0 1,0-1-1,1 0 0,33-16 1408,-31 14-1385,23-12 132,-1-1 0,-1-1 0,0-1 0,-2-2 0,0 0 0,23-27 0,-45 46-292,0 0 0,0 0 1,-1 0-1,1 0 0,0 0 0,-1 0 0,1 0 1,0 0-1,-1 0 0,0 0 0,1 0 0,-1-1 1,1 1-1,-1 0 0,0-3 0,0 4-1,0-1 0,0 1 0,0 0-1,-1-1 1,1 1 0,0 0 0,0-1 0,-1 1-1,1 0 1,0-1 0,-1 1 0,1 0 0,0 0 0,-1-1-1,1 1 1,0 0 0,-1 0 0,1-1 0,0 1 0,-1 0-1,1 0 1,-1 0 0,1 0 0,0 0 0,-1 0 0,1 0-1,-1 0 1,1 0 0,-1 0 0,-2 0-2,-1 0 1,1 0-1,0 1 1,0 0-1,0-1 1,0 1 0,0 0-1,0 0 1,0 1-1,-5 2 1,1 2 37,-1 0 1,1 0-1,1 1 0,-1 0 1,1 0-1,0 1 1,1 0-1,0 0 0,0 0 1,1 1-1,0-1 1,0 1-1,1 0 0,0 0 1,0 0-1,1 1 1,1-1-1,-1 0 0,2 1 1,-1-1-1,2 14 1,-1-21-28,0-1 1,0 1 0,0-1 0,0 1 0,0-1 0,1 1 0,-1-1 0,0 0-1,1 1 1,-1-1 0,1 0 0,0 1 0,-1-1 0,1 0 0,0 0 0,0 1 0,0-1-1,0 0 1,0 0 0,0 0 0,0 0 0,0 0 0,0 0 0,1-1 0,-1 1-1,0 0 1,0-1 0,1 1 0,-1-1 0,0 1 0,1-1 0,-1 1 0,1-1 0,-1 0-1,1 0 1,-1 0 0,1 0 0,-1 0 0,0 0 0,1 0 0,-1 0 0,1 0-1,-1-1 1,3 0 0,6-2 12,-1-1 0,0 0 0,0 0 1,0-1-1,12-8 0,29-23 11,-2-2 1,-1-2 0,-2-2-1,77-93 1,-115 126-27,16-21 8,-22 28-15,0 1 0,0-1 0,0 0 1,0 0-1,0 0 0,-1 1 0,1-1 0,-1 0 0,1 0 1,-1 0-1,0 0 0,1 0 0,-1 0 0,0 0 1,-1-2-1,1 4 0,0-1 0,0 1 0,-1 0 0,1-1 0,0 1 0,0 0 0,-1-1 0,1 1 0,0 0 0,-1 0 0,1 0 0,-1-1 0,1 1 0,0 0 0,-1 0 0,1 0 0,-1 0 0,1 0 0,0 0 0,-1 0 0,1 0 0,-1-1 0,1 2 0,0-1 0,-1 0 0,1 0 0,-1 0 0,1 0 0,-1 0 0,1 0 0,0 0 0,-1 0 0,1 1 0,0-1 0,-1 0 0,1 0 0,0 1 0,-1-1 0,1 0 0,0 0 0,-1 1 0,1-1 0,0 0 0,0 1 0,-1-1 0,-16 14 61,17-14-60,-25 24 227,-31 37 0,47-49-146,0 1 0,1-1 0,0 1 0,0 1-1,-8 23 1,14-32-75,1 1-1,0-1 0,0 0 1,0 0-1,1 1 1,0-1-1,0 1 0,0-1 1,0 0-1,1 1 1,0-1-1,0 0 0,1 0 1,-1 0-1,1 0 1,0 0-1,1 0 0,-1 0 1,1 0-1,0-1 1,0 0-1,6 8 0,-6-9-9,0 0-1,0 0 1,1 0-1,-1-1 1,1 1-1,0-1 1,0 0-1,-1 0 1,1 0-1,0-1 1,1 1-1,-1-1 1,0 0-1,0 0 1,1 0-1,-1-1 1,0 1-1,1-1 1,-1 0-1,0-1 1,1 1-1,-1-1 1,0 1-1,1-1 1,-1-1-1,0 1 1,0-1-1,5-2 1,-1-1-34,0 0 1,0-1 0,0 0 0,-1-1 0,0 1 0,0-1 0,0-1-1,-1 1 1,0-1 0,-1 0 0,0-1 0,0 1 0,3-11 0,-7 19-14,-1-1 1,0 1-1,0 0 1,1-1-1,-1 1 1,0 0-1,0-1 1,0 1-1,0-1 1,0 1-1,1-1 1,-1 1-1,0 0 1,0-1-1,0 1 1,0-1-1,0 1 1,0-1-1,0 1 1,-1-1-1,1 1 1,0 0-1,0-1 1,0 1-1,0-1 1,0 1-1,-1 0 1,1-1-1,0 1 1,0-1-1,-1 1 1,1 0-1,0 0 1,-1-1-1,1 1 1,0 0-1,-1-1 1,1 1-1,0 0 1,-1 0-1,1 0 1,-1-1-1,-21 0-2029,10 1 1735,-1 0-373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14411,'0'13'573,"1"-1"0,0 1 0,1-1 1,0 0-1,1 1 0,1-1 0,0 0 0,0-1 0,9 16 0,-12-24-533,1 1 1,0-1-1,0 0 0,0 0 1,0 0-1,1-1 0,-1 1 0,1 0 1,0-1-1,-1 0 0,1 1 1,0-1-1,1 0 0,-1-1 1,0 1-1,0 0 0,1-1 0,-1 0 1,1 0-1,-1 0 0,1 0 1,0-1-1,-1 1 0,1-1 0,0 0 1,-1 0-1,1 0 0,0-1 1,-1 1-1,1-1 0,0 0 0,-1 0 1,1 0-1,-1 0 0,4-2 1,5-3 19,-1 0-1,0-1 1,0 0 0,-1 0 0,0-1 0,0-1 0,-1 0 0,13-14 0,4-11 66,27-44 0,-28 39-84,-29 50-29,1-1 0,0 1 1,1 0-1,0-1 0,-1 14 0,1-11 8,1-3-21,-2 6 3,1-1 1,0 0-1,1 1 0,1-1 1,4 28-1,2-28-188,-5-15 197,-1 0 1,0 1-1,0-1 1,1 0-1,-1 0 0,0 0 1,1 0-1,-1 0 0,0 0 1,1 0-1,-1 1 0,0-1 1,1 0-1,-1 0 0,0 0 1,1 0-1,-1 0 0,0 0 1,1-1-1,-1 1 0,0 0 1,1 0-1,-1 0 0,0 0 1,0 0-1,1-1 0,19-18 260,-5 0-241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6 203 14851,'-1'12'601,"-1"-8"-461,2 0 0,-1 0-1,0 0 1,1 0 0,0 0-1,-1 1 1,2-1-1,-1 0 1,0 0 0,1 0-1,0 1 1,2 4 0,-3-8-104,1-1 1,-1 0 0,0 1 0,1-1-1,-1 0 1,1 0 0,-1 0 0,0 1-1,1-1 1,-1 0 0,1 0-1,-1 0 1,1 0 0,-1 0 0,1 0-1,-1 0 1,0 0 0,1 0 0,-1 0-1,1 0 1,-1 0 0,1 0 0,-1 0-1,1 0 1,-1 0 0,1-1-1,-1 1 1,0 0 0,1 0 0,-1 0-1,1-1 1,-1 1 0,0 0 0,1-1-1,-1 1 1,0 0 0,1-1 0,-1 1-1,0 0 1,0-1 0,1 1-1,-1-1 1,0 1 0,0-1 0,15-20 350,-14 18-324,19-35 85,-2-2 0,14-42 1,0 0-86,-28 79 87,-3 8-24,0 20 134,-1 1 1,-6 40-1,0 8 141,5 39-208,3-103-393,1-22 171,2-24-34,-2-3-90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14467,'20'0'1664,"-16"13"-911,-4 7-321,-2 12 1584,-4 2-1080,4 6-504,2-3-80,0-2-352,0-9-312,0-15 288,-3-11-64,1-17-72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12 15515,'4'-11'1746,"-10"18"61,-8 13-651,-51 58-193,3 4-1,4 2 0,4 3 1,-71 153-1,105-200-1291,17-41-552,0-9 355,-1-12-317,-10-183-272,11 144 761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13923,'10'-13'1336,"1"10"-720,2 4-176,2 14 697,-1 2-41,4 12-192,2 6-112,5 7-104,-2 1-47,3 3-185,1-2-72,-1-7-120,0-6-184,0-14-880,0-13 760,3-15-144,-1-9-56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14299,'-11'28'5188,"-25"59"-3432,14-34-1115,9-19-157,-21 37 0,33-69-526,0 0 1,0 0-1,0-1 1,0 1 0,0-1-1,0 1 1,-1-1-1,1 1 1,-1-1-1,1 0 1,-1 1 0,1-1-1,-1 0 1,0 0-1,1 0 1,-5 1 0,5-2-21,0 0 1,-1 0 0,1 0 0,0 0 0,0 0-1,0-1 1,-1 1 0,1 0 0,0-1 0,0 1-1,0-1 1,0 1 0,0-1 0,0 0-1,0 1 1,0-1 0,0 0 0,0 0 0,0 0-1,0 0 1,0 0 0,1 0 0,-1 0 0,0 0-1,1 0 1,-1 0 0,0-1 0,-10-18-402,-1-4-136</inkml:trace>
  <inkml:trace contextRef="#ctx0" brushRef="#br0" timeOffset="1">1 144 15915,'2'6'1793,"3"3"-1153,1 2-240,2 2 880,7 0-536,2 2-119,5-5-633,-1-2-497,4-6 513,0-1-160,-1-1-136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15131,'2'1'241,"1"0"0,0 1-1,-1-1 1,1 1 0,-1 0 0,1-1-1,-1 1 1,0 0 0,0 1 0,0-1-1,0 0 1,0 0 0,0 1-1,-1 0 1,1-1 0,1 5 0,-2-3-49,1 0 0,-1 1 1,-1-1-1,1 0 0,-1 1 0,1-1 1,-1 1-1,0-1 0,-1 1 1,0 4-1,-3 9 80,-1 0 0,-1-1 0,-1 1 0,-10 20 0,12-27-134,-24 41 316,21-37-188,-1 0 0,2 0 1,-12 31-1,19-46-263,0 1 0,0-1 1,0 0-1,0 0 0,0 0 0,0 0 1,0 0-1,0 0 0,0 0 0,0 1 1,0-1-1,0 0 0,0 0 0,0 0 1,0 0-1,0 0 0,0 0 0,1 0 1,-1 1-1,0-1 0,0 0 0,0 0 1,0 0-1,0 0 0,0 0 1,0 0-1,0 0 0,0 0 0,0 0 1,0 0-1,0 0 0,1 0 0,-1 1 1,0-1-1,0 0 0,0 0 0,0 0 1,0 0-1,0 0 0,0 0 0,1 0 1,-1 0-1,0 0 0,0 0 0,0 0 1,0 0-1,0 0 0,0 0 0,0 0 1,1 0-1,-1 0 0,0 0 0,0 0 1,0 0-1,0-1 0,0 1 0,0 0 1,0 0-1,0 0 0,0 0 0,1 0 1,-1 0-1,0 0 0,0 0 0,0 0 1,0 0-1,0 0 0,0-1 1,0 1-1,15-9-82,13-15-574,-11 7 261,-2-1 0,0-1 0,13-20-1,-6 5-85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16059,'11'20'1777,"5"-1"-1185,0-3-168,3 4 872,0 3-520,1 2-15,-3 5-137,-4 3-80,-13 8-152,-4 3-56,-15 10-104,-5 2-152,-13-1-680,0-1-1200,-10-24 1576,4-11-241,8-19-207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13803,'5'18'705,"-1"1"0,-1-1 0,-1 1 0,0 0 0,-2 35 0,0 5-89,10 55-61,-30-305-6552,12 133 5833,30 108 3921,-17-37-3500,1 0 0,0-1 1,0 0-1,1 0 0,16 20 1,-20-29-223,-1 0 1,0-1 0,1 1 0,-1-1 0,1 1 0,-1-1-1,1 0 1,0 0 0,0 0 0,0-1 0,0 1 0,1-1-1,-1 1 1,0-1 0,1 0 0,-1 0 0,1-1 0,-1 1-1,0-1 1,1 0 0,0 0 0,-1 0 0,1 0 0,-1 0-1,1-1 1,-1 1 0,0-1 0,5-2 0,-1-1 31,1 0 1,-2 0-1,1-1 1,-1 0-1,1 0 1,-1 0-1,-1-1 1,1 0-1,-1 0 1,0-1-1,0 1 1,-1-1-1,0 0 1,0-1-1,3-8 1,2-6 182,-1 0 0,-1-1 0,7-45 0,-11 54-115,-1 1-1,0-1 0,-2 0 1,1 1-1,-2-1 0,-2-18 0,-4 16 59,7 16-187,0 0 1,0 0 0,0-1-1,-1 1 1,1 0 0,0 0-1,0 0 1,-1 0 0,1 0-1,0 0 1,-1 0 0,1 0-1,0 0 1,0 0 0,-1 0-1,1 0 1,0 0 0,0 0-1,-1 0 1,1 0 0,0 0 0,0 0-1,-1 0 1,1 0 0,0 0-1,-1 0 1,1 0 0,0 1-1,0-1 1,0 0 0,-1 0-1,1 1 1,-2 0 11,1 1 1,-1 0 0,1 0-1,0 0 1,-1 0-1,1 0 1,0 0-1,0 0 1,0 1-1,-1 3 1,-2 14-334,0 1 0,1-1 0,0 39 1,3-52 99,4-9-62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15403,'14'40'1257,"-4"4"-945,0-1-120,2-2 424,-1-2-112,0-12-248,-1-4-96,-3-11-224,0-3-256,-7-12 296,-6-5-72,-11-5-16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19868,'-11'-9'1993,"7"8"-1513,-4-2-272,4 3 1184,3 1-1704,1 1-344,8-1 488,7 3-184,2 4-168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1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16404,'8'-11'408,"2"0"0,-1 0 0,1 1 0,1 1 0,0-1 0,0 2 0,0-1 0,1 2 0,1-1 0,14-5 0,-6 4-161,0 0 0,1 2 0,0 0 0,0 2 0,34-5 0,-49 9-200,0 1 0,0-1 0,1 1 0,-1 1 0,0-1 0,0 2-1,1-1 1,-1 1 0,11 3 0,-14-3-30,-1 0 0,0-1 0,1 1 0,-1 0 0,0 1-1,0-1 1,0 1 0,0-1 0,-1 1 0,1 0 0,-1 0 0,0 0 0,1 0 0,-1 0 0,-1 1-1,1-1 1,0 0 0,-1 1 0,2 6 0,-1 0 14,-1-1 1,0 1-1,-1-1 1,0 1-1,0-1 1,-1 1-1,-1-1 1,1 1-1,-2-1 1,1 0-1,-1 0 1,-5 11-1,0-1 57,-1 0 0,-1-1 0,-1 0-1,-20 25 1,27-38-64,0 0 0,0-1 0,-1 1 0,0-1 0,-6 4 0,9-8-167,6-4 29,12-6-89,-9 8 129,0 0 0,0 1 0,0 0-1,0 0 1,0 1 0,0-1 0,0 2 0,0-1 0,0 1-1,12 2 1,-16-2 68,0-1-1,-1 1 0,1 0 0,-1 0 1,1 0-1,-1 0 0,1 0 1,-1 1-1,0-1 0,0 1 0,1 0 1,-1-1-1,0 1 0,0 0 0,-1 0 1,1 0-1,0 0 0,-1 1 1,1-1-1,-1 0 0,0 1 0,0-1 1,1 1-1,-2-1 0,1 1 1,0-1-1,-1 1 0,1 0 0,-1-1 1,0 1-1,1 4 0,-2-3 51,0 0-1,0 0 1,0 0 0,0-1-1,-1 1 1,1 0-1,-1-1 1,0 1 0,0-1-1,0 1 1,-1-1-1,1 0 1,-1 0 0,0 0-1,-5 4 1,-1 1 136,-1 0 0,0-1 1,-19 10-1,14-9-48,0-1 0,0-1 0,-1 0 0,1-1 0,-1-1-1,-1 0 1,1-1 0,-24 1 0,38-4-213,-1 0-1,1-1 1,0 1 0,-1 0 0,1-1-1,0 1 1,-1-1 0,-2-2-1,1-3-965,13-3 412,6 2 195,4 0-141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15315,'1'0'88,"0"1"1,0-1-1,0 1 0,0 0 0,0-1 0,-1 1 0,1-1 0,0 1 1,0 0-1,0 0 0,-1 0 0,1-1 0,-1 1 0,1 0 1,0 0-1,-1 0 0,1 0 0,-1 0 0,0 0 0,1 0 0,-1 0 1,0 0-1,0 0 0,0 0 0,1 0 0,-1 2 0,4 38 883,-4-33-385,21 184 1667,-20-187-2230,-1-1 0,1 0 1,0 0-1,0 0 0,1 1 0,0-1 1,3 6-1,-5-10-20,0 1 0,1-1 1,-1 1-1,0-1 0,1 0 0,-1 1 0,0-1 1,1 0-1,-1 1 0,0-1 0,1 0 0,-1 0 0,1 1 1,-1-1-1,1 0 0,-1 0 0,1 0 0,-1 1 1,1-1-1,-1 0 0,1 0 0,-1 0 0,1 0 1,-1 0-1,1 0 0,0 0 0,0-1 3,0 1 0,0-1 0,0 0 1,0 0-1,0 1 0,0-1 0,0 0 0,0 0 0,0 0 0,0 0 0,0 0 0,0 0 0,0 0 1,0-2-1,10-17 52,13-31 1,-18 35-26,1 0-1,0 1 1,17-24 0,-24 38-31,1 0-1,-1 1 1,1-1 0,-1 0 0,1 1 0,-1-1 0,1 1-1,-1-1 1,1 1 0,-1-1 0,1 1 0,0-1 0,-1 1-1,1-1 1,0 1 0,0 0 0,-1-1 0,1 1-1,0 0 1,0 0 0,-1 0 0,2-1 0,-1 2 3,0-1-1,-1 0 1,1 1 0,-1-1 0,1 1-1,-1-1 1,1 0 0,-1 1 0,1-1-1,-1 1 1,1-1 0,-1 1 0,1 0-1,-1-1 1,0 1 0,1-1 0,-1 1 0,0 0-1,0-1 1,1 2 0,6 40 212,-7-38-198,3 30 112,-3-17-28,2-1 1,4 22 0,-6-37-101,0-1 0,0 0 0,0 1 0,0-1 0,0 0 1,0 1-1,0-1 0,0 0 0,0 1 0,0-1 0,0 0 0,1 1 0,-1-1 0,0 0 1,0 1-1,0-1 0,0 0 0,1 0 0,-1 1 0,0-1 0,0 0 0,1 0 0,-1 0 1,0 1-1,0-1 0,1 0 0,-1 0 0,0 0 0,1 0 0,-1 0 0,0 1 0,1-1 1,-1 0-1,0 0 0,0 0 0,1 0 0,-1 0 0,0 0 0,1 0 0,-1 0 0,0 0 0,1 0 1,-1 0-1,0 0 0,1 0 0,-1-1 0,0 1 0,1 0 0,-1 0 0,0 0 0,1 0 1,-1-1-1,14-13 48,-12 12-44,31-41 33,30-33 66,-55 67-97,1 1 1,0-1 0,0 2 0,1-1 0,18-10 0,-26 17-9,-1 0 0,1 1 0,-1-1 0,0 0 1,1 0-1,-1 1 0,1-1 0,0 1 0,-1 0 0,1-1 0,-1 1 0,1 0 1,0 0-1,-1 0 0,1 0 0,-1 0 0,1 0 0,0 0 0,-1 1 0,1-1 0,-1 1 1,1-1-1,-1 1 0,1-1 0,1 3 0,-1-2 2,0 1 0,-1 0 0,0 0 0,1 0 0,-1 0 0,0 0 0,0 0 0,0 1 1,-1-1-1,1 0 0,0 0 0,-1 1 0,1-1 0,-1 0 0,0 1 0,0-1 0,0 3 0,-1 18 82,-1-1-1,-7 37 1,0 4 184,9-63-276,-1 0 0,1 0 0,0 0 0,0 0 0,0 0 1,0 0-1,0 1 0,0-1 0,0 0 0,0 0 0,0 0 0,0 0 1,0 0-1,0 1 0,0-1 0,0 0 0,0 0 0,0 0 0,0 0 0,0 1 1,0-1-1,0 0 0,0 0 0,0 0 0,0 0 0,0 0 0,0 1 0,0-1 1,0 0-1,1 0 0,-1 0 0,0 0 0,0 0 0,0 0 0,0 0 1,0 1-1,0-1 0,0 0 0,1 0 0,-1 0 0,0 0 0,0 0 0,0 0 1,0 0-1,0 0 0,1 0 0,-1 0 0,0 0 0,0 0 0,0 0 0,0 0 1,0 0-1,1 0 0,-1 0 0,0 0 0,0 0 0,0 0 0,7-6-614,0-21 151,-4 14 153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17772,'10'5'1744,"3"-2"-1096,3-2-272,6-1 697,4-6-161,0-2-304,1-2-304,-4-1-744,-1 0-400,-9 1-1657,-3 1 2113,-11 9-360,-6 6-320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16019,'3'4'1825,"9"-1"-1161,5-5-232,6-2 896,3-3-544,3 1-143,0-3-393,-3 2-384,-4 3 208,-6 4-96,-9 6-136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15323,'1'0'40,"-1"0"-1,0 0 0,0 0 1,0 0-1,0 0 0,0 0 1,1 0-1,-1 0 0,0 0 1,0 0-1,0 0 1,0 0-1,1 0 0,-1 0 1,0 0-1,0 0 0,0 0 1,0 0-1,1 0 0,-1 0 1,0 0-1,0 0 1,0 0-1,0 0 0,0 1 1,1-1-1,-1 0 0,0 0 1,0 0-1,0 0 0,0 0 1,0 0-1,0 0 0,0 1 1,0-1-1,0 0 1,1 0-1,-1 1 0,1 9 799,-3 20-151,1-19-262,1 42 865,2-1 0,14 82 0,-16-134-1279,0 0 0,0 1-1,0-1 1,0 0 0,0 0 0,0 0 0,0 0-1,0 1 1,0-1 0,0 0 0,0 0-1,0 0 1,0 0 0,0 0 0,0 1 0,0-1-1,1 0 1,-1 0 0,0 0 0,0 0-1,0 0 1,0 1 0,0-1 0,0 0 0,0 0-1,1 0 1,-1 0 0,0 0 0,0 0-1,0 0 1,0 1 0,0-1 0,1 0-1,-1 0 1,0 0 0,0 0 0,0 0 0,0 0-1,1 0 1,-1 0 0,0 0 0,0 0-1,0 0 1,0 0 0,1 0 0,7-8 189,6-13-122,-13 20-69,42-74-77,49-77-468,-90 149 515,0 0 0,0 1 0,0 0 0,0-1-1,0 1 1,0 0 0,1 0 0,-1 0 0,6-3 0,-8 5 19,1 0-1,0 0 1,0 0-1,0-1 1,0 1 0,-1 0-1,1 0 1,0 0-1,0 0 1,0 1 0,0-1-1,-1 0 1,1 0 0,0 0-1,0 1 1,0-1-1,-1 0 1,1 1 0,0-1-1,0 1 1,-1-1-1,1 0 1,0 1 0,-1 0-1,1-1 1,0 1-1,-1-1 1,1 1 0,-1 0-1,1 0 1,-1-1 0,0 1-1,1 0 1,-1 0-1,0-1 1,1 1 0,-1 0-1,0 1 1,2 2 23,0 0 1,0 0-1,-1 0 1,0 0-1,0 0 1,0 0-1,0 0 1,-1 0-1,0 1 1,1-1-1,-2 0 1,1 0-1,0 1 1,-1-1-1,0 0 1,0 0-1,0 0 1,0 0-1,-1 0 0,1 0 1,-1 0-1,0-1 1,-3 5-1,1-4 37,1 0 1,-1-1-1,1 1 0,-1-1 0,0 0 0,0 0 0,0-1 0,-1 1 0,1-1 0,-1 0 0,1 0 0,-1 0 0,0-1 0,0 1 0,0-1 0,0 0 0,0-1 0,0 1 0,-6-1 0,4 0-422,0-1-1,0 1 0,0-1 1,0 0-1,0 0 0,-10-5 1,17 7 348,0-1 0,0 0 1,0 0-1,1 0 0,-1 0 1,0 0-1,0 0 0,0 0 1,0 0-1,0 0 1,0 0-1,0 0 0,0 0 1,0 0-1,0 0 0,0 0 1,0 0-1,1 0 0,-1 0 1,0 0-1,0 0 1,0 0-1,0 0 0,0 0 1,0 0-1,0 0 0,0 0 1,0 0-1,0 0 0,0 0 1,1 0-1,-1 0 0,0 0 1,0 0-1,0 0 1,0 0-1,0 0 0,0 0 1,0 0-1,0 0 0,0 0 1,0-1-1,0 1 0,0 0 1,0 0-1,0 0 0,0 0 1,0 0-1,0 0 1,0 0-1,0 0 0,1 0 1,-1 0-1,0 0 0,0-1 1,0 1-1,0 0 0,0 0 1,0 0-1,0 0 0,-1 0 1,1 0-1,0 0 1,0 0-1,0 0 0,0 0 1,0 0-1,0 0 0,0-1 1,15 4-755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13323,'0'1'105,"0"-1"0,0 1 1,0-1-1,0 1 0,0-1 1,0 1-1,0-1 0,0 1 0,0-1 1,0 1-1,1-1 0,-1 1 1,0-1-1,0 1 0,1-1 0,-1 1 1,0-1-1,1 0 0,-1 1 1,0-1-1,1 0 0,-1 1 1,1-1-1,-1 0 0,0 1 0,1-1 1,-1 0-1,1 0 0,-1 1 1,1-1-1,-1 0 0,1 0 0,-1 0 1,1 0-1,-1 0 0,1 0 1,-1 0-1,1 0 0,-1 0 0,1 0 1,-1 0-1,1 0 0,-1 0 1,1 0-1,-1 0 0,1 0 0,-1-1 1,1 1-1,0-1 0,2 0 160,0 0 0,-1 0-1,1 0 1,-1 0 0,1-1-1,-1 0 1,4-2-1,42-53 1535,-16 17-1446,-32 41-353,0-1 1,0 0-1,0 0 1,0 0-1,1 0 1,-1 0-1,0 1 1,0-1-1,0 0 1,0 0-1,0 0 1,0 0-1,0 0 1,0 0-1,0 1 1,0-1-1,0 0 1,0 0-1,0 0 1,1 0-1,-1 0 1,0 0-1,0 0 1,0 0-1,0 0 1,0 0-1,0 1 1,1-1-1,-1 0 1,0 0-1,0 0 1,0 0-1,0 0 1,0 0-1,0 0 1,1 0-1,-1 0 1,0 0-1,0 0 1,0 0-1,0 0 1,0 0-1,1 0 1,-1 0-1,0-1 1,0 1-1,0 0 1,0 0-1,0 0 1,0 0-1,1 0 1,-1 0-1,0 0 1,0 0-1,0 0 1,0 0-1,0-1 1,0 1-1,0 0 1,0 0-1,0 0 1,0 0-1,1 0 1,-2 10 3,-20 60 20,13-48-109,1 1 0,-4 25 0,12-45-1177,4-10 916,4-12 113,-1-2-183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 15539,'1'-1'123,"0"0"-1,0 1 0,0 0 1,0-1-1,0 1 1,0-1-1,0 1 0,0 0 1,0 0-1,0 0 0,0-1 1,0 1-1,0 0 0,0 0 1,0 0-1,0 0 1,0 1-1,0-1 0,0 0 1,0 0-1,-1 1 0,1-1 1,0 0-1,0 1 0,0-1 1,1 1-1,-2 1 0,0 0 0,0 0 1,0-1-1,0 1 0,0 0 0,0 0 0,0-1 0,-1 1 0,1 0 0,-1-1 0,1 1 1,-1 0-1,0-1 0,1 1 0,-1-1 0,-1 2 0,-17 34 256,-2-2-1,-1 0 1,-2-1 0,-39 41 0,60-71-421,0-1 1,0 0 0,0 0 0,-1 0 0,1 0 0,-1-1 0,-5 4 0,8-6 4,0 0 0,0 1 1,0-1-1,0 0 0,0 0 1,0 0-1,1 0 0,-1 0 1,0 0-1,0 0 0,0 0 1,0 0-1,0-1 0,0 1 1,0 0-1,0-1 0,0 1 1,0 0-1,1-1 0,-1 1 1,0-1-1,0 1 0,0-1 1,1 0-1,-1 1 0,0-1 1,1 0-1,-1 1 0,0-1 1,1 0-1,-1 0 0,1 0 1,0 1-1,-1-1 0,1 0 1,-1 0-1,1 0 0,0-1 1,-7-18-278,1-9-112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17036,'8'15'1512,"2"-2"-1000,3 0-216,9-2 536,3-1-152,7-2-151,2-3-233,2-2-744,-1-1-185,1-1 521,-1 2-120,-6 1-112</inkml:trace>
  <inkml:trace contextRef="#ctx0" brushRef="#br0" timeOffset="1">394 253 15251,'7'-5'376,"-1"-1"0,0 0-1,0-1 1,-1 1 0,8-12 0,-1 1 27,6-9-47,-14 19-281,0 0 0,1 0 0,0 1 1,0 0-1,0 0 0,1 0 0,0 0 0,6-4 0,-12 10-65,0 0-1,1 0 1,-1 0-1,0 0 1,0 0-1,0-1 1,0 1-1,1 0 1,-1 0-1,0 0 1,0 0-1,0 0 0,0 0 1,1 0-1,-1 0 1,0 0-1,0 0 1,0 0-1,0 0 1,1 0-1,-1 0 1,0 1-1,0-1 1,0 0-1,0 0 1,0 0-1,1 0 1,-1 0-1,0 0 0,0 0 1,0 0-1,0 0 1,0 1-1,0-1 1,0 0-1,1 0 1,-1 0-1,0 0 1,0 0-1,0 1 1,2 9 223,-2 15 74,0-23-261,-18 121 1275,19-115-1965,3-11 499,9-19 282,-9 15-339,10-18-41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17556,'5'8'1328,"-5"2"-1000,-3 6-112,0 6 648,1 1-288,1 6-279,-1-1-41,1-1-8,1 0-16,1-5-160,1-3-192,-1-7-448,-1-4-289,-1-9 345,-5-9 32</inkml:trace>
  <inkml:trace contextRef="#ctx0" brushRef="#br0" timeOffset="1">10 121 16684,'-7'-6'1608,"4"3"-768,9 3 304,5 0-239,10-4-433,6 2-168,6-4-312,4 2-272,-1-6-617,1-2 825,-2-4-176,-2-2-96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15155,'-2'39'1591,"-1"-1"-1,-11 43 1,2-9-361,-6 147 1037,15-176-1831,18-106-852,24-67 0,-24 81 129,-8 26 132,11-34-252,-16 52 385,1 0 0,-1 1-1,1-1 1,-1 0 0,1 1 0,1 0 0,-1 0 0,7-7-1,-9 11 24,-1-1 0,1 1 0,-1-1 0,1 1 0,-1 0 0,1-1 0,-1 1 0,1 0 0,-1-1 0,1 1-1,0 0 1,-1 0 0,1-1 0,-1 1 0,1 0 0,0 0 0,-1 0 0,1 0 0,0 0 0,-1 0 0,1 0-1,0 0 1,-1 0 0,1 0 0,-1 0 0,1 1 0,0-1 0,1 1 4,-2 0 1,1 0-1,0-1 0,0 1 1,0 0-1,0 0 1,0 0-1,-1 0 0,1 0 1,0 1-1,-1-1 0,1 0 1,-1 1-1,2 4 50,0-1 0,-1 1 0,0-1 0,0 1 0,0 6 0,-2-2 53,0 1 0,0-1-1,-1 0 1,-1 0 0,0 0 0,0 0 0,-1-1-1,0 1 1,0-1 0,-1 0 0,0 0 0,-1-1-1,0 1 1,0-1 0,-1-1 0,-9 10 0,15-16-157,0 0 0,0-1 1,0 1-1,0 0 1,0 0-1,0 0 0,-1-1 1,1 1-1,0 0 1,0-1-1,-1 1 1,-1 0-1,2-1 13,1-1 1,0 1-1,0 0 1,-1 0-1,1 0 0,0 0 1,0 0-1,-1 0 0,1 0 1,0-1-1,0 1 0,-1 0 1,1 0-1,0 0 1,0 0-1,0-1 0,-1 1 1,1 0-1,0 0 0,0-1 1,0 1-1,0 0 1,0 0-1,-1-1 0,1 1 1,0 0-1,0-1 0,0 1 1,0 0-1,0 0 1,0-1-1,0 1 0,0 0 1,0-1-1,0-3-132,1-1-1,-1 1 1,1 0-1,0 0 1,0 0-1,4-8 1,8-19-493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13779,'1'1'157,"0"-1"0,0 1 1,0-1-1,0 1 0,0-1 0,1 0 1,-1 1-1,0-1 0,0 0 0,0 0 1,1 0-1,-1 0 0,0 0 0,0 0 1,0 0-1,1 0 0,-1-1 0,0 1 1,0 0-1,0-1 0,0 1 0,1-1 1,1 0-1,31-18 1485,-27 14-1330,7-3 142,0-2 1,0 1-1,18-20 0,-26 25-355,-2-2-1,1 1 1,0 0-1,-1-1 1,0 0-1,-1 0 1,1 0-1,-1-1 1,0 1-1,-1-1 1,3-8-1,-5 15-87,0 0-1,0 0 0,0-1 1,1 1-1,-1 0 0,0-1 1,0 1-1,0 0 1,0-1-1,0 1 0,0 0 1,0-1-1,0 1 1,0 0-1,0-1 0,0 1 1,0 0-1,0-1 1,0 1-1,0 0 0,0-1 1,-1 1-1,1 0 1,0-1-1,0 1 0,0 0 1,-1-1-1,1 1 1,0 0-1,0 0 0,0-1 1,-1 1-1,1 0 0,0 0 1,-1-1-1,-12 5 191,-11 15-93,18-13-101,1-1 0,0 1-1,0 0 1,0 1 0,0-1 0,-6 14 0,10-17-7,-1 0-1,1 0 1,0 0 0,0 1 0,0-1 0,0 0 0,0 1 0,1-1 0,0 0-1,-1 1 1,1-1 0,0 0 0,1 1 0,-1-1 0,1 0 0,-1 1 0,1-1-1,2 5 1,-3-7-34,1 0-1,0 0 0,0 0 0,-1 1 1,1-1-1,0-1 0,0 1 0,0 0 1,0 0-1,0 0 0,0 0 1,0-1-1,0 1 0,1 0 0,-1-1 1,0 1-1,0-1 0,1 0 0,-1 1 1,0-1-1,0 0 0,1 0 1,-1 0-1,0 1 0,1-2 0,-1 1 1,0 0-1,3 0 0,1-1-17,0-1-1,-1 1 1,1-1 0,0 1-1,0-1 1,6-5 0,17-12-212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13075,'10'-9'1069,"16"-14"1086,-21 21-985,-13 17 81,-26 23-3412,27-32 1866,0 1-1,1 0 1,0 0 0,0 0-1,-8 14 1,14-20 404,0-1 0,0 0 0,0 1 0,0-1 0,-1 0 0,1 1 0,0-1 0,0 1 0,0-1 0,-1 0 0,1 1-1,0-1 1,-1 0 0,1 0 0,0 1 0,-1-1 0,1 0 0,0 0 0,-1 1 0,1-1 0,-1 0 0,1 0 0,0 0 0,-2 0 0,2 0-69,0 0 0,0 0 0,0-1 0,0 1 0,0 0 0,0 0-1,0 0 1,0-1 0,0 1 0,0 0 0,0 0 0,0-1 0,0 1 0,0 0 0,0 0 0,0-1 0,0 1 0,0 0 0,0 0 0,0-1 0,0 1 0,0 0 0,0 0 0,1-1 0,-1 1 0,0 0 0,0 0 0,0 0 0,0-1 0,1 1 0,-1 0 0,0 0 0,0 0 0,0 0 0,1 0 0,-1-1 0,0 1-1,1 0 1,-1 1-23,0 0-1,1 0 1,-1 0 0,0 0-1,0 0 1,0 0-1,0-1 1,0 1-1,0 0 1,0 0-1,0 0 1,0 0-1,0 0 1,-1 2-1,-2 4 822,5-10-214,7-11 235,-9 14-845,0 0 0,0 0 0,0 1 0,0-1 0,0 0 0,0 0 0,0 0 0,0 0 0,0 1-1,0-1 1,0 0 0,0 0 0,1 0 0,-1 0 0,0 0 0,0 1 0,0-1 0,0 0 0,0 0 0,0 0-1,0 0 1,0 0 0,0 0 0,1 1 0,-1-1 0,0 0 0,0 0 0,0 0 0,0 0 0,0 0-1,0 0 1,1 0 0,-1 0 0,0 0 0,0 0 0,0 0 0,0 1 0,1-1 0,-1 0 0,0 0-1,0 0 1,0 0 0,0 0 0,1 0 0,-1 0 0,0-1 0,0 1 0,0 0 0,0 0 0,0 0-1,1 0 1,-1 0 0,0 0 0,0 0 0,0 0 0,0 0 0,1 0 0,-2 1-3,1 0 0,1 0 0,-1 1 0,0-1 0,0 0 0,0 0 0,1 1 0,-1-1 0,0 0 0,1 0 0,-1 0 0,1 0 0,0 1 0,-1-1 0,1 0 0,0 0 0,0 0 0,-1 0 0,1-1 0,0 1 0,0 0 0,2 1 0,-2-1-7,1 0 1,-1 1 0,0-1 0,1 0-1,-1 1 1,0-1 0,0 1-1,0-1 1,0 1 0,0 0-1,1 3 1,-1 0 21,0 0-1,0 0 1,0 0 0,-1 0-1,0 0 1,0 0-1,0 0 1,-1 0 0,1 0-1,-1 0 1,-1 0 0,1 0-1,-1 0 1,1 0-1,-1-1 1,-1 1 0,1-1-1,-1 1 1,0-1-1,-4 6 1,-7 6 173,0 0 0,0 0 0,-25 19 0,4-5 468,-69 45 1,126-85-649,2 0-1,-1 2 1,1 1 0,1 0 0,27-2 0,49-14-2338,-98 22 2117,-1 0-1,1 1 1,-1-1 0,1 0 0,-1 0-1,0-1 1,1 1 0,-1 0 0,0-1-1,0 0 1,3-2 0,0-3-592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15579,'-1'6'780,"0"0"0,-1 0 0,0 0 0,0-1-1,0 1 1,-5 6 0,-1 6-177,-18 44 324,3-3-325,-2-1 1,-40 65 0,63-120-595,-15 20 146,17-22-169,-1 0 1,1 0-1,-1-1 1,1 1 0,-1 0-1,1-1 1,-1 1-1,0 0 1,1-1 0,-1 1-1,0-1 1,0 1-1,1-1 1,-1 0-1,0 1 1,0-1 0,0 0-1,0 1 1,1-1-1,-1 0 1,0 0 0,0 0-1,-2 0 1,3 0-37,-1-1-1,1 1 1,-1-1 0,1 0 0,-1 1 0,1-1 0,0 0-1,-1 1 1,1-1 0,0 0 0,-1 1 0,1-1-1,0 0 1,0 0 0,-1 0 0,1 1 0,0-1-1,0 0 1,0 0 0,0 1 0,0-2 0,2-23-837,-1 17 413,17-150-3695,-18 158 4221,0 0-1,0 0 1,0-1-1,0 1 1,0 0-1,0 0 1,0 0-1,0 0 1,0 0-1,0 0 1,0-1-1,0 1 1,0 0-1,0 0 1,1 0 0,-1 0-1,0 0 1,0 0-1,0-1 1,0 1-1,0 0 1,0 0-1,0 0 1,0 0-1,0 0 1,0 0-1,0 0 1,1 0-1,-1 0 1,0 0-1,0-1 1,0 1-1,0 0 1,0 0 0,0 0-1,0 0 1,1 0-1,-1 0 1,0 0-1,0 0 1,0 0-1,0 0 1,0 0-1,1 0 1,-1 0-1,7 6 1563,14 18 203,-8-8-894,-5-10-899,0 0 0,0-1 0,1 0 0,0 0 0,0-1 0,0 0 0,0 0 0,1-1 0,9 2 0,4 2-404,-8-2 89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15435,'5'-4'553,"0"0"-1,1 1 0,-1 0 0,1 0 0,0 0 1,0 0-1,0 1 0,1 0 0,10-1 0,-15 2-470,0 1-1,-1-1 0,1 1 0,0 0 0,0 0 0,0 0 1,0 0-1,0 0 0,0 0 0,-1 0 0,1 1 1,0-1-1,0 1 0,0-1 0,-1 1 0,1 0 1,0 0-1,0-1 0,-1 1 0,1 0 0,-1 1 0,1-1 1,-1 0-1,0 0 0,1 1 0,-1-1 0,0 1 1,0-1-1,0 1 0,0-1 0,0 1 0,0 0 1,0-1-1,-1 1 0,1 0 0,0 0 0,0 2 0,-1 1-35,0-1-1,0 0 0,0 0 0,0 0 0,-1 0 0,0 0 0,1 0 0,-2 0 0,1 0 0,0 0 0,-1 0 0,1 0 0,-4 4 1,-4 6 54,-19 26 0,16-25-17,-5 7 11,9-13-54,1 0 0,0 0 0,1 1 1,0-1-1,1 1 0,-7 16 0,12-25-36,-1 0 0,1 0 0,0-1 0,0 1 0,0 0 0,-1 0 0,1 0 0,0 0 0,0-1 0,0 1 1,0 0-1,0 0 0,1 0 0,-1 0 0,0-1 0,0 1 0,0 0 0,1 0 0,-1 0 0,0-1 0,1 1 0,-1 0 0,1 0 0,-1-1 0,2 2 0,-1-1-8,0 0 1,1-1-1,-1 1 1,0-1-1,1 1 1,-1-1-1,0 1 0,1-1 1,-1 0-1,1 0 1,-1 0-1,0 0 0,4 0 1,4-1-184,0 0 0,0-1 0,14-5 1,-22 7 129,96-33-1613,-67 22 1178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16275,'-9'-4'1857,"9"5"-1201,3 4-152,6-1 976,4 0-407,4 1-201,8 1-328,5-1-96,6-2-144,5-1-152,-1-2-448,2 0-280,-4 0-576,-6-3-81,-12-3 841,-8 2-272,-17-6-208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16444,'11'5'541,"1"-1"1,0 0 0,0-1-1,1-1 1,16 2 0,17 4 607,-28-5-883,-1 1-1,0 1 1,-1 1 0,1 1-1,-1 0 1,25 15-1,-37-19-227,0 0 0,1 0-1,-1 0 1,-1 1-1,1 0 1,0 0-1,-1 0 1,0 0-1,0 0 1,0 1-1,-1-1 1,1 1-1,-1 0 1,0 0-1,-1 0 1,1 0-1,-1 0 1,0 0 0,0 0-1,0 0 1,-1 1-1,0-1 1,0 0-1,0 1 1,-1-1-1,-1 9 1,-1-2 4,-1 0-1,0 0 1,-1 0 0,0-1 0,-1 0 0,0 0 0,0 0 0,-16 19-1,17-24-94,0 0 0,-1 0 0,1-1 0,-1 1-1,-1-1 1,1 0 0,0-1 0,-1 0-1,0 0 1,0 0 0,-1-1 0,1 0 0,0 0-1,-1-1 1,-9 2 0,-10-3-183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1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13667,'0'0'53,"0"0"1,0 0-1,1 0 0,-1 0 1,0 0-1,0 0 0,0 0 1,1 0-1,-1 0 1,0 0-1,0 0 0,1 0 1,-1 1-1,0-1 0,0 0 1,0 0-1,0 0 0,1 0 1,-1 0-1,0 0 0,0 1 1,0-1-1,0 0 1,1 0-1,-1 0 0,0 1 1,0-1-1,0 0 0,0 0 1,0 0-1,0 1 0,0-1 1,0 0-1,0 0 1,0 0-1,0 1 0,3 14 948,-3 18-23,0-31-810,-14 294 3843,8-191-3579,-1-37 655,11-135-961,4 1 1,2 0-1,3 1 0,23-70 0,-34 128-130,1 0 1,0 0-1,1 0 0,0 1 1,0-1-1,0 1 0,1 0 1,0 0-1,0 1 0,0-1 0,1 1 1,7-5-1,-11 8 2,1 1 0,0-1 0,-1 1 0,1-1 0,0 1 0,0 0 1,0 0-1,0 1 0,0-1 0,0 1 0,0-1 0,0 1 0,0 0 0,0 0 0,0 0 0,0 0 0,0 1 0,0 0 1,0-1-1,0 1 0,0 0 0,-1 0 0,1 0 0,0 1 0,0-1 0,-1 1 0,1-1 0,-1 1 0,1 0 0,-1 0 0,0 0 1,0 0-1,3 3 0,-1 0 0,0 0 1,0 0-1,-1 0 1,1 0-1,-1 1 1,0-1-1,-1 1 0,1 0 1,-1 0-1,-1 0 1,1 0-1,-1 0 1,0 0-1,0 1 1,0-1-1,-1 0 1,0 0-1,0 1 1,-1-1-1,0 0 0,0 0 1,0 0-1,-1 0 1,0 0-1,0 0 1,-1 0-1,1 0 1,-1-1-1,0 1 1,-1-1-1,1 0 1,-1 0-1,0 0 0,-1-1 1,1 1-1,-1-1 1,1 0-1,-1 0 1,-1-1-1,1 1 1,0-1-1,-1 0 1,0-1-1,0 1 1,-10 2-1,7-3 28,0-1 0,-1 0-1,1 0 1,-14-1 0,20 0-48,1-1 0,-1 1 0,1 0 1,-1-1-1,1 0 0,-1 0 0,1 0 0,0 0 0,-4-2 1,5 3-30,0-1 1,0 0-1,0 1 1,1-1-1,-1 0 1,0 0-1,1 0 1,-1 0 0,0 0-1,1 0 1,-1 0-1,1 0 1,-1 0-1,1 0 1,0 0 0,-1 0-1,1 0 1,0 0-1,0 0 1,0 0-1,0 0 1,0-2-1,0 1 19,1 0 0,-1 0-1,1 0 1,-1 0-1,1 0 1,0 1-1,0-1 1,0 0-1,0 0 1,0 1-1,0-1 1,0 1-1,1-1 1,-1 1-1,1-1 1,1-1-1,16-8-317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3 206 14427,'0'0'62,"0"0"1,0 0-1,0 0 0,-1 0 1,1 0-1,0 0 0,0 0 1,0 0-1,0 0 0,0 0 1,0 0-1,0 0 0,-1 0 1,1 0-1,0 0 0,0-1 1,0 1-1,0 0 0,0 0 1,0 0-1,0 0 0,0 0 1,0 0-1,0 0 0,0 0 1,-1-1-1,1 1 0,0 0 1,0 0-1,0 0 0,0 0 1,0 0-1,0 0 1,0 0-1,0-1 0,0 1 1,0 0-1,0 0 0,0 0 1,0 0-1,0 0 0,0 0 1,0 0-1,0-1 0,1 1 1,-1 0-1,0 0 0,0 0 1,0 0-1,0 0 0,0 0 1,0 0-1,0 0 0,0-1 1,0 1-1,0 0 0,0 0 1,1 0-1,-1 0 0,0 0 1,0 0-1,0 0 0,0 0 1,0 0-1,0 0 0,1 0 1,12-13 1514,21-14-1023,-32 26-337,18-14 12,-9 5-179,1 1 0,0 1-1,0 0 1,16-7 0,-27 15-50,0 0 1,1-1-1,-1 1 0,0 0 1,0 0-1,0 0 0,0 0 1,0 0-1,0 0 0,0 0 1,1 0-1,-1 0 0,0 0 1,0 1-1,0-1 0,0 0 1,0 1-1,0-1 0,0 1 1,0-1-1,0 1 0,0-1 1,0 1-1,0 0 0,-1 0 1,1-1-1,0 1 0,0 0 1,-1 0-1,2 1 0,2 4 1,0 1 0,0-1 0,4 13 0,3 2 0,-9-17 18,0-1 1,0 0-1,0 0 1,1-1 0,-1 1-1,1 0 1,0-1 0,0 0-1,0 1 1,0-1 0,0 0-1,0-1 1,1 1-1,-1 0 1,6 1 0,-6-3-1,0 1 0,0-1 0,0 0 0,-1 0 0,1 0 0,0 0 0,0 0 0,0-1 1,0 1-1,0-1 0,0 0 0,0 0 0,-1 0 0,1 0 0,0 0 0,-1-1 0,1 1 1,-1-1-1,5-3 0,2-3 20,-1 0 1,0 0 0,-1-1-1,1 0 1,-2 0 0,1-1-1,-1 0 1,-1 0 0,0 0-1,4-13 1,-8 22-91,-1-1-1,0 1 1,1-1 0,-1 1 0,0-1-1,0 1 1,0-1 0,0 1-1,0-1 1,0 1 0,0-1 0,-1 1-1,1-1 1,0 1 0,-1-1 0,1 1-1,-1 0 1,0-1 0,1 1 0,-1 0-1,0-1 1,0 1 0,0 0 0,0 0-1,0 0 1,0 0 0,0 0-1,0 0 1,0 0 0,-1 0 0,-1-1-1,-14-16-344,9 5 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1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9 430 13931,'-6'12'1497,"4"-5"385,11-12-480,31-27-432,-1-2 0,50-56 0,-69 67-943,0-1 0,-2-1-1,-1-1 1,0 0 0,-2-1 0,-2-1 0,0 0 0,11-38-1,-19 51 143,-5 18 29,-6 23-91,-8 23-132,-28 126 474,38-152-537,2 0 1,0-1-1,1 1 0,1 0 1,6 41-1,-6-63 50,2 8-571,-1-9 599,-1 0 0,0 0 0,0 0 0,0 0 0,0 0 0,0 0 0,0 1 0,0-1 0,0 0 0,0 0 0,0 0 0,0 0 0,0 0 0,1 0 0,-1 0 0,0 0 0,0 1 0,0-1 0,0 0 0,0 0 0,0 0 0,0 0 0,1 0 0,-1 0 0,0 0 0,0 0 0,0 0 0,0 0 0,0 0-1,1 0 1,-1 0 0,0 0 0,0 0 0,0 0 0,0 0 0,0 0 0,0 0 0,1 0 0,-1 0 0,0 0 0,0 0 0,0 0 0,0-1 0,0 1 0,0 0 0,0 0 0,1 0 0,-1 0 0,0 0 0,0 0 0,0 0 0,0 0 0,0 0 0,0-1 0,0 1 0,0 0 0,0 0 0,0 0 0,0 0 0,0 0 0,0 0 0,0-1-1,5-9-349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11538,'0'1'158,"0"-1"0,0 1 0,0-1 0,-1 1-1,1-1 1,0 1 0,0-1 0,0 1 0,0-1 0,0 1-1,0 0 1,0-1 0,0 1 0,0-1 0,0 1-1,1-1 1,-1 1 0,0-1 0,0 1 0,0-1-1,1 1 1,-1-1 0,0 1 0,1-1 0,-1 0-1,0 1 1,1-1 0,-1 1 0,0-1 0,1 0-1,-1 1 1,2 0 0,0-1 72,0 1-1,0 0 1,0 0-1,0-1 1,0 1-1,0-1 0,1 0 1,3 0-1,44-4 1298,21-13-683,-1-2 1,82-35 0,-41 14-688,-48 19-159,1 2-1,123-20 1,-186 39-702,-7 0 143,-47 0-672,27-4 753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1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48 9546,'10'-7'795,"31"-20"1329,-37 25-1709,-1 0 1,1 0-1,0 1 1,-1-1-1,1 1 1,0 0-1,0 0 1,0 0-1,4 0 1,-8 1-376,0 0 1,1 0 0,-1 0 0,0 1 0,0-1-1,0 0 1,1 0 0,-1 0 0,0 0 0,0 0-1,0 1 1,0-1 0,1 0 0,-1 0 0,0 0-1,0 1 1,0-1 0,0 0 0,0 0 0,0 0-1,0 1 1,0-1 0,0 0 0,0 0 0,0 0-1,1 1 1,-1-1 0,0 0 0,0 0 0,-1 1-1,1-1 1,0 0 0,0 0 0,0 0 0,0 1-1,0-1 1,0 0 0,0 0 0,0 0 0,0 1-1,0-1 1,0 0 0,-1 0 0,1 0 0,0 1 0,0-1-1,0 0 1,0 0 0,-1 0 0,1 0 0,0 0-1,0 0 1,0 1 0,-1-1 0,1 0 0,-9 11 660,-25 21 583,-46 35 1,3-3-836,-13 18 8,90-81-466,0-1 1,0 0-1,0 1 0,-1-1 1,1 0-1,0 1 0,0-1 1,-1 0-1,1 0 1,0 0-1,0 1 0,-1-1 1,1 0-1,0 0 0,-1 0 1,1 1-1,0-1 0,-1 0 1,1 0-1,0 0 0,-1 0 1,1 0-1,0 0 1,-1 0-1,1 0 0,0 0 1,-1 0-1,1 0 0,0 0 1,-1 0-1,1 0 0,0 0 1,-1 0-1,1 0 1,0-1-1,-1 1 0,-1-15-853,12-27-1069,-9 37 1698,13-50-1011,-8 28 397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16444,'0'0'50,"0"1"0,0-1 0,1 0 1,-1 1-1,0-1 0,1 0 1,-1 1-1,0-1 0,0 0 1,1 1-1,-1-1 0,0 0 0,0 1 1,0-1-1,0 1 0,0-1 1,1 0-1,-1 1 0,0-1 1,0 1-1,0-1 0,0 0 0,0 1 1,0-1-1,0 1 0,0-1 1,-1 0-1,1 1 0,0-1 1,0 1-1,0-1 0,0 0 0,0 1 1,-1 0-1,-6 21 30,6-19 101,-9 32 227,2 1 0,1 0 0,-2 45 0,8-65-382,0-15-31,1 3-25,-1 0 0,1 1 0,0-1 0,0 0 0,0 0-1,0 0 1,1 0 0,-1 0 0,1 0 0,2 5 0,1-44-1967,-2-60-1261,-1 2 1198,-2 46 4871,2 59-2288,1 1 0,0-1 0,1 0-1,0 0 1,1 0 0,0 0 0,6 11 0,-6-16-430,0 0 0,0 0 1,0 0-1,1 0 1,0-1-1,0 0 1,0 0-1,1-1 1,0 1-1,0-1 1,1-1-1,7 6 0,-8-8-59,-1 1-1,1-1 0,-1 0 0,1 0 0,0-1 0,-1 0 0,1 0 1,0 0-1,0-1 0,0 1 0,0-2 0,0 1 0,0-1 0,0 1 0,9-4 1,-7 1 28,0 1 0,0-2 0,0 0 0,0 0 0,-1 0 0,0-1 0,0 1 1,0-2-1,0 1 0,7-9 0,-7 7 33,-1-1 0,0 1 0,-1-1 0,0 0 0,0-1 0,-1 1 0,1-1 0,-2 0 0,4-12 0,-5 15 0,-1-1 0,0 1 0,0-1 0,0 1-1,-1-1 1,0 0 0,0 0 0,-1 1 0,0-1 0,0 1 0,0-1 0,-1 1 0,-4-11 0,6 16-105,0 0-1,-1 0 0,1 1 1,0-1-1,0 0 1,-1 1-1,1-1 1,-1 0-1,1 1 0,0-1 1,-1 1-1,1-1 1,-1 0-1,1 1 1,-1-1-1,0 1 0,1 0 1,-1-1-1,0 1 1,1-1-1,-1 1 0,0 0 1,1 0-1,-2-1 1,1 1-39,0 0 0,1 1-1,-1-1 1,0 0 0,1 1 0,-1-1 0,0 0 0,1 1 0,-1-1 0,0 1-1,1-1 1,-1 1 0,1 0 0,-1-1 0,1 1 0,-1-1 0,1 1 0,0 0 0,-1 0-1,-1 4-305,-1 0 0,1 0 0,0 0 0,1 0 0,-2 8 0,2 31-814,4-21 434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2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13011,'0'-3'1584,"0"6"-688,3 3-256,3 3 1217,2 2-473,5 4-240,3-1-103,4 0-225,6 2-112,5-4-224,3 0-104,0-4-176,-1-1-160,-7-1-560,-4-3-504,-11 1 848,-8-1-144,-9 2-112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8690,'8'-11'888,"-4"2"-584,0 2-128,-1 4 288,-1-1-352,-1 4-64,-2 3-160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35 13323,'1'-1'166,"0"1"-1,0-1 1,0 0 0,0 1-1,0-1 1,-1 0 0,1 0 0,0 0-1,0 1 1,-1-1 0,1 0-1,-1 0 1,1 0 0,-1 0-1,1 0 1,-1 0 0,1-2 0,-1 2-61,0 1 0,0-1 0,-1 1 0,1-1 0,0 1 0,0-1 0,0 1 0,-1-1 0,1 0 0,0 1 0,0-1 0,-1 1 0,1 0 0,0-1 0,-1 1 0,1-1 0,-1 1 0,1 0 0,-1-1 0,1 1 0,-1 0 0,1-1 0,-1 1 0,-2-2 60,0 1 0,0 0-1,0 0 1,0 1 0,0-1-1,0 1 1,0-1-1,0 1 1,0 0 0,0 0-1,-4 1 1,0 1-76,1 0 1,-1 0 0,0 1-1,1 0 1,-1 0 0,1 1-1,0-1 1,0 1-1,0 1 1,-9 8 0,-1 2 56,2 1 1,-18 23-1,20-22-93,0 0 0,2 1 0,0 0 0,1 1-1,0 0 1,2 1 0,-7 26 0,12-36-35,-1 0 0,2 0 0,0 0-1,0 0 1,0 0 0,2 0 0,-1 0 0,1 0 0,1 0 0,-1 0 0,2 0 0,-1 0 0,2-1 0,-1 1 0,1-1 0,0 0 0,7 10 0,-8-15-39,-1-1 0,1 1 0,0-1 0,0 0 0,1 0 0,-1 0 0,0-1 0,1 1 0,0-1 0,0 0 0,0 0 0,0 0 1,0 0-1,0-1 0,0 0 0,0 0 0,1 0 0,-1 0 0,0 0 0,1-1 0,-1 0 0,0 0 0,1 0 0,4-1 0,-2 0 26,0-1 0,0 0 0,0 0 0,0 0 0,0-1 0,0 0 0,-1 0 0,1-1 0,-1 0 0,0 0 0,0 0 0,0-1 0,8-9 0,8-11-111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15235,'-29'82'2798,"-6"25"-829,24-62-921,-11 91 0,20-122-992,1-1-1,1 1 0,1-1 1,0 1-1,0-1 0,1 1 1,1-1-1,0 0 0,1 0 1,1 0-1,8 18 0,-12-29-107,0 0 0,0 0 0,0 0 0,1-1 0,-1 1-1,1 0 1,-1 0 0,1-1 0,0 1 0,-1-1 0,1 0 0,0 1-1,0-1 1,0 0 0,0 0 0,0 0 0,0 0 0,0-1 0,0 1 0,1 0-1,-1-1 1,0 0 0,0 1 0,1-1 0,-1 0 0,0 0 0,3-1-1,0 0-2,-1 0 0,0 0 0,0-1 0,1 0-1,-1 1 1,0-2 0,-1 1 0,1 0 0,0-1 0,-1 0-1,1 1 1,-1-2 0,3-2 0,13-16-415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13267,'1'0'80,"0"1"0,0-1 0,0 1 0,0 0 0,0 0 0,0-1-1,0 1 1,0 0 0,0 0 0,0 0 0,0 0 0,-1 0 0,1 0 0,0 0 0,-1 0 0,1 1 0,-1-1 0,1 0 0,-1 0 0,0 0 0,1 1 0,-1-1 0,0 0 0,0 0 0,0 1-1,0-1 1,0 0 0,0 0 0,0 1 0,0-1 0,-1 0 0,1 0 0,-1 2 0,-2 7 161,0 0-1,0-1 1,-7 12-1,5-11 142,-117 224 2487,120-231-2850,0 0-1,0 1 1,0-1 0,0 0 0,-1-1 0,1 1 0,-4 3 0,6-6-29,-1 0 1,1 0 0,0 1-1,-1-1 1,1 0-1,-1 0 1,1 0 0,0 0-1,-1 1 1,1-1-1,-1 0 1,1 0 0,0 0-1,-1 0 1,1 0-1,-1 0 1,1 0 0,-1 0-1,1 0 1,0 0-1,-1 0 1,1 0 0,-1-1-1,0 1 1,0-1-27,1 0 1,-1 1-1,0-1 1,0 0-1,1 0 1,-1 0-1,0 0 1,1 0-1,-1 1 1,1-1-1,-1 0 1,1 0-1,0-1 1,-1 0 0,-8-34-1459,2-1 1,1 0 0,2 0 0,1-51 0,3 86 1474,0 0-1,0 0 1,0 0 0,0 0 0,1 1 0,-1-1-1,0 0 1,1 0 0,-1 1 0,1-1-1,-1 0 1,1 1 0,2-4 0,-3 5 70,0 0 1,1-1-1,-1 1 1,1 0-1,-1-1 0,1 1 1,-1 0-1,1 0 1,-1 0-1,1 0 1,-1-1-1,1 1 0,-1 0 1,1 0-1,-1 0 1,1 0-1,-1 0 0,1 0 1,-1 0-1,1 0 1,-1 0-1,1 1 1,-1-1-1,1 0 0,-1 0 1,1 0-1,-1 1 1,1-1-1,0 0 1,5 5 595,0-1 0,-1 1 0,1-1 0,-1 2 0,5 5 0,0 0-373,4 1 90,0 0 0,0 0-1,1-2 1,1 1 0,31 14-1,-34-19-347,1 0 0,-1-2 0,1 1 0,-1-2 0,1 0-1,0-1 1,0 0 0,19 0 0,-6-3-75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14627,'8'17'1432,"2"3"-783,0 4-209,1 2 776,4 3-392,1 0-128,-2 1-48,2 0-248,-3 1-79,-4 0-137,-5 1-72,-5 3-56,-6 1 8,-12 2-208,-4-1-248,-6-3 360,-10-8-41,-11-13-71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15899,'-1'-1'1340,"5"0"-404,16-1 44,26 1-332,-16 2-416,57 10 0,-78-10-229,1 2 0,0-1 0,-1 1 0,1 1 0,-1-1 0,0 2 0,0-1-1,-1 1 1,14 10 0,-21-14-5,0 0-1,1 0 1,-1 0-1,0 1 1,0-1 0,0 0-1,0 0 1,-1 1-1,1-1 1,0 0-1,0 1 1,-1-1-1,1 1 1,-1-1-1,1 1 1,-1-1-1,0 1 1,0-1 0,0 1-1,0-1 1,0 1-1,0-1 1,0 1-1,0-1 1,0 1-1,-1-1 1,1 1-1,0-1 1,-1 1-1,0-1 1,1 1-1,-1-1 1,0 0 0,0 1-1,0-1 1,1 0-1,-1 0 1,-1 1-1,1-1 1,-1 1-1,-7 6 28,0 0 0,0-1-1,-1 0 1,-13 7 0,11-7 51,-139 78 1005,78-45-443,72-40-648,0 0-1,1 0 1,-1 1-1,1-1 1,-1 0-1,0 0 1,1 1-1,-1-1 1,1 0-1,-1 1 1,1-1-1,-1 1 0,1-1 1,-1 1-1,1-1 1,0 1-1,-1-1 1,1 1-1,-1-1 1,1 1-1,0-1 1,0 1-1,-1 0 1,1-1-1,0 1 1,0-1-1,0 2 1,0-1-41,1-1 0,0 0 0,0 1 0,0-1 0,0 0 0,0 0 0,-1 0 0,1 0 0,0 1 0,0-1 1,0 0-1,0-1 0,0 1 0,0 0 0,0 0 0,-1 0 0,1 0 0,0-1 0,0 1 0,0 0 0,0-1 0,18-4-206,0-1-69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16508,'-5'1'206,"0"0"0,0 1 0,0 0 0,0 0 1,0 0-1,0 0 0,1 1 0,-1 0 0,1 0 0,-1 0 1,-6 8-1,5-5-11,0 1 0,0 0 0,1 1 0,0-1 0,0 1 0,-5 13 0,4-7-31,1 1 0,1-1 0,0 1 1,1 0-1,0 0 0,2 0 0,-1 1 0,2 14 1,0-21-84,1 0 1,0-1 0,1 1 0,0 0-1,0-1 1,1 0 0,0 0-1,5 10 1,-6-15-61,-1 0-1,1 0 1,0 0-1,0 0 1,1-1-1,-1 1 1,0 0-1,1-1 1,0 0-1,0 0 1,-1 0 0,1 0-1,1 0 1,-1 0-1,0-1 1,0 1-1,0-1 1,1 0-1,-1 0 1,1 0-1,-1-1 1,1 1-1,3-1 1,2 0-11,0-2 0,-1 1 1,1-1-1,-1 0 0,1 0 0,-1-1 1,0-1-1,0 1 0,0-1 0,0 0 0,-1-1 1,0 0-1,13-11 0,-8 5-6,0 0 0,-1 0 0,0-1 0,-1 0 0,-1-1 0,15-26 0,-21 34 0,-1 0 0,0-1 0,0 1 0,0-1 0,0 1 0,-1-1 0,0 0 0,0 0 0,-1 1 0,1-1 0,-2-10 0,1 13-10,-1 0 0,0 0 0,0 0 0,1 0 1,-2 1-1,1-1 0,0 0 0,-1 1 0,1-1 0,-1 1 1,0-1-1,1 1 0,-1 0 0,-1 0 0,1 0 1,0 0-1,0 0 0,-1 0 0,1 0 0,-1 1 1,1-1-1,-1 1 0,0 0 0,-4-1 0,3 0-110,0 0-1,-1 1 1,1 0 0,0 0-1,-1 0 1,1 1-1,-1-1 1,1 1 0,-1 0-1,0 1 1,1-1-1,-1 1 1,1-1 0,0 1-1,-1 1 1,1-1-1,0 1 1,-1-1 0,1 1-1,0 1 1,0-1-1,1 0 1,-1 1 0,0 0-1,1 0 1,0 0-1,-6 6 1,0 10-531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38 13091,'2'-1'209,"-1"0"0,0 0 0,1-1 0,-1 1 0,0 0 0,0-1-1,0 1 1,0 0 0,0-1 0,-1 0 0,1 1 0,0-1 0,-1 1 0,1-1 0,-1 0 0,1 1 0,-1-1 0,0 0 0,0 0 0,0 1 0,0-4 0,0 5-133,-1 0 0,1 0 0,0 0 0,-1-1 0,1 1 0,0 0 1,-1 0-1,1 0 0,0 0 0,-1 0 0,1 0 0,-1 0 0,1 0 0,0 0 0,-1 0 1,1 0-1,0 0 0,-1 0 0,1 0 0,-1 0 0,1 0 0,0 0 0,-1 0 0,1 0 1,0 1-1,-1-1 0,1 0 0,0 0 0,-1 0 0,1 1 0,0-1 0,-1 1 1,-15 8 492,15-8-340,-20 13 72,1 0 1,0 2-1,1 0 0,-28 32 1,39-39-280,0 0 0,1 1 1,1-1-1,0 1 0,0 0 0,1 1 1,0-1-1,1 1 0,0 0 0,0 1 1,2-1-1,-3 15 0,4-21-17,1-1 1,0 1-1,0 0 0,1 0 0,-1 0 0,1-1 1,0 1-1,0 0 0,0-1 0,1 1 0,0-1 1,0 1-1,0-1 0,0 0 0,1 0 1,-1 0-1,1 0 0,4 4 0,-4-5-30,1 0-1,-1 0 1,1-1-1,0 0 1,0 1 0,0-1-1,0-1 1,0 1-1,0 0 1,1-1 0,-1 0-1,0 0 1,1-1-1,-1 1 1,1-1-1,-1 0 1,1 0 0,-1 0-1,7-1 1,5-3-248,-1 0 0,0 0 0,0-2 0,0 1 0,-1-2 0,0 0 1,21-15-1,-9 5-229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17348,'4'5'1440,"-7"6"-984,-4 1-168,4 5 472,2 3-200,-2 5-135,2 2-49,1-1-408,4 1-232,2-4-569,-1-3 2098,0-10-1313,-5-9-16,-3-1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2308 544 11530,'-78'-14'726,"42"7"-2318,-55-4 1,78 10 1189,0 1 0,0 1-1,1 0 1,-1 1 0,0 0 0,1 1 0,-1 0-1,-13 6 1,-19 12 169,0 2 1,-57 38-1,-77 69 3437,-221 226 1474,332-291-4446,-21 25-22,3 3-1,-74 107 0,-115 230-72,107-108-107,126-232-21,-48 159 0,-32 315-23,54 10-3,42-183 15,16 1 0,18 1 0,65 428 0,-52-683 16,40 137 0,-37-192-5,4-1 1,72 145 0,-17-79 3,6-5-1,111 136 1,-130-194-16,98 93 1,95 62-7,-197-181 8,-7-6 0,423 362-5,-145-182 22,19-29-18,160 63-14,-171-112 15,7 4 10,154 57 30,-361-167-10,241 49 0,114-15-14,-117-22-95,13 11-30,315 52 13,5-51 120,139-61-38,-384-10-9,124-8 27,844-116 1,218-80 27,-1246 155-21,678-121 1,-578 54 25,-159 33-10,-278 65-17,492-125 13,-472 108-35,-2-5 0,-2-3 0,-1-4-1,-2-5 1,119-88 0,-130 81 0,-3-4-1,75-79 0,-115 105-2,-2-2 1,-2-2-1,-1 0 0,-1-2 1,-3 0-1,21-51 1,-8-3-16,-4-1 1,-5-2 0,17-102 0,11-307 64,18-269 117,-29 366-153,-13-73 10,-28 413 3,1-1663 42,-100 954-103,-64 11 95,101 504-26,48 219-17,-82-323 34,76 317-31,-3 2-1,-2 0 0,-2 1 0,-2 1 0,-35-48 1,-8 5 86,-4 4 1,-3 3-1,-5 3 1,-135-106-1,149 137-6,-2 4 0,-2 3 0,-1 3 0,-138-54-1,86 51-132,-1 5 0,-166-27 0,-1016-84-128,974 130 77,-604-28-806,-2 39 198,-1170 103 374,1618-65 449,-941 40 137,243-39-190,367-9-25,220-12 37,-652 26 221,977-22 55,-197 13 174,404-24-467,1-5-53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15587,'8'-2'1669,"-10"3"-535,-9 10 120,5-2-896,0 0 0,1 1 1,0 0-1,-6 17 0,10-24-323,0 1 0,-1 0 0,1-1 0,1 1 0,-1 0 0,0 0 0,1-1 1,0 1-1,0 0 0,0 0 0,1 0 0,-1-1 0,1 1 0,-1 0 0,1 0 0,3 5 0,-4-8-19,1 0-1,0 0 0,0-1 1,0 1-1,0 0 1,0 0-1,1 0 0,-1-1 1,0 1-1,0 0 0,0-1 1,1 1-1,-1-1 0,0 0 1,0 1-1,1-1 1,-1 0-1,0 0 0,1 0 1,-1 0-1,0 0 0,1 0 1,-1 0-1,0 0 0,1 0 1,-1-1-1,0 1 0,0 0 1,1-1-1,-1 1 1,0-1-1,2-1 0,5-2 46,0 0 0,-1 0-1,13-10 1,-1-3 22,0-2 1,0 0 0,29-41-1,-21 24-117,-32 71-174,0-14 209,1 1-1,2-1 1,-1 28 0,3-48-9,0 0 0,0 0 0,-1 0 0,2 0 1,-1 0-1,0 0 0,0 0 0,0 0 0,0 0 1,1 0-1,-1 0 0,0 0 0,1 0 1,-1 0-1,1 0 0,-1 0 0,1 0 0,0 0 1,-1 0-1,1 0 0,0-1 0,1 2 0,-1-2-34,0 1-1,0-1 0,0 0 0,0 0 0,0 0 0,-1 0 1,1 0-1,0 0 0,0 0 0,0-1 0,0 1 0,0 0 0,0-1 1,0 1-1,0 0 0,-1-1 0,1 1 0,0-1 0,1 0 0,5-5-223,0 0 0,0 0 0,10-12 0,-17 18 281,25-30-385,2-4-126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15387,'-7'8'353,"0"1"-1,0 0 1,0 1 0,1 0-1,1 0 1,0 0-1,-4 12 1,-1 5 264,-10 45-1,12-35-160,2 0-1,-2 66 1,8-83-364,0-1 0,2 1 0,0-1 0,1 1 0,1-1 0,1 0 0,8 20 1,-12-36-151,1 1 0,-1-1 1,1 0-1,0 1 1,0-1-1,0 0 0,1-1 1,-1 1-1,1 0 0,-1-1 1,1 1-1,5 3 1,-6-5 2,0 0 1,0 0-1,0-1 1,0 1-1,0 0 0,0-1 1,0 0-1,0 1 1,0-1-1,0 0 1,0 0-1,0 0 1,0 0-1,0 0 1,0-1-1,0 1 0,1-1 1,-2 1-1,1-1 1,0 0-1,0 0 1,0 0-1,0 0 1,2-1-1,12-10-365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14315,'-6'22'1416,"-3"7"-1016,-7 9-103,0 2 559,-1 6-280,0 2-48,-1-2-80,4-2-64,-1-8-72,1-7-48,2-9-80,2-4-136,-1-12-512,2-4-216,-1-13 576,-2-4-136,-1-13-128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16139,'10'17'1401,"5"6"-897,-1 2-184,8 1 456,1 0-112,6-3-152,-2-4-152,2-6-248,0-5-160,-4-5-608,-4-3 2113,-3-3-1417,-1-1 40,-4-10 0</inkml:trace>
  <inkml:trace contextRef="#ctx0" brushRef="#br0" timeOffset="1">399 0 16492,'13'12'1432,"6"7"-896,-1 1-160,6 7 392,-1 4-72,-3 6-72,-1 7-119,-11 6-153,-6 7-104,-11 3-136,-7 1-72,-11-2-56,-2-2-240,-7-11 496,4-5-240,7-14-16,4-7-8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11554,'-13'-9'2053,"13"9"-1825,-1-1 1,1 1-1,-1 0 0,1-1 0,-1 1 0,1 0 0,-1-1 0,1 1 1,0-1-1,-1 1 0,1-1 0,0 1 0,-1-1 0,1 1 0,0-1 1,0 1-1,-1-1 0,1 1 0,0-1 0,0 1 0,0-1 0,0 0 1,0 1-1,0-2 0,22 7 3056,53 19-2007,-7-3-1082,125 58-1,-191-78-213,0 0 1,0 0-1,0 0 0,0 0 0,0 1 1,0-1-1,0 1 0,0 0 0,2 2 0,-4-3 14,0-1-1,0 0 1,0 1-1,1-1 0,-1 0 1,0 1-1,0-1 1,0 0-1,0 1 0,0-1 1,0 0-1,0 1 1,0-1-1,0 1 0,0-1 1,0 0-1,0 1 0,0-1 1,0 0-1,-1 1 1,1-1-1,0 0 0,0 1 1,-1 0-1,-12 8-86,-20 5 95,1 2 0,2 1 0,-1 2 0,2 1 0,0 1 0,2 1-1,0 1 1,2 2 0,0 1 0,-33 46 0,54-66 97,5-4-335,11-8-790,-10 4 869,1 1 0,0-1 0,0 1 0,0 0 1,0-1-1,0 1 0,4 0 0,5 1-290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27 12179,'0'-1'124,"0"0"0,0 1 1,0-1-1,0 0 1,0 0-1,-1 0 1,1 0-1,0 0 1,-1 0-1,1 0 0,0 0 1,-1 0-1,1 1 1,-1-1-1,0 0 1,1 0-1,-1 1 1,0-1-1,1 0 0,-1 1 1,0-1-1,0 0 1,1 1-1,-2-1 1,-1 0 142,0 0 0,1 0 1,-1 0-1,0 0 1,0 1-1,0-1 0,1 1 1,-5 0-1,-2 0 155,0 0-1,0 1 1,1 0-1,-1 1 1,-8 2 0,10-1-341,0 0 1,0 0-1,0 0 1,0 1-1,1 0 1,-1 0-1,1 0 1,0 1 0,0 0-1,1 1 1,-1-1-1,1 1 1,-4 7-1,2-3-18,1 0 0,1 1 0,0 0 0,0 0-1,1 1 1,1-1 0,-4 22 0,3-9 71,1-1 0,1 1 1,2 0-1,2 30 0,-1-38-55,2-1 0,-1 0 0,2 0 0,0 0 0,1 0 0,0 0 0,13 22 0,-16-33-72,1 1 0,0-1 0,0 0 0,0-1 0,0 1 0,1 0 0,-1-1 0,1 0 0,0 0 0,0 0 0,0 0 0,1-1 0,-1 1 0,0-1 0,1 0 0,0 0 0,-1-1 0,1 0 0,0 1 0,0-2 0,0 1 0,0 0 0,0-1 0,0 0 0,0 0 0,0-1 0,0 1 0,0-1 0,0 0 0,-1 0 0,1-1 0,0 0 0,-1 1 0,5-4 0,3-1-1,-1-1 0,0 0 0,0-1 0,-1 0-1,0 0 1,0-1 0,-1-1 0,0 0 0,-1 0-1,0 0 1,-1-1 0,0 0 0,-1-1 0,9-21-1,-8 17 14,-1 0-1,-1-1 0,-1 1 0,0-1 1,-1-1-1,-1 1 0,-1 0 1,0 0-1,-1-1 0,-4-30 0,3 42-3,-1 0 0,1 0 0,-1 0 0,0 0 0,0 0 0,0 1 0,-1-1 0,0 1-1,0 0 1,-1 0 0,1 0 0,-9-8 0,9 10-40,0 0 0,0 1 0,-1 0 1,1 0-1,-1 0 0,0 0 0,1 1 0,-1-1 0,0 1 1,0 0-1,0 0 0,0 0 0,0 1 0,0-1 0,0 1 1,0 0-1,0 0 0,-1 0 0,1 1 0,-4 0 0,-11 4-325,1 0 0,-26 12 0,43-17 339,-22 10-301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13699,'11'-9'104,"0"0"0,0 0 1,0 1-1,1 1 0,1 0 0,-1 1 0,1 0 1,0 1-1,16-5 0,18-2-138,62-8 0,-88 17 89,83-13-37,158-29-81,-183 28-10,99-35 1,83-52-70,5-2 56,-196 82 88,135-27 0,-170 45 0,0 1-1,1 2 1,-1 2 0,57 4 0,-80-2-1,1 1 0,-1 0 0,0 1 0,0 0 0,0 1 0,0 0 1,-1 1-1,1 0 0,-1 1 0,0 0 0,-1 1 0,0 0 0,0 1 0,0 0 1,-1 0-1,12 15 0,-16-16 7,-1 0 1,0 0-1,0 0 1,0 1 0,-1-1-1,0 1 1,-1 0-1,0 0 1,0 0-1,-1 0 1,0 0-1,0 0 1,-1 0 0,0 0-1,0 1 1,-1-1-1,-2 12 1,-5 12 64,-1-1-1,-1 0 1,-16 34 0,5-14 7,-65 197 205,72-200-269,3 0-1,1 1 0,-3 62 1,12-106-33,1 1 0,0 0 0,0 0 0,1 0 0,-1-1 0,1 1 0,0 0 0,1-1 0,2 9 0,-3-13 7,0 1-1,0-1 1,0 1 0,1-1 0,-1 1 0,0-1 0,1 0-1,-1 1 1,1-1 0,-1 0 0,1 0 0,-1 0-1,1 0 1,0-1 0,0 1 0,-1 0 0,1-1-1,0 1 1,0-1 0,0 1 0,0-1 0,-1 0 0,1 0-1,0 0 1,0 0 0,0 0 0,0 0 0,0-1-1,0 1 1,-1-1 0,4 0 0,20-7-62,0 0 1,-1-2 0,32-17-1,-31 14 131,1 1 0,49-15-1,-57 23 16,0 1 0,0 1 0,1 1 0,-1 0 0,0 1-1,1 1 1,27 5 0,9 6 152,60 21 1,-71-19-186,0-2 1,76 11 0,-72-20-102,0-2 0,0-2-1,-1-2 1,69-14 0,182-58-377,-37 8 18,-201 56 375,0 3 0,117-1 0,-78 13 135,100 17 0,-85-6-1,2-6 1,0-4-1,0-6 0,149-19 1,82-36-116,95-11-75,-429 66 99,231-29-21,-4-19 11,-54-13 9,-11 4-2,-130 46 3,88-14 0,-94 25-4,-31 1 1,-1 1 1,1-1-1,-1-1 1,0 1-1,1-1 1,-1-1-1,0 1 0,0-1 1,0-1-1,0 1 1,8-5-1,-13 5 1,-1 1-1,1-1 1,-1 1-1,1-1 1,-1 1-1,0-1 1,0 0-1,0 0 1,0 1-1,1-4 1,1-5-39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 15387,'1'-4'2416,"-10"9"-1419,-10 10-103,5-2-678,1 1 0,1 0 0,0 1 0,1 0 0,1 1 0,0 0 0,1 1 0,0 0 0,2 0 0,0 0 0,1 1 0,1 0 0,0 1 0,2-1 0,-3 36 0,5-40-131,0 1 0,1-1-1,1 0 1,0 1 0,7 27-1,-7-39-93,0 0 0,0 0 0,0 0 0,0 0 0,0 0 0,1-1 0,-1 1-1,1 0 1,0-1 0,0 0 0,0 1 0,0-1 0,0 0 0,0 0 0,0 0 0,1 0-1,-1 0 1,1 0 0,0-1 0,-1 1 0,1-1 0,0 0 0,0 0 0,0 0 0,0 0 0,0 0-1,0-1 1,0 0 0,0 1 0,0-1 0,0 0 0,0 0 0,0-1 0,4 0 0,1 0-239,1 0 1,-1-1 0,1-1 0,-1 0-1,0 0 1,0 0 0,0-1 0,0 0-1,10-7 1,-3-6-304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16812,'1'4'193,"0"1"-1,-1-1 1,1 0 0,-1 0 0,0 1 0,0-1 0,0 0 0,-1 1 0,0-1 0,-2 8 0,0 9 300,0 4-62,-3 36 127,6-55-552,0 0 1,0 0-1,1 0 0,-1-1 0,1 1 0,0 0 1,4 7-1,-5-12-27,0 0 1,0-1-1,1 1 1,-1 0-1,0-1 0,1 1 1,-1-1-1,0 1 1,1 0-1,-1-1 1,1 1-1,-1-1 1,1 1-1,0-1 1,-1 0-1,1 1 1,-1-1-1,1 0 0,0 1 1,-1-1-1,1 0 1,0 0-1,-1 1 1,1-1-1,0 0 1,-1 0-1,1 0 1,0 0-1,-1 0 1,1 0-1,0 0 0,0 0 1,-1 0-1,1 0 1,0-1-1,-1 1 1,1 0-1,0 0 1,-1-1-1,1 1 1,1-1-1,1-1-119,0 0 1,0-1-1,1 1 0,-2-1 1,1 1-1,3-5 0,8-10-768,21-38 0,-24 37 363,25-35 0,-36 53 560,0 0 0,0 0 0,0 0 0,0 0-1,1 0 1,-1 0 0,0-1 0,0 1 0,0 0-1,0 0 1,0 0 0,0 0 0,0 0 0,0 0-1,0 0 1,0 0 0,0-1 0,0 1 0,1 0-1,-1 0 1,0 0 0,0 0 0,0 0 0,0 0-1,0 0 1,0 0 0,0 0 0,1 0 0,-1 0-1,0 0 1,0 0 0,0 0 0,0 0 0,0 0-1,0 0 1,1 0 0,-1 0 0,0 0 0,0 0-1,0 0 1,0 0 0,0 0 0,0 0 0,1 0-1,-1 0 1,0 0 0,0 0 0,0 0 0,0 0-1,0 0 1,0 1 0,1-1 0,-1 10 503,-5 20 111,3-22-386,-1 18 215,3-18-493,-1 1 1,0 0 0,-1-1-1,0 1 1,-4 13-1,0-15-138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85 12659,'26'-60'2908,"-16"36"1721,-32 60-4103,1 0-1,1 2 1,3 0-1,-18 55 1,27-64-519,1 0 1,1 0-1,1 1 1,2 0-1,1-1 1,2 1-1,2 30 1,-1-48-2,1-1 0,0 1 0,0-1 0,1 1 0,1-1 0,0 0 0,0 0 0,7 10 0,-9-17-41,1 0-1,0 0 1,0 0-1,0-1 1,0 1 0,0-1-1,1 0 1,-1 0-1,1 0 1,0 0-1,0 0 1,0-1 0,0 0-1,0 0 1,1 0-1,-1 0 1,1-1 0,-1 0-1,1 0 1,0 0-1,-1 0 1,8-1-1,-5 0-133,1 0 0,0-1 0,0 0 0,0-1-1,-1 0 1,1 0 0,0 0 0,-1-1-1,13-7 1,-6 2-69,0-1 0,-1-1 0,22-19 0,4-11-445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 15195,'5'-3'2348,"-5"11"-1200,-5 12 333,-60 151 1774,12-34-2925,46-116-380,5-14-45,0 1 0,-1-1 0,0 0 0,0 0 0,0 0 1,-1 0-1,-8 10 0,12-16 63,-1-1 0,1 0 0,0 0 1,0 1-1,-1-1 0,1 0 0,0 0 1,0 0-1,-1 1 0,1-1 1,0 0-1,-1 0 0,1 0 0,0 0 1,-1 0-1,1 0 0,0 0 0,-1 0 1,1 0-1,0 0 0,-1 0 1,1 0-1,0 0 0,-1 0 0,1 0 1,0 0-1,-1 0 0,1 0 0,0 0 1,0 0-1,-1 0 0,1-1 1,0 1-1,-1 0 0,1 0 0,0 0 1,0-1-1,-1 1 0,1 0 0,0 0 1,0-1-1,0 1 0,-1 0 0,1 0 1,0-1-1,0 1 0,0 0 1,0-1-1,-1 1 0,1 0 0,0 0 1,0-1-1,0 0 0,-7-22-1169,6 20 1054,-17-69-1223,11 30 490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34 251 15963,'-9'23'1396,"-11"35"165,19-53-1330,0 0-1,0 1 1,0-1-1,0 1 1,1 0-1,0-1 1,0 1 0,2 7-1,-2-12-198,0 0-1,1 0 1,-1 0-1,0-1 1,1 1-1,-1 0 0,1 0 1,-1 0-1,1 0 1,0-1-1,-1 1 1,1 0-1,0 0 1,-1-1-1,1 1 1,0-1-1,0 1 1,0-1-1,0 1 1,-1-1-1,1 1 1,0-1-1,0 0 1,0 1-1,0-1 1,0 0-1,0 0 1,0 0-1,0 0 0,0 0 1,0 0-1,0 0 1,0 0-1,0 0 1,0 0-1,0 0 1,0-1-1,0 1 1,0 0-1,1-1 1,5-2-26,0 1 1,0-1 0,-1 0 0,9-6-1,8-5-251,-1-2 0,-1 0 0,-1-1 0,0-1-1,26-31 1,-33 33 117,0-1 1,-2 0-1,0 0 0,-1-1 1,0-1-1,-2 0 1,11-34-1,-17 48 173,-1-1 1,0 1-1,0 0 1,0-1-1,-1 1 1,0-1-1,0 1 1,-1-6-1,1 9-22,-1 1-1,1 0 1,0 0-1,-1 0 1,1 0-1,-1 0 1,1 0 0,-1 0-1,1 0 1,-1 0-1,0 0 1,1 0-1,-1 0 1,0 0-1,0 0 1,0 1 0,0-1-1,0 0 1,0 0-1,0 1 1,0-1-1,0 1 1,0-1-1,0 1 1,0 0-1,0-1 1,0 1 0,0 0-1,-1 0 1,1 0-1,0 0 1,0-1-1,0 2 1,-1-1-1,1 0 1,0 0 0,0 0-1,0 1 1,0-1-1,0 0 1,0 1-1,-2 0 1,-7 3 167,-1 0 0,1 1 0,0 0 0,0 1 0,0 0 0,1 0 0,-17 16 0,-54 58 746,80-79-932,-10 9 99,6-6-72,0 0-1,1-1 1,-1 1-1,1 0 1,0 1-1,0-1 0,0 1 1,0-1-1,1 1 1,0 0-1,-3 8 1,5-12-57,0-1 0,1 1 0,-1 0 0,0 0 1,0 0-1,1 0 0,-1 0 0,0-1 1,1 1-1,-1 0 0,1 0 0,-1-1 1,1 1-1,-1 0 0,1-1 0,-1 1 1,1 0-1,0-1 0,-1 1 0,1-1 0,0 1 1,0-1-1,-1 0 0,1 1 0,0-1 1,0 0-1,0 1 0,0-1 0,-1 0 1,1 0-1,1 0 0,34 6-1072,-29-6 843,46 4-1222,-25-3 538,36 6 1,-57-6 887,1 1-1,-1 0 1,1 0-1,-1 1 1,0 0-1,0 0 1,0 1-1,-1 0 0,10 6 1,-14-8 87,1 1 0,-1 0 0,1-1 0,-1 1 1,0 0-1,0 0 0,-1 0 0,1 0 0,0 0 0,-1 0 0,0 1 1,0-1-1,0 0 0,0 1 0,0-1 0,-1 1 0,0-1 0,1 1 0,-1-1 1,-1 1-1,1-1 0,0 1 0,-1-1 0,0 0 0,0 1 0,0-1 1,0 0-1,0 1 0,-1-1 0,-1 4 0,-2-4-7,3-2-46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12531,'9'-8'1640,"1"8"-712,0 2-312,0 7 1689,0 4-1145,8 3-240,0 3-112,4 3-199,1 2-105,2-1-336,1-1-280,3-6-696,1-5-217,-2-9 793,-4-5-216,-3-7-152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17636,'16'3'1464,"0"9"-912,4 1-184,3 5 400,3 4-103,-1 4-33,-2 4-104,-6 11-176,-4 4-80,-11 18-168,-7 4-16,-12 7-256,-5 0-240,-8-5-624,-3-1 888,-2-10-144,0-11-113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12003,'2'0'393,"0"0"574,0 1-1,1-1 0,-1 0 0,0-1 0,0 1 0,1 0 1,-1-1-1,0 1 0,0-1 0,0 0 0,4-1 0,-7 2-925,0 0 0,1 0 0,-1 0 0,0 0 0,1 0 0,-1 0 0,0 0 0,0 0 0,1 0 0,-1 0 0,0 0 0,1 0 0,-1 0 0,0-1 0,1 1 0,-1 0 0,0-1 0,-2-2-9,12 2-1,75 9 66,-91-12 78,2 1-41,8 4 37,15 6-151,0 0 1,0-1-1,1-1 0,24 3 1,77 3-20,-103-10-1,-12 0-4,1-1-1,-1 1 1,0 0 0,1 0 0,-1 0 0,0 1-1,0 0 1,9 4 0,-12-5 2,-1 0 0,0 0 0,0 0 0,0 0 0,0 0 0,0 0 0,0 0 0,0 0 0,0 1 0,0-1 0,-1 0 0,1 0 0,0 1 0,-1-1 0,1 1 0,-1-1 0,0 0 0,1 1 1,-1-1-1,0 1 0,0-1 0,0 1 0,0-1 0,0 1 0,0-1 0,0 1 0,0-1 0,-1 1 0,1-1 0,-1 1 0,1-1 0,-1 0 0,1 1 0,-1-1 0,0 0 0,-1 3 0,-7 9-1,0 1 0,0-1 1,-1-1-1,-1 0 0,0 0 0,0-1 0,-19 13 0,-7 3 3,-51 28 0,56-37 12,0-2-1,-2 0 0,-41 12 1,70-26 34,8-1-119,15 1-383,-10-2-8,-1 0 1,1-1-1,13-2 0,-17 1 350,1 0 0,-1 0 0,0 0 0,1-1 1,-1 1-1,0-1 0,7-7 0,10-9-495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6:5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17036,'-8'2'230,"-1"1"0,1 0 1,0 1-1,0-1 0,0 2 1,0-1-1,1 1 0,0 0 1,-12 11-1,3-1 172,0 1 1,-22 31-1,31-37-240,0 1 1,0 0 0,1 0-1,1 0 1,0 1-1,1-1 1,-6 23 0,9-30-119,0 0 0,0 0 1,1 0-1,-1 0 0,1 0 1,0 0-1,0 0 0,1 1 1,-1-1-1,1 0 0,0 0 0,0 0 1,0 0-1,1 0 0,-1-1 1,1 1-1,0 0 0,0-1 1,0 1-1,0-1 0,1 0 1,0 1-1,-1-1 0,1 0 1,0-1-1,0 1 0,5 2 1,-4-2-21,1-1 0,-1-1 1,1 1-1,0-1 1,0 1-1,0-2 1,-1 1-1,1 0 1,0-1-1,0 0 0,0 0 1,0 0-1,0-1 1,0 0-1,0 0 1,0 0-1,0 0 1,0-1-1,-1 0 0,7-3 1,3-1-4,-1-1 0,1-1 0,-1-1 0,-1 0 0,17-15-1,-14 10 8,0-1-1,21-29 0,-30 37-18,-1-1 0,-1 1 0,1-1 0,-1 0-1,-1 0 1,1-1 0,-1 1 0,3-18 0,-6 23-23,1 0 0,-1 0 0,0 0 0,0 0 0,-1 0 0,1 0 0,-1 0 0,1 0 1,-1 0-1,0 0 0,0 0 0,0 0 0,-1 0 0,1 1 0,-3-5 0,0 3 7,1 0 0,-1 0 0,1 0 0,-1 1 0,0 0 0,0 0 0,-1 0 0,-7-4 0,2 2 42,-1 0-1,0 1 1,0 1-1,0 0 1,0 1-1,-1 0 1,-19-1-1,0 2-59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0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10042,'3'-11'839,"0"1"965,-2 20-673,-1 119-117,19 504 127,5-340-919,-18 424 1,-7-682-150,1-15 1,-1 0 0,-1 0 0,0 0-1,-7 23 1,8-41-60,4 1-364,-3-3 335,0 1 0,0-1 0,0 0 0,0 1 0,0-1 0,0 0 0,0 1 1,0-1-1,1 0 0,-1 0 0,0 1 0,0-1 0,0 0 0,0 0 0,1 1 0,-1-1 0,0 0 0,0 0 0,0 0 0,1 1 0,-1-1 0,0 0 0,1 0 0,-1 0 0,0 0 0,0 1 0,1-1 0,-1 0 0,0 0 0,1 0 0,-1 0 0,0 0 0,0 0 0,1 0 0,-1 0 1,0 0-1,1 0 0,-1 0 0,0 0 0,1 0 0,-1 0 0,0 0 0,1-1 0,-1 1 0,0 0 0,0 0 0,1 0 0,-1 0 0,0 0 0,0-1 0,1 1 0,-1 0 0,0 0 0,0 0 0,0-1 0,1 1 0,-1 0 0,0-1 0,5-5-189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8162,'14'-69'1675,"-14"69"-1647,0 0 0,0-1 0,0 1 0,0-1 0,0 1 0,0 0 0,0-1 0,1 1 0,-1-1 0,0 1 0,0 0 1,0-1-1,0 1 0,1-1 0,-1 1 0,0 0 0,0-1 0,0 1 0,1 0 0,-1 0 0,0-1 0,1 1 0,-1 0 0,0 0 0,1-1 0,-1 1 1,0 0-1,1 0 0,0-1 0,4 13 950,0 31 42,5 442 760,-10-346-1546,-6 257 142,0 25-171,21-1-46,42-39-116,-34-256-267,-21-115 160,0-3 35,-1 1 0,1-1-1,-2 1 1,1-1-1,-1 1 1,0 0 0,-2 12-1,2-19 26,0-1-1,-1 1 0,1-1 1,0 1-1,-1-1 1,1 1-1,0-1 0,-1 1 1,1-1-1,0 1 1,-1-1-1,1 0 0,-1 1 1,1-1-1,-1 0 1,1 1-1,-1-1 0,1 0 1,-2 1-1,-10 1-123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8:4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14203,'44'4'2007,"-19"-1"-1362,0-2 1,26-1 0,105-25-76,-110 15-432,0 2 0,75-2 0,-31 11 26,82-2 281,-154 0-415,1 0-1,0 2 0,-1 0 1,1 1-1,-1 1 0,0 0 1,0 1-1,30 12 0,-34-12-22,0-1-1,0 0 0,1-1 1,-1 0-1,1-1 1,0-1-1,-1 0 0,1-1 1,18-4-1,3 1 12,11 2 4,55 4 0,24 0-18,-33-8 6,110-21 1,-187 23-8,1 1 0,-1 1-1,1 0 1,0 1 0,0 1 0,0 0 0,0 1 0,25 6-1,-31-5-2,0-1-1,1 0 0,-1 0 0,0-1 0,1 0 0,-1-1 1,13-2-1,-14 1 2,0 0 0,0 1 1,0 1-1,1 0 0,-1 0 1,0 1-1,0 0 0,0 1 1,17 4-1,-10 2 0,0 1 0,28 19 1,-33-20-3,0 0 1,0-1-1,1 0 1,0-1-1,0 0 1,20 5-1,-17-8 0,1-2-1,0 1 1,0-2-1,-1 0 1,1-2-1,0 1 1,0-2-1,20-5 1,-28 6 5,0 0-6,-1 0 1,1 0-1,14-6 0,-22 6-5,5-4 13,-29 1-1307,20 4 1256,0 0 0,0 0-1,0 0 1,0 0 0,1-1-1,-1 1 1,0-1 0,1 0-1,0 0 1,-4-2 0,-14-16-290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11674,'-7'-6'3165,"13"7"-366,10 1-1832,7-2-255,0-1 1,1-1-1,43-9 0,68-27-26,-24 5-2636,-102 32 1612,-7 1-118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17300,'1'0'93,"-1"-1"0,0 0 1,0 1-1,0-1 0,1 1 0,-1-1 1,0 1-1,1-1 0,-1 1 1,0 0-1,1-1 0,-1 1 0,1-1 1,-1 1-1,1 0 0,-1-1 1,0 1-1,1 0 0,0 0 0,-1-1 1,1 1-1,-1 0 0,1 0 1,-1 0-1,1-1 0,-1 1 0,1 0 1,-1 0-1,2 0 0,25-5 605,-21 4-381,16-3-39,33-7-52,1 2 1,-1 3-1,72 0 1,-122 6-227,0 1 0,0-1 0,0 1 1,0 0-1,0 0 0,0 0 0,-1 1 0,1-1 1,0 1-1,-1 1 0,1-1 0,6 5 0,-9-5 1,0 0-1,-1 0 0,1 0 1,0 0-1,-1 0 1,0 1-1,1-1 0,-1 1 1,0-1-1,0 0 0,-1 1 1,1 0-1,0-1 0,-1 1 1,0-1-1,1 1 1,-1 0-1,0-1 0,0 1 1,0 0-1,-1-1 0,1 1 1,-1-1-1,0 1 0,-1 3 1,-7 20 34,-1-2 0,-2 1-1,0-1 1,-2-1 0,-31 40 0,44-62-2,-24 30-468,10-22-29,14-9 456,1 0 0,0 0 0,-1 0 0,1 0 0,0 0 0,-1-1 0,1 1 0,0 0 0,-1 0 0,1 0-1,0 0 1,-1 0 0,1-1 0,0 1 0,-1 0 0,1 0 0,0 0 0,0-1 0,-1 1 0,1 0 0,0-1 0,0 1 0,-1 0 0,1 0 0,0-1 0,0 1 0,0 0 0,0-1-1,0 1 1,-1 0 0,1-1 0,0 1 0,0 0 0,0-1 0,0 1 0,0-1 0,0 1 0,0-1 0,0-16-213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16948,'10'71'3324,"43"197"-2402,-52-265-1046,0-1 1,0 1 0,-1-1-1,1 1 1,-1-1-1,0 1 1,0 0 0,0-1-1,0 1 1,-1 4-1,1-6 74,-1 0-1,1-1 1,-1 1-1,1 0 0,-1 0 1,0-1-1,0 1 1,1-1-1,-1 1 1,0 0-1,0-1 1,0 1-1,1-1 0,-1 0 1,0 1-1,0-1 1,0 0-1,0 1 1,0-1-1,0 0 1,0 0-1,0 0 0,0 0 1,0 0-1,0 0 1,0 0-1,0 0 1,0 0-1,0 0 0,0-1 1,1 1-1,-1 0 1,-1-1-1,-26-6-566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16916,'-24'231'4840,"-34"109"-2803,30-190-1389,25-129-554,3-21-93,0 0 0,0 0-1,0 0 1,0 0 0,0 0 0,0-1-1,1 1 1,-1 0 0,0 0-1,0 0 1,0 0 0,0 0 0,0 0-1,0 0 1,0 0 0,0 0 0,0 0-1,0 0 1,0 0 0,0 0-1,0 0 1,0 0 0,0 0 0,0 0-1,1 0 1,-1 0 0,0 0-1,0 0 1,0 0 0,0 0 0,0 0-1,0 0 1,0 0 0,0 0 0,0 0-1,0 0 1,0 0 0,0 0-1,0 0 1,1 0 0,-1 0 0,0 0-1,0 0 1,0 0 0,0 0-1,0 0 1,0 0 0,0 0 0,13-32-108,-8 18-18,18-42-450,2 2 1,2 0-1,40-58 1,-63 108 532,18-26-161,-20 29 212,-1-1 0,1 1 0,-1-1 1,1 1-1,0-1 0,0 1 0,0 0 0,0 0 1,0 0-1,0 0 0,0 0 0,0 0 0,3 0 1,-4 1 10,-1 0 0,1 0 0,0 0 0,0 0 0,-1 0 0,1 0 0,0 1-1,0-1 1,-1 0 0,1 0 0,0 1 0,-1-1 0,1 1 0,0-1 0,-1 0 0,1 1 0,0-1 0,-1 1 0,1 0 0,-1-1 0,1 1 0,-1-1 0,1 1 0,-1 0 0,0-1 0,1 1 0,-1 0 0,0-1 0,0 1 0,1 0 0,-1 0 0,0-1 0,0 1 0,0 0 0,0 1 0,2 31 568,-2-27-442,0-5-140,1 20 473,2-16-179,3-13-132,-2-2-136,0-1 1,-1 1-1,0-1 1,-1 0 0,0 0-1,-1-1 1,0 1-1,0 0 1,-2 0 0,-1-21-1,3 34-160,0-1-1,0 1 0,1-1 0,-1 0 1,1 0-1,-1 0 0,1 0 0,-1 0 1,1 0-1,0 0 0,0 0 0,-1 0 1,1-1-1,0 1 0,0-1 0,0 0 1,2 1-1,49 6-1964,-24-7 1306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14987,'7'19'1529,"8"-6"-833,6-9-200,10-8 880,6-5-344,11-11-200,1-3-79,3-6-241,2-1-144,-11-2-416,-5 4-296,-14 5-632,-6 6 2200,-14 4-1328,-2 4-24,-8 2-88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17500,'6'-7'1416,"9"7"-856,2 0-184,13-1 688,8-5-295,10-1-321,2-3-48,4-6-392,-4 1-296,-5 2-760,-7 0 895,-11 5-191,-5 0-144</inkml:trace>
  <inkml:trace contextRef="#ctx0" brushRef="#br0" timeOffset="1">507 133 12987,'11'25'2338,"12"41"1,4 9-124,-26-73-2177,-1 0-1,1 0 1,0 0 0,0 0-1,0 0 1,1 0 0,-1 0-1,0 0 1,1 0-1,-1-1 1,1 1 0,0 0-1,-1-1 1,1 0 0,0 1-1,0-1 1,0 0 0,0 0-1,0 0 1,0 0 0,0 0-1,0-1 1,0 1 0,1-1-1,-1 1 1,0-1 0,0 0-1,1 0 1,-1 0 0,0 0-1,0 0 1,3-1 0,5-2 75,1 0 0,-1-1 1,0 0-1,-1-1 1,17-10-1,22-9 178,-46 23-283,-1 1 1,1-1-1,-1 1 1,1-1-1,-1 1 1,1-1-1,-1 1 1,1 0 0,0 0-1,-1 0 1,1 0-1,-1 0 1,1 0-1,0 1 1,-1-1-1,1 0 1,-1 1-1,1-1 1,-1 1-1,1 0 1,-1-1-1,1 1 1,-1 0 0,0 0-1,2 1 1,-1 1 14,0 0 0,0-1 1,0 1-1,-1 1 1,1-1-1,-1 0 0,0 0 1,0 1-1,0-1 1,0 0-1,0 4 0,2 25 142,-3-25-191,0-1 1,1 0 0,0 1-1,0-1 1,0 0 0,3 8-1,-3-13 2,-1-1 0,0 0 1,1 1-1,-1-1 0,0 0 0,1 1 0,-1-1 0,0 0 1,1 1-1,-1-1 0,1 0 0,-1 0 0,1 0 0,-1 1 0,1-1 1,-1 0-1,1 0 0,-1 0 0,1 0 0,-1 0 0,1 0 0,-1 0 1,1 0-1,-1 0 0,1 0 0,-1 0 0,1 0 0,-1 0 1,1-1-1,-1 1 0,1 0 0,-1 0 0,0 0 0,1-1 0,-1 1 1,1 0-1,0-1 0,17-12-78,-17 12 26,19-16-209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16524,'7'94'3360,"-2"-42"-2241,2 12-421,2-1-1,26 91 1,-26-133-508,-3-17 27,-2-15-32,0-30 177,-3-75 1,-1 129-376,1-1-1,1 1 0,0-1 0,1 1 1,4 12-1,-6-23 15,-1 0 0,1 0 0,0 0 0,0 0 0,0 0 0,0 0 0,0 0 0,0-1 0,1 1 0,-1 0 0,1-1 0,-1 1 0,1-1 0,-1 1 0,1-1 0,0 0 0,0 0 0,0 0 0,-1 0 0,1 0 0,0 0 0,0 0 0,0-1 0,1 1 0,-1-1 0,0 1 0,0-1 0,0 0 0,0 0 0,0 0 0,1 0 0,-1 0 0,0 0 0,0-1 0,0 1 0,0-1 0,0 1 0,0-1 0,3-1 0,4-3 5,0 1 1,0-1-1,0-1 1,-1 0-1,0 0 1,0-1-1,-1 0 1,1 0-1,5-9 1,2-2 20,-2 0 1,0-1-1,10-21 0,-20 37-32,-2 10 1,-2 15 2,1-18 4,0 3 4,-2 50 20,2-52-16,1 0 0,0 0-1,0 1 1,0-1 0,0 0 0,1 0-1,-1 0 1,5 7 0,-5-11-6,0 0-1,-1 0 1,1 0-1,0 0 1,1 0-1,-1 0 1,0 0 0,0 0-1,0 0 1,0-1-1,1 1 1,-1 0 0,0-1-1,1 1 1,-1-1-1,1 1 1,-1-1-1,0 0 1,1 0 0,-1 1-1,1-1 1,-1 0-1,1 0 1,2-1 0,-2 1-112,0 0 1,0-1 0,0 1-1,-1-1 1,1 1 0,0-1-1,0 0 1,0 0 0,-1 0-1,1 0 1,0 0 0,-1 0-1,1 0 1,-1 0 0,1-1-1,-1 1 1,0 0 0,2-3-1,-3 4 83,0 0 0,0-1-1,0 1 1,0 0 0,0 0 0,0-1-1,0 1 1,-1 0 0,1-1 0,0 1-1,0 0 1,0 0 0,0-1 0,0 1-1,-1 0 1,1 0 0,0-1 0,0 1-1,0 0 1,-1 0 0,1 0 0,0-1-1,0 1 1,0 0 0,-1 0 0,1 0-1,0 0 1,-1 0 0,1 0 0,0-1-1,-1 1 1,-7-1-524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20540,'2'-1'1465,"2"-3"-1201,0-1-120,4 1 88,-1-3-784,-4-6 552,-2-5-168,-1 0-144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 11146,'0'-1'171,"-1"1"0,1-1 0,0 1 0,-1-1-1,1 1 1,0 0 0,-1-1 0,1 1 0,-1 0-1,1-1 1,-1 1 0,1 0 0,-1 0 0,1-1-1,-1 1 1,1 0 0,-1 0 0,1 0 0,-1 0-1,1 0 1,-1 0 0,0-1 0,1 1 0,-1 1-1,1-1 1,-1 0 0,1 0 0,-1 0 0,0 0-1,1 0 1,-2 1 0,1 0-10,0 0 0,0 0 0,1 0 1,-1 0-1,0 0 0,0 1 0,0-1 0,1 0 0,-1 0 0,1 1 1,-1-1-1,0 3 0,-2 8 38,1 0 1,-1 18-1,2-24 196,0 1-293,1 0 0,0 1 0,0-1 0,0 0 0,1 0 0,0 0 0,3 9 1,-4-14-87,1-1 1,-1 0-1,1 0 1,-1 0-1,1 0 1,-1 0-1,1 0 1,0 0 0,0 0-1,-1 0 1,1 0-1,0 0 1,0 0-1,0 0 1,0-1 0,0 1-1,0 0 1,0-1-1,2 1 1,-1 0-5,0-1-1,-1 0 1,1 0 0,0 0 0,0 0 0,0 0 0,0-1-1,0 1 1,-1 0 0,1-1 0,0 1 0,0-1-1,-1 0 1,1 0 0,0 0 0,-1 1 0,2-3 0,10-5 39,-1-1 1,0 0 0,0-1 0,-1-1 0,16-19 0,43-66 155,-46 61-101,-22 36 17,-1 6-58,-1 8 29,-2 2 18,1 0-1,1 0 0,0 1 0,2-1 1,0 0-1,7 31 0,-9-47-104,1 1-1,-1-1 1,0 0-1,1 1 1,-1-1 0,1 0-1,0 0 1,-1 1-1,1-1 1,0 0-1,0 0 1,0 0-1,0 0 1,0 0-1,0 0 1,0 0 0,0 0-1,0 0 1,0 0-1,0-1 1,0 1-1,1 0 1,-1-1-1,0 1 1,1-1 0,-1 0-1,0 1 1,1-1-1,-1 0 1,1 0-1,-1 0 1,0 0-1,1 0 1,-1 0 0,1 0-1,1-1 1,0 0-82,0 0 1,-1 0-1,1-1 1,-1 1-1,1-1 1,-1 0-1,0 0 0,0 1 1,0-2-1,0 1 1,0 0-1,0 0 1,0-1-1,-1 1 1,1 0-1,-1-1 1,2-4-1,12-34-490,-11 23 199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14195,'4'0'1432,"-4"12"-736,-2 4-215,1 4 623,-3 4-88,1 5-224,1 2-96,2-5-248,0-2-143,2-9-329,1-4-217,1-8-607,2-3 728,1-3-168,3-2-104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16083,'-12'220'4895,"13"-155"-4374,1-31-406,-2 1 1,-1 0 0,-2-1-1,-7 35 1,21-109-194,-4 16 38,0 0 0,-2-1 0,4-45 0,-10 88 96,1-12-48,-1 1 0,1-1 0,0 1 0,1-1 0,0 1 0,2 9 0,-2-14-9,0 0 0,0 0 1,0 0-1,0 0 1,0-1-1,0 1 0,0-1 1,0 1-1,1-1 0,-1 1 1,1-1-1,-1 1 0,1-1 1,0 0-1,-1 0 0,1 0 1,0 0-1,0 0 1,0-1-1,0 1 0,0 0 1,0-1-1,0 1 0,0-1 1,0 0-1,0 0 0,2 0 1,1 1 0,0-2 0,0 1 0,0 0 0,0-1 0,0 0 0,0 0 0,0-1 0,0 1 0,0-1 0,-1 0 0,6-3 0,5-4-1,-1 0 0,13-12 1,-16 13-3,-1-1 0,1 2 0,22-12 0,-32 19 3,-1 0 0,1-1 0,0 1 0,-1 0-1,1 0 1,0 0 0,0 0 0,-1-1 0,1 1 0,0 0-1,0 0 1,0 0 0,-1 1 0,1-1 0,0 0 0,0 0-1,-1 0 1,1 1 0,0-1 0,-1 0 0,1 1-1,0-1 1,-1 0 0,1 1 0,0-1 0,-1 1 0,1-1-1,-1 1 1,1-1 0,-1 1 0,1-1 0,-1 1 0,1 0-1,-1-1 1,0 1 0,1 0 0,-1-1 0,0 1-1,0 0 1,1 0 0,-1-1 0,0 1 0,0 0 0,0 0-1,2 8 2,-1 0 0,1 0 0,-2 12 0,2 4 1,-1-24-6,-1 1 1,0-1 0,0 0 0,1 0 0,-1 1 0,1-1-1,-1 0 1,1 0 0,0 0 0,-1 0 0,1 1-1,0-1 1,0 0 0,0 0 0,0 0 0,0-1 0,0 1-1,0 0 1,0 0 0,0 0 0,0-1 0,1 1-1,0 0-8,0-1 1,0 0-1,0 0 0,-1 0 0,1 0 0,0 0 0,0 0 0,0 0 0,0 0 0,-1-1 0,1 1 0,0-1 0,-1 1 0,3-2 0,7-4-96,0 0 0,-1-1 0,19-16 0,-17 14 18,-8 5 27,3-1-69,0-1-1,1 1 1,11-5-1,-18 9 108,0 1 0,1-1-1,-1 0 1,1 1 0,-1 0 0,1-1-1,-1 1 1,1 0 0,-1 0-1,1 0 1,-1 0 0,2 0 0,-2 0 12,-1 1 0,1-1 0,0 0 1,0 1-1,-1-1 0,1 0 1,-1 1-1,1-1 0,0 1 1,-1-1-1,1 1 0,-1-1 1,1 1-1,-1-1 0,1 1 1,-1 0-1,0-1 0,1 1 1,-1 0-1,0-1 0,1 1 1,-1 0-1,0-1 0,0 1 1,0 1-1,2 7 60,-1 0 0,-1 0 0,1 0 0,-3 14-1,2-12 110,-1 0-1,1-1 1,2 12-1,-2-21-130,0-1 0,0 1-1,0 0 1,1 0 0,-1 0-1,0-1 1,0 1 0,1 0 0,-1-1-1,0 1 1,1 0 0,-1 0-1,1-1 1,-1 1 0,1-1 0,-1 1-1,1 0 1,-1-1 0,1 1-1,0-1 1,-1 0 0,1 1 0,0-1-1,-1 1 1,1-1 0,1 1-1,0-1 11,0 0 1,-1 0-1,1 0 0,0 0 0,0 0 0,-1 0 0,1-1 0,0 1 0,-1 0 0,1-1 0,2-1 0,5-2 80,-1 0 0,0 0 0,12-10 0,8-9 101,-15 11-84,28-17 0,-38 26-129,1 1 0,0 0-1,0 0 1,0 1 0,0-1 0,0 1 0,0 0-1,0 0 1,1 0 0,-1 1 0,0-1 0,8 1 0,-10 1-27,0 0 0,0 0 1,0 0-1,-1 0 1,1 0-1,0 0 0,0 0 1,-1 0-1,1 1 1,0-1-1,-1 1 0,0-1 1,1 1-1,-1 0 1,0-1-1,0 1 1,0 0-1,0 0 0,1 3 1,-13-32-2670,0 8 2130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18132,'-3'-9'1208,"0"-2"-1720,1-2 432,2-5 1472,2-5-1392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12187,'16'1'1208,"-1"0"1,30 7 0,-36-6-1037,0-1 1,0-1-1,0 1 0,0-1 1,1-1-1,-1 1 1,0-2-1,0 1 1,15-5-1,1-4 260,47-23 0,-56 24-374,0 1 0,1 0 1,0 2-1,0 0 1,1 0-1,0 2 1,19-3-1,-6 7-26,1 2 0,-1 0 1,0 3-1,47 11 0,-26-4-20,284 47 43,-199-36-38,-110-19-3,0 0 0,-1-2 0,1-1 0,0-1-1,0-2 1,0 0 0,-1-2 0,41-10-1,-62 12-5,-1 1-1,0-1 0,1 1 1,-1 0-1,0 1 0,1-1 0,-1 1 1,1 0-1,0 0 0,-1 0 1,1 1-1,-1-1 0,0 1 0,1 0 1,-1 0-1,0 1 0,1-1 0,-1 1 1,0 0-1,0 0 0,0 1 1,-1-1-1,8 6 0,-11-7-3,0-1 1,1 1-1,-1 0 0,1-1 1,-1 0-1,1 1 0,0-1 0,-1 1 1,1-1-1,-1 1 0,1-1 1,0 0-1,-1 0 0,1 1 0,0-1 1,-1 0-1,1 0 0,0 0 1,-1 0-1,1 0 0,0 0 0,0 0 1,-1 0-1,1 0 0,0 0 1,-1 0-1,1 0 0,0 0 0,0 0 1,-1-1-1,1 1 0,-1 0 1,1-1-1,0 1 0,-1 0 0,1-1 1,0 0-1,11-5 160,-11 6-186,-1 0 0,1 1-1,-1-1 1,1 0 0,-1 0 0,1 0 0,-1 1 0,0-1-1,1 0 1,-1 0 0,1 1 0,-1-1 0,0 0-1,1 1 1,-1-1 0,1 1 0,-1-1 0,0 0 0,0 1-1,1-1 1,-1 1 0,0-1 0,0 1 0,1-1 0,-1 1-1,0-1 1,0 2 0,5 14-1136,-4-15 834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12763,'0'1'69,"-1"0"1,1 0-1,0 0 1,-1 0-1,1 0 1,0 0 0,0 0-1,0 0 1,0 0-1,0 0 1,0 0-1,0 0 1,0 0-1,0 0 1,0 0-1,1 0 1,-1 1 0,0-1-1,1 0 1,-1 0-1,1-1 1,-1 1-1,1 0 1,-1 0-1,1 0 1,0 0 0,-1 0-1,1 0 1,0-1-1,0 1 1,-1 0-1,1-1 1,0 1-1,0-1 1,0 1-1,0-1 1,0 1 0,0-1-1,0 1 1,0-1-1,0 0 1,0 0-1,0 0 1,0 1-1,1-1 1,-1 0-1,0 0 1,1-1 0,9 2 220,-1-2 0,1 1 0,19-5 0,-24 4-183,190-46 1774,-53 10-1156,-55 20-521,1 4 0,0 4 0,167 4 0,192 4 725,-445 1-1009,23-2 718,-20 3-346,-17 4-564,10-5 218,-1 0 0,0 1 1,1-1-1,-1 0 0,0 0 0,0 0 0,1 0 0,-1-1 0,0 1 0,1 0 0,-1-1 0,0 0 0,1 1 0,-1-1 0,0 0 0,1 1 0,-1-1 0,-1-2 0,-12-6-276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2:5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16660,'-13'2'662,"0"1"0,1 0 0,0 1 1,-15 7-1,23-9-498,1-1 0,-1 1 0,1 0-1,-1 0 1,1 0 0,0 0 0,0 1 0,0-1 0,0 1 0,0 0 0,1 0 0,-1 0-1,1 0 1,0 0 0,-1 1 0,2-1 0,-4 7 0,5-10-147,0 1 0,0 0 1,0 0-1,-1 0 0,1 0 0,0 0 0,0-1 1,0 1-1,1 0 0,-1 0 0,0 0 1,0 0-1,0 0 0,1-1 0,-1 1 1,0 0-1,1 0 0,-1 0 0,1-1 0,-1 1 1,1 0-1,-1-1 0,1 1 0,0 1 1,1-1-11,0 0 0,0 0 0,0 0 1,-1 0-1,1 0 0,0 0 0,0-1 1,0 1-1,0-1 0,3 1 1,2 0-69,-1-1 1,1 1-1,-1-2 1,1 1-1,12-3 1,-10 1-99,-1-1-1,1-1 1,-1 1 0,0-1-1,0-1 1,0 0 0,0 0-1,-1 0 1,0-1 0,0 0-1,-1 0 1,1-1 0,-1 0-1,5-8 1,-16 23 549,1 1-1,-1 0 1,2 0 0,-5 14-1,7-20-320,0 1 0,0-1 0,0 1 0,0 0 0,1-1 0,-1 1-1,1 0 1,0 0 0,0-1 0,1 1 0,-1 0 0,1 0 0,-1-1-1,1 1 1,3 6 0,-3-9-113,-1 0 0,1-1 0,0 1 0,0 0 0,0 0 0,0-1 0,0 1 0,0-1 0,0 1 0,0-1 0,0 1 0,0-1 0,1 0 1,-1 1-1,0-1 0,0 0 0,0 0 0,0 0 0,0 0 0,1 0 0,-1 0 0,0 0 0,0 0 0,0 0 0,0-1 0,2 0 0,29-11-447,-11 0 101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132 406 9730,'-2'-7'387,"0"0"-1,-1 0 1,0 1-1,0 0 1,-5-9 0,8 14-311,-1 0 1,0 0-1,1 0 1,-1 0 0,0 0-1,0 0 1,0 0 0,0 1-1,0-1 1,0 0 0,0 0-1,0 1 1,0-1 0,0 1-1,0-1 1,0 1 0,0-1-1,-1 1 1,1 0 0,0-1-1,0 1 1,0 0 0,-1 0-1,1 0 1,0 0 0,0 0-1,-1 0 1,1 0 0,0 1-1,0-1 1,0 0 0,-1 1-1,1-1 1,0 1 0,0-1-1,0 1 1,0-1 0,-2 2-1,-2 2 129,1 1 0,-1-1 0,1 1 0,0 0 0,0 0 0,0 0 0,1 0 0,0 0 0,0 1 0,0 0 0,-2 9 0,0 0 126,0-1-1,2 1 0,-4 25 0,7-36-272,0-1-1,-1 1 1,1-1 0,0 1-1,1 0 1,-1-1-1,1 1 1,-1-1 0,1 1-1,0-1 1,0 1 0,3 4-1,-4-8-40,1 1-1,-1 0 1,1-1 0,-1 1-1,1-1 1,-1 1-1,1-1 1,0 1 0,-1-1-1,1 1 1,0-1-1,-1 0 1,1 1 0,0-1-1,0 0 1,-1 1-1,1-1 1,0 0 0,0 0-1,0 0 1,-1 0 0,3 0-1,-1 0 4,0-1 0,1 0 0,-1 1 0,0-1-1,0 0 1,1 0 0,-1 0 0,0 0 0,0-1 0,0 1 0,2-3 0,14-11 30,-1-1 0,-1-1 0,-1 0 1,20-30-1,48-84-220,-8-6-120,-61 107 154,-1 0 1,14-50 0,-25 58 3,-2 22 130,0 0 1,0-1-1,0 1 0,-1 0 0,1 0 0,0-1 0,0 1 0,0 0 0,0-1 0,-1 1 0,1 0 0,0 0 0,0 0 0,0-1 0,-1 1 0,1 0 0,0 0 0,-1 0 0,1 0 0,0-1 0,0 1 0,-1 0 0,1 0 0,0 0 0,-1 0 0,1 0 0,0 0 0,0 0 0,-1 0 0,1 0 0,0 0 0,-1 0 0,1 0 0,0 0 0,-1 0 0,1 0 0,0 0 0,-1 0 1,1 0-1,0 0 0,0 1 0,-1-1 0,1 0 0,0 0 0,0 0 0,-1 0 0,1 1 0,0-1 0,0 0 0,-1 1 0,-3 2 7,1 0 1,-1 0-1,1 0 1,0 0-1,0 1 0,0-1 1,1 1-1,-1 0 1,1 0-1,-3 7 1,-18 49 103,17-42-78,-10 29 97,-14 73-1,26-97-119,1 1 0,1-1-1,1 1 1,1 0 0,3 27-1,-2-46-66,-1 0 1,1-1-1,0 1 0,0-1 0,1 1 0,0-1 0,-1 0 0,1 1 0,1-1 1,4 7-1,-6-10 38,0 0 0,-1 0 0,1-1 1,0 1-1,0 0 0,0-1 1,0 1-1,0 0 0,0-1 0,0 1 1,1-1-1,-1 0 0,0 1 1,0-1-1,0 0 0,0 0 0,0 0 1,2 1-1,0-2 8,-1 1-1,0-1 1,0 1 0,0-1 0,0 0-1,0 0 1,0 0 0,0 0 0,0 0-1,0 0 1,0 0 0,0-1 0,1-1-1,29-30-263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15475,'-8'17'704,"-5"9"360,-15 44-1,26-62-942,0-1 0,0 1 0,1 0 0,0 0 0,0 0 0,1 0 0,0 0-1,0 0 1,1 0 0,2 13 0,-2-19-108,-1-1-1,0 1 1,1 0-1,0-1 1,0 1 0,-1 0-1,1-1 1,0 1-1,0-1 1,0 1-1,0-1 1,1 0-1,-1 1 1,0-1 0,1 0-1,-1 0 1,1 0-1,-1 0 1,1 0-1,-1 0 1,1 0-1,-1-1 1,1 1 0,0 0-1,0-1 1,-1 0-1,1 1 1,0-1-1,0 0 1,0 0-1,-1 0 1,1 0 0,0 0-1,0 0 1,0 0-1,-1-1 1,3 0-1,3-1 5,-1 0 0,1 0 0,-1-1 0,1 0 0,-1 0 0,0 0 0,0-1 0,8-6 0,11-14-200,-2-1-1,0-1 1,-2-1 0,-1 0 0,28-51 0,-70 139-519,20-56 699,-15 37 127,-22 84-1,38-124-138,1 0 0,-1 0 0,1 0-1,0 0 1,0 0 0,-1 0 0,2 0-1,-1 0 1,0 0 0,0 0 0,1 0 0,-1 0-1,1 0 1,-1 0 0,2 2 0,-2-3 9,0-1 0,1 0 1,-1 0-1,0 1 1,1-1-1,-1 0 0,0 0 1,1 0-1,-1 1 1,0-1-1,1 0 0,-1 0 1,0 0-1,1 0 1,-1 0-1,0 0 0,1 0 1,-1 0-1,1 0 0,-1 0 1,0 0-1,1 0 1,-1 0-1,0 0 0,1 0 1,-1 0-1,0 0 1,1 0-1,16-13-1,4-15-109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146 417 14667,'-53'146'2536,"7"-22"-770,31-75-599,-16 90 0,31-139-1164,0 0 0,0 0-1,0 0 1,0 0-1,0 0 1,0 0 0,0 0-1,0 0 1,0 0 0,0 0-1,1 0 1,-1 0 0,0 0-1,0 0 1,0 0 0,0 0-1,0 0 1,0 0 0,0 0-1,0 0 1,0 0 0,0 0-1,0 0 1,0 0 0,0 0-1,1 0 1,-1 0-1,0 0 1,0 0 0,0 0-1,0 0 1,0 0 0,0 0-1,0 0 1,0 0 0,0 0-1,0 0 1,0 0 0,0 0-1,0 0 1,0 0 0,0 1-1,0-1 1,0 0 0,0 0-1,0 0 1,0 0 0,0 0-1,0 0 1,0 0-1,0 0 1,0 0 0,0 0-1,0 0 1,0 0 0,0 0-1,0 1 1,5-8 2,12-24-8,-2-2-1,-2 0 1,11-37 0,-8 21-51,32-81 17,5 1 0,98-172-1,-145 292 70,-2 1 30,0 0 0,1 0-1,0 1 1,1-1 0,0 1-1,0 0 1,1 1-1,11-10 1,-17 15-37,0 0 0,0 0 1,0 0-1,1 0 0,-1 1 0,0-1 0,0 0 1,1 1-1,-1-1 0,0 1 0,1-1 0,-1 1 1,1 0-1,-1 0 0,0 0 0,1 0 0,-1 0 1,1 0-1,-1 0 0,1 0 0,-1 0 0,3 1 1,-3 0 7,0 0 0,0 0 0,1 0 0,-1 0 0,0 0 0,0 1 0,-1-1 0,1 0 0,0 0 0,0 1 0,-1-1 0,1 1 0,0-1 0,-1 0 0,0 1 0,1-1 0,-1 3 0,2 7 95,-1 0 1,-1 0 0,0-1 0,-2 20 0,-25 103 268,12-65-465,13-43-314,2-24 356,1-1 0,-1 1 0,0-1 0,0 1 0,0-1 0,1 0 0,-1 1 0,0-1 0,1 1 0,-1-1 0,0 1 0,1-1 0,-1 0 0,1 1 0,-1-1 0,1 0 0,-1 1 0,0-1 0,1 0 0,-1 0 0,1 0 0,-1 1 0,1-1 0,0 0 0,-1 0 0,1 0 0,-1 0 0,1 0 0,-1 0 0,1 0 0,-1 0 0,1 0 0,-1 0 0,1 0 0,-1 0 0,1 0 0,0-1 0,-1 1 0,1 0 0,0-1 0,5 0-81,0 0 1,0 0-1,0 0 0,1 1 1,-1 0-1,0 0 0,0 1 1,0-1-1,1 1 0,-1 1 1,0-1-1,0 1 1,-1 0-1,1 0 0,0 1 1,7 4-1,-10-5 150,0 0-1,-1 0 1,1 0 0,-1 0 0,0 0-1,1 0 1,-1 1 0,0-1 0,0 1-1,-1 0 1,1-1 0,-1 1-1,1 0 1,-1 0 0,0 0 0,0 0-1,0 0 1,0 0 0,-1 0 0,1 1-1,-1-1 1,0 0 0,0 0-1,0 0 1,0 1 0,0-1 0,-1 0-1,1 0 1,-1 0 0,0 0 0,0 0-1,0 0 1,-3 5 0,-2 3 17,-1-1 0,0 1 1,0-1-1,-1-1 0,0 1 0,-1-1 1,0-1-1,0 0 0,-1 0 1,0-1-1,0 0 0,0 0 0,-1-2 1,0 1-1,-1-1 0,1-1 1,-1 0-1,0 0 0,-21 2 0,21-5-177,7-4-71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2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266 260 13307,'2'0'269,"-1"-1"0,1 0 0,-1 0 1,1 1-1,-1-1 0,1 0 0,-1 0 0,0 0 0,1 0 0,-1 0 1,0-1-1,0 1 0,0 0 0,0-1 0,0 1 0,0 0 1,0-1-1,-1 1 0,1-1 0,0 1 0,-1-1 0,1 0 1,-1 1-1,1-3 0,-2 3-183,1 0 0,0 0 0,0 0 0,-1 0 0,1 0 0,0 0 0,-1 0 0,1 0 1,-1 0-1,1 0 0,-1 0 0,0 0 0,1 1 0,-1-1 0,0 0 0,1 0 0,-1 1 0,0-1 0,0 0 0,0 1 0,0-1 0,0 1 0,0-1 0,0 1 1,0-1-1,0 1 0,0 0 0,0-1 0,0 1 0,0 0 0,0 0 0,0 0 0,0 0 0,0 0 0,0 0 0,-1 0 0,0 1 0,-18-2-45,1 2-1,-1 0 1,-37 9-1,50-8-46,0 0-1,0 0 1,0 1-1,0 0 0,1 1 1,0-1-1,-1 1 0,1 0 1,1 1-1,-1-1 1,1 1-1,-1 1 0,-7 10 1,6-7-8,1 2 0,0-1 1,0 1-1,1 0 0,-7 21 1,10-25 6,0 1 0,1-1 1,-1 1-1,2-1 1,-1 1-1,1-1 0,0 1 1,0-1-1,1 1 1,2 10-1,-3-17 7,1 1 0,-1 0 0,0-1 1,1 1-1,0 0 0,-1-1 0,1 1 0,0-1 0,0 1 1,0-1-1,0 1 0,0-1 0,0 0 0,0 0 0,1 1 1,-1-1-1,0 0 0,1 0 0,-1 0 0,1 0 0,-1 0 1,1-1-1,-1 1 0,1 0 0,0-1 0,-1 1 0,1-1 1,0 0-1,-1 1 0,1-1 0,0 0 0,0 0 0,-1 0 1,1 0-1,0-1 0,0 1 0,-1 0 0,1-1 0,0 1 1,-1-1-1,3 0 0,4-3 5,1 0 1,-1 0 0,1 0 0,-1-1-1,-1-1 1,10-6 0,6-9-14,-1-1 1,0 0 0,-2-2 0,-1 0 0,27-45 0,-24 31-41,-2-1 0,-1-1 1,18-58-1,-35 90 52,0-1 0,0 1-1,1-14 1,-3 22-4,0 1 0,0-1 0,-1 0 1,1 0-1,0 0 0,0 0 0,0 0 0,-1 0 0,1 0 0,0 0 1,0 0-1,0 0 0,-1 1 0,1-1 0,0 0 0,0 0 0,0 0 1,-1 0-1,1 0 0,0 0 0,0 0 0,0-1 0,-1 1 0,1 0 1,0 0-1,0 0 0,0 0 0,0 0 0,-1 0 0,1 0 0,0 0 1,0 0-1,0-1 0,0 1 0,-1 0 0,1 0 0,0 0 0,0 0 1,0 0-1,0-1 0,0 1 0,0 0 0,-1 0 0,1 0 0,0 0 1,0-1-1,0 1 0,0 0 0,0 0 0,0 0 0,0-1 0,0 1 1,0 0-1,0 0 0,0-1 0,0 1 0,0 0 0,-10 14 9,-8 26 4,1 0-1,-17 69 0,27-83 11,2 0-1,1 0 0,1 1 0,1-1 1,3 42-1,-1-65-16,0-1 0,1 1 0,-1-1 0,0 1 0,1-1 1,0 1-1,-1-1 0,1 1 0,0-1 0,0 0 0,1 1 0,-1-1 0,0 0 0,1 0 0,-1 0 0,1 0 0,0 0 1,-1 0-1,1 0 0,0-1 0,3 3 0,-2-3 1,0 0 0,-1 0 0,1-1 0,0 1 0,0-1 0,0 1 0,0-1 0,0 0 0,0 0 0,0 0 0,0 0 0,0-1 0,0 1 0,-1-1 0,1 0 0,0 0 0,0 0 0,2-1 0,7-4 6,-1 0 1,0 0-1,0-1 1,-1-1 0,0 0-1,-1 0 1,1-1-1,-1 0 1,-1 0-1,0-1 1,0 0 0,-1-1-1,-1 0 1,1 0-1,-2 0 1,7-17-1,-11 26-7,-1 1-1,1-1 0,-1 0 0,1 1 0,-1-1 0,0 1 0,1-1 1,-1 0-1,0 1 0,0-1 0,-1-1 0,1 2-3,0 1 0,0 0 0,0 0 0,0 0 0,-1 0 0,1 0-1,0-1 1,0 1 0,0 0 0,-1 0 0,1 0 0,0 0 0,0 0 0,-1 0 0,1 0-1,0 0 1,0 0 0,0 0 0,-1 0 0,1 0 0,0 0 0,0 0 0,-1 0 0,1 0-1,0 0 1,0 0 0,0 0 0,-1 0 0,1 0 0,0 0 0,0 0 0,0 1 0,-1-1 0,1 0-1,0 0 1,0 0 0,0 0 0,0 0 0,-1 1 0,1-1 0,0 0 0,-4 3 21,1 1 1,-1-1-1,1 1 1,0 0 0,-5 6-1,0 4 34,-1 0 0,2 1-1,0 0 1,0 0 0,2 1 0,-8 30 0,13-46-56,0 1 1,0-1 0,0 1-1,0-1 1,0 1-1,-1-1 1,1 1 0,0-1-1,0 1 1,1-1 0,-1 1-1,0 0 1,0-1 0,0 1-1,0-1 1,0 1 0,1-1-1,-1 1 1,0-1 0,0 1-1,1-1 1,-1 0 0,0 1-1,1-1 1,-1 1 0,0-1-1,1 0 1,-1 1 0,1-1-1,-1 0 1,0 1 0,1-1-1,-1 0 1,1 0 0,-1 1-1,1-1 1,-1 0-1,1 0 1,-1 0 0,1 0-1,-1 0 1,1 0 0,0 0-1,-1 0 1,1 0 0,-1 0-1,1 0 1,0 0 0,29-9 63,-24 6-61,3 0-4,14-7 0,0 2-1,1 1 1,31-7-1,-47 13 4,-1 1-1,0-1 1,0 1-1,0 0 1,0 0 0,1 1-1,-1 0 1,0 1-1,0-1 1,0 1-1,0 1 1,-1-1-1,1 1 1,-1 0-1,1 1 1,6 4 0,-12-7 39,1 1 0,0-1 0,-1 1 1,1-1-1,-1 1 0,1-1 0,-1 1 1,0 0-1,0 0 0,0 0 1,0 0-1,1 3 0,0-37 1170,-2-12-825,-1-5-233,7-54 0,-5 105-187,0 1 0,0-1 0,1 0 0,-1 1-1,1-1 1,0 0 0,-1 0 0,1 0 0,0 0 0,0 0-1,0-1 1,0 1 0,0-1 0,1 1 0,-1-1 0,1 0 0,-1 1-1,0-1 1,1-1 0,0 1 0,-1 0 0,1-1 0,0 1 0,-1-1-1,1 0 1,0 0 0,3 0 0,-1-2 19,0 0 0,0 0 1,-1 0-1,1-1 0,-1 0 0,1 0 0,-1 0 1,7-7-1,14-13-159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16396,'0'0'69,"0"0"0,1 0 0,-1 0 0,1 0 0,-1 0 0,1 0 0,-1 0 0,1 0 0,-1 0 0,1 0 0,-1 0 0,1 0 1,-1 1-1,1-1 0,-1 0 0,0 0 0,1 0 0,-1 1 0,1-1 0,-1 0 0,0 0 0,1 1 0,-1-1 0,0 0 1,1 1-1,-1-1 0,0 1 0,1-1 0,-1 1 0,4 18 998,-11 30-242,5-38-471,-7 41 265,-31 274 1001,42-297-1799,-2-29 171,0 0 1,0 0-1,0 0 0,0 0 0,0-1 0,0 1 1,0 0-1,1 0 0,-1 0 0,0 0 0,0 0 1,0 0-1,0 0 0,0 0 0,0 0 1,0 0-1,0 0 0,0 0 0,0 0 0,0 0 1,0 0-1,0 0 0,0 0 0,0 0 1,0 0-1,1 0 0,-1 0 0,0 0 0,0 0 1,0 0-1,0 0 0,0 0 0,0 0 0,0 0 1,0 0-1,0 0 0,0 0 0,0 0 1,0 0-1,0 0 0,0 0 0,1 0 0,-1 0 1,0 0-1,0 0 0,0 0 0,0 0 0,0 0 1,0 0-1,0 1 0,0-1 0,0 0 1,0 0-1,0 0 0,0 0 0,0 0 0,0 0 1,0 0-1,0 0 0,0 0 0,0 0 0,3-16-716,0-22-164,-4-52 0,-2 29 301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17124,'15'10'1624,"3"2"-968,8-2-208,5-1 704,3-4-135,8-5-193,5-4-152,-1-5-208,-1-1-112,-6 0-280,-6 1-176,-8 8-368,-9 1-208,-15 13-536,-8 3-97,-13 6 833,-9-1-304,-9 2-56</inkml:trace>
  <inkml:trace contextRef="#ctx0" brushRef="#br0" timeOffset="1">62 281 16724,'0'8'1656,"9"-5"-960,7 2-224,4-5 656,2-5-215,8 1-169,2-3-120,0-1-480,0 1-296,-8 4-664,-8 3-265,-7 7 817,-6 5-224,-9 7-192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15963,'4'9'1529,"6"-3"-905,5-2-192,10-4 592,2-3-128,8-3-247,1-1-281,3-2-776,0-2 1936,3 2-1416,-2 2-8,-6 1-40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17292,'7'-4'347,"0"1"0,0-1 0,0 1 0,1 0 0,-1 1 1,1 0-1,0 0 0,0 1 0,0 0 0,9 0 0,-13 1-277,1 0 0,0 1 0,-1 0 0,1 0 0,-1 0 0,1 1 0,-1-1 0,0 1 0,1 0 0,-1 0 0,0 1 0,0-1 0,0 1 0,-1 0 0,1 0 0,-1 0 0,1 0 0,3 7-1,-1-2-21,0 0-1,-1 0 0,0 1 0,-1 0 0,0-1 0,4 15 0,-6-19-14,-1 1-1,0-1 1,0 0-1,0 1 0,-1-1 1,1 0-1,-1 1 1,0-1-1,0 1 1,-1-1-1,1 1 1,-1-1-1,0 0 1,0 1-1,-1-1 1,-1 6-1,2-10-22,1 0 0,0 0-1,0 0 1,0 1 0,0-1 0,-1 0 0,1 0 0,0 0-1,0 0 1,0 1 0,-1-1 0,1 0 0,0 0-1,0 0 1,-1 0 0,1 0 0,0 0 0,0 0 0,-1 0-1,1 0 1,0 0 0,0 1 0,-1-1 0,1 0 0,0-1-1,0 1 1,-1 0 0,1 0 0,0 0 0,0 0-1,-1 0 1,1 0 0,0 0 0,0 0 0,0 0 0,-1 0-1,1-1 1,0 1 0,0 0 0,0 0 0,-1 0 0,1 0-1,0-1 1,0 1 0,0 0 0,0 0 0,-1 0-1,1-1 1,0 1 0,0 0 0,0 0 0,0-1 0,0 1-1,0 0 1,0 0 0,0-1 0,0 1 0,0 0-1,0-1 1,-8-18 187,7 18-160,-51-191 656,54 194-723,-1 0-1,1 0 0,0 0 0,0-1 1,-1 1-1,1 0 0,0-1 0,0 1 1,1-1-1,-1 0 0,0 0 0,0 0 1,1 0-1,-1 0 0,0 0 0,1 0 1,3 0-1,48 8-1268,8-9 619,-29-5 228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16452,'0'0'61,"0"0"1,0 0-1,0 0 1,1 0-1,-1 1 1,0-1-1,0 0 1,0 0-1,0 0 1,0 0-1,1 1 1,-1-1-1,0 0 1,0 0 0,0 0-1,0 1 1,0-1-1,0 0 1,0 0-1,0 0 1,0 1-1,0-1 1,0 0-1,1 0 1,-1 0-1,0 1 1,-1-1 0,1 0-1,0 0 1,0 1-1,0-1 1,0 0-1,0 0 1,0 1-1,-2 30 949,-1 1 0,-11 46 0,2-13-456,2-9-182,0 4 270,-6 100-1,16-158-626,0 0 1,0-1 0,0 1-1,0 0 1,0-1 0,1 1 0,-1 0-1,0-1 1,1 1 0,0 0-1,-1-1 1,1 1 0,0-1-1,-1 1 1,3 1 0,-3-2-9,1-1 1,-1 0-1,1 1 0,0-1 1,-1 0-1,1 1 1,0-1-1,-1 0 1,1 0-1,0 1 0,0-1 1,-1 0-1,1 0 1,0 0-1,-1 0 1,1 0-1,0 0 0,0 0 1,-1 0-1,1-1 1,0 1-1,-1 0 1,1 0-1,1-1 0,4-2 30,1-1-1,-1 0 0,1-1 0,-1 1 1,7-8-1,-2 2 2,-3 5-30,-1-1 1,1 1-1,0 0 0,1 1 1,-1 0-1,17-6 0,-23 9-12,0 1 0,0-1 0,0 1 0,0 0 0,0-1 0,0 1 0,0 0 0,0 0 0,0 0-1,0 0 1,0 1 0,0-1 0,0 0 0,0 1 0,0-1 0,0 1 0,0 0 0,0 0 0,-1 0-1,1 0 1,0 0 0,0 0 0,-1 0 0,1 0 0,-1 1 0,1-1 0,-1 1 0,0-1-1,1 1 1,-1 0 0,0-1 0,0 1 0,0 0 0,0 0 0,-1-1 0,1 1 0,1 4 0,0 4-2,0 0 1,0 1-1,-1-1 1,0 0-1,-1 1 1,0-1-1,0 0 1,-4 15-1,5-25 10,-1 0-1,0 0 1,0 0-1,1 0 0,-1 0 1,0 0-1,1 0 1,-1 0-1,0 0 1,0 0-1,1 0 0,-1 0 1,0 0-1,0 0 1,1 0-1,-1 0 1,0 0-1,0 0 1,1 0-1,-1 0 0,0-1 1,0 1-1,1 0 1,-1 0-1,0 0 1,0 0-1,0-1 1,1 1-1,-1 0 0,0 0 1,0 0-1,0-1 1,0 1-1,0 0 1,1 0-1,-1-1 0,15-12 36,-12 10-19,4-2-15,-1 0 1,1 0-1,0 1 1,1-1 0,-1 2-1,1-1 1,0 1-1,0 0 1,16-3 0,-21 5-94,-1 1 0,1-1 0,0 0 0,-1 0 1,1 0-1,-1 0 0,1 0 0,-1-1 0,0 1 1,1-1-1,-1 1 0,0-1 0,0 0 1,0 0-1,0 0 0,1-3 0,-2 4-10,0-1 0,-1 0 0,1 1 0,-1-1-1,0 0 1,1 1 0,-1-1 0,0 0 0,0 0 0,0 1 0,0-1-1,-1 0 1,1 0 0,0 1 0,-1-1 0,1 0 0,-1 1 0,1-1-1,-1 1 1,0-1 0,0 1 0,0-1 0,0 1 0,0-1 0,0 1-1,-1-2 1,-16-16-552,-7 1-104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15827,'-1'-6'1625,"2"-1"-1145,15-1-208,6 3 664,8-3-328,2 3-360,10-6-120,0 0-64,4-1-48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0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98 115 18692,'-1'-1'2374,"1"1"-2289,-11 10 1173,-12 16-414,17-18-848,0 0 0,0 0 0,1 1-1,0 0 1,1 0 0,0 1 0,0-1 0,1 1 0,0-1 0,1 1 0,0 0 0,0 0-1,1 0 1,1 1 0,-1-1 0,2 0 0,-1 0 0,1 0 0,1 0 0,0 0 0,0 0-1,6 12 1,24 52-801,-20-50 442,-1 1 1,-2 0 0,8 27-1,-15-45 401,-1-1 0,0 1 0,0 0 0,-1 0-1,1 0 1,-2 0 0,1 0 0,-1 0 0,0 0-1,0 0 1,-1-1 0,1 1 0,-2 0 0,1-1-1,-1 1 1,-5 8 0,7-14 16,0 1-1,0 0 1,0-1-1,-1 1 1,1-1 0,0 1-1,-1-1 1,1 0 0,-1 1-1,0-1 1,1 0 0,-1 0-1,0 0 1,0 0 0,0-1-1,1 1 1,-1 0-1,-3 0 1,4-1-22,0 0-1,-1 0 0,1-1 1,-1 1-1,1 0 1,-1 0-1,1-1 0,0 1 1,-1-1-1,1 1 1,0-1-1,-1 1 0,1-1 1,0 0-1,0 0 1,0 0-1,0 1 0,-1-1 1,1 0-1,0-1 1,1 1-1,-1 0 0,0 0 1,0 0-1,0 0 1,0-3-1,-4-5-30,2 0-1,-1 0 1,1-1-1,0 1 1,1-1-1,0 0 1,1 0-1,0-15 1,1 3-146,0 0 0,8-41 1,-3 43 57,0 1-1,0-1 1,2 1 0,1 1 0,0-1 0,1 1 0,1 1 0,14-19 0,-7 14 141,1 0 0,1 1 0,1 1 0,0 1 0,30-21-1,-48 39-22,0 0 0,-1 0 0,0 0 0,1 0 0,-1 0-1,0 0 1,1-1 0,-1 1 0,0 0 0,0-1-1,2-2 1,-3 3-15,-1 1-1,1 0 1,0 0 0,0-1-1,-1 1 1,1 0 0,0 0-1,-1 0 1,1-1 0,0 1-1,-1 0 1,1 0 0,0 0-1,-1 0 1,1 0 0,0-1-1,-1 1 1,1 0 0,-1 0-1,1 0 1,0 0 0,-1 0-1,1 0 1,0 0 0,-1 1-1,1-1 1,-1 0 0,1 0-1,0 0 1,-1 0 0,1 0-1,-1 1 1,-7 1 107,0 0 0,-1 1 0,-12 6 0,-31 22 19,49-29-143,0 0 1,0 0 0,1 1 0,-1-1-1,0 1 1,1-1 0,0 1 0,0 0-1,0 0 1,0 0 0,0 0 0,0 0-1,1 1 1,-2 3 0,3-6-6,0 0 1,0 0 0,0 0-1,0-1 1,1 1 0,-1 0-1,0 0 1,0 0 0,1 0-1,-1-1 1,0 1-1,1 0 1,-1 0 0,1-1-1,-1 1 1,1 0 0,-1-1-1,1 1 1,0 0 0,-1-1-1,1 1 1,0-1-1,0 1 1,-1-1 0,1 1-1,0-1 1,0 0 0,0 1-1,-1-1 1,1 0 0,0 0-1,0 0 1,0 1 0,0-1-1,0 0 1,1 0-1,37 2-391,-38-2 374,39-3-553,0-2 0,56-14 0,-59 10 337,0 2 0,1 1 0,39 0-1,-55 9 446,-22-3-165,0-1 1,1 1-1,-1 0 0,1 0 1,-1 0-1,1 1 1,-1-1-1,0 0 1,1 0-1,-1 0 0,1 0 1,-1 0-1,0 0 1,1 1-1,-1-1 1,0 0-1,1 0 0,-1 1 1,0-1-1,1 0 1,-1 0-1,0 1 1,1-1-1,-1 0 1,0 1-1,0-1 0,1 0 1,-1 1-1,0-1 1,0 1-1,0-1 1,0 0-1,1 1 0,-1-1 1,0 1-1,0-1 1,0 0-1,0 1 1,0-1-1,0 1 0,0-1 1,0 1-1,0-1 1,-1 1-1,-14-36 1353,11 27-1375,1 0 1,0-1 0,0 1-1,1-1 1,-2-11-1,4 18-24,0 0-1,0 0 1,0 0 0,0 0-1,0 0 1,1 0-1,-1 0 1,0 0-1,1 0 1,0 0 0,-1 1-1,1-1 1,0 0-1,0 0 1,0 1-1,0-1 1,0 0 0,0 1-1,1-1 1,-1 1-1,0-1 1,1 1 0,-1 0-1,1 0 1,-1 0-1,1 0 1,0 0-1,0 0 1,-1 0 0,4-1-1,63-16-1679,-54 16 1219,0-1 0,0-1 0,0-1 0,0 0 0,22-12 0,1-8-358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16668,'-14'44'1551,"-6"26"-74,19-64-1356,0-1-1,0 1 0,1 0 0,-1-1 1,1 1-1,1 0 0,-1-1 1,1 1-1,3 10 0,-4-15-109,0 1 1,1-1-1,-1 0 0,1 0 0,-1 0 1,1 0-1,-1 0 0,1 0 0,-1 0 1,1-1-1,0 1 0,0 0 0,-1 0 1,1 0-1,0-1 0,0 1 0,0 0 1,0-1-1,0 1 0,0-1 1,0 1-1,0-1 0,0 1 0,0-1 1,2 1-1,-1-1 1,0-1 0,0 1 1,0 0-1,0 0 0,0-1 0,0 1 0,0-1 1,0 0-1,0 0 0,0 0 0,0 0 1,3-1-1,3-4 15,0-1-1,0 1 1,0-1 0,8-10 0,-3 1 11,-2 0 1,13-22 0,-1 1-17,-34 83 26,-1-6 134,5-21-25,2 0 0,0 1 0,1 0 1,1 0-1,-1 25 0,4-45-173,-1 1 1,1 0 0,0 0-1,0 0 1,0 0 0,0 0-1,0 0 1,1 0 0,-1 0-1,0 0 1,0 0 0,1-1-1,-1 1 1,0 0 0,1 0-1,-1 0 1,1 0 0,-1-1-1,1 1 1,-1 0 0,1 0-1,-1-1 1,1 1 0,0 0-1,0-1 1,-1 1 0,1-1-1,0 1 1,0-1 0,-1 1 0,1-1-1,0 0 1,0 1 0,0-1-1,0 0 1,0 0 0,0 0-1,0 0 1,0 1 0,-1-1-1,1 0 1,0-1 0,0 1-1,0 0 1,0 0 0,0 0-1,0 0 1,0-1 0,0 1-1,-1 0 1,1-1 0,0 1-1,0-1 1,1 0 0,5-3-349,0 0 1,-1 0-1,1 0 1,-1-1 0,7-6-1,-1-1-268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17524,'1'2'135,"-1"-1"1,0 1 0,0-1 0,0 1-1,-1 0 1,1-1 0,0 1 0,-1-1-1,1 1 1,-1-1 0,1 1 0,-1-1-1,1 1 1,-1-1 0,-1 2 0,-2 5 359,-3 11-355,1 0 0,0 0 0,1 1 0,2-1 0,0 1 0,0 0 0,2 24 0,1-39-113,1-1-1,0 1 1,1 0-1,-1-1 1,3 6-1,5 19 3,-5 5 109,-2 1-1,-1-1 0,-2 0 1,-1 1-1,-1-1 0,-3 0 1,0 0-1,-2-1 1,-25 64-1,31-93-112,-26 53 255,27-54-246,-1 0 0,0 1 0,-1-1-1,1 0 1,0 0 0,-1-1 0,0 1 0,1 0 0,-1-1-1,0 0 1,-1 0 0,1 0 0,-6 3 0,8-4-19,-1-1 0,1 0 1,0 1-1,0-1 0,-1 0 0,1 0 1,0 0-1,0 0 0,-1 0 1,1 0-1,0 0 0,-1 0 1,1-1-1,0 1 0,0 0 0,0-1 1,-1 1-1,1-1 0,0 0 1,0 1-1,0-1 0,0 0 0,-2-1 1,1 0 5,0-1 1,0 1 0,0-1-1,1 0 1,-1 1 0,1-1-1,0 0 1,-1 0-1,0-5 1,-1-4 24,1 0-1,0-1 1,0-24-1,2 22-93,1-1-1,0 0 1,1 1 0,1 0-1,0-1 1,1 1-1,1 0 1,1 1 0,0-1-1,0 1 1,1 0-1,1 1 1,1 0-1,0 0 1,0 1 0,1 0-1,1 0 1,0 1-1,16-12 1,19-8-455,-30 22 405,-1-1-1,0-1 1,20-19 0,-13 6-170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15443,'0'2'120,"0"-1"0,-1 0 0,1 1 0,0-1 0,0 1 0,1-1 0,-1 0 0,0 1 0,0-1 0,1 1 0,-1-1 0,0 0 0,1 1 0,-1-1 0,1 0 0,0 0 0,0 1 0,-1-1 0,1 0 0,0 0 0,0 0 0,0 0 0,0 0 0,0 0 0,0 0 0,0 0 0,0-1 0,1 1 0,-1 0 0,0-1 0,0 1 0,1-1 0,0 1 0,8 4 190,0-2 0,0 1-1,13 1 1,-21-4-216,29 5 334,1-2 0,53 0-1,-47-2-287,42 5 0,-77-6-137,0-1 0,0 1 0,1 0 0,-1 0 0,0 0 0,0 0 0,-1 1 0,1-1 0,0 1 0,0-1 0,-1 1 0,4 3 0,-4-3-2,-1-1 0,0 1 0,0-1 0,0 1-1,0-1 1,0 1 0,-1 0 0,1 0 0,0-1-1,-1 1 1,1 0 0,-1 0 0,0 0 0,1 0-1,-1 0 1,0-1 0,0 1 0,0 0 0,-1 0-1,1 0 1,0 0 0,-2 3 0,-1 4 14,-1 0 0,0 0 0,0-1 0,-1 1 0,0-1 0,0 0 0,-1-1 0,0 1 0,-1-1 0,0 0-1,-13 10 1,-4 2 197,-1-2 0,-38 21 0,-80 31 606,151-74-4198,8-4 2813,-2 4-208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15835,'2'2'133,"-1"1"0,1-1 0,-1 1 0,0-1 0,-1 1 0,1 0 0,0 0 0,-1 0 0,1-1 0,-1 1 0,0 0 0,0 0 0,0 0 0,0 0 0,0 0 0,-2 4 0,1 1 146,-7 89 1517,-6 173-36,14-269-1753,5 34 221,-5-34-215,0 0 1,1-1-1,-1 1 1,0 0-1,0 0 1,1 0-1,-1-1 1,1 1-1,-1 0 1,1-1-1,-1 1 1,1 0-1,-1-1 1,1 1-1,-1-1 1,1 1-1,0-1 1,-1 1-1,1-1 1,0 1-1,-1-1 1,1 0-1,0 1 1,0-1-1,0 0 1,-1 1-1,1-1 1,0 0 0,0 0-1,0 0 1,-1 0-1,1 0 1,0 0-1,0 0 1,0 0-1,0 0 1,-1-1-1,1 1 1,1-1-1,7-3 73,-1-1 0,0 0-1,0-1 1,-1 0 0,1 0 0,-1-1-1,-1 0 1,1 0 0,5-8 0,1-2 40,17-16 89,37-43 33,116-105 0,-177 177-268,8-8-785,-12 8 350,-9 3 204,-9 3-62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15251,'6'38'1481,"-2"-12"-921,0-7-200,6-8 536,8 1-128,5-9-448,0-3-344,6-5-600,4-2-1376,-1-6 1672,1-1-337,-1-4-255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14715,'-3'1'160,"0"1"0,0-1-1,0 1 1,1 0 0,-1 0-1,1 0 1,-1 0 0,1 1-1,0-1 1,-1 1 0,1-1-1,0 1 1,-2 4 0,-2 1 175,-14 18 865,-18 30 0,31-44-948,1-1 1,1 1-1,-1 0 1,2 0-1,-6 23 1,9-34-226,1 0 1,-1 0 0,1 1 0,0-1 0,-1 0 0,1 0-1,0 1 1,0-1 0,0 0 0,0 0 0,0 1-1,0-1 1,1 0 0,-1 0 0,0 1 0,1-1 0,-1 0-1,0 0 1,1 0 0,0 1 0,-1-1 0,1 0 0,0 0-1,-1 0 1,1 0 0,1 1 0,0-2-6,-1 0-1,1 1 1,0-1 0,-1 0-1,1 0 1,0 0 0,-1 0-1,1-1 1,-1 1 0,1 0-1,0-1 1,-1 1 0,1-1-1,-1 1 1,1-1 0,-1 0-1,0 0 1,1 0 0,-1 0-1,0 0 1,2-1 0,10-9 23,0 0 0,0-1 0,-1 0 0,-1-1 0,0-1 1,-1 0-1,0 0 0,-1-1 0,-1 0 0,0 0 0,10-33 0,-17 45-39,0 1 0,-1-1 1,1 0-1,-1 0 0,0 0 0,0 1 0,0-1 0,0 0 0,-1-5 0,1 7-5,0 1 0,0 0-1,-1-1 1,1 1 0,0-1 0,0 1 0,0-1-1,-1 1 1,1 0 0,0-1 0,-1 1 0,1 0-1,0-1 1,-1 1 0,1 0 0,0-1-1,-1 1 1,1 0 0,0 0 0,-1-1 0,1 1-1,-1 0 1,0 0 0,0 0-1,0 0 0,0 0 0,0 0 0,0 0 0,0 0 1,0 0-1,0 1 0,0-1 0,0 0 0,0 1 0,0-1 0,0 1 0,1-1 0,-1 1 0,-1 0 1,-6 5-223,1 0 1,1 0 0,-1 1 0,1 0 0,0 0 0,1 0 0,-1 1-1,2 0 1,-1 0 0,-3 10 0,8-18 212,0 0-1,0 0 1,0 0 0,0 0 0,0 0-1,0 0 1,0 0 0,0 0-1,0 0 1,0 0 0,0 0-1,1 0 1,-1 0 0,0 0-1,0 0 1,0 1 0,0-1-1,0 0 1,0 0 0,0 0 0,0 0-1,0 0 1,0 0 0,0 0-1,0 0 1,0 0 0,0 0-1,0 0 1,0 0 0,0 1-1,0-1 1,0 0 0,0 0-1,0 0 1,0 0 0,0 0 0,0 0-1,0 0 1,0 0 0,0 0-1,0 0 1,0 0 0,0 1-1,0-1 1,0 0 0,0 0-1,0 0 1,0 0 0,0 0-1,0 0 1,0 0 0,0 0 0,0 0-1,0 0 1,0 0 0,-1 0-1,1 0 1,0 0 0,0 1-1,6-6-310,7-11-264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15435,'-3'0'306,"-1"1"-1,1 0 1,0 0-1,0 0 0,0 1 1,0-1-1,0 1 1,0-1-1,-2 3 0,-4 2 222,-12 5-59,1 2 0,0 0-1,1 1 1,1 1 0,0 0 0,1 2 0,1 0-1,-15 20 1,30-36-474,0 0 0,0 1 0,0-1 0,1 0-1,-1 1 1,0-1 0,1 0 0,-1 1 0,1-1 0,-1 1-1,1-1 1,0 1 0,-1-1 0,1 1 0,0 0-1,0 2 1,1-3-8,-1-1-1,0 1 0,1 0 0,-1-1 0,1 1 1,-1 0-1,1-1 0,-1 1 0,1-1 1,-1 1-1,1-1 0,-1 1 0,1-1 1,0 1-1,-1-1 0,1 0 0,0 1 1,0-1-1,-1 0 0,1 0 0,0 0 0,0 1 1,1-1-1,6 0-149,0 1 0,0-2 0,0 1 0,16-4-1,-17 3 89,21-3-382,39 0 1,-60 3 433,0 1 1,-1 0 0,1 1-1,0 0 1,0 0-1,0 1 1,-1-1-1,1 1 1,-1 1 0,0-1-1,12 7 1,-17-8 39,0 0 1,0-1-1,0 1 1,-1 0 0,1 0-1,0-1 1,0 1-1,-1 0 1,1 0 0,0 0-1,-1 0 1,1 0-1,-1 0 1,1 0-1,-1 0 1,0 0 0,1 0-1,-1 0 1,0 0-1,0 0 1,0 1-1,0-1 1,0 2 0,0-1 22,-1 0 0,1 0 0,-1 0 0,0 0 0,0 0 0,0 0 0,0 0 0,0 0 0,0 0 0,-1 0 0,-1 2 0,-6 4 166,1 0 0,-1-1 0,-16 10 0,22-15-167,-11 7 80,-1 0 1,0-1-1,0 0 0,-1-1 0,1-1 1,-2-1-1,1 0 0,-33 4 0,48-8-169,-1-1 0,1 0-1,-1 0 1,1 0 0,-1 0 0,1 0-1,-1 0 1,1 0 0,-1 0-1,1-1 1,-1 1 0,1-1-1,-1 1 1,1-1 0,-1 1-1,1-1 1,0 0 0,-1 0 0,1 0-1,0 1 1,0-1 0,0 0-1,-2-2 1,2 1 8,0 0-1,1 0 1,-1 0-1,1 0 1,-1-1 0,1 1-1,0 0 1,0 0-1,0 0 1,0 0 0,0 0-1,0-1 1,1 1-1,-1 0 1,1 0 0,-1 0-1,2-2 1,10-29-411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15107,'1'2'2551,"-4"7"-1395,-8 14 247,9-19-728,-14 34 161,2 1-1,1 0 1,-15 80-1,-2 126-274,29-230-546,-2 38 62,6-42-38,2-12-17,6-21-53,5-36-420,-2-1 0,8-86 0,-20 99-100,-2 43 404,0 9 67,1 7 92,-1-8-7,0 0 0,1-1 0,-1 1 0,1-1 0,0 1 0,0-1 0,1 0-1,0 0 1,-1 1 0,1-1 0,1 0 0,-1 0 0,0-1 0,5 6 0,-5-7 1,1 0 1,-1 0 0,0 0 0,0 0-1,1-1 1,-1 0 0,1 1-1,0-1 1,-1 0 0,1 0 0,0 0-1,0 0 1,-1-1 0,1 1-1,0-1 1,0 0 0,0 0 0,0 0-1,0 0 1,-1 0 0,1-1-1,0 1 1,5-2 0,2-2-8,-1 1 0,1-2 0,-1 1 0,0-1 0,0-1 0,-1 0 0,0 0 0,0 0 0,0-1 1,0 0-1,-1-1 0,-1 0 0,1 0 0,-1 0 0,-1-1 0,8-14 0,-45 76-90,20-29 182,2 0 1,-8 26-1,15-41-33,0 1 0,1 0 1,0 0-1,1 0 0,0 0 1,0 1-1,2 19 0,0-29-45,-1 1 0,0-1 0,0 0 0,1 1 0,-1-1 0,0 0 0,1 1 0,-1-1 0,1 0 0,0 0 0,0 1 0,-1-1 0,1 0 0,0 0 0,0 0 0,0 0-1,0 0 1,0 0 0,0 0 0,0-1 0,0 1 0,0 0 0,2 0 0,0 0-2,-1-1 0,1 1 0,-1-1-1,0 0 1,1 1 0,-1-1 0,1-1 0,-1 1 0,1 0-1,-1-1 1,0 1 0,4-2 0,6-2-5,0-1-1,0 0 1,20-14 0,-28 17-9,29-19-34,-17 10-25,0 1-1,1 1 0,0 0 0,29-9 1,-44 17 55,-1 0 0,1 1-1,0 0 1,0-1 0,-1 1 0,1 0 0,0 0 0,-1 0 0,1 0 0,0 0 0,0 0 0,-1 1-1,1-1 1,2 1 0,-3 0 8,0-1 1,0 1-1,0 0 0,0 0 0,0 0 0,-1 0 1,1 0-1,0 0 0,0 0 0,-1 0 0,1 0 1,0 0-1,-1 0 0,1 0 0,-1 0 1,0 1-1,1-1 0,-1 0 0,0 0 0,0 0 1,0 3-1,1 6 64,-1 1 0,-1 0 0,0-1 0,0 1 0,-4 13 0,-1 8 197,6-31-246,-1 0 0,1 0 1,0 0-1,0-1 0,0 1 1,0 0-1,0 0 0,0 0 1,0 0-1,0 0 0,0-1 1,0 1-1,0 0 0,0 0 0,1 0 1,-1 0-1,0-1 0,1 1 1,-1 0-1,0 0 0,1-1 1,-1 1-1,1 0 0,-1-1 1,1 1-1,0 0 0,0 0-3,0-1 0,0 0 0,1 0 0,-1 0-1,0 0 1,0 0 0,0 0 0,0 0 0,0 0 0,0 0-1,0 0 1,0-1 0,0 1 0,0 0 0,0-1 0,0 1-1,1-2 1,8-3 15,-1-1-1,-1 0 1,10-7 0,-17 11-27,19-14-12,-12 8-16,0 1 1,1 0-1,0 0 1,1 1-1,-1 0 1,1 0-1,0 1 1,15-5-1,-24 10 18,-1 0 1,1 0-1,0-1 0,0 1 0,0 0 0,0 0 0,0 0 0,0 0 1,0 0-1,0 0 0,0 0 0,0 0 0,0 0 0,-1 0 0,1 1 1,0-1-1,0 0 0,0 1 0,0-1 0,0 0 0,-1 1 0,1-1 0,0 1 1,0 0-1,0-1 0,0 2 0,0-1-3,0 1 0,0 0 1,-1-1-1,1 1 0,0 0 0,-1-1 0,0 1 0,1 0 1,-1 0-1,0-1 0,0 1 0,0 3 0,-1 5-16,0 0-1,-1 0 0,-5 18 0,5-19-100,-1 0-1,0 0 1,-1-1 0,1 1-1,-2-1 1,1 0 0,-1 0-1,-1 0 1,-8 10 0,6-16-67,1-6-71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15379,'-2'-1'2602,"-4"6"-1774,-7 11 87,-7 17-547,1 0 0,3 2-1,0 0 1,2 1 0,2 0 0,2 1-1,1 1 1,1-1 0,3 1-1,-2 54 1,6-83-470,1-1-1,1 0 1,-1 1-1,2-1 1,-1 0-1,5 15 1,-5-20-13,0-1 1,1 1-1,-1 0 0,1-1 0,-1 1 1,1-1-1,0 0 0,0 1 1,0-1-1,0 0 0,1 0 1,-1 0-1,0 0 0,1-1 0,-1 1 1,1-1-1,0 1 0,0-1 1,-1 0-1,1 0 0,0 0 0,3 0 1,16 3-458,3-4-146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15611,'0'0'56,"0"1"1,0-1-1,0 0 0,0 1 0,0-1 0,0 1 0,0-1 0,0 0 0,0 1 0,0-1 0,0 0 0,0 1 0,1-1 1,-1 0-1,0 1 0,0-1 0,0 0 0,0 1 0,1-1 0,-1 0 0,0 1 0,0-1 0,1 0 0,-1 1 0,0-1 1,0 0-1,1 0 0,-1 0 0,0 1 0,1-1 0,-1 0 0,0 0 0,1 0 0,-1 0 0,1 0 0,-1 1 1,0-1-1,1 0 0,-1 0 0,0 0 0,1 0 0,-1 0 0,0 0 0,1 0 0,-1 0 0,1-1 0,-1 1 0,0 0 1,1 0-1,-1 0 0,0 0 0,1 0 0,-1-1 0,0 1 0,1 0 0,-1 0 0,0 0 0,1-1 0,-1 1 0,0 0 1,0 0-1,1-1 0,-1 1 0,0 0 0,0-1 0,0 1 0,1-1 0,18-25 1581,22-46-679,-4-1 0,49-135 0,-112 343-1140,15-85 121,-29 159-432,52-238-736,-1-1 863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16404,'-4'18'1655,"-9"9"-1405,2 0 0,0 1 1,2 1-1,-8 43 0,6-10-181,-2 68 0,13-124-45,0 0 1,0-1-1,0 1 0,0 0 0,1-1 1,0 1-1,0-1 0,4 10 1,-5-13-7,1 0 0,1 0 0,-1-1 0,0 1 0,0 0 0,1 0 0,-1-1 0,1 1 1,-1-1-1,1 1 0,-1-1 0,1 0 0,0 0 0,0 0 0,0 0 0,0 0 1,0 0-1,0 0 0,0 0 0,0-1 0,0 1 0,0-1 0,0 0 0,0 0 1,3 1-1,36-2 341,1-1 1,-1-2-1,61-13 1,44-5 186,-125 20-512,1 1 1,-1 1-1,0 2 0,41 6 0,-10 9 10,-42-13-105,1 0 0,-1-1 0,1 0 1,20 3-1,-29-6-67,-1 0 1,1 0 0,0 0 0,0 0-1,-1-1 1,1 1 0,0 0-1,-1-1 1,1 1 0,-1-1 0,1 0-1,0 1 1,-1-1 0,1 0-1,-1 0 1,0 0 0,1 0 0,-1 0-1,0 0 1,2-2 0,-1 0-154,0 0 0,-1 1-1,1-1 1,-1 0 0,1 0 0,-1 0 0,0 0 0,0-1 0,0-4 0,0-9-689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15707,'2'15'517,"-1"0"0,2 0 0,0 0 0,1 0-1,9 24 1,-6-20-364,-1 1 0,6 33 0,-10-31-7,-1-1 1,-1 1-1,-1-1 1,0 1-1,-2-1 1,-1 0-1,-1 0 0,0 0 1,-13 30-1,8-28-314,0-1-1,-2 0 0,0-1 1,-1 0-1,-1-1 0,-1-1 1,-1 0-1,-21 19 0,12-17-264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14243,'-16'4'1392,"-1"7"-1024,-5 12-152,1 7 1033,-4 12-897,5 9-8,0 9-96,2 1 0,8 1-40,1 0-24,9-8-32,2-6-16,9-12-192,2-7-208,9-15-296,0-5 472,8-6-88,3-3-64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14403,'0'2'236,"0"1"1,0 0-1,0-1 0,1 1 0,-1-1 0,0 1 1,1-1-1,1 4 0,-2-5-201,0-1 0,1 0 0,-1 1 0,0-1 0,0 0 0,1 0 0,-1 1-1,0-1 1,0 0 0,1 0 0,-1 0 0,0 1 0,0-1 0,1 0 0,-1 0 0,0 0 0,1 0 0,-1 0-1,0 1 1,1-1 0,-1 0 0,0 0 0,1 0 0,-1 0 0,0 0 0,1 0 0,15-9 973,11-18 43,-1-2 0,37-50 1,-17 19-536,-39 51-458,20-25 122,47-45-1,-72 77-176,1 0 0,-1 0 0,1 0 0,0 0 0,-1 0-1,1 0 1,5-1 0,-8 3-2,0 0-1,0 0 1,1 0 0,-1-1-1,0 1 1,1 0-1,-1 0 1,0 0 0,1 0-1,-1 0 1,0 0 0,0 1-1,1-1 1,-1 0 0,0 0-1,1 0 1,-1 0 0,0 0-1,0 0 1,1 0 0,-1 1-1,0-1 1,0 0-1,1 0 1,-1 0 0,0 0-1,0 1 1,1-1 0,0 16 20,-7 19 39,-2 0 0,-2-1 0,-19 45 1,0 3 69,8-11-924,21-90-670,3-3 1029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17452,'10'3'1336,"-1"9"-976,1 1-136,1 4 392,2 5-72,0 7-136,-3 2-55,1 10-89,-6 5-24,-5 8-40,-5 4-8,-11 1-48,-6 0-16,-8-4-328,-4-6-488,-6-10 648,-2-8-88,3-20-120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17532,'3'2'1512,"-3"8"-1216,0 11-48,-1 7 632,-1 7-432,1 2-127,-1 4-153,2-1 0,0-4-8,-1-5-104,1-15-312,0-14-329,-3 0 497,2-15-88,-2-19-64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15267,'0'2'1377,"6"8"-945,0 0-184,4 1 736,3-1-496,7-2-728,2-5 416,7-2-160,2 2-80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143 275 15411,'-9'16'637,"-2"-1"-1,0 0 1,-1-1-1,-15 16 1,13-16-74,1 0 0,1 1 0,-14 21 0,25-35-554,1-1 0,0 1 1,-1-1-1,1 1 0,0-1 0,0 1 1,0-1-1,-1 1 0,1-1 0,0 1 1,0-1-1,0 1 0,0-1 0,0 1 1,0 0-1,0-1 0,0 1 0,0-1 1,0 1-1,0-1 0,0 1 1,0-1-1,1 1 0,-1-1 0,0 1 1,0-1-1,1 1 0,-1-1 0,0 1 1,0-1-1,1 1 0,-1-1 0,1 0 1,-1 1-1,0-1 0,1 0 0,-1 1 1,1-1-1,-1 0 0,1 1 1,-1-1-1,1 0 0,-1 0 0,1 0 1,-1 1-1,1-1 0,0 0 0,35 5-130,-18-3 99,-5 1 16,-1 0-1,0 1 1,0 0 0,-1 1-1,1 1 1,-1-1-1,0 2 1,19 14-1,-27-19 6,-1 0-1,1 1 0,-1-1 0,1 1 0,-1-1 0,0 1 0,0 0 1,0 0-1,0 0 0,0 0 0,-1 0 0,1 0 0,-1 0 0,0 1 0,0-1 1,0 0-1,-1 1 0,1-1 0,-1 1 0,0-1 0,0 1 0,0-1 1,0 1-1,0-1 0,-1 1 0,0-1 0,1 0 0,-1 1 0,-1-1 1,1 0-1,0 0 0,-1 0 0,1 1 0,-1-2 0,0 1 0,-4 4 1,0 2 63,-2-1 0,1 0 0,-1-1 0,0 0 0,-1 0 1,1-1-1,-1 0 0,-1 0 0,1-1 0,-1 0 0,0-1 1,0 0-1,0 0 0,-1-1 0,-18 3 0,28-6-72,-1 0-1,1 1 0,-1-1 1,1 0-1,-1 0 0,1 0 0,-1 0 1,1 0-1,-1-1 0,1 1 1,0 0-1,-1-1 0,1 1 1,-1-1-1,1 1 0,0-1 0,-1 0 1,1 1-1,0-1 0,0 0 1,0 0-1,0 0 0,-1 0 0,1 0 1,0 0-1,1 0 0,-1-1 1,0 1-1,0 0 0,0 0 1,1-1-1,-1 1 0,1 0 0,-1-1 1,0-1-1,0-5-82,0 0 0,0 1 0,1-1 0,0 0 0,2-12 0,-2 14 150,5-43-342</inkml:trace>
  <inkml:trace contextRef="#ctx0" brushRef="#br0" timeOffset="1">394 3 14651,'3'-2'1500,"-1"9"-847,1 11 209,0 192 2627,0-5-2719,-1-180-807,-1-3-304,1-1 0,6 25-1,-10-51 30,-1-1-1,1 1 0,-1 0 0,0 0 0,-5-5 0,-4-8-45,-8-16-203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15891,'7'0'1321,"5"6"-897,8 0-144,9-3 480,6-2-176,2 1-384,4-2-448,-1-3 336,-4-3-64,-1 0-128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15507,'-1'6'1481,"4"2"-1097,10-1-96,7-1 576,10-1-376,6-3-88,9-2-80,4-5-32,-1-3-104,0-2-80,-5 0-232,-5 0-224,-15 7-400,-8 2 640,-23 7-136,-10 1-56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15875,'10'7'1497,"13"-6"-897,6 1-240,13-4 472,7-1-88,7-4-144,2 0-128,-3 0-728,-3-1-440,-11 7 576,-7 1-104,-19 3-128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12443,'-1'-1'120,"0"-9"3749,7 10-832,5 3-2768,24 4 558,-12-3-616,-1 1 0,24 8 0,-43-12-200,0 1 0,0-1-1,0 1 1,0 0 0,-1 0 0,1 0 0,0 0 0,-1 1 0,1-1-1,-1 1 1,0-1 0,0 1 0,0 0 0,0 0 0,0 0 0,-1 0-1,1 0 1,-1 0 0,0 0 0,0 1 0,0-1 0,0 0 0,-1 1-1,1-1 1,-1 1 0,0-1 0,0 1 0,-1 2 0,0 9 4,0-1 0,-2 0 0,0 0 0,0 0 0,-7 17 0,-7 11 82,-2-1-1,-1-1 0,-28 41 1,39-71 116,10-16-130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4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17308,'21'6'490,"0"2"0,-1 0-1,0 1 1,-1 2 0,0 0 0,27 20 0,-40-26-436,0 0 0,0 1 0,-1 0 0,1 0 0,-1 1 0,-1-1 0,1 1 0,-1 0 0,0 0 0,-1 0 0,0 1 0,0-1 0,0 1 0,-1 0 0,0 0 0,-1 0 0,0 0 0,0 0 0,-1 0 0,0 15 0,-2-8-50,-1 0-1,-1 0 0,0-1 0,0 0 1,-2 0-1,0 0 0,0-1 0,-1 1 1,-1-1-1,-9 11 0,-14 17 71,-56 56 0,71-80-48,-1-1 0,-1-1 0,-31 20 0,0-6-12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16820,'4'0'1576,"3"0"-1072,-1 2-232,-4 0 696,-2-1-728,1-1-656,-4-3 248,-1 2-144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14755,'5'13'1608,"-5"-3"-895,-3-3-273,0-7 640,2-1-640,-2-6-8,-3-2 56,-3-3-264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50 12747,'-1'-1'158,"-1"-1"0,1 0 0,-1 1 0,1-1 0,-1 0 1,0 1-1,0 0 0,0 0 0,0-1 0,0 1 0,0 0 1,0 0-1,0 1 0,0-1 0,0 0 0,-1 1 0,1-1 0,0 1 1,0 0-1,-1 0 0,1 0 0,0 0 0,-4 1 0,-3-1 143,1 1 0,-1 0 0,0 1 0,1 0 0,-10 4 0,10-3-166,0 1-1,1 0 1,-1 1-1,1-1 1,0 1 0,0 1-1,0 0 1,1 0 0,-9 10-1,11-11-72,0 0 0,0 0 0,1 1 1,0 0-1,0-1 0,0 1 0,0 0 0,1 0 0,0 0 0,0 1 0,1-1 0,0 0 0,-1 11 0,2-16-52,0 0 0,0 0 1,0 0-1,0 1 0,1-1 0,-1 0 1,0 0-1,1 0 0,-1 0 0,0 0 0,1 0 1,-1 1-1,1-1 0,0 0 0,-1 0 0,1-1 1,0 1-1,-1 0 0,1 0 0,0 0 0,0 0 1,0-1-1,0 1 0,0 0 0,0-1 0,0 1 1,0-1-1,0 1 0,0-1 0,0 1 1,1-1-1,-1 0 0,0 0 0,0 1 0,0-1 1,0 0-1,1 0 0,-1 0 0,2 0 0,3-1 10,-1 0 0,1 1 0,0-2 0,0 1-1,0-1 1,9-3 0,4-5-11,0-1 1,-1 0-1,0-2 1,-1 0-1,0-1 1,-1 0-1,-1-1 0,0-1 1,-1-1-1,23-35 1,-26 28-3,-31 59 89,14-20-105,0 2 1,1-1 0,1 1-1,0-1 1,1 1 0,1 0-1,0 0 1,2 22 0,0-38-14,0 0 1,0-1-1,0 1 0,0 0 1,0 0-1,0-1 0,0 1 1,0 0-1,0-1 0,0 1 1,1-1-1,-1 1 0,0 0 1,0-1-1,1 1 0,-1 0 1,1-1-1,-1 1 0,0-1 1,1 1-1,-1-1 0,1 1 1,-1-1-1,1 0 1,0 1-1,-1-1 0,1 1 1,-1-1-1,1 0 0,0 0 1,-1 1-1,1-1 0,0 0 1,-1 0-1,1 0 0,0 0 1,-1 0-1,1 0 0,0 0 1,-1 0-1,1 0 0,0 0 1,-1 0-1,1 0 0,0 0 1,-1 0-1,1-1 0,0 1 1,3-2-51,0 0 1,0 0 0,0-1 0,-1 1-1,1-1 1,5-5 0,13-17-271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13787,'-1'-4'214,"0"-1"1,0 0-1,1 1 1,-1-1-1,1 0 1,0 0-1,0 0 1,0 1-1,1-1 1,0 0-1,0 1 1,2-7-1,0 0 216,0 1 0,1-1 1,11-19-1,-18 42 3543,1 16-3915,0-9 172,-11 96 41,-9 156 123,21-270-390,1 1 1,0-1-1,0 1 0,0-1 0,0 0 0,0 1 1,1-1-1,-1 1 0,0-1 0,1 1 0,-1-1 0,1 0 1,-1 1-1,2 0 0,-2-2-4,0 0 1,1 0-1,-1 0 1,1 0-1,-1 0 1,0 0-1,1 0 1,-1 0-1,1 0 1,-1 0-1,0 0 1,1-1-1,-1 1 1,0 0-1,1 0 1,-1 0-1,0-1 1,1 1-1,-1 0 1,0 0-1,1-1 1,-1 1-1,0 0 1,0-1-1,0 1 0,1 0 1,-1-1-1,0 1 1,0 0-1,0-1 1,1 1-1,21-46-62,-18 36 29,-3 8 27,34-63-176,-32 60 145,0 0 0,1 0 0,0 0-1,0 0 1,0 0 0,1 1 0,-1 0-1,1 0 1,6-4 0,-10 7 30,0 1 1,0-1-1,0 1 0,0-1 1,0 1-1,0 0 0,-1-1 1,1 1-1,0 0 0,0 0 1,0 0-1,0 0 0,0 0 1,0 0-1,0 0 0,0 0 1,0 0-1,0 0 0,0 0 1,0 1-1,0-1 0,0 0 1,0 1-1,0-1 0,1 1 1,-1 1-1,1-1 0,-1 1 1,1-1-1,-1 1 0,0-1 0,0 1 1,0 0-1,0 0 0,0 0 1,0-1-1,0 5 0,2 2-1,-2 0 0,1 0 0,-1 0-1,0 17 1,-1-20 23,-1 0 0,1 0 0,-1 0 0,0 0-1,0 0 1,-1 0 0,0 0 0,1-1 0,-1 1 0,-1-1 0,1 1 0,-1-1-1,0 0 1,0 0 0,0 0 0,0 0 0,-1 0 0,-5 3 0,5-3 24,-2-1 0,1 1 1,0-1-1,-1-1 1,1 1-1,-1-1 0,0 0 1,0 0-1,0-1 1,0 0-1,0 0 0,0 0 1,0-1-1,-11 0 1,16 0-77,1 1 0,-1-1 0,0 0 0,1 0 0,-1 0 0,0 0 1,1 0-1,-1 0 0,1 0 0,-1 0 0,0 0 0,1-1 0,-1 1 0,0 0 1,1 0-1,-1 0 0,1-1 0,-1 1 0,1 0 0,-1-1 0,1 1 0,-1 0 1,1-1-1,-1 1 0,1-1 0,-1 1 0,1-1 0,-1 1 0,1-1 0,0 1 1,-1-1-1,1 1 0,0-1 0,0 0 0,-1 1 0,1-1 0,0 1 1,0-1-1,0 0 0,0 1 0,0-1 0,0-1 0,1 0-129,0-1-1,0 0 1,0 0-1,0 1 1,1-1 0,-1 1-1,1 0 1,2-4-1,9-9-449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13051,'3'4'333,"-1"0"1,0 0 0,0 0-1,0 1 1,-1-1-1,1 1 1,-1 0 0,0-1-1,0 1 1,-1 0-1,0 0 1,1-1 0,-2 1-1,1 5 1,-3 9 728,-1 1 1,-6 22-1,-3 16 74,12-56-1117,1-1 0,0 0 0,0 0 1,0 1-1,0-1 0,0 0 0,0 0 0,0 1 0,0-1 0,0 0 0,0 0 0,1 0 0,-1 1 0,1-1 1,-1 0-1,1 0 0,0 1 0,-1-1-14,1-1 1,-1 0-1,1 1 1,-1-1-1,1 0 1,-1 0-1,1 1 1,0-1-1,-1 0 1,1 0-1,-1 0 1,1 0-1,-1 0 1,1 0-1,-1 0 1,1 0-1,0 0 1,-1 0-1,1 0 1,-1 0-1,1 0 1,-1-1-1,1 1 1,0 0-1,0-1 1,4-2-27,1 0 0,0 0 0,-1-1 1,9-7-1,16-16-176,23-19-126,-47 42 259,-1 0-1,1 1 1,-1-1 0,1 1 0,0 1 0,1-1-1,11-3 1,-16 6 61,-1 0-1,1 0 1,0 0-1,-1 0 1,1 0-1,-1 0 1,1 0-1,-1 0 1,1 1-1,-1-1 1,0 0-1,1 1 0,-1 0 1,1-1-1,-1 1 1,0 0-1,1 0 1,-1-1-1,0 1 1,0 0-1,0 0 1,0 0-1,0 1 1,0-1-1,0 0 1,0 0-1,0 0 1,0 1-1,-1-1 1,1 1-1,0-1 1,-1 0-1,1 1 1,-1-1-1,0 1 0,1 1 1,0 4 8,0 0 0,0 0-1,0 0 1,-1 0 0,0-1 0,0 1-1,-2 7 1,0-8-285,5-13 96,5-6 82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13899,'1'1'119,"0"0"0,0-1 0,1 1 0,-1-1 1,0 1-1,0-1 0,0 1 0,0-1 0,1 1 0,-1-1 0,0 0 0,0 0 1,1 0-1,-1 0 0,0 0 0,0 0 0,1 0 0,-1 0 0,0 0 0,0-1 1,1 1-1,-1 0 0,0-1 0,2 0 0,31-17 1013,-27 14-793,10-7 345,30-23-1,-41 29-580,0-1 0,0 1 0,0-1 0,-1-1 0,0 1 0,-1-1 0,7-11 0,-11 18-98,0 0 0,1 0 0,-1 0 0,0 0 0,0 0 0,0 0 0,0 0 0,0-1 1,0 1-1,1 0 0,-1 0 0,0 0 0,0 0 0,0 0 0,0-1 0,0 1 0,0 0 0,0 0 0,0 0 0,0 0 0,0-1 0,0 1 0,0 0 0,0 0 0,0 0 0,0 0 0,0-1 0,0 1 0,0 0 1,0 0-1,0 0 0,0 0 0,0-1 0,0 1 0,0 0 0,0 0 0,0 0 0,0 0 0,-1-1 0,1 1 0,0 0 0,0 0 0,0 0 0,0 0 0,0 0 0,0 0 0,-1 0 0,1-1 0,0 1 0,0 0 1,0 0-1,-1 0 0,-11 5 151,-14 13 0,8-1-48,1 0 0,-29 37 0,38-43-89,1 0-1,1 0 1,-1 0 0,2 1 0,-1 0-1,2 0 1,-4 15 0,7-25-9,0 0 0,1 0 1,-1 0-1,1 0 0,0 0 1,0 0-1,0-1 0,0 1 1,0 0-1,0 0 0,0 0 1,1 0-1,-1 0 0,1 0 1,-1 0-1,1 0 0,1 1 1,-1-2-40,0 0 0,-1 0 1,1 0-1,0-1 1,0 1-1,0-1 1,0 1-1,0 0 0,0-1 1,0 0-1,0 1 1,0-1-1,0 0 0,1 1 1,-1-1-1,0 0 1,0 0-1,0 0 0,0 0 1,0 0-1,2 0 1,7-2-240,-1 0 1,0-1-1,1 0 1,-1 0 0,11-6-1,-10 4 176,10-3-349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14835,'-23'78'3444,"-7"37"-1201,24-86-1787,2 0 0,1 0 1,1 0-1,4 47 1,-2-74-439,0 0 0,0 0 0,0 1 0,1-1 0,-1 0 0,1 0 0,-1 0 0,1 0 1,0 0-1,0 0 0,0 0 0,0 0 0,0 0 0,0 0 0,1-1 0,-1 1 0,0 0 1,1-1-1,-1 1 0,1-1 0,0 0 0,0 1 0,-1-1 0,1 0 0,0 0 1,0 0-1,4 1 0,-2-1-20,0-1 1,0 0 0,0 0-1,0-1 1,0 1 0,-1-1-1,1 1 1,0-1-1,0 0 1,0-1 0,-1 1-1,1-1 1,0 0 0,3-2-1,40-26-135,-35 21 66,0 1 1,0 1-1,1 0 1,0 0 0,21-7-1,-33 14 67,1 0 0,-1-1 0,0 1-1,0 0 1,0 0 0,0 0 0,0 0 0,0 0-1,0 0 1,1 0 0,-1 0 0,0 0 0,0 0-1,0 1 1,0-1 0,0 0 0,0 1 0,0-1-1,0 1 1,0-1 0,0 1 0,0-1 0,0 1-1,0 0 1,0 0 0,0-1 0,-1 1 0,1 0-1,0 0 1,-1 0 0,2 2 0,0 2 22,0 1 0,0-1 0,0 1 0,-1 0 0,2 8 0,-3-11 11,0 0-1,0 0 1,1 1-1,-1-1 1,1 0 0,0 0-1,0 0 1,0 0 0,1 0-1,-1 0 1,1 0 0,-1 0-1,1 0 1,0-1 0,2 3-1,-2-4-15,-1-1-1,0 0 0,0 0 1,0 1-1,1-1 1,-1 0-1,0 0 1,0 0-1,0 0 0,1-1 1,-1 1-1,0 0 1,0 0-1,0-1 0,0 1 1,0-1-1,1 1 1,-1-1-1,0 1 0,0-1 1,0 1-1,0-1 1,0 0-1,-1 0 0,2-1 1,26-26 106,-21 21-89,8-9-8,-12 11-31,1 0 0,1 0 0,-1 1 0,0-1 0,1 1 0,0 0 0,0 1 0,0-1 0,0 1 0,12-5 0,-16 8 5,-1 0-1,1 0 1,0 0 0,0 0-1,-1 0 1,1 0 0,0 0 0,0 0-1,-1 0 1,1 0 0,0 0-1,0 1 1,-1-1 0,1 0-1,0 1 1,-1-1 0,1 0-1,0 1 1,-1-1 0,1 1-1,-1-1 1,1 1 0,-1-1 0,1 1-1,-1-1 1,1 1 0,-1 0-1,1-1 1,-1 1 0,0 0-1,1-1 1,-1 1 0,0 0-1,1-1 1,-1 1 0,0 1-1,4 31-39,-3-27 43,-1 83 267,0-89-261,0 1 0,0-1-1,0 1 1,0-1-1,0 0 1,0 1 0,0-1-1,1 1 1,-1-1-1,0 0 1,0 1-1,0-1 1,0 0 0,1 1-1,-1-1 1,0 0-1,0 1 1,1-1 0,-1 0-1,0 1 1,1-1-1,-1 0 1,0 0 0,1 0-1,-1 1 1,0-1-1,1 0 1,-1 0-1,0 0 1,1 0 0,-1 1-1,1-1 1,-1 0-1,0 0 1,1 0 0,-1 0-1,1 0 1,-1 0-1,0 0 1,1 0 0,-1 0-1,1-1 1,-1 1-1,0 0 1,1 0 0,-1 0-1,0 0 1,1 0-1,-1-1 1,0 1-1,1 0 1,-1 0 0,1-1-1,21-15 79,-18 13-70,11-10-5,-3 3-39,0 0 0,15-8 0,-24 16 9,0 0 1,0 1-1,0-1 0,0 1 1,0 0-1,0 0 0,0 0 1,0 0-1,1 1 1,-1-1-1,0 1 0,0 0 1,1 0-1,-1 0 0,0 0 1,4 1-1,-5 0 4,1 0 0,-1 1 0,0-1 0,0 1 0,0-1 0,0 1 0,0 0 0,-1-1 0,1 1 0,0 0 0,-1 0 0,1 1 0,-1-1 0,0 0 0,0 0 0,0 1 0,0-1 0,1 5 0,0-4 21,-1 1-1,0-1 1,1 0-1,0 0 1,0 0-1,0 0 1,3 4-1,-4-6 6,0-1 1,0 1-1,0-1 0,0 1 1,0 0-1,1-1 0,-1 0 0,0 1 1,0-1-1,0 0 0,0 1 0,1-1 1,-1 0-1,0 0 0,0 0 0,0 0 1,1 0-1,-1 0 0,0-1 0,0 1 1,0 0-1,1-1 0,-1 1 1,0 0-1,0-1 0,2-1 0,10-4 53,0-2-1,21-15 1,-26 16-81,1 0 0,0 2 0,0-1 0,0 1 1,1 0-1,-1 1 0,17-6 0,-24 10 11,-1 0 0,0-1 0,1 1 0,-1 0 0,1 0 0,-1 0-1,1 0 1,-1 0 0,1 0 0,-1 1 0,1-1 0,-1 0 0,1 1 0,-1-1 0,0 1 0,1 0 0,-1-1 0,0 1 0,1 0-1,-1 0 1,0 0 0,0 0 0,0 0 0,0 0 0,0 0 0,0 0 0,0 0 0,0 0 0,0 1 0,-1-1 0,1 0 0,0 1-1,-1-1 1,1 0 0,-1 1 0,1-1 0,-1 2 0,2 8-11,0-1 0,-1 0 0,0 1 0,-1 14 0,1 2 24,-1-27-21,-1 1 0,1-1 1,0 0-1,1 1 0,-1-1 1,0 0-1,0 0 0,0 1 1,0-1-1,0 0 1,0 1-1,0-1 0,0 0 1,0 0-1,1 1 0,-1-1 1,0 0-1,0 0 0,0 1 1,0-1-1,1 0 1,-1 0-1,0 0 0,0 1 1,1-1-1,-1 0 0,0 0 1,0 0-1,1 0 0,-1 0 1,0 0-1,0 1 1,1-1-1,9-5-588,6-13 122,9-24-37,-11 16 66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39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16964,'0'1'72,"0"0"0,0 0 1,0 0-1,0 0 1,1 0-1,-1 0 1,0 0-1,1 0 1,-1 0-1,0 0 0,1-1 1,-1 1-1,1 0 1,-1 0-1,1 0 1,-1-1-1,1 1 0,0 0 1,-1-1-1,1 1 1,0 0-1,0-1 1,-1 1-1,1-1 0,0 1 1,0-1-1,0 0 1,0 1-1,0-1 1,0 0-1,0 0 0,-1 1 1,1-1-1,0 0 1,0 0-1,0 0 1,0 0-1,0 0 0,0 0 1,0-1-1,0 1 1,0 0-1,0 0 1,0-1-1,0 1 0,-1 0 1,1-1-1,0 1 1,1-1-1,6-3 271,0 0 0,0-1 0,14-10 0,-21 15-321,7-6 34,-1 1-1,1-1 1,-1 0-1,0 0 1,0-1 0,-1 0-1,0 0 1,0-1-1,0 0 1,5-11-1,-10 19-58,-1-1-1,0 0 1,1 0-1,-1 1 1,0-1-1,1 0 1,-1 1-1,0-1 1,0 0 0,0 0-1,0 1 1,0-1-1,0 0 1,0 0-1,0 0 1,0 1-1,0-1 1,0 0-1,0 0 1,0 1-1,-1-1 1,1 0 0,0 1-1,-1-1 1,0-1-1,1 2-1,-1-1 1,0 1-1,0 0 0,1 0 1,-1-1-1,0 1 0,0 0 1,0 0-1,0 0 0,1 0 1,-1 0-1,0 0 0,0 0 1,0 0-1,0 0 0,0 0 1,1 0-1,-2 1 0,-4 1-2,0-1-1,1 2 0,0-1 0,0 1 1,-9 5-1,6-2 76,0 1 0,1-1 0,0 2 0,0-1-1,1 1 1,0 0 0,0 0 0,1 1 0,0 0 0,0 0 0,1 0 0,1 0 0,-1 1 0,1 0 0,1-1 0,-2 12 0,4-20-67,0 0-1,-1 0 1,1 1 0,0-1 0,0 0 0,0 0-1,0 0 1,1 0 0,-1 0 0,0 1 0,0-1-1,1 0 1,-1 0 0,0 0 0,1 0 0,-1 0 0,1 0-1,0 0 1,-1 0 0,1 0 0,0 0 0,-1 0-1,1-1 1,1 2 0,0-1-54,-1-1 0,1 1 0,0-1 1,-1 1-1,1-1 0,-1 0 0,1 0 0,0 0 0,-1 0 0,1 0 0,-1 0 0,1 0 0,-1-1 1,1 1-1,2-1 0,9-4-401,-1-1 0,0 0 1,17-11-1,-17 10 461,23-11-609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33 193 13627,'8'15'4529,"-16"-3"-2739,5-8-2237,-1 1 497,0 0-1,1 0 1,0 0 0,0 0 0,1 0-1,-1 1 1,-2 10 0,4-14-21,1-1 1,-1 1-1,1 0 0,0 0 1,0 0-1,0 0 0,0 0 1,0 0-1,0 0 0,0 0 1,1 0-1,0 2 0,0-3-7,-1 0-1,1 0 1,-1 0-1,1 0 1,0 0-1,0 0 1,-1 0-1,1-1 1,0 1-1,0 0 1,0-1-1,0 1 1,0-1-1,0 1 0,0-1 1,0 1-1,0-1 1,0 1-1,0-1 1,0 0-1,0 0 1,0 0-1,2 1 1,3-1 21,-1-1 1,1 1-1,0-1 1,-1 0 0,1-1-1,-1 1 1,1-1-1,-1 0 1,0 0-1,1-1 1,-1 1-1,0-1 1,-1 0-1,7-5 1,3-4-24,1 0 1,-2-1-1,13-15 1,-12 12-30,-1-1 0,0 0 1,-2-1-1,0 0 1,-1-1-1,0 0 0,-2 0 1,10-34-1,-16 30 28,-2 22-14,0 1 0,0 0-1,-1 0 1,1 0 0,0 0-1,0 0 1,0-1 0,0 1 0,0 0-1,-1 0 1,1 0 0,0 0 0,0 0-1,0 0 1,0 0 0,-1 0 0,1 0-1,0 0 1,0 0 0,0 0-1,-1 0 1,1 0 0,0 0 0,0 0-1,0 0 1,0 0 0,-1 0 0,1 0-1,0 0 1,0 0 0,0 0 0,0 0-1,-1 0 1,1 0 0,0 0-1,0 0 1,0 0 0,0 1 0,-1-1-1,1 0 1,0 0 0,0 0 0,0 0-1,0 0 1,0 1 0,0-1 0,0 0-1,-1 0 1,1 0 0,0 1-1,-3 3 88,-1 0 0,1 0 0,0 1 0,0 0-1,-3 7 1,-5 14 390,-8 31 0,16-48-340,1 1 0,0 0 0,1 0-1,-1 0 1,2 1 0,0 15 0,1-23-150,-1-1 0,1 1 1,-1 0-1,1-1 1,0 1-1,0-1 0,0 0 1,0 1-1,1-1 1,-1 0-1,1 0 0,-1 0 1,1 0-1,0 0 1,0 0-1,0 0 0,0 0 1,0-1-1,0 1 1,0-1-1,0 1 1,1-1-1,-1 0 0,1 0 1,-1 0-1,1 0 1,-1-1-1,1 1 0,-1-1 1,1 1-1,0-1 1,-1 0-1,1 0 0,4-1 1,0 1-43,1-1 0,0 1 0,0-2 0,0 1 0,0-1 0,-1-1 0,1 1 0,-1-1 1,0-1-1,9-5 0,-6 2 59,0 0 0,-1-1 0,0 0 0,13-17 0,-17 20 5,-1-1 0,1 0 1,-2 0-1,1-1 0,-1 1 0,1-1 1,-2 0-1,5-13 0,-7 20-14,0-1 0,0 1 0,0 0-1,0-1 1,1 1 0,-1 0 0,0-1 0,0 1 0,0-1-1,0 1 1,0 0 0,0-1 0,0 1 0,0 0 0,0-1-1,0 1 1,0-1 0,0 1 0,0 0 0,0-1 0,0 1-1,-1 0 1,1-1 0,0 1 0,0 0 0,0-1 0,-1 1-1,1 0 1,0-1 0,0 1 0,-1 0 0,1 0-1,0-1 1,0 1 0,-1 0 0,1 0 0,0-1 0,-1 1-1,1 0 1,0 0 0,-1 0 0,1 0 0,0 0 0,-1 0-1,1-1 1,-1 1 0,1 0 0,0 0 0,-1 0 0,1 0-1,-1 0 1,1 0 0,0 1 0,-1-1 0,1 0 0,0 0-1,-1 0 1,1 0 0,0 0 0,-1 0 0,1 1 0,-1-1-1,-22 14-7,14-5 29,1 0 0,0 0 0,0 0 0,-7 13-1,12-18 6,0 1-1,1 0 0,-1 0 1,1 0-1,0 1 0,0-1 1,1 1-1,0-1 0,0 1 1,0-1-1,0 8 0,1-12-27,0 1-1,0-1 1,0 0-1,1 0 0,-1 0 1,0 0-1,1 1 1,-1-1-1,1 0 1,-1 0-1,1 0 0,-1 0 1,1 0-1,0 0 1,0-1-1,-1 1 0,1 0 1,0 0-1,0 0 1,0-1-1,0 1 0,0 0 1,0-1-1,0 1 1,0-1-1,0 1 0,0-1 1,0 1-1,1-1 1,-1 0-1,0 0 1,0 0-1,0 0 0,0 1 1,1-1-1,-1-1 1,0 1-1,0 0 0,2-1 1,1 1-120,-1-1 0,1 1 0,-1-1 0,0 0 0,1 0-1,-1-1 1,0 1 0,0-1 0,0 1 0,0-1 0,0 0 0,-1 0 0,5-4 0,-3 0-267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73 16075,'-3'43'1242,"2"0"0,7 68-1,24 83-703,-30-193-566,0 0 0,0 0 1,1 0-1,-1 0 0,0 1 1,0-1-1,0 0 0,0 0 1,0 0-1,-1 0 0,1 1 1,0-1-1,-1 1 0,1-1-9,0-1 0,0 0 0,-1 0 0,1 0-1,0 0 1,0 1 0,-1-1 0,1 0 0,0 0 0,0 0 0,-1 0-1,1 0 1,0 0 0,0 0 0,-1 0 0,1 0 0,0 0-1,0 0 1,-1 0 0,1 0 0,0 0 0,0 0 0,-1 0 0,1 0-1,0 0 1,-1 0 0,1 0 0,0 0 0,0 0 0,0 0-1,-1 0 1,1-1 0,-1 1 0,-2-2-304,0-1-1,0 1 1,0-1 0,0 0 0,0 0-1,-3-4 1,-16-21-944,0-2-1,-16-32 1,31 49 1347,0 0 1,1 0-1,1-1 0,0 1 1,1-1-1,1-1 0,0 1 0,-1-15 1,4 23 112,0-1 1,1 1 0,0-1-1,1 1 1,-1 0 0,1 0-1,0-1 1,1 1-1,0 1 1,0-1 0,0 0-1,0 1 1,1-1 0,0 1-1,0 0 1,0 0-1,10-7 1,-2 2 115,0 0 0,0 1 1,1 0-1,0 1 0,0 1 0,21-8 1,-24 10-202,1 2 0,-1 0 0,1 0 0,0 1 0,0 0 0,0 1 0,12 0 0,-20 1-72,0 0-1,0 0 0,0 0 0,0 1 1,0-1-1,0 1 0,0 0 0,0 0 1,0 0-1,0 0 0,-1 0 0,1 1 0,0-1 1,-1 1-1,1 0 0,-1-1 0,0 1 1,0 0-1,1 1 0,-1-1 0,-1 0 0,1 1 1,0-1-1,0 1 0,-1-1 0,0 1 1,1 0-1,-1-1 0,0 1 0,1 5 0,-1 0 50,0 1 0,-1 0 0,0-1 0,0 1 0,-1-1 0,0 1 0,0 0-1,-1-1 1,0 0 0,-1 1 0,-4 8 0,-5 12 332,-28 46 0,-60 71 594,99-144-995,22-40-1820,-2 15 1415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15403,'-6'15'731,"0"-1"0,-1 1 0,-10 14-1,7-12 20,-13 29 1,21-41-641,0 1 1,1-1 0,-1 1-1,1-1 1,0 1 0,0 0 0,1 0-1,0-1 1,1 12 0,-1-16-99,0-1 0,0 1 0,0 0 0,0 0 1,1 0-1,-1 0 0,0-1 0,1 1 0,-1 0 0,1 0 1,-1 0-1,1-1 0,-1 1 0,1 0 0,-1-1 0,1 1 0,0 0 1,-1-1-1,1 1 0,0-1 0,-1 1 0,1-1 0,0 1 1,0-1-1,0 0 0,-1 1 0,1-1 0,0 0 0,0 0 0,0 0 1,0 0-1,0 1 0,-1-1 0,1 0 0,0 0 0,0-1 1,0 1-1,0 0 0,0 0 0,1-1 0,5 0 18,-1-1 0,0-1 0,1 1 0,6-5 0,38-21-1,-36 18-50,1 1 0,0 1 0,1 0 0,-1 1 0,25-6 0,-40 13 15,1-1 0,-1 1 0,1 0 0,-1-1 0,1 1 0,-1 0 0,1 0 0,-1 0 0,1 0 0,-1 1 0,1-1 0,-1 0 0,1 1 0,-1-1 0,1 1 0,-1-1 0,0 1 0,1 0 0,-1-1 0,0 1 0,1 0 0,-1 0 0,2 1 0,-2 0 3,-1-1-1,1 1 1,0 0-1,0-1 1,-1 1-1,1 0 1,-1 0 0,1-1-1,-1 1 1,0 0-1,0 0 1,1-1 0,-1 1-1,-1 0 1,1 0-1,0 0 1,0 0-1,-1-1 1,0 3 0,-14 38-446,14-40 432,0 0 1,0 0 0,0-1 0,0 1 0,0 0 0,0-1 0,-1 1 0,1-1 0,0 1 0,-1-1 0,1 0-1,-1 1 1,0-1 0,1 0 0,-1 0 0,0 0 0,0 0 0,-3 0 0,-13-2-90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50 15211,'2'-4'405,"0"0"-1,0-1 1,0 1-1,-1 0 1,2-6-1,-3 9-351,0 1-1,0-1 1,0 0-1,1 1 0,-1-1 1,0 1-1,0-1 1,0 0-1,-1 1 1,1-1-1,0 0 1,0 1-1,0-1 1,0 1-1,-1-1 1,1 1-1,0-1 1,0 0-1,-1 1 1,1-1-1,0 1 0,-1-1 1,1 1-1,-1-1 1,1 1-1,-1 0 1,1-1-1,-1 1 1,1 0-1,-1-1 1,1 1-1,-1 0 1,1-1-1,-1 1 1,1 0-1,-1 0 1,0 0-1,1 0 0,-1-1 1,1 1-1,-1 0 1,0 0-1,1 0 1,-1 0-1,0 0 1,1 1-1,-1-1 1,1 0-1,-2 0 1,-4 2 95,0-1 0,0 1 0,0 0 0,0 0 0,0 1 0,1-1 0,-1 1 1,1 0-1,0 1 0,0 0 0,0 0 0,0 0 0,-5 6 0,-7 8-44,-27 38-1,28-33-90,1 0 0,2 1 0,0 0 0,-16 45 0,24-55-1,1 1-1,0-1 0,1 1 0,1-1 0,0 1 0,1 0 1,0 0-1,2 0 0,-1 0 0,5 19 0,-5-31-8,1 1 1,0-1-1,0 1 0,0-1 0,1 0 0,-1 1 0,1-1 0,0 0 1,-1 0-1,2 0 0,-1 0 0,0-1 0,0 1 0,1-1 1,-1 1-1,1-1 0,0 0 0,0 0 0,0 0 0,0 0 1,0 0-1,0-1 0,1 1 0,-1-1 0,0 0 0,1 0 1,-1 0-1,1-1 0,-1 1 0,1-1 0,-1 0 0,1 0 1,-1 0-1,7-1 0,2-1 1,0 0-1,0-1 1,-1 0 0,0-1 0,1 0-1,-1-1 1,-1 0 0,1-1-1,12-9 1,-18 12-4,0 0 7,0 0-1,0-1 1,0 0-1,0 0 1,0 0-1,-1-1 1,0 1 0,0-1-1,6-10 1,-9 4 5,-8 9 0,-14 12 1,18-7-14,-33 26-28,34-27 26,-1 1 1,1-1 0,0 1-1,0-1 1,0 1 0,0 0-1,1-1 1,-1 1 0,1 0-1,-3 7 1,4-10 2,0 0 0,0 0 0,0 0 0,0 0 0,0 0 0,0 0 0,0 0 0,0 0 0,0 0 0,0 1 0,0-1 0,0 0 0,0 0 0,0 0 0,0 0 0,1 0 0,-1 0 0,0 0 0,0 0 0,0 0 0,0 0 0,0 0 0,0 0 0,0 1 0,0-1 0,0 0 0,0 0 0,0 0 0,0 0-1,1 0 1,-1 0 0,0 0 0,0 0 0,0 0 0,0 0 0,0 0 0,0 0 0,0 0 0,0 0 0,0 0 0,1 0 0,-1 0 0,0 0 0,0 0 0,0 0 0,0 0 0,0 0 0,0 0 0,0 0 0,0 0 0,0 0 0,0-1 0,1 1 0,-1 0 0,0 0 0,0 0 0,0 0 0,0 0 0,0 0 0,0 0 0,0 0 0,0 0 0,0 0 0,0 0 0,0-1 0,8-4-23,55-63-584,-45 47 156,2 0-1,42-36 0,-59 55 394,-1 0 0,1 1 0,0-1 0,-1 0-1,1 1 1,0 0 0,0-1 0,0 1 0,0 1 0,0-1-1,0 0 1,0 1 0,7-1 0,-9 1 45,1 1 0,-1-1 0,1 1 0,-1-1 0,0 1 0,1-1 0,-1 1 0,0 0 0,1 0-1,-1 0 1,0 0 0,0 0 0,0 0 0,0 0 0,0 0 0,0 0 0,0 1 0,0-1 0,0 0 0,-1 1 0,1-1 0,0 0 0,-1 1 0,1-1 0,-1 1-1,0-1 1,1 1 0,-1-1 0,0 1 0,0 1 0,1 9 61,0 0 0,0 0 0,-1 0 0,-1 0-1,-4 19 1,-17 61 400,10-45-235,10-36-1091,5-19 605,8-24 87,1-15-157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15595,'-7'26'1657,"-12"13"-897,-1 6-264,-2 1 1088,1 0-640,6 1-295,4-4-81,6-10-352,5-5-192,5-20-280,3-6-256,1-12-521,2-8 2258,-3-13-1393,-1-8-48,-4-9 88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17748,'8'-1'1608,"8"0"-1016,3-2-232,9 0 689,3 0-241,10-3-320,2-1-160,2 1-352,-2 0-304,-6 2-632,-6 3-217,-13 1 873,-8 2-272,-11 6-216</inkml:trace>
  <inkml:trace contextRef="#ctx0" brushRef="#br0" timeOffset="1">87 181 14843,'-5'19'1705,"6"-4"-1009,14-11-208,2-3 1032,10-2-632,5-5-128,4-1-175,3 0-121,-1 2-440,-3 4-424,-9 7-497,-6 1 745,-13 2-176,-2 1-160</inkml:trace>
  <inkml:trace contextRef="#ctx0" brushRef="#br0" timeOffset="2">11 504 15339,'-3'9'1393,"10"-8"-721,9-2-184,9-5 616,5-4-144,6 2-216,3-2-55,2-3-385,1 2-480,-6 3 256,-4 6-96,-9-1-120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15739,'9'0'1505,"3"0"-1113,9 7-120,8-2 664,18-5-528,8-5-48,11-11-24,2-4-64,1-3-304,-2-2-264,-12 4-1200,-6 2 1304,-20 9-176,-7 3-136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16211,'16'1'535,"0"1"-1,0 1 1,-1 0-1,1 1 1,-1 1-1,0 0 1,20 10-1,-21-9-564,-1 1 0,0 1 0,0 0 1,-1 1-1,0 0 0,0 0 0,-1 2 0,0-1 0,11 16 0,-19-23 32,-1 1-1,1 0 0,-1 0 1,0 1-1,0-1 0,0 0 1,0 1-1,-1-1 0,0 1 1,0-1-1,0 1 0,0 0 1,-1-1-1,0 1 0,0 0 1,-1 7-1,0-5 1,-1-1-1,0 1 1,-1-1 0,1 0-1,-1 1 1,0-2 0,-1 1 0,0 0-1,1-1 1,-8 8 0,-7 5-202,-1 0 0,-1-2 0,0 0 0,-40 23-1,35-26 39,7-10-53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9442,'1'0'246,"-1"-1"1,1 1-1,-1-1 1,1 1-1,0 0 1,-1-1-1,1 1 1,0 0-1,-1-1 0,1 1 1,0 0-1,-1 0 1,1 0-1,0 0 1,-1-1-1,1 1 1,0 0-1,0 0 0,-1 0 1,1 0-1,0 1 1,-1-1-1,2 0 1,-1 1-110,-1-1 0,1 1 0,-1-1 0,1 1 0,-1 0 0,1-1 0,-1 1 0,0 0 0,1-1 0,-1 1 0,0 0 0,0 0 1,0-1-1,1 1 0,-1 0 0,0 0 0,0-1 0,0 2 0,-1 8 60,1-1 0,-1 0 1,-3 10-1,2-6 382,-4 23-73,3-22-378,1 0-1,0 0 1,1 0-1,0 0 0,1 0 1,3 24-1,-3-37-119,1 1-1,-1-1 1,0 0-1,0 0 1,1 0 0,-1 0-1,0 0 1,1 0-1,-1 0 1,1 0-1,0 0 1,-1 0 0,1 0-1,0 0 1,-1 0-1,1 0 1,0-1-1,0 1 1,0 0 0,0-1-1,0 1 1,0 0-1,0-1 1,0 1-1,0-1 1,1 1 0,0-1-2,-1 0 0,1 0 0,0-1 0,0 1 0,-1 0 0,1-1 0,0 1 0,-1-1 0,1 0 0,-1 1 0,1-1 0,-1 0 0,1 0 0,-1 0 0,2-1 0,6-6 17,0-1 1,0 0-1,11-15 1,-20 23-21,45-59 39,-24 30-20,45-50-1,-65 79-22,0 0-1,0 0 1,0 0 0,0 0-1,0 0 1,0 0-1,0 0 1,0 0 0,0 0-1,0 1 1,1-1 0,-1 1-1,0-1 1,0 1 0,1-1-1,-1 1 1,0 0 0,1-1-1,-1 1 1,3 0 0,-3 1-1,0-1 1,0 1 0,0-1 0,-1 1-1,1-1 1,0 1 0,0 0 0,-1-1-1,1 1 1,0 0 0,-1 0-1,1 0 1,0-1 0,-1 1 0,0 0-1,1 0 1,-1 0 0,1 0 0,-1 0-1,0 0 1,1 1 0,1 9-6,-1 0 1,0 0-1,0 21 1,-1-25 8,-4 28 26,3-28-27,0 0 1,1 0 0,-1 0 0,1 0-1,0 0 1,3 11 0,-1-19 4,0 0 1,0-1-1,0 0 1,0 0 0,0 1-1,0-1 1,-1 0-1,1 0 1,1-3-1,18-28 10,-14 20-3,0 1 1,1 1-1,1-1 0,0 1 1,19-18-1,-28 29-15,0 0 0,1-1 1,-1 1-1,0 0 0,1 0 0,-1 0 0,0-1 0,0 1 0,1 0 0,-1 0 0,0 0 0,1 0 0,-1 0 1,0 0-1,1 0 0,-1-1 0,0 1 0,1 0 0,-1 0 0,1 0 0,-1 0 0,0 1 0,1-1 1,-1 0-1,0 0 0,1 0 0,-1 0 0,0 0 0,1 0 0,-1 1 0,7 10-39,-3 24-2,-3-27 38,0 10-4,7 37 42,-8-51-31,1-1 1,0 0 0,0 0-1,0 0 1,0 0-1,1 0 1,-1 0 0,1 0-1,0 0 1,0-1-1,0 1 1,0-1 0,4 4-1,-5-5-35,-1-1-1,1 1 1,-1-1-1,1 1 1,0-1-1,-1 1 1,1-1-1,0 0 1,-1 1-1,1-1 1,0 0-1,-1 0 1,1 1-1,0-1 1,0 0-1,-1 0 1,1 0-1,0 0 1,0 0-1,-1 0 1,1 0-1,0 0 0,0 0 1,-1-1-1,1 1 1,0 0-1,0 0 1,-1-1-1,1 1 1,0 0-1,-1-1 1,1 1-1,0 0 1,-1-1-1,2 0 1,-1-2-39,1 1-1,0-1 1,-1 1-1,1-1 1,-1 0 0,0 1-1,0-1 1,1-5-1,4-20-276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14347,'0'0'44,"1"-1"0,-1 1 1,0 0-1,0 0 0,0 0 0,1 0 0,-1 0 1,0 0-1,0-1 0,1 1 0,-1 0 0,0 0 0,0 0 1,1 0-1,-1 0 0,0 0 0,0 0 0,1 0 1,-1 0-1,0 0 0,0 0 0,1 0 0,-1 0 1,0 1-1,0-1 0,1 0 0,-1 0 0,0 0 0,0 0 1,1 0-1,-1 0 0,0 1 0,0-1 0,0 0 1,1 0-1,-1 0 0,0 0 0,0 1 0,0-1 1,0 0-1,0 0 0,1 0 0,-1 1 0,0-1 0,0 0 1,0 0-1,0 1 0,0-1 0,0 0 0,0 0 1,0 1-1,0-1 0,0 0 0,0 0 0,0 1 1,0-1-1,0 0 0,0 0 0,0 1 0,0-1 0,0 0 1,0 0-1,-1 1 0,1-1 0,0 0 0,0 0 1,0 1-1,-8 26 1069,4-16-483,-7 26 123,2 0 0,-8 61 0,17-95-761,0-1-1,1 0 1,-1 0 0,0 0-1,1 0 1,-1 1 0,1-1-1,0 0 1,0 0 0,0 0-1,0 0 1,0-1 0,0 1-1,2 3 1,-2-5-38,-1 1 0,1-1 0,-1 1 0,1-1 0,-1 1 0,1-1 0,-1 1-1,1-1 1,-1 0 0,1 1 0,0-1 0,-1 0 0,1 0 0,0 1 0,-1-1 0,1 0 0,0 0 0,-1 0 0,1 0 0,0 0 0,-1 0 0,1 0 0,0 0 0,-1 0-1,1 0 1,0 0 0,-1 0 0,1 0 0,0-1 0,-1 1 0,1 0 0,0-1 0,-1 1 0,1 0 0,-1-1 0,1 1 0,0-1 0,-1 1 0,1 0 0,-1-1 0,0 1-1,1-1 1,-1 0 0,1 1 0,-1-1 0,0 1 0,1-1 0,-1 0 0,7-11-631,-1 0 1,9-22-1,-1 0 277,6-8-43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 11642,'10'-8'2258,"-9"14"-463,-12 26 379,4-13-1798,0 18-124,1 0 0,2 1 0,2-1 0,1 1 1,2 0-1,2-1 0,9 48 0,-12-78-315,-1-8-16,-5-17-107,-6-15-90,-8-5-43,-42-59 1,66 95 408,0 1-1,-1-1 1,1 1 0,0 0-1,0 1 1,0-1-1,0 1 1,7 0-1,29-6 92,-30 4-307,0-1 1,0 0-1,0 0 0,-1-1 0,1 0 0,-1-1 1,0 0-1,-1 0 0,1-1 0,-1 0 0,15-14 1,-14 5-194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14443,'4'-10'952,"2"0"-976,-5-5-40,-1-9 1193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18 112 15459,'-1'17'830,"-1"1"0,-4 20 0,3-26-392,1 1 1,0 0 0,1 0-1,0 0 1,2 16-1,-1-28-418,0 0-1,0 0 1,0-1-1,0 1 1,1 0-1,-1-1 0,0 1 1,0 0-1,0-1 1,1 1-1,-1-1 1,0 1-1,1 0 0,-1-1 1,0 1-1,1-1 1,-1 1-1,1-1 1,-1 1-1,1-1 0,-1 1 1,1-1-1,0 0 1,-1 1-1,1-1 1,-1 0-1,1 1 0,0-1 1,0 0-1,1 0-5,-1 0 0,1 0 0,-1 0 0,1 0 1,-1 0-1,1-1 0,-1 1 0,1 0 0,-1-1 0,1 0 0,-1 1 0,2-2 0,3-2-16,0 1 0,-1-1 0,0-1 0,0 1 0,6-7 0,-1-1-15,-1 0 1,9-20-1,-15 27 2,0-1 0,0 1-1,-1-1 1,0 0 0,0 0 0,0 0 0,-1 0-1,1-9 1,-3 32-34,1-11 50,-1 1 1,1-1 0,0 1-1,1-1 1,-1 1-1,3 7 1,-3-13 0,1 1 0,-1-1-1,1 0 1,0 0 0,-1 1 0,1-1-1,0 0 1,0 0 0,0 0 0,0 0-1,0 0 1,0 0 0,0 0 0,0 0 0,0 0-1,0-1 1,0 1 0,1 0 0,-1-1-1,0 1 1,0-1 0,1 1 0,-1-1-1,1 0 1,-1 1 0,0-1 0,1 0-1,-1 0 1,0 0 0,1 0 0,-1 0-1,1-1 1,-1 1 0,0 0 0,3-1 0,4-1 4,-1-1 1,1 0 0,-1 0 0,1-1 0,-1 1-1,0-2 1,-1 1 0,1-1 0,-1 0 0,8-7-1,6-9-2,27-33 0,26-54-215,-78 141 29,-2-8 249,1 1 0,1 0 0,2 0 0,1 0 0,1 31 1,1-55-58,0-1 0,0 1 0,0 0 1,0 0-1,0-1 0,1 1 1,-1 0-1,1-1 0,0 1 1,-1 0-1,1-1 0,0 1 1,0-1-1,0 1 0,0-1 1,0 1-1,0-1 0,0 0 1,2 2-1,-1-2-3,-1-1 0,1 1 0,-1 0 1,1-1-1,-1 0 0,1 1 0,-1-1 1,1 0-1,-1 0 0,1 0 0,-1 0 0,1 0 1,-1 0-1,1 0 0,0 0 0,-1-1 1,2 0-1,6-2 4,-1-1 0,0 1 0,0-2 0,0 1 0,13-12 0,87-80-68,-15 12-146,-93 84 201,1-1 0,-1 1 1,0-1-1,1 1 0,-1 0 0,1-1 0,-1 1 0,1 0 0,-1 0 0,1-1 0,-1 1 1,1 0-1,-1 0 0,1 0 0,-1-1 0,1 1 0,-1 0 0,1 0 0,-1 0 0,1 0 0,-1 0 1,1 0-1,0 0 0,0 0 0,-1 1 4,1-1-1,-1 1 1,0-1-1,1 1 1,-1-1 0,0 1-1,1-1 1,-1 1-1,0-1 1,0 1 0,0-1-1,1 1 1,-1-1 0,0 1-1,0-1 1,0 1-1,0 0 1,0-1 0,0 2-1,-5 33 175,4-30-141,-2 13 91,-1-3 46,1 0-1,0 0 1,1 1-1,1-1 1,1 1-1,0-1 0,3 18 1,-3-32-148,0 0 0,1 0 1,-1 1-1,0-1 0,1 0 0,-1 0 0,1 0 1,-1 0-1,1 1 0,0-1 0,-1 0 0,1 0 1,0 0-1,0-1 0,0 1 0,0 0 0,-1 0 1,1 0-1,2 1 0,-2-2-16,0 0 0,1 0 0,-1 0 1,0 1-1,0-1 0,0 0 0,0 0 0,0 0 0,0-1 0,0 1 0,0 0 0,0 0 0,0-1 1,0 1-1,0 0 0,0-1 0,0 1 0,1-2 0,2 0-142,0-1 0,-1 0 0,1 0 0,-1 0 0,0 0 0,1-1 0,-1 0 0,4-7 0,-4 5-84,1-1 1,-2 0-1,1 1 1,-1-1-1,0 0 1,0-1-1,-1 1 1,1-11-1,-2-10-401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11218,'2'3'187,"0"0"0,1 0 0,-1 0 0,1 0 0,-1-1 0,1 1-1,0-1 1,0 0 0,0 0 0,4 2 0,-5-4-58,0 1 0,0-1 0,1 1 0,-1-1 1,0 0-1,1 0 0,-1 0 0,0 0 0,1 0 0,-1 0 0,0-1 0,0 1 1,1-1-1,-1 0 0,0 0 0,0 1 0,0-1 0,3-3 0,10-5 123,0 0-1,-2-1 0,1-1 0,-1-1 0,-1 1 0,14-18 0,62-85 540,-87 112-775,84-131 358,-76 117-369,-9 16-5,1 0 0,-1 0 0,0 0 0,0 0 0,0 0 0,0 0 0,0 0 1,0 0-1,0 1 0,0-1 0,0 0 0,0 0 0,0 0 0,0 0 0,0 0 0,0 0 0,0 0 1,0 0-1,1 0 0,-1 0 0,0 0 0,0 0 0,0 0 0,0 0 0,0 0 0,0 0 1,0 0-1,0 0 0,0 0 0,0 0 0,0 0 0,1 0 0,-1 0 0,0 0 0,0 0 1,0 0-1,0 0 0,0 0 0,0 0 0,0 0 0,0 0 0,0 0 0,0 0 0,0-1 0,0 1 1,0 0-1,0 0 0,1 0 0,-1 0 0,0 0 0,0 0 0,0 0 0,0 0 0,0 0 1,0 0-1,0 0 0,0 0 0,0 0 0,0-1 0,0 1 0,0 0 0,0 0 0,0 0 1,0 0-1,0 0 0,0 0 0,0 0 0,0 0 0,0 9 6,-3 15-1,-9 93 60,4 120 0,7-126 15,-23 162 1,21-250-57,0-4 23,1 0-1,-2-1 0,-1 0 0,0 0 1,-1 0-1,-15 31 0,20-48-32,1 0-1,-1 0 1,1 0 0,-1 0-1,0 0 1,0 0-1,1 0 1,-1 0 0,0 0-1,0-1 1,0 1 0,0 0-1,0-1 1,0 1-1,0 0 1,0-1 0,0 1-1,-1-1 1,0 1-1,1-1-1,1 0 0,-1-1-1,0 1 1,0 0 0,1 0-1,-1 0 1,0-1 0,1 1-1,-1 0 1,1-1-1,-1 1 1,0-1 0,1 1-1,-1-1 1,1 1 0,-1-1-1,1 1 1,-1-1 0,1 1-1,0-1 1,-1 0 0,1 1-1,-1-2 1,-1-3 38,0 0 1,0 0-1,0-1 0,1 1 1,0-1-1,-1-10 0,1-13 22,2 0 0,2 0 0,0 0 0,2 0-1,1 0 1,1 1 0,16-41 0,94-183-121,-68 160 40,-19 40 13,-2-2 1,-3-1 0,25-77-1,-45 94-36,-5 38 31,0-1-1,0 1 1,0-1 0,1 1-1,-1-1 1,0 1 0,0-1-1,0 1 1,0-1 0,0 1-1,0-1 1,-1 1 0,1-1-1,0 1 1,0-1-1,0 1 1,0-1 0,-1 1-1,1-1 1,0 1 0,0 0-1,-1-1 1,1 1 0,0-1-1,-1 1 1,1 0 0,0-1-1,-1 1 1,1 0-1,-1-1 1,1 1 0,-1 0-1,1 0 1,-1-1 0,1 1-1,0 0 1,-1 0 0,1 0-1,-1 0 1,1-1 0,-1 1-1,0 0 1,1 0-1,-1 0 1,1 0 0,-1 0-1,1 1 1,-1-1 0,1 0-1,-1 0 1,1 0 0,-1 0-1,1 0 1,-1 1 0,1-1-1,0 0 1,-1 0-1,1 1 1,-1-1 0,1 0-1,-1 1 1,-2 2-6,-1 0 0,1 0 0,0 0 0,0 1 0,0-1-1,1 1 1,-1 0 0,1-1 0,0 1 0,0 0 0,-3 9 0,-13 50-35,12-39 53,-5 46 0,11-64-9,-1 0 0,1 0 0,0 0 0,1 1 0,-1-1 0,1 0-1,1 0 1,-1 0 0,1-1 0,0 1 0,0 0 0,0 0 0,5 6-1,-7-11 10,1 0-1,0 0 0,-1-1 0,1 1 0,-1 0 1,1 0-1,0-1 0,-1 1 0,1 0 0,0-1 1,0 1-1,0-1 0,0 1 0,-1-1 0,1 0 0,0 1 1,0-1-1,0 0 0,0 0 0,0 1 0,0-1 1,0 0-1,0 0 0,0 0 0,0 0 0,0 0 1,0 0-1,0 0 0,0-1 0,0 1 0,-1 0 1,1 0-1,0-1 0,0 1 0,0-1 0,0 1 0,0-1 1,-1 1-1,1-1 0,0 1 0,0-1 0,-1 0 1,1 1-1,0-1 0,0-1 0,3-2 65,-1-1-1,1 1 0,-1-1 1,0 0-1,0 0 1,3-9-1,5-22 69,-6-3 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16876,'-2'9'1056,"-1"3"-960,1-4-168,4 2 200,2 3-120,0 2 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133 180 14715,'-4'1'93,"1"0"-1,-1 0 1,1 0 0,-1 0-1,1 0 1,0 1 0,0-1-1,0 1 1,0 0 0,0 0-1,0 0 1,0 0 0,1 1-1,-1-1 1,1 1 0,-1 0-1,-2 3 1,-4 6 90,1 1 0,-12 21 0,-8 27 369,26-56-476,0 0-1,0-1 1,1 1 0,0 0-1,0 0 1,0 0-1,1 0 1,0 0 0,0 0-1,1 10 1,-1-15-59,0 1 0,1 0 0,-1-1 1,0 1-1,0-1 0,1 1 0,-1 0 0,1-1 0,-1 1 1,0-1-1,1 1 0,-1-1 0,1 0 0,-1 1 0,1-1 1,0 1-1,-1-1 0,1 0 0,-1 1 0,1-1 0,0 0 0,-1 0 1,1 0-1,-1 1 0,1-1 0,0 0 0,-1 0 0,1 0 1,0 0-1,-1 0 0,1 0 0,0 0 0,-1 0 0,1-1 1,0 1-1,-1 0 0,1 0 0,0 0 0,-1-1 0,1 1 1,-1 0-1,1-1 0,-1 1 0,1 0 0,-1-1 0,2 0 0,29-22 360,-4-4-182,0-2 1,-2 0-1,33-50 1,53-107-42,-98 162-194,-12 15-9,-7 14-6,-4 9 25,2 0 1,-1 1-1,2 0 1,-7 17-1,-21 69 79,33-94-39,-3 8 31,0 0 0,1 0 0,1 1 0,0-1 0,-1 26 0,4-40-35,0 0-1,0 0 1,0 0-1,0-1 0,0 1 1,0 0-1,1 0 0,-1 0 1,0-1-1,0 1 1,1 0-1,-1 0 0,0-1 1,1 1-1,-1 0 0,0-1 1,1 1-1,-1 0 1,1-1-1,0 1 0,-1-1 1,1 1-1,-1 0 1,1-1-1,1 1 0,-1-1 2,0 1 0,0-1-1,0 0 1,1 0-1,-1 0 1,0 0 0,0-1-1,0 1 1,0 0-1,1 0 1,-1-1 0,0 1-1,0 0 1,0-1 0,1 0-1,6-4 20,-1 1 1,-1-1-1,11-9 0,-17 14-26,41-40 16,59-74 0,-114 134 41,2 2 1,0-1-1,-14 36 1,25-54-35,-1 0 1,1 0 0,0 0-1,1 0 1,-1 0 0,0 0-1,1 0 1,0 4 0,0-6-17,0-1 0,0 1 0,0-1 0,0 1 0,0-1 0,0 1 0,1-1 1,-1 1-1,0-1 0,0 1 0,1-1 0,-1 0 0,0 1 0,0-1 0,1 1 0,-1-1 0,0 0 0,1 1 1,-1-1-1,1 0 0,0 1 0,0-1 1,0 1-1,0-1 1,0 0 0,0 0-1,0 1 1,0-1 0,1 0 0,-1 0-1,0 0 1,0-1 0,0 1 0,0 0-1,2-1 1,63-18 148,-36 10-107,38-8 0,-57 15-45,1 1-1,-1 0 1,1 1-1,-1 0 1,0 1 0,1 0-1,11 3 1,-14-2-3,0 1 1,0-1 0,-1 1-1,1 1 1,-1-1 0,0 1-1,0 1 1,0 0 0,-1 0-1,0 0 1,12 12 0,-27-53 512,-2 12-404,-27-77-305,37 101 173,0-1 0,0 1 0,0-1 0,-1 1 0,1-1 0,0 1 0,0-1 0,0 1 0,0-1 0,0 1 0,0-1 0,0 1 0,0-1 0,0 1 0,0-1 0,1 1 0,-1-1 0,0 1 0,0 0 0,0-1 0,0 1 0,1-1 0,-1 1-1,0-1 1,1 1 0,-1 0 0,0-1 0,1 1 0,-1 0 0,0-1 0,1 1 0,-1 0 0,1-1 0,0 1 0,16-3-140,9 3-106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16900,'-1'-1'60,"1"0"1,-1 0 0,1 0 0,0 0 0,0 0 0,-1 0-1,1 0 1,0 0 0,0 0 0,0 0 0,0 0 0,0 0-1,0 0 1,1 0 0,-1 0 0,0 0 0,0 0-1,1 0 1,-1 0 0,1 0 0,-1 0 0,1 0 0,-1 0-1,1 0 1,-1 0 0,1 0 0,0 1 0,-1-1 0,1 0-1,0 0 1,0 1 0,0-1 0,0 1 0,-1-1 0,1 1-1,0-1 1,0 1 0,0-1 0,2 1 0,-1 0-31,-1 0-1,1 0 1,0 0 0,-1 0 0,1 0 0,0 0 0,-1 1 0,1-1 0,0 1 0,-1-1 0,1 1 0,-1 0-1,1 0 1,-1-1 0,1 1 0,-1 0 0,1 0 0,-1 0 0,0 1 0,0-1 0,1 0 0,-1 0-1,0 1 1,1 1 0,0 2-15,1 0-1,-1 0 1,-1 0 0,1 0-1,-1 0 1,1 0-1,-1 0 1,-1 1-1,1 4 1,-2 53 6,0-48-10,-5 47 10,3-40-1,0 0-1,2 33 1,1-53-18,0-1 0,0 0 0,0 0 0,1 0 0,-1 0 0,0 0 1,0 0-1,0 0 0,1 0 0,-1 0 0,0 0 0,1 0 0,-1 0 0,1-1 0,0 1 1,-1 0-1,1 0 0,-1 0 0,1-1 0,0 1 0,1 1 0,-2-2 0,1 0 0,0 0 0,0 0 0,0 0 0,0 0 0,-1 0 0,1 0 0,0 0 0,0 0 0,0 0 0,-1 0 0,1 0 0,0 0 0,0-1 0,0 1 0,-1 0 1,1-1-1,0 1 0,0-1 0,0 0 0,6-4 13,0 0 0,-1-1 0,11-12 0,-14 15-11,84-103 96,14-16-39,-86 109-65,-15 13 4,0 0-1,0 0 1,0 0 0,1 0 0,-1 0 0,0 0 0,0 0 0,0 0 0,0 0 0,0 0 0,0 0-1,1 0 1,-1 0 0,0 0 0,0 0 0,0 0 0,0 0 0,0 0 0,0 0 0,1 0 0,-1 0-1,0 0 1,0 0 0,0 0 0,0 0 0,0 0 0,0 0 0,0 0 0,1 0 0,-1 0 0,0 0-1,0 0 1,0 0 0,0 1 0,0-1 0,0 0 0,0 0 0,0 0 0,0 0 0,0 0 0,1 0 0,-1 0-1,0 1 1,0-1 0,0 0 0,0 0 0,0 0 0,0 0 0,0 0 0,0 0 0,0 1 0,0-1-1,0 0 1,-7 29-19,3-17 6,1-3 12,1-2 3,-1 1 0,1 0 1,0 0-1,1-1 0,0 1 0,0 0 0,1 0 1,0 0-1,2 13 0,-2-20 1,0-1 0,0 1 1,0 0-1,1-1 0,-1 1 0,0 0 0,1-1 1,-1 1-1,1-1 0,-1 1 0,1 0 0,-1-1 0,1 1 1,-1-1-1,1 1 0,-1-1 0,1 0 0,-1 1 1,1-1-1,0 0 0,-1 1 0,1-1 0,0 0 1,-1 0-1,1 1 0,1-1 0,0 0 4,-1 0 1,1 0-1,0 0 1,0-1-1,0 1 0,-1-1 1,1 1-1,0-1 1,-1 1-1,4-2 0,3-3 26,1-1 0,-1 1 1,8-8-1,-14 11-26,21-19 86,23-27 0,-30 30-36,2 0 0,33-27 0,-51 45-56,0 0-1,0 0 1,0 0-1,0 0 1,0 0-1,0 0 1,0 0-1,0-1 1,1 1-1,-1 0 1,0 0 0,0 0-1,0 0 1,0 0-1,0 0 1,0 0-1,0 0 1,0 0-1,1 0 1,-1 0-1,0 0 1,0 0-1,0 0 1,0 0-1,0 0 1,0 0-1,0 0 1,1 0-1,-1 0 1,0 0 0,0 0-1,0 0 1,0 0-1,0 0 1,0 0-1,0 0 1,0 0-1,1 0 1,-1 0-1,0 1 1,0-1-1,0 0 1,0 0-1,0 0 1,0 0-1,0 0 1,0 0-1,0 0 1,0 0-1,0 0 1,0 1 0,0-1-1,0 0 1,1 0-1,-1 0 1,0 0-1,-1 11 19,-7 18 9,7-26-21,-13 42 20,-8 34 14,22-78-56,-1-1 0,1 1 0,0-1 0,0 0 0,-1 1 0,1-1 0,0 1 0,0-1 0,0 1 0,0-1 0,0 1 0,0-1 0,0 1 0,0-1 0,0 1 0,0-1 0,0 1 0,0-1 0,0 1 0,0-1 0,1 1-1,-1-1 1,0 0 0,0 1 0,0-1 0,1 1 0,-1-1 0,0 1 0,1-1 0,-1 0 0,0 1 0,1-1 0,-1 0 0,0 1 0,1-1 0,-1 0 0,1 0 0,-1 1 0,0-1 0,1 0 0,-1 0 0,1 0 0,0 1 0,21-7-807,-16 3 904,13-3-340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14267,'-3'1'205,"1"0"-1,-1 0 1,1-1-1,0 2 0,-1-1 1,1 0-1,0 0 1,-4 4-1,-2 0 99,-17 9 301,1 1-1,1 2 1,-26 21-1,48-37-597,1-1 1,-1 1-1,0-1 1,1 1-1,-1-1 1,1 1-1,-1 0 1,1-1-1,-1 1 1,1 0-1,-1-1 1,1 1-1,0 0 0,-1 0 1,1-1-1,0 1 1,0 0-1,-1 0 1,1 1-1,0-1-5,1-1 0,-1 0 0,0 1 0,1-1 0,-1 0 0,0 1 0,1-1 0,-1 0 0,0 1 0,1-1 0,-1 0 0,1 0 0,-1 1 0,1-1 0,-1 0 0,0 0 0,1 0 0,-1 0 0,1 0 0,-1 0 0,1 0 0,-1 0 0,2 0 0,40-3-76,-33 2 66,1 0 4,58-3-36,-63 4 39,0 0 0,0 1 0,-1-1 0,1 1 0,0 0 0,-1 1 0,1-1 0,0 1 0,-1 0 0,0 0 0,7 4 0,-10-6 11,0 1 0,0 0 0,0 0 0,0 0 0,0 0 0,0 0 0,0 0 0,-1 1 0,1-1 0,0 0 0,-1 0 0,1 0 0,-1 1 0,1-1 0,-1 0 0,0 1 0,1-1 0,-1 0 0,0 1 0,0 1 0,0 0 35,-1 0 1,1 0-1,-1 0 0,0 0 1,1 0-1,-2 0 1,1-1-1,0 1 1,-2 3-1,-3 3 187,-1 0-1,0 0 0,-14 15 1,15-18-57,0 0 0,-1-1 0,1 1 1,-1-1-1,0 0 0,-1-1 0,1 0 1,-1 0-1,0-1 0,0 0 0,0 0 0,0 0 1,-14 1-1,21-4-213,-1 1 0,1-1 0,0 0 0,0-1-1,0 1 1,0 0 0,-1 0 0,1 0 0,0-1 0,0 1 0,0 0 0,0-1 0,0 1 0,0-1 0,0 0 0,0 1 0,0-1-1,0 0 1,0 1 0,0-1 0,0 0 0,0 0 0,1 0 0,-1 0 0,0 0 0,1 0 0,-1 0 0,0-2 0,0 1-12,1 0 0,-1-1 0,1 1 0,-1 0 0,1-1 0,0 1 0,0 0 0,0-1 0,0 1 0,1-1 0,-1 1 0,2-5-1,7-13-420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49 14675,'-3'-1'108,"1"1"-1,-1 0 1,1 0-1,-1 0 1,1 0 0,-1 1-1,1-1 1,-1 1-1,1 0 1,0-1-1,-1 1 1,1 0 0,0 0-1,0 0 1,-3 2-1,0 0 85,-8 4-61,1 0 0,-1 1 1,1 1-1,0 0 1,1 0-1,0 1 1,1 1-1,0 0 1,1 0-1,0 1 1,1 0-1,0 1 0,-12 25 1,19-35-110,0-1 0,0 0-1,1 1 1,-1-1 0,1 0 0,0 1 0,0-1 0,0 1-1,0 4 1,0-6-14,0-1 0,1 1-1,-1-1 1,0 1 0,0 0-1,1-1 1,-1 1 0,0-1-1,1 1 1,-1-1 0,1 1-1,-1-1 1,1 1 0,-1-1 0,1 1-1,-1-1 1,1 1 0,-1-1-1,1 0 1,0 1 0,-1-1-1,1 0 1,0 0 0,-1 0-1,1 1 1,0-1 0,-1 0-1,1 0 1,0 0 0,-1 0 0,1 0-1,0 0 1,-1 0 0,1 0-1,0 0 1,-1-1 0,1 1-1,0 0 1,-1 0 0,2-1-1,5-2 27,1 1-1,-1-2 1,0 1 0,0-1-1,-1 0 1,1 0-1,11-11 1,43-43 21,-46 42-44,62-73-29,-32 35-80,-32 44 5,-13 10 92,0 0 0,0 0 0,0 1 1,1-1-1,-1 0 0,0 0 0,0 1 0,0-1 1,0 0-1,0 1 0,1-1 0,-1 0 1,0 1-1,0-1 0,0 0 0,0 1 0,0-1 1,0 0-1,0 1 0,0-1 0,0 0 1,0 1-1,-1-1 0,1 0 0,0 0 0,0 1 1,0 0-1,-13 38 71,8-27-32,-3 13 62,-12 42 215,18-61-275,1 1 0,0 0 0,0-1 0,1 1 0,-1 0 0,2 0 0,0 8 0,-1-14-50,0-1 0,0 0 0,0 1-1,0-1 1,0 0 0,0 1 0,0-1 0,0 0-1,0 1 1,0-1 0,0 0 0,0 1-1,1-1 1,-1 0 0,0 0 0,0 1 0,0-1-1,0 0 1,1 0 0,-1 1 0,0-1 0,0 0-1,1 0 1,-1 1 0,0-1 0,0 0-1,1 0 1,-1 0 0,0 0 0,1 1 0,-1-1-1,0 0 1,1 0 0,-1 0 0,0 0 0,1 0-1,-1 0 1,0 0 0,0 0 0,1 0-1,-1 0 1,0 0 0,1 0 0,-1 0 0,0 0-1,1 0 1,-1 0 0,0-1 0,1 1 0,-1 0-1,0 0 1,0 0 0,1 0 0,-1-1-1,0 1 1,1-1 0,14-13-227,-14 12 257,17-21-192,3-8-97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14411,'-53'102'2145,"-2"3"-740,49-91-1212,1 0-1,0 0 0,0 1 0,2-1 1,-3 23-1,5-35-179,1-1 1,0 0-1,0 1 0,-1-1 1,1 0-1,0 1 1,0-1-1,0 0 1,0 1-1,1-1 0,-1 0 1,0 1-1,1-1 1,-1 0-1,1 1 1,-1-1-1,1 0 0,-1 0 1,1 0-1,0 1 1,0-1-1,-1 0 1,1 0-1,0 0 0,0 0 1,0 0-1,0-1 1,0 1-1,0 0 1,1 0-1,-1-1 0,0 1 1,3 0-1,0 0 9,0-1 0,1 1-1,-1-2 1,1 1 0,-1 0-1,0-1 1,1 0 0,-1 0 0,6-2-1,72-27 121,-63 21-119,1 2 0,1 0 0,-1 0-1,41-5 1,-60 12-22,0-1 0,0 1 0,1 0 0,-1 0 0,0 0 0,0 0 0,0 0 0,1 0 0,-1 0 0,0 1 0,0-1 0,1 0 0,-1 1 0,0-1 0,0 1 0,0-1-1,0 1 1,0-1 0,0 1 0,0 0 0,0-1 0,0 1 0,0 0 0,0 0 0,1 1 0,-2 0 1,1 0 0,-1-1 1,1 1-1,-1 0 0,0-1 0,0 1 0,0 0 0,0-1 1,0 1-1,-1 0 0,1-1 0,0 1 0,-1 0 1,1-1-1,-1 1 0,0 0 0,-1 2 0,-57 113 176,52-99-19,7-17-150,0-1 1,0 0-1,0 1 0,0-1 1,0 0-1,0 1 1,0-1-1,0 1 1,0-1-1,0 0 0,1 1 1,-1-1-1,0 0 1,0 1-1,0-1 1,0 0-1,1 0 1,-1 1-1,0-1 0,0 0 1,1 1-1,-1-1 1,0 0-1,1 0 1,-1 0-1,1 1 1,1 0 38,1-1 0,0 1 0,-1-1 0,1 0 1,0 0-1,0 0 0,-1 0 0,6-1 1,9 0-50,-5 2-159,0-2 1,0 0-1,0 0 1,0-1-1,-1 0 1,1-1-1,-1-1 1,0 1-1,0-2 1,0 0-1,11-7 1,-1-2-192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16900,'19'-4'1352,"11"-4"-1040,6 1-128,9-5 120,3 2-392,1-3 280,2 0-40,-1 0-224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15491,'-41'144'2486,"34"-117"-1966,2 1 0,2 1 0,-1 34 1,3-58-452,2-1 0,-1 1 0,0-1 1,1 0-1,0 1 0,0-1 0,0 1 1,0-1-1,1 0 0,0 0 0,0 0 1,0 0-1,0 0 0,5 6 0,-5-8-57,1 0-1,-1 0 0,0 0 0,1 0 1,-1-1-1,1 1 0,0-1 0,0 0 1,-1 1-1,1-1 0,0-1 0,0 1 1,0 0-1,0-1 0,0 1 0,0-1 1,0 0-1,0 0 0,0 0 0,0 0 1,0-1-1,6-1 0,1-1 16,0-1 0,0 0 0,0-1 0,-1 0 0,1-1 0,-1 0 0,0 0 0,-1-1 0,0 0 0,0-1 0,0 0 0,-1 0-1,0 0 1,6-11 0,-12 18 341,-3 2-95,-5 9 65,-12 17 78,14-18-335,1 1 0,-1-1 0,2 1 0,-1 0 0,1 0 0,1 0 0,0 1 0,-2 16-1,4-26-76,0 0 0,0 1 0,0-1 0,0 0 0,1 1 0,-1-1 0,0 0 0,1 1 0,-1-1 0,1 0 0,-1 0 0,1 1-1,-1-1 1,1 0 0,0 0 0,0 0 0,-1 0 0,1 0 0,0 0 0,0 0 0,0 0 0,0 0 0,0-1 0,0 1 0,1 0 0,-1 0-1,0-1 1,0 1 0,0-1 0,1 1 0,-1-1 0,0 0 0,1 0 0,-1 1 0,0-1 0,1 0 0,-1 0 0,0 0 0,1 0 0,-1 0-1,2-1 1,5 0-71,-1 0 0,1-1 0,-1 0 0,0 0 0,14-7 0,-12 6-89,0-2-1,-1 0 1,0 0-1,0 0 1,0-1-1,-1 0 0,0 0 1,0-1-1,-1 0 1,1 0-1,-1-1 1,-1 0-1,6-10 1,-2-11-334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16876,'1'7'1592,"-1"-1"-1240,-1-2-160,1 0 736,3 2-1280,0 0 480,4 3-176,3-4-104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18588,'0'6'1600,"0"-5"-976,5-2 353,2-4-569,6 1-1000,3 0-289,3-4 705,5 3-208,6-1-152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71 416 15499,'-8'10'394,"0"0"-1,0 1 1,1 0 0,0 1-1,1 0 1,0 0-1,1 0 1,0 0-1,-4 21 1,8-31-343,1-1 0,0 1 0,-1 0 0,1 0 0,0 0 0,0 0 0,0-1 0,0 1 0,0 0 0,1 0 0,-1 0 0,0-1 0,1 1 0,-1 0 0,1 0 0,0-1 0,0 1 0,0 0 0,0-1 0,1 3 0,-1-3-11,1 0 0,-1 0 0,1-1 0,-1 1 0,1 0 0,-1-1 0,1 1 0,-1 0 0,1-1-1,-1 0 1,1 1 0,0-1 0,-1 0 0,1 0 0,0 0 0,-1 0 0,4-1 0,4 0 30,-1-1 0,1-1 0,-1 0 0,0 0 0,0 0 1,0-1-1,8-5 0,12-10 29,-1-2 0,-1 0 1,-1-1-1,0-2 0,28-36 0,-22 20-68,-3 0-1,-1-2 1,21-46-1,-13 11 33,-32 69-47,-1 0-1,0 0 1,0 0-1,0 0 1,-1 0-1,-1 0 1,1-17-1,-1 24-11,0 0-1,0-1 1,0 1-1,-1 0 0,1-1 1,0 1-1,0 0 1,-1-1-1,1 1 1,-1 0-1,1-1 1,-1 1-1,1 0 1,-1 0-1,0 0 0,0 0 1,1-1-1,-1 1 1,0 0-1,0 1 1,0-1-1,0 0 1,0 0-1,-1 0 1,1 0-1,0 1 0,0-1 1,0 1-1,-1-1 1,1 1-1,0-1 1,-1 1-1,1 0 1,0-1-1,-1 1 0,1 0 1,0 0-1,-1 0 1,1 0-1,0 0 1,-1 1-1,1-1 1,-3 1-1,-4 1 16,0 1 0,0 0 1,0 1-1,0 0 0,-11 8 0,-8 5-3,0 2 0,2 1 0,0 1 0,1 1 0,1 2 0,2 0 0,-23 31 0,42-52-26,0-1 0,0 1 0,1-1 1,-1 1-1,1 0 0,0-1 0,0 1 0,0 0 0,0 0 0,0 0 1,1 0-1,-1 0 0,1 0 0,0 0 0,0-1 0,0 1 0,0 0 1,0 0-1,1 0 0,-1 0 0,1 0 0,1 3 0,0-2-24,0-1 0,0 0 0,1 0 0,-1 0 0,1 0 0,0-1-1,0 1 1,0-1 0,0 1 0,0-1 0,1 0 0,-1 0 0,1-1-1,-1 1 1,1-1 0,5 2 0,38 9-318,21 8 1,-63-18 341,1 0 0,-1 0 0,1 1 0,-1 0 0,0 0 0,0 1 0,-1-1 0,9 9 0,-10-8 28,0 0 0,-1 1 0,1-1 0,-1 0 0,-1 1 0,1 0 0,0-1 0,-1 1 0,0 0 0,0 0 0,-1 0 0,1 0 0,-1 0 1,0-1-1,0 1 0,-1 0 0,0 0 0,-1 6 0,0-1-42,0 0-1,-1-1 1,0 1 0,-1 0 0,0-1-1,0 0 1,-11 16 0,12-21 15,-1 0 1,1 0-1,-1 0 0,0-1 1,0 1-1,-1-1 0,1 0 1,-1 0-1,-4 2 0,-13 1-109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 10898,'-14'5'938,"9"-3"-404,-1-1 0,0 1 0,1-1 0,-1 0 0,-7 0 1,28-6 1108,638-20 2330,-513 24-3684,319-9 21,307 1-287,-310 57-646,-439-45 585,0-1 0,0-1 0,0 0 0,0-2 0,17-1-1,-29 1 17,0 0-1,0 0 0,-1 0 0,1 0 0,0-1 1,-1 0-1,0 1 0,1-2 0,-1 1 0,0 0 1,0-1-1,0 0 0,0 0 0,0 0 0,-1-1 1,0 1-1,1-1 0,-1 0 0,0 0 0,-1 0 1,1 0-1,2-5 0,-5 8 16,1 0-1,-1 0 1,0 0 0,1 0-1,-1 0 1,0-1 0,0 1-1,0 0 1,0 0 0,0 0-1,0 0 1,0 0 0,0 0-1,0 0 1,0-1 0,0 1-1,-1 0 1,1 0 0,-1 0-1,1 0 1,-1 0 0,1 0-1,-1 0 1,1 0 0,-2-1-1,-13-4-108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14675,'1'6'333,"0"1"-1,0-1 0,0 0 1,-1 1-1,0-1 1,0 1-1,-3 10 0,2-10 45,1 0 0,-1 0-1,1 1 1,1 10-1,-1-17-365,0-1 0,0 1 0,0 0 0,1 0-1,-1 0 1,0-1 0,0 1 0,1 0 0,-1 0 0,0 0-1,1-1 1,-1 1 0,0 0 0,1-1 0,0 1-1,-1 0 1,1-1 0,-1 1 0,1-1 0,0 1-1,-1-1 1,1 1 0,0-1 0,-1 1 0,1-1 0,0 0-1,0 1 1,-1-1 0,2 0 0,0 1 0,0-2 0,0 1 0,0 0 1,0 0-1,0-1 0,0 1 0,0-1 0,0 1 0,-1-1 1,1 0-1,3-1 0,4-4 1,0 0 0,0-1 0,9-8 0,14-18-10,-21 22-34,-1 0 0,17-12 0,-27 22 29,0 1 1,0 0 0,0 0 0,1 0-1,-1 0 1,0-1 0,0 1 0,0 0-1,1 0 1,-1 0 0,0 0 0,0 0 0,1 0-1,-1 0 1,0 0 0,0 0 0,1-1-1,-1 1 1,0 0 0,0 0 0,1 0-1,-1 0 1,0 1 0,0-1 0,1 0 0,-1 0-1,0 0 1,0 0 0,1 0 0,-1 0-1,0 0 1,0 0 0,1 0 0,-1 1-1,0-1 1,0 0 0,4 11-47,-5 23-14,1-28 40,-2 6-50,2-8 57,-1 0 0,1 0-1,-1 1 1,1-1 0,0 0 0,1 0-1,-1 0 1,1 0 0,0 0-1,1 6 1,4-7-4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15 16211,'0'-1'61,"-1"0"0,1 1-1,-1-1 1,1 0-1,-1 0 1,1 0 0,-1 1-1,1-1 1,-1 0-1,0 1 1,1-1 0,-1 0-1,0 1 1,0-1-1,1 1 1,-1-1-1,0 1 1,0 0 0,0-1-1,0 1 1,1 0-1,-1-1 1,0 1 0,0 0-1,0 0 1,0 0-1,0 0 1,0 0 0,0 0-1,0 0 1,0 0-1,0 0 1,-1 1 0,-34 7 678,24-4-545,-1 1 0,1 1 0,0 0 0,0 0 1,-13 10-1,20-12-181,-1 0 1,1 1 0,0-1-1,0 1 1,1 0-1,-1 0 1,1 1-1,0-1 1,1 1 0,0 0-1,-1 0 1,-1 8-1,4-13-11,0 0-1,1 0 0,-1 0 0,1 0 0,0 0 0,-1 0 0,1 0 1,0 1-1,0-1 0,-1 0 0,1 0 0,0 0 0,0 1 1,1-1-1,-1 0 0,0 0 0,0 0 0,0 0 0,1 0 0,-1 1 1,1-1-1,-1 0 0,1 0 0,-1 0 0,1 0 0,-1 0 1,1 0-1,0 0 0,0 0 0,-1-1 0,1 1 0,0 0 1,0 0-1,0-1 0,0 1 0,0 0 0,0-1 0,0 1 0,0-1 1,0 1-1,1-1 0,-1 0 0,0 1 0,0-1 0,0 0 1,0 0-1,2 0 0,3 0 5,-1 0 1,1 0 0,-1 0-1,1-1 1,0 0-1,-1-1 1,0 1-1,11-5 1,3-4 19,-1-1 0,0-1 0,-1 0 0,0-1 0,23-24 0,3-2-9,-43 39-17,0-1-1,0 1 0,1 0 1,-1 0-1,0 0 0,0 0 1,0 0-1,1 0 0,-1 0 0,0 0 1,0 0-1,1 0 0,-1 0 1,0 0-1,0 0 0,0 0 1,1 0-1,-1 0 0,0 0 0,0 0 1,0 0-1,1 0 0,-1 0 1,0 0-1,0 1 0,0-1 1,1 0-1,-1 0 0,0 0 0,0 0 1,0 0-1,0 1 0,1-1 1,-1 0-1,0 0 0,0 0 1,0 0-1,0 1 0,0-1 0,0 0 1,0 0-1,0 0 0,0 1 1,1-1-1,-1 0 0,0 0 1,0 1-1,0-1 0,0 0 0,0 0 1,0 0-1,0 1 0,0-1 1,-1 0-1,1 0 0,0 0 1,0 1-1,0-1 0,0 0 0,0 0 1,0 0-1,0 1 0,-2 9-7,0 1 0,0-1-1,-5 15 1,-3 12-19,9-34 25,-4 21-117,1 0 1,-2 43-1,5-66 91,1-1 0,0 1 0,0 0 0,0 0-1,0 0 1,0 0 0,0-1 0,0 1 0,0 0 0,1 0 0,-1 0 0,0-1 0,0 1 0,1 0 0,-1 0 0,1-1 0,-1 1 0,0 0 0,1-1 0,-1 1 0,1 0 0,0-1 0,-1 1 0,1-1 0,1 2 0,-1-2 8,0 0 0,-1 0 0,1 0 0,0 0 0,0-1 0,0 1 1,0 0-1,0 0 0,0-1 0,0 1 0,0 0 0,0-1 0,-1 1 0,1-1 0,0 1 0,0-1 0,-1 0 1,2 0-1,5-5-67,-1-1 1,0 1 0,8-12-1,12-24-250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15507,'-7'30'648,"-2"-2"-1,0 1 0,-2-2 1,-25 46-1,2-4 623,27-53-1043,-18 45 621,25-60-828,0 0 1,-1 0 0,1 0 0,0 0 0,0 0 0,0 0-1,-1 0 1,1 0 0,0 0 0,1 0 0,-1 1 0,0-1-1,0 0 1,0 0 0,0 0 0,1 0 0,-1 0 0,1 1 0,0-2-17,-1 1 0,0-1 0,1 0 0,0 1 1,-1-1-1,1 1 0,-1-1 0,1 0 1,0 1-1,-1-1 0,1 0 0,-1 0 0,1 1 1,0-1-1,-1 0 0,1 0 0,0 0 1,-1 0-1,1 0 0,1 0 0,3-1-53,1 0 1,-1 0-1,1-1 0,-1 1 0,6-4 1,-7 4 5,21-9-235,46-15-412,-63 22 581,0 1-1,0 1 1,0 0-1,1 0 1,-1 0 0,15 2-1,-21-1 110,0 0 0,0 0 0,0 1 0,0-1 0,0 1 0,0 0 0,0 0 0,-1-1 0,1 1 0,0 0 0,0 0 0,-1 1 0,1-1 0,-1 0 0,1 0 0,-1 1 0,1-1 0,-1 1 0,0-1 0,0 1 0,0 0 0,0-1 0,0 1 0,0 0 0,0 0 0,0 0 0,-1 0 0,1 0 0,-1 0 0,1 0 0,-1 0 0,0 0 0,0 0 0,0 3 0,0-1 64,-1 1 1,1 0 0,-1 0 0,0-1 0,0 1 0,0 0 0,-1-1 0,0 1 0,0-1 0,0 0 0,0 0 0,-1 1-1,-4 5 1,1-5 62,1 0 0,-1 0-1,0 0 1,-1-1 0,1 0-1,-1 0 1,0 0-1,0-1 1,0 0 0,0-1-1,0 1 1,-1-1 0,1-1-1,-1 1 1,0-1-1,1-1 1,-1 0 0,0 0-1,0 0 1,-14-3 0,20 3-204,0 0 0,1-1 1,-1 1-1,1 0 1,-1-1-1,1 1 1,-1-1-1,1 0 1,-1 1-1,1-1 1,0 0-1,-1 0 0,1 0 1,0 0-1,-1 0 1,1 0-1,0 0 1,0 0-1,0-1 1,0 1-1,0 0 0,0-1 1,1 1-1,-1 0 1,0-1-1,1 1 1,-1-1-1,1 1 1,-1-1-1,1 0 1,0 1-1,0-1 0,0 1 1,0-1-1,0 0 1,0 1-1,0-1 1,0 1-1,1-4 1,8-9-594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43 17188,'-4'-2'119,"0"0"1,0 1 0,0 0 0,0 0-1,0 0 1,0 0 0,-1 1-1,1 0 1,0 0 0,-1 0 0,1 0-1,0 1 1,0-1 0,-1 1 0,1 0-1,0 0 1,0 1 0,0-1-1,0 1 1,0 0 0,0 0 0,1 0-1,-1 1 1,-4 3 0,2-1-98,0-1 0,1 1 0,-1 0 0,1 1 0,0-1 0,0 1 0,1 0 0,0 0 0,0 1 0,1-1 1,-1 1-1,1 0 0,-2 9 0,4-15-24,1 1 0,-1-1 0,1 1 0,0-1 0,-1 0 0,1 1-1,0-1 1,0 1 0,0-1 0,1 1 0,-1-1 0,0 0 0,0 1 0,1-1 0,-1 1 0,1-1 0,-1 0 0,1 1 0,-1-1 0,1 0 0,1 2 0,0-2-22,-1 0 0,0 0 0,1 0 0,-1 0 0,0-1 0,1 1 0,-1-1 0,1 1 1,-1-1-1,1 1 0,-1-1 0,1 0 0,-1 0 0,1 0 0,0 0 0,2 0 0,4-1-201,1-1 0,0 0 0,-1 0 0,1-1 0,12-5 0,-6 0-172,-8 4 110,1 0 1,0 0-1,16-4 1,-23 7 252,0 1 0,0 0 1,0-1-1,0 1 0,0 0 0,0 0 1,0 0-1,0 0 0,1 0 1,-1 0-1,0 0 0,0 0 1,0 0-1,0 0 0,0 1 0,0-1 1,0 1-1,0-1 0,0 0 1,0 1-1,0 0 0,0-1 0,0 1 1,0 0-1,0-1 0,0 1 1,0 0-1,-1 0 0,1 0 1,0-1-1,-1 1 0,1 0 0,0 0 1,-1 0-1,1 2 0,2 6 50,-2 0-1,1 0 0,-1 0 1,0 0-1,-1 0 0,0 0 1,-2 13-1,-13 65 886,13-77-779,-3 15 400,-2-2 0,0 1 1,-1-1-1,-2 0 0,-20 37 0,24-50-323,0-1 0,0 0 1,-1 0-1,0-1 0,0 0 0,-1 0 0,0-1 0,0 0 0,-1 0 0,0-1 0,-1 0 0,1 0 0,-1-1 0,0-1 1,-13 5-1,22-8-180,0-1 0,-1 1 0,1-1 0,0 0 0,-1 1 1,1-1-1,-1 0 0,1 0 0,-1 0 0,1 0 0,0 0 1,-1 0-1,1-1 0,-1 1 0,1 0 0,-2-1 0,3 0-17,-1 1 0,1 0 0,-1-1 0,1 1 0,0-1 0,-1 1 0,1-1 0,0 1 0,0-1 0,-1 1 0,1-1 0,0 0 0,0 1 0,0-1 0,-1 1 0,1-1 0,0 1 0,0-1 0,0 0 0,0 1-1,0-1 1,0 1 0,1-1 0,-1 0 0,0 1 0,0-1 0,3-6-65,-1 0 0,1 0 0,0 0 0,7-10 0,-6 11 4,57-93-758,5 3 1,5 4 0,138-144 0,-202 229 861,-2 3 13,-1-1 0,0 1 0,0-1 0,0 0 0,3-7 0,-7 12-52,0 0 0,0 0 1,1 0-1,-1 0 0,0 0 0,0-1 0,0 1 0,0 0 0,0 0 0,0 0 0,0 0 0,0 0 0,0-1 0,0 1 0,1 0 0,-1 0 0,0 0 0,0 0 0,0-1 0,0 1 0,0 0 0,0 0 0,0 0 0,0 0 1,0-1-1,0 1 0,-1 0 0,1 0 0,0 0 0,0 0 0,0 0 0,0-1 0,0 1 0,0 0 0,0 0 0,0 0 0,0 0 0,0 0 0,-1-1 0,1 1 0,-8 1 156,-13 9 54,7-1-89,0 1 1,1 0-1,0 0 1,-19 21-1,25-22-82,-1-1-1,1 1 1,1 0-1,-1 1 1,2-1-1,-1 1 1,-6 19-1,11-28-49,1 1-1,-1-1 1,1 0-1,-1 0 1,1 1-1,0-1 0,-1 0 1,1 1-1,0-1 1,0 0-1,0 1 0,0-1 1,0 0-1,1 0 1,-1 1-1,0-1 1,0 0-1,1 1 0,-1-1 1,1 0-1,-1 0 1,1 0-1,0 1 0,-1-1 1,1 0-1,1 1 1,0-1-47,-1 0 1,1-1-1,0 1 1,-1 0-1,1-1 1,0 1-1,0-1 1,0 1-1,0-1 1,0 0-1,0 0 1,-1 0-1,1 0 1,0 0-1,3-1 1,8-2-212,0 0 0,-1 0 0,23-11 1,16-10-118,8-6-118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16371,'-35'16'1017,"2"1"-1,1 2 0,0 1 0,-32 27 1,63-47-1008,1 0 1,0 0 0,0 0 0,0 0 0,0 0 0,-1 0-1,1 0 1,0 0 0,0 0 0,0 0 0,0 0 0,0 1 0,0-1-1,-1 0 1,1 0 0,0 0 0,0 0 0,0 0 0,0 0-1,0 1 1,0-1 0,0 0 0,0 0 0,-1 0 0,1 0-1,0 0 1,0 1 0,0-1 0,0 0 0,0 0 0,0 0-1,0 0 1,0 0 0,0 1 0,0-1 0,0 0 0,0 0-1,0 0 1,0 0 0,0 1 0,0-1 0,0 0 0,1 0 0,-1 0-1,0 0 1,0 0 0,0 1 0,0-1 0,0 0 0,11 0 55,17-7-292,-8 1-10,-2 0-52,1 0 1,0 1 0,0 1 0,1 0 0,-1 2-1,35-1 1,-52 3 289,-1 0 0,1 0-1,-1 0 1,0 0 0,1 0-1,-1 1 1,0-1 0,1 0 0,-1 1-1,0-1 1,1 1 0,-1-1-1,0 1 1,0 0 0,1-1 0,-1 1-1,0 0 1,0 0 0,0 0-1,0 0 1,0 0 0,0 0 0,0 0-1,-1 0 1,1 0 0,0 1-1,-1-1 1,1 0 0,0 0 0,-1 1-1,0-1 1,1 0 0,-1 1-1,0-1 1,0 0 0,1 1 0,-1-1-1,0 0 1,0 1 0,-1-1-1,1 1 1,0-1 0,0 0 0,-1 1-1,0 1 1,-1 4 165,-1-1-1,0 1 1,0 0-1,0-1 1,-1 0 0,0 0-1,-7 8 1,2-4 235,-1 0 0,0-1 0,0 0 0,-21 14-1,27-20-368,0-1-1,0 1 1,0-1-1,-1 0 0,1-1 1,-1 1-1,1-1 1,-1 1-1,1-1 0,-1-1 1,0 1-1,1-1 1,-1 1-1,0-1 0,0-1 1,1 1-1,-8-2 1,11 2-72,0-1 1,0 1 0,0 0-1,0-1 1,0 1 0,-1-1-1,1 1 1,0-1 0,0 0-1,0 1 1,1-1 0,-1 0-1,0 0 1,0 0 0,0 0-1,0 0 1,1 0 0,-1 0-1,1 0 1,-1 0-1,0 0 1,1 0 0,0 0-1,-1 0 1,1 0 0,0 0-1,-1-1 1,1 1 0,0 0-1,0 0 1,0 0 0,0-1-1,0 1 1,0 0 0,1-2-1,6-12-402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71 16644,'33'-4'2773,"-24"3"-2518,0 0 0,0 0 1,0-1-1,12-4 1,-10 2-183,-5 3-1,-1-1 0,1 0 0,-1 0 0,1-1 0,-1 1 0,0-1 0,0 0 0,0-1 0,0 1 0,7-8 0,-12 11-56,0-1 0,1 1 0,-1 0 0,0 0 0,0-1 0,1 1-1,-1 0 1,0-1 0,0 1 0,0-1 0,0 1 0,0 0 0,1-1 0,-1 1 0,0-1-1,0 1 1,0 0 0,0-1 0,0 1 0,0 0 0,0-1 0,0 1 0,0-1 0,-1 1-1,1 0 1,0-1 0,0 1 0,0-1 0,0 1 0,-1-1 0,-11-3 311,-18 8 108,19-1-329,0 1 0,1 0-1,-1 1 1,1 1 0,0-1 0,0 1 0,1 1-1,-10 8 1,14-11-68,0 1 0,0-1 0,0 1 0,1 0 0,0 1 1,0-1-1,0 1 0,1 0 0,-1 0 0,1 0 0,1 0 0,-1 0 0,1 1 0,-3 12 0,5-18-31,0 0 1,0 0-1,0 0 0,0 0 0,0 0 1,0 0-1,0 0 0,0 0 0,1 0 0,-1 0 1,0 0-1,1 0 0,-1 0 0,1 0 0,-1 0 1,1-1-1,-1 1 0,1 0 0,-1 0 1,1 0-1,0-1 0,-1 1 0,3 1 0,-1-1-13,0 0-1,0 0 0,0 0 0,0 0 0,0-1 0,0 1 0,1-1 0,-1 1 0,0-1 0,3 0 0,7 0-208,-1 0-1,1-1 1,14-3 0,-26 3 210,52-10-856,64-25 0,-107 33 781,55-19-449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17380,'-1'30'1775,"-2"1"1,-11 54 0,-25 63-1457,21-84 303,6-24-424,6-25-128,2 0-1,0 1 0,0 0 1,1 0-1,0 23 1,3-38-67,0-1 0,0 1 0,0 0 0,0 0 0,0-1 0,0 1 0,1 0 0,-1 0 0,0-1 0,0 1 0,1 0 0,-1-1 0,0 1 0,1 0 0,-1-1 0,1 1 0,-1 0 0,1-1 0,-1 1 0,1-1 0,-1 1 1,1-1-1,0 1 0,-1-1 0,1 0 0,0 1 0,1 0 1,0-1-1,0 0 1,0 1 0,0-1 0,0 0-1,0 0 1,0 0 0,0 0 0,0 0-1,2-1 1,7-1 1,0-2 0,19-7 0,-26 9-5,60-27-50,40-16-121,-92 41 119,0 0 0,1 1-1,-1 0 1,1 1 0,0 1 0,17-1-1,-29 2 46,0 0 0,0 0 1,0 0-1,-1 0 0,1 0 0,0 0 0,0 0 0,0 0 0,0 0 0,0 1 0,-1-1 0,1 0 0,0 0 0,0 1 0,-1-1 0,1 1 0,0-1 0,0 1 0,-1-1 0,1 1 0,0-1 0,-1 1 0,1 0 0,-1-1 0,1 1 0,-1 0 0,1-1 1,-1 1-1,1 1 0,-1 0-2,0-1 1,0 1-1,0 0 1,0-1-1,0 1 0,-1 0 1,1-1-1,0 1 1,-1 0-1,1-1 1,-1 1-1,0-1 1,-1 4-1,-5 6-20,-1-1 0,-17 20-1,25-29 29,-64 58 33,5-5 184,54-45-68,12-9-106,16-7-139,-20 6 68,91-30-1203,-53 18 730,44-18 0,-63 19 41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15091,'31'0'1176,"5"-5"-871,5 0-169,3-3-577,4-2 618,-2-9-65,-1 2-80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1104 13507,'0'0'41,"0"-1"-1,-1 1 1,1 0-1,-1 0 1,1 0 0,0 0-1,-1 0 1,1-1-1,-1 1 1,1 0 0,0 0-1,-1 0 1,1-1 0,0 1-1,-1 0 1,1-1-1,0 1 1,0 0 0,-1-1-1,1 1 1,0 0-1,0-1 1,0 1 0,-1-1-1,1 1 1,0 0 0,0-1-1,0 1 1,0-1-1,0 1 1,0 0 0,0-1-1,0 1 1,0-1 0,0 1-1,0 0 1,0-1-1,0 1 1,0-1 0,0 1-1,0-1 1,0 1-1,1 0 1,-1-1 0,0 1-1,0 0 1,1-1 0,-1 1-1,0-1 1,14-26 367,-11 23-204,25-49 490,325-547 1390,-98 248-3020,-246 342 948,-7 8-31,0 0 0,0-1 0,0 1 0,0-1 0,0 0 0,0 1 1,-1-1-1,1 0 0,-1 0 0,0 0 0,1-3 0,-2 5 12,0 1 0,0 0 0,0-1 0,0 1-1,0 0 1,0 0 0,0-1 0,0 1 0,-1 0 0,1 0 0,0 0-1,0-1 1,0 1 0,0 0 0,-1 0 0,1 0 0,0-1 0,0 1-1,0 0 1,-1 0 0,1 0 0,0 0 0,0 0 0,-1-1 0,1 1-1,0 0 1,0 0 0,-1 0 0,1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15683,'-2'6'446,"0"0"1,-1 0-1,0 0 0,0-1 0,-1 1 0,0-1 0,1 0 0,-2 0 1,-6 7-1,-12 16 782,17-20-1032,4-6-162,-1 1-1,1 1 1,-1-1-1,1 0 1,0 1-1,1-1 1,-1 1-1,0-1 1,1 1-1,0 0 1,0-1-1,-1 7 1,2-10-57,0 1-1,1 0 1,-1-1 0,0 1 0,0-1 0,1 1 0,-1 0 0,0-1 0,1 1-1,-1-1 1,0 1 0,1-1 0,-1 1 0,1-1 0,-1 0 0,1 1-1,-1-1 1,1 0 0,-1 1 0,1-1 0,-1 0 0,1 1 0,0-1 0,-1 0-1,1 0 1,-1 0 0,1 0 0,0 0 0,-1 1 0,1-1 0,-1 0-1,1 0 1,0-1 0,-1 1 0,2 0 0,26-4-762,-22 2 574,10-1-192,1 1 0,-1 1 0,26 0 1,-37 1 404,-1 0 1,0 1-1,1-1 1,-1 1-1,1 0 1,-1 0-1,0 1 1,1-1-1,-1 1 1,0 0-1,0 0 1,0 0-1,0 0 1,-1 1-1,1 0 0,-1 0 1,1 0-1,2 3 1,-5-4 57,0 0 0,0 0 0,0-1 0,0 1 0,0 0 0,0 0 0,-1 0 0,1 0 0,-1 1 0,0-1 0,1 0-1,-1 0 1,0 0 0,0 0 0,0 0 0,-1 5 0,0-3 84,0 0 0,-1 1 0,0-1-1,1 0 1,-1 0 0,0 0 0,-5 6-1,1-2 162,-1 0 0,0 0 0,0-1 0,0 0 0,-1-1 0,-13 9 0,17-13-257,0 1 0,-1-1 0,1 0 1,0-1-1,-1 1 0,-8 1 0,11-3-80,1 0-1,-1 1 1,1-1-1,-1 0 1,1 0 0,-1 0-1,1 0 1,-1-1-1,1 1 1,0 0-1,-1 0 1,1-1-1,-1 1 1,1-1-1,0 1 1,-1-1-1,1 0 1,0 0-1,0 1 1,0-1-1,-1 0 1,1 0-1,0 0 1,0 0-1,-1-3 1,-3-3-276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74 114 16812,'-34'10'5350,"40"-14"-5198,0-1-1,0 1 1,-1-1-1,1 0 1,-1-1-1,-1 1 1,1-1-1,6-10 1,-10 14-112,6-7-59,-5 7 12,0-1 0,0 1 1,0-1-1,0 0 1,0 1-1,0-1 0,-1 0 1,0 0-1,1 0 1,-1 0-1,0-1 0,0 1 1,-1 0-1,1-5 1,-1 7 4,0 1 1,0 0-1,0-1 1,0 1 0,0 0-1,0-1 1,0 1-1,-1-1 1,1 1 0,0 0-1,0-1 1,0 1-1,-1 0 1,1-1 0,0 1-1,0 0 1,-1 0-1,1-1 1,0 1 0,-1 0-1,1 0 1,0-1-1,-1 1 1,1 0 0,0 0-1,-1 0 1,1 0-1,-1 0 1,1-1 0,0 1-1,-1 0 1,0 0-1,-16 5-30,-13 13 15,-37 39 421,66-56-335,2-2-60,-1 1 1,0-1-1,1 1 1,-1-1-1,1 1 0,-1-1 1,1 1-1,-1-1 1,0 1-1,1-1 0,-1 1 1,1 0-1,0 0 1,-1-1-1,1 1 0,-1 0 1,1 0-1,0-1 1,-1 1-1,1 0 0,0 0 1,21-5 10,-13 3 6,-2 1 126,-7 1-182,0 1 0,1-1 0,-1 0 0,0 0 0,0 0 0,0 0-1,1 0 1,-1 0 0,0 0 0,0 0 0,0 0 0,1 0 0,-1 0 0,0 0 0,0 0 0,1 0 0,-1 0 0,0 0-1,0 0 1,0 0 0,1 0 0,-1-1 0,0 1 0,0 0 0,0 0 0,1 0 0,-1 0 0,0 0 0,0 0-1,0-1 1,0 1 0,1 0 0,-1 0 0,0 0 0,0-1 0,0 1 0,0 0 0,0 0 0,0 0 0,0-1 0,0 1-1,0 0 1,1 0 0,-1 0 0,0-1 0,0 1 0,0 0 0,0 0 0,0-1 0,0 1 0,-1 0 0,1 0 0,1-4-217,2 1-81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14995,'1'-1'99,"-1"1"1,0 0-1,1 0 0,-1-1 1,0 1-1,1 0 0,-1 0 0,0 0 1,1 0-1,-1 0 0,0 0 1,1-1-1,-1 1 0,1 0 0,-1 0 1,0 0-1,1 0 0,-1 0 1,1 0-1,-1 0 0,0 1 0,1-1 1,-1 0-1,0 0 0,1 0 1,-1 0-1,0 0 0,1 0 0,-1 1 1,0-1-1,1 0 0,0 1 0,8 14 1215,2 26-846,-10-38-345,12 60 239,-3 1 0,-3 1 0,-2 0-1,-4-1 1,-2 1 0,-15 100 0,16-163-132,2-5-69,4-11 12,7-24 7,-8 6-77,0 0 0,0-37 0,-5 64-152,0 10 21,1 13-3,0-13 29,0-1-1,0 0 0,1-1 0,-1 1 0,1 0 1,0 0-1,0-1 0,0 1 0,1-1 1,-1 1-1,1-1 0,0 0 0,0 0 0,0 0 1,0-1-1,0 1 0,1-1 0,-1 0 0,6 3 1,-4-3 3,1 0 0,-1 0 0,0-1-1,1 0 1,-1 0 0,0-1 0,1 1 0,-1-1 0,1 0 0,-1-1 0,1 1 0,-1-1 0,1 0 0,7-3 0,-2 0-1,0 0 0,-1 0 0,1-1-1,-1-1 1,0 0 0,14-12 0,-19 15-7,-1 0-1,0-1 1,0 0 0,-1 0-1,1 0 1,-1 0 0,0 0-1,0-1 1,0 0 0,-1 1 0,1-1-1,-1 0 1,0 0 0,-1 0-1,1-1 1,0-6 0,-2 12 4,1-1 0,-1 0 1,0 1-1,0-1 0,0 1 1,0-1-1,0 0 0,0 1 1,0-1-1,0 0 0,0 1 0,0-1 1,0 1-1,0-1 0,-1 0 1,1 1-1,0-1 0,0 1 1,-1-1-1,1 1 0,0-1 1,-1 1-1,1-1 0,0 1 1,-1-1-1,1 1 0,-1-1 0,1 1 1,-1 0-1,1-1 0,-1 1 1,1 0-1,-1-1 0,1 1 1,-1 0-1,1 0 0,-1-1 1,0 1-1,1 0 0,-1 0 1,1 0-1,-1 0 0,0 0 0,1 0 1,-1 0-1,1 0 0,-1 0 1,-1 0-1,0 1-7,-1 0 0,0 0-1,0 0 1,1 0 0,-1 0 0,1 0 0,-1 1 0,1-1-1,-4 4 1,0 1-1,1-1-1,0 1 0,0 1 1,0-1-1,0 1 0,-4 9 1,7-12 15,0 1 0,0-1 0,0 1 1,0 0-1,1 0 0,0 0 0,0 0 1,0 0-1,1 0 0,0 0 0,0 5 1,0-9-2,0 0 0,0-1 0,0 1 1,1 0-1,-1 0 0,0 0 0,1 0 1,-1-1-1,0 1 0,1 0 1,-1-1-1,1 1 0,-1 0 0,1-1 1,0 1-1,-1 0 0,1-1 0,0 1 1,-1-1-1,1 1 0,0-1 0,1 1 1,22 3 66,-13-4-40,0-2-1,18-3 1,86-27 31,12-3-87,-121 34 18,1 0-1,-1 0 1,1 0-1,0 1 1,0 0 0,7 1-1,-13-1 13,0 0 0,1 0-1,-1 0 1,0 1-1,0-1 1,1 1 0,-1-1-1,0 1 1,0-1-1,0 1 1,0-1 0,0 1-1,0 0 1,0 0 0,0 0-1,0 0 1,0 0-1,0-1 1,-1 1 0,1 1-1,0-1 1,-1 0-1,1 0 1,0 0 0,-1 0-1,1 0 1,-1 1 0,0-1-1,0 0 1,1 0-1,-1 1 1,0-1 0,0 0-1,0 0 1,0 1-1,0-1 1,-1 2 0,0 6 33,1-7-7,-1 1 1,1-1-1,0 0 1,0 1-1,0-1 1,0 1-1,0-1 1,0 0-1,2 5 1,-1-6-22,-1 0 1,1-1 0,0 1 0,-1 0 0,1-1 0,0 1 0,0-1-1,0 1 1,0-1 0,-1 1 0,1-1 0,0 1 0,0-1 0,0 0-1,0 0 1,0 1 0,0-1 0,0 0 0,0 0 0,0 0-1,0 0 1,0 0 0,0 0 0,0 0 0,0-1 0,0 1 0,0 0-1,0-1 1,1 0 0,17-4-67,0 0 1,33-16-1,-37 13-271,2 2 0,-1 0-1,35-8 1,-50 14 280,0-1-1,1 1 1,-1 0-1,1 0 1,-1 0-1,0 0 1,1 0-1,-1 0 1,1 0-1,-1 0 1,0 1 0,1-1-1,-1 0 1,0 1-1,1 0 1,-1-1-1,2 2 1,-3-2 11,1 1 1,-1 0-1,1-1 1,-1 1-1,1 0 1,-1 0-1,0-1 0,1 1 1,-1 0-1,0 0 1,0-1-1,0 1 1,0 0-1,1 0 1,-1 0-1,0-1 1,0 1-1,0 0 1,-1 0-1,1 0 1,0-1-1,0 2 1,-3 5-177,1 0 1,-1 1-1,-1-2 1,-7 14-1,5-10 174,-4 8-74,1-4-10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14187,'0'4'1472,"0"11"-888,2 2-223,-5 8 599,-1 7-256,2 4-152,1-1-96,2-7-416,3-1-152,5-14-344,-2-8-192,2-15 496,-3-6-120,-6-8-104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14291,'17'3'1656,"2"10"-1023,11-5-185,6 2 1192,11-9-912,2-2-48,3-9-152,-3-5-136,-3-1-159,-4 0-185,-13 5-529,-9 2-239,-17 11 568,-3 8-128,-13 14-112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14211,'15'3'1896,"5"-1"-1079,7-8-241,5-3 1336,6-3-1048,2-1-71,2 2-281,-3 1-328,-8 5-776,-7 5-281,-12 5 657,-6 5-192,-11 3-112</inkml:trace>
  <inkml:trace contextRef="#ctx0" brushRef="#br0" timeOffset="1">13 297 14051,'7'27'1320,"5"-11"-872,4-6-184,8-10 553,8-1-249,7-16-264,2-2-256,2-9-504,1-1-1225,-5-4 1433,-5 1-240,-6 5-192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13595,'-1'5'422,"1"0"0,-1 1 1,1-1-1,1 1 0,-1-1 1,1 0-1,0 1 0,2 6 0,-3-11-362,1 0-1,-1 1 1,1-1-1,0 0 0,-1 0 1,1 0-1,0 0 1,0 0-1,0 0 0,0 0 1,0 0-1,0-1 0,0 1 1,0 0-1,0 0 1,0-1-1,0 1 0,0-1 1,1 1-1,-1-1 1,0 1-1,0-1 0,1 0 1,-1 0-1,0 1 1,1-1-1,-1 0 0,0 0 1,0 0-1,1-1 0,-1 1 1,0 0-1,1 0 1,-1-1-1,0 1 0,0-1 1,0 1-1,1-1 1,0 0-1,38-18 396,-32 14-376,0 0 0,1 1 1,0 0-1,-1 1 0,17-4 1,-23 7-65,1-1 0,-1 1 0,1 0 0,0 0 0,-1 0 0,1 1 0,-1-1 0,1 1 0,-1-1 0,1 1-1,-1 0 1,1 0 0,-1 0 0,0 0 0,0 0 0,1 1 0,-1-1 0,0 1 0,0-1 0,0 1 0,0 0 0,-1 0 0,1 0 0,0 0 0,1 3 0,4 6 53,-1-1 0,-1 2 0,7 16 0,-9-18-26,1-1-1,0 0 1,1 0 0,0 0-1,8 11 1,-12-19-37,-1 0 0,1 0 0,0 0 0,0-1 0,0 1 0,0 0 0,0-1 0,0 1 0,0-1 0,0 1 0,0-1 0,0 1 0,1-1 0,-1 0 0,0 1 0,0-1 0,0 0 1,0 0-1,1 0 0,-1 0 0,0 0 0,0 0 0,0 0 0,0-1 0,1 1 0,-1 0 0,0-1 0,0 1 0,0-1 0,0 1 0,0-1 0,0 1 0,2-2 0,3-2-2,0-1 0,0 0-1,-1 0 1,7-7-1,-7 7-10,29-32-110,-23 23 18,1 0 0,1 1 0,0 0 0,1 1 0,28-18 0,-41 29 89,-1 1 0,1 0-1,-1-1 1,1 1 0,-1 0 0,1-1 0,0 1-1,-1 0 1,1-1 0,-1 1 0,1 0-1,0 0 1,-1 0 0,1 0 0,0 0-1,-1 0 1,1 0 0,0 0 0,-1 0 0,1 0-1,0 0 1,-1 0 0,1 0 0,-1 1-1,1-1 1,0 0 0,-1 0 0,1 1-1,-1-1 1,1 0 0,0 1 0,0 0-3,-1 1 0,1-1 0,-1 0 0,0 0 0,1 0 0,-1 1 0,0-1 0,0 0 0,0 1 0,0-1 0,0 0 0,0 1 0,0-1 0,0 2 0,-2 5-73,0 1 1,0-1-1,-6 14 0,7-20 66,0 2-64,0 0 0,-1 0 0,0 0 0,0 0 0,0-1 0,0 1 0,-1-1 0,0 1 0,1-1 0,-1 0 0,0 0 0,-1 0 0,-4 3 0,8-6 76,-1 1-1,1-1 1,0 0-1,-1 0 1,1 0-1,0 0 1,-1 0-1,1 0 1,-1 0 0,1 0-1,0 0 1,-1 0-1,1 0 1,-1 0-1,1 0 1,0 0-1,-1 0 1,1 0 0,0 0-1,-1 0 1,1-1-1,-1 1 1,0 0-1,-4-11-295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16820,'3'-5'1360,"-2"5"-1056,1 2-144,3-2 288,3-2-560,2-5 152,3-2-128,4-4-120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12443,'2'28'1244,"-1"1"1,-2-1-1,0 0 1,-2 1-1,-9 38 1,1-2-112,5-28-527,3-18-358,-1 1 0,2-1 0,1 1 0,0 0 0,4 33 0,-3-52-250,0 0 0,1 0 0,-1 0-1,0-1 1,0 1 0,0 0 0,1 0 0,-1 0 0,0 0 0,1 0 0,-1 0 0,1-1-1,-1 1 1,1 0 0,-1 0 0,1-1 0,-1 1 0,1 0 0,0-1 0,-1 1 0,1 0-1,0-1 1,0 1 0,0-1 0,-1 1 0,1-1 0,0 0 0,0 1 0,0-1-1,0 0 1,0 0 0,0 1 0,0-1 0,-1 0 0,1 0 0,0 0 0,0 0 0,0 0-1,0 0 1,0 0 0,0-1 0,0 1 0,0 0 0,0-1 0,0 1 0,-1 0 0,3-2-1,4-1-78,1-2 0,-1 1 0,0-1 0,8-7 0,-8 6 34,6-4-59,-3 2-10,0 0-1,1 1 1,0 0 0,12-6-1,-23 13 115,1-1-1,-1 1 0,1 0 1,-1 0-1,1-1 0,0 1 1,-1 0-1,1 0 1,-1 0-1,1 0 0,-1 0 1,1 0-1,0 0 0,-1 0 1,1 0-1,-1 0 0,1 0 1,-1 0-1,1 0 0,0 0 1,-1 0-1,1 0 1,-1 1-1,1-1 0,-1 0 1,1 1-1,-1-1 0,1 0 1,-1 1-1,1-1 0,-1 0 1,0 1-1,1-1 0,-1 1 1,1-1-1,-1 1 1,0-1-1,0 1 0,1-1 1,-1 1-1,0-1 0,0 1 1,1-1-1,-1 1 0,0-1 1,0 1-1,0-1 0,0 1 1,0 0-1,0-1 0,0 1 1,0-1-1,0 1 1,0 0-1,0-1 0,0 1 1,-1 0-1,-8 41 2,8-38-1,-27 104-432,28-100 1273,2-11-534,3-11-232,3-10 50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78 322 14563,'0'0'104,"1"1"0,-1 0 0,1 0-1,-1-1 1,1 1 0,0 0 0,-1-1 0,1 1-1,0 0 1,0-1 0,-1 1 0,1-1 0,0 1-1,0-1 1,0 0 0,-1 1 0,1-1 0,0 0 0,0 0-1,0 1 1,0-1 0,0 0 0,0 0 0,2 0-1,0-1 54,-1 1-1,1-1 0,0 1 0,0-1 0,0 0 0,0 0 0,-1-1 0,4-1 0,7-5 240,-1-1-1,17-14 1,-23 18-203,17-21 264,-23 26-451,0-1 1,1 1 0,-1-1-1,0 1 1,0-1-1,1 1 1,-1-1-1,0 1 1,0-1-1,0 1 1,0-1 0,0 1-1,0-1 1,1 1-1,-1-1 1,0 1-1,-1-1 1,1 1 0,0-1-1,0 1 1,0-2-1,-1 1-4,1 1 0,-1 0 0,0-1 0,1 1 0,-1 0 0,0-1 0,1 1 0,-1 0 0,0 0 0,0-1 0,1 1 0,-1 0 0,0 0-1,0 0 1,1 0 0,-1 0 0,0 0 0,0 0 0,1 0 0,-1 0 0,-1 1 0,-7 1 7,1 0 0,0 1 0,0 0 0,0 0 0,0 1 0,0-1 0,0 2-1,1-1 1,0 1 0,0 1 0,0-1 0,1 1 0,0 0 0,-8 10 0,4-4 53,1 0 1,0 1-1,1 0 1,0 0-1,1 0 1,1 1-1,-7 21 1,12-30-34,-1-1 0,1 1 0,1-1 1,-1 1-1,1-1 0,-1 1 1,1-1-1,1 1 0,0 6 1,-1-10-24,1 1 1,-1-1-1,1 0 1,-1 0 0,1 1-1,-1-1 1,1 0-1,0 0 1,0 0 0,0 0-1,0 0 1,-1 0-1,1 0 1,0 0 0,1-1-1,-1 1 1,0 0-1,0 0 1,0-1 0,0 1-1,1-1 1,-1 1-1,0-1 1,0 1 0,1-1-1,-1 0 1,0 0 0,1 0-1,-1 0 1,0 0-1,1 0 1,-1 0 0,0 0-1,1 0 1,-1-1-1,2 1 1,7-3-80,0 0 1,0 0-1,0-1 0,-1 0 0,1-1 1,-1 0-1,0 0 0,0-1 1,8-7-1,70-67-920,-52 42 461,18-15-474,-53 53 1012,0 0 0,1 1-1,-1-1 1,0 1 0,0-1 0,0 0-1,1 1 1,-1-1 0,0 1 0,0-1-1,0 1 1,0-1 0,0 1 0,0-1 0,0 1-1,0-1 1,0 0 0,0 1 0,0-1-1,0 1 1,0-1 0,-1 1 0,1-1 0,0 1-1,0-1 1,-1 1 0,-3 21 262,-2-1 52,1 0 0,1 0 0,1 0 0,1 1 0,1-1-1,1 1 1,3 25 0,-3-44-277,1-1-1,-1 1 1,1-1-1,0 0 0,-1 1 1,1-1-1,1 0 1,-1 1-1,0-1 1,0 0-1,4 4 1,-4-5-28,0 0 1,0-1-1,0 1 1,0 0-1,0-1 1,0 1-1,1-1 1,-1 1-1,0-1 1,0 1-1,0-1 1,1 0 0,-1 0-1,0 1 1,1-1-1,-1 0 1,0 0-1,0 0 1,1-1-1,-1 1 1,0 0-1,0 0 1,1-1-1,-1 1 1,0-1-1,0 1 1,2-2-1,6-2-1,-1-1-1,1-1 1,-1 1-1,-1-1 1,1-1-1,-1 0 1,8-8-1,45-61-137,-49 62 100,17-24-95,-1-1 0,-2-1 0,-2-1 0,-2-1 0,31-87 0,-50 124 122,7-32 35,-9 35-28,1 0 1,-1 0-1,0 0 1,0 0-1,0 0 1,0 0-1,0 0 1,0 0-1,-1 0 1,1 0-1,-1 0 1,1 0-1,-1 0 1,-1-3-1,2 5-5,-1 0-1,1-1 0,0 1 0,-1 0 0,1 0 1,0-1-1,-1 1 0,1 0 0,-1 0 0,1 0 0,0 0 1,-1 0-1,1 0 0,-1-1 0,1 1 0,0 0 1,-1 0-1,1 0 0,-1 0 0,1 1 0,0-1 1,-1 0-1,1 0 0,0 0 0,-1 0 0,1 0 1,-1 0-1,1 1 0,0-1 0,-1 0 0,1 0 1,0 0-1,-1 1 0,1-1 0,0 0 0,0 0 1,-1 1-1,1-1 0,0 0 0,0 1 0,-1-1 1,1 0-1,0 1 0,0-1 0,0 1 0,0-1 1,-1 1-1,-10 20 128,3-2-100,1 0 0,1 1 0,1-1 0,1 1 0,1 0 0,0 1 0,2-1 0,0 0 0,2 21 0,2-15-44,0-1 0,2 1-1,1-1 1,1 0 0,1 0 0,18 39-1,-16-50 25,-6-10-2,-7-11-53,-6-9-325,0 1-1,-1 0 1,-1 0 0,-1 1-1,0 0 1,-17-13 0,-3-1-673,-53-35 0,76 56 1645,-1 1-1,-18-8 0,52 18-508,1-2 1,-1 0-1,1-2 0,0-1 1,-1 0-1,1-2 0,-1-1 0,39-11 1,-45 7-312,-13 1-94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15003,'-9'-1'1817,"6"5"-1097,3-2-344,5 1 2152,2 1-1984,6 2-1112,2 0 608,3 1-200,4 4-96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15587,'-71'56'4363,"47"-35"-3992,0 2-1,-23 28 1,46-49-370,-1-1 0,1 1 1,0-1-1,0 1 0,0-1 0,0 1 1,0 0-1,0 0 0,1-1 0,-1 1 1,0 0-1,1 0 0,-1 3 0,1-5-1,0 0-1,0 0 1,0 1 0,0-1-1,0 0 1,1 0-1,-1 0 1,0 1-1,0-1 1,0 0-1,0 0 1,1 1-1,-1-1 1,0 0-1,0 0 1,0 0-1,1 0 1,-1 1-1,0-1 1,0 0-1,1 0 1,-1 0-1,0 0 1,0 0-1,1 0 1,-1 0-1,0 0 1,0 0-1,1 0 1,-1 0-1,1 0 1,17-4-17,-7 1 2,13-6-34,0 2 0,38-8 0,-56 14 35,-1 0 1,0 1-1,1-1 1,-1 1 0,0 0-1,1 1 1,-1-1-1,0 1 1,1 0-1,-1 0 1,0 1 0,0-1-1,0 1 1,0 0-1,0 1 1,-1-1 0,1 1-1,6 5 1,-9-7 8,0 1 1,-1 0-1,1-1 1,-1 1-1,1 0 1,-1 0 0,0 0-1,0 0 1,0 0-1,0 1 1,0-1-1,0 0 1,0 0-1,-1 1 1,1-1-1,-1 0 1,0 1 0,0 4-1,0-4 28,-1 1-1,1-1 1,-1 1 0,0-1-1,-1 0 1,1 1-1,-1-1 1,1 0 0,-1 0-1,0 0 1,-3 4-1,-2 1 124,0 0 0,-1 0-1,0-1 1,0 0 0,-1-1 0,0 0-1,-12 7 1,6-7 24,0 1 0,0-2 0,0 0 0,0-1 0,-1 0 0,0-1 0,0-1-1,0-1 1,0 0 0,0-1 0,-25-3 0,39 3-239,1 0 0,-1 0 0,1-1 0,0 1-1,-1-1 1,1 1 0,0-1 0,-1 1 0,1-1 0,0 0 0,0 0-1,-1 1 1,1-1 0,0 0 0,-2-2 0,3 2 30,0 1 0,0-1 0,0 1 0,0-1 0,0 1 0,0-1 0,0 1 0,0-1 0,0 1 0,0-1 0,0 1 0,0-1 0,0 1 0,0-1 0,0 1 0,0-1 0,1 1 0,-1-1 0,0 1 0,0-1 0,1 1 0,-1-1 0,0 1 0,1 0 0,-1-1 0,0 1 0,1-1 0,-1 1 0,1 0 0,-1 0 0,0-1 0,1 1 0,-1 0 0,1 0 0,-1-1 0,1 1 0,-1 0 0,1 0 0,-1 0 0,1 0 0,-1 0 0,1 0 0,0 0 0,20-5-486,11 2-177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13291,'9'5'1880,"0"19"-896,-1 5-399,0 13 2199,0 5-1696,5 6-335,2 3-105,4-3-344,-1-6-24,3-6-136,-2-5-48,-5-16-312,-1-5-240,-13-17-592,-9-6 887,-11-13-151,-2 0-152</inkml:trace>
  <inkml:trace contextRef="#ctx0" brushRef="#br0" timeOffset="1">0 379 15699,'3'11'1857,"14"-10"-953,5-4-336,10-11 936,6-5-247,12-7-257,7-6-192,2-4-680,0-2-424,-5 5 320,-7 4-72,-10 9-144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14963,'-1'0'71,"0"0"-1,0 0 1,-1 1 0,1-1-1,0 0 1,0 1 0,0-1-1,0 1 1,0 0 0,-1-1-1,1 1 1,0 0 0,0-1-1,0 1 1,1 0-1,-1 0 1,0 0 0,0 0-1,0 0 1,1 0 0,-2 2-1,-11 26 157,10-22 3,-16 51 81,3 0 0,2 2 0,-10 92 1,22-138-167,1 0 0,1 0 1,0 0-1,2 18 0,-2-31-117,0 1 0,0-1 0,0 0-1,0 0 1,1 1 0,-1-1 0,0 0-1,1 0 1,-1 0 0,1 0 0,-1 1 0,1-1-1,0 0 1,0 0 0,-1 0 0,1 0-1,0 0 1,0 0 0,0-1 0,0 1-1,2 1 1,-2-2 6,0 1-1,0-1 0,0 0 1,1 0-1,-1 0 1,0 0-1,0 0 1,0 0-1,0-1 0,1 1 1,-1 0-1,0-1 1,0 1-1,0 0 1,0-1-1,0 0 1,0 1-1,2-2 0,4-4 137,1 0-1,-1 0 1,0-1 0,9-12-1,68-90 383,79-136 0,-147 213-1409,-16 31 783,0 0-1,1 1 0,-1-1 1,0 1-1,0-1 1,0 0-1,0 1 0,0-1 1,0 0-1,0 1 0,0-1 1,0 0-1,0 1 1,0-1-1,0 0 0,0 1 1,0-1-1,-1 0 1,0 0 3,1 1-1,-1 0 1,1 0 0,-1-1 0,1 1 0,-1 0 0,1 0 0,-1 0 0,1 0 0,-1 0 0,0 0 0,1 0 0,-1 0 0,1 0 0,-1 0 0,0 0 0,1 0 0,-1 0 0,1 0 0,-1 0-1,1 1 1,-1-1 0,1 0 0,-1 0 0,0 1 0,-15 9-612,-2 4-219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16363,'-2'22'1569,"4"5"-1049,0 1-200,4 1 576,4-2-160,5-7-448,4-4-328,7-8-688,4-7-176,6-10 664,2-4-216,-1-8-160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16027,'-22'14'921,"1"1"0,-24 22 0,39-31-753,0 0 0,1 0 0,-1 0 0,1 0-1,1 1 1,-1 0 0,1 0 0,0 0 0,1 1 0,0-1 0,-3 10-1,6-16-156,0-1-1,0 1 0,-1-1 0,1 1 0,0 0 0,0-1 1,0 1-1,0 0 0,0-1 0,0 1 0,0 0 0,0-1 1,0 1-1,0-1 0,0 1 0,0 0 0,1-1 0,-1 1 1,0 0-1,0-1 0,1 1 0,-1-1 0,0 1 0,1-1 0,-1 1 1,0-1-1,1 1 0,-1-1 0,1 1 0,-1-1 0,1 1 1,-1-1-1,1 0 0,0 1 0,-1-1 0,1 0 0,-1 0 1,1 1-1,0-1 0,-1 0 0,1 0 0,-1 0 0,1 0 1,0 0-1,-1 0 0,1 0 0,0 0 0,-1 0 0,1 0 1,0 0-1,-1 0 0,1 0 0,-1 0 0,1-1 0,0 1 1,0-1-1,6 0 30,0-2 0,0 1 0,12-6 1,52-33 114,-55 30-134,1 0-1,0 2 1,1 0 0,0 1-1,1 1 1,19-6 0,-36 13-23,0 0 0,0-1 0,0 1-1,0 0 1,0 0 0,0 0 0,-1 0 0,1 1 0,0-1 0,0 0 0,0 1 0,0 0 0,0-1 0,0 1 0,-1 0 0,1 0 0,0 0 0,0 0 0,-1 0 0,1 0 0,-1 0 0,1 1-1,-1-1 1,0 1 0,1-1 0,-1 1 0,0-1 0,0 1 0,0 0 0,0-1 0,0 1 0,-1 0 0,1 0 0,0 2 0,3 8 7,-2 0 0,1 0 0,-2 1 0,1 17 0,0-7 19,-2-22-17,0 1 1,0 0-1,0-1 1,1 1-1,-1 0 0,0-1 1,1 1-1,-1 0 0,1-1 1,0 1-1,-1-1 1,1 1-1,0-1 0,0 1 1,0-1-1,0 0 0,2 3 1,-2-4-1,1 0 0,-1 0 1,0 1-1,0-1 0,1 0 0,-1 0 1,0 0-1,1 0 0,-1-1 1,0 1-1,0 0 0,1 0 0,-1-1 1,0 1-1,0-1 0,0 1 1,0-1-1,1 1 0,-1-1 0,0 0 1,0 0-1,0 1 0,0-1 0,1-1 1,13-11 54,25-27 1,12-10 7,-46 46-71,-1-1-1,1 1 1,0 1 0,0-1 0,0 1 0,0 0-1,12-3 1,-16 5-2,-1 1-1,1-1 1,-1 1-1,1 0 1,0-1-1,-1 1 1,1 0-1,-1 0 0,1 0 1,-1 0-1,1 0 1,0 1-1,-1-1 1,1 0-1,-1 1 1,1-1-1,-1 1 1,0 0-1,1-1 1,-1 1-1,1 0 1,-1 0-1,0 0 1,0 0-1,1 0 1,-1 0-1,0 0 1,0 1-1,0-1 1,0 0-1,-1 0 1,1 1-1,0-1 1,0 1-1,-1-1 1,1 3-1,2 5 13,-1 0-1,0 0 1,-1 1 0,0-1-1,0 11 1,0-1 60,-1-19-61,0 1 1,0-1 0,0 1 0,0-1-1,0 1 1,0 0 0,0-1 0,0 1-1,0-1 1,1 1 0,-1 0-1,0-1 1,0 1 0,0-1 0,1 1-1,-1-1 1,0 1 0,1-1-1,-1 1 1,0-1 0,1 0 0,-1 1-1,1-1 1,-1 1 0,1-1 0,-1 0-1,1 1 1,-1-1 0,1 0-1,-1 0 1,1 1 0,-1-1 0,1 0-1,-1 0 1,1 0 0,0 0-1,-1 0 1,1 1 0,-1-1 0,1 0-1,-1 0 1,1-1 0,0 1 0,-1 0-1,1 0 1,-1 0 0,1 0-1,-1 0 1,1-1 0,0 1 0,-1 0-1,1 0 1,-1-1 0,1 1-1,0-1 1,5-3 54,0-1 0,0 1 0,9-9 0,-9 7-18,3-1 10,7-7 26,0 1 0,19-11 1,-32 21-86,1 1 0,0 0 0,0 0-1,0 0 1,0 1 0,0-1 0,1 1 0,-1 0 0,0 0 0,0 0 0,1 1 0,-1-1 0,1 1 0,-1 0 0,0 0 0,5 2 0,-7-2-2,0 1 0,0-1 0,0 1 0,0 0 0,-1 0 0,1 0 1,0 0-1,-1 0 0,1 0 0,0 1 0,-1-1 0,0 0 0,1 1 0,-1-1 1,0 1-1,0 0 0,0-1 0,1 3 0,1 2 0,-1 0 0,0 0 0,0 0 0,1 9 0,-3-10 29,1-1 1,1 1-1,-1 0 0,0 0 1,1-1-1,0 1 1,3 4-1,-5-8-21,0-1 1,0 0-1,1 0 1,-1 1-1,0-1 1,0 0-1,1 0 1,-1 1-1,0-1 1,0 0-1,1 0 0,-1 0 1,0 0-1,0 1 1,1-1-1,-1 0 1,0 0-1,1 0 1,-1 0-1,0 0 1,1 0-1,-1 0 0,0 0 1,1 0-1,-1 0 1,0 0-1,1 0 1,-1 0-1,0 0 1,0 0-1,1 0 0,0 0 1,9-9-411,4-15-203,-6 9 430,2 1-76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24 317 15403,'0'9'2171,"-12"53"954,9-50-2829,0-1 0,1 1 0,0 0-1,1 0 1,1 17 0,0-29-291,0 0 0,0 1 0,0-1 0,0 0-1,0 1 1,0-1 0,0 1 0,0-1 0,0 0 0,0 1 0,0-1-1,1 0 1,-1 1 0,0-1 0,0 0 0,0 1 0,1-1 0,-1 0-1,0 1 1,1-1 0,-1 0 0,0 0 0,0 1 0,1-1 0,-1 0-1,0 0 1,1 0 0,-1 0 0,1 1 0,-1-1 0,0 0 0,1 0-1,-1 0 1,0 0 0,1 0 0,-1 0 0,1 0 0,-1 0 0,0 0 0,1 0-1,-1 0 1,0 0 0,1 0 0,-1 0 0,1 0 0,-1-1 0,0 1-1,1 0 1,-1 0 0,19-12-65,-17 11 52,52-40-408,-37 26 212,1 2 1,0 0-1,0 1 0,1 0 1,1 2-1,22-9 0,-39 18 168,1 0 1,-1 0-1,1 0 1,-1 0-1,1 1 0,-1-1 1,1 1-1,0 0 1,-1 0-1,1 1 0,0-1 1,-1 1-1,1-1 0,-1 1 1,6 2-1,-7-1 51,0-1 1,0 0-1,0 1 0,0-1 0,0 1 0,-1 0 0,1 0 1,-1-1-1,1 1 0,-1 0 0,0 0 0,1 0 0,-1 0 1,0 1-1,0-1 0,-1 0 0,1 0 0,0 1 0,-1-1 1,1 0-1,-1 1 0,0-1 0,0 1 0,0 3 0,-1 8 111,1-13-62,-1 1-1,1 0 1,0-1-1,0 1 0,0 0 1,0 0-1,0-1 1,1 1-1,-1 0 1,1 2-1,6-2 266,7-9-175,48-40-369,3-3-698,-57 44 691,0 1 0,1 0-1,0 1 1,0 0-1,0 0 1,10-2 0,-18 6 197,-1 0 1,1 0 0,0-1-1,-1 1 1,1 0-1,0 0 1,-1 0 0,1 0-1,0 0 1,0 0 0,-1 0-1,1 0 1,0 0-1,-1 1 1,1-1 0,0 0-1,0 0 1,-1 0-1,1 1 1,-1-1 0,1 0-1,0 1 1,-1-1 0,1 1-1,-1-1 1,1 1-1,0 0 1,0 0 11,-1 0-1,1 1 1,-1-1 0,1 0-1,-1 0 1,0 1-1,0-1 1,0 0 0,1 1-1,-1-1 1,0 0 0,-1 1-1,1 1 1,-1 5 115,-1 0 1,0-1-1,-6 15 1,-4 3 337,8-20-236,1 1-1,0 0 1,1 0-1,-1 1 1,-2 11-1,6-17-188,-1-1 0,0 0 0,1 0 0,-1 0 0,0 0 0,1 0 0,-1 0-1,1 0 1,-1 0 0,0 0 0,1 0 0,-1 0 0,1 0 0,-1 0 0,0 0 0,1 0-1,-1 0 1,1 0 0,-1 0 0,0-1 0,1 1 0,-1 0 0,0 0 0,1 0-1,-1-1 1,0 1 0,1 0 0,-1 0 0,0-1 0,1 1 0,49-46-865,-41 37 350,-1-1 0,2 2 0,-1 0 0,1 0 0,1 0 0,-1 1 0,1 1-1,21-10 1,-27 14 631,0-1 0,0 0-1,0 0 1,-1 0 0,0-1-1,1 1 1,-1-1 0,-1 0 0,1-1-1,4-5 1,6-7 157,21-22 25,-2-2 0,-2-1 0,36-64 0,-61 92 232,-18 36 31,-6 17 0,-34 86 759,47-109-1187,0 0-1,1 0 0,1 1 1,1-1-1,0 1 0,1 18 1,1-32-193,0 1 0,1 0 0,-1-1 0,1 1 1,0-1-1,0 1 0,0-1 0,0 1 0,0-1 0,4 6 0,-14-20-787,-1 0 0,0 0 0,-1 1-1,0 0 1,-16-11 0,12 10 1463,1-1 0,-21-22 0,34 34-598,1 0 0,0 0 0,0 0 0,0 0 0,-1-1-1,1 1 1,0 0 0,0 0 0,0 0 0,0-1 0,-1 1 0,1 0 0,0 0 0,0-1 0,0 1 0,0 0 0,0 0 0,0 0 0,0-1 0,0 1 0,0 0 0,0 0 0,0-1 0,0 1 0,0 0 0,0 0 0,0-1 0,0 1 0,0 0 0,0 0-1,0-1 1,0 1 0,0 0 0,0 0 0,1-1 0,-1 1 0,0 0 0,0 0 0,0 0 0,0-1 0,0 1 0,1 0 0,-1 0 0,0 0 0,0 0 0,0 0 0,1-1 0,-1 1 0,0 0 0,0 0 0,1 0 0,-1 0 0,0 0 0,0 0 0,0 0-1,1 0 1,-1 0 0,0 0 0,0 0 0,1 0 0,-1 0 0,0 0 0,0 0 0,1 0 0,-1 0 0,0 0 0,1 0 0,22 1 591,-17 0-491,125 0-1120,-94-2 957,14 1-210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15307,'0'12'612,"-2"-1"1,1 0-1,-7 20 0,6-22-489,-1-1 0,1 1 0,1 0 0,0 0 0,0 0 0,1-1 0,1 14 0,-1-21-109,0 0 1,0 0-1,0 0 0,0 0 1,1 0-1,-1 0 0,0-1 0,0 1 1,1 0-1,-1 0 0,1 0 1,-1-1-1,1 1 0,-1 0 1,1 0-1,0-1 0,-1 1 0,1-1 1,0 1-1,-1 0 0,1-1 1,0 1-1,1 0 0,0-1 4,0 0 0,-1 1 0,1-1 0,0 0 0,-1 0 0,1 0 0,-1 0 0,1 0 0,0-1 0,-1 1 0,1 0 0,2-2 0,6-2 50,-1 0-1,1-1 0,12-9 1,-14 9-23,32-23 123,-29 19-133,1 1 0,0 0 0,0 1 0,1 0 0,0 1 0,0 0 0,24-7 0,-35 13-25,-1 0 0,1 0 0,0 0-1,0 0 1,-1 0 0,1 0 0,0 0-1,0 0 1,-1 0 0,1 1 0,0-1-1,-1 1 1,1 0 0,-1-1 0,1 1 0,0 0-1,-1 0 1,0 0 0,1 0 0,-1 0-1,1 0 1,-1 0 0,0 0 0,0 1-1,0-1 1,0 0 0,0 1 0,0-1 0,0 1-1,0 0 1,-1-1 0,1 1 0,0 1-1,2 8 122,0-1-1,-1 1 0,0 0 0,0 16 0,3 9 380,-5-35-481,0 1 0,0-1 1,0 0-1,0 0 0,1 0 1,-1 0-1,0 0 1,1 0-1,-1 0 0,1 0 1,-1 0-1,1 0 0,-1 0 1,1 0-1,0 0 0,0 0 1,-1 0-1,1 0 1,0-1-1,0 1 0,0 0 1,0 0-1,0-1 0,0 1 1,0-1-1,0 1 0,0-1 1,0 0-1,0 1 1,0-1-1,1 0 0,-1 0 1,0 1-1,0-1 0,0 0 1,0 0-1,0 0 0,1-1 1,-1 1-1,0 0 1,0 0-1,0-1 0,0 1 1,2-1-1,4-3 69,0 1 0,0-2 0,-1 1 0,1-1 0,6-7 0,-6 6-36,30-26 231,-17 14-171,1 0 0,29-17 1,-49 33-125,1 1 1,0 0-1,-1 0 1,1 0 0,0 0-1,0 1 1,0-1-1,0 0 1,0 1-1,0-1 1,0 1-1,0 0 1,0 0 0,0 0-1,0 0 1,0 0-1,0 0 1,3 1-1,-4 0 0,0-1 0,1 1 0,-1 0 0,0 0 0,0 0 0,1 1 0,-1-1 0,0 0 0,0 0 0,0 1-1,0-1 1,-1 0 0,1 1 0,0-1 0,-1 1 0,1-1 0,0 1 0,-1-1 0,0 1 0,1-1 0,-1 1 0,0 0 0,0 1-1,2 23-24,-1 34-1,-1-36 41,0-24-10,0 1 1,0 0 0,0 0-1,0 0 1,0 0-1,0-1 1,0 1 0,0 0-1,0 0 1,1 0-1,-1-1 1,0 1 0,0 0-1,1 0 1,-1-1-1,1 1 1,-1 0 0,0-1-1,1 1 1,0 0-1,-1-1 1,1 1-1,0 0 1,0-1 0,0 1 0,0-1-1,0 0 1,-1 0 0,1 0 0,0 0 0,0 0 0,0 0-1,0 0 1,0 0 0,0-1 0,-1 1 0,1 0-1,0 0 1,0-1 0,0 1 0,-1-1 0,2 0-1,6-4 21,0-1 0,0 0 0,8-9 0,-8 8-10,6-5 14,58-47 85,-62 52-111,0 0-1,0 1 1,1 1-1,-1-1 1,21-5 0,-29 10-3,0 0 0,0 0 1,0 1-1,0-1 0,0 1 1,0 0-1,0-1 0,0 1 1,0 0-1,0 0 0,0 0 1,0 1-1,0-1 1,0 0-1,0 1 0,0-1 1,0 1-1,0 0 0,0 0 1,0 0-1,-1-1 0,1 2 1,0-1-1,0 0 0,-1 0 1,1 1-1,-1-1 1,1 0-1,-1 1 0,0 0 1,1-1-1,0 3 0,1 3 8,0 0 0,-1-1 0,0 1 0,-1 0-1,1 0 1,-1 0 0,-1 0 0,1 7 0,1 0 30,2-19-427,1-20-382,-5 24 762,1-5-77,-1 0 0,0-1 0,0 1 0,-2-11 0,-6-6-233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18412,'4'-1'1488,"0"1"-1176,-1 0-352,1 1 416,4 1-840,2 6 304,3 4-168,7 2-176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15403,'-1'12'777,"0"1"0,-1-1 0,-1 1 0,0-1-1,-6 13 1,-5 25 344,12-43-978,0 1 51,1 1 0,-1-1 0,1 1 0,0 13 0,1-21-173,1 0 0,-1 0 0,0 0 0,0 0 0,0 0 0,0 0 0,1 0 0,-1 0 0,1 0 0,-1 0 0,0 0 0,1 0 0,0 0 0,-1-1 0,1 1 0,-1 0 0,1 0 0,0-1 0,1 2 0,-1-2-9,0 1 1,0-1-1,1 0 0,-1 1 0,0-1 1,0 0-1,1 0 0,-1 0 1,0 0-1,1 0 0,-1 0 0,0-1 1,0 1-1,1 0 0,-1-1 0,0 1 1,0-1-1,0 1 0,2-2 1,13-7-73,0 0 1,-2-2 0,1 0-1,24-24 1,-27 23-68,0 1 0,1 0-1,0 1 1,1 1 0,0 0 0,23-11 0,-35 19 109,-1 1 1,0-1-1,1 1 1,-1-1-1,1 1 1,-1-1 0,1 1-1,-1 0 1,1 0-1,-1 0 1,1 0-1,-1 0 1,1 0-1,0 0 1,-1 1-1,1-1 1,1 1 0,-3-1 16,1 1 0,0-1 0,0 1 0,-1 0 0,1-1 0,-1 1 0,1 0 0,0 0 0,-1-1 0,1 1 0,-1 0 0,1 0 0,-1 0 0,0 0 0,1-1 0,-1 1 0,0 0 0,0 0 0,0 0 0,1 1 0,-1 6 70,-1 0 1,1 0-1,-1-1 0,-1 1 0,-2 9 1,1-2 93,3-15-152,-1 1 1,1-1 0,0 1 0,0 0-1,0-1 1,-1 1 0,1 0-1,0-1 1,0 1 0,0 0-1,0-1 1,0 1 0,0-1 0,0 1-1,0 0 1,0-1 0,1 1-1,-1 0 1,0-1 0,0 1 0,0 0-1,1-1 1,-1 1 0,0-1-1,1 1 1,-1-1 0,1 1-1,-1-1 1,1 1 0,-1-1 0,1 1-1,-1-1 1,1 0 0,-1 1-1,1-1 1,-1 0 0,1 1-1,-1-1 1,1 0 0,0 0 0,-1 1-1,1-1 1,0 0 0,-1 0-1,1 0 1,0 0 0,-1 0 0,1 0-1,0 0 1,-1 0 0,1 0-1,0 0 1,-1 0 0,1-1-1,-1 1 1,1 0 0,0 0 0,-1-1-1,1 1 1,0-1 0,7-2 49,0-1 1,-1 1 0,12-8 0,-17 9-44,23-15 55,-12 8-70,0 1 1,0 0 0,0 0 0,1 2 0,0-1 0,30-7 0,-43 13-11,1 1 1,-1 0-1,1 0 1,-1 0-1,1-1 1,-1 2-1,1-1 1,-1 0-1,1 0 1,0 0-1,-1 1 1,1-1-1,-1 1 1,0-1-1,1 1 1,-1 0-1,1-1 1,-1 1-1,0 0 1,0 0-1,1 0 1,-1 0 0,1 1-1,0 1 8,-1-1 0,1 1 0,-1 0 0,0-1 1,1 1-1,-1 0 0,0 0 0,-1-1 0,1 1 0,-1 0 0,1 4 0,0 2-58,-1 0 1,0 0-1,-1 0 0,0 0 0,-1 0 0,1 0 0,-4 9 0,5-18 54,0 0 0,0 0 0,0 0-1,0 1 1,0-1 0,0 0 0,0 0 0,0 0 0,0 1 0,0-1-1,0 0 1,0 0 0,-1 0 0,1 1 0,0-1 0,0 0-1,0 0 1,0 0 0,0 1 0,0-1 0,0 0 0,-1 0-1,1 0 1,0 0 0,0 1 0,0-1 0,0 0 0,-1 0-1,1 0 1,0 0 0,0 0 0,0 0 0,0 0 0,-1 0-1,1 0 1,0 1 0,0-1 0,0 0 0,-1 0 0,1 0-1,0 0 1,0 0 0,-1 0 0,1 0 0,0 0 0,0 0-1,0-1 1,-1 1 0,1 0 0,0 0 0,-1-11-109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14827,'0'0'58,"0"0"0,0 0 0,0 0 0,0 0 0,0 0 0,0 0 0,0 1 0,0-1 0,0 0 0,0 0 0,1 0 0,-1 0 0,0 0 0,0 0 0,0 1 0,0-1 0,0 0 0,0 0 0,0 0 0,0 0 0,0 0 0,0 0 0,0 0 0,0 0 0,1 1 0,-1-1 0,0 0 0,0 0 0,0 0 0,0 0 0,0 0 0,0 0 0,0 0 0,1 0 0,-1 0 0,0 0 0,0 0 0,0 0 0,0 0 0,0 0 0,1 0 0,-1 0 0,0 0 0,0 0 0,0 0 0,0 0 0,0 0 0,0 0 0,1 0 0,9-5 1410,9-12-353,-17 16-905,75-73 1876,-70 67-2075,-1-1-1,1 0 1,-1-1 0,-1 0 0,0 1 0,0-2 0,-1 1 0,4-11 0,-7 19-17,-1 1 1,0-1-1,0 1 1,0-1 0,0 1-1,1-1 1,-1 1-1,0-1 1,0 1 0,0-1-1,0 1 1,0-1 0,0 1-1,0-1 1,0 1-1,-1-1 1,1 1 0,0-1-1,0 1 1,0-1-1,0 1 1,-1-1 0,1 1-1,0 0 1,-1-1 0,1 1-1,0-1 1,0 1-1,-1 0 1,0-1 0,0 0-3,0 1 1,0 0 0,0-1-1,0 1 1,0 0 0,0 0-1,-1 0 1,1 0-1,0 0 1,0 0 0,0 1-1,0-1 1,-2 1 0,-2 0-16,-1 1 0,1 0 0,0 1 0,-8 4 0,3 0 12,1 0 0,0 1-1,0 0 1,1 1-1,-9 12 1,12-15 26,1 0 1,0 1-1,0 0 0,0-1 1,1 1-1,0 1 1,1-1-1,-1 0 0,0 9 1,2-15-11,1 0 1,0 0 0,0 0 0,0 0-1,0 0 1,-1 1 0,2-1-1,-1 0 1,0 0 0,0 0-1,0 0 1,0 0 0,1 0-1,-1 0 1,0 0 0,1 0 0,-1 0-1,1 0 1,0 0 0,-1 0-1,1 0 1,0 0 0,-1 0-1,3 1 1,-2-1 2,1 0-1,-1-1 1,1 1 0,0-1-1,0 1 1,-1-1 0,1 0-1,0 0 1,0 0 0,-1 1 0,1-2-1,0 1 1,0 0 0,2-1-1,8-2 34,1 0-1,-1-1 1,19-9-1,-24 9-19,31-12 32,68-28 32,-94 40-82,1 1 0,0 0-1,0 0 1,0 1 0,0 1-1,18 0 1,-27 1-3,0 0 1,0 1-1,0-1 0,0 1 0,0 0 0,-1 0 0,1 0 1,0 1-1,-1-1 0,1 1 0,-1 0 0,0 0 0,1 0 0,-1 1 1,0-1-1,0 1 0,0-1 0,-1 1 0,1 0 0,-1 0 1,0 0-1,1 1 0,-1-1 0,-1 1 0,1-1 0,2 7 1,-1-1 54,-1 1 0,0-1 1,0 1-1,-1-1 1,-1 1-1,1 0 1,-2 0-1,1 0 1,-3 14-1,5-50 715,0-40 1,-3 40-846,2 1 1,8-51 0,-9 75 33,0 1 0,0 0 0,1-1 0,-1 1 0,0 0 0,0-1 0,1 1 0,-1-1 0,0 1 0,1 0 0,-1 0 1,0-1-1,1 1 0,-1 0 0,0 0 0,1-1 0,-1 1 0,1 0 0,-1 0 0,1 0 0,-1 0 0,0 0 0,1-1 0,-1 1 1,1 0-1,-1 0 0,1 0 0,-1 0 0,1 0 0,-1 0 0,0 1 0,1-1 0,-1 0 0,1 0 0,0 0 0,20 8-1065,-15-6 1064,19 5-428,2 0-136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65 117 14899,'-5'3'10,"0"1"0,0 0 1,0 0-1,1 1 0,-1-1 0,1 1 0,1 0 0,-1 1 0,1-1 1,-1 0-1,1 1 0,1 0 0,-1 0 0,1-1 0,0 1 0,1 1 0,-1-1 1,1 0-1,0 12 0,0-17-18,1 1 1,1-1-1,-1 0 1,0 1-1,0-1 0,0 0 1,1 1-1,-1-1 1,0 0-1,1 1 1,0-1-1,-1 0 1,1 0-1,0 0 0,-1 1 1,1-1-1,0 0 1,0 0-1,0 0 1,0 0-1,0 0 0,0-1 1,0 1-1,0 0 1,0 0-1,1-1 1,-1 1-1,0-1 0,0 1 1,1-1-1,-1 1 1,0-1-1,1 0 1,-1 0-1,0 0 0,1 1 1,-1-1-1,0 0 1,1-1-1,1 1 1,4-1 20,-1 0 1,0 0-1,0-1 0,0 0 1,0 0-1,0-1 1,9-4-1,15-14 252,0-1 0,-2-2 1,0-1-1,42-49 0,-70 74-257,0 0 0,0 0 0,0 0 0,0 1 1,0-1-1,0 0 0,0 0 0,0 0 0,0 0 0,0 0 1,0 0-1,0 1 0,1-1 0,-1 0 0,0 0 0,0 0 0,0 0 1,0 0-1,0 0 0,0 0 0,0 0 0,1 0 0,-1 0 1,0 0-1,0 0 0,0 0 0,0 1 0,0-1 0,1 0 0,-1 0 1,0 0-1,0 0 0,0 0 0,0 0 0,0-1 0,1 1 1,-1 0-1,0 0 0,0 0 0,0 0 0,0 0 0,0 0 0,0 0 1,1 0-1,-1 0 0,0 0 0,0 0 0,0 0 0,0 0 1,0-1-1,0 1 0,0 0 0,1 0 0,-1 0 0,0 0 1,0 0-1,0 0 0,0-1 0,-3 14 143,-1-1-78,-1 1 1,1-1-1,1 1 1,0 0-1,1 0 1,0 0-1,1 1 1,1 13-1,0-26-45,0 1-1,0-1 0,0 0 1,1 0-1,-1 0 0,0 0 1,1 0-1,-1 1 0,0-1 1,1 0-1,-1 0 0,1 0 1,0 0-1,-1 0 0,1-1 1,0 1-1,0 0 0,-1 0 1,1 0-1,0 0 0,0-1 1,0 1-1,0 0 1,1 0-1,0-1 19,-1 0-1,1 1 1,0-1 0,0 0 0,-1 0 0,1 0-1,0 0 1,-1 0 0,1-1 0,0 1 0,0-1 0,-1 1-1,1-1 1,2 0 0,4-3 147,0-1-1,0 1 1,0-2 0,13-10-1,0-3 131,-1-1-1,-1-1 1,0-1-1,15-25 1,-29 39-198,-12 16-52,-12 17 22,12-12-33,2-7-12,1 0-1,1 0 0,-1 0 1,1 1-1,0-1 1,1 1-1,0 0 0,0-1 1,0 1-1,-1 10 0,3-17-36,1 1-1,-1-1 0,0 0 0,0 0 0,0 1 1,0-1-1,0 0 0,1 0 0,-1 1 0,0-1 1,0 0-1,0 0 0,1 0 0,-1 1 1,0-1-1,0 0 0,1 0 0,-1 0 0,0 0 1,0 1-1,1-1 0,-1 0 0,0 0 0,1 0 1,-1 0-1,0 0 0,1 0 0,-1 0 0,0 0 1,0 0-1,1 0 0,-1 0 0,0 0 0,1 0 1,-1 0-1,0 0 0,0 0 0,1 0 0,-1-1 1,0 1-1,1 0 0,-1 0 0,0 0 0,0 0 1,1-1-1,-1 1 0,0 0 0,0 0 0,1-1 1,16-10 282,-17 11-286,48-39 515,-33 26-457,0 0 1,1 1 0,1 0-1,30-15 1,-45 26-79,-1 1 0,1-1 0,0 0 0,-1 1 0,1-1 0,-1 0 0,1 1 0,0 0 0,-1-1 0,1 1 0,0 0 0,0 0 0,-1 0 0,1 0 0,0 0 0,-1 1 0,1-1 0,0 0 0,-1 1 0,1 0 0,0-1 0,-1 1 0,2 0 0,0 2-20,-1 0 1,1 0-1,-1 0 0,0 0 1,0 0-1,0 0 0,-1 0 1,3 7-1,-2-7 24,-2-2 10,0-1 0,1 1 0,-1-1-1,1 0 1,-1 1 0,1-1 0,-1 1 0,1-1 0,-1 0 0,1 1 0,-1-1-1,1 0 1,-1 1 0,1-1 0,0 0 0,-1 0 0,1 0 0,0 0-1,-1 1 1,1-1 0,-1 0 0,1 0 0,0 0 0,-1 0 0,1-1-1,0 1 1,-1 0 0,1 0 0,0 0 0,-1 0 0,1-1 0,-1 1-1,1 0 1,-1 0 0,1-1 0,0 1 0,-1-1 0,1 1 0,-1 0-1,0-1 1,1 0 0,26-21 98,-25 20-91,5-4 12,-1-1 1,1 1 0,-1-1-1,-1-1 1,1 1 0,-1-1-1,0 0 1,6-17 0,-10 25-24,-1 0 0,0 0 0,0 0 1,0-1-1,0 1 0,0 0 0,0 0 1,0 0-1,0-1 0,0 1 0,0 0 1,0 0-1,0-1 0,0 1 0,0 0 0,0 0 1,0 0-1,0-1 0,0 1 0,0 0 1,0 0-1,0 0 0,-1-1 0,1 1 1,0 0-1,0 0 0,0 0 0,0 0 0,0-1 1,-1 1-1,1 0 0,0 0 0,0 0 1,0 0-1,0 0 0,-1 0 0,1-1 0,0 1 1,-1 0-1,-10 2-37,-12 10-17,5 1 45,0 2 0,0 0 0,2 1 0,0 1 0,-27 36 0,42-52 8,1 0 1,-1 0-1,1-1 1,-1 1-1,1 0 1,-1 0-1,1 0 1,-1 0 0,1 0-1,0 0 1,-1 0-1,1 0 1,0 0-1,0 0 1,0 0-1,0 0 1,0 0-1,0 0 1,0 0-1,0 1 1,0-1-3,1-1 0,-1 1-1,1-1 1,-1 1 0,1-1 0,-1 1 0,1-1 0,0 1-1,-1-1 1,1 1 0,0-1 0,-1 0 0,1 1 0,0-1-1,-1 0 1,1 0 0,0 1 0,-1-1 0,1 0 0,1 0-1,7 0-66,-1 0-1,0 0 1,17-3-1,-14 1-29,31-5-332,-1-2-1,1-2 1,58-23-1,-39 12-88,-54 20 445,-3 0 20,0 0 1,0 1 0,0-1-1,1 1 1,-1 0 0,0 1-1,0-1 1,1 1 0,-1-1-1,1 1 1,-1 1 0,5 0-1,-8-1 43,0 1 0,-1-1 0,1 1 0,0 0 0,0-1 0,-1 1 0,1 0 0,0 0-1,-1-1 1,1 1 0,-1 0 0,1 0 0,-1 0 0,1 0 0,-1 0 0,0-1 0,1 1-1,-1 0 1,0 0 0,0 0 0,0 0 0,0 0 0,0 0 0,0 0 0,0 0 0,0 0 0,0 0-1,0 0 1,-1 1 0,-7 32-70,7-30 77,-2 6-7,1-6 14,0 1-1,1-1 0,0 1 1,0 0-1,0-1 0,0 8 1,1-12 1,0 1 0,0 0 0,0-1 0,1 1 0,-1 0 0,0-1 0,0 1 0,0 0 0,1-1 1,-1 1-1,0-1 0,1 1 0,-1 0 0,1-1 0,-1 1 0,0-1 0,1 1 0,-1-1 0,1 1 0,0 0 1,0-1 0,1 1 1,-1-1 0,0 0 0,0 1-1,1-1 1,-1 0 0,0 1 0,1-1 0,-1 0-1,0 0 1,1 0 0,-1-1 0,0 1-1,2 0 1,6-2 4,0-1 0,0 1 0,0-1 0,-1-1 0,1 0 0,11-7 0,48-35 30,-13 7-57,-55 39 19,0-1 0,1 1 0,-1 0 0,0 0 0,0-1 0,1 1 0,-1 0 0,1 0 0,-1 0 0,0-1 0,1 1 0,-1 0 0,0 0 0,1 0 0,-1 0 0,1 0 0,-1 0 0,0 0 1,1 0-1,-1 0 0,1 0 0,-1 0 0,0 0 0,1 0 0,-1 0 0,0 0 0,1 1 0,-1-1 0,1 0 0,-1 0 0,0 0 0,1 0 0,-1 1 0,0-1 0,1 0 0,-1 1 0,0-1 1,0 0-1,1 0 0,-1 1 0,0-1 0,0 0 0,0 1 0,1-1 0,-1 0 0,0 1 0,0-1 0,0 1 0,0-1 0,0 0 0,0 1 0,0-1 0,1 1 0,-1-1 0,0 0 0,-1 1 0,1-1 1,0 0-1,0 1 0,0-1 0,0 1 0,0-1 0,-5 40 211,2-18-10,3-21-177,0 0 0,0 0-1,0 0 1,0 1 0,0-1 0,0 0-1,0 0 1,0 0 0,0 0 0,0 0-1,1 1 1,-1-1 0,1 0-1,-1 0 1,1 0 0,-1 0 0,1 0-1,-1 0 1,1 0 0,0 0-1,0 0 1,-1-1 0,1 1 0,0 0-1,0 0 1,0-1 0,0 1-1,0 0 1,0-1 0,0 1 0,0-1-1,0 1 1,0-1 0,0 0 0,1 1-1,-1-1 1,0 0 0,0 0-1,0 0 1,0 0 0,3 0 0,2-1 59,1 0 0,-1-1 1,1 0-1,-1 0 1,0 0-1,7-4 0,16-9 73,-1-2 0,51-39 0,5-4-694,-84 60 532,0 0 0,0 0 1,0-1-1,0 1 0,0 0 1,1 0-1,-1 0 0,0 0 1,0 0-1,0 0 0,0 0 1,0-1-1,1 1 0,-1 0 1,0 0-1,0 0 0,0 0 1,0 0-1,1 0 0,-1 0 1,0 0-1,0 0 0,0 0 1,1 0-1,-1 0 0,0 0 1,0 0-1,0 0 0,0 0 0,1 0 1,-1 1-1,0-1 0,0 0 1,0 0-1,0 0 0,0 0 1,1 0-1,-1 0 0,0 0 1,0 0-1,0 1 0,0-1 1,0 0-1,0 0 0,1 0 1,-1 0-1,0 0 0,0 1 1,0-1-1,0 0 0,0 0 1,0 0-1,0 0 0,0 1 1,0-1-1,0 0 0,0 0 1,0 0-1,0 0 0,0 1 1,0-1-1,0 0 0,0 0 1,0 0-1,0 0 0,0 1 1,-2 10-65,-45 110 790,63-173-2849,-8 27 1562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131 124 14651,'6'-2'378,"0"-1"0,0 0-1,0-1 1,0 0 0,-1 0 0,0 0-1,10-10 1,-13 12-269,0 0 0,0 0-1,-1-1 1,1 1 0,-1-1 0,1 1 0,-1-1-1,0 1 1,0-1 0,0 0 0,0 0-1,0 1 1,-1-1 0,1 0 0,-1 0 0,0 0-1,1 0 1,-1 0 0,-1 0 0,0-4 0,1 5-74,0 1 1,-1 0 0,1 0 0,0-1-1,-1 1 1,0 0 0,1 0 0,-1 0-1,1 0 1,-1 0 0,0 0 0,0 0 0,0 0-1,0 0 1,0 0 0,0 0 0,0 0-1,0 1 1,0-1 0,0 0 0,0 1-1,0-1 1,-2 0 0,1 1 7,-1-1 0,1 1 0,-1 0 0,1 0 0,-1 0 0,1 0 0,-1 0 0,1 1 0,-1-1 0,1 1 0,-4 1 0,-2 1 44,1 0 0,-1 0 0,1 1 0,0 0 1,0 1-1,-8 6 0,6-2-2,0 0 0,1 1 1,0 0-1,1 0 0,0 0 0,1 1 0,0 0 1,-7 17-1,10-19-4,-1 1 0,1 0 0,1 0 0,-1 0 0,2 1 0,-1-1 0,2 0 0,-1 1 0,1-1 0,3 16 0,-3-24-70,1 0 1,-1 1 0,1-1 0,-1 0-1,1 0 1,0 0 0,0 0-1,0 0 1,1 0 0,-1 0 0,0 0-1,1-1 1,-1 1 0,1 0 0,-1-1-1,1 1 1,0-1 0,0 0-1,-1 1 1,1-1 0,0 0 0,0 0-1,0 0 1,1 0 0,-1-1-1,0 1 1,0-1 0,0 1 0,1-1-1,-1 0 1,0 0 0,0 0-1,3 0 1,5 0-105,0-1 1,-1-1-1,1 0 0,-1 0 0,1-1 1,10-4-1,3-3-143,-1 0 0,0-2 0,-1 0 1,0-1-1,23-20 0,7-12-181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16131,'0'22'1281,"0"-4"-985,0-6-152,0-3 384,5 1-744,2-6 232,2-2-72,2-2-144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 10354,'-5'10'473,"0"-1"1,0 1-1,-1-1 0,0 0 0,0-1 0,-1 1 0,-8 6 1,6-4 149,0-1-1,0 1 1,-12 21 0,19-28-573,1 0 0,-1-1 0,1 1 0,-1 0 0,1 0 0,0 1 0,1-1 0,-1 0 0,1 0 0,0 0 0,0 1 0,0-1 0,0 0 0,1 0 0,-1 0 0,3 7 0,22 58 4,-16-48-15,-1 1 0,-1 0 0,6 29 1,-12-42 36,0-1-1,-1 0 1,0 0 0,0 0 0,-1 1 0,0-1 0,0 0 0,-1 0 0,0 0 0,0 0 0,-1-1 0,0 1 0,-6 9 0,-15 20 755,23-35-765,0-1-1,0 1 1,-1-1-1,1 0 1,-1 1-1,1-1 1,-1 0-1,1 0 1,-1 0-1,0 0 1,1 0-1,-1 0 1,0-1-1,0 1 1,1-1-1,-1 1 1,0-1-1,0 1 1,0-1-1,-2 0 1,3 0-37,0-1-1,0 1 1,0 0 0,0-1 0,0 1 0,1-1 0,-1 1-1,0-1 1,0 1 0,1-1 0,-1 1 0,0-1-1,1 0 1,-1 0 0,0 1 0,1-1 0,-1 0 0,1 0-1,-1 0 1,1 1 0,0-1 0,-1 0 0,1 0 0,0 0-1,0 0 1,0 0 0,-1 0 0,1 0 0,0 0-1,0 0 1,1-1 0,2-36 378,3 16-328,0 0-1,2 1 0,0 0 1,1 1-1,2-1 0,17-26 1,-1 8-99,2 1 0,35-35 0,-6 16-29,14-16 76,-71 72-26,0 0 0,0 0 0,0-1-1,-1 1 1,1 0 0,0-1 0,0 1-1,-1-1 1,1 1 0,-1-1 0,1-1 0,-1 2-2,0 1 0,0 0 0,0-1 0,0 1 1,0-1-1,0 1 0,0-1 0,0 1 0,0-1 1,0 1-1,0-1 0,-1 1 0,1-1 0,0 1 1,0 0-1,0-1 0,-1 1 0,1-1 1,0 1-1,-1 0 0,1-1 0,0 1 0,-1 0 1,0-1-1,0 1-3,0-1-1,0 1 1,0 0 0,-1-1 0,1 1 0,0 0 0,0 0-1,-1 0 1,1 0 0,0 0 0,0 0 0,-1 0 0,1 1-1,0-1 1,0 0 0,-1 1 0,1-1 0,0 1 0,0-1-1,0 1 1,0 0 0,0-1 0,0 1 0,-2 1 0,2-1-6,-1 0 1,1 0 0,-1 1 0,1-1 0,-1 0 0,1 1 0,0-1 0,0 1 0,0 0 0,-1-1 0,2 1 0,-1 0 0,0-1 0,0 1 0,0 0 0,1 0-1,-1 0 1,1 3 0,0-4 3,0 1-1,0-1 1,1 1-1,-1 0 1,0-1-1,1 1 1,0-1-1,-1 0 1,1 1-1,0-1 1,0 0-1,-1 1 1,1-1-1,0 0 1,0 0-1,1 1 1,-1-1-1,0 0 1,0 0-1,0-1 1,1 1-1,-1 0 1,3 1-1,21 10-63,1-1 0,27 7 0,22 10 42,-72-26 39,0-1 1,0 0-1,0 0 0,0-1 1,0 1-1,0 0 1,1-1-1,-1 0 1,0 0-1,0 0 0,0 0 1,0 0-1,0-1 1,0 1-1,1-1 1,-1 0-1,0 0 0,-1 0 1,5-2-1,-3 1 4,0-1 0,0 1-1,-1-1 1,1 0 0,-1 0-1,1-1 1,-1 1 0,0-1-1,-1 0 1,1 0 0,0 0-1,1-4 1,-1 2 12,0 0 1,-1 0-1,0 0 0,0 0 0,-1 0 1,0-1-1,0 1 0,1-12 0,-2 14-1,0 0 1,-1 0-1,1 0 0,-1 0 0,0 1 0,0-1 0,0 0 0,0 0 0,0 1 0,-1-1 1,0 0-1,0 1 0,0 0 0,-3-4 0,2 1-453,6 6 41,12 8-129,-6-3 460,11 3-234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16892,'18'-8'720,"1"0"0,0 1 0,1 1 0,-1 1 0,38-5 1,-56 10-712,1-1 0,-1 1 1,0 0-1,1 0 0,-1 0 1,1 0-1,-1 1 0,0-1 1,1 0-1,-1 0 1,1 1-1,-1-1 0,0 1 1,0-1-1,3 2 0,-4-1 0,1-1-1,-1 1 0,1-1 0,-1 1 0,0-1 1,1 1-1,-1 0 0,0-1 0,1 1 0,-1 0 0,0-1 1,0 1-1,1 0 0,-1-1 0,0 1 0,0 0 1,0 0-1,0-1 0,0 1 0,0 0 0,0 1 1,-2 3 33,1 1 1,-1-1-1,0 1 0,-1-1 1,-5 10-1,5-9-34,-7 14-10,0-3-4,1 1 1,0 1-1,-8 27 1,17-45 5,-1 1 0,1-1 0,-1 0 0,1 1 0,0-1 0,0 0 1,0 1-1,0-1 0,0 0 0,0 1 0,0-1 0,0 1 0,0-1 1,0 0-1,1 1 0,-1-1 0,1 0 0,-1 0 0,1 1 0,-1-1 1,2 2-1,-1-3 0,0 1 0,0-1 1,0 1-1,0-1 1,0 1-1,0-1 0,0 1 1,0-1-1,0 0 1,0 1-1,0-1 0,1 0 1,-1 0-1,0 0 0,0 0 1,0 0-1,0 0 1,0 0-1,2-1 0,5-1 3,0-1 1,0 0-1,0 0 0,-1-1 0,13-7 0,19-16 21,-2-1 1,-1-1-1,-1-3 0,53-60 0,-96 103-58,2 0 1,-1 1-1,-7 21 0,10-25 37,1 0-1,0 1 1,1-1 0,0 1 0,0 0-1,1 0 1,0-1 0,0 14 0,2-20 3,-1-1 1,0 1 0,0-1 0,1 0 0,-1 1 0,1-1-1,-1 1 1,1-1 0,0 0 0,0 1 0,-1-1 0,1 0-1,0 1 1,0-1 0,0 0 0,0 0 0,0 0 0,1 0-1,-1 0 1,0 0 0,0-1 0,1 1 0,-1 0 0,0 0-1,1-1 1,-1 1 0,1-1 0,-1 0 0,1 1 0,-1-1-1,1 0 1,-1 0 0,1 0 0,-1 0 0,3 0 0,3-1 18,0 0 1,-1 0 0,1 0 0,-1-1 0,0 0 0,1 0 0,6-5 0,11-5 39,-1-2-1,0-1 1,-1-1 0,-1-1-1,-1-1 1,0 0 0,20-26 0,-36 38-70,1 0 0,-1 0 0,0 0 0,4-11 1,-8 13-64,-6 7 36,-5 7-1,3 1 26,0-1 0,1 1 0,-9 20-1,13-26 22,1 1-1,0 0 1,0 0 0,0 1-1,1-1 1,-1 0-1,2 0 1,-1 1 0,1 9-1,0-15-33,0 0 0,0 0-1,0 0 1,0 0 0,0 0-1,0 0 1,1 0 0,-1 0 0,0 0-1,1 0 1,-1 0 0,1 0-1,-1 0 1,1 0 0,0 0 0,-1-1-1,1 1 1,0 0 0,-1 0-1,1 0 1,0-1 0,0 1 0,0-1-1,0 1 1,0 0 0,0-1-1,0 0 1,0 1 0,0-1-1,0 0 1,0 1 0,0-1 0,0 0-1,2 0 1,2 0-167,0 0-1,1-1 1,-1 0-1,0 0 1,9-3 0,-12 4 198,15-5-374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18308,'-14'3'412,"0"0"1,0 1-1,0 1 0,0 0 1,1 1-1,-26 15 0,21-12-45,-6 3-268,15-8-117,-1 1-1,0 0 0,1 0 0,0 1 0,-10 9 0,19-15 7,0 0 0,0 0-1,0 1 1,1-1 0,-1 0-1,0 0 1,0 1 0,0-1-1,0 0 1,0 0 0,1 0-1,-1 0 1,0 1 0,0-1-1,0 0 1,1 0 0,-1 0 0,0 0-1,0 0 1,0 0 0,1 1-1,-1-1 1,0 0 0,0 0-1,1 0 1,-1 0 0,0 0-1,0 0 1,1 0 0,-1 0-1,0 0 1,0 0 0,1 0-1,-1 0 1,0 0 0,0 0-1,1-1 1,-1 1 0,0 0-1,0 0 1,0 0 0,1 0 0,16-1-415,1-1-53,85-6-1765,-92 8 2052,-1 0 0,1 1 0,-1 0 1,0 1-1,0 0 0,1 0 0,14 7 0,-24-9 211,0 0 0,0 1-1,-1-1 1,1 0 0,0 0-1,-1 1 1,1-1 0,0 1-1,0-1 1,-1 0 0,1 1-1,-1-1 1,1 1 0,0-1-1,-1 1 1,1 0 0,-1-1-1,1 1 1,-1 0-1,0-1 1,1 1 0,-1 0-1,0-1 1,1 1 0,-1 0-1,0 0 1,0-1 0,0 1-1,1 0 1,-1 0 0,0 0-1,0-1 1,0 1 0,0 0-1,0 0 1,-1-1 0,1 1-1,0 0 1,0 0-1,0 0 1,-1-1 0,1 1-1,0 0 1,-1-1 0,1 1-1,-1 0 1,1-1 0,-1 1-1,1-1 1,-1 1 0,0 0-1,-5 4 207,1 0 0,-1 0 0,1-1 0,-10 5-1,14-8-210,-30 18 876,-1-2 0,-65 25-1,96-41-938,0-1-1,0 1 0,-1-1 1,1 1-1,0-1 0,0 0 1,0 1-1,0-1 1,0 0-1,-1 0 0,1 0 1,0 0-1,0 0 0,0 0 1,-3 0-1,15-11-874,30-16 106,-4 7 283,9-3-193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 13899,'6'-6'1267,"-7"4"-453,-11 6-91,-23 14 332,5 3-114,-31 25 0,50-36-791,0 1-1,0-1 1,1 2 0,1-1 0,-13 21 0,21-30-112,0 0 0,-1 1 0,1-1 0,0 1-1,0 0 1,0-1 0,1 1 0,-2 4 0,2-6-26,0-1-1,1 1 1,-1 0 0,0 0 0,0-1-1,0 1 1,0 0 0,1-1-1,-1 1 1,0 0 0,1-1-1,-1 1 1,0-1 0,1 1 0,-1 0-1,1-1 1,-1 1 0,1-1-1,-1 1 1,1-1 0,-1 1 0,1-1-1,-1 0 1,1 1 0,0-1-1,-1 0 1,1 1 0,0-1 0,-1 0-1,1 0 1,0 0 0,-1 1-1,1-1 1,0 0 0,0 0-1,-1 0 1,1 0 0,1-1 0,6 1-7,0-1 1,0 0-1,-1 0 0,1-1 1,0 0-1,-1 0 1,1-1-1,-1 0 1,1 0-1,9-7 1,11-7-157,30-24 0,-44 30-22,1 0 0,-1-1 0,-1 0 0,0-1 0,-1-1 0,15-21 0,-35 38-67,0 6 278,0 0 0,1 0 0,0 0 0,1 1 0,0 0 0,0 0 0,1 0 0,1 1 0,-1 0 0,2 0 0,-5 20 0,8-30-56,-1 0-1,1 0 1,0 0-1,0 0 0,0 0 1,0 0-1,0 0 1,0 1-1,0-1 0,0 0 1,0 0-1,0 0 1,1 0-1,-1 0 1,0 0-1,1 0 0,-1-1 1,1 1-1,-1 0 1,1 0-1,-1 0 0,1 0 1,0 0-1,-1-1 1,1 1-1,0 0 1,0-1-1,-1 1 0,1 0 1,0-1-1,0 1 1,0-1-1,0 1 0,0-1 1,0 0-1,0 1 1,0-1-1,0 0 1,0 0-1,0 0 0,0 1 1,0-1-1,0 0 1,0 0-1,0-1 0,0 1 1,0 0-1,2-1 1,4 0-134,0-1 0,0 0-1,0 0 1,0-1 0,10-5 0,18-13-193,2-6-119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 15555,'0'0'26,"0"0"0,0-1 1,0 1-1,0 0 0,1 0 0,-1 0 0,0 0 0,0 0 0,0 0 0,0 0 0,0 0 0,0-1 0,0 1 0,0 0 1,0 0-1,0 0 0,0 0 0,0 0 0,0 0 0,0-1 0,0 1 0,0 0 0,0 0 0,0 0 0,0 0 1,0 0-1,0 0 0,0 0 0,0-1 0,0 1 0,0 0 0,0 0 0,0 0 0,0 0 0,0 0 0,0 0 0,0 0 1,-1-1-1,1 1 0,0 0 0,0 0 0,0 0 0,0 0 0,0 0 0,0 0 0,0 0 0,0 0 0,-1 0 0,1 0 1,0 0-1,0 0 0,0 0 0,0 0 0,0 0 0,0 0 0,-1 0 0,1 0 0,0 0 0,0 0 0,0 0 0,0 0 1,0 0-1,0 0 0,-10 8 660,-8 17 467,-10 17 58,14-23-1025,2 0-1,0 0 1,1 2 0,-10 25-1,20-44-187,1-1 0,-1 0 1,1 0-1,0 1 0,-1-1 0,1 0 0,0 1 0,0-1 0,0 0 1,0 1-1,0-1 0,0 0 0,0 0 0,0 1 0,1-1 0,-1 0 1,0 1-1,1-1 0,-1 0 0,1 0 0,-1 0 0,1 1 0,0-1 1,0 0-1,-1 0 0,1 0 0,0 0 0,0 0 0,0 0 0,0-1 1,0 1-1,0 0 0,0 0 0,0-1 0,1 1 0,-1 0 0,0-1 1,0 0-1,1 1 0,0 0 0,8 1-84,-1-1 1,0 1-1,1-1 0,15-1 1,-9 1-90,-5-1 71,34 4-306,-43-4 380,1 1 0,-1-1 0,1 1 0,-1 0 0,1 0 0,-1 0 0,1 0 0,-1 0 0,0 0 0,1 1 0,-1-1 0,0 1 0,3 2 0,-4-2 40,0-1 0,-1 1 0,1 0 0,-1-1 0,1 1 0,-1 0 0,1-1 1,-1 1-1,0 0 0,0 0 0,0 0 0,0-1 0,0 1 0,0 0 1,0 0-1,-1-1 0,1 1 0,-1 0 0,1-1 0,-1 1 0,1 0 1,-1-1-1,0 1 0,0-1 0,-2 3 0,-3 6 194,-1 0 0,-13 14-1,14-16-71,-7 4 129,11-9-165,-1 0-1,0-1 1,1 1 0,-1 0 0,1 0 0,0 0 0,0 1-1,-3 6 1,5-10-89,0 0-1,0 0 1,0 0-1,0 1 1,0-1-1,0 0 0,0 0 1,0 0-1,0 0 1,0 0-1,0 0 1,0 0-1,0 0 0,0 1 1,0-1-1,0 0 1,0 0-1,0 0 1,0 0-1,0 0 1,0 0-1,0 0 0,0 0 1,0 0-1,1 1 1,-1-1-1,0 0 1,0 0-1,0 0 1,0 0-1,0 0 0,0 0 1,0 0-1,0 0 1,0 0-1,1 0 1,-1 0-1,0 0 1,0 0-1,0 0 0,0 0 1,0 0-1,0 0 1,0 0-1,1 0 1,-1 0-1,0 0 0,0 0 1,0 0-1,10-2 134,10-7 9,10-5-161,1 1-1,0 1 0,1 1 1,42-7-1,-57 12 217,-17 6-195,0 0-1,1 0 0,-1 0 0,0 0 0,0-1 0,0 1 1,1 0-1,-1 0 0,0 0 0,0-1 0,0 1 1,0 0-1,1 0 0,-1-1 0,0 1 0,0 0 0,0 0 1,0-1-1,0 1 0,0 0 0,0 0 0,0-1 0,0 1 1,0 0-1,0 0 0,0-1 0,0 1 0,0 0 1,0-1-1,0 1 0,0 0 0,0 0 0,0-1 0,0 1 1,0 0-1,0 0 0,0-1 0,-1 1 0,1 0 1,0 0-1,0-1 0,0 1 0,0 0 0,-1 0 0,1 0 1,0 0-1,0-1 0,0 1 0,-1 0 0,1 0 0,0 0 1,0 0-1,-1 0 0,1-1 0,0 1 0,-1 0 1,1 0-1,0 0 0,0 0 0,-1 0 0,-10-5-21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15291,'10'0'1697,"6"0"-1113,9 0-216,4 0 936,8-3-608,4 1-232,7-4-208,2-2 56,-4-15-159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3 587 13539,'-1'1'54,"1"-1"-1,0 1 1,0-1 0,0 1 0,-1-1 0,1 0-1,0 1 1,0-1 0,0 1 0,0-1 0,0 1-1,0 0 1,0-1 0,0 1 0,0-1 0,0 1-1,0-1 1,0 1 0,0-1 0,0 1 0,0-1-1,1 1 1,-1-1 0,0 0 0,0 1-1,1-1 1,-1 1 0,0-1 0,1 1 0,0 0-1,-1-1 13,1 0-1,0 0 0,0 0 0,0 1 0,0-1 0,0 0 1,0 0-1,1 0 0,-1 0 0,0-1 0,0 1 0,0 0 1,-1 0-1,3-1 0,38-18 1173,-39 18-1080,75-40 1179,-1-3 1,124-98 0,-64 20-1109,-110 96-271,-2-1 0,41-57 1,-60 77 15,-1-1 1,1 0-1,-2 0 1,1 0-1,-1 0 1,0-1-1,2-14 1,-4 22 19,-1 1 1,0-1-1,0 0 1,0 1-1,0-1 1,0 0-1,0 0 1,0 1 0,0-1-1,0 0 1,0 1-1,0-1 1,0 0-1,-1 1 1,1-1-1,0 0 1,0 1-1,-1-1 1,1 1 0,0-1-1,-2-1 1,2 2 1,-1 0 1,1 0-1,-1 0 1,1 0 0,-1 0-1,1 0 1,-1 0 0,1 0-1,-1 0 1,1 0-1,-1 0 1,1 0 0,-1 0-1,1 0 1,0 0-1,-1 0 1,1 1 0,-1-1-1,1 0 1,-1 0-1,0 1 1,-22 18-48,-35 51 219,3 2-1,-45 79 1,95-142-136,-23 43 124,26-48-141,0 0-1,1 0 0,-1 0 0,1 0 0,0 0 1,1 0-1,-1 0 0,1 1 0,-1-1 0,1 0 1,1 5-1,-1-7-16,1-1 1,-1 0 0,1 1 0,0-1 0,-1 0-1,1 1 1,0-1 0,0 0 0,0 0-1,0 0 1,0 0 0,0 0 0,0 0-1,0 0 1,1 0 0,-1 0 0,0 0-1,0-1 1,1 1 0,-1 0 0,1-1 0,-1 1-1,1-1 1,-1 0 0,0 1 0,1-1-1,2 0 1,4 1-61,0-1-1,0 0 1,13-1 0,-5-2-113,1 0 0,0-1 0,-1-1 0,0 0 0,0-1 0,22-12 0,1-4-602,43-31 1,-68 47 699,-14 6 83,0 0-1,0 0 1,0 0-1,1 0 1,-1 0-1,0 1 1,0-1-1,0 0 1,0 0-1,1 0 1,-1 1-1,0-1 1,0 0 0,0 0-1,0 0 1,0 1-1,0-1 1,1 0-1,-1 0 1,0 1-1,0-1 1,0 0-1,0 0 1,0 1-1,0-1 1,0 0-1,0 0 1,0 0-1,0 1 1,0-1-1,0 0 1,-1 1-1,-8 28 589,5-20-462,1 0 8,-1 3 116,0 0 0,1 0 1,0 1-1,-2 25 0,5-38-259,0 1 0,0-1 0,-1 1-1,1 0 1,0-1 0,0 1 0,0 0 0,0-1 0,0 1-1,0-1 1,0 1 0,0 0 0,1-1 0,-1 1-1,0 0 1,0-1 0,0 1 0,1-1 0,-1 1-1,0-1 1,1 1 0,-1-1 0,0 1 0,1-1-1,-1 1 1,1-1 0,-1 1 0,1-1 0,-1 1 0,1-1-1,-1 0 1,1 1 0,-1-1 0,1 0 0,0 0-1,-1 1 1,1-1 0,-1 0 0,1 0 0,0 0-1,-1 0 1,1 0 0,0 0 0,-1 0 0,1 0 0,-1 0-1,1 0 1,0 0 0,-1 0 0,1 0 0,0-1-1,-1 1 1,1 0 0,-1 0 0,1-1 0,-1 1-1,1 0 1,-1-1 0,1 1 0,-1 0 0,2-2-1,2-1-133,1 0-1,-1 0 1,1-1-1,-1 0 1,7-8-1,5-12-94,0-3-80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19668,'0'11'1537,"0"-9"-1209,-3-2-136,3-2 416,1-4-712,4 0-864,1 0 880,1 2-217,0 1-151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150 386 15419,'-45'32'1517,"34"-25"-1283,0 0 0,0 0 0,1 1 0,0 1 0,1-1 0,0 2 0,0-1 0,-9 16-1,17-25-209,1 1-1,-1 0 0,0-1 0,1 1 1,0 0-1,-1-1 0,1 1 0,-1 0 1,1 0-1,0 0 0,0-1 0,-1 1 1,1 0-1,0 0 0,0 0 0,0 0 0,0-1 1,0 1-1,0 0 0,0 0 0,0 0 1,0 0-1,0-1 0,1 1 0,-1 0 1,0 0-1,1 0 0,-1-1 0,0 1 1,1 0-1,-1 0 0,1-1 0,-1 1 1,1 0-1,-1-1 0,1 1 0,0-1 1,-1 1-1,1-1 0,0 1 0,-1-1 0,1 1 1,0-1-1,0 0 0,-1 1 0,1-1 1,0 0-1,0 1 0,0-1 0,0 0 1,0 0-1,5 1 47,-1-1 0,1 0 0,-1 0 0,1 0 0,-1-1 0,11-1 0,2-4-51,-1 0 0,1 0-1,-1-2 1,0 0 0,-1-1-1,0-1 1,-1 0 0,0-1 0,0-1-1,-1 0 1,-1-1 0,0-1-1,12-15 1,-8 6-94,0 0 1,-2-1-1,0-1 1,-2-1-1,-1 0 1,-1 0-1,15-53 1,-23 66-4,0 0-1,-1 0 1,-1-1 0,1-22 0,-2 34 61,0-1 1,-1 1-1,1 0 1,0 0-1,-1-1 1,0 1-1,1 0 0,-1 0 1,0 0-1,0 0 1,0 0-1,0 0 0,0 0 1,-1 0-1,-2-2 1,3 3 5,-1 0 0,0 0 0,1 0-1,-1 1 1,0-1 0,0 0 0,1 1 0,-1 0 0,0-1 0,0 1 0,0 0 0,0 0 0,0 0 0,1 0 0,-1 0-1,0 0 1,0 1 0,0-1 0,0 1 0,1-1 0,-1 1 0,-2 1 0,-7 2 36,0 2 0,0 0 1,1 0-1,0 0 0,0 2 0,1-1 1,-15 15-1,-55 67 477,71-80-417,1 1 0,0 0 0,0 0 0,1 1 0,0-1-1,-7 21 1,12-26-108,-1-1 0,1 1-1,0 0 1,1 0 0,-1 0-1,1 0 1,0 0 0,0 0 0,1 0-1,-1 0 1,1-1 0,0 1-1,0 0 1,1 0 0,0-1-1,-1 1 1,2 0 0,-1-1-1,3 5 1,4 4-285,0-1-1,1 0 1,0 0 0,1-1-1,0 0 1,1 0 0,0-2 0,1 1-1,0-2 1,18 10 0,-10-9 136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14539,'0'0'58,"0"0"0,0-1 0,1 1 0,-1 0 0,0 0 0,0 0 0,0 0 0,1 0 0,-1 0 0,0 0 0,0 0 0,1 0 0,-1-1 0,0 1-1,1 0 1,-1 0 0,0 0 0,0 0 0,1 0 0,-1 1 0,0-1 0,0 0 0,1 0 0,-1 0 0,0 0 0,0 0 0,1 0 0,-1 0 0,0 0 0,0 1 0,0-1 0,1 0 0,-1 0 0,0 0 0,0 0 0,0 1 0,1-1 0,3 14 1133,-4 22 33,-1-30-869,-24 203 3012,-1 17-2065,26-225-1297,0 0 0,0 1 1,0-1-1,0 0 0,0 0 0,0 0 0,0 1 0,0-1 1,1 0-1,-1 0 0,0 0 0,1 0 0,-1 0 0,1 1 1,0 0-1,0-1-7,-1-1 0,0 0 0,1 0 0,-1 0 0,1 0 0,-1 0 0,0 0 1,1 0-1,-1 0 0,1 0 0,-1 0 0,0 0 0,1 0 0,-1-1 0,1 1 0,-1 0 0,0 0 0,1 0 1,-1 0-1,0-1 0,1 1 0,-1 0 0,0 0 0,1-1 0,-1 1 0,0 0 0,0-1 0,1 1 1,-1-1-1,28-39-298,-20 28 198,9-13-86,-5 6 23,0 0 1,2 0 0,0 1-1,2 1 1,-1 1-1,24-19 1,-36 33 142,0 0-1,0 0 1,0 0 0,0 1 0,0-1-1,1 1 1,-1 0 0,0 0-1,1 0 1,-1 1 0,5-1-1,-6 1 21,-1 0 0,0 0 0,0 0 0,1 0 0,-1 1 0,0-1-1,0 0 1,0 1 0,1-1 0,-1 1 0,0-1 0,0 1 0,0 0 0,0 0 0,0-1 0,0 1-1,0 0 1,0 0 0,0 0 0,-1 0 0,1 0 0,0 0 0,-1 0 0,1 0 0,0 0-1,-1 0 1,1 1 0,-1-1 0,0 0 0,1 0 0,-1 0 0,0 3 0,1 5 41,0 0 0,-1 1 0,0-1 0,0 1-1,-1-1 1,0 0 0,-1 0 0,0 1 0,-6 13 0,-5 12 304,-19 34 0,22-48-170,-25 46 654,68-93-560,9-9-717,23-20-2050,-63 53 2408,0 0 0,-1 0 0,1-1 0,0 1 1,-1 0-1,1-1 0,-1 1 0,0-1 0,1 1 1,-1-1-1,1-3 0,0-10-611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17364,'-7'1'462,"0"-1"-1,0 2 1,0-1 0,1 1 0,-1 0 0,-11 5 0,14-6-355,1 1 1,-1 0 0,0 0-1,0 0 1,1 1 0,-1-1-1,1 1 1,0 0 0,0 0-1,0 0 1,-5 7 0,8-10-101,0 0 0,-1 1 0,1-1 0,0 1 0,0-1 0,-1 1 0,1-1 0,0 1 0,0-1 0,0 1 0,0-1-1,0 1 1,0-1 0,0 1 0,0-1 0,0 1 0,0-1 0,0 1 0,0-1 0,0 1 0,0-1 0,1 1 0,-1-1 0,0 1 0,0-1 0,0 0 0,1 1 0,-1-1 0,1 1 0,15 6 100,27-5-60,-38-2-46,65-5 21,-37 2-29,54 3 0,-68 5 20,-17-1 58,-12-1 99,10-3-161,0 0-1,-1 0 0,1 1 0,0-1 0,-1 0 0,1 0 0,0 0 0,0 0 1,-1 0-1,1 0 0,0 0 0,-1 0 0,1 0 0,0 0 0,-1 0 0,1 0 1,0 0-1,-1 0 0,1 0 0,0 0 0,-1 0 0,1-1 0,0 1 0,-1 0 1,1 0-1,0 0 0,0 0 0,-1-1 0,1 1 0,0 0 0,0 0 0,-1-1 1,1 1-1,0 0 0,0 0 0,0-1 0,0 1 0,-1 0 0,1-1 0,0 1 1,0 0-1,0-1 0,0 1 0,0 0 0,0 0 0,0-1 0,0 1 0,0 0 0,0-1 1,0 1-1,0 0 0,0-1 0,0 1 0,0 0 0,0-1 0,0 1 0,0 0 1,0-1-1,1 1 0,-1-1 0,1 0 18,0-1 0,0 0 1,0 0-1,0 1 0,1-1 0,-1 0 0,1 1 1,-1 0-1,3-2 0,3-2-78,0 2 0,0-1 0,0 1 0,1 0 0,-1 1 0,1-1 0,0 2-1,10-2 1,3 0-736,41 2-1,-41 2 390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14123,'39'13'1784,"3"0"-1151,1 0-281,2-1 976,0-5-952,-2-3-264,-5-4-624,-6-2-288,-12-4-1249,-4-1 121,-7-1 712,-2 3 111,-6 3-151,4-4 448,-1 1-960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15867,'0'-12'2209,"0"20"-1905,-8 19 1088,-2 9-592,0 13-384,-3 5-143,5 4-201,3 1-24,1-7-8,2-7-40,7-19-136,2-11-161,2-17-367,-1-11 560,0-17-104,-6-12-96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16860,'16'-1'1680,"12"-8"-1016,6-3-248,6 1 704,5-2-223,6 1-265,-1 1-304,-3 1-664,-5 4-384,-14 3 592,-10 3-64,-20 1-153,-9 4-143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16700,'0'17'1560,"12"-11"-840,10-3-200,9-3 560,8-2-127,9 0-97,3-4-120,1 3-584,-4-3-384,-12 3-840,-9 2 944,-25 1-248,-7 3-153</inkml:trace>
  <inkml:trace contextRef="#ctx0" brushRef="#br0" timeOffset="1">21 226 11779,'-14'13'1472,"8"1"-808,12-9-104,7-2 1705,10-4-1625,4-5-248,8-4-512,1-5-248,5-2 504,-1 0-152,-4 2-352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14051,'34'5'1631,"-25"-4"-1288,-1 1-1,1-1 1,0 2 0,-1-1 0,13 6-1,-19-7-287,1 1 1,-1-1-1,1 1 0,-1 0 0,0 0 0,1 0 0,-1 0 0,0 0 0,0 1 1,-1-1-1,1 1 0,0-1 0,-1 1 0,0 0 0,1-1 0,-1 1 1,0 0-1,0 0 0,-1 0 0,2 4 0,-1-3 79,-1 0 1,1 0-1,-1 1 1,0-1-1,0 0 0,0 0 1,0 0-1,-2 8 1,10-41 1217,8-55 1,3-12-2267,-17 92 721,0 1 0,0-1 1,0 1-1,0 0 0,1 0 1,-1 0-1,1 0 0,0 0 1,0 0-1,0 1 0,0-1 0,0 1 1,1 0-1,-1 0 0,1 0 1,-1 1-1,8-3 0,17-10-729,8-10 423,-1-1-1,-1-2 1,-1-1-1,-1-2 1,-2-1-1,48-62 1,-76 90 518,2-3 86,1 0-1,-1 0 1,0-1-1,-1 1 1,0-1-1,0 0 1,0 0-1,-1 0 0,3-10 1,-5 17-85,0 0 1,0-1-1,0 1 1,0 0-1,1-1 1,-1 1 0,0 0-1,0-1 1,0 1-1,0 0 1,0-1-1,0 1 1,0 0-1,0-1 1,0 1-1,0-1 1,0 1-1,0 0 1,0-1-1,0 1 1,0 0-1,0-1 1,-1 1-1,1 0 1,0-1-1,0 1 1,0 0-1,-1 0 1,1-1 0,0 1-1,0 0 1,-1-1-1,1 1 1,0 0-1,0 0 1,-1 0-1,1-1 1,0 1-1,-1 0 1,1 0-1,0 0 1,-1 0-1,1 0 1,0-1-1,-1 1 1,1 0-1,0 0 1,-1 0-1,1 0 1,0 0-1,-1 0 1,1 0-1,-1 0 1,1 0 0,0 1-1,-1-1 1,1 0-1,0 0 1,-1 0-1,1 0 1,0 0-1,0 1 1,-1-1-1,1 0 1,0 0-1,-1 0 1,1 1-1,0-1 1,-1 1-1,-20 18 803,11-2-495,0 1 0,1 0-1,0 0 1,2 1 0,-10 34 0,10-30-133,-12 37 201,2 2 1,2 0 0,4 0-1,-5 80 1,16-141-392,0 1 1,0-1-1,0 1 1,0-1-1,0 0 1,0 1-1,0-1 1,1 0-1,-1 1 1,0-1-1,1 0 1,-1 0-1,1 1 1,-1-1-1,1 0 1,1 1-1,-2-1 5,1-1-1,0 1 0,0-1 1,-1 0-1,1 0 0,0 0 0,0 1 1,-1-1-1,1 0 0,0 0 1,0 0-1,0 0 0,-1 0 0,1 0 1,0 0-1,0-1 0,0 1 1,-1 0-1,1 0 0,0 0 0,0-1 1,-1 1-1,1-1 0,0 1 1,-1 0-1,1-1 0,0 1 0,0-2 1,11-7 75,-1 0 0,0-1 1,0-1-1,13-17 0,9-9 9,-16 19-59,-7 8-73,0-1 1,0 1 0,1 0-1,1 1 1,-1 1 0,1 0-1,17-9 1,-27 17 21,-1-1 0,0 1 0,1-1 0,-1 1 0,0-1 0,1 1 0,-1 0 1,1 0-1,-1 0 0,0 0 0,1 0 0,-1 0 0,1 0 0,-1 0 0,0 0 0,1 1 1,-1-1-1,1 0 0,-1 1 0,0 0 0,3 0 0,-3 1-2,1-1 0,-1 1-1,1-1 1,-1 1 0,0 0 0,0-1-1,0 1 1,0 0 0,0 0 0,0 0-1,0 0 1,-1 0 0,2 3 0,0 8-31,0 0 1,-1 0-1,-1 0 1,-1 13 0,1-12 41,0 28 117,0-42-103,0 0 1,0 0 0,0 0 0,0 1 0,0-1 0,0 0 0,0 0-1,0 0 1,0 0 0,0 1 0,0-1 0,1 0 0,-1 0 0,0 0 0,0 0-1,0 0 1,0 0 0,0 1 0,0-1 0,0 0 0,0 0 0,0 0-1,0 0 1,1 0 0,-1 0 0,0 0 0,0 0 0,0 1 0,0-1-1,0 0 1,0 0 0,1 0 0,-1 0 0,0 0 0,0 0 0,0 0-1,0 0 1,0 0 0,1 0 0,-1 0 0,0 0 0,0 0 0,7-5 172,4-8 32,15-23 82,-2-2 0,-2 0 0,23-56-1,-42 86-113,-4 11-130,-4 15-465,5-17 317,1 1-1,-1-1 1,0 1-1,1-1 1,-1 0 0,1 1-1,-1-1 1,1 1-1,-1-1 1,1 0 0,0 0-1,0 1 1,0-1 0,0 0-1,0 0 1,0 0-1,0 0 1,0 0 0,0 0-1,1 0 1,-1 0-1,0 0 1,0-1 0,1 1-1,-1-1 1,1 1 0,-1-1-1,1 1 1,-1-1-1,1 0 1,-1 1 0,1-1-1,-1 0 1,1 0-1,-1 0 1,1 0 0,2-1-1,4 0-182,1 0 0,-1-1 0,0 0 0,1 0 0,9-4 0,15-8-675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13979,'-18'12'502,"0"2"-1,1 0 1,0 0 0,2 2 0,-1 0-1,2 0 1,0 2 0,1 0-1,-20 36 1,32-52-481,0 0 0,1-1 0,-1 1 1,0-1-1,0 1 0,1 0 0,-1 0 0,1-1 0,0 1 0,-1 0 0,1 0 1,0 0-1,0-1 0,0 1 0,0 0 0,0 0 0,1 0 0,0 2 1,0-3-16,-1 0 1,1 0 0,0-1-1,-1 1 1,1 0 0,0-1-1,0 1 1,0 0 0,0-1-1,0 0 1,0 1 0,0-1-1,-1 1 1,1-1 0,0 0-1,0 0 1,0 1 0,1-1-1,-1 0 1,0 0 0,0 0-1,0 0 1,1-1 0,6 0-32,-1 0 0,1-1 0,-1 0 0,0 0 0,0-1 1,0 0-1,8-4 0,8-6-115,-1-1-1,0-1 1,-2 0 0,1-2 0,-2-1-1,20-22 1,-36 36 182,-4 5 12,-10 9 75,-16 19 126,20-21-246,-8 11 317,-16 28-1,28-43-402,1 1 1,-1-1-1,1 1 0,0 0 0,0 0 0,1 0 0,-1 0 0,1 0 0,0 0 0,0 0 0,1 1 0,0 7 0,7 6-412,0-12 129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15747,'-15'11'769,"1"1"-1,0 0 0,1 1 0,-12 15 0,19-21-633,0 0-1,1 1 1,0 0 0,0-1 0,1 1-1,0 1 1,1-1 0,0 1-1,0-1 1,-2 11 0,5-18-122,0 0 1,0 0 0,-1 0-1,1 0 1,0 0 0,0 0-1,0 0 1,0 1-1,0-1 1,0 0 0,1 0-1,-1 0 1,0 0-1,0 0 1,1 0 0,-1 0-1,1 0 1,-1 0-1,1 0 1,-1 0 0,1-1-1,0 1 1,-1 0 0,1 0-1,0 0 1,-1-1-1,1 1 1,0 0 0,0-1-1,0 1 1,0-1-1,0 1 1,0-1 0,0 1-1,0-1 1,0 0 0,1 1-1,5 0-39,-1-1 0,1 0 0,-1 0 0,1 0 1,9-3-1,22 1-387,-36 3 384,0-1 1,0 1-1,0-1 0,0 1 0,-1-1 0,1 1 0,0 0 1,-1 0-1,1 0 0,0 0 0,-1 0 0,1 1 1,-1-1-1,0 0 0,1 1 0,-1-1 0,0 1 0,2 2 1,-2-1-21,1 1 1,0 0-1,-1 0 1,0 0-1,0 0 1,0 0-1,0 0 1,-1 5-1,1 8-59,-2-1 0,0 0 1,-5 22-1,6-37 107,-6 24 74,0 0 0,-2 0 0,-1-1 0,0-1 0,-2 1 1,-1-2-1,-23 36 0,18-35 145,-1 0 0,0-1 0,-2-1 0,-1 0 0,0-2 0,-37 26 0,52-41-155,-1 0 0,1 0 0,-1-1 0,0 1 0,0-2 0,0 1 0,0-1 0,-1 0 0,1 0 0,-13 0 0,17-2-58,1 0 0,-1 0 0,1 0 0,-1-1 1,1 1-1,-1-1 0,1 0 0,-1 0 0,1 0 0,-1 0 1,1 0-1,0 0 0,0-1 0,-1 1 0,1-1 0,0 1 1,0-1-1,1 0 0,-1 0 0,0 0 0,0 0 0,1 0 1,0 0-1,-1 0 0,1-1 0,0 1 0,0 0 0,0-1 1,0 1-1,0-1 0,1 1 0,-1-1 0,1 1 0,0-4 0,-2-6-63,1 1-1,1-1 0,0 0 0,1 0 1,0 0-1,1 0 0,0 0 1,1 1-1,0-1 0,1 1 0,1 0 1,-1 0-1,2 0 0,-1 0 0,10-12 1,-6 10-52,0 1 0,1 0 0,0 1 0,1 0 0,0 1 1,0 0-1,1 1 0,1 0 0,-1 1 0,1 0 0,25-10 1,90-19-1833,-114 33 1574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16676,'-2'4'1216,"8"0"-880,4 1-80,12-2 440,8 0-184,21-3-264,10-2-296,18-7 192,8-1 8,3-4-112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9578,'3'2'1971,"7"-1"-728,11-3-265,443-63 1103,-149 18-2782,-202 36 435,168 8 0,-240 3 343,29-3 165,0-3 0,137-31 0,-129 21-62,153-13 0,4 35-95,-159-1 5,0-3 0,118-12 1,180-17 797,-54 8-564,-184 9-181,169 10 1,-270 2-25,58 12 0,-92-14-139,0 0 0,0 0 0,-1 0-1,1 0 1,0 0 0,0 0-1,0-1 1,-1 1 0,1 0-1,0 0 1,0-1 0,-1 1-1,1 0 1,0-1 0,-1 1-1,1 0 1,0-1 0,-1 1-1,1-1 1,0 0 0,-1 1 0,1-1-1,-1 1 1,1-1 0,-1 0-1,1 1 1,-1-1 0,0 0-1,1 0 1,4-10-177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4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15211,'-6'-4'1281,"13"1"-793,7 0-168,8-3 616,9-1-248,5-5-744,3-1 208,-3-1-8,-1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12755,'0'0'27,"0"0"0,0 0 1,0-1-1,1 1 0,-1 0 0,0-1 1,0 1-1,0 0 0,1 0 0,-1 0 1,0-1-1,0 1 0,1 0 0,-1 0 1,0 0-1,0 0 0,1-1 1,-1 1-1,0 0 0,0 0 0,1 0 1,-1 0-1,0 0 0,1 0 0,-1 0 1,0 0-1,1 0 0,-1 0 1,0 0-1,1 0 0,-1 0 0,0 0 1,0 0-1,1 0 0,-1 0 0,0 0 1,1 0-1,-1 1 0,0-1 0,0 0 1,1 0-1,-1 0 0,0 1 1,0-1-1,1 0 0,-1 0 0,0 0 1,0 1-1,0-1 0,0 0 0,1 0 1,-1 1-1,0-1 0,0 0 1,0 1-1,0-1 0,0 0 0,0 0 1,0 1-1,1-1 0,-1 0 0,0 1 1,0-1-1,0 0 0,0 1 0,-1-1 1,1 1-1,0 24 689,-11 84 415,-5 39 503,4 164 0,12-312-1630,0 7 80,1 0 0,-1 0-1,1 0 1,0 0 0,3 10 0,-3-16-66,-1 0-1,1 0 0,0 0 1,-1 1-1,1-1 0,0 0 0,-1 0 1,1 0-1,0 0 0,0 0 1,0 0-1,0-1 0,0 1 0,0 0 1,0 0-1,1-1 0,-1 1 1,0 0-1,0-1 0,0 1 0,1-1 1,-1 0-1,0 1 0,1-1 1,-1 0-1,0 0 0,1 0 0,-1 0 1,0 0-1,0 0 0,1 0 1,-1-1-1,3 1 0,3-3 19,0 1 0,0-1 0,0 0 0,0 0 0,0-1 0,-1 0 0,1 0 0,-1-1 1,0 0-1,-1 0 0,9-9 0,6-8 66,25-37 1,-27 34-88,-2 0 0,-1-1 0,23-56 0,-42 94-19,2-1 1,0 1-1,-2 16 1,1-1 10,0-10 13,-3 33 31,5-46-42,1 0 0,0 0 0,1-1 1,-1 1-1,0 0 0,1 0 0,0 0 0,0 0 0,3 6 1,-4-9-4,1-1 0,-1 1 0,1 0 0,-1 0 1,1-1-1,-1 1 0,1 0 0,0-1 0,-1 1 1,1 0-1,0-1 0,-1 1 0,1-1 1,0 1-1,0-1 0,0 0 0,0 1 0,-1-1 1,1 0-1,0 0 0,0 1 0,0-1 0,0 0 1,1 0-1,0 0 4,1 0 0,-1-1 0,1 1 0,-1-1 0,1 0 0,-1 1 0,0-1 0,1 0 0,1-2 0,7-3 27,-1-1-1,18-14 1,-23 16-22,19-15 42,-15 11-49,1 1 1,-1 0-1,1 1 0,1 0 1,-1 0-1,16-6 1,-25 13-10,0-1 0,0 1 0,0 0 0,1-1 0,-1 1-1,0 0 1,0 0 0,1 0 0,-1 0 0,0 0 0,0 0 0,1 0 0,-1 1 0,0-1 0,0 0 0,0 1 0,1-1 0,-1 1 0,0-1 0,0 1 0,0-1 0,0 1 0,0 0 0,0 0 0,0-1 0,0 1 0,0 0 0,0 0-1,0 0 1,-1 0 0,1 0 0,0 0 0,-1 0 0,1 0 0,-1 1 0,1-1 0,-1 0 0,1 2 0,1 5 10,0 0 1,0 0-1,-1 0 0,1 13 0,-2-17-2,0 18 30,1 19 29,-1-39-55,1 0-1,-1 1 0,0-1 0,1 0 1,0 0-1,-1 0 0,1 1 1,0-1-1,0 0 0,0 0 1,0 0-1,3 3 0,-4-5-4,1 1-1,0-1 1,0 1-1,0-1 1,0 1-1,1-1 1,-1 0-1,0 1 1,0-1-1,0 0 1,0 0-1,0 0 1,0 0-1,0 0 1,0 0-1,0 0 1,1 0-1,-1-1 0,0 1 1,0 0-1,0-1 1,0 1-1,0 0 1,0-1-1,0 0 1,0 1-1,0-1 1,1-1-1,31-24 46,-25 19-41,-1 1-3,64-50 17,-62 50-39,-1 1 0,1 0 1,0 0-1,1 1 0,-1 0 1,17-4-1,-24 8 10,0-1 0,0 1 0,0-1 0,0 1 0,0 0 0,1 0 0,-1-1 0,0 2 0,0-1 0,0 0 0,0 0 0,1 1 0,-1-1 0,0 1 0,0 0 0,0 0 0,0-1 0,0 1 0,0 0 0,-1 1 0,1-1 0,0 0 0,0 1 0,-1-1 0,1 0 0,2 4 0,-1 1 1,0 0 0,0 0 0,0 0 0,-1 0 1,0 1-1,2 11 0,-1-9 25,-3-8-16,0-1 0,0 1-1,0-1 1,0 1 0,0-1 0,0 1 0,0-1 0,0 0 0,0 1-1,1-1 1,-1 1 0,0-1 0,0 1 0,0-1 0,1 0 0,-1 1-1,0-1 1,1 0 0,-1 1 0,0-1 0,1 0 0,-1 1 0,1-1 0,-1 0-1,0 0 1,1 1 0,-1-1 0,1 0 0,0 0 0,9-8-626,5-20-439,-11 13 801,-4-4-104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19156,'0'-1'1816,"0"-2"-1423,0 0-265,3 0 744,6 3-1264,3 0-448,2 0 647,2 3-239,7 0-152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0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14931,'4'-1'214,"-1"0"-1,1 0 1,-1 1 0,1-1-1,-1 1 1,1 0 0,-1 0-1,1 0 1,-1 0 0,1 1-1,4 0 1,-6 0-133,-1 0 1,0 0-1,1 0 1,-1-1-1,0 1 0,0 0 1,0 0-1,0 1 1,0-1-1,0 0 1,0 0-1,0 0 0,0 1 1,0-1-1,-1 0 1,1 1-1,0-1 1,-1 1-1,1-1 0,-1 1 1,0-1-1,1 1 1,-1-1-1,0 1 1,0-1-1,0 1 0,0-1 1,-1 4-1,0 6 210,0 1 0,-1 0 0,-1-1 0,0 1 0,-1-1 0,-5 14 0,-37 67 552,29-61-475,8-15-225,6-10-77,-1 0 0,1 0 0,0 1 1,1-1-1,-1 0 0,1 1 1,-1 8-1,3-14-60,0-1 0,0 0 0,0 1 0,-1-1 0,1 0 0,0 1 0,0-1 0,0 0 0,1 1 0,-1-1 0,0 1 0,0-1 0,0 0 0,0 1 0,0-1 0,0 0 0,0 1 0,1-1 0,-1 0 0,0 0 0,0 1 0,0-1-1,1 0 1,-1 1 0,0-1 0,0 0 0,1 0 0,-1 0 0,0 1 0,1-1 0,-1 0 0,0 0 0,0 0 0,1 0 0,-1 1 0,1-1 0,16-3 49,16-13-169,-33 16 113,45-29-529,-2-1-1,54-51 0,-30 24-434,-66 59 751,-5 7 165,-7 12 88,6-12 4,-36 65 384,37-65-326,1 0 0,-1-1-1,1 1 1,1 1-1,0-1 1,-2 17-1,4-25-80,0 1 0,0-1 0,0 0-1,0 0 1,0 1 0,0-1-1,1 0 1,-1 0 0,0 0-1,0 1 1,1-1 0,-1 0 0,1 0-1,0 0 1,-1 0 0,1 0-1,0 0 1,-1 0 0,1 0 0,0 0-1,0 0 1,0 0 0,0 0-1,1 0 1,0 0 4,0 0-1,0-1 1,0 1-1,0 0 1,0-1-1,1 0 1,-1 1-1,0-1 1,0 0-1,0 0 1,1 0-1,2-1 1,5-1 8,0 0 0,0-1 0,0-1 0,17-7 0,0-5-158,-1 0-1,0-2 1,35-31-1,19-14-759,-82 71 881,0 1 1,0-1-1,-6 12 0,7-15 36,-5 9 88,2-1 1,0 1-1,0 0 1,-3 28-1,7-42-100,0 1-1,0 0 0,0 0 1,0 0-1,0-1 0,0 1 0,1 0 1,-1 0-1,0 0 0,0-1 0,0 1 1,1 0-1,-1 0 0,0-1 1,1 1-1,-1 0 0,1-1 0,-1 1 1,1 0-1,-1-1 0,1 1 0,0-1 1,-1 1-1,1-1 0,-1 1 0,1-1 1,0 1-1,0-1 0,-1 0 1,2 1-1,1 0 21,0-1 0,0 1 1,-1-1-1,1 0 0,0 0 0,0 0 0,5 0 1,12-4 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15083,'-1'0'89,"1"-1"0,0 1 0,-1-1 0,1 0 0,0 1 0,-1-1 0,1 1 0,0-1 0,0 0 0,0 1-1,-1-1 1,1 1 0,0-1 0,0 0 0,0 1 0,0-1 0,0 0 0,0 1 0,0-1 0,0 0 0,1 1 0,-1-1 0,0 1 0,0-1 0,0 0-1,1 0 1,15-14 1220,28-6-298,-38 19-851,4-2-30,32-11 148,-40 14-269,0 1-1,0-1 1,-1 1 0,1 0-1,0-1 1,0 1 0,0 0-1,0 0 1,0 0 0,0 1-1,0-1 1,0 0 0,0 1-1,0-1 1,0 1-1,-1 0 1,1 0 0,3 1-1,-4-1 2,0 0-1,-1 1 0,1-1 0,0 0 0,0 0 0,-1 1 1,1-1-1,-1 0 0,1 1 0,-1-1 0,0 0 1,0 1-1,1-1 0,-1 1 0,0-1 0,0 1 0,0-1 1,0 0-1,-1 1 0,1-1 0,0 1 0,-1 1 0,-12 34 160,10-29-127,-21 52 239,11-30-110,1 0 1,2 0-1,0 1 0,-8 55 0,18-82-147,0 0 0,0 0-1,0 1 1,0-1-1,0 0 1,1 0 0,1 6-1,-1-9-18,-1 0 0,0-1 0,1 1 0,-1 0 0,0 0 0,1-1 0,-1 1 0,1 0 0,-1-1 0,1 1 0,-1-1 0,1 1 0,0-1 0,-1 1 0,1-1 0,0 1 0,-1-1 0,1 1 0,0-1 0,0 0 0,-1 0 0,1 1 0,0-1 0,0 0 0,0 0 0,-1 0 0,1 0 0,0 0 0,0 0 0,0 0 0,0 0 0,-1 0 0,1 0 0,0 0 0,0 0 0,-1-1 0,1 1 0,0 0 0,0-1 0,-1 1 0,1 0 0,0-1 0,-1 1 0,2-2 0,14-9 26,0-1 1,-1 0-1,0-1 1,-1-1-1,23-30 1,-21 25-12,31-37 14,55-85 0,-93 125-40,-11 18 4,-15 30 98,10-14-10,1 1 1,-4 20-1,9-34-62,0 0 0,0 0 0,0 0 0,1 0-1,0 0 1,0 0 0,0 0 0,1 0 0,0 0 0,0 0 0,0 0 0,1 0 0,3 9 0,-4-13-17,0 1-1,0-1 1,0 0 0,0 0 0,0 1 0,0-1 0,1 0 0,-1 0 0,0 0-1,1 0 1,-1 0 0,1-1 0,-1 1 0,1 0 0,-1-1 0,1 1-1,0-1 1,-1 0 0,1 1 0,-1-1 0,1 0 0,0 0 0,-1 0 0,1 0-1,0 0 1,-1 0 0,1-1 0,0 1 0,-1 0 0,1-1 0,-1 1 0,3-2-1,4-1 4,0-1-1,0 0 0,-1 0 0,1-1 0,6-5 0,9-11 16,0 0-1,-2-2 0,0 0 1,26-41-1,-26 37 43,-21 27-60,0 0 0,0 0-1,0 0 1,0 1 0,0-1-1,0 0 1,0 0-1,0 0 1,0 0 0,0 0-1,0 1 1,0-1-1,0 0 1,0 0 0,0 0-1,0 0 1,0 0 0,1 0-1,-1 0 1,0 1-1,0-1 1,0 0 0,0 0-1,0 0 1,0 0-1,1 0 1,-1 0 0,0 0-1,0 0 1,0 0 0,0 0-1,0 0 1,0 0-1,1 0 1,-1 0 0,0 0-1,0 0 1,0 0-1,0 0 1,0 0 0,1 0-1,-1 0 1,0 0 0,0 0-1,0 0 1,0 0-1,0 0 1,1 0 0,-1 0-1,-3 16 145,-11 32 346,2 1 0,2 0 0,-4 73 0,13-117-455,1 0 0,1 0 0,-1-1 0,1 1 0,0 0 1,0 0-1,2 5 0,-3-9-42,0 0 0,1 0 0,-1-1 0,0 1 0,1-1 0,-1 1 0,0 0 0,1-1 0,-1 1 1,1-1-1,-1 1 0,1-1 0,0 1 0,-1-1 0,1 1 0,-1-1 0,1 0 0,0 1 0,-1-1 0,2 1 1,0-1-20,-1-1 1,0 1 0,0 0 0,0 0 0,0 0 0,0-1 0,0 1 0,0 0 0,0-1 0,0 1 0,0-1 0,0 1-1,0-1 1,0 0 0,0 1 0,0-1 0,0 0 0,0-1 0,8-8-132,-1 0 0,-1-1 0,0-1 0,-1 1 0,0-1 1,0 0-1,6-23 0,-3 11-161,1-2-113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3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15339,'2'2'207,"-1"-1"0,0 1-1,0 0 1,0-1 0,0 1-1,0 0 1,0 0 0,0 0 0,0 0-1,-1 0 1,1 0 0,-1 0-1,1 0 1,-1 0 0,0 0 0,0 0-1,0 3 1,-4 41 1449,2-33-913,-4 23 446,3-26-901,1 0 1,1 0-1,0 1 0,0 16 0,1-27-281,0 0 0,0 1-1,0-1 1,0 0 0,0 1 0,0-1-1,0 0 1,1 0 0,-1 1 0,0-1-1,0 0 1,0 0 0,0 1 0,0-1-1,0 0 1,0 0 0,1 1 0,-1-1-1,0 0 1,0 0 0,0 0-1,1 1 1,-1-1 0,0 0 0,0 0-1,1 0 1,-1 0 0,0 1 0,0-1-1,1 0 1,-1 0 0,0 0 0,0 0-1,1 0 1,-1 0 0,0 0 0,1 0-1,-1 0 1,14-6 96,17-20-96,-26 21 10,34-30-7,43-36-5,-73 64-10,0 0 0,1 1 0,0 1 0,0 0 0,0 0-1,1 1 1,12-4 0,-22 7 4,1 1 0,0-1 0,-1 1 0,1 0 0,0-1 0,-1 1 0,1 0 0,0 0-1,0 0 1,-1 0 0,1 0 0,0 1 0,0-1 0,-1 0 0,1 1 0,0-1 0,-1 1 0,1 0 0,-1 0 0,1-1 0,2 3-1,-2-1 4,-1 0 0,0 0 0,0 1 0,1-1-1,-1 0 1,0 0 0,-1 1 0,1-1-1,0 1 1,-1-1 0,0 0 0,1 1-1,-1-1 1,0 6 0,-1 10 53,0 0-1,-1 0 1,-9 34 0,-19 50-426,27-100-577,-1-8 712,1-7 98,-1-8-207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3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5 173 14171,'0'0'154,"-1"1"0,1 0 0,0 0 0,-1 0 0,1-1 0,0 1 1,0 0-1,0 0 0,0 0 0,0 0 0,-1 0 0,2 0 0,-1-1 0,0 1 0,0 0 0,0 0 0,0 0 0,0 0 0,1-1 1,-1 1-1,0 0 0,1 0 0,-1 0 0,1-1 0,-1 1 0,1 0 0,-1-1 0,1 1 0,-1 0 0,1-1 0,0 1 0,-1-1 0,1 1 1,0-1-1,1 2 0,0-1-8,0 0 0,-1-1 0,1 1 0,0 0 0,0-1 1,0 1-1,0-1 0,0 1 0,0-1 0,0 0 0,0 0 1,0 0-1,0 0 0,3-1 0,1-1-31,1 0 0,-1-1 0,0 0 0,0-1 0,-1 1 0,1-1 0,-1 0-1,0 0 1,0-1 0,0 0 0,6-7 0,3-5-2,-2 0-1,14-23 0,-23 34-100,0 1 0,0-1 0,-1 0 0,0 1 0,0-1 0,2-9 0,-4 14-11,0 0-1,0 0 0,1 0 0,-1 0 1,0 0-1,0 0 0,0-1 0,0 1 1,-1 0-1,1 0 0,0 0 0,0 0 0,0 0 1,-1 0-1,1 0 0,-1 0 0,1 0 1,-1 0-1,1 0 0,-1 0 0,0 1 1,1-1-1,-1 0 0,0 0 0,1 0 1,-1 1-1,0-1 0,0 0 0,0 1 0,0-1 1,0 1-1,0-1 0,0 1 0,0 0 1,0-1-1,0 1 0,0 0 0,0-1 1,0 1-1,0 0 0,0 0 0,0 0 1,0 0-1,-2 1 0,-2-1-1,1 1 0,0-1 1,-1 1-1,1 1 0,0-1 0,0 1 0,0-1 1,0 1-1,0 0 0,0 1 0,0-1 0,1 1 0,-1-1 1,1 1-1,0 0 0,-4 5 0,-3 2 35,1 1 0,1 1 1,-13 22-1,13-20 48,1 1 1,1 0 0,-9 32 0,13-39-36,0 0 0,1 0-1,-1 0 1,2 1 0,0-1 0,0 1 0,0-1 0,1 0 0,3 14 0,-4-20-36,0-1-1,1 1 1,-1-1-1,1 1 1,-1 0 0,1-1-1,0 1 1,0-1 0,0 0-1,0 1 1,0-1-1,0 0 1,0 1 0,0-1-1,0 0 1,1 0 0,-1 0-1,0 0 1,1 0 0,-1 0-1,1-1 1,-1 1-1,4 1 1,-3-2-24,1 0 0,0 0 0,0 0-1,0 0 1,0 0 0,-1-1 0,1 1 0,0-1 0,0 0 0,0 0 0,-1 0-1,5-2 1,6-4-313,0-1 1,0 0-1,21-20 0,-14 10-393,-1 0 0,-1-1 1,0 0-1,16-27 0,-18 18-124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3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13627,'0'0'83,"0"0"0,-1 0 0,1 0 0,0 0 0,0 0 0,-1 0 0,1 0 0,0 0 0,0 0 0,-1 0 0,1 0 0,0 0 0,-1 0 0,1 0 0,0 0 0,0 0 0,-1 0 0,1 0 0,0 1 0,-1-1 0,1 0 0,0 0 0,0 0 0,0 0 1,-1 1-1,1-1 0,0 0 0,0 0 0,0 0 0,-1 1 0,1-1 0,0 0 0,0 0 0,0 1 0,0-1 0,0 0 0,-1 0 0,1 1 0,0-1 0,-11 14 1393,1 1-507,1 2 0,0-1 0,1 1 0,-8 27 0,9-21-692,1 2 1,1-1-1,1 1 0,1-1 1,0 36-1,3-55-253,0-1 0,1 0 0,-1 1-1,1-1 1,0 0 0,0 0 0,0 0 0,1 0-1,3 8 1,-4-11-18,0 1-1,0-1 1,0 1 0,1-1-1,-1 0 1,0 1-1,1-1 1,-1 0 0,1 0-1,-1 0 1,1 0 0,0-1-1,-1 1 1,1 0-1,0-1 1,0 1 0,-1-1-1,1 1 1,0-1-1,0 0 1,0 0 0,-1 0-1,1 0 1,0 0-1,0 0 1,2-1 0,4-1-17,1 0 0,-1 0 0,0-1 1,0 0-1,0-1 0,0 0 0,0 0 1,12-10-1,56-48-212,-64 51 181,8-8-38,-12 11 7,0 1 0,0-1 0,1 2 0,13-10 0,-21 16 71,-1 0 1,0 0 0,0-1-1,1 1 1,-1 0-1,1 0 1,-1 0-1,0-1 1,1 1-1,-1 0 1,0 0-1,1 0 1,-1 0-1,1 0 1,-1 0-1,0 0 1,1 0-1,-1 0 1,1 0 0,-1 0-1,1 0 1,-1 0-1,0 0 1,1 0-1,-1 0 1,0 0-1,1 1 1,-1-1-1,1 0 1,-1 0-1,0 0 1,1 1-1,-1-1 1,0 0 0,1 1-1,-1-1 1,0 0-1,0 0 1,1 1-1,-1-1 1,0 0-1,0 1 1,0-1-1,1 1 1,-1-1-1,0 0 1,0 1-1,0-1 1,0 1-1,0-1 1,0 0 0,0 1-1,0-1 1,0 1-1,0-1 1,0 0-1,0 1 1,0-1-1,0 1 1,-6 29 139,5-26-115,-4 17 102,1-6 6,1-1 0,0 1 1,-1 19-1,4-33-126,0-1 1,0 0-1,0 1 1,0-1-1,0 0 1,-1 1-1,1-1 1,0 0-1,0 1 1,0-1-1,0 0 1,0 1-1,1-1 1,-1 0-1,0 1 1,0-1-1,0 0 1,0 0-1,0 1 1,0-1-1,0 0 1,1 1 0,-1-1-1,0 0 1,0 0-1,0 1 1,1-1-1,-1 0 1,0 0-1,0 1 1,1-1-1,-1 0 1,0 0-1,1 0 1,-1 0-1,0 1 1,0-1-1,1 0 1,-1 0-1,0 0 1,1 0-1,-1 0 1,0 0-1,1 0 1,-1 0-1,0 0 1,1 0-1,-1 0 1,0 0-1,1 0 1,-1 0-1,0 0 1,1 0-1,-1-1 1,16-9 73,39-44-179,-43 40 1,0 1 0,1 1-1,0 0 1,1 1 0,20-12-1,-33 22 85,1 0 0,-1 1 0,0-1 0,0 0 0,0 1 0,0-1 0,1 1 0,-1-1 0,0 1 0,0 0 0,1-1 0,-1 1 0,0 0 0,1 0 0,-1 0 0,0 0 0,1 0 0,-1 0 0,0 1 0,0-1 0,1 0 0,-1 1 0,0-1-1,3 2 1,-3-1 13,0 0-1,0 0 0,0 1 0,0-1 1,-1 1-1,1-1 0,0 0 0,0 1 1,-1 0-1,1-1 0,-1 1 0,0-1 1,1 1-1,-1 0 0,0-1 0,0 4 0,0 8 102,-1 0 0,0 0 0,-6 22 0,6-33-77,0 3 28,-4 22 235,9-20-76,8-10 43,2-7-183,-1-1-1,23-22 0,-29 25-95,1 0 1,0 0-1,0 1 0,1 0 0,0 0 1,0 1-1,0 1 0,1-1 0,20-7 0,-29 13 23,0 0-1,0-1 1,0 1 0,0 0-1,0 0 1,0 0-1,0 0 1,0 0-1,0 0 1,0 0-1,1 0 1,-1 1-1,0-1 1,0 0-1,0 0 1,0 1-1,0-1 1,0 1-1,0-1 1,-1 1-1,1 0 1,0-1-1,0 1 1,0 0-1,0-1 1,-1 1-1,1 0 1,0 0-1,-1 0 1,1 0-1,-1-1 1,1 1-1,-1 0 1,1 0-1,-1 0 1,1 0-1,-1 0 1,0 0-1,0 1 1,0-1-1,1 0 1,-1 2-1,1 6 51,-1 1 0,0 0 0,-2 18 0,0-10 50,2-17-87,0-1 0,0 1 0,0-1 0,0 1-1,0-1 1,0 1 0,0-1 0,0 1 0,0-1 0,1 1 0,-1-1-1,0 1 1,0-1 0,0 1 0,0-1 0,1 1 0,-1-1-1,0 1 1,1-1 0,-1 1 0,0-1 0,1 0 0,-1 1 0,0-1-1,1 0 1,-1 1 0,1-1 0,0 1 0,0-1-2,0 0 1,0 0 0,0 0-1,0 0 1,0 0 0,0 0-1,0 0 1,0-1 0,0 1-1,0 0 1,0-1-1,0 1 1,0 0 0,1-2-1,30-21 6,-30 22-15,12-11-30,-6 4-7,0 1 1,1 0-1,0 1 1,0 0-1,20-9 1,-29 14 32,1 1 0,-1 0 0,1-1 0,0 1 0,-1 0 0,1 0 0,0 0 0,-1-1 0,1 1 0,0 0 0,-1 0 0,1 0 0,0 0 0,-1 0 0,1 0 0,0 0 0,-1 1 0,1-1 0,0 0 0,-1 0 0,1 0 0,-1 1 0,1-1 0,0 0 0,-1 1 0,1-1 0,-1 0 0,1 1 0,-1-1 0,2 1 0,-2 1 2,1-1 0,-1 1 1,1-1-1,-1 1 0,0-1 0,1 1 0,-1-1 1,0 1-1,0-1 0,0 1 0,0-1 1,0 4-1,-3 6 18,1 1 1,-7 18 0,7-26-18,1 2-74,0-4-48,1 1 0,-1-1-1,1 1 1,-1-1 0,0 0-1,0 1 1,0-1-1,0 0 1,0 0 0,-1 0-1,-1 2 1,-2-5-272,7-8 103,8-10-158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3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12211,'-2'2'493,"0"1"-21,-1-1 1,1 0-1,0 1 0,-1 0 1,1-1-1,0 1 0,0 0 1,1 0-1,-1 0 0,-1 6 1,3-9-426,0 0 1,0 0 0,0 1-1,0-1 1,0 0-1,0 0 1,0 1 0,0-1-1,0 0 1,0 0 0,1 0-1,-1 1 1,0-1-1,0 0 1,0 0 0,0 0-1,1 1 1,-1-1-1,0 0 1,0 0 0,0 0-1,1 0 1,-1 0-1,0 0 1,0 1 0,1-1-1,-1 0 1,0 0 0,0 0-1,1 0 1,-1 0-1,0 0 1,0 0 0,1 0-1,-1 0 1,0 0-1,0 0 1,1 0 0,-1 0-1,0 0 1,0 0-1,1 0 1,-1-1 0,0 1-1,0 0 1,1 0-1,13-5 647,-4-1-479,0 0 0,-1 0 0,0-1 0,0 0 0,0-1 0,8-9 1,42-55 117,-68 89-167,1 1-1,0-1 1,2 2-1,0-1 1,0 1 0,-4 34-1,10-52-154,0 0-1,0 0 1,-1 0-1,1 0 1,0 0-1,0 0 1,0 0-1,0 0 1,0 0-1,1 0 1,-1 0-1,0 0 1,0 0-1,1 0 1,-1 0-1,0-1 1,1 1-1,-1 0 1,1 0 0,-1 0-1,1 0 1,-1-1-1,1 1 1,0 0-1,0 0 1,-1-1-1,1 1 1,0-1-1,0 1 1,-1 0-1,1-1 1,0 0-1,0 1 1,0-1-1,0 1 1,0-1-1,0 0 1,0 0-1,0 0 1,0 1-1,0-1 1,0 0 0,0 0-1,0 0 1,0-1-1,0 1 1,0 0-1,0 0 1,0 0-1,0-1 1,1 0-1,8-2-16,-1-1 0,0-1 0,0 1-1,10-8 1,-11 7-30,47-32-209,-41 26 129,1 0 1,1 2-1,0-1 1,1 2 0,-1 0-1,29-9 1,-44 17 106,1-1 0,0 1 0,0-1 0,0 1 0,0 0 0,0 0 1,-1 0-1,1 0 0,0 0 0,0 0 0,0 0 0,0 1 0,0-1 1,0 0-1,-1 1 0,1 0 0,0 0 0,0-1 0,-1 1 0,3 2 0,-3-2 25,1 1-1,-1 0 1,1 0-1,-1 0 1,0 1-1,0-1 1,0 0-1,0 0 1,0 1-1,0-1 1,-1 0-1,1 1 1,-1-1-1,0 1 1,1 2-1,-1 32 334,0-27-159,0 1-1,1-1 1,2 14 0,-3-24-186,0 1 1,0-1-1,0 1 0,0-1 0,0 1 0,0-1 0,0 0 0,1 1 1,-1-1-1,0 1 0,0-1 0,1 0 0,-1 1 0,0-1 1,1 1-1,-1-1 0,0 0 0,1 1 0,-1-1 0,0 0 1,1 0-1,-1 1 0,1-1 0,-1 0 0,0 0 0,1 1 0,-1-1 1,1 0-1,-1 0 0,1 0 0,-1 0 0,1 0 0,-1 0 1,1 0-1,-1 0 0,1 0 0,-1 0 0,0 0 0,1 0 1,-1 0-1,1 0 0,-1 0 0,1-1 0,-1 1 0,1 0 0,-1 0 1,0 0-1,1-1 0,-1 1 0,1 0 0,-1-1 0,0 1 1,1 0-1,-1-1 0,0 1 0,1 0 0,-1-1 0,22-22-780,-8 3-25,-4 6 503,1 0 1,11-11 0,3 4-239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81 241 14899,'0'-1'55,"0"1"-1,0-1 0,1 1 1,-1 0-1,0-1 0,0 1 1,0-1-1,0 1 1,0 0-1,0-1 0,1 1 1,-1-1-1,0 1 0,0-1 1,0 1-1,-1-1 0,1 1 1,0 0-1,0-1 1,0 1-1,0-1 0,0 1 1,0 0-1,-1-1 0,1 1 1,0-1-1,0 1 1,-1 0-1,1-1 0,0 1 1,0 0-1,-1-1 0,1 1 1,0 0-1,-1 0 1,1-1-1,0 1 0,-1 0 1,1 0-1,-1 0 0,1-1 1,0 1-1,-1 0 1,1 0-1,-1 0 0,1 0 1,-1 0-1,1 0 0,-1 0 1,1 0-1,-1 0 0,-1 0 38,0 1-1,1-1 0,-1 0 0,1 1 0,-1 0 0,0-1 0,1 1 0,-1 0 0,1 0 0,0 0 1,-1 0-1,-1 2 0,-3 4 143,1 0 0,0 0 1,0 0-1,0 1 1,1 0-1,-4 12 0,6-15-103,0-1 0,1 1 0,-1 0 0,1 0 0,0 0 0,0 0 0,1 0 0,0 0 0,0 0 0,0 1 0,0-1 0,2 8 0,-1-12-104,-1-1-1,0 1 1,0 0-1,0-1 1,1 1-1,-1-1 1,0 1-1,1 0 1,-1-1-1,1 1 1,-1-1-1,1 1 1,-1-1-1,1 1 1,-1-1-1,1 1 1,-1-1-1,1 0 1,0 1-1,-1-1 1,1 0-1,-1 1 1,1-1-1,0 0 1,-1 0-1,2 1 1,0-1 3,0-1 1,-1 1-1,1 0 0,0 0 1,-1-1-1,1 1 0,0-1 1,-1 1-1,1-1 1,2-1-1,4-4-7,0 1-1,0-1 1,7-7 0,-13 11-24,25-23-247,-1-2-1,-2-1 0,0 0 1,-2-2-1,-1-1 0,-2-1 1,-1 0-1,17-41 1,-34 69 246,1-1 0,-1 1 0,0-1 0,0 1 1,0-9-1,-1 13 9,0-1 0,0 1 1,0 0-1,0 0 0,0 0 1,0-1-1,0 1 0,0 0 0,0 0 1,0-1-1,0 1 0,0 0 1,0 0-1,0 0 0,0-1 0,0 1 1,0 0-1,0 0 0,0 0 1,-1-1-1,1 1 0,0 0 0,0 0 1,0 0-1,0-1 0,0 1 1,-1 0-1,1 0 0,0 0 1,0 0-1,0 0 0,-1 0 0,1-1 1,0 1-1,0 0 0,0 0 1,-1 0-1,1 0 0,-14 12 420,3 3-140,1 1 1,1 0 0,0 1-1,1 0 1,1 0 0,1 1 0,0 0-1,1 0 1,1 0 0,-3 32-1,7-47-314,0 0 0,0 0 0,0 0 0,0 1 0,1-1 0,-1 0 0,1 0 0,0 0 0,0 0 0,0 0 0,0 0 0,3 4 0,-3-6 7,0 1 0,1 0 0,-1-1 0,1 1 0,0-1 0,-1 1-1,1-1 1,0 0 0,0 0 0,0 0 0,0 0 0,0 0 0,0 0 0,0 0-1,0-1 1,0 1 0,0-1 0,4 1 0,23-1-215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11899,'-1'0'68,"1"0"0,0 0 0,0 0 0,-1 1 1,1-1-1,0 0 0,0 0 0,-1 0 0,1 1 1,0-1-1,0 0 0,0 1 0,-1-1 1,1 0-1,0 0 0,0 1 0,0-1 0,0 0 1,0 1-1,0-1 0,0 0 0,0 1 0,-1-1 1,1 0-1,0 1 0,0-1 0,1 0 0,-1 1 1,0-1-1,0 0 0,0 1 0,0-1 1,0 0-1,0 0 0,0 1 0,1-1 0,10 12 1616,19 4 283,-19-13-1651,0-1 1,0 0-1,-1 0 0,1-1 0,0-1 1,1 0-1,-1-1 0,0 0 0,-1 0 0,19-5 1,-7 0-114,0-1 0,0-2 0,-1 0 0,21-12 0,-24 11-108,27-21-1,-39 27-98,0-1 0,-1 0 1,0 0-1,0 0 0,0-1 0,0 0 1,-1 0-1,4-6 0,-8 11 1,1 0-1,-1 0 0,1 1 1,-1-1-1,0 0 0,1 0 1,-1 0-1,0 0 0,0 0 1,1 0-1,-1 0 0,0 0 1,0 0-1,0 0 0,0 0 1,0 0-1,0 0 0,-1 0 1,1 0-1,0 1 0,0-1 1,-1 0-1,1 0 0,0 0 1,-2-2-1,1 3 0,0-1-1,0 0 0,0 0 1,-1 0-1,1 1 0,0-1 1,-1 1-1,1-1 0,0 1 1,-1-1-1,1 1 0,-1 0 1,1 0-1,0-1 0,-3 1 1,-4 0-3,0 1 0,0 0 1,1 0-1,-17 4 0,13-1 47,0 1 0,1-1 0,-1 2 0,1 0 0,0 0 0,1 1 0,-1 0 0,-10 11 0,16-15-10,1 0 0,-1 1 0,1-1 0,0 1 0,0 0 0,0 0-1,1 0 1,0 0 0,-1 0 0,1 0 0,1 1 0,-1-1 0,1 1 0,-1 0-1,1-1 1,1 1 0,-1 0 0,1-1 0,0 1 0,0 0 0,0 0-1,2 9 1,-1-12-32,0 1 0,0-1 0,0 0 0,1 1-1,-1-1 1,1 0 0,0 0 0,-1 0 0,1 0-1,0 0 1,0 0 0,0-1 0,0 1 0,1-1-1,-1 1 1,0-1 0,1 0 0,-1 0 0,1 0-1,-1 0 1,1-1 0,-1 1 0,1 0 0,0-1-1,-1 0 1,1 0 0,0 0 0,-1 0 0,4 0 0,6-1-129,0 0 1,-1-1 0,1 0-1,23-7 1,10-7-41,0-4-70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12467,'0'0'1553,"1"7"208,1 17 633,6 29 0,-6-45-2284,0-1 1,0 0-1,0 0 0,1 0 1,0-1-1,0 1 0,1-1 1,7 10-1,-10-14-85,1 0 0,-1 0-1,1-1 1,0 1 0,0-1 0,-1 1 0,1-1-1,0 0 1,0 0 0,1 0 0,-1 0 0,0 0 0,0 0-1,0-1 1,1 1 0,-1-1 0,0 1 0,3-1 0,0 0-6,-1 0 0,1-1 1,-1 1-1,1-1 0,0 0 1,-1-1-1,0 1 1,8-4-1,4-4-9,0 0 1,-1-1-1,22-19 0,-35 28-6,19-17-4,-3 3-1,33-22 0,-50 37 2,0-1-1,0 0 0,1 0 1,-1 1-1,0-1 0,0 1 0,1-1 1,-1 1-1,0-1 0,1 1 1,-1 0-1,1 0 0,-1 0 0,0 0 1,1 0-1,-1 0 0,0 0 1,1 0-1,-1 0 0,1 0 1,-1 1-1,0-1 0,1 1 0,-1-1 1,0 1-1,0-1 0,1 1 1,-1 0-1,0 0 0,0 0 0,0-1 1,0 1-1,0 0 0,0 0 1,0 0-1,0 1 0,0-1 0,0 1 1,3 6 8,0-1-1,-1 1 1,0 0 0,0 0 0,1 10 0,1 0 28,-4-13-21,1-1 1,-1 0-1,1 0 1,0 0-1,0 1 1,1-2-1,4 7 1,-6-9-10,0 0 0,0 0 0,0 0 1,1 0-1,-1 0 0,0 0 1,1 0-1,-1-1 0,0 1 0,1 0 1,-1-1-1,1 0 0,-1 1 0,1-1 1,-1 0-1,1 1 0,-1-1 0,1 0 1,-1 0-1,1 0 0,0-1 1,-1 1-1,1 0 0,-1-1 0,1 1 1,1-1-1,4-2 12,1 0 1,-1-1 0,0 0-1,-1 0 1,1 0-1,10-9 1,36-39 157,-16 16-119,-32 32-61,2-3-21,0 1 0,0 0-1,15-9 1,-21 14 21,0 1 0,0-1 0,1 0 1,-1 1-1,0-1 0,0 1 0,0-1 0,0 1 0,0-1 0,1 1 0,-1 0 1,0 0-1,0 0 0,1 0 0,-1 0 0,0 0 0,0 0 0,1 0 0,-1 0 0,0 0 1,0 1-1,0-1 0,1 0 0,-1 1 0,0-1 0,0 1 0,0 0 0,0-1 0,0 1 1,0 0-1,0-1 0,0 1 0,0 0 0,0 0 0,0 0 0,-1 0 0,2 2 1,25 61-130,-27-63 133,1 0 0,-1 0 0,1-1 0,-1 1 0,1 0 0,-1-1 0,1 1 0,-1 0 0,1-1 0,0 1 0,0 0 0,-1-1 0,1 1 1,0-1-1,0 0 0,-1 1 0,1-1 0,0 1 0,0-1 0,0 0 0,0 0 0,0 0 0,-1 1 0,1-1 0,0 0 0,0 0 1,0 0-1,0 0 0,0 0 0,0-1 0,0 1 0,0 0 0,-1 0 0,1-1 0,0 1 0,0 0 0,0-1 0,-1 1 0,1-1 0,0 1 1,1-1-1,4-4 2,1 1 1,-1-1 0,10-10 0,-10 10 4,-3 2-8,-1 0 0,2 1 0,-1-1 1,0 1-1,0 0 0,1 0 1,-1 0-1,1 0 0,0 0 0,-1 1 1,1 0-1,0 0 0,6-1 1,-8 2-1,1 0 0,-1 0 0,0 1 1,1-1-1,-1 1 0,0 0 0,0 0 1,0 0-1,0 0 0,0 0 0,0 0 1,0 0-1,0 0 0,0 1 0,-1-1 1,1 1-1,0 0 0,-1-1 0,1 1 1,-1 0-1,0 0 0,0 0 0,1 0 1,-1 0-1,1 3 0,12 29 3,-1-1 0,-2 2-1,-1 0 1,-2 0 0,-1 0-1,2 44 1,-8-66 58,0 0 0,-1-1 0,0 1 0,-1 0 1,0 0-1,-1 0 0,0-1 0,-1 1 0,-1-1 0,0 1 0,0-1 1,-13 22-1,16-33-50,1 0 0,-1 0 0,1-1 0,-1 1 0,1 0 0,-1 0 0,0 0 0,1-1 0,-1 1 0,0 0 0,0-1 0,0 1 0,1 0 0,-1-1 0,0 1 0,0-1 0,0 0 0,0 1 0,0-1 0,0 0 0,0 1 0,0-1 0,0 0 0,0 0 0,0 0 0,0 0 0,0 0 1,0 0-1,0 0 0,0 0 0,0-1 0,0 1 0,0 0 0,0 0 0,0-1 0,0 1 0,0-1 0,0 1 0,0-1 0,0 1 0,1-1 0,-1 0 0,0 1 0,0-1 0,1 0 0,-1 0 0,0 1 0,1-1 0,-1 0 0,0-1 0,-3-3 9,0-1-1,1 1 1,0-1-1,0 0 1,0 0-1,-3-10 1,4 4-82,-1 1 0,2 0 0,-1-1 0,1 1 1,1-1-1,0 1 0,1-1 0,0 1 1,1-1-1,0 1 0,6-17 0,2 1-488,1 0-1,2 0 1,22-34-1,-20 34 60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344 102 14683,'2'-5'305,"1"0"-1,-1-1 0,-1 1 1,1 0-1,-1-1 0,1 1 1,-2-1-1,1 1 1,-1-1-1,0-9 0,0 14-218,0-1 0,0 1 0,-1-1 0,1 1 0,-1-1-1,1 1 1,-1-1 0,0 1 0,1 0 0,-1-1 0,0 1 0,0 0 0,0-1-1,0 1 1,0 0 0,0 0 0,-2-1 0,1 1 21,0 0 1,0 0-1,0 0 1,0 0-1,0 1 1,0-1-1,0 1 1,-1-1-1,1 1 1,0 0-1,0 0 1,-1 0-1,1 0 1,0 0-1,-4 1 1,-2 1 10,0 1 0,0-1 0,0 1 0,0 0 0,1 1 0,-1 0 0,1 0 0,0 1 0,0 0 0,0 0 0,-8 9 0,-5 5 38,1 2-1,-18 26 1,16-19 22,1 2 0,1 0 0,-19 45 0,32-62-102,0 1-1,1 0 1,1 1 0,0-1 0,1 1 0,1-1 0,0 1 0,1 0 0,1 0 0,2 25 0,-2-36-71,1 0 1,-1 0-1,1-1 1,0 1-1,0 0 1,0-1-1,1 1 1,-1-1-1,1 0 1,0 1-1,0-1 1,0 0-1,1 0 1,-1 0 0,0 0-1,1 0 1,0-1-1,0 1 1,0-1-1,0 0 1,0 0-1,0 0 1,1 0-1,-1-1 1,1 1-1,-1-1 1,1 0-1,-1 0 1,1 0-1,0 0 1,0-1-1,6 1 1,-2-1 1,0-1 0,0 1 0,0-2 0,0 1 0,0-1 0,0 0 0,-1-1 0,1 0 0,-1 0 0,0 0 0,1-1-1,-2 0 1,1-1 0,10-8 0,-12 9-2,0-1-1,-1 0 0,1 0 0,-1-1 1,0 1-1,0-1 0,-1 0 0,6-12 1,-8 16-4,-1 1 0,1 0 1,-1-1-1,0 1 0,1-1 1,-1 1-1,0-1 0,0 1 1,0 0-1,0-1 1,0 1-1,-1-1 0,1 1 1,0-1-1,-1 1 0,1 0 1,-1-1-1,1 1 0,-2-2 1,1 2-2,0-1 1,-1 1 0,0 0 0,1-1-1,-1 1 1,1 0 0,-1 0 0,0 0-1,0 0 1,0 1 0,0-1 0,0 0-1,0 1 1,1-1 0,-1 1 0,0 0-1,-4 0 1,-2-1 2,0 1 0,0 1 0,0-1 1,0 1-1,0 1 0,-15 3 0,19-3-2,0-1 1,0 1-1,0-1 0,0 1 0,0 0 1,0 1-1,0-1 0,1 1 1,-1-1-1,1 1 0,0 0 0,0 1 1,-5 6-1,7-10-1,1 1 1,0-1-1,-1 0 0,1 1 0,0-1 0,0 1 1,-1-1-1,1 1 0,0-1 0,0 0 1,0 1-1,0-1 0,-1 1 0,1-1 1,0 1-1,0-1 0,0 1 0,0-1 1,0 1-1,0-1 0,0 1 0,1-1 1,-1 1-1,0 0 0,10 0 13,17-10-37,0-6-194,29-22 0,-31 20-175,38-20 0,-62 36 372,1 1 0,-1-1 0,0 0 0,1 1 0,-1-1 0,0 1 0,1-1 0,-1 1 0,1 0 0,-1-1 0,0 1 0,1 0 0,-1 0 0,1 0-1,-1 0 1,1 0 0,-1 1 0,1-1 0,1 1 0,-2 0 18,0 0-1,-1 0 1,1 0-1,0 0 1,0 0-1,-1 0 1,1 0-1,-1 0 1,1 0 0,-1 0-1,0 0 1,1 1-1,-1-1 1,0 0-1,0 0 1,0 0-1,1 1 1,-2-1-1,1 0 1,0 0-1,0 1 1,0-1-1,-1 2 1,-4 26 237,-2-1 0,-14 43 0,-6 24 167,40-126-1860,-5-3 1166,2-5-110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71 15867,'0'1'149,"0"1"-1,0-1 0,0 1 0,0 0 1,0-1-1,-1 1 0,1-1 1,0 1-1,-1-1 0,1 1 0,-1-1 1,0 0-1,0 1 0,1-1 0,-1 0 1,-1 2-1,0 1 168,-14 28 1059,3 0 0,-18 62 0,30-93-1358,1 0 0,-1 0 1,1 0-1,0 0 0,-1 0 0,1 0 0,0 0 1,0 0-1,0 0 0,0 0 0,0 0 1,0 0-1,0 0 0,0 1 0,1-1 1,-1 0-1,0 0 0,1 1 0,0-1-8,-1-1 0,1 0 0,-1 0-1,1 0 1,-1 0 0,1 0 0,-1 0 0,1 0-1,-1 0 1,1 0 0,-1 0 0,1 0 0,-1-1-1,1 1 1,-1 0 0,1 0 0,-1 0 0,1-1-1,-1 1 1,1 0 0,-1 0 0,0-1 0,1 1 0,-1 0-1,1-1 1,29-29 151,-16 11-146,-1 1-1,-1-2 1,0 0-1,-2 0 1,0-1-1,9-30 1,-19 51-13,0 0 1,-1 0-1,1 0 1,0 0-1,0 0 0,0 0 1,0 0-1,0 0 1,-1 0-1,1 0 1,0 0-1,0 0 1,0 0-1,0 0 0,0 0 1,-1 0-1,1 0 1,0 0-1,0 0 1,0 0-1,0 0 1,0 0-1,-1 0 1,1 0-1,0 0 0,0 0 1,0 0-1,0-1 1,0 1-1,0 0 1,-1 0-1,1 0 1,0 0-1,0 0 0,0 0 1,0 0-1,0-1 1,0 1-1,0 0 1,0 0-1,0 0 1,0 0-1,0 0 0,0-1 1,0 1-1,0 0 1,0 0-1,0 0 1,0 0-1,0 0 1,0-1-1,-12 14 120,8-3-41,-1-1 0,1 1 1,1-1-1,0 1 0,0 0 1,1 0-1,0 1 0,0-1 1,1 0-1,1 0 0,0 1 1,1 10-1,-1-20-65,1 1-1,-1-1 1,0 0 0,1 1-1,-1-1 1,1 0 0,-1 1 0,1-1-1,0 0 1,0 0 0,-1 0-1,1 1 1,0-1 0,0 0-1,0 0 1,0 0 0,0-1-1,0 1 1,0 0 0,1 0-1,-1 0 1,0-1 0,2 1 0,-1 0 1,1-1 1,-1 1 0,1-1 0,-1 0 0,1 0 0,-1 0 0,1 0-1,-1-1 1,1 1 0,-1-1 0,0 1 0,3-2 0,6-2 13,-1 0 1,0-1-1,-1-1 1,18-12-1,-5 0-107,-1-2-1,-1 0 1,0-2-1,-2 0 0,0 0 1,17-32-1,-31 48 33,-3 5 27,0-1-1,0 1 1,0-1-1,0 1 0,0-1 1,0 1-1,0-1 1,-1 0-1,1 0 1,-1 1-1,1-1 1,-1 0-1,0 0 1,1 1-1,-1-4 1,0 5 14,-1-1 0,1 1 1,0 0-1,0 0 0,0 0 1,-1 0-1,1 0 0,0 0 0,0 0 1,-1 0-1,1 0 0,0 0 0,0 0 1,-1 0-1,1 0 0,0 0 1,0 0-1,0 0 0,-1 0 0,1 0 1,0 0-1,0 0 0,0 1 0,-1-1 1,1 0-1,0 0 0,0 0 0,0 0 1,-1 0-1,1 1 0,0-1 1,0 0-1,0 0 0,0 0 0,0 0 1,0 1-1,-1-1 0,1 0 0,-8 9 5,-4 5 104,2 1 0,0 0 1,0 0-1,2 1 0,0 1 1,1-1-1,0 1 0,1 0 1,1 1-1,-5 35 1,10-51-79,0 0 1,0 0-1,0 1 1,0-1-1,0 0 1,0 1-1,0-1 1,1 0-1,0 0 1,1 5-1,-2-7-17,1 1-1,-1 0 1,1 0-1,0-1 1,-1 1 0,1 0-1,0-1 1,-1 1-1,1-1 1,0 1-1,0-1 1,0 1-1,0-1 1,-1 1-1,1-1 1,0 0-1,0 0 1,0 1-1,0-1 1,0 0-1,0 0 1,0 0-1,0 0 1,0 0-1,0 0 1,0 0-1,0-1 1,0 1-1,1-1 1,13-4-46,1-1 1,-2-1-1,1 0 0,-1-1 1,0 0-1,24-21 1,-7 7-118,-16 12 73,54-35-305,-60 40 286,0 0 0,0 1 0,0 0 0,0 1 0,19-5 0,-27 8 94,0 0 0,0 0 0,0-1 0,0 1 0,0 0 0,0 0 0,0 0 0,0 0-1,0 0 1,0 0 0,0 1 0,0-1 0,0 0 0,0 0 0,0 1 0,0-1 0,0 0 0,0 1-1,0-1 1,0 1 0,0-1 0,-1 1 0,1 0 0,0-1 0,0 1 0,-1 0 0,1 0 0,0-1-1,-1 1 1,1 0 0,-1 0 0,1 0 0,-1 0 0,1 0 0,-1 0 0,0 0 0,1 0 0,-1 0 0,0 0-1,0 0 1,0 0 0,0 0 0,0 0 0,0 0 0,0 0 0,0 0 0,0 0 0,0 0 0,-1 2-1,-1 5 64,0 1-1,0 0 0,-1 0 1,-4 8-1,7-15-46,-3 5 35,0-1 29,0 0 0,1 0 0,0 0 0,-1 7 1,2-12-66,1-1 1,0 0-1,0 1 1,0-1-1,0 1 1,0-1 0,0 1-1,0-1 1,0 1-1,0-1 1,0 0 0,0 1-1,1-1 1,-1 1-1,0-1 1,0 1-1,0-1 1,0 0 0,1 1-1,-1-1 1,0 0-1,0 1 1,1-1 0,-1 0-1,0 1 1,1 0-1,0-1 10,1 0-1,-1 0 1,0 0-1,0 0 1,0 0-1,0 0 1,0 0-1,0 0 1,0-1-1,0 1 1,0 0-1,0-1 1,0 1-1,0 0 1,0-1-1,2-1 1,13-7 12,0-2 0,0 0 1,16-16-1,-18 15-95,1 0 0,0 1 0,30-16 0,-44 26 50,1 0-1,-1 0 0,1 0 1,0 1-1,-1-1 0,1 1 1,0-1-1,0 1 1,-1-1-1,1 1 0,0 0 1,0 0-1,0 0 0,0 0 1,-1 0-1,1 1 1,3 0-1,-4-1 10,0 1 0,0 0 0,0-1-1,-1 1 1,1 0 0,0 0 0,-1-1 0,1 1 0,0 0 0,-1 0 0,1 0-1,-1 0 1,1 0 0,-1 0 0,0 0 0,1 0 0,-1 0 0,0 0 0,0 0 0,0 0-1,1 2 1,-2 6 33,1-1 0,-1 0 1,0 1-1,-1-1 0,-4 14 0,-3 3 308,3-9-2200,20-29-320,-2 0 1518,2 0-216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17196,'2'-1'158,"0"0"0,0-1 0,0 1 0,0 0 0,0 0 0,0 0 0,1 0 0,-1 0 0,0 1 0,1-1 0,-1 1 0,1 0 0,-1-1 0,0 1 0,1 0 1,-1 0-1,1 1 0,-1-1 0,0 0 0,1 1 0,-1 0 0,0-1 0,1 1 0,-1 0 0,0 0 0,0 0 0,3 2 0,-1-1-28,-1 0 1,1 0-1,-1 0 0,0 1 0,0-1 1,0 1-1,0 0 0,0 0 0,0 0 1,-1 0-1,1 0 0,-1 0 0,0 1 1,0-1-1,2 8 0,-3-5-49,0 0 0,-1 1 0,0-1 0,0 1 0,-1-1 0,0 0 0,0 1 0,0-1 1,-1 0-1,0 0 0,0 0 0,0 0 0,-1 0 0,-4 6 0,-7 12 336,-31 41 0,38-56-276,-20 29 366,27-38-502,0 0 0,0 1 0,0-1 0,-1 0 0,1 0 0,0 0 0,0 1 0,0-1 0,0 0 0,0 0 0,0 1 0,0-1 0,0 0 0,0 0 0,0 1 0,0-1 0,0 0 0,0 0 0,0 1 0,0-1 0,0 0 0,0 0 1,0 1-1,0-1 0,0 0 0,0 0 0,0 1 0,0-1 0,0 0 0,1 0 0,-1 1 0,0-1 0,0 0 0,0 0 0,0 0 0,0 1 0,1-1 0,-1 0 0,0 0 0,0 0 0,1 0 0,-1 0 0,0 1 0,0-1 0,0 0 0,1 0 0,-1 0 0,0 0 0,0 0 0,1 0 0,-1 0 0,0 0 0,0 0 0,1 0 0,-1 0 0,0 0 0,0 0 0,1 0 0,-1 0 0,16-3 51,35-16-1797,75-38 0,-124 57 1559,18-12-1114,-20 12 1244,1-1 0,0 1 1,-1 0-1,1-1 1,-1 1-1,1-1 0,-1 1 1,1-1-1,-1 1 1,0-1-1,1 1 0,-1-1 1,0 1-1,1-1 1,-1 1-1,0-1 0,1 0 1,-1 1-1,0-1 0,0 1 1,0-1-1,0 0 1,0 1-1,0-1 0,0 0 1,0 1-1,0-1 1,0-1-1,-8-5-887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 14715,'-19'2'2009,"4"-2"-1177,7-3 1416,16-1-1304,8-1-151,7 1-409,3 0-336,5-4 24,1 4-72,1 1-48,3-1-64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16556,'-2'35'1285,"-2"-1"1,-15 65 0,8-50-204,-6 25 121,8-38-594,1 0 0,-3 50 0,11-83-564,-1 0-1,1 1 0,0-1 1,1 0-1,-1 0 0,2 6 0,-2-8-34,1 0 0,-1 0 0,1-1 0,-1 1 0,0 0-1,1-1 1,0 1 0,-1 0 0,1-1 0,-1 1-1,1-1 1,0 1 0,-1-1 0,1 1 0,0-1-1,-1 0 1,1 1 0,0-1 0,0 0 0,0 1-1,-1-1 1,1 0 0,0 0 0,0 0 0,0 0-1,-1 0 1,1 0 0,0 0 0,0 0 0,0 0-1,0 0 1,-1 0 0,1 0 0,1-1 0,6-1 20,0-1 1,0 0-1,0 0 1,0 0 0,0-1-1,-1-1 1,1 1-1,7-8 1,56-50 75,-61 52-91,181-178-14,-113 109-1166,-138 134-2076,42-36 2563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16267,'-2'20'1817,"2"4"-1265,3-5-216,1 1 776,8-7-640,4-2-336,6-10-752,-1-2 648,7-10-256,2 0-112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68 15091,'-2'0'195,"0"0"-1,-1 0 0,1-1 1,0 1-1,-1 1 0,1-1 1,0 0-1,-1 1 0,1-1 1,0 1-1,0 0 1,-1-1-1,1 1 0,-2 2 1,-31 17 1048,31-17-826,-4 2-191,-1 1 1,2 0 0,-1 0-1,1 1 1,0 0-1,0 0 1,1 0-1,0 1 1,0 0-1,1 1 1,0-1-1,0 1 1,1 0 0,0 0-1,-3 11 1,7-19-207,-1 0 1,1 0 0,0 1-1,0-1 1,0 0 0,-1 0-1,1 0 1,0 1 0,0-1-1,1 0 1,-1 0 0,0 1-1,0-1 1,1 0-1,-1 0 1,0 0 0,1 0-1,-1 1 1,1-1 0,0 0-1,-1 0 1,2 1 0,-1-1-9,0-1 0,0 1 0,0-1 0,0 1 0,1-1 1,-1 0-1,0 1 0,0-1 0,0 0 0,0 0 0,1 0 0,-1 0 1,0 0-1,0 0 0,0 0 0,0 0 0,1-1 0,0 1 1,5-3 4,0 1 0,0-1 0,-1 0 0,0 0 0,1-1 0,5-4 0,6-6 7,0-1 0,16-17-1,-27 24-19,0 0 0,0 0 0,-1 0-1,-1-1 1,1 0 0,7-17-1,-13 24-7,1 0-1,0 0 0,0 1 1,-1-1-1,1 0 0,-1 0 1,0 0-1,1 0 0,-1 0 1,0 0-1,0 0 0,0 0 1,-1 0-1,1 1 0,0-1 1,-1 0-1,0-3 0,0 4 2,1 0-1,-1 0 0,0 0 0,0 1 0,0-1 0,1 0 1,-1 0-1,0 1 0,0-1 0,0 1 0,0-1 1,0 1-1,0-1 0,0 1 0,0-1 0,-1 1 1,1 0-1,0 0 0,0-1 0,0 1 0,-2 0 1,-2 0-45,0 1 1,1-1 0,-1 1 0,0 0 0,1 0 0,-1 1 0,1-1 0,0 1 0,-1 0 0,1 0 0,0 1-1,-6 3 1,8-4-155,-1 1-1,0-1 1,1 1-1,-1 0 1,1 0-1,0 0 1,-3 5-1,5-8 150,-1 1 0,1-1 0,0 1 0,0-1-1,0 1 1,-1-1 0,1 1 0,0-1-1,0 1 1,0-1 0,0 1 0,0-1 0,0 1-1,0-1 1,0 1 0,0-1 0,0 1-1,0-1 1,1 1 0,-1-1 0,0 1 0,0-1-1,1 1 1,0 0 13,-1-1 0,1 1-1,0-1 1,0 1 0,-1-1 0,1 1 0,0-1 0,0 0-1,0 1 1,0-1 0,0 0 0,0 0 0,0 0-1,0 0 1,-1 0 0,1 0 0,0 0 0,2 0 0,21-2-698</inkml:trace>
  <inkml:trace contextRef="#ctx0" brushRef="#br0" timeOffset="1">418 0 19284,'-1'1'111,"-49"27"2638,46-26-2591,0 1 0,0 0 0,0 0 1,0 0-1,1 1 0,0-1 1,-1 1-1,1 0 0,-3 6 0,6-10-145,-1 1 0,1-1 0,0 1-1,0-1 1,-1 1 0,1-1-1,0 1 1,0-1 0,0 1-1,0-1 1,0 1 0,-1 0 0,1-1-1,0 1 1,1-1 0,-1 1-1,0-1 1,0 1 0,0-1 0,0 1-1,0-1 1,0 1 0,1 0-1,-1-1 1,0 1 0,0-1-1,1 0 1,-1 1 0,1 0 0,0 0-13,0 0 1,0-1-1,1 1 1,-1 0 0,0-1-1,1 1 1,-1-1 0,0 1-1,1-1 1,-1 1 0,3-1-1,45 1-436,-41-2 350,39-2-353,-34 1 286,-1 1 0,1 0 0,0 1 0,0 1 0,0 0 0,24 5 0,-36-6 154,0 0-1,0 0 1,-1 0 0,1 1-1,0-1 1,0 0-1,0 1 1,0-1-1,0 0 1,-1 1-1,1-1 1,0 1-1,0 0 1,-1-1-1,1 1 1,0-1-1,-1 1 1,1 0 0,-1 0-1,1-1 1,-1 1-1,1 0 1,-1 0-1,1 0 1,-1 0-1,0-1 1,1 2-1,-1 0 22,-1-1-1,1 1 0,0-1 1,-1 0-1,1 1 1,-1-1-1,0 0 0,1 0 1,-1 1-1,0-1 0,0 0 1,0 0-1,1 0 0,-1 0 1,-2 1-1,-5 5 170,0 0 1,-1-2-1,-14 9 0,0-2 98,-1-1 0,-1-1 0,0-1 0,0-1 0,-1-1 0,1-2 0,-51 5 0,74-10-329,-1 1 0,1-1 0,-1 0 0,1-1 0,0 1-1,-1 0 1,1-1 0,-1 1 0,1-1 0,0 0 0,0 0-1,-1 0 1,1 0 0,0 0 0,-3-2 0,4 1 0,0 1 1,0 0 0,1 0-1,-1 0 1,0 0-1,1-1 1,-1 1-1,1 0 1,-1 0 0,1-1-1,0 1 1,0 0-1,-1-1 1,1 1 0,0 0-1,0-1 1,0 1-1,0 0 1,1-1-1,-1 1 1,0 0 0,0-1-1,1 1 1,-1 0-1,1-1 1,-1 1 0,1 0-1,1-2 1,15-23-315,11-3-131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16444,'0'14'565,"0"0"1,-1 0-1,-1 0 1,0 0 0,-5 17-1,-26 69 1522,8-31-927,15-36-796,-26 92 507,31-106-805,2 1 0,0 0-1,1 0 1,1 28 0,1-47-77,0 0 0,0 0 0,0 0 0,0 0 0,0 0 0,0 0 0,0 0-1,1 0 1,-1 0 0,0 0 0,1 0 0,-1 0 0,0 0 0,1 0 0,-1 0 0,1 0 0,-1 0 0,1 0 0,0-1 0,-1 1 0,1 0 0,0 0 0,0-1 0,0 1 0,-1 0-1,3 0 1,-2-1-20,0 0 0,0 0-1,0-1 1,1 1-1,-1 0 1,0-1 0,0 1-1,0-1 1,0 1-1,0-1 1,0 1 0,0-1-1,0 0 1,0 1-1,0-1 1,0 0 0,-1 0-1,1 0 1,0 0-1,0 0 1,-1 0-1,1 0 1,0-2 0,11-17-464,-2 0-1,-1-1 1,9-27 0,1-1-306,-19 48 809,0 1 0,0 0 0,0 0 0,0-1 0,0 1 0,0 0 0,0-1-1,0 1 1,0 0 0,0-1 0,0 1 0,0 0 0,0 0 0,1-1 0,-1 1 0,0 0 0,0 0 0,0-1 0,0 1 0,1 0 0,-1 0 0,0 0 0,0-1 0,0 1 0,1 0 0,-1 0 0,0 0 0,0 0 0,1-1 0,-1 1 0,0 0 0,1 0-1,-1 0 1,0 0 0,0 0 0,1 0 0,-1 0 0,0 0 0,1 0 0,-1 0 0,0 0 0,0 0 0,1 0 0,-1 0 0,0 0 0,1 0 0,8 15 695,3 4-148,-8-16-501,0-1 0,0 0 0,1 0 0,-1 0 0,1 0 0,-1-1 0,1 0 1,0 0-1,0 0 0,-1 0 0,1-1 0,0 0 0,0 0 0,0 0 0,-1 0 0,1-1 0,7-2 0,3 0-69,0-1 1,-1-1-1,1 0 1,16-9-1,-20 8-43,0 0 0,14-11 0,-22 15 35,-1 1 0,0-1 0,0 0 0,0 0 0,0 0 0,0 0 0,0 0 0,0 0 0,-1 0 0,1 0 0,-1-1 0,0 1 0,0-1 0,0 1 0,0-1 0,0 0 0,1-4 0,-2 7 19,0-1 0,0 1 0,-1-1 0,1 1 0,0 0 0,0-1 0,-1 1 0,1-1 0,0 1 0,0 0 1,-1-1-1,1 1 0,0 0 0,-1-1 0,1 1 0,-1 0 0,1-1 0,0 1 0,-1 0 0,1 0 0,-1 0 0,1-1 0,0 1 0,-1 0 0,1 0 0,-1 0 0,1 0 0,-1 0 0,1 0 0,-1 0 0,1 0 0,-1 0 0,1 0 0,-1 0 0,1 0 0,-1 0 0,1 0 0,0 1 0,-1-1 0,1 0 0,-1 0 0,0 1 0,-23 8 102,14-2 20,-1 0 0,1 0 1,0 1-1,1 1 0,0 0 1,-11 13-1,14-16-6,1 1 0,1 0 0,-1-1 1,1 2-1,0-1 0,1 0 0,0 1 0,0-1 0,1 1 0,-4 16 1,6-23-100,0 0 1,0 1-1,0-1 1,0 0 0,0 0-1,0 0 1,0 0 0,0 1-1,1-1 1,-1 0-1,0 0 1,1 0 0,-1 0-1,1 0 1,-1 0 0,1 0-1,-1 0 1,1 0-1,0 0 1,0 0 0,-1 0-1,1 0 1,0 0-1,0-1 1,0 1 0,0 0-1,0-1 1,0 1 0,0-1-1,0 1 1,0-1-1,0 1 1,0-1 0,1 0-1,-1 1 1,0-1 0,0 0-1,1 0 1,4 0-22,0 1 1,1-2 0,-1 1 0,0-1-1,0 1 1,8-4 0,18-5-325,50-24 1,-56 21 85,0 2 1,1 0 0,35-7-1,-60 17 254,0-1 0,1 1-1,-1-1 1,0 1-1,0 0 1,0 0-1,1 0 1,-1 0 0,0 0-1,0 0 1,0 1-1,0-1 1,0 1 0,1 0-1,-1-1 1,0 1-1,0 0 1,0 0-1,2 2 1,-2-1 55,-1 0 1,1 0-1,-1 1 1,0-1-1,0 0 1,0 1-1,0-1 1,0 1-1,0-1 1,-1 1-1,1-1 0,-1 1 1,0 0-1,0-1 1,0 4-1,0-4 4,0 0 0,0 1 0,0-1 0,0 0 0,1 0 0,-1 0-1,1 0 1,-1 0 0,1-1 0,0 1 0,-1 0 0,1 0 0,0 0 0,0 0 0,3 2-1,-3-3-41,0 0-1,1-1 0,-1 1 0,1-1 0,-1 1 0,1-1 1,-1 0-1,1 1 0,-1-1 0,1 0 0,-1 0 0,1 0 0,-1 0 1,1 0-1,-1-1 0,1 1 0,-1 0 0,1-1 0,-1 1 1,1-1-1,-1 1 0,2-2 0,68-32-177,-57 26-37,1 0-1,0 1 1,0 0 0,1 1-1,23-5 1,-38 11 166,0-1-1,1 1 1,-1 0-1,0 0 1,0 0-1,0 0 1,0 0-1,1 0 1,-1 0-1,0 0 1,0 0 0,0 0-1,0 1 1,0-1-1,0 1 1,1-1-1,-1 0 1,0 1-1,0 0 1,0-1-1,0 1 1,-1 0 0,3 1-1,-2-1 10,-1 0 0,1 1 0,-1-1 0,1 1 0,-1-1 0,0 0 0,1 1 0,-1-1 0,0 1 0,0-1 0,0 1 0,0-1 0,0 1 0,0-1 0,-1 3-1,-2 7 18,0-1-1,-1 0 1,-9 19-1,11-25 4,2-3-1,-19 31-598,18-31 573,1 0 0,-1-1 0,1 1 0,-1 0-1,1 0 1,-1-1 0,0 1 0,1 0 0,-1-1-1,0 1 1,1 0 0,-1-1 0,0 1 0,0-1-1,0 1 1,0-1 0,0 0 0,1 1 0,-1-1 0,0 0-1,0 0 1,0 0 0,0 1 0,0-1 0,0 0-1,0 0 1,0 0 0,0 0 0,0-1 0,0 1-1,0 0 1,0 0 0,-1-1 0,-6-9-263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17004,'0'0'60,"-1"0"0,1 0 0,-1 0 0,0 1 0,1-1 0,-1 0 0,1 0 0,-1 0 0,1 1 0,-1-1 1,1 0-1,-1 1 0,1-1 0,0 0 0,-1 1 0,1-1 0,0 1 0,-1-1 0,1 1 0,0-1 0,-1 1 0,1 0 1,-4 3 65,-17 21 126,1 1-1,1 1 1,1 0 0,2 1-1,0 1 1,-21 59-1,21-42-74,3 2-1,1 0 1,-10 96-1,18-107-63,2 0 0,4 48 1,-1-76-134,-1 1 0,2-1 0,0 1 1,0-1-1,0 0 0,1 0 1,1 0-1,0 0 0,0 0 1,0-1-1,1 0 0,0 0 1,1 0-1,8 9 0,-11-14-47,1 0-1,-1 0 1,0-1-1,1 1 1,-1-1-1,1 0 1,0 0-1,-1-1 1,1 1-1,0-1 1,0 0-1,0 0 1,0 0-1,1 0 1,-1-1-1,0 1 1,0-1-1,0 0 1,0-1-1,1 1 0,-1-1 1,0 1-1,0-1 1,0-1-1,0 1 1,0 0-1,0-1 1,5-3-1,17-15-393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 16011,'11'-14'2320,"-9"8"-1231,-10 9 461,-9 8-1307,0 2 1,1 0-1,1 1 1,0 1-1,1 0 0,1 1 1,0 0-1,1 1 1,1 1-1,-12 22 1,19-32-235,1 1 1,0-1 0,0 0-1,0 1 1,-1 15-1,3-23-13,1 1 0,0-1-1,0 1 1,0-1 0,0 1-1,0 0 1,0-1 0,0 1-1,0-1 1,1 1 0,-1 0-1,1-1 1,-1 1 0,1-1-1,-1 1 1,1-1 0,0 0-1,0 1 1,0-1 0,0 0-1,0 0 1,0 1 0,0-1-1,0 0 1,0 0 0,1 0-1,-1 0 1,0 0 0,1-1-1,-1 1 1,1 0-1,-1-1 1,1 1 0,-1-1-1,1 1 1,-1-1 0,1 1-1,-1-1 1,3 0 0,4 0-144,0-1 0,0 0 0,0 0 1,0-1-1,0 0 0,0 0 0,-1-1 0,1 0 1,-1 0-1,15-9 0,-18 10 120,23-13-317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39 16235,'0'-1'137,"1"0"-1,0 0 1,0 0-1,-1 0 1,1 0-1,0-1 1,-1 1-1,1 0 1,-1 0-1,1-1 1,-1 1-1,0 0 1,0-1-1,0 1 0,0-1 1,0 1-1,0 0 1,0-1-1,0 1 1,-1-3-1,1 3-55,-1 0 0,0 1 0,1-1 0,-1 0-1,0 1 1,0-1 0,1 1 0,-1-1 0,0 1 0,0-1-1,0 1 1,0-1 0,0 1 0,0 0 0,0-1 0,0 1 0,0 0-1,0 0 1,0 0 0,0 0 0,0 0 0,0 0 0,0 0-1,0 0 1,0 0 0,0 0 0,1 1 0,-1-1 0,0 0-1,-2 1 1,-3 2-1,0 0-1,0 0 1,1 0-1,-1 1 1,1 0 0,-1 0-1,1 1 1,0-1-1,1 1 1,-1 0-1,1 0 1,0 1-1,0-1 1,1 1 0,0 0-1,0 0 1,0 0-1,0 0 1,-1 9-1,3-14-81,1 0 1,0 1-1,-1-1 0,1 0 0,0 1 0,0-1 0,0 0 0,0 1 1,0-1-1,0 0 0,1 1 0,-1-1 0,0 0 0,1 1 0,-1-1 0,1 0 1,-1 0-1,1 1 0,0-1 0,-1 0 0,1 0 0,0 0 0,1 2 1,0-2-22,0 0 0,0 0 0,-1 0 1,1 0-1,0 0 0,0 0 0,1-1 1,-1 1-1,0-1 0,0 1 0,0-1 1,0 0-1,3 0 0,7 0-145,-1-1 0,1-1 0,-1 1-1,14-5 1,7-3-203,46-10-546,-69 17 803,0 1 0,0 0 0,0 1-1,0 0 1,0 0 0,14 3 0,-21-2 114,0-1-1,0 0 1,0 1 0,0-1-1,0 1 1,0 0 0,0 0-1,0 0 1,0 0 0,-1 0-1,1 0 1,0 0 0,-1 0-1,1 1 1,-1-1 0,0 0-1,1 1 1,-1 0 0,2 2-1,-2-2 27,-1 0 0,1 0 0,-1 0 0,1 0 0,-1 0 0,0 0 0,0 0 0,0 0 1,0 0-1,0 1 0,-1-1 0,1 0 0,-1 0 0,1 0 0,-2 3 0,-3 4 127,1 0 1,-1 0 0,-1 0-1,0-1 1,0 0 0,-10 10 0,8-10-45,0-1 0,0 0 0,-1 0 0,0 0 1,-1-1-1,-17 9 0,24-14-127,-1 1 0,1-1 0,0 1 0,-1-1 0,1 0 0,-1-1 1,1 1-1,-1 0 0,1-1 0,-1 0 0,1 0 0,-1 0 0,0 0 0,1-1 0,-1 1 0,1-1 0,-1 0 0,1 0 0,-1 0 0,1-1 0,0 1 0,0-1 1,0 1-1,-6-5 0,-12-17-198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16331,'1'5'173,"0"-1"0,-1 1-1,0 0 1,0-1-1,0 1 1,-1 0-1,1-1 1,-1 1-1,0-1 1,0 1 0,-4 8-1,-1 7 343,0 5-162,2 0 0,0 1 0,0 28-1,4-52-338,0-1-1,0 1 0,0-1 0,0 1 0,0-1 1,0 1-1,1-1 0,-1 0 0,1 1 1,-1-1-1,1 1 0,-1-1 0,2 3 1,-1-4-15,-1 1 0,1-1 1,-1 0-1,1 1 1,-1-1-1,1 0 1,-1 1-1,1-1 1,-1 0-1,1 0 1,-1 0-1,1 1 1,-1-1-1,1 0 0,0 0 1,-1 0-1,1 0 1,-1 0-1,1 0 1,0 0-1,-1 0 1,1 0-1,0-1 1,2 0-39,0 0 1,0 0 0,0-1-1,0 0 1,0 1 0,-1-1-1,1 0 1,-1-1 0,1 1-1,3-5 1,36-47-1213,52-88 0,-86 130 1090,2 0 74,-9 23 389,-9 26 298,-23 65 451,-8 27 1174,38-121-1919,0-4-142,2-12 42,2-13 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16532,'-1'1'87,"-1"-1"1,1 1-1,0-1 1,0 0-1,-1 1 1,1 0-1,0-1 1,0 1-1,0 0 1,-1 0-1,1 0 1,0 0-1,0-1 1,0 1-1,1 1 1,-1-1 0,0 0-1,0 0 1,0 2-1,-15 26 95,13-22 67,-13 26 93,-79 168 1228,69-139-794,-23 85 0,46-136-676,0 0 0,1 0 0,1-1 1,-1 1-1,2 0 0,0 12 0,0-21-143,0 0 1,1 1-1,-1-1 0,0 0 0,1 1 0,-1-1 0,1 0 0,0 0 0,0 0 1,0 1-1,0-1 0,0 0 0,1 0 0,-1 0 0,0-1 0,1 1 0,0 0 1,-1 0-1,1-1 0,0 1 0,0-1 0,0 0 0,0 1 0,0-1 0,0 0 1,0 0-1,0 0 0,0 0 0,1-1 0,-1 1 0,0-1 0,1 1 0,4-1 1,-2 0-49,1 0 1,-1 0-1,1-1 1,0 0-1,-1 0 0,1 0 1,5-3-1,15-5-377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15819,'0'24'1233,"-17"4"-801,-5 7-144,-2 4 416,-2 3-128,-3 0-64,1-1-24,8-8-104,0-4-56,7-10-272,0-5-264,1-11-2136,1-4 2152,0-8-296,3-3-184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18876,'14'6'1584,"5"0"-1120,4 0-215,3 5 503,3-2-112,-3 6-552,2 0-352,-8 3-720,-3 1 864,-5 2-233,-8 2-111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4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15515,'1'1'273,"-1"1"0,0-1 0,1 1-1,-1-1 1,1 1 0,0-1 0,0 1 0,-1-1-1,1 1 1,0-1 0,0 0 0,3 3-1,3 6 543,14 26-54,-2 0 0,-1 1 0,20 62-1,-32-81-734,-1 0 1,-1 1-1,0-1 0,-2 1 0,0 0 0,-1 0 0,-1 0 0,-1 0 0,0 0 0,-5 20 0,2-25-81,-1 0-1,-1-1 1,0 0-1,-1 0 1,0 0 0,-1-1-1,0 0 1,-1-1-1,0 0 1,-1 0-1,0-1 1,-1 0-1,0-1 1,0 0-1,-1-1 1,-17 9-1,24-14-48,1-1 0,0 1 0,-1-1-1,1 0 1,-1-1 0,0 1-1,1-1 1,-1 0 0,0 0 0,0-1-1,0 1 1,0-1 0,0 0-1,-9-2 1,2-5-383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14179,'5'3'5842,"30"7"-4076,16 0-1218,50 17 0,-86-22-448,1 0 1,-1 2-1,0 0 0,-1 0 0,0 2 1,0 0-1,19 16 0,-30-22-97,0 0-1,0 0 1,0 1 0,0-1-1,-1 1 1,1 0-1,2 6 1,-4-9-2,-1 0 0,1 0 0,-1 0 0,0 0 0,0 0 0,1 0 0,-1 0 0,0 0 0,0 0 0,0 0 0,0 0-1,0 0 1,0 0 0,0 0 0,-1 0 0,1 0 0,0 0 0,0 0 0,-1 0 0,1 0 0,-1-1 0,1 1 0,-1 0 0,1 0 0,-1 0 0,1 0 0,-1-1 0,0 1 0,0 0 0,1-1 0,-1 1 0,0 0-1,0-1 1,0 1 0,1-1 0,-1 1 0,0-1 0,0 0 0,0 1 0,-1-1 0,-19 7 125,-37 7-1,43-11-97,1 0 0,-1 1 1,0 1-1,1 0 0,0 1 0,-16 9 0,22-10-33,-1 1 0,1 0 0,0 0 0,0 1 0,0 0 0,1 0 0,0 1 0,1 0 0,-8 12-1,11-14-209,5-6-210,8-8-749,12-18-330,-8 9 970,1 0-184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98 15491,'0'-9'681,"-1"-1"1,0 1-1,0-1 0,-1 1 0,-4-13 0,6 20-557,-1 0 0,0 0-1,0 0 1,0 1 0,0-1-1,0 0 1,0 0 0,0 1-1,-1-1 1,1 1 0,0-1 0,-1 1-1,-2-2 1,2 2-54,1 1 1,0-1-1,0 1 0,-1-1 1,1 1-1,0 0 1,-1 0-1,1 0 0,-1 0 1,1 0-1,0 0 1,-1 0-1,1 0 0,0 0 1,-1 1-1,1-1 1,0 1-1,-1-1 0,1 1 1,0-1-1,0 1 1,-3 1-1,-2 2 23,0 1 1,0 0 0,0 0-1,0 1 1,1 0-1,0 0 1,0 0-1,0 0 1,1 1-1,-5 9 1,0 1-12,2-1 0,0 1-1,-6 25 1,10-31-36,1 1-1,0 0 1,0 0 0,1 0-1,1 0 1,1 17 0,-1-26-31,1 1 0,-1-1 0,1 0 0,-1 0 0,1 1 0,0-1 1,0 0-1,1 0 0,-1 0 0,0 0 0,1 0 0,0-1 0,0 1 0,0 0 1,0-1-1,0 1 0,0-1 0,1 0 0,-1 0 0,1 0 0,0 0 0,-1 0 0,1 0 1,0-1-1,0 0 0,0 1 0,6 0 0,0 0 4,0-1 0,1-1 0,-1 1 0,0-2 0,0 1 0,1-1 0,-1-1 0,0 1 0,0-2 0,0 1 0,0-1 0,-1-1 0,11-4 0,0-3 5,1 0 0,-2-1-1,0 0 1,25-23 0,-27 20 8,0 0 0,25-32-1,-38 42-38,1 0 0,-1 0-1,1 0 1,-2 0 0,1-1-1,0 1 1,-1-1 0,0 0-1,-1 1 1,1-1-1,-1 0 1,0 0 0,0 0-1,-1 0 1,0-7 0,0 10-9,-1 0-1,1 0 1,-1 0 0,0 0 0,0 0 0,0 1 0,0-1-1,0 0 1,-1 1 0,1-1 0,-1 1 0,0-1-1,0 1 1,0 0 0,0 0 0,0 0 0,-4-4 0,2 4-78,0 0 1,0 0 0,0 0 0,0 1 0,0-1 0,0 1 0,0 0 0,0 0-1,-1 1 1,1-1 0,-6 1 0,2 0-79,0 0 1,0 1-1,0 0 1,0 1-1,0-1 0,0 2 1,1-1-1,-1 1 1,1 0-1,0 0 0,-1 1 1,-9 7-1,-7 11-310,5-4-55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17260,'36'103'3851,"-29"-75"-3707,0 1 0,-2-1 0,-2 1-1,0 0 1,-2-1 0,-1 1 0,-2 0 0,0 0 0,-2 0-1,-1-1 1,-1 1 0,-2-2 0,-1 1 0,-1-1-1,-1 0 1,-1-1 0,-1 0 0,-20 26 0,-19 21-588,-4-2 0,-3-3-1,-94 86 1,99-106 78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19 397 15283,'1'-16'2326,"0"22"-502,0 27-353,-12 62-572,1-14-387,10-81-508,0 1 0,0-1 0,0 0 0,0 0 0,-1 0 0,1 1 0,0-1 0,0 0-1,0 0 1,0 0 0,0 1 0,1-1 0,-1 0 0,0 0 0,0 0 0,0 0 0,0 1-1,0-1 1,0 0 0,0 0 0,0 0 0,0 1 0,0-1 0,0 0 0,1 0 0,-1 0 0,0 0-1,0 0 1,0 1 0,0-1 0,0 0 0,1 0 0,-1 0 0,0 0 0,0 0 0,0 0-1,1 0 1,-1 0 0,0 0 0,0 0 0,0 0 0,0 0 0,1 0 0,-1 0 0,0 0-1,0 0 1,1 0 0,11-6 98,11-13-12,-2-3-18,-13 13-61,0 0 0,1 0 1,0 1-1,1 0 0,0 0 1,17-9-1,-27 17-12,0-1-1,1 1 1,-1 0 0,1 0-1,-1-1 1,1 1 0,-1 0 0,1 0-1,-1 0 1,1 0 0,-1 0-1,1 0 1,-1 0 0,1 0 0,-1 0-1,1 0 1,-1 0 0,1 0-1,-1 0 1,1 0 0,0 0 0,-1 0-1,1 0 1,-1 1 0,0-1 0,1 0-1,-1 0 1,1 1 0,-1-1-1,1 0 1,-1 1 0,0-1 0,1 0-1,-1 1 1,0-1 0,1 1-1,-1-1 1,0 1 0,1-1 0,-1 0-1,0 1 1,0-1 0,0 1-1,1-1 1,-1 1 0,0 0 0,0 28-60,0-24 49,-3 25-13,2-21 20,-1-1 1,2 0 0,-1 1 0,1-1-1,0 0 1,1 1 0,3 13 0,-4-21 4,1 0 0,-1 0 1,0 0-1,1 0 0,-1 0 0,1 0 1,0 0-1,-1 0 0,1-1 0,0 1 1,-1 0-1,1-1 0,0 1 0,0 0 1,0-1-1,-1 1 0,1-1 0,0 1 1,0-1-1,0 1 0,0-1 0,2 1 0,-1-1 2,0 0-1,1 0 1,-1 0-1,0 0 1,1 0-1,-1 0 1,0-1-1,1 1 1,3-2-1,2-1 8,0-1-1,0 0 1,0 0-1,9-7 1,12-12 26,-2 0 1,40-46 0,-2 1-14,-65 68-22,1 0 0,-1 0 0,0 0 0,0-1 0,0 1 0,0 0 0,0 0 0,0 0 0,0 0 0,0-1 0,1 1 0,-1 0 0,0 0 0,0 0 0,0 0 0,0 0 0,0 0 0,1 0 0,-1-1 0,0 1 0,0 0 0,0 0 0,1 0 0,-1 0 0,0 0 0,0 0 0,0 0 0,0 0 0,1 0 0,-1 0 0,0 0 0,0 0 0,0 0 0,1 0 0,-1 0 0,0 0 0,0 0 0,0 0 0,1 0 0,-1 0 0,0 1 0,0-1 0,0 0 0,0 0 0,1 0 0,-2 11 1,-7 17 9,-30 77 204,38-105-207,-1 1-1,1 0 0,0 0 0,0 0 1,-1 0-1,1-1 0,0 1 1,0 0-1,0 0 0,0 0 0,0 0 1,0 0-1,1-1 0,-1 1 1,0 0-1,1 1 0,-1-2-3,0 0 0,0 1 1,1-1-1,-1 0 0,0 0 0,0 0 0,1 0 0,-1 1 0,0-1 1,1 0-1,-1 0 0,0 0 0,0 0 0,1 0 0,-1 0 1,0 0-1,1 0 0,-1 0 0,0 0 0,1 0 0,-1 0 0,0 0 1,1 0-1,-1 0 0,0-1 0,0 1 0,1 0 0,-1 0 0,24-17 93,-4-4-202,18-25 0,-20 23-245,22-22-1,-39 44 315,13-10-225,-14 10 251,1 1 0,-1 0 0,0 0 0,0 0 0,0 0-1,0-1 1,1 1 0,-1 0 0,0 0 0,0 0 0,1 0 0,-1 0-1,0 0 1,0 0 0,0 0 0,1-1 0,-1 1 0,0 0 0,0 0-1,1 0 1,-1 0 0,0 0 0,0 0 0,0 0 0,1 0-1,-1 1 1,0-1 0,0 0 0,1 0 0,-1 0 0,0 0 0,0 0-1,0 0 1,1 0 0,-1 0 0,0 1 0,0-1 0,0 0-1,1 0 1,-1 0 0,0 0 0,0 1 0,0-1 0,0 0 0,0 0-1,1 0 1,-1 1 0,0-1 0,0 0 0,0 0 0,0 0 0,0 1-1,0-1 1,0 0 0,0 0 0,0 1 0,0-1 0,0 0-1,0 0 1,0 1 0,0-1 0,0 0 0,0 0 0,0 0 0,0 1-1,0-1 1,-3 18-112,0 0-1,0-1 1,-12 33 0,8-31 217,1 1 1,-4 27 0,10-46-79,0 0 0,0 0 0,0 1 1,0-1-1,0 0 0,0 1 0,0-1 0,0 0 0,0 0 1,0 1-1,1-1 0,-1 0 0,1 0 0,0 2 0,-1-3-8,0 0 0,1 1 0,-1-1 0,0 0 0,1 0 0,-1 1 0,0-1 0,1 0 0,-1 0 0,0 0 0,1 0 0,-1 1 0,0-1 0,1 0 0,-1 0 0,1 0 0,-1 0 0,0 0 0,1 0 0,-1 0 0,1 0 0,-1 0 0,1 0 0,-1 0-1,0 0 1,1 0 0,-1-1 0,1 1 0,2-2 27,1 1 0,-1-1 0,0 0 0,0-1 0,0 1 0,0 0 0,5-7 0,28-34-153,-2-3 0,-2 0 0,34-68 0,-48 82-51,164-318-1781,-197 367 2505,-4 26-302,2 1-1,-19 82 1,-7 96 185,40-205-406,1-9-12,0 1 0,1-1-1,0 1 1,0 0-1,1-1 1,2 17 0,-2-25-20,0 0 1,0 1 0,0-1 0,0 0 0,0 0 0,0 1 0,0-1 0,0 0 0,0 1 0,0-1 0,0 0 0,0 0 0,0 1 0,0-1 0,1 0 0,-1 0 0,0 0 0,0 1 0,0-1 0,0 0 0,0 0 0,1 0 0,-1 1 0,0-1 0,0 0 0,0 0-1,1 0 1,-1 0 0,0 0 0,0 1 0,1-1 0,-1 0 0,0 0 0,0 0 0,1 0 0,-1 0 0,0 0 0,0 0 0,1 0 0,-1 0 0,0 0 0,1 0 0,-1 0 0,0 0 0,0 0 0,1 0 0,-1 0 0,0 0 0,0 0 0,1-1 0,-1 1 0,0 0-1,0 0 1,0 0 0,1 0 0,-1 0 0,0-1 0,0 1 0,0 0 0,1 0 0,-1-1 0,9-11 2,-5 2-24,-1 1-1,0 0 0,-1-1 0,0 0 1,0 0-1,-1 1 0,-1-1 1,1 0-1,-2 0 0,1 0 1,-1 0-1,-1 0 0,0 1 1,0-1-1,-1 0 0,0 1 1,-1 0-1,-7-14 0,3 13-14,8 10 34,0-1 1,0 1-1,-1 0 1,1 0-1,0-1 1,0 1-1,0 0 1,-1 0-1,1-1 1,0 1-1,0 0 1,-1 0-1,1 0 1,0 0-1,-1-1 1,1 1 0,0 0-1,-1 0 1,1 0-1,0 0 1,0 0-1,-1 0 1,1 0-1,0 0 1,-1 0-1,1 0 1,0 0-1,-1 0 1,1 0-1,0 0 1,-1 0-1,1 0 1,-1 1-1,1-1 3,0 0 0,0 1 0,0-1 0,0 0 0,1 1 1,-1-1-1,0 0 0,0 1 0,0-1 0,0 0 0,1 1 0,-1-1 0,0 0 0,0 1 0,0-1 0,1 0 0,-1 0 0,0 0 0,1 1 0,-1-1 0,0 0 0,0 0 0,1 0 0,-1 1 0,0-1 0,1 0 0,-1 0 0,0 0 0,1 0 0,-1 0 0,0 0 0,1 0 0,13 5 41,-7-4-71,1 0-1,-1 0 0,1-1 0,-1 0 1,0 0-1,1-1 0,-1 0 1,1 0-1,10-4 0,-14 4-2,0 0 0,0-1 0,-1 1 0,1-1 0,-1 0 0,1 0 0,-1 0 0,0-1 0,0 1 0,0-1 0,0 1 0,0-1 0,-1 0 0,1 0 0,-1 0 0,0-1 0,0 1 0,0-1 0,2-5 0,4-23-159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15787,'0'-5'1217,"6"1"-1105,6-3-8,2 2 672,1 1-472,2-3-256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14771,'1'12'669,"1"0"0,-2 0-1,1 0 1,-2 0 0,-3 22 0,0 12 261,3-16-514,0-16-209,1 0 1,0 1-1,0-1 0,6 27 0,-6-41-201,0 1-1,0 0 1,1 0 0,-1 0 0,0 0 0,1-1 0,-1 1-1,1 0 1,-1 0 0,1-1 0,-1 1 0,1 0-1,-1-1 1,1 1 0,0 0 0,-1-1 0,1 1 0,0-1-1,-1 1 1,1-1 0,0 1 0,0-1 0,0 0-1,-1 1 1,1-1 0,0 0 0,0 0 0,0 0 0,0 1-1,0-1 1,-1 0 0,1 0 0,0 0 0,0-1-1,0 1 1,0 0 0,0 0 0,-1 0 0,1 0 0,0-1-1,0 1 1,0 0 0,1-2 0,5-1-3,-1-1 1,1 0-1,-1 0 0,7-6 1,-5 4 3,8-6 1,0 0 15,31-18 0,-43 27-21,0 1 1,0 0 0,0 1 0,0-1 0,1 1 0,-1 0 0,1 0 0,-1 0 0,0 0 0,1 1 0,-1 0 0,1 0 0,7 1 0,-10-1-1,0 1 1,0 0 0,0 0 0,0 0-1,0 0 1,-1 0 0,1 0 0,0 0-1,-1 0 1,1 1 0,-1-1-1,0 0 1,1 1 0,-1 0 0,0-1-1,0 1 1,0 0 0,0-1 0,1 4-1,-1-3 1,0 0 1,1 0-1,-1 0 0,0 0 0,1 0 0,0 0 0,-1 0 0,1-1 0,3 4 0,-3-5-2,-1 1 1,1-1-1,-1 1 0,1-1 1,-1 0-1,1 0 0,-1 1 0,1-1 1,-1 0-1,1-1 0,-1 1 1,1 0-1,-1 0 0,1-1 1,-1 1-1,1 0 0,-1-1 1,1 0-1,-1 1 0,0-1 1,3-1-1,30-22 42,-26 17-38,17-11-9,40-30 1,-57 43 6,1 0 1,-1 1 0,1-1 0,0 2-1,18-6 1,-25 9 11,0-1 0,1 1 0,-1 0 0,0-1-1,0 1 1,0 0 0,0 0 0,0 1 0,0-1 0,0 0 0,0 1 0,0-1 0,0 1-1,0 0 1,0-1 0,0 1 0,0 0 0,0 0 0,0 1 0,-1-1 0,1 0 0,0 0-1,-1 1 1,1-1 0,-1 1 0,0 0 0,1-1 0,-1 1 0,0 0 0,0 0 0,0-1 0,0 1-1,-1 0 1,1 0 0,0 0 0,0 3 0,2 7 177,-1 0-1,0-1 1,-1 1 0,0 22-1,-1-33-180,4-6-412,5-15-568,10-25-273,-11 25 708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14955,'71'-59'1266,"80"-51"1,-150 109-1264,7-4-10,1 0-1,-1 1 1,12-5-1,-19 9 8,1-1 0,-1 1 0,0-1 0,1 1 0,-1 0 0,0 0 0,1 0-1,-1 0 1,0 0 0,1 0 0,-1 0 0,1 0 0,1 1 0,-2-1 2,-1 1 1,1-1 0,-1 1-1,1-1 1,0 1-1,-1-1 1,1 1 0,-1-1-1,0 1 1,1-1 0,-1 1-1,1 0 1,-1-1-1,0 1 1,1 0 0,-1-1-1,0 1 1,0 0 0,0-1-1,0 1 1,1 0-1,-1 0 1,0-1 0,0 1-1,0 0 1,0 0-1,-1 0 1,-1 16 96,-1 0 0,0-1 0,-2 0 0,-10 27 1,-2 8 127,-29 152 537,4-12-474,32-156-185,-2-1 0,-1 0 0,-22 42 0,32-70-45,1 0 1,-1 0-1,-1-1 1,1 1-1,-1-1 1,0 0-1,-1 0 1,1 0-1,-1-1 1,0 1-1,0-1 1,-7 4-1,12-8-49,0 1-1,-1-1 0,1 0 0,-1 0 0,1 0 0,-1 0 0,1 1 1,0-1-1,-1 0 0,1 0 0,-1 0 0,1 0 0,-1 0 1,1 0-1,-1 0 0,1 0 0,-1-1 0,1 1 0,-1 0 0,1 0 1,0 0-1,-1 0 0,1-1 0,-1 1 0,1 0 0,0 0 1,-1-1-1,1 1 0,-1 0 0,1-1 0,0 1 0,0 0 0,-1-1 1,1 1-1,0 0 0,-1-1 0,1 1 0,0-1 0,0 1 1,0-1-1,0 1 0,-1 0 0,1-1 0,0 1 0,0-1 0,0 1 1,0-1-1,0 1 0,0-1 0,0 1 0,0-1 0,0 1 1,0-1-1,1 1 0,-1-1 0,6-33 239,5 2-193,2 0 0,1 1-1,36-57 1,70-80-208,48-30-60,-50 62 122,-110 126 91,-4 6 3,1-1 0,-1-1 0,1 1-1,-1-1 1,-1 1 0,1-1 0,-1 0 0,0-1-1,0 1 1,-1 0 0,3-12 0,-5 18-3,0-1 0,0 1 0,0-1 1,0 1-1,0-1 0,0 0 0,0 1 1,0-1-1,0 1 0,0-1 0,0 0 0,0 1 1,0-1-1,0 1 0,-1-1 0,1 1 0,0-1 1,0 1-1,-1-1 0,1 1 0,0-1 1,-1 1-1,1-1 0,0 1 0,-1-1 0,1 1 1,-1 0-1,0-1 0,0 1-1,0 0 1,0-1-1,0 1 1,0 0-1,0 0 0,0 0 1,0 0-1,0 1 1,0-1-1,0 0 0,0 0 1,0 1-1,0-1 1,-1 1-1,-4 2-3,1 0-1,0 0 1,0 1-1,-7 5 1,0 2 9,0 1-1,1 1 1,0 0 0,-9 17 0,15-24 20,1 1 1,1 0-1,-1 0 0,1 0 1,0 0-1,1 1 0,0-1 1,0 1-1,1-1 1,-1 1-1,1 9 0,1-16-15,0 0-1,0 0 0,0 0 0,0 0 0,1 0 1,-1 0-1,0 1 0,0-1 0,1 0 1,-1 0-1,1 0 0,-1 0 0,1 0 1,-1 0-1,1 0 0,0 0 0,-1 0 1,1-1-1,0 1 0,0 0 0,0 0 1,0-1-1,1 2 0,-1-2-17,1 1 0,0 0 1,-1-1-1,1 0 0,0 1 0,0-1 1,0 0-1,-1 0 0,1 0 0,0 0 1,0 0-1,0 0 0,2-1 0,2 0-98,-1-1-1,1 0 1,0 0 0,-1-1-1,0 1 1,1-1 0,-1 0-1,6-5 1,-2 0 23,-1-1 1,0 1 0,0-1-1,-1-1 1,10-16 0,10-28-269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17764,'-8'11'1392,"0"8"-1056,1 0-128,1 2 512,3 0-392,3-4-848,5-8 616,2-9-136,2-5-80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185 240 14155,'2'-4'248,"-1"1"-1,0-1 1,-1 1 0,1-1-1,-1 0 1,1 1 0,-1-1-1,0 0 1,0 1 0,-1-1-1,1 0 1,-2-4 0,2 7-179,-1 0-1,1 0 1,-1 0 0,0-1 0,1 1 0,-1 0-1,0 0 1,0 0 0,1 0 0,-1 0 0,0 1-1,0-1 1,0 0 0,0 0 0,0 0-1,0 1 1,0-1 0,-1 1 0,1-1 0,0 1-1,0-1 1,0 1 0,-1 0 0,1-1 0,0 1-1,0 0 1,-1 0 0,1 0 0,0 0-1,-1 0 1,1 0 0,0 0 0,0 1 0,-1-1-1,1 0 1,0 1 0,0-1 0,-2 2 0,-8 3-26,1 0 0,0 0 1,0 1-1,1 1 1,0 0-1,0 0 0,0 1 1,1 0-1,0 0 0,1 1 1,0 0-1,0 0 1,1 1-1,0 0 0,1 0 1,-7 15-1,12-23-40,-1-1 1,1 0-1,-1 1 0,1-1 1,0 1-1,0-1 0,-1 1 1,1-1-1,0 1 0,0 0 1,0-1-1,1 1 0,-1-1 1,0 1-1,1-1 0,0 3 1,0-3-1,-1 0 1,1 0 0,0 0 0,-1 0 0,1-1 0,0 1 0,0 0 0,0-1 0,0 1 0,0 0-1,0-1 1,0 1 0,0-1 0,0 0 0,0 1 0,0-1 0,0 0 0,1 1 0,3-1 7,0 1 0,1-1 1,-1 0-1,0-1 1,0 1-1,0-1 1,0 0-1,9-3 0,2-2 1,0-1 0,0-1-1,-1 0 1,0-1 0,-1-1 0,0 0-1,19-18 1,-7 2 8,0 0 1,30-43-1,-6-3-45,-44 62 19,0 0 1,-1 0 0,0-1-1,-1 1 1,3-14 0,-18 40 41,9-12-21,-55 125 520,51-113-390,1 1 1,0 1 0,1-1 0,0 1-1,-1 33 1,5-50-136,0 0 0,0 0 0,0-1 0,0 1 0,0 0 0,0 0 0,0-1 0,0 1 0,0 0 0,0 0 0,0 0-1,1-1 1,-1 1 0,0 0 0,1-1 0,-1 1 0,0 0 0,1-1 0,-1 1 0,1 0 0,-1-1 0,1 1 0,-1-1 0,1 1 0,0-1 0,-1 1 0,1-1 0,0 1-1,1-1-7,-1 0-1,0 0 0,1 0 0,-1 0 0,0 0 1,1 0-1,-1 0 0,1 0 0,-1-1 0,0 1 1,0-1-1,1 1 0,-1-1 0,2 0 0,6-4-79,0-1 0,0 0-1,8-8 1,-17 14 76,45-41-391,-26 24-39,30-24 1,-48 40 424,-1 1 0,0 0 0,0 0 0,0 0 1,0-1-1,0 1 0,1 0 0,-1 0 0,0 0 1,0 0-1,0 0 0,0-1 0,1 1 0,-1 0 1,0 0-1,0 0 0,1 0 0,-1 0 0,0 0 1,0 0-1,0 0 0,1 0 0,-1 0 0,0 0 1,0 0-1,1 0 0,-1 0 0,0 0 1,0 0-1,1 0 0,-1 0 0,0 0 0,0 0 1,0 0-1,1 0 0,-1 0 0,0 1 0,0-1 1,0 0-1,1 0 0,-1 0 0,-1 12-94,-10 14 114,1-7 46,-14 29 192,22-44-213,1 0 0,0 0 1,0-1-1,0 1 0,0 0 0,0 0 0,1 0 0,0 0 0,-1 0 1,2 5-1,-1-9-26,1 1 1,-1 0-1,0 0 1,1 0-1,-1-1 1,1 1-1,0 0 0,-1-1 1,1 1-1,0 0 1,-1-1-1,1 1 1,0-1-1,-1 1 1,1-1-1,0 1 1,0-1-1,0 0 1,0 1-1,-1-1 1,1 0-1,0 1 1,0-1-1,0 0 1,0 0-1,0 0 1,0 0-1,0 0 1,-1 0-1,3-1 0,34-3 86,-27 2-77,108-8-147,-104 10 129,0 0-1,1 1 1,-1 1-1,0 1 1,0-1-1,17 7 1,-31-9 36,0 0 0,0 1 0,1-1 0,-1 0 0,0 0-1,0 0 1,0 0 0,1 0 0,-1 0 0,0 0 0,0 0 0,1 0 0,-1 0 0,0 0-1,0 0 1,1 0 0,-1-1 0,0 1 0,0 0 0,1 0 0,-1 0 0,0 0 0,0 0 0,0 0-1,1-1 1,-1 1 0,0 0 0,0 0 0,0 0 0,0 0 0,1-1 0,-1 1 0,0 0-1,0 0 1,0 0 0,0-1 0,3-13 771,-6-21-49,2 30-592,0-7 44,-2-3-143,2-1 0,0 1 0,0 0 0,3-24 0,-1 37-118,-1 1 0,0 0 0,1 0 0,-1-1 0,0 1-1,1 0 1,0 0 0,-1 0 0,1 0 0,0 0 0,-1 0 0,1 0 0,0 0 0,0 0-1,0 0 1,0 0 0,0 0 0,0 0 0,0 1 0,0-1 0,3-1 0,27-4-384,-18 4 341,23-3-267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13587,'6'-4'552,"0"0"0,-1 1-1,1 0 1,1 0 0,-1 1 0,0-1 0,0 2-1,1-1 1,0 1 0,-1-1 0,1 2 0,13-1-1,-19 1-518,1 0-1,-1 1 0,0-1 0,0 1 0,1-1 1,-1 1-1,0-1 0,0 1 0,1-1 1,-1 1-1,0 0 0,0 0 0,0 0 0,0-1 1,0 1-1,0 0 0,0 0 0,0 1 0,-1-1 1,1 0-1,0 0 0,-1 0 0,1 0 0,0 1 1,-1-1-1,0 0 0,1 1 0,-1-1 0,0 0 1,1 1-1,-1-1 0,0 0 0,0 1 0,0-1 1,0 0-1,-1 1 0,0 2 0,0 6 24,-1 1 0,0-1-1,-7 18 1,7-20-49,-3 6-1,-1 3-4,1 0 0,1 1 0,-4 25-1,8-42-2,0 0 0,0 0-1,0 1 1,0-1 0,0 0-1,0 0 1,0 0 0,0 0-1,0 0 1,0 0 0,0 1-1,1-1 1,-1 0 0,0 0-1,1 0 1,-1 0 0,1 0-1,-1 0 1,1 0 0,0 0-1,-1 0 1,1 0 0,0-1-1,0 1 1,0 0 0,0 0-1,-1-1 1,1 1 0,0 0-1,0-1 1,0 1 0,0-1-1,0 1 1,1-1 0,-1 0-1,0 1 1,0-1 0,0 0-1,0 0 1,2 0 0,2 0-13,0 0 1,-1-1 0,1 0 0,-1 0 0,1 0-1,-1-1 1,0 1 0,1-1 0,5-3 0,18-13-108,-1-1 1,-1-1 0,-1-1 0,0-2 0,-2 0-1,39-50 1,-59 69 96,0 1-1,0-1 0,-1 0 1,0 0-1,1 0 1,-1 0-1,0 0 0,1-5 1,-3 9 23,0 0 0,0 0-1,-1 0 1,1 0 0,0-1 0,0 1 0,0 0 0,0 0 0,-1 0-1,1 0 1,0 0 0,0 0 0,0 0 0,0 0 0,-1 0 0,1 0-1,0 0 1,0 0 0,0 0 0,-1 0 0,1 0 0,0 0-1,0 0 1,0 0 0,0 0 0,-1 0 0,1 0 0,0 0 0,0 0-1,0 0 1,0 1 0,-1-1 0,1 0 0,0 0 0,0 0 0,0 0-1,0 0 1,0 0 0,-1 1 0,1-1 0,0 0 0,0 0 0,0 0-1,0 0 1,0 1 0,0-1 0,-11 9-12,1 3 56,1-1-1,0 2 1,0-1-1,1 1 1,1 0-1,0 1 1,1 0 0,0 0-1,1 0 1,-3 19-1,7-30-16,1 0-1,-1 0 0,1-1 1,0 1-1,0 0 0,1 0 1,-1 0-1,1-1 1,-1 1-1,2 5 0,-1-7-8,0 0-1,0 0 1,0 0-1,-1 0 0,1 0 1,0 1-1,0-2 1,0 1-1,1 0 1,-1 0-1,0 0 1,0 0-1,0-1 0,1 1 1,-1 0-1,0-1 1,1 1-1,-1-1 1,0 0-1,1 1 0,-1-1 1,1 0-1,1 0 1,6 0 25,0-1 0,1 0 1,-1 0-1,-1-1 0,1 0 1,0 0-1,0-1 0,-1 0 1,0-1-1,1 0 0,-1 0 1,13-10-1,8-7 56,47-44 1,-56 46-96,24-31 0,-44 50-3,0 0 0,0 0 0,0 0 0,0 0 0,0 1 0,0-1 0,0 0 0,0 0-1,0 0 1,0 0 0,0 0 0,0 0 0,0 0 0,0 0 0,0 0 0,0 0 0,0 0 0,0 0 0,0 0-1,0 0 1,0 0 0,0 0 0,0 0 0,0 1 0,0-1 0,0 0 0,0 0 0,0 0 0,0 0 0,0 0-1,0 0 1,0 0 0,0 0 0,0 0 0,0 0 0,0 0 0,0 0 0,0 0 0,0 0 0,0 0 0,0 0 0,1 0-1,-1 0 1,0 0 0,0 0 0,0 0 0,0 0 0,0 0 0,0 0 0,0 0 0,-2 11 12,-6 12 23,1-6-3,-4 7 89,1 0 1,-10 42-1,20-66-134,0 1 1,0-1-1,-1 0 1,1 1-1,0-1 0,0 1 1,0-1-1,0 0 1,0 1-1,0-1 1,0 1-1,0-1 0,0 1 1,0-1-1,0 0 1,0 1-1,0-1 0,1 1 1,-1-1-1,0 0 1,0 1-1,0-1 0,1 0 1,-1 1-1,0-1 1,0 0-1,1 1 1,-1-1-1,0 0 0,0 1 1,1-1-1,-1 0 1,0 0-1,1 1 0,-1-1 1,1 0-1,-1 0 1,0 0-1,1 0 0,-1 1 1,1-1-1,-1 0 1,0 0-1,1 0 1,-1 0-1,1 0 0,-1 0 1,1 0-1,-1 0 1,0 0-1,1 0 0,-1 0 1,1-1-1,-1 1 1,0 0-1,1 0 0,-1 0 1,1 0-1,-1-1 1,0 1-1,1-1 1,26-13-1230,28-29 383,-23 16 283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1:5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 15883,'0'0'53,"0"0"-1,0-1 0,0 1 1,0 0-1,1 0 1,-1 0-1,0 0 0,0 0 1,0 0-1,0-1 0,1 1 1,-1 0-1,0 0 0,0 0 1,0 0-1,0-1 1,0 1-1,0 0 0,0 0 1,0 0-1,0 0 0,1-1 1,-1 1-1,0 0 0,0 0 1,0 0-1,0-1 0,0 1 1,0 0-1,0 0 1,0 0-1,0-1 0,-1 1 1,1 0-1,0 0 0,0 0 1,0-1-1,0 1 0,0 0 1,0 0-1,0 0 0,0 0 1,0-1-1,-1 1 1,1 0-1,0 0 0,0 0 1,0 0-1,0 0 0,-1-1 1,-12 5 1405,-18 11 359,23-11-1656,0 1 1,0 0-1,0 1 1,1 0-1,-1 0 1,2 0-1,-1 1 1,-10 14-1,17-21-169,-1 0-1,1 1 1,0-1-1,0 1 1,0-1-1,0 1 1,-1-1-1,1 1 1,0-1-1,0 1 1,0-1-1,0 1 1,0-1 0,0 1-1,0-1 1,0 1-1,1-1 1,-1 1-1,0-1 1,0 1-1,0-1 1,0 1-1,1-1 1,-1 0-1,0 1 1,0-1-1,1 1 1,-1-1-1,0 0 1,1 1-1,-1-1 1,1 0-1,-1 1 1,0-1-1,1 0 1,-1 0-1,1 1 1,-1-1-1,1 0 1,-1 0-1,0 0 1,1 1-1,-1-1 1,1 0 0,-1 0-1,1 0 1,0 0-1,30 3-642,-23-2 422,23 2-818,38 9-1,-60-11 915,-1 2-1,0-1 1,1 1 0,-1 0-1,-1 1 1,1 0 0,0 0-1,-1 1 1,12 9 0,-18-14 155,0 1 0,0 0 0,0 0 0,0 0 0,-1 0 0,1 0 0,0 0 0,0 0 0,-1 1 0,1-1 0,0 0 0,-1 0 0,1 0 0,-1 1 0,0-1 0,1 0 0,-1 0 0,0 1 0,0-1 0,0 0 0,0 1 1,0-1-1,0 0 0,0 1 0,-1 1 0,0 0 47,0-1-1,-1 0 1,1 0 0,0 1 0,-1-1 0,0 0 0,1 0 0,-1-1 0,0 1-1,0 0 1,0-1 0,-4 3 0,-2 1 228,-1 0 0,0-1 0,-1 0 1,1 0-1,-19 4 0,24-7-246,0-1 0,0 1 0,0-1 0,0 0 0,0 0 0,-1 0 1,1 0-1,0-1 0,0 0 0,-6-2 0,9 3-74,0-1 1,0 1-1,0-1 1,-1 0-1,1 0 1,0 1-1,0-1 1,1 0-1,-1 0 0,0 0 1,0 0-1,0 0 1,1 0-1,-1 0 1,0 0-1,1-1 1,-1 1-1,1 0 1,0 0-1,-1 0 1,1-1-1,0 1 0,0 0 1,-1-1-1,1 1 1,0 0-1,0 0 1,0-1-1,1 1 1,-1 0-1,0-1 1,0 1-1,1 0 1,-1 0-1,1 0 0,1-3 1,9-19-222,8 0-118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26 16604,'-2'0'1254,"-15"5"-889,0 0-1,1 1 0,0 0 0,0 2 0,1 0 1,0 0-1,0 2 0,1 0 0,0 0 0,-21 22 1,33-30-321,0 0 0,0 0 1,0 1-1,0-1 0,0 1 1,1-1-1,-1 1 0,1 0 1,0-1-1,0 1 0,-2 6 1,3-9-31,0 1 0,0 0 1,0-1-1,0 1 0,0 0 1,0-1-1,1 1 0,-1 0 1,0-1-1,0 1 0,0 0 1,1-1-1,-1 1 0,0 0 1,1-1-1,-1 1 0,0-1 1,1 1-1,-1-1 0,1 2 1,1-2-5,-1 1 0,0 0 1,0 0-1,1-1 0,-1 1 1,0-1-1,1 1 0,-1-1 1,0 0-1,1 1 0,-1-1 1,1 0-1,1 0 0,9-1-34,0 0 0,0-1 0,0 0 0,0-1 0,-1 0 0,1-1 0,-1 0 0,0-1 0,0 0 0,16-10 0,-4 0-131,0-1 0,-1-1 0,29-29 0,-27 13-136,-12 15-21,-25 36 374,1 0 1,0 1-1,1 0 0,1 1 0,-14 38 1,24-57-77,-1 1 0,0-1 0,1 1 0,-1 0 0,1-1 0,0 1 0,-1 0 0,1-1 0,0 1 0,0 0 0,0-1 0,0 1 0,0 0 0,1 0 0,-1-1 1,0 1-1,1-1 0,-1 1 0,1 0 0,0-1 0,-1 1 0,1-1 0,0 1 0,0-1 0,0 0 0,1 2 0,0-2-31,0 0-1,0 0 1,0-1 0,0 1-1,0-1 1,0 0-1,0 1 1,0-1 0,0 0-1,0 0 1,0 0 0,0 0-1,0-1 1,0 1-1,0 0 1,-1-1 0,1 1-1,0-1 1,0 0-1,0 0 1,3-1 0,24-15-209,6-10-82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16612,'-1'3'238,"1"0"0,-1 0 1,0 1-1,0-1 0,0 0 1,-1 0-1,1 0 1,-1 0-1,1-1 0,-5 6 1,-6 12 505,-61 155 1406,61-142-1843,2 1 0,2 1 0,-6 48 0,13-77-266,1-1-1,0 1 1,0 0 0,0-1 0,0 1 0,1-1 0,1 8 0,-1-11-34,0-1 0,-1 0 0,1 1 0,0-1 0,-1 0 0,1 1 0,0-1 0,0 0 0,0 0 0,0 0 0,0 0 1,1 0-1,-1 0 0,0 0 0,0 0 0,1 0 0,-1-1 0,0 1 0,1 0 0,-1-1 0,1 1 0,-1-1 0,1 0 0,-1 1 1,1-1-1,-1 0 0,1 0 0,-1 0 0,1 0 0,-1 0 0,2-1 0,15-1-19,-1-1 0,0-1-1,0-1 1,32-13 0,-25 9-28,27-7 1,-41 13 19,27-4-53,-35 7 66,0-1-1,0 1 0,0 0 1,-1 0-1,1 0 0,0 0 0,0 1 1,0-1-1,0 0 0,0 1 1,-1-1-1,1 1 0,0 0 0,0 0 1,2 1-1,-4-2 6,0 1 0,1 0 0,-1-1-1,1 1 1,-1 0 0,0 0 0,0-1 0,1 1-1,-1 0 1,0 0 0,0-1 0,0 1 0,0 0 0,0 0-1,0-1 1,0 1 0,0 0 0,0 0 0,0 0-1,0-1 1,-1 1 0,1 0 0,0 0 0,0-1 0,-1 1-1,1 0 1,-1-1 0,1 1 0,0 0 0,-1-1 0,1 1-1,-1-1 1,-1 2 0,-20 21-25,20-21 24,-13 10 6,0 0-1,-22 12 1,17-12 113,-24 19 0,44-31-114,1 0 1,-1 0-1,0 0 0,0 0 1,0 0-1,0 0 1,0 0-1,0 0 0,0 0 1,0 0-1,0 0 0,0 0 1,0 0-1,0 0 0,1 0 1,-1 0-1,0 0 0,0 0 1,0 0-1,0 1 1,0-1-1,0 0 0,0 0 1,0 0-1,0 0 0,0 0 1,0 0-1,0 0 0,0 0 1,0 0-1,0 0 0,0 0 1,0 0-1,0 0 1,0 0-1,0 0 0,0 1 1,0-1-1,0 0 0,0 0 1,0 0-1,0 0 0,0 0 1,0 0-1,0 0 0,0 0 1,0 0-1,0 0 0,0 0 1,0 0-1,0 0 1,0 1-1,0-1 0,0 0 1,0 0-1,0 0 0,0 0 1,13-2 67,21-5-8,-33 6-58,33-6-48,-17 4-379,0-1 0,1-1-1,-1 0 1,28-14 0,-44 18 391,0 1 0,0-1 0,0 1 0,0-1-1,0 0 1,0 1 0,0-1 0,0 0 0,0 0 0,0 0 0,0 0 0,0 0 0,-1 0 0,1 0-1,0 0 1,-1 0 0,1 0 0,-1 0 0,1 0 0,-1-1 0,0 1 0,1 0 0,-1 0-1,0-1 1,0 1 0,0-2 0,-4-15-555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283 370 15835,'20'-3'1385,"10"-7"-953,6-1-176,6 0 488,3-2-168,-3-3-792,-3-3-984,-16 0 1120,-7 3-216,-14 0-192</inkml:trace>
  <inkml:trace contextRef="#ctx0" brushRef="#br0" timeOffset="1">1 53 16932,'13'-13'1416,"5"3"-1048,1 2-168,6-2 464,4 2-840,5 5 192,1 3-96,0 5-128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15843,'1'1'151,"1"1"0,-1-1 0,1 0 0,-1 0 0,1-1 0,-1 1 0,1 0 0,-1 0 0,1-1-1,0 1 1,-1-1 0,1 1 0,0-1 0,0 0 0,-1 0 0,1 0 0,0 0 0,0 0 0,-1 0-1,1 0 1,0 0 0,-1-1 0,3 0 0,3-1 141,1 0-1,-1 0 1,1-1 0,6-3-1,6-5 79,-1-1 1,-1-1-1,0 0 0,29-28 1,-12 5-164,31-41 0,-38 41-170,35-60 1,-52 78-39,-2-1 0,0 0 1,-1 0-1,-1-1 0,8-33 1,-15 51-1,1 0 1,-1 1 0,0-1 0,1 0-1,-1 0 1,0 0 0,0 0-1,0 0 1,0 0 0,-1 0 0,1 1-1,0-1 1,-1 0 0,1 0 0,-1 0-1,0 0 1,1 1 0,-1-1 0,0 0-1,0 1 1,0-1 0,-1 1-1,1-1 1,-2-1 0,1 2 0,1 1 0,-1-1 0,0 1 0,0-1 0,1 1 0,-1 0 0,0 0 0,0 0 0,1 0 0,-1 0 0,0 0 1,0 0-1,1 1 0,-1-1 0,0 1 0,1-1 0,-1 1 0,1 0 0,-1 0 0,0-1 0,1 1 0,-1 0 0,1 0 0,0 1 0,-1-1 0,-1 2 0,-10 9 11,1 1-1,0 0 1,1 0-1,1 2 1,0-1 0,-14 29-1,6-6 28,-24 71 0,34-85-31,2 0 1,-6 34 0,11-52-7,1 0 1,-1 0 0,1 0 0,-1-1-1,2 1 1,-1 0 0,0 0 0,1 0-1,0 0 1,0 0 0,0 0 0,1-1-1,0 1 1,0-1 0,0 1-1,0-1 1,1 0 0,4 7 0,-4-9-4,-1 0 1,1 0-1,-1 0 1,1 0 0,-1-1-1,1 1 1,0-1-1,0 0 1,0 1-1,0-1 1,0-1 0,0 1-1,0 0 1,5-1-1,-2 0-11,0 0 0,0 0 0,0-1 1,0 0-1,0 0 0,0-1 0,7-2 0,2-2-40,-1-1 0,1-1 0,-1 0 0,23-18 0,-17 9-9,0-1-1,-1 0 0,-1-1 1,-1-1-1,-1-1 0,-1 0 1,14-25-1,-24 30 189,-5 17-109,-1-1-1,0 0 1,1 0-1,-1 1 1,1-1 0,-1 0-1,1 1 1,-1-1-1,1 1 1,0-1-1,-1 0 1,1 1 0,-1-1-1,1 1 1,0 0-1,-1-1 1,1 1-1,0-1 1,0 1 0,-1-1-1,1 1 1,0 0-1,0 0 1,-11 20 195,1 0 0,0 0 0,2 1 0,1 0 0,0 0 0,-3 28 0,10-47-192,-1 0 1,1 0-1,0 0 0,0 0 0,1 0 1,-1 0-1,1 0 0,-1 0 0,1 0 0,0 0 1,0 0-1,0 0 0,0 0 0,1-1 1,1 4-1,-1-5-38,-1 1 0,0 0 0,1-1 0,0 0 1,-1 1-1,1-1 0,0 0 0,0 0 0,0 0 0,0 0 1,0 0-1,0 0 0,0-1 0,0 1 0,0-1 0,0 1 1,0-1-1,0 0 0,0 0 0,0 0 0,1 0 0,1 0 1,2-1-110,-1 0 0,1 0 0,0 0 1,-1-1-1,1 0 0,-1 0 1,0-1-1,1 1 0,-1-1 0,0 0 1,-1-1-1,1 1 0,0-1 1,5-5-1,-4 2 39,-1 0 0,1 0 1,-1 0-1,0 0 0,-1-1 1,0 0-1,0 0 0,5-16 1,2-28-533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16916,'-11'-8'1488,"6"10"-1056,2 1-200,1 4 656,2 0-232,5 1-640,5-1-496,4-3 464,8 5-120,7-2-88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60 14491,'1'0'101,"0"-1"1,0 0-1,0 0 1,0 1-1,0-1 0,0 0 1,0 0-1,0 0 1,-1 0-1,1 0 0,0 0 1,-1 0-1,1 0 1,-1 0-1,1 0 0,-1-1 1,0 1-1,1 0 0,-1 0 1,0-2-1,0 2-66,0 1 0,0 0-1,0-1 1,0 1 0,0 0 0,0 0-1,-1-1 1,1 1 0,0 0-1,0 0 1,0-1 0,0 1 0,-1 0-1,1 0 1,0-1 0,0 1 0,0 0-1,-1 0 1,1 0 0,0 0-1,0-1 1,-1 1 0,1 0 0,0 0-1,-1 0 1,1 0 0,0 0 0,0 0-1,-1 0 1,-16 4 908,7 1-734,1 1 0,0 0 0,1 1-1,0 0 1,0 0 0,0 1 0,1 0 0,0 0-1,0 1 1,-8 15 0,6-9-29,1 0 0,0 1 1,2 0-1,0 0 0,0 1 0,-2 17 0,7-29-106,0 1-1,0 0 0,1 0 0,-1 0 1,2 0-1,-1 0 0,2 10 0,-1-14-60,-1-1 0,0 0 1,1 1-1,-1-1 0,1 0 0,0 1 0,-1-1 0,1 0 0,0 0 0,0 1 0,0-1 1,0 0-1,0 0 0,0 0 0,0 0 0,0 0 0,0 0 0,0-1 0,0 1 0,1 0 0,-1 0 1,0-1-1,1 1 0,-1-1 0,0 1 0,1-1 0,-1 0 0,1 0 0,-1 1 0,1-1 0,-1 0 1,0 0-1,1 0 0,-1-1 0,3 1 0,5-2-4,-1-1 1,0 1-1,0-1 1,0-1-1,-1 1 1,1-1-1,-1-1 1,0 1-1,12-11 1,4-5-112,27-30 0,37-51-243,-76 87 258,-1-1 1,0 0 0,-1 0-1,-1-1 1,8-21 0,-14 21-93,-8 22 172,-12 21 146,3 4 138,-13 39 1,23-55-151,1-1 1,1 1-1,0 0 1,1 0 0,-1 19-1,3-33-124,0 0-1,0 0 1,0 0 0,0 0-1,0 1 1,0-1-1,0 0 1,1 0-1,-1 0 1,0 0-1,1 0 1,-1 0-1,1 0 1,-1 0 0,1 0-1,0 2 1,0-3-36,-1 0 0,1 0 1,-1 0-1,0 1 1,1-1-1,-1 0 1,1 0-1,-1 0 0,1 0 1,-1 0-1,1 0 1,-1 0-1,0 0 0,1 0 1,-1 0-1,1 0 1,-1-1-1,1 1 0,-1 0 1,1 0-1,-1 0 1,0 0-1,1-1 1,-1 1-1,0 0 0,1 0 1,0-1-1,4-4-428,0 0 0,0 0 0,9-11 0,-8 8 570,19-21-592,1-3-172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187 353 16676,'-64'57'2635,"41"-38"-1606,-27 30-1,44-43-831,1 0-1,0 1 0,0 0 1,1 0-1,0 0 0,0 0 1,0 1-1,1-1 0,-3 13 1,5-19-181,1 1 0,-1-1 0,1 0 0,-1 1 0,1-1 0,0 1 0,0-1 0,0 1 0,0-1 0,0 1 0,0-1 1,0 1-1,0-1 0,1 1 0,-1-1 0,0 0 0,1 1 0,-1-1 0,1 1 0,0-1 0,-1 0 0,1 0 0,0 1 0,0-1 0,0 0 0,0 0 1,0 0-1,0 0 0,0 0 0,0 0 0,0 0 0,1 0 0,-1 0 0,0-1 0,1 1 0,-1-1 0,0 1 0,1-1 0,-1 1 0,1-1 1,-1 0-1,1 1 0,-1-1 0,1 0 0,2 0 0,4 0-12,-1-1 0,1 1 1,0-1-1,-1-1 0,1 1 1,-1-1-1,11-4 0,1-4-73,1 0-1,-2 0 1,0-2-1,0-1 1,-1 0 0,0-1-1,25-28 1,-6 1-299,57-87 0,-27 16-58,-58 97 384,-2 0 1,0 0 0,-1-1-1,0 1 1,4-32-1,-8 44 44,-1 1 0,0-1 0,0 1 0,0-1 0,0 1 0,0 0 0,0-1 0,-1 1 0,1-1 0,-1 1 0,1 0 0,-1-1 0,0 1 0,0 0 0,0-1 0,0 1 0,-1 0 0,1 0 0,-1 0 0,1 0 0,-1 0 0,-2-1 0,2 1 10,-1 0 0,0 1-1,0 0 1,0-1 0,0 1 0,0 1 0,-1-1 0,1 0 0,0 1 0,0-1 0,-1 1 0,1 0 0,0 0 0,0 0 0,-1 1 0,-3 0-1,-10 3 46,1 1 0,0 1-1,0 0 1,0 1-1,1 1 1,0 0-1,0 1 1,1 0-1,1 2 1,-1-1-1,2 2 1,-1 0 0,2 0-1,-16 20 1,25-29-52,0 1 0,1-1 0,-1 0 0,1 0 0,-1 1 0,1-1 0,0 1 0,0-1 1,1 1-1,-1-1 0,1 1 0,0 0 0,-1-1 0,2 1 0,-1 0 0,0-1 0,1 1 1,0-1-1,-1 1 0,1-1 0,3 6 0,3 6-11,0-2 1,1 1-1,18 23 0,0 1-1,65 129-590,-69-138-483,-23-34 772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13931,'-4'24'2169,"0"45"0,2-16-1125,-11 279 587,13-326-1619,1-1-1,-1 0 1,1 1-1,0-1 1,1 0-1,-1 0 1,4 8-1,-5-13-8,0 1-1,1-1 0,-1 0 1,0 1-1,0-1 0,1 1 1,-1-1-1,0 0 0,0 1 1,1-1-1,-1 0 0,0 1 0,1-1 1,-1 0-1,1 0 0,-1 1 1,0-1-1,1 0 0,-1 0 1,1 0-1,-1 0 0,1 1 0,-1-1 1,0 0-1,1 0 0,-1 0 1,1 0-1,-1 0 0,1 0 1,-1 0-1,1 0 0,0 0 1,0-1 1,1-1 0,-1 1 0,1 0 1,-1 0-1,0-1 0,1 1 1,-1 0-1,0-1 0,0 1 0,0-1 1,0 0-1,0 1 0,1-4 1,11-26 48,-1-2 1,11-47-1,-9 31-15,6-29-11,-10 36-29,2 1 0,25-60 1,-36 100-1,-1 0 1,1-1 0,-1 1-1,1 0 1,-1 0 0,1 0-1,0 0 1,-1 0 0,1 0-1,0 0 1,0 0 0,0 0-1,0 1 1,0-1 0,0 0-1,0 1 1,0-1 0,2 0-1,-3 1 1,1 0 0,-1 0 1,1 0-1,0 0 0,-1 0 0,1 0 0,0 1 0,-1-1 0,1 0 0,-1 0 0,1 1 0,-1-1 0,1 0 1,-1 1-1,1-1 0,-1 1 0,1-1 0,-1 1 0,1-1 0,-1 1 0,1-1 0,-1 1 0,0-1 0,1 2 1,3 5-7,-1 0 1,0 1-1,0 0 1,2 8 0,-4-10 3,4 7 15,-2 0 1,0 1-1,0-1 0,-2 1 1,1 0-1,-2 25 0,-1-35 16,1 0-1,-1 0 0,0 0 1,0 0-1,0 0 0,0 0 0,-1-1 1,0 1-1,1 0 0,-1-1 1,-1 0-1,1 1 0,0-1 1,-1 0-1,0 0 0,0 0 1,0-1-1,0 1 0,0-1 1,0 1-1,-1-1 0,1 0 1,-1 0-1,1-1 0,-1 1 1,0-1-1,0 0 0,-4 1 1,5-1-43,-1 0 1,0 0 0,1-1-1,-1 0 1,0 0 0,1 0-1,-1 0 1,0 0-1,1-1 1,-1 1 0,0-1-1,1 0 1,-6-2-1,7 2-7,0 0-1,0 0 0,0-1 1,1 1-1,-1 0 0,0-1 1,1 1-1,-1-1 0,0 0 1,1 1-1,0-1 0,-1 0 1,1 0-1,0 0 0,0 0 1,0 0-1,0 0 0,1 0 1,-1 0-1,1-1 0,-1 1 1,1 0-1,0 0 0,-1-3 1,4-25-218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16444,'1'6'182,"0"-1"0,-1 0 1,1 1-1,-1-1 1,0 0-1,0 1 1,-1-1-1,1 0 0,-1 1 1,-1-1-1,1 0 1,-4 9-1,-2 12 462,5-17-422,-8 52 641,9-57-817,1 0 0,0 0 0,0 0 0,0 1 0,1-1 0,-1 0 0,1 0 0,0 0 0,0 0 0,0 0 0,3 6 1,-3-9-41,0 1 1,0-1 0,0 0-1,0 0 1,0 0 0,0 0-1,0 0 1,1 0 0,-1 0-1,0 0 1,1 0 0,-1-1-1,1 1 1,-1-1 0,0 1-1,1-1 1,-1 1 0,1-1 0,-1 0-1,1 0 1,0 1 0,-1-1-1,1 0 1,-1-1 0,1 1-1,-1 0 1,1 0 0,-1-1-1,1 1 1,-1-1 0,1 1-1,-1-1 1,3-1 0,3-1 4,1-1-1,0-1 1,-1 1 0,12-11 0,-10 7 1,1-1 1,-1-1-1,-1 1 0,1-2 1,-2 1-1,1-1 1,6-14-1,-10 18-1,0-1-1,-1 1 1,0-1 0,-1 0-1,0 0 1,0 0-1,0 0 1,-1-1 0,0 1-1,-1 0 1,0-1 0,-1-10-1,1 18-8,0 0-1,0 0 1,0 1-1,0-1 1,0 0-1,-1 0 1,1 0-1,0 1 1,0-1 0,-1 0-1,1 0 1,0 1-1,-1-1 1,1 0-1,-1 1 1,1-1-1,-1 0 1,1 1-1,-1-1 1,0 1-1,1-1 1,-1 1-1,1-1 1,-1 1-1,0-1 1,0 1-1,1 0 1,-1-1-1,0 1 1,0 0-1,1 0 1,-1-1 0,0 1-1,0 0 1,0 0-1,1 0 1,-1 0-1,0 0 1,0 0-1,-1 1 1,0-1-2,0 1 0,0 0 1,0 0-1,0 0 1,0 0-1,0 0 0,0 0 1,1 0-1,-1 1 0,0-1 1,1 1-1,-1-1 1,1 1-1,-2 2 0,-1 1-97,1 0-1,0 1 0,0-1 0,0 1 1,1 0-1,0 0 0,0 0 1,0 0-1,1 0 0,0 0 0,0 1 1,0-1-1,1 0 0,1 11 1,-1-16 47,0-1 0,0 1 1,1 0-1,-1 0 0,0 0 1,1 0-1,-1 0 1,0 0-1,1-1 0,-1 1 1,1 0-1,-1 0 0,1-1 1,0 1-1,-1 0 0,1-1 1,0 1-1,-1-1 1,1 1-1,0-1 0,0 1 1,0-1-1,-1 1 0,1-1 1,0 0-1,0 1 0,1-1 1,1 0-5,-1 1 0,0-1 0,1 0 0,-1-1 0,1 1-1,-1 0 1,1-1 0,-1 1 0,0-1 0,4-1 0,26-14-567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70 14859,'-14'26'1122,"-26"56"814,36-74-1689,1 1 0,1-1 0,-1 0 0,2 1 0,-1-1 0,1 1-1,0 17 1,1-25-215,0 0 0,0 0-1,0 1 1,0-1-1,0 0 1,0 0 0,1 0-1,-1 0 1,0 0 0,1 0-1,-1 0 1,1 0-1,-1 0 1,1 0 0,-1 0-1,1 0 1,0 0 0,-1 0-1,1 0 1,0 0 0,0 0-1,0-1 1,0 1-1,0 0 1,1 0 0,-1-1-11,1 0 0,-1 1-1,1-1 1,0 0 0,-1 0 0,1 0 0,0 0 0,-1 0 0,1-1 0,-1 1 0,1 0 0,-1-1 0,1 1 0,0-1 0,1-1 0,5-2 4,0 0 1,-1-1 0,0 0-1,13-12 1,-5 2-8,-1-1 0,0 0 1,-2-1-1,0 0 0,0-1 0,-2 0 0,0-1 1,10-28-1,-19 41-6,1 0 1,-1 0-1,0 0 0,0 0 1,0-7-1,-1 12-10,0 0 1,0 1 0,0-1-1,0 0 1,0 0-1,0 0 1,0 1-1,0-1 1,0 0-1,0 0 1,0 0-1,-1 1 1,1-1 0,0 0-1,0 0 1,-1 1-1,1-1 1,-1 0-1,1 1 1,0-1-1,-1 0 1,0 1-1,1-1 1,-1 1-1,1-1 1,-1 0 0,0 1-1,1 0 1,-1-1-1,0 1 1,1-1-1,-1 1 1,0 0-1,0-1 1,1 1-1,-1 0 1,0 0-1,0 0 1,1 0 0,-1 0-1,0 0 1,0 0-1,0 0 1,1 0-1,-1 0 1,0 0-1,-1 0 1,-3 2 5,0 1 1,0-1-1,1 1 1,-1-1-1,0 1 0,1 1 1,0-1-1,0 1 1,0-1-1,0 1 1,-4 7-1,-2 1-27,1 1 1,-13 24-1,19-33-106,1 0 1,0 0-1,1 0 0,-1 0 0,1 0 0,-1 1 0,1-1 1,0 0-1,1 1 0,-1-1 0,1 0 0,0 7 0,0-11 109,1 0 0,-1 1 0,0-1 0,1 0 0,-1 1 0,0-1 0,1 0 0,-1 0 1,1 1-1,-1-1 0,0 0 0,1 0 0,-1 0 0,1 0 0,-1 1 0,1-1 0,-1 0 0,1 0 0,-1 0 0,1 0 0,-1 0 0,1 0 0,-1 0 0,0 0 0,1 0 0,-1-1 0,1 1 0,-1 0 0,1 0 0,-1 0 0,1 0 0,-1-1 0,0 1 0,1 0 0,-1 0 0,1-1 0,-1 1 0,0 0 0,1-1 0,-1 1 0,0-1 0,18-15-429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97 13811,'-6'-1'223,"0"2"-1,0-1 1,0 1 0,1-1 0,-1 1-1,0 1 1,1-1 0,-1 1 0,1 0-1,0 1 1,0-1 0,0 1 0,0 0-1,0 0 1,0 0 0,1 1 0,-7 6-1,-2 3 93,0 1-1,2 0 0,-1 0 0,-10 20 0,16-24-168,0 2 0,0-1-1,1 1 1,-3 12 0,6-21-103,1 1 0,0 0 0,0 0-1,1-1 1,-1 1 0,1 0 0,0 0 0,0 0 0,0 0 0,0 0-1,1 0 1,-1-1 0,1 1 0,0 0 0,0 0 0,3 5-1,-3-8-31,0 1-1,0-1 1,0-1-1,0 1 1,0 0-1,0 0 0,0 0 1,0 0-1,0-1 1,0 1-1,0 0 1,0-1-1,1 1 1,-1-1-1,0 1 0,0-1 1,1 0-1,-1 0 1,0 1-1,1-1 1,-1 0-1,0 0 0,1 0 1,-1-1-1,0 1 1,1 0-1,-1 0 1,0-1-1,2 0 0,3-1 10,0 0 1,0-1-1,0 0 0,9-6 0,4-4-13,-1-2 0,-1 1 1,0-2-1,-1 0 0,-1-1 1,20-29-1,-18 21 4,-2-1-1,0 0 1,-2-1-1,15-43 1,-26 66-6,-1 0 1,0 0-1,-1 0 0,1 0 1,-1 0-1,1-1 1,-2-5-1,2 10-2,-1-1-1,0 1 1,0 0-1,0 0 1,0-1-1,-1 1 1,1 0 0,0 0-1,0-1 1,0 1-1,0 0 1,0 0 0,0 0-1,0-1 1,0 1-1,0 0 1,-1 0-1,1-1 1,0 1 0,0 0-1,0 0 1,0 0-1,-1 0 1,1-1-1,0 1 1,0 0 0,0 0-1,-1 0 1,1 0-1,0 0 1,0 0-1,-1 0 1,1 0 0,0-1-1,0 1 1,-1 0-1,1 0 1,0 0 0,0 0-1,-1 0 1,0 1 11,-1 0 0,1 0 1,0 0-1,-1 0 1,1 0-1,0 0 0,0 0 1,0 1-1,0-1 1,0 0-1,-1 3 0,-12 17 163,2 0 0,1 2 0,0-1 0,2 1-1,1 1 1,0-1 0,2 1 0,1 1 0,-5 45 0,10-63-130,0-1 0,0 1 1,1-1-1,0 1 0,0-1 1,0 1-1,3 8 0,-3-14-40,0 1 0,-1-1-1,1 1 1,0-1 0,0 0-1,0 1 1,0-1 0,0 0-1,0 0 1,0 0 0,0 0-1,0 0 1,0 0 0,1 0-1,-1 0 1,1 0 0,-1 0-1,0-1 1,1 1 0,-1-1-1,1 1 1,-1-1 0,1 1-1,0-1 1,-1 0 0,1 0-1,-1 0 1,1 0 0,0 0-1,-1 0 1,1 0 0,-1 0-1,1-1 1,2 0 0,4-1-27,0-1 0,-1 0 0,1-1 0,-1 0 0,1 0 0,-1 0 0,0-1 0,-1 0 0,11-10 0,5-7-118,23-32 0,-10 13-108,-30 39 128,-3 9 95,-4 9 38,-8 16 36,6-20-14,0 0-1,1 0 1,0 0-1,1 0 1,0 1 0,1-1-1,1 26 1,0-37-31,0 0-1,0 0 1,0 0 0,0 0 0,1 0 0,-1-1 0,0 1-1,1 0 1,-1 0 0,1 0 0,-1 0 0,1 0-1,-1 0 1,1-1 0,0 1 0,-1 0 0,1-1 0,0 1-1,0 0 1,-1-1 0,1 1 0,0-1 0,0 1 0,0-1-1,0 1 1,1 0 0,0-1 3,1 0-1,-1 0 1,0 0 0,0 0 0,0 0-1,1-1 1,-1 1 0,0 0-1,0-1 1,0 0 0,4-1-1,3-2 12,1-1-1,-1-1 0,0 0 0,9-7 0,73-69 17,-49 42-64,-42 40 27,0 0-1,0 0 1,0 1-1,0-1 1,0 0 0,0 0-1,0 0 1,0 0-1,0 1 1,1-1 0,-1 0-1,0 0 1,0 0-1,0 0 1,0 1-1,0-1 1,0 0 0,0 0-1,0 0 1,1 0-1,-1 0 1,0 1 0,0-1-1,0 0 1,0 0-1,1 0 1,-1 0 0,0 0-1,0 0 1,0 0-1,0 0 1,1 0-1,-1 0 1,0 0 0,0 0-1,0 0 1,1 0-1,-1 0 1,0 0 0,0 0-1,0 0 1,0 0-1,1 0 1,-1 0-1,0 0 1,0 0 0,0 0-1,0 0 1,1 0-1,-1 0 1,0 0 0,0-1-1,0 1 1,0 0-1,0 0 1,1 0 0,-1 0-1,0-1 1,-4 17-24,-12 26 23,10-29 9,0 0 0,1 0-1,1 0 1,0 1-1,1 0 1,1-1-1,0 1 1,-1 21-1,3-34-31,0-1-1,0 1 0,0 0 1,0-1-1,0 1 0,0-1 0,1 1 1,-1-1-1,0 1 0,0-1 1,0 1-1,0-1 0,1 1 0,-1-1 1,0 1-1,1-1 0,-1 1 1,0-1-1,1 1 0,0 0 0,6-6-308,7-20 55,0-9 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 15507,'-7'1'1544,"11"-8"-849,14-10 287,-11 13-789,0 0 0,0 1-1,0 0 1,0 0 0,0 0 0,0 1 0,1 0-1,-1 1 1,1 0 0,14-1 0,-20 2-172,1 0-1,0 0 1,0 1 0,0-1-1,-1 1 1,1-1 0,0 1-1,-1 0 1,1 0 0,0 0-1,-1 0 1,1 0 0,-1 1-1,0-1 1,1 1 0,-1 0-1,0 0 1,0 0 0,0 0-1,0 0 1,0 0 0,-1 0-1,1 0 1,-1 1 0,1-1 0,-1 1-1,0-1 1,0 1 0,0 0-1,0-1 1,0 1 0,0 4-1,0 2-1,0 0 0,-1 0-1,0 0 1,0 0 0,-1 0 0,0 0-1,-1 0 1,0 0 0,0 0-1,-1-1 1,0 1 0,0-1-1,-9 15 1,-4 4 25,-2-1 0,-34 39-1,8-10 87,44-55-129,-1 0 0,1 0 0,0 0-1,0 0 1,0 1 0,0-1 0,0 0 0,0 0 0,0 0 0,0 0-1,0 1 1,0-1 0,0 0 0,0 0 0,0 0 0,0 0 0,1 1-1,-1-1 1,0 0 0,0 0 0,0 0 0,0 0 0,0 1-1,0-1 1,0 0 0,0 0 0,1 0 0,-1 0 0,0 0 0,0 0-1,0 1 1,0-1 0,0 0 0,1 0 0,-1 0 0,0 0 0,0 0-1,0 0 1,0 0 0,1 0 0,-1 0 0,0 0 0,0 0 0,0 0-1,0 0 1,1 0 0,-1 0 0,0 0 0,0 0 0,0 0-1,1 0 1,-1 0 0,0 0 0,0 0 0,11 0 8,20-4-177,1-1 1,-1-1-1,36-13 0,-65 18 123,0 1 0,0-1 0,0 1 0,0-1 0,0 0 0,0 1 0,0-1 0,0 0 0,0 0 0,0-1 0,-1 1 0,1 0 0,0 0 0,-1-1 0,1 1 0,-1-1 0,0 0 0,1 1 0,-1-1 0,0 0-1,0 0 1,0 0 0,0 0 0,0 0 0,0-2 0,-2-11-323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15603,'-7'13'1569,"12"-3"-849,8-4-248,6-6 880,4-3-400,9 0-263,3-3-113,2-4-648,1 1-448,-5-1 488,-4-3-128,-7 2-113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13043,'-10'45'4721,"0"3"-3921,-3-5-336,-1-2-184,7-4 544,0-2-200,6-10-183,2-5-129,6-13-392,-2-5-313,3-8-303,0-6 568,-1-5-152,0-9-72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13331,'2'2'135,"1"-1"0,-1 0 1,1 0-1,-1 0 0,1 0 1,0 0-1,-1-1 0,1 1 1,0-1-1,-1 0 0,1 0 1,0 0-1,-1 0 0,1 0 1,0-1-1,-1 1 0,1-1 1,0 1-1,-1-1 0,1 0 0,-1 0 1,1 0-1,-1-1 0,1 1 1,2-3-1,6-3 237,0 0-1,-1-1 1,0-1-1,10-9 1,-11 9-156,1-1 1,-1 0 0,-1-1 0,0 0-1,0 0 1,-1-1 0,-1 0-1,0 0 1,7-21 0,-12 21 40,-7 12-30,-10 17-59,-9 26-102,1 2 0,-27 73 1,50-115-83,-1 0 1,1 0 0,0 0-1,0 0 1,1 0-1,-1 1 1,1-1 0,-1 6-1,1-9 3,0 1-1,0-1 1,0 1 0,1-1-1,-1 1 1,0-1-1,0 0 1,0 1 0,1-1-1,-1 1 1,0-1-1,1 1 1,-1-1 0,0 0-1,1 1 1,-1-1-1,0 0 1,1 1 0,-1-1-1,1 0 1,-1 0-1,1 1 1,19 0-463,-4-4 280,-1 0 1,1-1 0,0-1-1,-1-1 1,0 0 0,-1 0-1,1-2 1,-1 0-1,-1 0 1,1-2 0,-1 1-1,-1-2 1,18-18 0,34-41 183,-3-2 0,-4-2 0,58-100 0,-110 166 6,2-3-4,0-1-1,-1 0 0,0 0 0,-1 0 0,6-20 0,-11 32 12,0 0 0,0-1 1,0 1-1,0 0 0,0 0 0,0 0 0,0 0 1,0 0-1,0 0 0,0 0 0,0-1 1,0 1-1,0 0 0,0 0 0,0 0 1,0 0-1,0 0 0,0 0 0,0 0 1,0 0-1,0-1 0,0 1 0,0 0 0,0 0 1,0 0-1,0 0 0,0 0 0,-1 0 1,1 0-1,0 0 0,0 0 0,0 0 1,0-1-1,0 1 0,0 0 0,0 0 1,0 0-1,0 0 0,0 0 0,-1 0 0,1 0 1,0 0-1,0 0 0,0 0 0,0 0 1,0 0-1,0 0 0,0 0 0,-1 0 1,1 0-1,0 0 0,0 0 0,0 0 1,0 0-1,0 0 0,0 0 0,0 0 0,0 0 1,-1 0-1,1 0 0,0 0 0,0 0 1,0 0-1,0 1 0,0-1 0,0 0 1,0 0-1,0 0 0,-8 6 70,-5 10 130,1 1 1,0 1-1,1 0 1,-10 24-1,2-5 119,-30 53 674,-63 161 0,109-241-967,-10 34 36,12-41-60,0 0-1,1-1 1,0 1-1,0 0 1,-1 0-1,2-1 1,-1 1-1,0 0 1,0 0-1,1-1 1,0 1 0,-1 0-1,3 3 1,-2-5-4,0 0 1,0 0 0,0 0-1,0 0 1,0 0 0,0 0-1,0 0 1,1 0 0,-1-1-1,0 1 1,1 0 0,-1-1-1,0 1 1,1-1 0,-1 1-1,1-1 1,-1 0-1,1 0 1,-1 0 0,1 0-1,-1 0 1,1 0 0,-1 0-1,0 0 1,1 0 0,-1-1-1,1 1 1,-1 0 0,1-1-1,-1 1 1,2-2 0,6-2-3,-1 1 1,0-1-1,13-9 0,0-2-22,-1 0-1,-1-2 1,-1 0-1,0-1 1,-1 0 0,-1-2-1,-1 0 1,0-1-1,-2 0 1,19-41-1,-23 28-3,-9 33 32,1 1 0,-1-1 0,0 1-1,0-1 1,0 1 0,0-1 0,0 0 0,0 1 0,0-1 0,0 1 0,0-1 0,0 1-1,-1-1 1,1 1 0,0-1 0,0 1 0,0-1 0,-1 1 0,1 0 0,0-1 0,-1 0-1,0 1 10,1 0-1,-1 0 0,0 0 1,0 1-1,1-1 0,-1 0 1,0 0-1,0 1 0,1-1 0,-1 0 1,0 1-1,1-1 0,-1 1 1,1-1-1,-1 1 0,1-1 0,-1 1 1,1-1-1,-1 1 0,1 0 1,-1 0-1,-11 13 140,2 0 0,-1 1 0,2 0 1,0 1-1,1 0 0,0 0 0,2 1 0,0 0 0,0 0 0,2 0 1,-4 32-1,7-45-121,1-1 0,0 1 0,0-1 1,0 1-1,1 0 0,-1-1 0,1 1 1,0-1-1,0 1 0,0-1 0,2 6 1,-2-8-29,0 0 1,0 0 0,0 0 0,0 0 0,0 0 0,0 0 0,0 0 0,0 0-1,0 0 1,1 0 0,-1-1 0,0 1 0,0 0 0,1-1 0,-1 1 0,1-1 0,-1 0-1,0 1 1,1-1 0,-1 0 0,1 0 0,-1 0 0,1 0 0,-1 0 0,1 0-1,-1 0 1,1 0 0,-1-1 0,0 1 0,3-1 0,6-3-106,-1 0 1,1 0-1,0-1 0,-1 0 1,17-13-1,-18 12-28,-1 0 1,2 1-1,-1 0 0,0 1 0,1 0 1,0 0-1,17-4 0,-25 8 125,0 0-1,0 0 1,0 0 0,1 0-1,-1 0 1,0 0 0,0 0 0,0 0-1,0 0 1,0 1 0,1-1-1,-1 1 1,0-1 0,0 1-1,0-1 1,0 1 0,0 0-1,0-1 1,0 1 0,0 0-1,-1 0 1,1-1 0,0 1 0,0 0-1,-1 0 1,1 0 0,0 0-1,-1 0 1,1 0 0,-1 0-1,1 0 1,-1 1 0,1 1-1,1 4 84,-1 0-1,1 1 1,-1-1 0,0 9-1,-1-8 1,0-8-73,1 9 123,-1-1 0,1 0 0,1 0 1,0 0-1,5 14 0,-7-20-103,1-1 0,0 0-1,-1 0 1,1 0 0,0 0 0,0 0 0,0 1 0,0-2-1,0 1 1,0 0 0,0 0 0,0 0 0,0 0 0,0-1 0,1 1-1,-1 0 1,1 0 0,0-1-12,0 0 0,0 1 0,0-1-1,0 0 1,0 0 0,0-1 0,0 1-1,0 0 1,0-1 0,0 1 0,-1-1 0,1 1-1,0-1 1,0 0 0,2-1 0,8-4-498,-2 0 0,16-12 0,-25 17 414,1 0-1,0 0 1,0-1-1,-1 1 1,1-1-1,0 1 1,-1-1-1,0 0 1,1 0-1,-1 0 1,0 1 0,0-1-1,0 0 1,0 0-1,0-1 1,-1 1-1,1 0 1,0 0-1,-1 0 1,0 0-1,1-1 1,-1-1-1,-6-7-463,-6-1-175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12627,'1'11'2675,"4"69"1847,-10 40-2463,1-9-1344,3-100-664,1-9-44,-1 1 1,1-1 0,0 0 0,0 0-1,0 1 1,0-1 0,0 0-1,1 0 1,-1 0 0,1 1-1,-1-1 1,2 2 0,-2-4-8,1 0 0,-1 0 1,0 0-1,1 0 0,-1 0 1,0 0-1,1 0 0,-1 0 0,0 0 1,1 0-1,-1 0 0,0 0 1,1 0-1,-1 0 0,0 0 0,1 0 1,-1-1-1,0 1 0,1 0 1,-1 0-1,0 0 0,0-1 0,1 1 1,-1 0-1,0 0 0,0-1 1,1 1-1,-1 0 0,0 0 0,0-1 1,0 1-1,1 0 0,-1-1 1,0 1-1,0 0 0,0-1 0,0 1 1,0 0-1,0-1 0,0 0 0,11-23 5,-8 17 0,14-25-27,1 0-1,39-50 1,-16 24-1398,-38 54 972,-1 1 238,1 0 0,-1 0 0,0 0 0,0-1 0,0 1 0,0 0 1,-1-1-1,0 0 0,1 1 0,-1-1 0,-1 0 0,1 0 0,0 1 0,-1-8 0,-3-5-744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13491,'0'3'229,"1"-1"0,0 1 0,-1 0 0,1 0 0,-1 0 0,0-1 0,0 6 0,0-5 25,0 10 173,7 81 1695,-6-86-1916,1 1 0,0-1 1,0 1-1,1-1 1,0 0-1,0 0 0,1 0 1,7 11-1,-9-17-153,-1 0 1,1 0 0,-1 0-1,1-1 1,0 1-1,0 0 1,0-1-1,0 1 1,0-1 0,0 1-1,1-1 1,-1 0-1,0 0 1,1 0-1,-1 0 1,1-1-1,-1 1 1,4 0 0,-2-1-8,0 0-1,1 0 1,-1-1 0,0 1 0,0-1 0,0 0 0,0 0 0,0-1 0,0 1 0,5-3 0,4-4-6,0 1 0,-1-2 1,0 0-1,0 0 0,13-15 0,1-3-24,-1-1 0,-2-1 0,32-51 0,-43 60-39,-1 0 0,-1-1 0,-1 0 0,-1-1-1,-1 0 1,-1 0 0,4-24 0,-9 40 5,-1 0-1,1 0 1,-1 0 0,0 0 0,0-1-1,-1 1 1,0 0 0,-2-6-1,3 10 15,-1 0-1,1 1 1,-1-1-1,0 1 1,0-1-1,0 1 1,0-1-1,0 1 1,0-1-1,0 1 1,-1 0-1,1 0 1,0 0-1,-1-1 1,1 1-1,-1 0 1,1 1-1,-1-1 1,1 0-1,-1 0 1,0 1-1,1-1 1,-1 1-1,0-1 1,1 1-1,-1 0 1,0 0-1,0 0 1,1 0-1,-5 0 1,-1 1 39,0 1 0,0-1-1,0 1 1,0 1 0,0-1 0,0 1 0,1 1 0,-1-1-1,1 1 1,0 0 0,0 0 0,-8 8 0,-2 3 141,1 0 0,1 0 0,-15 21 0,26-31-132,-2 0 31,1 1-1,0-1 1,0 1-1,0 1 1,1-1 0,-1 0-1,2 1 1,-1-1-1,1 1 1,-3 13 0,5-20-78,0 1 0,0 0 0,0-1 1,0 1-1,0 0 0,1 0 0,-1-1 0,0 1 1,0 0-1,1-1 0,-1 1 0,0 0 0,1-1 1,-1 1-1,0 0 0,1-1 0,-1 1 1,1-1-1,-1 1 0,1-1 0,0 1 0,-1-1 1,1 1-1,-1-1 0,2 1 0,0 0-42,0-1 0,0 1 1,0-1-1,0 1 0,0-1 0,0 1 0,1-1 0,3 0 0,41-8-1087,-3-5 65,-16 4 69,32-5 1,-52 12 893,-1 1 0,0 0 0,0 1 0,1 0 1,-1 0-1,0 1 0,0 0 0,0 0 0,13 4 0,-17-4 177,0 0-1,0 1 0,0 0 0,0 0 1,0 0-1,-1 0 0,1 0 0,-1 0 1,1 0-1,-1 1 0,0 0 0,0-1 0,0 1 1,0 0-1,-1 0 0,1 0 0,-1 0 1,0 0-1,0 0 0,0 0 0,0 0 1,0 1-1,-1-1 0,1 0 0,-1 5 1,1 9 377,-2 0 0,0 0 1,-6 30-1,3-24-558,28-83 657,-12 24-643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15715,'0'-7'1521,"9"7"-969,-3 1-272,3 0 1000,2-1-48,9 2-984,-1 1 17,4-3-81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16363,'0'0'52,"1"0"0,-1 0-1,0 0 1,1-1-1,-1 1 1,1 0 0,-1 0-1,0 0 1,1 0-1,-1 0 1,1 0 0,-1 0-1,1 0 1,-1 0-1,0 0 1,1 0-1,-1 0 1,1 1 0,-1-1-1,0 0 1,1 0-1,-1 0 1,1 0 0,-1 1-1,0-1 1,1 0-1,-1 0 1,0 1-1,1-1 1,-1 0 0,0 1-1,0-1 1,1 0-1,-1 1 1,0-1 0,0 1-1,0-1 1,1 0-1,-1 1 1,0-1-1,0 1 1,0-1 0,0 0-1,0 1 1,0-1-1,0 1 1,0-1 0,0 1-1,0-1 1,0 0-1,0 1 1,-3 32 400,1-23-255,-8 70 230,-12 171-239,22-250-193,0 0 0,-1 0 0,1 0 0,0 0 0,0 0 1,0 0-1,0 0 0,0 0 0,0 0 0,0 0 0,1 0 0,-1 0 0,0 0 1,1-1-1,-1 1 0,0 0 0,1 0 0,-1 0 0,1 0 0,-1 0 1,1-1-1,-1 1 0,1 0 0,1 0 0,-2-1-35,1-1 0,0 0 1,0 0-1,-1 0 0,1 0 0,0 0 0,-1 0 0,1 0 0,-1 0 0,0 0 1,1 0-1,-1 0 0,0 0 0,1 0 0,-1 0 0,0 0 0,0 0 0,0 0 1,0 0-1,0-2 0,0-73-354,-2 21 129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15531,'14'9'1793,"8"-5"-1121,7-4-192,9 0 984,11-7-632,4-3 1,5-2-289,1-2-184,-4 1-416,-4 1-320,-13 6-568,-11 2-57,-15 6 681,-8 2-240,-13 3-208</inkml:trace>
  <inkml:trace contextRef="#ctx0" brushRef="#br0" timeOffset="1">91 272 13491,'11'22'1848,"6"-8"-1040,14-11-247,6-1 1391,10-5-1072,2-3-80,0-1-256,-1-2-327,-9 2-810,-6 2 1722,-15 5-1129,-10 6-48,-16 7-16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14619,'5'5'1584,"10"3"-1071,9-7-193,10 1 648,11-4-392,4-5-40,7-6-656,1 0-248,-3-2 352,-1-1-128,-10-1-112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14 372 12963,'-3'11'522,"0"0"75,1 1 0,0 0 0,0 0 0,1 13 0,1-23-510,0-1-1,0 1 1,0 0-1,0 0 1,0-1 0,0 1-1,1 0 1,-1-1-1,1 1 1,-1 0-1,1-1 1,-1 1 0,1 0-1,0-1 1,0 1-1,0-1 1,0 0-1,0 1 1,0-1 0,1 0-1,-1 1 1,0-1-1,0 0 1,1 0-1,-1 0 1,1 0 0,-1 0-1,1-1 1,0 1-1,-1 0 1,1-1 0,0 1-1,-1-1 1,1 0-1,3 1 1,4-1 13,0 0 0,-1-1 1,1 0-1,0-1 0,-1 0 0,14-5 1,54-24 126,-29 11-117,-45 19-104,11-4 8,-1 0 0,1 1 0,0 1 0,20-4 0,-30 7-4,0-1-1,-1 1 1,1 0-1,-1 0 1,1 0-1,-1 1 1,1-1 0,-1 0-1,1 1 1,-1 0-1,1-1 1,-1 1-1,0 0 1,1 0-1,-1 0 1,0 1-1,0-1 1,1 1-1,-1-1 1,0 1-1,-1-1 1,1 1 0,0 0-1,0 0 1,-1 0-1,1 0 1,-1 0-1,0 1 1,0-1-1,2 5 1,1 15 186,-3-17-109,0 1-1,0-1 0,0 0 1,0 0-1,3 6 1,-3-10-63,-1 0 0,0-1 1,1 1-1,-1 0 0,1-1 1,-1 1-1,1 0 1,-1-1-1,1 1 0,0-1 1,-1 1-1,1-1 0,0 1 1,-1-1-1,1 1 0,0-1 1,-1 0-1,1 1 0,0-1 1,0 0-1,0 0 0,-1 1 1,1-1-1,0 0 1,0 0-1,0 0 0,0 0 1,-1 0-1,1 0 0,0 0 1,0-1-1,0 1 0,0 0 1,-1 0-1,1-1 0,0 1 1,1-1-1,8-4 90,0-1 0,-1 0-1,0 0 1,15-14-1,14-9-5,-35 27-103,7-5-45,-1 1 1,1 0-1,0 1 0,1 0 1,11-3-1,-21 7 28,0 1 1,-1 0-1,1-1 0,-1 1 1,1 0-1,0 0 1,-1 0-1,1 0 0,0 0 1,0 0-1,-1 0 0,1 0 1,0 0-1,-1 0 1,1 0-1,0 0 0,-1 1 1,1-1-1,-1 0 0,1 0 1,0 1-1,-1-1 1,1 0-1,-1 1 0,1-1 1,-1 1-1,1-1 0,-1 1 1,2 0-1,-2 0-20,1 1 0,-1-1-1,0 1 1,1-1 0,-1 0-1,0 1 1,0-1 0,0 1-1,0-1 1,0 0 0,0 1 0,-1-1-1,0 3 1,-1 3-294,0 1 0,-1-1-1,-7 14 1,5-12-105,-1 0 0,-1-1 0,-11 14 0,11-17-104</inkml:trace>
  <inkml:trace contextRef="#ctx0" brushRef="#br0" timeOffset="1">516 2 15763,'-2'-2'5145,"4"4"-4904,0-2-153,6 0-88,5 0-160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15411,'3'10'343,"0"1"-1,-1 0 1,-1 0-1,0 1 0,-1-1 1,0 0-1,0 0 1,-1 0-1,-2 11 0,0 2 328,-23 171 2082,-2 10-1459,28-202-1279,-1 0-1,1 0 0,0-1 0,0 1 0,0 0 0,0 0 1,1-1-1,-1 1 0,1 0 0,-1-1 0,1 1 0,0 0 0,1 2 1,-1-5-11,-1 1 1,1-1 0,-1 1-1,1-1 1,-1 1 0,1-1-1,-1 0 1,1 1-1,0-1 1,-1 0 0,1 1-1,-1-1 1,1 0 0,0 0-1,-1 0 1,1 1 0,0-1-1,-1 0 1,2 0 0,21-7 17,6-9-106,-1-1 0,31-25 0,7-4-52,-54 39 115,-6 2-5,0 1 1,0 0-1,1 0 1,-1 1-1,1 0 0,0 0 1,0 0-1,11-2 1,-17 5 26,-1 0-1,1 0 1,-1 0 0,1 0 0,0 0 0,-1 0 0,1 0 0,-1 0 0,1 1 0,-1-1-1,1 0 1,0 0 0,-1 0 0,1 0 0,-1 1 0,1-1 0,-1 0 0,1 1 0,-1-1-1,0 0 1,1 1 0,-1-1 0,1 1 0,-1-1 0,0 0 0,1 1 0,-1-1 0,0 1-1,1-1 1,-1 1 0,0-1 0,0 1 0,1 0 0,-1-1 0,0 1 0,0-1 0,0 1-1,0-1 1,0 1 0,0 0 0,0-1 0,0 1 0,0-1 0,0 1 0,0-1 0,0 1-1,-1-1 1,1 1 0,0 0 0,-10 28 44,10-29-44,-20 35 60,14-26-425,1 0-1,0 0 1,-5 12 0,11-21 276,-1 0-1,1 0 1,-1 1 0,1-1 0,-1 0 0,1 0 0,-1 0 0,0 0-1,1 0 1,-1 0 0,1 0 0,-1 0 0,1-1 0,-1 1 0,0 0-1,1 0 1,-1 0 0,1 0 0,-1-1 0,0 1 0,1 0 0,-1 0-1,1-1 1,-1 1 0,0 0 0,1 0 0,-1-1 0,1 0-105,16-8-565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65 12563,'10'-8'6427,"-9"7"-6332,1 0-1,-1 1 0,0-1 1,0 0-1,1 0 1,-1 0-1,0 0 1,0 0-1,0-1 0,0 1 1,0 0-1,0 0 1,0-1-1,-1 1 1,1-1-1,0 1 0,-1 0 1,1-1-1,-1 1 1,1-1-1,-1 1 1,0-1-1,0 0 0,0 1 1,0-1-1,0 1 1,0-1-1,0-1 1,0 2-76,-1 0 0,1 1 0,0-1 0,0 1 0,0-1 0,0 1 1,-1-1-1,1 0 0,0 1 0,-1-1 0,1 1 0,0 0 0,-1-1 1,1 1-1,0-1 0,-1 1 0,1-1 0,-1 1 0,1 0 0,-1-1 1,1 1-1,-1 0 0,1 0 0,-1-1 0,1 1 0,-1 0 0,0 0 1,1 0-1,-1 0 0,-1 0 4,1 0 0,-1 0 1,1 0-1,-1 1 0,1-1 0,-1 1 0,1-1 1,0 1-1,-1 0 0,1-1 0,-2 2 1,-28 26 232,21-18-195,1 2 0,1-1 0,0 1 0,-10 21-1,15-29-40,1 1-1,0 0 1,0 0-1,1 0 0,-1 0 1,1 0-1,0 0 1,0 0-1,1 1 0,0-1 1,0 0-1,0 0 1,0 1-1,1-1 1,2 10-1,-2-14-13,0 1 0,-1-1 0,1 1 1,0-1-1,0 1 0,0-1 0,0 0 0,0 0 0,1 1 0,-1-1 1,0 0-1,0 0 0,1 0 0,-1 0 0,1 0 0,-1-1 0,1 1 1,-1 0-1,1-1 0,-1 1 0,1-1 0,0 1 0,-1-1 1,1 0-1,0 0 0,-1 0 0,1 0 0,0 0 0,0 0 0,2 0 1,3-1 1,0-1 1,0 0 0,0 0 0,0 0 0,12-6 0,1-2-59,0-1 0,-1-1 0,0-1 0,-1-1 0,-1 0 0,0-1 0,-1-1 0,0-1 0,-1 0 0,-2-1 0,20-31 0,-29 40-46,-8 10 47,-7 10 69,1 2 71,1 0 1,0 1 0,1 0-1,0 0 1,1 1 0,1 0-1,1 0 1,0 1-1,0-1 1,-1 20 0,5-34-107,1 0 0,0 0-1,0 0 1,-1 0 0,1 0 0,0 0 0,0 0 0,0 0 0,0 0 0,0 0 0,1 0-1,-1 0 1,0 0 0,0 0 0,1 0 0,-1 0 0,0 0 0,1 0 0,-1 0 0,1 0-1,0 0 1,-1 0 0,1 0 0,0 0 0,-1 0 0,1-1 0,0 1 0,0 0 0,0-1-1,-1 1 1,1-1 0,0 1 0,0-1 0,0 1 0,0-1 0,0 1 0,0-1 0,0 0-1,0 0 1,1 1 0,-1-1 0,0 0 0,0 0 0,0 0 0,0 0 0,0 0 0,0-1-1,0 1 1,0 0 0,0 0 0,0-1 0,0 1 0,1-1 0,9-3-231,-1 1 0,1-2 1,-1 0-1,9-6 0,-15 9 293,28-17-496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15771,'1'1'137,"0"1"-1,0 0 1,-1-1-1,1 1 1,-1 0-1,1-1 1,-1 1-1,1 0 1,-1 0-1,0-1 1,0 1-1,0 0 1,0 0-1,-1 0 1,1-1-1,0 1 1,-1 0-1,0 3 1,0 0 181,-58 250 3841,-6 33-2900,64-268-1305,1-20 40,0 0 0,1 0 0,-1 0 0,0 0 0,0 1 0,0-1 0,0 0 0,0 0 0,0 0 0,0 0 0,0 0 0,0 0 0,0 0 0,0 0 0,1 0 0,-1 1 0,0-1 0,0 0 0,0 0 0,0 0 0,0 0 0,0 0 0,0 0 0,0 0 0,1 0 0,-1 0 0,0 0 0,0 0 0,0 0 0,0 0 0,0 0 0,0 0 0,1 0 0,-1 0 0,0 0 0,0 0 0,0 0 0,0 0 0,0 0 0,0 0 0,0 0 0,1 0 0,-1-1 0,0 1 0,0 0 0,0 0 0,0 0 0,0 0 0,0 0 0,0 0 0,0 0-1,0 0 1,0 0 0,1-1 0,-1 1 0,0 0 0,0 0 0,2-2-77,-1-1 0,1 0 0,-1 1 0,1-1 0,-1 0 0,0 0 0,0 1-1,1-5 1,0-6-153,0 0 0,-1-1 0,0 1 0,-1-1-1,0 1 1,-1 0 0,-6-25 0,1 11 186,-2-1-1,-19-42 1,26 68 83,1 1 0,-1-1 1,0 1-1,1-1 1,-1 0-1,1 0 0,-1 1 1,1-1-1,0 0 0,0 1 1,0-1-1,0 0 0,0 0 1,0 1-1,0-1 0,1-2 1,0 3-5,0 0 0,-1 0 0,1 0 0,0 0 0,0 0-1,0 0 1,0 1 0,0-1 0,0 0 0,0 1 0,0-1 0,0 0 0,0 1 0,0 0 0,1-1 0,-1 1 0,0 0 0,0-1 0,0 1 0,1 0 0,-1 0 0,0 0 0,0 0 0,2 0 0,102 4 696,-20 1-1294,-63-9 1319,-21 4-744,-1-1 0,1 1 0,-1-1 0,1 1 0,-1-1 0,1 1 0,-1-1 0,1 1 0,-1-1 0,1 1 0,-1-1 0,0 1 0,1-1 0,-1 0 0,0 1 0,1-1 0,-1 0 0,0 1 1,0-1-1,0 0 0,1 1 0,-1-1 0,0 0 0,0 0 0,0 1 0,0-1 0,0 0 0,-1 1 0,1-2 0,-5-14 31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18100,'7'0'1152,"2"3"-1208,-1-3 576,-1 2-232,-1 3-144,-4-5-40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32 15067,'5'-28'2150,"-6"25"-939,-5 18-411,-21 83 24,-25 174 0,49-249-661,1 44 0,1-66-150,1 0 1,0 0 0,0 1-1,0-1 1,1 0-1,-1 0 1,0 0-1,0 1 1,1-1-1,-1 0 1,1 0 0,-1 0-1,1 0 1,-1 0-1,1 0 1,-1 0-1,1 0 1,0 0-1,0 0 1,1 1-1,-1-1 2,1-1-1,-1 0 0,0 0 0,0 0 0,1 0 0,-1 0 0,0 0 0,0-1 0,0 1 0,0 0 0,1-1 1,-1 1-1,0 0 0,0-1 0,0 1 0,0-1 0,0 0 0,0 1 0,0-1 0,0 0 0,0 0 0,0 0 1,0-1-1,14-11 78,-1-1 1,0-1 0,-2-1 0,12-17 0,42-73 114,-53 84-176,-2 3-14,12-19-4,34-76 0,-56 112-65,-1 0 0,1 0 0,0-1 1,0 1-1,-1 0 0,1 0 0,-1 0 0,0 0 0,1-1 0,-1 1 0,0 0 0,-1 0 0,1-3 1,-1 4 9,0 0 0,1 1 0,-1-1 1,0 0-1,0 1 0,0-1 1,1 1-1,-1-1 0,0 1 1,0-1-1,0 1 0,0-1 0,0 1 1,0 0-1,0 0 0,0 0 1,0 0-1,0-1 0,0 1 0,0 0 1,0 1-1,0-1 0,0 0 1,0 0-1,0 0 0,0 1 1,0-1-1,0 0 0,-1 1 0,-13 2-330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17588,'8'22'1120,"-8"11"-1016,-4 6-64,4 10 200,6 2-184,4 4 8,0-2-24,3-6-32,1-8-56,1-7-224,-2-6-104,-7-9-272,-5-4 1936,-8-12-1336,-8-6 16,-8-11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 16972,'0'0'42,"0"0"0,0 0-1,0 0 1,0-1 0,0 1 0,0 0 0,0 0 0,0 0 0,0 0 0,0 0 0,1 0 0,-1 0 0,0 0 0,0-1 0,0 1 0,0 0 0,0 0 0,0 0 0,0 0 0,0 0 0,0 0 0,1 0 0,-1 0 0,0 0 0,0 0-1,0 0 1,0 0 0,0 0 0,0 0 0,1 0 0,-1 0 0,0 0 0,0 0 0,0 0 0,0 0 0,0 0 0,0 0 0,0 0 0,1 0 0,-1 0 0,0 0 0,0 0 0,0 0 0,0 0 0,0 0 0,0 0 0,0 0 0,0 1-1,1-1 1,-1 0 0,0 9 1233,-7 23-45,3-15-463,-6 39-382,2 0-1,3 1 1,2 0 0,3 0-1,13 108 1,-15-179-1356,-1-6 301,-10-33 1,1 18-75,-26-50 1,29 69 761,0 0 1,-1 0-1,-1 1 0,-23-26 1,34 41-5,0 0 0,0 0 0,0 0 0,-1 0 1,1 0-1,0 0 0,0 0 0,0 0 0,0 0 1,0 0-1,0-1 0,0 1 0,0 0 0,0 0 0,0 0 1,0 0-1,0 0 0,0 0 0,0 0 0,0 0 0,0 0 1,0 0-1,0-1 0,0 1 0,0 0 0,0 0 0,0 0 1,0 0-1,0 0 0,0 0 0,0 0 0,0 0 0,0 0 1,0 0-1,0-1 0,0 1 0,0 0 0,0 0 0,0 0 1,0 0-1,1 0 0,-1 0 0,0 0 0,0 0 0,0 0 1,0 0-1,0 0 0,0 0 0,0 0 0,0 0 0,0 0 1,0 0-1,0-1 0,1 1 0,-1 0 0,0 0 0,0 0 1,11-1 435,24 1-167,-15 0-146,7-1-562,-1-2 0,0 0-1,1-2 1,-2-1 0,1-1 0,30-13 0,-31 9-169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15139,'0'39'1753,"3"-4"-1161,2-8-224,2-1 712,0-6-312,3 1-152,2-10-664,2-3-400,2-8 1624,0-5-1176,-2-4-8,2 1-16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43 12123,'1'-3'289,"0"0"0,0 0-1,-1 0 1,0 0 0,1 1 0,-1-1 0,0 0 0,0 0 0,-1-4 0,1 7-234,0-1-1,0 1 0,0-1 1,-1 1-1,1-1 0,0 1 1,0-1-1,-1 1 0,1-1 1,0 1-1,-1 0 0,1-1 1,0 1-1,-1-1 1,1 1-1,0 0 0,-1-1 1,1 1-1,-1 0 0,1 0 1,-1-1-1,0 1 0,0 0 34,0 0 0,0 0-1,0 0 1,-1 0 0,1 0-1,0 0 1,0 0 0,0 1-1,0-1 1,0 0-1,0 1 1,0-1 0,-1 1-1,0 0 1,-4 3 102,1-1 1,0 1-1,0 0 1,1 0-1,-1 1 0,1 0 1,-6 7-1,-24 39 473,6 4-249,26-51-380,1 0 0,-1 0 0,1 1 0,0-1 0,0 0 0,0 1 0,1-1 0,0 1 1,-1-1-1,2 1 0,0 6 0,-1-10-25,0 0 0,0 0 1,1-1-1,-1 1 1,1 0-1,-1 0 0,0 0 1,1-1-1,-1 1 0,1 0 1,0 0-1,-1-1 0,1 1 1,-1 0-1,1-1 0,0 1 1,0-1-1,-1 1 1,1-1-1,0 0 0,0 1 1,0-1-1,1 1 0,0-1 6,1 1 0,-1-1-1,1 0 1,0 1-1,-1-2 1,1 1-1,-1 0 1,4-1 0,5-1 8,-1-1 0,0-1 0,11-4 0,84-48 68,10-4-35,-108 57-53,0 0 0,0 1 0,0 0 0,14-2 0,-20 4-1,0 0 0,1 0-1,-1 0 1,0 0 0,1 0-1,-1 0 1,0 0 0,1 0 0,-1 0-1,0 1 1,1-1 0,-1 0-1,0 1 1,0 0 0,0-1 0,1 1-1,-1-1 1,0 1 0,0 0-1,0 0 1,0 0 0,0 0-1,0 0 1,0 0 0,0 0 0,-1 0-1,1 0 1,0 0 0,-1 0-1,1 0 1,-1 1 0,2 1 0,-1 5 11,0-1 1,-1 1 0,0-1-1,0 1 1,0-1 0,-1 1 0,-2 7-1,-1 26 119,4-40-129,0-1 1,0 0-1,0 1 0,0-1 1,0 1-1,0-1 0,0 0 1,0 1-1,0-1 1,0 1-1,1-1 0,-1 0 1,0 1-1,0-1 0,0 1 1,0-1-1,1 0 0,-1 1 1,0-1-1,0 0 0,1 1 1,-1-1-1,0 0 1,1 0-1,-1 1 0,0-1 1,1 0-1,-1 0 0,0 0 1,1 1-1,13-3 62,14-15-17,-2-2-21,40-27-14,-60 43-23,0-1-1,0 1 0,0 1 1,1-1-1,-1 1 0,1 0 1,0 1-1,12-2 0,-18 2 11,1 1-1,-1 0 0,0 0 0,0 1 0,0-1 1,0 0-1,1 0 0,-1 0 0,0 1 1,0-1-1,0 1 0,0-1 0,0 1 0,0-1 1,0 1-1,0 0 0,0-1 0,0 1 1,0 0-1,0 0 0,0 0 0,0-1 0,-1 1 1,1 0-1,0 0 0,-1 0 0,1 0 1,-1 1-1,1-1 0,-1 0 0,1 0 0,-1 0 1,0 0-1,0 0 0,0 1 0,1-1 1,-1 0-1,0 2 0,0 5 34,-1 1 0,1-1 0,-1 1-1,-4 11 1,3-6 92,2-14-119,-1 1-1,1-1 1,0 0 0,0 0-1,0 0 1,0 1 0,0-1-1,0 0 1,0 0 0,0 1-1,0-1 1,0 0 0,0 0-1,0 0 1,1 1 0,-1-1-1,0 0 1,0 0 0,0 0-1,0 1 1,0-1 0,0 0-1,0 0 1,0 0 0,1 1-1,-1-1 1,0 0-1,0 0 1,0 0 0,0 0-1,1 0 1,-1 0 0,0 1-1,0-1 1,0 0 0,1 0-1,-1 0 1,0 0 0,0 0-1,0 0 1,1 0 0,-1 0-1,13-3 98,12-10-17,11-13-8,19-12-97,-50 36-2,0-1 0,-1 1-1,1 0 1,0 0-1,0 0 1,0 1 0,1 0-1,-1 0 1,8-1-1,-12 2 20,0 0-1,0 0 0,-1 0 0,1 0 0,0 0 0,-1 1 0,1-1 1,0 0-1,0 0 0,-1 1 0,1-1 0,0 0 0,-1 1 1,1-1-1,-1 1 0,1-1 0,0 0 0,-1 1 0,1 0 0,-1-1 1,1 1-1,-1-1 0,0 1 0,1 0 0,-1-1 0,1 1 1,-1 0-1,0-1 0,0 1 0,1 0 0,-1-1 0,0 1 0,0 0 1,0 0-1,0-1 0,0 1 0,0 0 0,0 0 0,0-1 1,0 2-1,-7 29-70,-21 40 122,28-67-1036,6-7 644,10-10 302,-13 10-112,18-15-178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15675,'-54'137'6576,"53"-136"-6516,0 1 0,1 0-1,-1 0 1,0 0 0,1 0-1,-1 0 1,1 0 0,0 0-1,0 0 1,0 0 0,0 4-1,0-6-53,0 1 0,0-1 0,1 0-1,-1 0 1,0 1 0,0-1-1,0 0 1,0 0 0,0 1-1,1-1 1,-1 0 0,0 0-1,0 0 1,1 0 0,-1 1-1,0-1 1,0 0 0,1 0-1,-1 0 1,0 0 0,0 0-1,1 0 1,-1 0 0,0 1 0,0-1-1,1 0 1,-1 0 0,0 0-1,1 0 1,14-6-91,35-29-208,-41 28 259,-1 0-1,1 1 1,1-1-1,-1 2 1,1-1-1,0 1 1,1 1-1,-1 0 1,14-3-1,-24 7 35,1 0-1,0 0 0,0 0 1,0 0-1,0 0 0,0 0 0,0 0 1,-1 0-1,1 1 0,0-1 1,0 0-1,0 1 0,0-1 0,-1 0 1,1 1-1,0-1 0,-1 1 1,1 0-1,0-1 0,-1 1 0,1-1 1,0 1-1,-1 0 0,1-1 1,-1 1-1,1 0 0,-1 0 0,0 0 1,1-1-1,-1 1 0,0 0 1,1 0-1,-1 0 0,0 0 0,0-1 1,0 1-1,0 0 0,0 1 1,1 6-2,-1 0 1,0 0 0,-1 12 0,0-6 13,1-13-11,0-1-1,0 0 1,0 1-1,0-1 0,0 0 1,0 0-1,1 1 1,-1-1-1,0 0 0,0 0 1,0 1-1,1-1 1,-1 0-1,0 0 0,0 0 1,1 1-1,-1-1 1,0 0-1,0 0 0,1 0 1,-1 0-1,0 0 1,1 0-1,-1 1 1,0-1-1,0 0 0,1 0 1,-1 0-1,0 0 1,1 0-1,-1 0 0,0 0 1,1 0-1,-1 0 1,0-1-1,0 1 0,1 0 1,-1 0-1,0 0 1,1 0-1,-1 0 0,0 0 1,0-1-1,1 1 1,-1 0-1,0 0 0,0 0 1,1-1-1,-1 1 1,0 0-1,0-1 0,18-10-17,-18 11 13,21-16-60,-14 10 30,-1 0 1,2 1-1,-1 0 0,0 0 1,1 1-1,0 0 0,0 0 0,0 0 1,15-3-1,-23 7 31,1 0 0,-1 0 0,1 0 1,-1 0-1,1 0 0,-1 0 0,0 0 0,1 0 0,-1 0 1,1 0-1,-1 0 0,1 0 0,-1 0 0,1 0 0,-1 1 0,0-1 1,1 0-1,-1 0 0,1 1 0,-1-1 0,0 0 0,1 0 0,-1 1 1,0-1-1,1 0 0,-1 1 0,0-1 0,1 0 0,-1 1 0,0-1 1,0 1-1,1-1 0,-1 0 0,0 2 0,-1 18 26,-15 21 53,15-41-43,-4 9-488,5-8 441,-1-1 0,1 0 0,0 0-1,0 0 1,0 1 0,0-1 0,0 0-1,0 0 1,-1 0 0,1 1 0,0-1-1,0 0 1,0 0 0,0 0 0,-1 0-1,1 0 1,0 0 0,0 1 0,0-1 0,-1 0-1,1 0 1,0 0 0,0 0 0,-1 0-1,1 0 1,0 0 0,0 0 0,-1 0-1,1 0 1,0 0 0,0 0 0,0 0-1,-1 0 1,1 0 0,0 0 0,0 0 0,-1 0-1,1-1 1,0 1 0,0 0 0,0 0-1,-1 0 1,-3-7-229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1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13 199 11394,'-13'14'3304,"26"-16"-447,29-17-526,-24 10-1865,0-2 0,-1 0 0,29-26 0,-38 30-392,0-1 0,-1 1 0,1-2 0,-2 1 0,1-1 0,-1 0 0,-1-1 0,9-19-1,-13 28-64,-1 0-1,1 0 0,-1-1 0,1 1 0,-1 0 0,0 0 1,0-1-1,1 1 0,-1 0 0,0-1 0,0 1 0,0 0 0,-1 0 1,1-1-1,-1-1 0,1 2-5,0 1 0,-1-1 1,1 1-1,0 0 0,-1-1 0,1 1 0,-1 0 1,1-1-1,0 1 0,-1 0 0,1-1 0,-1 1 1,1 0-1,-1 0 0,1 0 0,-1-1 0,1 1 1,-1 0-1,1 0 0,-1 0 0,0 0 0,1 0 1,-1 0-1,1 0 0,-2 0 0,-2 1 5,0 0-1,0 0 1,0 1-1,0-1 1,1 1-1,-1 0 1,0 0-1,-3 3 1,-6 4 22,0 2 0,-23 22-1,30-26-18,0-1-1,1 1 0,-1 0 1,2 0-1,-1 1 0,1-1 1,-4 11-1,7-17-6,1 0 0,0 0-1,-1 0 1,1 0 0,0-1 0,-1 1 0,1 0 0,0 0-1,0 0 1,0 0 0,0 0 0,0 0 0,0 0 0,0 0 0,0 0-1,0 0 1,1 0 0,-1 0 0,0 0 0,1 0 0,-1 0-1,0 0 1,1 0 0,-1 0 0,1 0 0,0 0 0,0 0 0,0 0 0,1 0 1,-1-1 0,1 1 0,-1 0-1,1-1 1,0 0 0,-1 1 0,1-1-1,0 0 1,-1 0 0,1 1 0,0-1-1,-1-1 1,4 1 0,7-2 15,0-1-1,0 0 1,15-6 0,-24 8-15,13-5 8,90-29 35,-93 32-51,0 0 0,1 1 1,-1 0-1,0 1 1,28 2-1,-37-1 8,0 0 1,-1 1-1,1 0 1,0 0-1,0 0 0,-1 0 1,1 1-1,-1-1 1,1 1-1,-1 0 0,0 0 1,1 0-1,-1 1 1,0-1-1,0 1 0,-1 0 1,1-1-1,2 5 1,-2-3 54,0 1 0,-1 0-1,0-1 1,0 1 0,0 0 0,0 0 0,-1 1 0,0-1 0,0 0 0,0 0 0,-1 1 0,0 5-1,0-11-45,0 0 0,0 0 0,0 0 0,0 0-1,0 0 1,0 0 0,1 0 0,-1 0-1,0 0 1,0 0 0,0-1 0,0 1-1,0 0 1,0 0 0,0 0 0,0 0-1,0 0 1,0 0 0,0 0 0,0 0 0,0 0-1,0 0 1,0 0 0,0 1 0,0-1-1,1 0 1,-1 0 0,0 0 0,0 0-1,0 0 1,0 0 0,0 0 0,0 0-1,0 0 1,0 0 0,0 0 0,0 0 0,0 0-1,0 0 1,0 0 0,0 0 0,0 0-1,0 0 1,0 0 0,0 0 0,0 0-1,0 0 1,0 0 0,0 1 0,0-1-1,5-10 217,4-16-83,-4 9-86,-2-1-1,0 0 1,-1 0 0,-1-31-1,-4 38-40,0 14-45,0 22-371,4-22 199,0 1 0,0-1 1,0 0-1,0 1 0,1-1 0,0 0 1,-1 0-1,5 5 0,-5-6 150,0-1 0,0 1-1,1-1 1,-1 0 0,0 1-1,1-1 1,-1 0 0,1 0-1,-1 0 1,1 0 0,0 0 0,0 0-1,-1-1 1,1 1 0,0-1-1,0 1 1,0-1 0,0 1-1,2-1 1,32-7-542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14355,'1'0'59,"-1"0"0,0 0 0,1 0-1,-1 0 1,0 0 0,0 0 0,1 0 0,-1 0 0,0 1 0,0-1-1,1 0 1,-1 0 0,0 0 0,0 0 0,0 1 0,1-1-1,-1 0 1,0 0 0,0 1 0,0-1 0,0 0 0,1 0 0,-1 1-1,0-1 1,0 0 0,0 0 0,0 1 0,0-1 0,0 0 0,0 1-1,0-1 1,0 0 0,0 0 0,0 1 0,0-1 0,0 0-1,0 1 1,0-1 0,0 0 0,0 0 0,0 1 0,0-1 0,-1 0-1,1 0 1,0 1 0,-4 19 780,3-16-399,-5 27 735,1-10-716,1 1 0,1-1-1,0 1 1,2 34 0,1-54-441,0 0 0,0 0-1,0 0 1,1 0 0,-1 0 0,1 0-1,-1-1 1,1 1 0,0 0 0,-1 0 0,1-1-1,0 1 1,0 0 0,0-1 0,0 1 0,0-1-1,1 0 1,-1 1 0,0-1 0,1 0 0,-1 1-1,1-1 1,1 1 0,0-1-4,0 0 0,0-1 1,0 1-1,0-1 0,0 1 0,0-1 0,0 0 1,0 0-1,0 0 0,0-1 0,0 1 0,0-1 1,3 0-1,8-4 17,0 0-1,0-1 1,-1 0-1,24-16 1,110-84 49,-146 105-78,-1 1 1,0 0 0,0 0-1,0 0 1,0 0 0,0-1-1,0 1 1,0 0 0,1 0-1,-1 0 1,0 0 0,0 0-1,0 0 1,0-1 0,1 1-1,-1 0 1,0 0-1,0 0 1,0 0 0,1 0-1,-1 0 1,0 0 0,0 0-1,0 0 1,0 0 0,1 0-1,-1 0 1,0 0 0,0 0-1,0 0 1,1 0 0,-1 0-1,0 0 1,0 0-1,0 0 1,1 1 0,-1-1-1,0 0 1,0 0 0,0 0-1,0 0 1,0 0 0,1 0-1,-1 0 1,0 1 0,0-1-1,0 0 1,0 0 0,0 0-1,0 0 1,0 1-1,1-1 1,-3 16 125,-13 24 119,13-35-194,1-3-43,-2 5 74,0 0-1,1 1 0,0-1 0,-2 15 1,4-21-73,0 0 0,0 0 0,0-1-1,0 1 1,0 0 0,0 0 0,0 0 0,0 0 0,0-1 0,1 1 0,-1 0 0,0 0 0,1 0 0,-1-1 0,0 1 0,1 0 0,-1 0-1,1-1 1,-1 1 0,1 0 0,0 0 0,1-1-2,-1 1-1,0-1 0,1 1 1,-1-1-1,0 0 1,1 0-1,-1 1 0,0-1 1,1 0-1,-1 0 1,0 0-1,1-1 0,-1 1 1,0 0-1,1 0 1,-1-1-1,0 1 0,2-1 1,16-7 23,-1 0 0,-1-2 0,1 0-1,-1 0 1,15-14 0,14-8 6,-40 28-33,14-10-1,1 1-1,1 1 0,43-17 1,-63 28-4,0 0-1,-1 1 1,1-1 0,-1 1 0,1 0 0,0-1 0,-1 1-1,1 0 1,0 0 0,-1 0 0,1 0 0,0 0-1,0 1 1,-1-1 0,1 0 0,-1 1 0,1-1 0,0 1-1,-1-1 1,1 1 0,-1 0 0,3 1 0,-3-1 2,0 1 0,0-1 1,0 1-1,0 0 1,-1-1-1,1 1 0,0 0 1,-1-1-1,1 1 0,-1 0 1,0 0-1,1-1 1,-1 1-1,0 0 0,0 0 1,0 0-1,0 1 1,-2 10 33,0 0 1,-1 0 0,0-1 0,-7 16 0,9-25-25,-7 15 69,6-14-48,0-1 1,1 1 0,-1 0 0,1 0 0,-1 0 0,1 1-1,0-1 1,0 7 0,1-11-30,0 0-1,0 1 1,0-1-1,0 0 1,0 0-1,0 0 1,0 0-1,0 0 1,0 1-1,0-1 1,0 0 0,0 0-1,0 0 1,0 0-1,1 0 1,-1 0-1,0 1 1,0-1-1,0 0 1,0 0-1,0 0 1,0 0 0,0 0-1,0 0 1,1 0-1,-1 0 1,0 0-1,0 0 1,0 0-1,0 1 1,0-1-1,1 0 1,-1 0 0,0 0-1,0 0 1,0 0-1,0 0 1,0 0-1,0 0 1,1 0-1,-1 0 1,0 0 0,0-1-1,9-3 73,7-9 8,9-11-3,-11 10-42,0 1-1,1 0 1,28-18 0,-42 30-38,0 1 0,0-1 0,0 0-1,0 1 1,0-1 0,0 1 0,0-1 0,0 1-1,0 0 1,0-1 0,0 1 0,0 0 0,1 0 0,-1 0-1,0-1 1,0 1 0,0 1 0,0-1 0,0 0-1,0 0 1,1 0 0,-1 0 0,0 1 0,0-1 0,1 1-1,-1 0 1,0 0-1,-1 0 1,1 0-1,0 0 1,-1 1-1,1-1 1,0 0-1,-1 0 1,0 1-1,1-1 1,-1 0-1,0 0 1,0 1-1,1-1 1,-1 0-1,0 1 1,-1 1-1,1 7-1,-1-1 0,-1 1 0,0-1 0,-5 14 0,4-14-3,3-6-1,-1 0 1,1-1 0,-1 1 0,0-1 0,0 1 0,0-1 0,0 0 0,0 1-1,-1-1 1,1 0 0,-1 0 0,1 0 0,-4 3 0,-24-20-1822,13 10 1521,-2-1-94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19828,'0'-5'1393,"3"0"-1209,1-1-256,2 3-321,1 0 546,-1 3-218,1 3-119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12363,'-1'10'945,"0"0"1,-1 0-1,-1 0 1,1 0-1,-1-1 1,-1 1 0,0-1-1,-6 11 1,-12 33 1077,22-53-2000,-1 0 1,1 1 0,0-1 0,0 1 0,0-1 0,0 0 0,-1 1 0,1-1 0,0 1 0,0-1 0,0 0-1,0 1 1,0-1 0,0 1 0,0-1 0,0 1 0,0-1 0,0 0 0,1 1 0,-1-1 0,0 1 0,0-1-1,0 0 1,0 1 0,1-1 0,-1 0 0,0 1 0,0-1 0,1 1 0,12-3 204,16-16-205,-27 17 9,60-46-39,-40 30-15,0 0-1,1 1 0,1 1 0,39-18 1,-61 32 20,-1 0 0,1 1 0,-1-1 0,1 1 1,-1-1-1,1 1 0,-1-1 0,1 1 0,0 0 0,-1 0 1,1 0-1,-1 0 0,1 0 0,0 0 0,-1 0 0,1 1 1,-1-1-1,1 1 0,-1-1 0,2 1 0,-2 0 3,0 0-1,0 0 1,-1 0-1,1 0 0,0 0 1,-1 0-1,1 0 1,-1 0-1,1 0 1,-1 0-1,1 0 0,-1 0 1,0 0-1,0 1 1,0-1-1,1 0 1,-1 0-1,0 0 0,0 0 1,-1 2-1,0 7 16,-1-1 0,0 1 0,-1-1-1,0 0 1,-4 9 0,-21 41 240,59-84-18,-24 18-253,70-62-192,-68 62 148,0 1 0,0-1 0,1 2 0,0-1 0,0 1 0,21-7 0,-30 12 52,0 0 0,0-1 0,1 1 1,-1 0-1,0-1 0,0 1 0,0 0 0,0 0 1,0 0-1,0 0 0,1 0 0,-1 0 1,0 0-1,0 1 0,0-1 0,0 0 0,0 1 1,0-1-1,0 0 0,0 1 0,0-1 1,0 1-1,2 1 0,-3-1 7,1 0-1,0 0 1,-1 0-1,1 0 1,-1 0 0,1 1-1,-1-1 1,0 0 0,0 0-1,1 1 1,-1-1-1,0 0 1,0 1 0,0-1-1,0 0 1,0 0 0,-1 2-1,-1 5 27,0 0 1,0-1-1,0 0 0,-1 1 0,-5 8 1,0-2 19,-21 35 57,29-49-114,-1 0-1,1 0 0,0 0 1,0 1-1,0-1 1,-1 0-1,1 0 1,0 0-1,-1 0 1,1 1-1,0-1 1,0 0-1,-1 0 1,1 0-1,0 0 0,-1 0 1,1 0-1,0 0 1,-1 0-1,1 0 1,0 0-1,-1 0 1,1 0-1,0 0 1,0 0-1,-1 0 1,1 0-1,0-1 0,-1 1 1,1 0-1,0 0 1,0 0-1,-1 0 1,1-1-1,0 1 1,0 0-1,-1 0 1,1 0-1,0-1 1,0 1-1,0 0 0,-1 0 1,1-1-1,0 1 1,0-1-1,-3-7-137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17236,'-2'4'325,"0"-1"0,0 1 0,1 0 0,-1-1 0,1 1 1,0 0-1,0 0 0,1 0 0,-1 0 0,1 0 0,0 0 1,0 0-1,0 0 0,1 0 0,0 5 0,-1-8-259,1 0 0,-1 1-1,1-1 1,-1 0 0,1 0-1,-1 0 1,1 1 0,0-1-1,0 0 1,0 0 0,-1 0-1,1 0 1,0 0 0,0-1-1,0 1 1,0 0 0,1 0-1,-1-1 1,1 2 0,0-2-41,0 1 0,0-1 0,0 0 0,0 1 0,0-1 0,0 0 0,0 0 0,0-1 0,0 1 0,0 0 0,0-1 0,0 1 0,0-1 0,0 1 0,0-1 0,2-2 0,9-3-2,-1-1-1,0 0 1,0-1-1,-1-1 0,0 0 1,0 0-1,-1-1 1,0 0-1,-1-1 1,0 0-1,-1-1 1,9-15-1,-17 27-22,0 0 0,0 0 0,0 0 0,0 0 0,0-1 0,1 1 0,-1 0 0,0 0 0,0 0 0,0-1 0,0 1 0,0 0 0,0 0-1,0-1 1,0 1 0,0 0 0,0 0 0,0 0 0,0-1 0,0 1 0,0 0 0,0 0 0,0-1 0,0 1 0,0 0 0,0 0 0,0 0 0,0-1 0,0 1 0,-1 0 0,1 0 0,0 0-1,0-1 1,0 1 0,0 0 0,0 0 0,-1 0 0,1-1 0,-10 3-5,-11 8-13,2 5 10,0 0 0,1 2 0,1 0 0,1 1 0,0 1 0,-18 29 0,17-14 5,17-34 3,0 1 0,-1-1-1,1 1 1,0 0 0,0-1-1,0 1 1,0 0 0,0-1-1,0 1 1,0-1 0,0 1-1,0 0 1,0-1 0,0 1-1,0-1 1,1 1-1,-1 0 1,0-1 0,0 1-1,1 0 1,0 0-1,-1-1-1,1 0 0,0 1 1,0-1-1,-1 0 0,1 1 1,0-1-1,0 0 1,-1 0-1,1 0 0,0 0 1,0 0-1,0 0 0,-1 0 1,1 0-1,0 0 1,0 0-1,-1 0 0,1 0 1,0 0-1,1-1 1,74-25-357,-2 0 74,-48 19 169,-1 2-1,1 0 1,29-1-1,-46 5 140,-1 1 0,0 0 0,1 1 1,-1 0-1,0 0 0,0 0 0,0 1 0,0 1 0,0-1 0,0 1 1,0 0-1,-1 1 0,1 0 0,6 5 0,-10-6 28,-3-2 7,-1 0-1,1 0 0,0-1 1,-1 1-1,1-1 0,0 1 1,0 0-1,0-1 0,-1 1 1,1-1-1,0 0 0,0 1 1,0-1-1,0 0 1,0 1-1,0-1 0,0 0 1,0 0-1,1 0 0,-1-1 5,1-1 0,0 0 0,-1 1-1,1-1 1,-1 0 0,1 0 0,-1 0 0,0 0-1,2-4 1,14-27-3,-1-2 0,18-54 0,-34 88-122,0 0 0,1 1 0,-1-1 0,0 0 0,1 1-1,-1-1 1,1 1 0,-1-1 0,1 1 0,-1-1 0,1 1 0,-1-1 0,1 1 0,0 0 0,-1-1-1,1 1 1,0 0 0,-1-1 0,1 1 0,0 0 0,-1 0 0,1 0 0,0-1 0,-1 1-1,1 0 1,0 0 0,0 0 0,-1 0 0,1 0 0,0 1 0,-1-1 0,1 0 0,0 0-1,-1 0 1,1 1 0,0-1 0,-1 0 0,1 0 0,1 1 0,11 2-238,11-7-209,4-4-157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16259,'1'1'129,"-1"-1"-1,1 1 0,0 0 0,0 0 1,-1 0-1,1 0 0,0 0 0,-1 0 1,1 0-1,-1 0 0,0 0 0,1 0 0,-1 0 1,0 0-1,1 1 0,-1-1 0,0 0 1,0 0-1,0 0 0,0 0 0,0 1 1,0-1-1,-1 2 0,-5 31 745,5-29-564,-38 158 2254,39-162-2547,-1 0-1,1 0 0,0 0 1,-1-1-1,1 1 0,0 0 0,-1 0 1,1 0-1,0 0 0,0 0 1,0 0-1,0 0 0,0 0 1,0 0-1,0 0 0,1 0 1,-1 0-1,0 0 0,0 0 1,1 0-1,-1 0 0,1 0 1,-1 0-1,1 0 0,-1 0 0,1 0 1,-1-1-1,1 1 0,0 0 1,0 0-1,1 0 1,0-1 0,-1 0 0,1 0 0,0 0 0,-1 0 0,1 0 0,0 0 0,-1-1-1,1 1 1,0-1 0,-1 1 0,1-1 0,-1 1 0,1-1 0,-1 0 0,1 0 0,-1 0 0,3-1 0,12-11 47,1 0 1,-2-1 0,19-21-1,-21 21-40,1 0 0,1 1-1,31-23 1,-29 30-23,-17 6 0,0 0 0,1 0 0,-1 0 0,1 0 0,-1 1 0,0-1 0,1 0 0,-1 0 0,0 0 0,1 0 0,-1 1 0,0-1 0,1 0 0,-1 0 0,0 1 1,1-1-1,-1 0 0,0 0 0,0 1 0,1-1 0,-1 0 0,0 1 0,0-1 0,0 1 0,1-1 0,-1 4 2,1-1-1,-1 0 1,0 0 0,0 0-1,0 1 1,0-1 0,0 0-1,-1 3 1,-5 26 22,3-19-2,1-1 1,1 1-1,-1 17 1,2-30-22,0 0 1,0 1 0,0-1 0,0 1 0,0-1 0,0 0 0,1 1 0,-1-1-1,0 1 1,0-1 0,0 0 0,0 1 0,1-1 0,-1 0 0,0 1 0,0-1-1,0 0 1,1 1 0,-1-1 0,0 0 0,1 1 0,-1-1 0,0 0-1,1 0 1,-1 0 0,0 1 0,1-1 0,-1 0 0,1 0 0,-1 0 0,0 0-1,1 0 1,-1 1 0,1-1 0,-1 0 0,0 0 0,1 0 0,-1 0 0,1 0-1,-1 0 1,0 0 0,1-1 0,-1 1 0,1 0 0,-1 0 0,0 0 0,1 0-1,-1 0 1,0-1 0,1 1 0,21-13 63,-3-4-26,21-21 1,-31 27-35,2 0 0,0 1 0,0 0 0,1 1 0,0 0 0,0 0-1,20-9 1,-31 18-5,0 0 0,-1-1 0,1 1 0,0 0 0,0 0 0,0-1-1,-1 1 1,1 0 0,0 0 0,0 0 0,0 0 0,0 0 0,-1 0 0,1 0-1,0 0 1,0 1 0,0-1 0,-1 0 0,1 0 0,0 1 0,0-1 0,-1 0-1,1 1 1,0-1 0,0 1 0,-1-1 0,1 1 0,-1-1 0,1 1 0,0 0-1,-1-1 1,1 1 0,-1 0 0,1-1 0,-1 1 0,0 0 0,1-1 0,-1 1-1,0 0 1,1 0 0,-1 0 0,0-1 0,0 1 0,0 0 0,0 0 0,0 1-1,1 5 8,0 0-1,-1 0 1,0-1-1,-2 11 1,-2 4 44,0-1 0,-16 41-1,5-16 59,14-34-128,6-14-486,8-16-618,-7 7 885,-1 0 1,6-18-1,1-6-226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29 347 13963,'0'1'127,"1"1"0,0-1 0,-1 0 0,1 0 0,0 0 0,0 0 0,0 0 1,0 0-1,-1 0 0,1-1 0,0 1 0,0 0 0,1 0 0,-1-1 0,0 1 0,0-1 0,0 1 0,0-1 0,1 1 0,-1-1 0,0 0 1,0 0-1,1 1 0,1-1 0,-1-1 68,1 1 0,0-1 0,0 1 1,-1-1-1,1 0 0,0 0 0,-1 0 1,1 0-1,-1-1 0,5-2 0,4-5 285,-1 0-1,0 0 0,14-17 1,-18 19-374,0 0 1,0 0 0,-1 0 0,0-1 0,-1 0-1,0 0 1,0 0 0,0 0 0,-1-1 0,3-15-1,-6 24-100,0-1 0,1 1 0,-1 0 0,0-1 0,0 1 0,0-1 0,0 1 0,0 0-1,0-1 1,0 1 0,0-1 0,0 1 0,-1 0 0,1-1 0,0 1 0,0-1 0,0 1-1,0 0 1,-1-1 0,1 1 0,0 0 0,0-1 0,0 1 0,-1 0 0,1-1 0,0 1-1,-1 0 1,1 0 0,0-1 0,-1 1 0,1 0 0,0 0 0,-1 0 0,1 0 0,0-1-1,-1 1 1,1 0 0,0 0 0,-1 0 0,1 0 0,-1 0 0,1 0 0,0 0 0,-1 0-1,1 0 1,-1 0 0,1 0 0,0 0 0,-1 0 0,1 0 0,-1 0 0,1 1 0,0-1-1,-1 0 1,0 0 0,-22 13 179,7 1-97,0 0-1,2 1 0,-1 0 1,2 1-1,0 1 0,1 0 1,1 0-1,1 2 0,0-1 1,1 1-1,-7 24 0,15-41-71,0 1-1,0-1 0,1 0 0,-1 1 0,1-1 0,0 1 1,-1-1-1,1 1 0,0-1 0,1 1 0,-1-1 0,0 1 1,1-1-1,-1 1 0,1-1 0,0 0 0,0 1 0,1 1 1,-1-3-9,0 1 1,1-1-1,-1 0 1,1 0-1,-1 0 1,1 0-1,-1 0 1,1 0-1,0-1 0,-1 1 1,1 0-1,0-1 1,0 0-1,-1 1 1,1-1-1,0 0 1,0 0-1,0 0 1,-1 0-1,1 0 1,0 0-1,0 0 1,0-1-1,-1 1 1,3-2-1,10-1-112,0-2 0,0 0 0,-1-1-1,1 0 1,-1-1 0,-1 0 0,17-13-1,6-8-760,35-33-1,-15 10-666,-2-3 0,-3-2 0,51-73 0,-99 127 1600,-1 0 0,0 0 1,1 0-1,-1-1 0,0 1 0,0 0 0,-1 0 1,1 0-1,0-1 0,-1 1 0,1 0 0,-1-1 0,0-2 1,0 5-25,0 0 0,0-1 0,0 1 1,0-1-1,-1 1 0,1-1 0,0 1 1,0 0-1,0-1 0,-1 1 0,1-1 1,0 1-1,-1 0 0,1-1 0,0 1 0,-1 0 1,1-1-1,0 1 0,-1 0 0,1 0 1,-1-1-1,1 1 0,0 0 0,-1 0 1,-1-1 46,0 1 0,0 0 1,1 0-1,-1 0 0,0 0 1,1 0-1,-1 0 0,0 0 1,1 1-1,-3 0 0,-3 1 85,0 1-1,1-1 0,-1 2 0,1-1 0,0 1 0,0 0 1,0 0-1,0 1 0,1 0 0,-1 0 0,1 0 1,1 0-1,-9 12 0,0 3 52,1 0 0,1 0 0,-9 23-1,18-39-188,-29 77 491,29-74-483,0 1 0,0-1 0,1 1 0,0-1 1,0 1-1,1-1 0,0 1 0,0 0 0,2 8 1,-2-15-40,1 1 0,-1-1 0,1 1 1,-1-1-1,1 0 0,-1 0 0,1 1 1,0-1-1,0 0 0,0 0 0,-1 0 1,1 1-1,0-1 0,0 0 0,1 0 1,-1-1-1,0 1 0,0 0 0,0 0 0,1 0 1,-1-1-1,0 1 0,1-1 0,-1 1 1,0-1-1,1 0 0,-1 1 0,1-1 1,-1 0-1,1 0 0,-1 0 0,0 0 1,1 0-1,-1 0 0,1 0 0,1-1 1,6-1 6,1 0 1,-2-1 0,1 0 0,12-6 0,25-13 15,-18 8 6,58-20 1,-84 33-36,0 0 0,1 1 0,-1-1 0,0 1 0,0-1 0,0 1 0,1 0 0,-1 0 0,0 0 0,1 0 0,-1 0 0,0 1 0,0-1 0,0 1 0,1-1 0,-1 1 0,2 1 0,-3-1 4,1 0 0,-1 0 0,0 1 0,0-1 0,0 0 0,0 1 0,0-1 0,-1 1 0,1-1 0,0 1 0,-1-1-1,1 1 1,-1 0 0,1-1 0,-1 1 0,0 0 0,0-1 0,0 1 0,0 0 0,0-1 0,0 1 0,0 0-1,-1 1 1,-1 8 53,0 0 0,0 0-1,-8 18 1,7-21 0,0-1 1,0 1 0,1-1-1,1 1 1,-1 0 0,1 0-1,0 0 1,1 10 0,0-18-47,0 1 0,1 0 0,-1 0 1,0 0-1,1 0 0,-1 0 0,0-1 0,1 1 1,-1 0-1,1 0 0,0-1 0,-1 1 0,1 0 0,-1-1 1,1 1-1,0 0 0,0-1 0,-1 1 0,1-1 1,0 1-1,0-1 0,0 0 0,0 1 0,-1-1 0,1 0 1,0 1-1,0-1 0,0 0 0,0 0 0,0 0 1,0 0-1,0 0 0,0 0 0,0 0 0,-1 0 1,1-1-1,0 1 0,0 0 0,0 0 0,0-1 0,1 0 1,4 0 27,0-1-1,0 0 1,-1-1 0,11-5 0,-3-1-10,0 0-1,-1 0 1,0-1 0,-1-1-1,0 0 1,-1-1 0,10-12-1,-16 19-20,-1-1-1,1 1 0,-1 0 0,0-1 0,0 0 0,-1 0 0,0 0 0,0 0 0,0 0 1,-1 0-1,0 0 0,0 0 0,-1-1 0,1 1 0,-1 0 0,-1-1 0,1 1 0,-1 0 1,0-1-1,-2-6 0,2 12-6,-2-12 50,14 11-105,-4 1-18,0 0-99,1 0-1,0 0 1,-1-1-1,1 0 1,-1-1-1,0 1 1,1-1-1,-1-1 0,-1 1 1,10-7-1,10-8-213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18996,'4'11'1664,"5"-1"-1151,1 3-217,0 5 568,1 5-176,-2 3-328,-2 6-360,-2 1-928,-2 2 456,-1 2 264,3 1-168,1-3-129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15995,'19'-14'1997,"30"-19"-1,-41 28-1761,0 1 0,0 0 0,1 0 0,0 1 0,-1 0 0,18-2 0,-25 4-219,0 1 1,0 0 0,0 0 0,0 0 0,0 0 0,0 0 0,0 0-1,0 0 1,0 0 0,0 0 0,0 1 0,0-1 0,0 0 0,0 0-1,0 1 1,0-1 0,0 1 0,-1-1 0,1 1 0,0-1-1,0 1 1,0 0 0,-1-1 0,1 1 0,0 0 0,-1-1 0,2 3-1,-1-1-2,-1 0 0,1 0 0,0 0-1,-1 0 1,1 1 0,-1-1-1,0 0 1,0 0 0,0 1-1,0-1 1,-1 4 0,-1 8 1,-2-1 0,1 0 1,-7 14-1,10-27-15,-29 65 82,19-46-24,1 1 1,1 0-1,1 1 0,1-1 1,-5 24-1,11-42-46,0-1 0,-1 1 0,1-1-1,0 1 1,0-1 0,0 1 0,0 0 0,0-1 0,0 1-1,1-1 1,-1 1 0,0-1 0,1 1 0,-1-1 0,1 1-1,0-1 1,-1 1 0,1-1 0,0 1 0,0-1-1,1 2 1,0-3-2,-1 1 0,1-1 0,-1 1 0,1-1 0,-1 1 0,1-1 0,0 0 0,-1 0 0,1 0 0,-1 0 0,1 0 0,0 0 0,-1 0 0,1 0 0,-1-1 0,1 1 0,0-1 0,-1 1 0,1-1 0,-1 1 0,2-2 0,11-5 12,-1 0 0,0 0 0,0-1 0,-1-1 1,16-14-1,53-58-69,-62 61 23,65-71-134,-73 82 85,-18 24 50,5-10 31,-2 3 10,-34 76 246,34-72-191,0 0 0,1 0 0,0 0 0,1 0 0,-2 19 0,4-30-60,0 1 0,0-1 0,0 1 0,0-1 0,0 1 0,0-1 0,0 1 0,1-1 0,-1 0 0,0 1 0,1-1 0,-1 1 0,1-1 0,0 0 0,-1 1 1,1-1-1,0 0 0,0 0 0,0 1 0,0-1 0,0 0 0,0 0 0,0 0 0,0 0 0,0 0 0,1-1 0,-1 1 0,0 0 0,1 0 0,-1-1 0,0 1 0,1-1 0,-1 1 0,1-1 0,-1 0 0,3 1 0,2-1 13,-1 0 1,0-1 0,0 1 0,1-1 0,-1 0 0,0-1-1,0 1 1,0-1 0,9-4 0,8-6 4,-1-1 1,1-1 0,-2 0-1,0-2 1,24-25-1,-21 18-27,-2-1 0,0-1 0,30-50 0,-46 67-11,-1 0-1,1-1 0,-1 1 0,-1-1 0,3-10 1,-5 19 6,-1 0 0,0 0 1,0-1-1,0 1 1,0 0-1,0 0 1,0 0-1,1 0 1,-1-1-1,0 1 0,0 0 1,0 0-1,0 0 1,0 0-1,0-1 1,0 1-1,0 0 0,0 0 1,0 0-1,0-1 1,0 1-1,0 0 1,0 0-1,0 0 0,0-1 1,0 1-1,0 0 1,-1 0-1,1 0 1,0 0-1,0-1 0,0 1 1,0 0-1,0 0 1,0 0-1,0 0 1,-1 0-1,1-1 1,0 1-1,0 0 0,0 0 1,0 0-1,-1 0 1,-7 6-10,-9 18 11,-2 9 112,-22 55-1,35-71-50,0-1 0,1 1 1,1 0-1,1 0 0,-3 30 0,6-45-62,0-1 0,0 1 0,0 0 0,0 0 0,0 0 0,1 0-1,-1 0 1,1 0 0,-1 0 0,1 0 0,0-1 0,-1 1 0,1 0 0,1 1 0,-1-2-44,-1-1 0,1 1 0,0 0 0,-1-1 0,1 1 0,0-1 0,0 1 0,-1-1-1,1 0 1,0 1 0,0-1 0,0 0 0,-1 0 0,1 1 0,0-1 0,0 0 0,0 0 0,0 0 0,0 0 0,0 0 0,1 0-1,2-1-75,0 0-1,0-1 0,-1 1 0,1-1 0,0 0 0,-1 0 0,1 0 1,-1 0-1,0-1 0,0 1 0,4-5 0,21-23-319,1-8-153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18756,'-2'1'279,"0"1"-1,-1-1 1,1 1-1,-1-1 1,1 0-1,-1 0 1,0 0 0,-3 0-1,-10 4 140,-3 4 421,1 1 0,-18 12 1,31-19-804,-1 1 0,1 0 0,0 0 1,0 1-1,1 0 0,-1 0 0,1 0 1,0 0-1,0 0 0,-4 9 0,8-13-58,0 0 0,0 0-1,-1-1 1,1 1 0,0 0 0,0 0-1,0 0 1,0-1 0,0 1 0,0 0-1,1 0 1,-1 0 0,0-1-1,0 1 1,0 0 0,1 0 0,-1-1-1,0 1 1,1 0 0,-1-1-1,1 1 1,-1 0 0,1-1 0,-1 1-1,1 0 1,-1-1 0,1 1 0,0-1-1,-1 1 1,1-1 0,0 0-1,-1 1 1,1-1 0,0 0 0,0 1-1,-1-1 1,1 0 0,0 0 0,1 1-1,37 7-1012,-31-7 798,0 1 17,11 1-314,-1 0 0,31 12 0,-46-14 494,1 1 1,0-1-1,0 1 0,-1 0 1,1 0-1,-1 0 0,1 1 0,-1-1 1,0 1-1,0 0 0,0 0 1,-1 0-1,1 0 0,-1 0 0,1 0 1,-1 1-1,0-1 0,2 8 1,-3-9 48,-1 0 1,1 0-1,-1 0 1,0 0-1,0 0 1,0 0 0,0 0-1,-1 0 1,1 0-1,0 0 1,-1 0 0,0 0-1,1 0 1,-1 0-1,0-1 1,0 1-1,0 0 1,0 0 0,0-1-1,0 1 1,-1 0-1,1-1 1,0 1-1,-1-1 1,1 0 0,-1 1-1,0-1 1,-2 1-1,-6 5 120,-1-1 0,0-1 0,-18 8 1,17-9-18,5-1-106,0 0-1,0 0 0,-1-1 0,1 0 0,-1 0 0,1 0 1,-15 0-1,21-2-27,0 0 0,0 0 0,1 0 1,-1 0-1,0-1 0,1 1 0,-1 0 0,0 0 1,0 0-1,1-1 0,-1 1 0,0 0 0,1-1 1,-1 1-1,0 0 0,1-1 0,-1 1 0,1-1 1,-1 1-1,1-1 0,-1 1 0,1-1 0,-1 0 1,1 1-1,-1-1 0,1 0 0,0 1 0,-1-1 1,1 0-1,0 1 0,-1-2 0,1 0 1,0 0-1,0 0 1,0-1-1,0 1 0,0 0 1,1 0-1,-1-1 1,1 1-1,-1 0 0,2-3 1,12-23-318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12 16123,'-35'21'1336,"-50"40"-1,71-51-1035,1 2-1,1 0 0,0 0 0,1 1 0,0 1 0,-11 19 0,20-31-247,1 0-1,0 0 0,0 0 0,0 0 0,0 0 0,1 0 0,-1 1 0,1-1 0,-1 0 0,1 0 0,0 1 0,0-1 0,0 0 0,0 4 0,0-5-28,1 0 0,-1 0 0,1 0 0,0 0 0,-1 1 0,1-1 1,0 0-1,0 0 0,-1 0 0,1 0 0,0-1 0,0 1 0,0 0 0,0 0 0,0 0 0,1-1 0,-1 1 1,0-1-1,0 1 0,0-1 0,0 1 0,1-1 0,-1 0 0,0 1 0,0-1 0,1 0 0,-1 0 0,2 0 0,5 0-24,0 0-1,0 0 0,0-1 1,0 0-1,0-1 0,0 0 1,0 0-1,0 0 0,-1-1 1,10-5-1,8-5-162,39-26 1,-32 17-49,35-33-1,-53 43 120,0-2 1,-1 0-1,-1 0 0,17-27 1,-23 30 124,-10 13 100,-12 18 127,0 1-70,1 1 0,1 1 0,2 0 0,0 1 0,1 0 0,-7 26 0,14-21-50,4-29-148,0 1 0,0-1 0,0 1 0,0 0 0,0-1 0,0 1 0,0-1 0,0 1 0,0-1 1,0 1-1,0-1 0,0 1 0,0-1 0,1 1 0,-1-1 0,0 1 0,0-1 0,0 0 0,1 1 0,-1-1 0,0 1 0,1-1 0,-1 0 0,0 1 0,1-1 0,-1 0 0,1 1 0,-1-1 0,1 0 0,-1 1 0,0-1 0,1 0 1,-1 0-1,1 0 0,-1 1 0,1-1 0,-1 0 0,1 0 0,-1 0 0,1 0 0,-1 0 0,1 0 0,0 0 0,-1 0 0,1 0 0,-1 0 0,1 0 0,-1-1 0,1 1 0,-1 0 0,1 0 0,-1 0 0,1-1 0,5-2-191,-1 0-1,1 0 0,-1-1 0,0 0 0,0 0 0,0 0 1,-1 0-1,1-1 0,5-8 0,35-55-509,-40 61 611,28-49-547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16844,'-15'14'624,"1"2"0,0-1 0,1 2 0,1 0 0,0 0 0,2 1-1,0 1 1,-11 27 0,20-42-585,0-1-1,0 0 0,-1 0 0,2 1 0,-1-1 0,0 1 0,1-1 0,0 1 1,0-1-1,0 6 0,0-8-40,1 1 0,-1-1 1,0 0-1,1 0 0,-1 0 1,1 0-1,0 0 0,-1 0 0,1 0 1,0 0-1,0 0 0,0 0 1,0 0-1,-1 0 0,1-1 0,0 1 1,1 0-1,-1-1 0,0 1 1,0 0-1,0-1 0,0 1 0,0-1 1,0 0-1,1 1 0,-1-1 1,0 0-1,0 0 0,1 0 0,-1 0 1,0 0-1,2 0 0,5 0-39,10 0-43,-1 1 0,0 1 0,0 0 0,25 7 0,-38-7 83,0-1-1,-1 0 1,1 1 0,0 0-1,0 0 1,-1 0 0,1 0-1,-1 1 1,1 0 0,-1-1-1,0 1 1,0 0 0,0 0-1,-1 1 1,1-1 0,-1 1-1,0-1 1,0 1 0,0 0-1,0-1 1,-1 1-1,1 0 1,1 8 0,-2-5 32,-1-1 0,1 1 1,-1 0-1,-1 0 1,1-1-1,-1 1 0,0 0 1,0-1-1,-1 1 0,0-1 1,0 0-1,-4 7 0,2-5 73,0 1 0,-1-1 0,-1 0-1,1 0 1,-1 0 0,-1-1 0,-10 11-1,23-23-30,1 0 0,0 0 0,1 1 0,-1 0 0,1 1 0,0-1 0,0 2 0,15-5 0,2 2-722,46-3 0,-66 8 332,-1-1 0,1 1 0,0-1-1,-1 0 1,6-2 0,-9 2 248,1 0 0,-1 1 0,0-1 0,1 0-1,-1 1 1,0-1 0,0 0 0,0 0 0,0 0-1,0 0 1,0 0 0,0 0 0,0 0 0,0-1 0,0 1-1,-1 0 1,1 0 0,0-1 0,-1 1 0,1-3 0,1-14-689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15707,'1'3'263,"0"0"-1,-1-1 1,1 1 0,-1 1-1,0-1 1,0 0-1,0 0 1,0 0-1,0 0 1,-1 0-1,1 0 1,-2 3 0,-16 40 1018,9-23-622,-7 21 167,1-5-338,1 0 0,2 1 0,2 0 0,-5 43 0,14-76-434,1 0 0,0 1 0,0-1 0,0 0 1,1 1-1,0-1 0,1 0 0,2 8 1,-3-13-45,-1 0 1,1 0 0,0 0-1,0 0 1,1-1 0,-1 1 0,0 0-1,0 0 1,1-1 0,-1 1-1,1-1 1,0 1 0,-1-1 0,1 0-1,0 0 1,0 0 0,0 0-1,0 0 1,0 0 0,0 0 0,0 0-1,0-1 1,0 1 0,0-1-1,0 0 1,1 1 0,-1-1 0,0 0-1,0 0 1,4-1 0,5-1-18,0-1 0,0 0 0,-1 0 0,1-1-1,-1 0 1,0-1 0,0 0 0,0-1 0,-1 0 0,0 0 0,12-11 0,1-3-81,-1-1 0,0-1 1,18-26-1,-34 41 59,2-1-21,-1 0 0,0-1 0,0 0 0,-1 0 0,8-18 1,-14 23 42,-5 11 39,-7 13 73,3-1 20,1 1-1,1 1 0,0-1 1,1 1-1,2 1 1,-4 25-1,8-45-109,1 1 0,0 0 1,0-1-1,0 1 0,1 0 0,-1-1 0,0 1 0,1 0 0,0-1 1,0 1-1,-1-1 0,2 1 0,-1-1 0,0 1 0,0-1 0,4 4 1,-4-5-53,0 0 0,0 0 0,1 0 0,-1 0 0,1 0 0,-1 0 0,1 0 0,-1-1 0,1 1 0,-1-1 0,1 1 0,-1-1 0,1 0 1,0 1-1,-1-1 0,1 0 0,0 0 0,-1 0 0,1 0 0,0 0 0,-1-1 0,1 1 0,-1 0 0,1-1 0,0 1 0,-1-1 0,1 0 1,2-1-1,0-1-78,0 1 1,0-1-1,0-1 0,0 1 1,-1 0-1,1-1 1,-1 0-1,0 0 1,0 0-1,0 0 1,-1 0-1,0-1 1,1 1-1,-1-1 1,-1 1-1,3-7 1,8-29-481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19468,'0'-4'1408,"-1"5"-1159,1 3-121,4 2 264,1 1-432,3 1 72,1 0-72,3 2-72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66 240 15603,'-9'11'550,"1"2"0,1-1-1,0 1 1,1 0 0,1 1-1,0-1 1,0 1 0,1 0-1,1 0 1,1 1 0,-2 24-1,4-35-481,0-1-1,0 0 0,0 1 0,1-1 0,-1 0 1,1 1-1,0-1 0,0 0 0,0 0 0,1 1 1,-1-1-1,1 0 0,0 0 0,-1-1 0,5 5 1,-4-5-43,0 0 1,0-1 0,0 1-1,0-1 1,0 0 0,0 0-1,0 1 1,1-2 0,-1 1 0,1 0-1,-1 0 1,0-1 0,1 1-1,-1-1 1,1 0 0,0 0-1,-1 0 1,1 0 0,-1 0-1,1 0 1,4-2 0,4-1-7,-1-1-1,1 0 1,-1 0 0,0-1 0,-1-1-1,1 1 1,-1-2 0,0 1 0,0-1-1,9-11 1,3-3-4,-1 0 1,29-43-1,-35 43-21,-2 1 1,0-2-1,14-35 1,-22 47-1,-1 0 1,0 0 0,0-1 0,-1 1-1,-1-1 1,1 0 0,-2 1 0,1-1-1,-2 0 1,-1-15 0,1 23 1,1-1 1,-1 1 0,0 0-1,0 0 1,0 0 0,-1-1-1,1 1 1,-1 0 0,1 0-1,-1 1 1,0-1 0,0 0-1,0 1 1,-1-1 0,1 1-1,-1-1 1,1 1 0,-1 0-1,-4-2 1,3 2 6,0 1 0,0-1 0,-1 1 0,1 0 0,0 0 0,-1 0 0,1 1 0,-1 0 0,1 0 0,-1 0 0,1 0 0,-9 2 0,0 1 36,0 1 0,1 0 0,-1 1-1,1 0 1,0 1 0,1 0 0,-1 1-1,-19 15 1,25-17 4,0 0-1,1 0 0,-1 1 1,1 0-1,-9 13 1,13-17-34,0 1-1,0-1 1,0 1 0,0-1-1,0 1 1,0-1 0,0 1 0,1 0-1,-1-1 1,1 1 0,0 0 0,0-1-1,0 1 1,0 0 0,1 0 0,-1-1-1,1 1 1,-1-1 0,1 1-1,0 0 1,1 2 0,7 11-8,1 1 0,14 18 1,-13-20-4,0 2 1,11 22 0,-17-26-99,0 0 1,-1 0-1,0 1 0,-1-1 0,0 1 1,-1 0-1,-1 0 0,-1 0 1,0 0-1,0-1 0,-1 1 0,-5 23 1,5-22-841,1-14 921,0-1 1,0 0-1,1 1 1,-1-1-1,0 0 1,0 1-1,0-1 1,0 0-1,0 0 1,1 1-1,-1-1 1,0 0-1,0 0 1,0 1-1,1-1 1,-1 0-1,0 0 1,0 1-1,1-1 1,-1 0-1,0 0 1,1 0-1,-1 0 1,0 1-1,1-1 1,-1 0-1,0 0 1,1 0-1,-1 0 1,0 0-1,1 0 1,-1 0-1,0 0 1,1 0-1,-1 0 0,0 0 1,1 0-1,-1 0 1,0 0-1,1 0 1,-1-1-1,0 1 1,1 0-1,-1 0 1,0 0-1,1-1 1,15-10-555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13747,'4'4'399,"0"0"1,0-1-1,1 0 0,-1 1 1,1-2-1,-1 1 1,1-1-1,0 1 0,0-1 1,0 0-1,1-1 1,9 2-1,-1 0 264,0-2 0,1 1 0,22-2 0,-16-2-429,0-1-1,0-1 1,0-1 0,-1 0-1,0-2 1,0 0 0,0-1-1,-1-1 1,0-1-1,-1-1 1,33-25 0,-49 35-224,0-1 0,0 0 0,0 0-1,0 0 1,0 0 0,-1-1 0,1 1 0,-1-1 0,1 1 0,-1-1 0,0 1 0,0-1 0,0 1 0,1-5 0,-2 5-6,0 1 1,0 0-1,0 0 0,-1 0 0,1 0 0,0 0 0,-1-1 0,1 1 1,0 0-1,-1 0 0,1 0 0,-1 0 0,0 0 0,1 0 0,-1 0 0,0 1 1,1-1-1,-1 0 0,0 0 0,0 0 0,0 1 0,0-1 0,0 0 1,0 1-1,0-1 0,0 1 0,0-1 0,0 1 0,0-1 0,0 1 1,0 0-1,-1 0 0,1 0 0,0-1 0,-2 1 0,-9-1 20,0 0 1,0 1-1,0 0 0,0 1 0,0 0 1,0 1-1,0 1 0,-19 5 0,4 2 18,1 0 0,-40 23 0,49-24-21,1 2 0,0 0 1,1 0-1,-17 17 0,27-23-17,0 0 1,0 0-1,0 1 0,1-1 1,0 1-1,0 0 1,1 0-1,0 0 1,0 0-1,0 1 1,1-1-1,0 1 0,0 0 1,-1 12-1,3-17-54,0 1-1,0 0 0,0 0 0,1 0 0,-1 0 0,1-1 0,0 1 0,0 0 1,0-1-1,0 1 0,1 0 0,-1-1 0,1 1 0,-1-1 0,1 0 1,0 0-1,0 0 0,0 1 0,0-2 0,0 1 0,0 0 0,1 0 0,-1-1 1,1 1-1,-1-1 0,1 0 0,-1 0 0,1 0 0,0 0 0,-1 0 1,1 0-1,4 0 0,-3 0-76,1-1 0,0 1 0,-1-1 0,1 1 0,0-1 0,0-1 0,-1 1 0,1-1 0,0 0 1,0 0-1,-1 0 0,1 0 0,-1-1 0,1 0 0,-1 0 0,0 0 0,0 0 0,8-7 0,3-11-604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17332,'4'1'306,"0"0"0,0 0 1,0 1-1,0-1 0,-1 1 0,1 0 1,-1 0-1,1 0 0,-1 0 0,1 1 1,-1-1-1,0 1 0,0 0 0,4 5 1,22 16 761,-24-21-1100,0 0 0,1-1 0,-1 0 1,1 0-1,-1 0 0,1-1 0,0 1 0,-1-1 0,1-1 0,0 1 0,0-1 0,0 0 0,0-1 0,6 0 1,7-3-521,0 0 0,34-14 0,-30 9 111,-22 9 435,0 0 0,-1-1 0,1 1 1,0 0-1,-1-1 0,1 1 0,0 0 0,0 0 0,0 0 0,-1 0 0,1 0 1,0 0-1,0 0 0,0 0 0,-1 0 0,1 0 0,0 0 0,0 1 0,1-1 1,-2 1-39,0-1 1,0 0-1,0 1 0,1-1 1,-1 1-1,0-1 1,0 1-1,0-1 1,0 0-1,0 1 1,0-1-1,0 1 1,0-1-1,0 1 1,0-1-1,0 1 1,0-1-1,0 1 0,0-1 1,0 0-1,-1 1 1,1-1-1,0 1 1,-1 0-1,-20 34-2385,14-26 2301,-6 12-325,0 0-363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13931,'262'-37'3565,"22"-3"-1225,348-6-145,4 25-1595,-198 7-445,-218 5-144,378-6-48,-562 15 36,-7-1 18,0 1-1,0 2 1,0 1 0,40 9-1,-69-12-31,0 0 0,0 1-1,0-1 1,0 0 0,1 0 0,-1 0-1,0 0 1,0 0 0,0 0-1,0 0 1,1 0 0,-1 0 0,0 0-1,0 0 1,0 0 0,1 0 0,-1 0-1,0 0 1,0 0 0,0 0-1,1 0 1,-1 0 0,0 0 0,0 0-1,0 0 1,1 0 0,-1 0-1,0 0 1,0 0 0,0 0 0,0 0-1,1-1 1,-1 1 0,0 0 0,0 0-1,0 0 1,0 0 0,0 0-1,1-1 1,-4-6-799,1-1 543,0 0-55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3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15739,'-2'10'1769,"2"-4"-1241,2-6-240,-1-3 1112,2-9-1480,-3-1 416,6-5-296,1-6-136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16708,'1'3'155,"-1"0"1,1 0-1,-1 0 1,0 1 0,0-1-1,-1 0 1,1 0 0,-1 0-1,1 0 1,-1 0 0,0 0-1,0 0 1,-2 4-1,0 3 156,-25 82 1013,5 2-1,-16 128 1,38-211-1262,0-1 1,1 1 0,0 0 0,0 0-1,3 12 1,-2-21-51,-1 0-1,0 0 1,1 0-1,-1-1 1,1 1-1,0 0 1,0 0 0,0-1-1,0 1 1,0-1-1,0 1 1,0-1-1,0 1 1,0-1-1,1 0 1,-1 1-1,1-1 1,-1 0-1,1 0 1,-1 0-1,1 0 1,-1 0-1,1-1 1,0 1 0,0 0-1,-1-1 1,1 0-1,0 1 1,0-1-1,0 0 1,0 0-1,-1 1 1,1-2-1,0 1 1,0 0-1,0 0 1,1-1-1,9-1 25,0-2 0,0 1-1,-1-1 1,1-1-1,-1 0 1,0-1-1,16-11 1,71-57 127,-78 57-125,19-14-90,-1-2 0,-1-2 0,54-66 0,-91 101 49,17-29-340,-14 14-125,-3 15 442,0-1 0,0 1 0,-1-1 0,1 1 0,0-1 0,0 1-1,0 0 1,-1-1 0,1 1 0,0 0 0,-1-1 0,1 1 0,0 0 0,-1-1 0,1 1 0,0 0 0,-1-1 0,1 1 0,0 0 0,-1 0 0,1 0 0,-1-1 0,1 1 0,-1 0 0,1 0 0,0 0 0,-1 0 0,1 0 0,-1 0 0,-5 0 45,1 1 1,0 0 0,0 0-1,0 0 1,0 1 0,0 0-1,0 0 1,0 0-1,0 1 1,1-1 0,-1 1-1,1 0 1,-6 5 0,-18 14-243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14227,'0'36'1488,"0"0"-872,2 0-255,3-6 879,4-2-432,7-12-416,3-6-368,7-13-1296,1-7 1208,14-12-248,-2-4-136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63 17708,'-13'5'408,"1"1"1,-1 0-1,1 1 1,1 0-1,-1 1 0,1 0 1,-18 18-1,21-18-259,1-1 0,0 2 0,0-1-1,1 1 1,0 0 0,1 1 0,-1-1-1,2 1 1,0 0 0,-4 14 0,7-21-114,0 1 1,0-1 0,1 0 0,-1 1-1,1-1 1,0 1 0,0-1 0,1 1-1,-1-1 1,1 1 0,-1-1 0,1 1 0,0-1-1,2 4 1,-2-6-24,0 1 0,0 0 0,0-1 0,0 1 0,1-1 0,-1 1 0,1-1 0,-1 0 0,1 1-1,0-1 1,-1 0 0,1 0 0,0 0 0,0-1 0,0 1 0,-1 0 0,1 0 0,0-1 0,0 0 0,0 1 0,0-1 0,0 0 0,0 0 0,0 0-1,3 0 1,3-1-4,1 0 0,-1-1 0,1 0-1,-1 0 1,0-1 0,0 0 0,0-1 0,0 0-1,-1 0 1,0 0 0,1-1 0,10-9 0,-7 4-4,0 0 0,-1 0 0,0-1 0,-1 0 1,0-1-1,12-20 0,-18 24-33,1 1-1,-1 0 1,-1-1 0,1 1-1,-1-1 1,0 0-1,-1 0 1,0 0 0,0-14-1,-1 17-131,0 1 0,-1 0 0,1 0-1,-1 0 1,0-1 0,0 1-1,-1 0 1,1 0 0,-1 0 0,0 1-1,0-1 1,0 0 0,0 1-1,-1-1 1,1 1 0,-1 0-1,0 0 1,0 0 0,-6-5 0,8 8 111,-5-6-1142,6 6 1165,0-1 1,0 1 0,0 0-1,0 0 1,0 0 0,0-1 0,0 1-1,0 0 1,0 0 0,0 0-1,1-1 1,-1 1 0,0 0-1,0 0 1,0 0 0,0 0-1,0-1 1,1 1 0,-1 0-1,0 0 1,0 0 0,0 0-1,0 0 1,1 0 0,-1 0-1,0-1 1,0 1 0,0 0 0,1 0-1,-1 0 1,0 0 0,0 0-1,0 0 1,1 0 0,-1 0-1,0 0 1,0 0 0,1 0-1,-1 0 1,0 0 0,0 0-1,0 1 1,1-1 0,-1 0-1,0 0 1,17 0-675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 10978,'23'-6'5148,"-36"9"-3110,4-1-1572,0 1 0,0 1 1,0 0-1,0 0 0,-9 7 0,14-9-372,-1 1-1,1 0 0,0 0 0,0 0 0,1 1 0,-1 0 0,1-1 0,-1 1 0,1 0 0,0 1 0,-3 6 0,5-10-90,1 0 0,0 0 0,-1 0-1,1 0 1,0 0 0,0 0 0,0 0 0,0 0 0,0 1 0,0-1 0,0 0-1,0 0 1,0 0 0,0 0 0,1 0 0,-1 0 0,0 0 0,1 0-1,-1 0 1,1 0 0,-1 0 0,1 0 0,-1 0 0,1 0 0,0 0-1,0 0 1,-1-1 0,1 1 0,0 0 0,0 0 0,0-1 0,0 1-1,0-1 1,0 1 0,0-1 0,1 1 0,5 2-128,0 0 0,0-1-1,0 0 1,10 1 0,-8-1 26,25 4-283,-14-3-17,29 9 0,-44-11 384,-1 0 1,1 1 0,-1 0-1,0 0 1,0 0-1,0 1 1,0-1-1,0 1 1,0 0 0,-1 0-1,7 7 1,-9-9 37,0 1 1,-1-1 0,1 0 0,0 1 0,0-1-1,-1 1 1,1-1 0,-1 1 0,1 0 0,-1-1-1,0 1 1,0-1 0,1 1 0,-1 0 0,0-1 0,-1 1-1,1 0 1,0-1 0,0 1 0,-1 0 0,1-1-1,-1 1 1,1-1 0,-1 1 0,0-1 0,1 1-1,-1-1 1,0 0 0,0 1 0,0-1 0,0 0-1,0 1 1,0-1 0,-1 0 0,1 0 0,0 0-1,-3 1 1,-6 5 87,0 0 1,0-2-1,0 1 0,-12 4 0,18-9-90,-2 2-78,0-1-1,0 0 1,0 0-1,0 0 0,-1-1 1,1 0-1,-12 0 1,17-1 32,-1 0 1,1 0 0,-1 0-1,1 0 1,-1-1-1,1 1 1,-1 0 0,1-1-1,0 1 1,-1-1-1,1 1 1,-1-1 0,1 0-1,0 0 1,0 0-1,0 1 1,-1-1 0,1 0-1,0 0 1,0-1-1,0 1 1,0 0 0,1 0-1,-1 0 1,0-1-1,0 1 1,1 0 0,-1-1-1,1 1 1,-1-1 0,1 1-1,0 0 1,-1-1-1,1 1 1,0-1 0,0 1-1,0-1 1,0 1-1,0-3 1,3-26-299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16892,'-9'11'449,"1"0"1,0 1 0,1 0 0,0 0-1,1 1 1,-5 13 0,-24 82 1073,29-86-1160,-34 140 1341,36-138-1514,0 0 1,2 1-1,1-1 0,3 44 0,-2-66-182,1 0 0,-1-1 0,0 1 0,0-1 0,1 1 0,-1 0 0,1-1 0,0 1 0,-1-1 0,1 1 0,0-1 0,0 1 0,0-1 0,1 2 0,-1-3-6,0 1-1,0-1 1,-1 0 0,1 0-1,0 1 1,0-1 0,-1 0-1,1 0 1,0 0-1,0 0 1,0 0 0,-1 0-1,1 0 1,0 0 0,0 0-1,0 0 1,-1-1 0,1 1-1,0 0 1,0-1 0,-1 1-1,1 0 1,0-1 0,-1 1-1,1-1 1,0 1 0,-1-1-1,1 1 1,-1-1 0,1 1-1,-1-1 1,1 0 0,0 0-1,8-9-25,-1-1 0,0 1-1,-1-1 1,0-1 0,-1 1-1,0-1 1,6-19 0,-4 5-129,0 0 1,7-43-1,-14 61 79,0 1 0,-1 0 1,0 0-1,-1-12 0,-2 14-65,-1 10 73,-2 11 25,5-9 50,0-1 0,0 1 0,1 0 0,0 0 0,0-1 0,0 1 0,1 0 0,0 0 0,1-1 0,0 1 0,3 8 0,-4-12-2,1 0 0,-1 0 1,1-1-1,0 1 0,0 0 0,0-1 1,0 0-1,0 1 0,1-1 0,-1 0 0,1 0 1,-1 0-1,1 0 0,0-1 0,0 1 1,0-1-1,0 0 0,0 1 0,0-1 0,0-1 1,0 1-1,0 0 0,0-1 0,1 0 1,-1 1-1,3-2 0,11 0-3,-1-1 0,0 0 0,0-1 1,25-9-1,28-6-82,-68 17 80,1 1 0,0 0 1,0 0-1,-1-1 0,1 1 1,0 0-1,0 0 0,-1 1 1,1-1-1,0 0 0,0 1 0,-1-1 1,1 1-1,0-1 0,-1 1 1,1 0-1,-1-1 0,1 1 1,-1 0-1,3 2 0,-3-2 15,0 1-1,0 0 0,0 0 1,0-1-1,0 1 1,0 0-1,0 0 1,-1 0-1,1 0 0,-1 0 1,1 0-1,-1 0 1,0 0-1,0 0 1,0 0-1,0 0 0,-1 3 1,-7 41 364,6-37-264,-1 1 1,2-1-1,0 1 0,0-1 0,0 14 0,2-22-102,-1 1 0,0-1 0,0 0 0,1 0-1,-1 1 1,0-1 0,1 0 0,-1 0 0,1 1 0,0-1 0,-1 0 0,1 0-1,0 0 1,0 0 0,0 0 0,0 0 0,0 0 0,0 0 0,0-1 0,0 1 0,0 0-1,0-1 1,0 1 0,0 0 0,1-1 0,-1 1 0,0-1 0,0 0 0,1 1-1,-1-1 1,0 0 0,1 0 0,-1 0 0,0 0 0,1 0 0,1 0 0,3-1 12,1 0 0,0 0 0,-1 0 1,1-1-1,-1 0 0,8-3 1,22-12-140,65-43 1,-63 36-99,-37 24 200,-1-1 0,0 1-1,0 0 1,1-1-1,-1 1 1,0 0-1,1 0 1,-1-1-1,0 1 1,1 0 0,-1 0-1,0 0 1,1-1-1,-1 1 1,1 0-1,-1 0 1,0 0-1,1 0 1,-1 0 0,1 0-1,-1 0 1,1 0-1,-1 0 1,0 0-1,1 0 1,-1 0-1,1 0 1,-1 0 0,0 0-1,1 0 1,-1 0-1,1 1 1,-1-1-1,0 0 1,1 0-1,0 1 1,-5 15-184,-17 26 62,20-39 114,-37 63-1771,36-64 1287,5-9 303,12-16-257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5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165 10618,'-5'-4'177,"0"0"0,-1 0 0,0 0 0,0 1 0,0 0 0,0 0 0,-1 1 0,1 0 0,-10-2 0,-11-1 221,-29-2 0,3 1-254,-104-24-81,68 12-13,-177-14 0,165 32-50,-136 18 0,-98 34 1,240-35 12,-128 40-1,193-47-9,0 1-1,0 2 0,1 1 0,1 2 1,1 0-1,0 2 0,1 1 0,-25 24 1,19-13-3,-55 68 0,78-86-1,1 0 0,0 0 0,1 0 1,0 1-1,1 0 0,1 1 0,0-1 1,0 1-1,2 0 0,-3 14 1,6-18-2,0 0-1,0 1 1,1-2 0,1 1 0,0 0 0,0 0 0,1 0 0,0-1 0,1 1 0,0-1 0,0 0 0,1 0 0,0-1 0,8 11 0,8 8-6,0-1 0,48 44 0,-24-31 8,1-2 0,3-3 0,0-1 0,2-2 0,1-3 1,2-2-1,1-2 0,81 23 0,-26-17-38,2-5-1,0-6 1,168 9 0,338-25-173,-458-16 296,295-61 0,-421 66-79,0-2 1,0-2 0,-1-1 0,-1-1-1,0-2 1,-1-1 0,0-1 0,-2-2 0,0-1-1,-2-1 1,45-46 0,-29 21 23,58-82 0,-82 102 31,-2-2 0,-1 1-1,-1-2 1,20-56 0,-32 76-17,-1 0-1,1 0 1,-1 1-1,-1-1 1,0 0-1,-1 0 1,0 0 0,0-1-1,-3-17 1,0 20 0,1 0 0,-1 0 0,0 0 0,0 1-1,-1-1 1,0 1 0,0 0 0,-1 0 0,0 1 0,0-1 0,-1 1 0,-8-7 0,-9-7 122,-1 2 1,0 1-1,-2 0 1,-46-21-1,-120-41 365,127 54-410,-59-26 46,-125-43-323,223 87-180,-1 1 0,-1 2 1,1 0-1,-54 1 0,38 5-191,1 2-1,-61 13 0,21 3-52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12603,'-1'1'89,"1"0"0,-1 0 0,0 0 0,0-1 0,1 1 0,-1 0 0,0 0 0,1 0 0,-1 0 0,1 0 0,-1 0 0,1 1 0,0-1 1,0 0-1,-1 0 0,1 0 0,0 0 0,0 0 0,0 0 0,0 1 0,0 0 0,1-1-26,-1 0 0,1-1 0,-1 1-1,1-1 1,0 1 0,-1-1 0,1 1 0,0-1 0,-1 1-1,1-1 1,0 1 0,0-1 0,-1 0 0,1 1 0,0-1-1,0 0 1,0 0 0,-1 0 0,1 1 0,0-1 0,1 0-1,9 0 244,-1-1-1,1 1 1,14-4-1,-18 2-281,163-34 856,-116 21-825,1 3 1,0 3-1,80-4 1,-98 18-38,-24-3-8,-13-2-9,0 0 0,1 0 0,-1 0 0,0 0 0,0 0 0,0 0 0,1 0 0,-1 0 0,0 0 0,0 0 0,0 0 0,1-1 0,-1 1 0,0 0-1,0 0 1,0 0 0,0 0 0,1 0 0,-1 0 0,0-1 0,0 1 0,0 0 0,0 0 0,0 0 0,1 0 0,-1-1 0,0 1 0,0 0 0,0 0 0,0 0 0,0-1 0,0 1 0,0 0 0,0 0 0,0 0 0,0-1 0,0 1 0,0 0 0,0 0 0,0-1 0,0 1 0,0 0 0,0 0 0,0 0 0,0-1 0,0 1 0,0 0 0,-1-1 0,-3-9 18,3 9-19,-1 0 0,1 1 0,-1-1 0,1 0 0,-1 1 0,0-1 0,1 1 0,-1 0 0,0-1 0,1 1 1,-1 0-1,0 0 0,1 0 0,-1 0 0,0 0 0,1 1 0,-1-1 0,-1 1 0,-34 10-2,34-10 1,-40 15-12,-16 6 2,-74 18 1,114-36 23,0-1-1,0 0 1,0-1-1,0-2 1,-1 1-1,1-2 1,0-1-1,-28-5 1,15-4 51,31 11-61,-1-1-1,1 1 1,0-1-1,0 0 1,-1 1-1,1-1 1,0 0-1,0 0 1,0 0-1,0 1 1,0-1-1,0 0 1,0-1 0,0 1-1,0 0 1,1 0-1,-1 0 1,0 0-1,0-3 1,1 3-3,0 1 0,1-1 0,-1 0 0,0 1 0,0-1 0,1 1 0,-1-1 0,1 1-1,-1-1 1,0 1 0,1-1 0,-1 1 0,1 0 0,-1-1 0,1 1 0,-1 0 0,1-1 0,-1 1 0,1 0 0,0-1 0,-1 1 0,1 0 0,-1 0 0,1 0 0,0 0 0,-1 0 0,1 0 0,0 0 0,-1 0 0,1 0 0,-1 0 0,1 0 0,0 0 0,-1 0 0,2 0 0,24 3-15,85 20-66,24 4-42,-111-24-53,1 0 0,-1-2 1,36-2-1,-106 6-231,13-1-187,-39-1-1,60-3 477,1-1 1,0 0-1,0-1 1,0 0-1,0-1 0,0 0 1,-16-7-1,-25-20-229,5-6-78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17524,'-14'35'1752,"-2"4"-1264,-2 6-136,1 4 745,4 1-385,3-2-80,7-9-240,4-6-80,9-14-144,2-7-168,4-12-560,0-3-376,-2-13 768,-4-9-184,-5-12-105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16676,'22'11'1856,"4"5"-1192,9 2-176,2-2 1017,11-2-569,6-4-120,1-4-368,-1-2-328,-3-4-720,-2 3-360,-15-1 792,-10-2-248,-21 1-153</inkml:trace>
  <inkml:trace contextRef="#ctx0" brushRef="#br0" timeOffset="1">52 302 15339,'-13'20'1473,"13"-6"-825,6-5-176,11-6 776,7-3-216,6 0-288,8-3-119,1 0-241,0 0-264,-6 0-848,-3 3 728,-15 5-160,-7 2-129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15635,'-7'13'1457,"12"-2"-937,10-4-200,7-3 664,5-2-264,6-2-424,3 0-304,5-5-592,1-2 592,-6 1-192,-3-1-96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9706,'1'-2'189,"1"1"0,0 0 0,0 0 0,0 0 0,0 0-1,0 0 1,0 1 0,0-1 0,1 1 0,-1-1 0,0 1 0,0 0 0,0 0 0,1 0 0,-1 0-1,4 0 1,38 9 540,-39-8-697,32 9 60,-29-7-20,0 0 0,0-1-1,0 0 1,0 0 0,0-1 0,0 0 0,0 0-1,1-1 1,-1 0 0,0 0 0,1-1 0,-1 0-1,11-4 1,-6 1 15,-1 1-1,1 0 1,0 0-1,1 1 1,-1 1-1,13 0 1,5 3 54,44 7 0,-45-5-129,1-2 0,-1 0-1,1-3 1,52-6-1,120-34 72,-129 23-55,99-10-1,-31 21-30,19-2-5,-130 5 7,0-1 0,-1-1 0,38-13-1,142-44 9,-165 53-6,1 2-1,79-3 0,-27 10 2,-21 1 13,77-11-1,18-18 6,24-3-23,-153 27 5,0 3 1,72 4-1,307 17-9,-398-20 7,-1 1-1,0 2 0,1 0 0,-1 1 0,0 2 0,0 0 0,0 2 0,22 9 0,113 41 1,-125-48 0,0-1 0,65 7 0,186-13 1,14 2-3,-294-4 2,52 6-6,1-2 1,0-2-1,99-12 0,-61-6 6,124-14 0,-193 29 0,1 0 0,0 2 0,-1 1 0,0 1 0,1 2 0,32 9 0,-14-1 4,-1-1 0,2-3 0,-1-2 0,1-1 0,49-2 0,-23-5-4,75 2-3,-120 1 3,1 1 0,-1 1-1,36 11 1,-23-3-3,0-2-1,1-2 0,0-1 0,0-2 0,1-2 1,42-3-1,-12-4 1,-14 0 12,83 4-1,-135 1-7,0-1 0,-1 0-1,1 0 1,0 0 0,-1-1-1,1 0 1,7-2 0,-10 2-5,0 0 1,-1-1-1,1 1 1,0-1-1,-1 1 1,1-1-1,-1 0 1,0 0 0,0 0-1,1-1 1,-1 1-1,-1 0 1,1-1-1,2-4 1,0 2 16,-8 11 2,-3 2-21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46 414 14123,'-5'5'370,"0"0"-1,0 0 1,0 1 0,0-1 0,-5 11-1,9-14-261,-1 1 0,1-1 0,0 0 1,0 0-1,0 1 0,0-1 0,0 1 0,1-1 0,-1 0 0,1 1 0,0-1 0,-1 1 0,1-1 0,0 1 0,1-1 0,-1 1 0,0-1 0,1 1 1,0 3-1,1-4-50,-1-1 1,0 0 0,1 1 0,-1-1-1,0 0 1,1 0 0,0 0 0,-1 0 0,1 0-1,0 0 1,-1 0 0,1 0 0,0-1-1,0 1 1,0-1 0,-1 1 0,1-1 0,0 0-1,0 0 1,0 0 0,0 0 0,0 0-1,0 0 1,2-1 0,50-9 235,-53 10-288,86-27-131,-64 18 45,1 2 0,0 0 0,0 1 0,46-4 0,-69 9 112,1 1 0,-1 0 0,1 0-1,-1 0 1,0 0 0,1 0 0,-1 0 0,1 0 0,-1 1 0,0-1 0,1 0 0,-1 1-1,1-1 1,-1 1 0,0-1 0,0 1 0,1 0 0,-1-1 0,0 1 0,0 0 0,0 0-1,0 0 1,0 0 0,0 0 0,0 0 0,0 0 0,0 1 0,0-1 0,-1 0 0,1 0-1,1 3 1,-2 1 212,1-1 0,-1 1 0,0 0-1,0 0 1,-1-1 0,1 1 0,-3 8-1,3-12-212,0-1-5,0 0 1,0 1-1,0-1 1,0 1-1,0-1 1,0 1 0,0-1-1,0 1 1,0-1-1,0 1 1,0-1 0,0 1-1,0-1 1,0 1-1,1-1 1,-1 0 0,0 1-1,0-1 1,1 1-1,-1-1 1,0 0 0,0 1-1,1-1 1,-1 1-1,1-1 1,-1 0 0,0 0-1,1 1 1,-1-1-1,1 0 1,-1 0 0,0 1-1,1-1 1,-1 0-1,1 0 1,-1 0-1,1 0 1,-1 0 0,1 0-1,-1 0 1,1 0-1,-1 0 1,1 0 0,-1 0-1,1 0 1,-1 0-1,0 0 1,1 0 0,-1 0-1,1 0 1,-1-1-1,1 1 1,0 0 0,30-11 25,-27 10-3,49-22-307,-28 10-167,0 2-1,1 2 1,0 0 0,1 1 0,41-6-1,-66 14 367,-1 0 0,1 0 0,0 0-1,0-1 1,-1 2 0,1-1 0,0 0 0,-1 0-1,1 0 1,0 1 0,-1-1 0,1 1 0,0-1-1,-1 1 1,1 0 0,2 1 0,-4-1 31,1-1 0,-1 1 0,0 0 0,1-1 0,-1 1 0,0 0 0,0-1 0,0 1 0,1 0 0,-1-1 0,0 1 0,0 0 0,0-1 0,0 1 0,0 0 0,0-1 0,0 1 0,0 0 0,-1-1 1,1 1-1,0 0 0,0-1 0,-1 1 0,1 0 0,0-1 0,0 1 0,-1 0 0,-2 3-57,1-1 1,-1 0-1,1 0 0,-1 0 1,0 0-1,0 0 1,-1 0-1,1-1 0,0 0 1,-1 1-1,-6 2 1,6-4 56,-1 1 1,1-1 0,-1 0 0,1 0-1,-1-1 1,-8 1 0,-5-4-65</inkml:trace>
  <inkml:trace contextRef="#ctx0" brushRef="#br0" timeOffset="1">620 2 20972,'0'11'1225,"-3"-8"-2081,2-3 896,-8-7 184,-1-2-360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 15547,'5'-16'1103,"-1"9"-429,-2 12 257,-2 22-141,-1 0 1,-1-1 0,-2 1-1,-8 34 1,3-13-221,1-8-160,2-9 97,-3 42-1,8-72-493,1 1-1,0-1 1,0 1 0,-1 0-1,1-1 1,0 1-1,1 0 1,-1-1 0,0 1-1,0-1 1,1 1-1,-1 0 1,1-1 0,-1 1-1,1-1 1,0 1-1,0-1 1,0 1 0,-1-1-1,1 0 1,0 0-1,1 1 1,-1-1 0,0 0-1,0 0 1,0 0-1,1 0 1,-1 0 0,1 0-1,-1 0 1,1-1-1,-1 1 1,1 0 0,-1-1-1,1 0 1,-1 1-1,1-1 1,0 0 0,-1 1-1,1-1 1,-1 0 0,3-1-1,8 0-49,-1-1 0,0 0-1,0 0 1,0-2 0,12-4 0,-3 1-48,-1 1 4,44-13-179,-58 18 218,0 0-1,1 0 1,-1 1-1,1-1 1,-1 1-1,1 0 1,-1 1-1,10 1 1,-13-1 37,-1-1-1,0 1 1,1 0 0,-1-1 0,0 1 0,0 0 0,0 0-1,0 0 1,0 0 0,0 0 0,0 0 0,0 0 0,0 0-1,0 1 1,0-1 0,-1 0 0,1 0 0,0 1 0,-1-1-1,1 0 1,-1 1 0,0-1 0,1 1 0,-1-1 0,0 0-1,0 1 1,0-1 0,0 1 0,0-1 0,0 1 0,0-1-1,-1 0 1,1 1 0,-1-1 0,0 2 0,-1 5 19,0 0 1,-1 0-1,0 0 1,-6 11-1,2-8-1,4-8-23,1 0 0,0 0 0,1 0 0,-1 0 1,1 1-1,-1-1 0,1 1 0,-1 4 0,28-32-1174,-8 4 957,7-11-71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16011,'-1'1'72,"1"0"0,0 0 0,-1 0-1,1 0 1,0 0 0,0-1 0,0 1-1,0 0 1,-1 0 0,2 0-1,-1 0 1,0 0 0,0 0 0,0 0-1,0 0 1,0 0 0,1 0 0,-1 0-1,0 0 1,1-1 0,-1 1 0,1 0-1,-1 0 1,1 0 0,0-1-1,-1 1 1,1 0 0,0 0 0,1 0-1,0 0 32,0 0 0,0-1 0,0 1 0,0-1 0,0 0 0,0 0 0,0 0 0,0 0 0,0 0 0,0 0 0,0 0 0,0-1 0,3 0 0,7-2 246,1-1 1,-1-1-1,17-9 1,-12 5-251,-1 0-1,0-1 0,0-1 1,-1-1-1,-1 0 1,0-1-1,0 0 1,-1-1-1,12-18 0,-24 30-99,1 0-1,-1 0 0,0 0 0,0 0 0,0-1 0,0 1 1,0 0-1,-1-1 0,1 1 0,-1-1 0,1-3 0,-1 6 2,0 0-1,0-1 1,0 1-1,0 0 1,0-1-1,0 1 0,0 0 1,0 0-1,-1-1 1,1 1-1,0 0 1,0-1-1,0 1 0,0 0 1,-1 0-1,1-1 1,0 1-1,0 0 1,0 0-1,-1 0 0,1-1 1,0 1-1,0 0 1,-1 0-1,1 0 1,0 0-1,-1 0 0,1-1 1,0 1-1,0 0 1,-1 0-1,0 0 1,-1 0 0,1 0 0,0 1 0,-1-1 0,1 0 0,0 0 0,0 1 0,-1-1 0,1 1 0,0-1 0,0 1 0,-1 0 0,-8 6 46,1-1 0,0 1 0,1 0 0,0 1 0,0-1 0,-13 18 0,5-2 269,-23 40 1,38-61-295,-5 8 92,1 0 0,0 0 0,1 1 0,-4 14 0,7-24-96,1 1 0,-1-1 0,1 1 1,0 0-1,-1-1 0,1 1 0,0-1 0,0 1 0,0-1 1,0 1-1,0 0 0,0-1 0,1 1 0,-1-1 0,1 1 0,-1-1 1,1 1-1,-1-1 0,1 1 0,0-1 0,-1 1 0,1-1 1,0 0-1,0 0 0,0 1 0,0-1 0,0 0 0,1 0 1,-1 0-1,0 0 0,0 0 0,1 0 0,-1-1 0,0 1 0,1 0 1,-1-1-1,1 1 0,-1-1 0,1 1 0,-1-1 0,3 1 1,5 0-29,1-1 1,-1 0-1,1 0 1,-1-1-1,1 0 1,-1-1 0,12-3-1,64-23-328,-47 14 173,-2-2 0,0-1 0,-1-2 0,-1-1 0,35-28 0,-85 61 634,1 1 1,-24 25 0,35-34-409,0 0 1,0 1 0,0-1 0,1 1 0,0 0 0,0 0 0,0 0 0,1 0 0,-1 0 0,2 0 0,-1 1-1,-1 10 1,3-17-71,0 1 0,0 0-1,0 0 1,1 0-1,-1 0 1,0 0 0,0 0-1,1 0 1,-1-1 0,0 1-1,1 0 1,-1 0-1,1 0 1,-1-1 0,1 1-1,-1 0 1,1-1-1,0 1 1,-1 0 0,1-1-1,0 1 1,-1-1 0,1 1-1,0-1 1,0 1-1,0-1 1,0 0 0,-1 1-1,1-1 1,0 0 0,0 0-1,0 1 1,0-1-1,0 0 1,0 0 0,0 0-1,-1 0 1,1 0-1,0 0 1,0-1 0,0 1-1,1 0 1,4-1-215,0 0 0,0 0-1,-1-1 1,1 0 0,7-3 0,-2 0 22,1-1 1,-2-1-1,20-14 1,4-9-331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17396,'-8'21'1712,"-1"17"-1008,-1 4-256,3 10 785,1 4-361,3 4-216,2-2-120,2-5-376,3-5-200,4-11-408,-3-3-192,0-13-360,-2-3-145,-5-10 729,-2-2-280,-6-7-48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120 286 11418,'4'-2'1585,"7"1"-753,4 1-304,4 1 1785,-1 1-1409,9 2-304,-4 2-96,-3-2-200,-1 0-72,-5 2-136,-1 0-32,-7-6-48,-5 0-184,-2-6-376,-5-5-120,-4-5 528,0-3-128,-3-3-80</inkml:trace>
  <inkml:trace contextRef="#ctx0" brushRef="#br0" timeOffset="1">1 60 17860,'14'-3'1672,"15"0"-1040,5-1-232,12 1 697,4-1-225,7 2-288,-1-2-320,-4-1-992,-2-2 776,-20-4-184,-10-2-128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188 417 14675,'3'-9'478,"-1"1"-1,-1-1 1,0 0-1,1-16 1,-2 24-413,0-1 0,0 1 0,0 0 0,0 0 1,0-1-1,-1 1 0,1 0 0,0 0 0,-1-1 0,1 1 0,0 0 1,-1 0-1,0 0 0,1 0 0,-1 0 0,0 0 0,1 0 1,-1 0-1,0 0 0,0 0 0,0 0 0,0 0 0,0 0 0,0 1 1,0-1-1,0 0 0,0 1 0,0-1 0,-1 1 0,1-1 1,0 1-1,0 0 0,-1-1 0,1 1 0,0 0 0,0 0 0,-1 0 1,1 0-1,0 0 0,0 0 0,-1 0 0,1 0 0,-2 1 1,-2 1 52,0-1 0,0 1 0,0 1 0,1-1 1,-1 1-1,1-1 0,-1 1 0,1 0 0,0 1 1,0-1-1,0 1 0,1 0 0,-1 0 0,1 0 0,0 0 1,-5 9-1,1 0-1,1-1 0,0 1 0,0 0 0,1 0 0,-3 17 0,6-19-90,0 0-1,1 0 1,1 0 0,0 0 0,0 0 0,1 0-1,4 17 1,25 75-13,-10-41-3,-13-34-65,0 1 0,3 42 0,-9-61 20,0 1 1,-1-1 0,0 0-1,-1 0 1,-1 0 0,1 0 0,-1 0-1,-1-1 1,0 1 0,-7 16-1,8-23 20,0 0 0,1-1 0,-1 1 0,0 0 0,0-1 0,-1 0 0,1 1 0,0-1 0,-1 0 0,0 0 0,1 0 0,-7 2 0,8-3 12,0-1 0,-1 1 0,1-1 0,0 1 0,-1-1 0,1 0 0,-1 0 0,1 0 0,0 0 0,-1 0 0,1 0 0,-1 0 0,1 0 0,0 0 0,-1-1 0,1 1 0,-1 0 0,1-1 0,0 0 1,0 1-1,-1-1 0,1 0 0,0 1 0,0-1 0,0 0 0,0 0 0,0 0 0,0 0 0,0 0 0,0 0 0,-1-2 0,-2-3 4,1 0 0,0 0 0,0 0 1,1 0-1,0-1 0,0 1 0,0-1 0,1 1 0,0-1 0,0 0 0,1 0 0,0 1 1,0-1-1,0 0 0,1 0 0,0 1 0,4-13 0,0 0-65,1 1-1,0 0 1,2 0-1,0 1 1,12-19-1,-1 9-83,0 0 0,2 2 0,1 0 0,1 1 0,0 2 0,2 0 0,1 2 0,1 1 0,0 1 0,1 1 0,1 1 0,1 2 1,39-14-1,-62 25 150,-3 2 25,-1-1-1,1 1 0,0 0 1,-1 0-1,1 1 0,0-1 1,5 0-1,-9 2-18,0-1 0,0 0 0,1 0 0,-1 0 0,0 1 0,0-1 0,0 0 0,0 0-1,0 1 1,0-1 0,0 0 0,0 0 0,0 1 0,0-1 0,0 0 0,0 1 0,0-1 0,0 0-1,0 0 1,0 1 0,0-1 0,0 0 0,0 0 0,0 1 0,0-1 0,0 0 0,0 0 0,-1 1 0,1-1-1,0 0 1,0 0 0,0 0 0,0 1 0,-1-1 0,1 0 0,0 0 0,0 0 0,0 0 0,-1 1-1,1-1 1,0 0 0,-1 0 0,-8 10 137,9-10-141,-1 1 23,-1 1 1,0-1 0,1 1-1,0 0 1,-1-1 0,1 1 0,0 0-1,-1 0 1,1 0 0,0 0-1,1 0 1,-1 0 0,0 0-1,0 0 1,1 0 0,0 0-1,-1 4 1,1-4-25,1-1 0,0 0 0,-1 1 0,1-1 0,0 0 0,0 1 0,-1-1 0,1 0 0,0 0 1,1 0-1,-1 1 0,0-1 0,0-1 0,0 1 0,0 0 0,1 0 0,-1 0 0,1 0 0,-1-1 0,0 1 0,1-1 0,-1 1 0,1-1 0,-1 0 0,4 1 0,3 1 3,1 0 0,0-1 1,0 0-1,0-1 0,0 1 0,0-2 0,-1 1 0,1-1 0,0-1 0,0 1 0,15-6 1,-12 2-2,1-1 0,-1 0 0,0-1 0,-1 0 1,0-1-1,0 0 0,11-10 0,1-5-4,-2-1-1,0-1 1,-1-1-1,-1-1 1,24-48-1,-29 49 6,15-41 1,-26 59 5,-1 0 0,1-1 0,-2 1 0,1-1 0,-1 0 0,0 1 0,-1-1 0,0 0 0,-1-12 1,1 20-10,0-1 1,-1 1 0,1 0 0,0 0 0,0-1 0,-1 1 0,1 0 0,-1 0 0,1 0-1,-1 0 1,0-1 0,1 1 0,-1 0 0,0 0 0,0 0 0,0 1 0,0-1 0,0 0-1,-1-1 1,1 2 3,0-1-1,0 1 0,0 0 1,0 0-1,0 0 1,0 0-1,0-1 0,0 1 1,0 1-1,0-1 0,0 0 1,0 0-1,0 0 1,0 0-1,0 1 0,0-1 1,0 0-1,-1 2 0,-3 1 20,1 0 0,-1 0 0,1 0 0,0 1 0,0-1 0,0 1 0,-5 8 0,-2 4 12,1 1 0,1 0 0,0 0-1,1 1 1,1 1 0,1-1 0,1 1 0,0 0 0,1 0 0,2 0-1,0 0 1,0 1 0,2-1 0,2 25 0,-1-40-37,0 0-1,-1 0 1,1 0 0,1-1 0,-1 1-1,0 0 1,1-1 0,0 1 0,0 0-1,0-1 1,0 0 0,1 0 0,-1 0 0,1 0-1,0 0 1,0 0 0,0 0 0,0-1-1,0 0 1,1 1 0,-1-1 0,1-1-1,-1 1 1,1 0 0,0-1 0,-1 0-1,1 0 1,0 0 0,0 0 0,0 0 0,0-1-1,0 0 1,0 0 0,0 0 0,0 0-1,7-2 1,3-1 1,0 0-1,0-1 1,0-1 0,0 0 0,-1 0-1,1-2 1,-2 0 0,1 0-1,22-18 1,-7 2 11,-2-1-1,46-52 1,-55 56 0,-1-1 1,0-1-1,-2 0 1,-1-1-1,-1 0 0,-1-1 1,15-47-1,-25 68-9,0 0-1,0-1 1,-1 1 0,1 0 0,-1-1 0,0 1 0,0 0-1,0-1 1,-1 1 0,1 0 0,-2-5 0,2 7-3,0 1 0,-1 0 0,1-1 0,0 1 0,0 0 0,0-1 0,-1 1 0,1 0 0,0 0 0,0-1 0,0 1 0,-1 0 0,1 0 1,0-1-1,-1 1 0,1 0 0,0 0 0,-1 0 0,1 0 0,0-1 0,-1 1 0,1 0 0,0 0 0,-1 0 0,1 0 0,0 0 0,-1 0 0,1 0 1,0 0-1,-1 0 0,1 0 0,0 0 0,-1 0 0,0 0 0,0 1 7,-1 0-1,0 0 1,1 0 0,-1 1-1,1-1 1,-1 0 0,1 1-1,-1-1 1,1 1 0,-2 2-1,-8 13 32,0 0 0,2 1-1,0 0 1,1 0 0,1 1 0,-8 31-1,5-7 41,-9 86 0,19-122-90,-3 24 24,2 32 0,1-55-107,1 1 1,0-1-1,0 0 0,1 0 0,0 0 1,1 0-1,-1 0 0,8 14 0,-4-14-689,-6-12-590,-6-15-318,-29-45-2427,-19-34 1486,36 62 2912,1-1 1,-12-43-1,27 76-49,1 1-1,0-1 1,1 1 0,-1-1 0,1 1 0,-1-1 0,1 0-1,0 1 1,1-7 0,-1 9-145,1 0 0,-1 1 0,0-1 0,0 0 0,1 1 0,-1-1 0,0 0 0,1 1 0,-1-1 0,1 1 0,-1-1 0,1 1 0,-1-1 0,1 1 0,-1-1 0,1 1 0,0-1 0,-1 1 0,2-1 0,-1 1-27,1-1 1,-1 1-1,1 0 0,-1-1 1,1 1-1,-1 0 1,1 0-1,-1 0 0,1 1 1,-1-1-1,1 0 1,-1 0-1,2 1 0,14 5 139,0 1 0,26 14 0,14 6-222,-17-13-53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17156,'1'22'1840,"-4"5"-1280,-7 5-232,-6 4 921,-5 5-553,-7 5-128,-7 0-592,-1 2-528,-3-2 520,-4-5-96,-9-8-104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15843,'-5'-36'1851,"4"23"-899,2 25 1129,3 50-907,-3 67 0,-2-55-827,-1 1-28,0-26-36,8 75 0,-6-121-271,1 1 1,-1-1 0,1 0-1,0 0 1,0 1 0,0-1 0,0 0-1,1 0 1,2 3 0,-4-5-9,1 0 1,0 0 0,0 0-1,-1-1 1,1 1-1,0 0 1,0-1-1,0 1 1,0 0-1,0-1 1,0 1-1,0-1 1,0 0 0,0 1-1,0-1 1,1 0-1,-1 0 1,0 0-1,0 1 1,0-1-1,0 0 1,0-1-1,0 1 1,1 0 0,-1 0-1,0 0 1,0-1-1,0 1 1,0 0-1,0-1 1,0 1-1,2-2 1,4-2-4,0 0 0,0-1 0,0 0 0,0-1 0,-1 1 0,9-10 0,36-46-77,-30 34 38,-4 7 7,-10 10-1,1 0 0,0 0 0,1 1 0,0 1 0,0-1 0,13-7 1,-21 15 26,0 0 1,-1 1-1,1-1 1,0 1 0,0-1-1,-1 1 1,1 0-1,0-1 1,0 1 0,0 0-1,0 0 1,-1-1 0,1 1-1,0 0 1,0 0-1,0 0 1,0 0 0,0 0-1,0 0 1,-1 0-1,1 0 1,0 1 0,1-1-1,-1 1 6,-1 0-1,1-1 0,-1 1 0,1 0 1,0-1-1,-1 1 0,0 0 1,1 0-1,-1 0 0,0-1 0,1 1 1,-1 0-1,0 0 0,0 0 1,1 0-1,-1 0 0,0-1 0,0 3 1,-1 7 33,1 0 1,-2 0 0,-2 13 0,2-11-8,-2 9 33,0 2 92,-2 32 0,6-54-145,-1 0 0,1 0 0,0 0-1,0 0 1,0 0 0,0 0 0,0 0-1,0 0 1,1 0 0,-1 0 0,0 0 0,0 0-1,1 0 1,-1 0 0,1 0 0,-1 0-1,1 0 1,-1 0 0,1 0 0,-1 0-1,1-1 1,0 1 0,0 0 0,-1 0 0,3 0-1,-2 0-2,0-1 0,1 0 0,-1 0-1,1 0 1,-1 0 0,0 0 0,1 0 0,-1 0-1,0 0 1,1 0 0,-1-1 0,1 1-1,-1-1 1,0 1 0,0-1 0,2 0 0,7-4-20,-1-1 0,0 0 0,14-13 1,19-22-110,-30 28 43,0 1-1,0 0 0,2 1 1,27-18-1,-40 28 80,-1 1 0,0 0-1,1-1 1,-1 1 0,1 0 0,-1-1 0,1 1-1,-1 0 1,1 0 0,-1 0 0,1 0-1,-1-1 1,1 1 0,-1 0 0,1 0-1,-1 0 1,1 0 0,-1 0 0,1 0-1,-1 0 1,1 0 0,-1 0 0,1 1-1,-1-1 1,1 0 0,-1 0 0,1 0 0,-1 1-1,1-1 1,-1 0 0,1 0 0,-1 1-1,1-1 1,-1 1 0,1 0 5,-1 0 1,1 1-1,-1-1 1,1 1-1,-1-1 1,0 0-1,0 1 1,0-1 0,0 1-1,0-1 1,0 1-1,0 1 1,-14 48 203,13-48-189,-3 10 53,-2 5 151,0 1 1,1 0 0,-4 34-1,9-52-216,0 0 0,0-1 0,0 1 0,0-1 0,0 1 1,0 0-1,0-1 0,0 1 0,0-1 0,0 1 0,1 0 0,-1-1 0,0 1 0,0-1 0,1 1 0,-1-1 0,0 1 0,1-1 1,-1 1-1,1-1 0,-1 1 0,0-1 0,1 1 0,-1-1 0,1 1 0,-1-1 0,1 0 0,-1 1 0,1-1 0,0 0 0,-1 0 1,1 0-1,-1 1 0,1-1 0,-1 0 0,1 0 0,0 0 0,-1 0 0,1 0 0,0 0 0,-1 0 0,1 0 0,-1 0 0,1 0 1,0 0-1,-1 0 0,1-1 0,-1 1 0,2-1 0,1 1-12,0-1-1,0 0 1,0 0 0,-1-1-1,1 1 1,0 0 0,-1-1-1,5-3 1,73-85-569,-2 2-111,-64 74 541,0 1 0,1 1 0,0 0 0,18-10 1,-30 21 117,0-1 0,0 0 0,0 1 1,1 0-1,-1-1 0,0 1 0,0 1 1,1-1-1,5 0 0,-8 1 24,0 0-1,-1 0 1,1 0 0,0 0-1,0 1 1,0-1 0,0 0 0,0 1-1,0-1 1,0 1 0,-1-1-1,1 1 1,0-1 0,0 1-1,-1-1 1,1 1 0,0 0-1,-1-1 1,1 1 0,-1 0-1,1 0 1,-1-1 0,1 1 0,-1 0-1,1 0 1,-1 0 0,0 0-1,1 0 1,-1 0 0,0-1-1,0 1 1,0 0 0,0 0-1,0 0 1,0 0 0,0 0 0,0 2-1,-1 15 32,0 1 0,-1-1 0,-6 23 1,4-24 7,1 1 1,0 0-1,1 25 1,2-42-35,0 0-1,-1-1 1,1 1 0,0-1 0,0 1-1,0-1 1,0 1 0,0-1 0,0 1-1,0-1 1,1 1 0,-1 0 0,0-1-1,0 1 1,0-1 0,0 1 0,1-1-1,-1 1 1,0-1 0,1 1 0,-1-1-1,0 0 1,1 1 0,-1-1-1,0 1 1,1-1 0,-1 0 0,1 1-1,-1-1 1,1 0 0,-1 1 0,1-1-1,-1 0 1,1 0 0,-1 0 0,1 0-1,-1 1 1,1-1 0,-1 0 0,1 0-1,-1 0 1,1 0 0,0 0-1,-1 0 1,1 0 0,-1 0 0,1 0-1,-1-1 1,1 1 0,-1 0 0,1 0-1,-1 0 1,1-1 0,-1 1 0,1 0-1,0-1 1,31-22-192,-29 20 161,34-31-256,-21 19 111,1 0 0,0 1-1,1 0 1,29-16-1,-45 29 169,-1 0 0,1 1 0,-1-1 0,1 0-1,-1 0 1,1 1 0,0-1 0,0 1-1,-1-1 1,1 1 0,0 0 0,0 0 0,-1 0-1,1 0 1,0 0 0,0 0 0,-1 0 0,1 1-1,0-1 1,0 0 0,-1 1 0,1 0-1,0-1 1,-1 1 0,3 1 0,-2 0 34,-1 0-1,0 0 1,0-1 0,0 1 0,0 0-1,0 0 1,0 0 0,-1 0 0,1 0 0,-1 0-1,1 0 1,-1 0 0,0 0 0,0 1-1,0-1 1,0 0 0,0 0 0,0 0 0,0 0-1,-2 3 1,1 3 240,0-2-284,1-1 1,-2 1-1,1-1 1,-1 0-1,-3 8 1,5-12-27,0-1 0,-1 1 0,1 0 0,-1 0 0,1 0 0,-1-1 0,0 1 0,1 0 0,-1-1 0,0 1 0,0-1 0,1 1 1,-1-1-1,0 1 0,0-1 0,0 1 0,1-1 0,-1 0 0,0 1 0,0-1 0,0 0 0,0 0 0,0 0 0,0 0 0,0 0 0,0 0 0,0 0 0,0 0 1,0 0-1,1 0 0,-1 0 0,0-1 0,0 1 0,0 0 0,0-1 0,0 1 0,0 0 0,0-2 0,-13-4-396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19036,'4'-3'1192,"-4"7"-1888,0 1 704,-2 6 304,1 5-232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2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17116,'6'-4'645,"0"1"1,0 0-1,0 0 0,1 0 1,-1 0-1,1 1 1,8-2-1,-10 3-486,0 0 1,0 0-1,0 1 0,0 0 1,0 0-1,0 0 0,0 0 1,0 1-1,0-1 0,8 4 1,-11-4-147,-1 1 0,0 0 0,1 0-1,-1 0 1,0 0 0,0 0 0,0 0 0,1 0 0,-1 0 0,0 1 0,0-1 0,-1 0 0,1 1 0,0-1-1,0 0 1,-1 1 0,1-1 0,-1 1 0,1-1 0,-1 1 0,0 0 0,1-1 0,-1 1 0,0-1-1,0 1 1,0 0 0,0-1 0,-1 4 0,0 4 10,-1 0 0,0 0 0,-5 14-1,5-18-4,-14 35 45,12-32-46,0 0 1,1 0 0,0 1 0,0-1 0,1 1 0,0 0 0,0 0 0,1 0 0,0 13 0,1-21-16,0 0 0,0 0 0,0 0 0,1 0 0,-1 0 0,0 0 0,1-1 0,-1 1 0,1 0 0,-1 0 0,1 0 0,-1-1 0,1 1 0,-1 0 0,1-1 0,0 1 0,0 0 0,-1-1 0,1 1 0,0-1 0,0 1 0,-1-1 0,1 0 0,0 1 0,0-1 0,0 0 0,0 1 0,0-1 0,0 0 0,0 0 0,-1 0 0,1 0 0,0 0 0,0 0 0,0 0 0,0 0 0,0 0 0,0 0 0,0-1 0,0 1 0,0 0 0,-1-1 0,2 0 0,6-1-11,0-1 0,-1 0 0,12-7 0,-18 10 8,52-32-341,-1-2 0,-1-2 1,63-61-1,-101 82 186,-11 8 61,-10 9 15,1 3 131,0 0-1,-1 1 0,2 0 1,-1 0-1,1 0 0,0 1 0,0 0 1,1 1-1,0-1 0,-5 10 1,10-16-40,-1 0 0,0 0 1,1-1-1,0 1 0,-1 0 1,1 0-1,-1 0 0,1 0 1,0 0-1,0 0 0,0 1 1,0-1-1,0 0 0,0 0 1,0 0-1,0 0 0,0 0 1,0 0-1,0 0 0,1 1 1,-1-1-3,1-1 0,-1 1 0,1-1 1,0 0-1,-1 1 0,1-1 0,-1 0 1,1 1-1,0-1 0,-1 0 0,1 1 1,0-1-1,-1 0 0,1 0 0,0 0 1,-1 0-1,1 0 0,0 0 0,-1 0 1,1 0-1,0 0 0,0 0 0,5-1 6,0 0 1,-1-1-1,1 1 0,-1-1 0,0 0 0,7-4 0,23-16-212,57-46-1,-38 26-91,-39 34 211,-15 8 80,0 0-1,0 0 1,1 0 0,-1 0 0,0 0-1,0 0 1,0 0 0,0 0 0,0 0 0,0 0-1,1 0 1,-1 0 0,0 0 0,0 0-1,0 0 1,0 0 0,0 0 0,0 1 0,1-1-1,-1 0 1,0 0 0,0 0 0,0 0 0,0 0-1,0 0 1,0 0 0,0 0 0,0 1-1,0-1 1,1 0 0,-1 0 0,0 0 0,0 0-1,0 0 1,0 0 0,0 1 0,0-1 0,0 0-1,0 0 1,0 0 0,0 0 0,0 0-1,0 1 1,0-1 0,0 0 0,0 0 0,0 0-1,0 0 1,-11 27 348,6-16-252,-16 54 496,19-58-532,1 0 1,0-1-1,0 1 1,1 0-1,-1 0 1,1 0-1,2 12 1,-2-18-79,0-1 0,0 1 0,1-1 0,-1 1 0,0 0 1,0-1-1,0 1 0,0-1 0,1 1 0,-1-1 0,0 1 1,1 0-1,-1-1 0,0 1 0,1-1 0,-1 1 0,1-1 0,-1 0 1,1 1-1,-1-1 0,1 1 0,-1-1 0,1 0 0,-1 1 1,1-1-1,-1 0 0,1 0 0,-1 0 0,1 1 0,0-1 0,-1 0 1,1 0-1,-1 0 0,1 0 0,0 0 0,-1 0 0,1 0 0,0 0 1,-1 0-1,1 0 0,-1 0 0,1-1 0,0 1 0,0 0 1,2-2-35,0 1 1,1-1-1,-1 0 1,0 0 0,0 0-1,3-3 1,11-12-190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0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1562 65 12355,'-38'-14'185,"-1"1"1,-1 3 0,-54-8-1,69 14-170,0 1-1,0 1 0,0 1 1,0 2-1,0 0 0,0 1 1,-42 11-1,-32 10 78,-185 21 0,225-39 58,0 3 0,-61 17 0,85-15-76,1 1 1,-1 2 0,2 1-1,-51 30 1,53-26-62,1 2 0,1 1 0,-32 30 0,50-40-10,0 0-1,2 0 1,-1 1-1,2 1 1,-1-1-1,2 1 1,0 1-1,0-1 1,1 1 0,-5 20-1,5-15-2,2 1 0,0-1 0,1 1 0,1 0 0,1 0 0,1 0 1,1 0-1,0 0 0,2-1 0,0 1 0,1 0 0,1-1 0,1 0 0,1 0 0,0-1 0,2 0 0,0 0 0,20 30 0,16 14 11,2-2 0,3-2 0,2-2 0,72 59 0,-91-90-12,1-2 0,2-1-1,0-1 1,1-2 0,1-2 0,1-1-1,78 20 1,-14-13-2,203 18 0,181-22 20,2-28-6,-348 6-20,396-34-46,-79 4-13,-351 32 62,0 4 0,0 5 0,160 33 0,72 15-8,-275-49 10,0-4 0,1-2-1,84-10 1,462-107 8,-561 104 2,0-2-1,-1-2 0,-1-2 1,-1-3-1,0-1 0,-2-3 1,54-38-1,-2-8 0,-4-5 0,90-94 0,-170 157-2,0-1 0,-2 0 1,0 0-1,16-28 0,-23 35 5,-1 1 0,-1 0 1,1-1-1,-1 0 0,0 0 0,-1 0 0,0 1 0,0-1 0,0 0 1,-1-1-1,0 1 0,0 0 0,-1 0 0,1 0 0,-4-10 0,-1 1 19,-1 1 0,-1-1 0,0 1 0,-1 0-1,-1 1 1,0 0 0,-1 0 0,-21-22 0,4 8 16,-2 2 1,-54-40-1,49 43-44,0 2 0,-2 1 0,0 2-1,-1 1 1,-42-12 0,23 12-78,-1 3 0,-112-12 0,-404-5-250,231 18 360,-718-7 87,690 17-203,-83 2-340,333 5 347,-5 3-3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16564,'-25'43'2287,"-89"183"-1051,34-61-941,65-144-420,15-21 110,0 0 0,0 0 0,-1 0 0,1 0 0,0 0 1,0 0-1,0 0 0,0 0 0,-1 0 0,1 0 0,0 0 0,0 0 1,0 0-1,0 0 0,-1 0 0,1 0 0,0 0 0,0 0 0,0 0 0,0 0 1,0 0-1,0-1 0,-1 1 0,1 0 0,0 0 0,0 0 0,0 0 1,0 0-1,0 0 0,0-1 0,0 1 0,0 0 0,-1 0 0,1 0 0,0 0 1,0-1-1,0 1 0,0 0 0,0 0 0,0 0 0,0 0 0,0-1 1,0 1-1,0 0 0,0 0 0,0 0 0,0 0 0,0-1 0,0 1 1,0 0-1,1 0 0,-1 0 0,0 0 0,0-1 0,0 1 0,1-8-306,0 0 0,0 0 0,4-12 0,27-73-525,-9 38 228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12611,'5'-4'799,"16"-9"633,-13 13-154,-6 12 1177,-22 78 786,0-1-2299,16-57-601,-1 62-1,5-83-331,1 0 0,0 0 0,0 0 0,1-1 0,0 1 0,1-1 0,1 1 0,-1-1 0,9 15 0,-6-19-155,-4-10-148,-5-14-201,-2 3 305,-1-1 0,-1 2 0,0-1 0,-1 1-1,-1 0 1,-17-23 0,28 38 297,1 1 1,-1-1-1,1 0 0,0 0 0,-1 0 0,1 0 0,0-1 0,0 1 1,-1-1-1,1 1 0,0-1 0,0 0 0,0 0 0,0 0 0,0-1 1,-1 1-1,1-1 0,0 0 0,4-1 0,19-5 20,27-13 0,-22 8 93,-18 8-183,3-2-16,1 0 0,0 2 0,-1 0 0,21-2 0,-34 6-23,1-1 0,-1 1 0,0 0 0,0 0 1,0 0-1,0 1 0,1-1 0,-1 1 0,0 0 1,0-1-1,0 1 0,0 1 0,0-1 0,0 0 1,-1 1-1,1-1 0,0 1 0,-1 0 1,1 0-1,-1 0 0,0 0 0,1 1 0,-1-1 1,0 1-1,0-1 0,-1 1 0,1 0 0,0-1 1,0 4-1,1 1 6,-1 1 1,0-1-1,-1 0 0,0 1 1,0-1-1,-1 0 1,0 11-1,-7 52 216,5-57-146,1-1 22,5-10 44,10-17 47,26-45-123,-22 32-156,0 0 1,3 1-1,37-39 0,-57 65 81,0 0 1,0 0-1,0 0 0,0 0 0,1 0 0,-1 0 0,0 0 1,1 0-1,-1 0 0,0 1 0,1-1 0,-1 1 1,1-1-1,-1 1 0,1-1 0,0 1 0,-1 0 0,1 0 1,2-1-1,-3 2 5,0-1 0,0 1 1,0-1-1,-1 1 0,1 0 0,0-1 1,0 1-1,0 0 0,-1-1 0,1 1 1,0 0-1,-1 0 0,1 0 0,-1-1 1,1 1-1,-1 0 0,1 0 0,-1 0 1,0 0-1,1 0 0,-1 2 0,2 6 6,-1 1-1,0-1 1,0 1-1,-2 16 1,-2 7-34,-2 0-1,-16 62 1,48-171-1374,-11 31 1044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16652,'2'1'156,"0"1"0,-1 0 0,0-1 1,1 1-1,-1 0 0,0 0 1,0-1-1,0 1 0,0 0 0,0 0 1,0 0-1,-1 0 0,1 0 1,0 0-1,-1 1 0,0 2 0,1 38 921,-1-37-730,-14 133 2809,14-138-3129,0 1 0,-1-1-1,1 1 1,0-1 0,0 0 0,1 1 0,-1-1 0,0 1 0,0-1 0,1 0 0,-1 1-1,1-1 1,0 2 0,-1-3-19,0 1 0,1-1 0,-1 0 0,0 0 0,1 0 0,-1 1 0,0-1 0,1 0 0,-1 0 0,0 0 0,1 0 0,-1 0 0,0 0 0,1 0 0,-1 1 0,0-1 0,1 0 0,-1 0 0,0 0-1,1-1 1,-1 1 0,0 0 0,1 0 0,-1 0 0,0 0 0,1 0 0,-1 0 0,0 0 0,1 0 0,-1-1 0,1 1 0,3-3-12,0-1 0,1 1 0,-1-1 1,-1 1-1,6-8 0,38-45-316,-27 28 108,2 2 0,1 1 1,1 1-1,44-35 0,-66 58 195,-1-1 0,1 1 0,0 0 0,0 0 0,0 1 1,0-1-1,0 0 0,0 1 0,3-2 0,-4 2 17,0 0-1,-1 0 1,1 0 0,0 0 0,0 1-1,-1-1 1,1 0 0,0 0 0,0 0-1,-1 0 1,1 1 0,0-1 0,-1 0-1,1 1 1,0-1 0,-1 1 0,1-1-1,-1 1 1,2 0 0,-1 1 14,0 0-1,0 0 1,0 0 0,0 0 0,0 0 0,0 0-1,-1 1 1,1-1 0,-1 0 0,1 0 0,-1 1-1,0-1 1,0 0 0,0 1 0,-1 3 0,-3 24 182,-2 0 0,-1 0 0,-2-1 0,-20 49 0,24-69-502,5-13 153,5-17 24,5-6-62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60 16067,'-5'-2'211,"-1"1"0,-1 0-1,1 0 1,0 1-1,0 0 1,0 0-1,0 0 1,0 1-1,0 0 1,0 0-1,0 0 1,0 1 0,0 0-1,1 0 1,-1 1-1,1-1 1,-1 1-1,1 0 1,0 1-1,0-1 1,0 1 0,0 0-1,1 0 1,0 1-1,0-1 1,-5 8-1,2-3-81,1 0-1,0 0 0,1 1 0,0-1 1,0 1-1,1 0 0,0 1 0,1-1 0,0 1 1,1 0-1,0 0 0,0-1 0,1 23 1,1-29-97,0 0-1,1 0 1,0 0 0,-1 0 0,1 0 0,1 0 0,-1-1 0,0 1 0,1 0 0,0-1 0,0 1-1,0-1 1,4 5 0,-4-6-18,0 0-1,0 0 1,0-1 0,0 1-1,0-1 1,1 0-1,-1 1 1,0-1 0,1 0-1,-1 0 1,1-1-1,-1 1 1,1 0-1,-1-1 1,1 0 0,-1 1-1,1-1 1,-1 0-1,1 0 1,0-1 0,4 0-1,2-1-4,0-1 1,0 0-1,0 0 0,-1-1 0,1 0 0,-1-1 0,0 0 1,0 0-1,12-11 0,5-7-22,29-33 0,-53 55 13,80-102-67,-70 88 41,-1-1 0,-1 0-1,0-1 1,11-32 0,-19 43 13,-3 6 9,-4 8 16,-7 16 54,1 0-1,0 1 1,2 1 0,2 0 0,0 0 0,1 1-1,2 0 1,-3 35 0,7-59-85,1-1 0,0 0 0,0 0 0,0 0 0,0 0-1,0 1 1,0-1 0,1 0 0,-1 0 0,1 0 0,-1 0 0,1 0 0,0 0 0,0 0 0,0 0 0,0 0 0,0 0 0,0 0-1,1 0 1,-1-1 0,1 1 0,2 2 0,-3-3-28,0-1 0,0 0-1,0 1 1,0-1 0,0 0-1,0 0 1,0 0 0,1 1-1,-1-1 1,0 0 0,0-1 0,0 1-1,0 0 1,0 0 0,0 0-1,0-1 1,2 1 0,0-2-75,0 1 1,0-1-1,0 0 0,-1 1 1,1-1-1,0 0 0,3-4 1,9-10-199,-1-1 0,21-32 0,0-5-345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14051,'-2'7'4540,"-2"11"-3443,4-17-1003,-34 336 2797,34-334-2862,-1 9 138,1 0 0,0-1 1,1 1-1,3 21 0,-4-32-156,0-1 1,0 1-1,1 0 0,-1 0 0,0-1 0,0 1 0,0 0 0,1-1 0,-1 1 0,0 0 1,1-1-1,-1 1 0,1-1 0,-1 1 0,1-1 0,-1 1 0,1-1 0,-1 1 0,1-1 1,-1 1-1,1-1 0,-1 0 0,1 1 0,0-1 0,-1 0 0,1 1 0,0-1 0,-1 0 0,1 0 1,0 0-1,0 1 0,-1-1 0,1 0 0,0 0 0,-1 0 0,1 0 0,0-1 0,-1 1 1,1 0-1,0 0 0,0 0 0,-1 0 0,1-1 0,0 1 0,-1 0 0,1-1 0,-1 1 1,1 0-1,0-1 0,4-3 12,-1 1-1,0 0 1,-1-1 0,8-7 0,77-113-411,-29 36-155,-57 85 498,0 1 0,0-1 0,0 0-1,1 1 1,-1-1 0,1 1 0,-1 0 0,1 0 0,5-3 0,-8 5 38,0 0 1,1 0-1,-1-1 1,0 1-1,1 0 1,-1 0-1,0 0 1,0 0-1,1 0 1,-1 0-1,0 0 1,1 0 0,-1 1-1,0-1 1,1 0-1,-1 0 1,0 0-1,0 0 1,1 0-1,-1 0 1,0 0-1,0 1 1,1-1-1,-1 0 1,0 0-1,0 0 1,0 1-1,1-1 1,-1 0-1,0 0 1,0 1-1,0-1 1,0 0-1,1 0 1,-1 1-1,2 22-46,-5-2 171,-9 35 0,7-38 45,1-1 0,1 1 0,-1 25 1,4-43-155,0 0-1,0 1 1,0-1 0,0 0 0,0 1 0,0-1 0,0 0 0,0 1 0,0-1 0,0 1 0,0-1 0,0 0-1,0 1 1,0-1 0,0 0 0,0 1 0,0-1 0,1 0 0,-1 1 0,0-1 0,0 0 0,0 1 0,1-1-1,-1 0 1,0 1 0,0-1 0,1 0 0,-1 0 0,0 1 0,1-1 0,-1 0 0,0 0 0,1 0-1,-1 0 1,0 1 0,1-1 0,-1 0 0,0 0 0,1 0 0,16-9 131,16-25-180,-31 32 29,5-6-21,19-22-248,2 1 0,51-42 0,-76 68 232,1 0 0,1 1-1,-1-1 1,0 1 0,0 0 0,1 0 0,0 0 0,8-1-1,-11 2 48,-1 1 1,1 0-1,-1 0 0,0 0 0,1 0 0,-1 0 0,1 0 0,-1 1 1,0-1-1,1 0 0,-1 1 0,1-1 0,-1 1 0,0-1 0,0 1 1,1 0-1,-1 0 0,0-1 0,0 1 0,0 0 0,0 0 0,0 0 1,0 0-1,0 0 0,0 0 0,0 0 0,0 1 0,-1-1 0,1 0 1,-1 0-1,1 1 0,0-1 0,-1 2 0,3 6 109,-2 1 0,1-1 1,-1 1-1,-1-1 0,0 1 0,0 0 0,-1-1 0,-2 13 0,-1 16 478,4-38-572,0 0-1,0 0 0,0 1 1,0-1-1,0 0 0,0 0 1,0 1-1,0-1 1,0 0-1,0 1 0,0-1 1,0 0-1,0 0 1,0 1-1,0-1 0,0 0 1,0 1-1,0-1 1,0 0-1,0 0 0,1 1 1,-1-1-1,0 0 1,0 0-1,0 1 0,0-1 1,1 0-1,-1 0 0,0 1 1,0-1-1,0 0 1,1 0-1,-1 0 0,0 0 1,0 0-1,1 1 1,-1-1-1,0 0 0,0 0 1,1 0-1,11-7 156,11-19-204,-16 18-25,49-57-478,-50 58 440,0 1 0,0 1 1,1-1-1,0 1 0,0 0 0,1 1 0,12-7 1,-19 11 78,1-1 0,-1 1 1,0-1-1,1 1 1,-1-1-1,1 1 0,-1 0 1,1 0-1,-1 0 1,1 0-1,-1 0 0,1 0 1,-1 0-1,1 0 1,-1 1-1,1-1 0,-1 1 1,1-1-1,-1 1 1,1-1-1,-1 1 0,2 1 1,-2-1 19,1 1 1,0-1-1,-1 1 1,1 0-1,-1 0 0,0 0 1,0 0-1,0 0 1,0 0-1,0 0 1,0 0-1,0 1 1,0 1-1,1 6 89,-1 0 0,0 0 0,0 0 0,-1 0 0,-2 15 0,2-20-87,-1 4 16,0 1 0,0-1 0,-1 0 0,0 0 1,-1 1-1,-6 14 0,15-62-1362,3 9 934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14547,'0'2'128,"1"-1"-1,0 1 0,0-1 1,0 1-1,0-1 1,1 0-1,-1 1 0,0-1 1,1 0-1,-1 0 1,0 0-1,1 0 0,-1 0 1,1 0-1,0 0 1,-1-1-1,1 1 0,3 0 1,-1 0 60,0 0 0,0-1 1,0 0-1,0 0 0,0 0 1,0-1-1,0 1 0,4-2 1,9-2 185,-1-2 0,-1 1 0,18-10 0,-27 12-345,30-14 146,-2-1-1,1-2 0,59-48 1,-93 68-162,0-1-1,0 1 1,0-1 0,0 0 0,0 1-1,0-1 1,-1 0 0,1 0-1,0 0 1,0 0 0,-1 0 0,1 1-1,-1-1 1,1 0 0,-1-1 0,1 1-1,-1 0 1,0 0 0,1 0 0,-1 0-1,0 0 1,0 0 0,0-2 0,-1 3 3,1-1 0,-1 1 0,0-1 0,0 1 1,0 0-1,0-1 0,0 1 0,0 0 0,0 0 0,0 0 1,0 0-1,0 0 0,0 0 0,0 0 0,0 0 1,0 0-1,0 0 0,0 0 0,0 1 0,0-1 1,0 0-1,0 1 0,0-1 0,0 0 0,0 1 0,-1 0 1,-19 9 189,-1 0 0,2 1 0,-1 1 0,2 1 1,-1 1-1,2 1 0,0 1 0,1 0 0,0 1 1,2 1-1,0 0 0,-21 34 0,33-47-162,0 0 0,1 0 0,-1 1 0,1-1 0,1 0 0,-1 1 0,1 0 0,0-1 0,0 1 0,0 0 0,1-1 0,0 1 0,0 0 0,1 8 0,0-11-68,0 0 1,1 0-1,-1 0 0,0 0 0,1 0 1,0 0-1,-1-1 0,1 1 0,0 0 1,0-1-1,1 1 0,-1-1 0,1 0 1,-1 0-1,1 0 0,-1 0 0,1 0 1,0-1-1,0 1 0,0-1 0,0 0 1,0 0-1,0 0 0,1 0 0,-1 0 1,6 0-1,1 0-23,0 0 0,0-1 0,0 0 0,0-1 0,0 0 0,0-1 0,19-5 0,27-14-212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19068,'10'0'1944,"-3"0"-1439,-9 3 1215,2 0-1544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16916,'0'24'1560,"2"-9"-1296,-2-18-408,0-13 1384,-3-15-1000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17132,'0'7'1504,"-6"19"-1064,-3 8-176,0 12 632,-1 7-280,3 10-279,1-3-25,5-6-200,1-6-24,4-17-72,3-7-32,-2-23-376,1-11-265,-8-20-1607,-4-11 1944,-11-7-264,-10-2-272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16331,'13'0'1753,"10"3"-833,9-1-280,11-2 833,7-3-233,9-6-280,3-4-40,3-6-328,0-1-320,-7 1-760,-9 0-496,-15 5 792,-11 2-152,-16 4-136</inkml:trace>
  <inkml:trace contextRef="#ctx0" brushRef="#br0" timeOffset="1">72 322 17140,'26'0'1784,"8"-2"-1272,9-6-248,3-2 816,9-1-872,2 1-392,-4 0 312,-2 3-152,-11 7-176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2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15147,'3'-21'3297,"0"18"-1432,1 13-715,65 188 1133,-54-163-2269,2-1 0,1-1-1,34 47 1,-14-37 196,-30-35-2866,-14-12 2147,1 1 1,-1 0-1,0 0 0,0 0 0,-9-3 1,-7-1-531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15243,'-3'7'378,"1"0"-1,0 0 0,0 0 1,0 0-1,1 1 1,0-1-1,1 12 0,0-17-337,0-1 0,0 1 0,0-1 0,1 1-1,-1-1 1,0 1 0,1-1 0,-1 1 0,1-1-1,0 1 1,-1-1 0,1 0 0,0 1-1,0-1 1,0 0 0,0 0 0,0 0 0,0 0-1,0 1 1,1-2 0,-1 1 0,0 0 0,0 0-1,1 0 1,-1 0 0,1-1 0,-1 1 0,1-1-1,-1 1 1,1-1 0,-1 0 0,1 1-1,-1-1 1,1 0 0,-1 0 0,1 0 0,-1 0-1,1 0 1,-1-1 0,1 1 0,2-1 0,11-3 10,1 0 1,-1-1-1,0 0 1,-1-1 0,1-1-1,16-11 1,-10 7-22,40-17 1,-59 27-28,1 0 1,-1 1-1,1-1 1,-1 0-1,1 1 1,0-1-1,-1 1 0,1 0 1,0 0-1,-1 0 1,1 0-1,0 0 0,-1 1 1,1-1-1,-1 1 1,5 1-1,-5-1 14,0 1 0,0-1-1,-1 1 1,1 0 0,0-1 0,-1 1-1,0 0 1,1 0 0,-1 0 0,0 0-1,0 0 1,0 0 0,0 0 0,-1 0-1,1 1 1,0-1 0,-1 0 0,0 0-1,1 5 1,-1-1 69,1 1 0,0-1 0,1 0 1,-1 1-1,1-1 0,0 0 0,4 7 0,-5-12-56,0 0 0,-1 0 1,1 0-1,0 0 0,0 0 1,0 0-1,0 0 0,0 0 0,0-1 1,0 1-1,0 0 0,0-1 0,0 1 1,1-1-1,-1 1 0,0-1 0,2 1 1,-1-1 1,0 0 1,1 0 0,-1 0-1,0 0 1,1 0 0,-1-1-1,0 1 1,1-1 0,-1 0-1,0 1 1,1-1-1,1-2 1,15-7 121,34-25-1,-41 26-102,0 1-1,0 0 0,1 0 1,0 1-1,0 1 1,23-8-1,-35 14-49,0-1 0,1 1 1,-1 0-1,0-1 0,0 1 0,0 0 1,1 0-1,-1 0 0,0 0 0,0 0 0,0 0 1,1 0-1,-1 0 0,0 1 0,0-1 1,0 0-1,0 1 0,1-1 0,-1 1 1,0-1-1,0 1 0,0-1 0,0 1 0,0 0 1,0 0-1,0 0 0,0-1 0,-1 1 1,1 0-1,0 0 0,0 0 0,-1 0 1,1 2-1,1 1 2,-1 1 1,1 0-1,-1 0 1,-1 0-1,1 0 1,-1 9-1,2 10 10,-2-24-21,0 0-1,0 0 1,1-1 0,-1 1-1,0 0 1,0 0-1,0-1 1,0 1 0,0 0-1,0 0 1,1-1-1,-1 1 1,0 0-1,0 0 1,0-1 0,1 1-1,-1 0 1,0 0-1,0 0 1,1 0 0,-1 0-1,0-1 1,0 1-1,1 0 1,-1 0-1,0 0 1,1 0 0,-1 0-1,0 0 1,0 0-1,1 0 1,-1 0 0,0 0-1,1 0 1,-1 0-1,0 0 1,0 0-1,1 0 1,-1 0 0,0 0-1,0 1 1,1-1-1,-1 0 1,0 0 0,0 0-1,1 0 1,-1 0-1,0 1 1,0-1-1,1 0 1,-1 0 0,0 0-1,0 1 1,0-1-1,0 0 1,1 0 0,-1 1-1,0-1 1,0 0-1,0 0 1,0 1-1,0-1 1,0 0 0,0 1-1,0-1 1,0 0-1,0 0 1,0 1 0,0-1-1,11-20-520,-7-1 330,-2-5-48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19284,'4'2'1632,"9"-6"-1536,8-18-168,2-4 769,6-7-537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213 179 15843,'-9'-2'278,"-1"1"-1,1 1 0,-1 0 0,1 0 0,-1 0 0,1 1 0,-1 1 0,1 0 0,0 0 1,0 1-1,-10 4 0,13-5-165,0 0 1,0 1 0,1 0-1,-1 0 1,1 0-1,0 1 1,0 0-1,0 0 1,1 0 0,-1 0-1,1 1 1,0 0-1,0 0 1,0 0-1,1 0 1,0 1 0,-4 8-1,6-12-84,1 0-1,-1-1 1,1 1-1,-1 0 1,1 0-1,0-1 1,-1 1 0,1 0-1,0 0 1,0 0-1,1 0 1,-1 0-1,0-1 1,0 1-1,1 0 1,1 3-1,-2-4-10,1 0 0,0 0 0,0 0-1,-1 0 1,1-1 0,0 1 0,0 0-1,0 0 1,0 0 0,0-1 0,0 1-1,1-1 1,-1 1 0,0-1 0,0 1 0,0-1-1,0 1 1,3-1 0,2 1 3,0-1 0,0 0-1,-1-1 1,1 1 0,0-1 0,0 0 0,0 0 0,-1-1 0,9-3 0,8-5-60,0-1-1,-1-1 1,-1-1 0,0-1 0,0-1 0,-2 0 0,19-20 0,109-133-443,-131 150 400,-22 30 156,-9 16 41,-2 9 139,2 0 0,1 2 1,-11 44-1,24-77-198,1 0 0,0 0 0,0 0 0,0 0 0,1 1 0,0-1 0,0 0 0,1 9 0,0-14-40,-1 1-1,1 0 1,-1 0 0,1-1-1,0 1 1,0 0 0,0-1-1,-1 1 1,2-1-1,-1 1 1,0-1 0,0 1-1,0-1 1,1 0 0,-1 0-1,1 1 1,-1-1-1,1 0 1,-1 0 0,1-1-1,-1 1 1,1 0-1,0 0 1,0-1 0,-1 1-1,1-1 1,0 0 0,0 1-1,0-1 1,-1 0-1,5 0 1,3-1-30,0 0 0,1 0 1,-1-1-1,0 0 0,0 0 0,0-1 0,-1-1 1,1 1-1,-1-1 0,1-1 0,9-6 1,6-6-203,0-2 1,25-24-1,-19 13-206,-28 31 407,-4 9 92,-4 9 138,3-11-84,0 1 0,0 0 0,1-1 1,0 1-1,0 12 0,2-19-107,-1-1 0,1 1 0,0 0 0,0-1 0,0 1 0,0-1 0,1 1-1,-1-1 1,0 1 0,1-1 0,-1 1 0,1-1 0,-1 1 0,1-1 0,0 1 0,0-1 0,0 0 0,-1 1 0,1-1-1,0 0 1,0 0 0,1 0 0,-1 0 0,0 0 0,0 0 0,1 0 0,-1 0 0,0 0 0,1-1 0,-1 1 0,1 0-1,-1-1 1,1 1 0,-1-1 0,1 0 0,-1 1 0,1-1 0,1 0 0,6 0 13,0-1 1,0 1-1,0-2 1,-1 1-1,1-1 1,-1-1-1,17-6 1,58-32-121,-60 28 21,5-3-53,-20 11 51,0 0 1,0 0-1,0 1 0,1 0 1,-1 1-1,1-1 0,9-1 1,-17 6 59,-1-1 1,0 0-1,0 1 0,1-1 1,-1 0-1,0 1 1,0-1-1,0 0 1,0 1-1,0-1 1,0 1-1,0-1 0,1 0 1,-1 1-1,0-1 1,0 1-1,0-1 1,-1 0-1,1 1 0,0-1 1,0 0-1,0 1 1,0-1-1,0 1 1,0-1-1,0 0 0,-1 1 1,1-1-1,0 0 1,0 1-1,-1-1 1,1 0-1,-1 1 1,-7 16 75,8-17-69,-22 50 378,21-47-348,0 0 1,0 1-1,0-1 0,1 0 1,-1 1-1,1-1 0,-1 0 1,1 1-1,0-1 0,1 0 1,-1 1-1,1-1 0,1 6 1,-2-8-74,1-1 1,-1 1-1,1-1 1,-1 1-1,1 0 1,-1-1-1,1 1 1,-1-1-1,1 1 1,0-1-1,-1 0 1,1 1 0,0-1-1,0 0 1,-1 1-1,1-1 1,0 0-1,0 0 1,-1 0-1,1 0 1,0 1-1,0-1 1,0 0 0,-1-1-1,1 1 1,0 0-1,0 0 1,-1 0-1,1 0 1,0 0-1,0-1 1,-1 1-1,1 0 1,0-1-1,0 1 1,-1-1 0,1 1-1,-1-1 1,1 1-1,0-1 1,0 0-1,28-24-1710,-11 1 1158,-1-5-202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18404,'-1'8'744,"2"-11"-736,1-7-8,11-3 368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18716,'1'1'115,"0"0"-1,0 0 1,1 0 0,-1 0 0,0 0-1,1 0 1,-1-1 0,1 1 0,-1 0-1,1-1 1,-1 1 0,1-1 0,-1 0-1,1 1 1,-1-1 0,1 0-1,0 0 1,-1 0 0,1 0 0,-1 0-1,1 0 1,0-1 0,-1 1 0,1 0-1,-1-1 1,1 1 0,-1-1 0,3-1-1,3-2 118,0 0 0,0-1 0,-1 0 0,9-8 0,-8 7 42,10-9-7,-1 0 0,20-25 0,-30 32-239,0 0 1,0-1-1,-1 1 1,0-1-1,-1 0 0,0 0 1,4-16-1,-7 24-27,-1 0 0,1 0-1,-1 0 1,0 0 0,0-1 0,0 1-1,0 0 1,1 0 0,-1 0 0,-1 0-1,1 0 1,0-1 0,0 1 0,0 0-1,-1 0 1,1 0 0,0 0 0,-1 0-1,1 0 1,-1 0 0,-1-2 0,2 3-1,-1-1 1,0 0-1,0 1 1,0-1 0,0 1-1,0 0 1,0-1 0,0 1-1,0 0 1,0-1-1,-1 1 1,1 0 0,0 0-1,0 0 1,0 0 0,0 0-1,0 0 1,-1 1-1,-4 0 3,0 0 0,0 1 0,0 0 1,0 0-1,0 0 0,-6 5 0,4-3-3,1 1 1,-1 0-1,-7 8 1,14-12-2,-1 0 0,1 1 1,-1-1-1,1 0 0,0 1 1,0-1-1,0 1 0,0-1 0,0 1 1,0 0-1,0-1 0,0 1 1,1 0-1,-1 0 0,0 0 0,1 0 1,0-1-1,-1 1 0,1 0 1,0 0-1,0 2 0,1-3 1,-1 0-1,0 0 0,1-1 0,-1 1 1,1 0-1,-1 0 0,1-1 0,-1 1 1,1 0-1,0-1 0,-1 1 0,1 0 1,0-1-1,0 1 0,-1-1 0,1 0 1,0 1-1,0-1 0,0 1 0,-1-1 1,1 0-1,0 0 0,0 0 1,0 1-1,0-1 0,1 0 0,29 0-14,-25-1 13,25-1-2,4-1 0,-1 1 0,1 2 0,-1 1 0,47 8-1,-72-7 7,1 1-1,-1-1 0,1 2 1,-1 0-1,0 0 0,0 0 0,-1 1 1,12 9-1,-14-9 2,0 0 0,-1 0 0,0 1 1,0 0-1,0 0 0,-1 0 0,1 1 0,-2 0 0,1 0 0,-1 0 1,0 0-1,2 8 0,-2-5 9,4 15 133,0-23-26,1-12 22,-1-6-84,-1-1-1,0 1 0,-1-1 0,-1 0 1,-1 0-1,-1-1 0,0 1 1,-1 0-1,-2-33 0,0 46-55,0-1 0,0 0 0,0 0 0,0 0 0,-3-5 0,3 9-4,1 0 0,-1 0 0,1 0 0,-1 0 0,1 0 0,-1 0 0,0 0 0,0 0 0,1 0 0,-1 0-1,0 0 1,0 0 0,0 1 0,0-1 0,0 0 0,0 1 0,0-1 0,0 1 0,0-1 0,0 1 0,-1-1 0,1 1 0,0 0 0,-2-1-1,2 1-12,1 0 0,-1 0 0,1 1 0,0-1 0,-1 0 0,1 0-1,-1 0 1,1 0 0,-1 0 0,1 0 0,0 1 0,-1-1 0,1 0-1,0 0 1,-1 1 0,1-1 0,0 0 0,-1 0 0,1 1 0,0-1 0,-1 0-1,1 1 1,0-1 0,0 1 0,0-1 0,-1 0 0,1 1 0,0-1-1,0 1 1,0-1 0,0 0 0,0 1 0,0-1 0,0 1 0,0-1-1,0 1 1,0-1 0,0 0 0,0 1 0,0 0-52,0 0 0,0 0-1,0 0 1,0 0 0,1 0 0,-1 0 0,0 0 0,1 0 0,-1-1-1,1 1 1,-1 0 0,1 0 0,-1 0 0,1-1 0,-1 1-1,1 0 1,0-1 0,1 2 0,2 0-228,0 0-1,1-1 1,-1 1 0,1-1-1,-1 0 1,1 0 0,-1-1 0,1 1-1,9-1 1,44-5-2053,-34 2 1772,0-1-1,0-1 1,-1-1-1,45-19 1,-57 16 1584,-11 9-956,0 0-1,0 0 0,0 0 1,0-1-1,0 1 0,0 0 1,0 0-1,0-1 0,0 1 1,0 0-1,0 0 0,0 0 1,0-1-1,0 1 0,-1 0 1,1 0-1,0 0 0,0 0 1,0-1-1,0 1 0,0 0 1,-1 0-1,1 0 0,0 0 1,0 0-1,0 0 0,-1-1 1,1 1-1,0 0 0,0 0 1,0 0-1,-1 0 0,1 0 1,-3-1 200,1 1 1,-1-1 0,1 1-1,-1 0 1,0 0 0,1 0-1,-1 0 1,-3 1 0,0 0 10,1 1 1,0 0-1,0 0 1,0 0-1,-7 4 1,10-5-241,0 0 1,0 1 0,0-1-1,1 0 1,-1 1 0,0-1-1,1 1 1,-1-1 0,1 1-1,0 0 1,0 0 0,-1 0-1,1 0 1,0 0 0,0 0-1,0 2 1,1-3-40,0 0 1,0 0-1,0 0 0,0 0 0,0 0 1,0-1-1,0 1 0,1 0 0,-1 0 1,0 0-1,1 0 0,-1 0 0,0-1 0,1 1 1,-1 0-1,1 0 0,-1-1 0,1 1 1,0 0-1,-1-1 0,1 1 0,0 0 1,-1-1-1,1 1 0,0-1 0,0 1 1,-1-1-1,1 0 0,1 1 0,29 10-518,-23-8 385,14 3-2,0 1 1,0 1-1,-1 2 1,0 0 0,-1 1-1,20 14 1,-39-24 170,0 0 0,0-1-1,0 1 1,0 0 0,-1 0 0,1 0 0,0-1 0,-1 1 0,1 0 0,0 0 0,-1 0 0,1 0 0,-1 0 0,0 1 0,1-1 0,-1 0 0,0 0 0,0 0 0,1 0 0,-1 0 0,0 0 0,0 1-1,0-1 1,0 0 0,-1 0 0,1 0 0,0 0 0,0 0 0,-1 0 0,1 0 0,-1 0 0,1 1 0,-1-1 0,1-1 0,-1 1 0,1 0 0,-1 0 0,0 0 0,0 0 0,1 0 0,-2 0 0,-5 6 98,0-1 1,0 0-1,0-1 1,-10 6 0,8-5-29,-1 1 5,-50 30 397,55-34-520,-1 0 1,0-1 0,0 0 0,0 0 0,0 0 0,0-1 0,0 1 0,-10 0 0,15-2 3,0 0-1,0 0 0,1 0 0,-1 0 1,0-1-1,0 1 0,0 0 0,0 0 1,0 0-1,0-1 0,0 1 0,0 0 1,1-1-1,-1 1 0,0-1 0,0 1 1,1-1-1,-1 0 0,0 1 0,0-1 1,1 0-1,-1 1 0,1-1 0,-1 0 0,1 0 1,-1 1-1,1-1 0,-1 0 0,1 0 1,0 0-1,-1 0 0,1 0 0,0 1 1,-1-3-1,1-1-7,0 1 1,0-1-1,0 0 1,1 1-1,-1-1 1,1 1-1,2-6 1,11-29-310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16612,'-3'24'645,"-1"0"1,0 1 0,-2-1 0,-1-1 0,-15 35 0,12-32-9,1 1 0,1 0-1,-8 45 1,16-69-624,-1 0 0,1-1 0,0 1 0,0-1 0,0 1 0,0 0 0,0-1 0,0 1 0,1-1 0,-1 1 0,1-1 0,0 1 0,0-1 0,0 1 0,0-1 0,0 0 0,1 0 0,1 3 0,-1-3-48,0-1 0,-1 0 0,1 0 0,0 0 0,0 0 0,0 0 0,0 0 0,0-1 1,0 1-1,1-1 0,-1 1 0,0-1 0,0 0 0,0 0 0,0 0 0,1 0 0,-1 0 0,0-1 1,0 1-1,0 0 0,4-2 0,4-2-251,1 1 0,0-2 0,-1 0 0,18-11 0,-19 10 90,-1 1 0,1 1 0,0-1 0,0 2 0,1-1 0,13-3 0,-20 7 200,1 1 0,0-1 0,0 1 1,-1-1-1,1 1 0,0 0 0,-1 0 0,1 1 1,-1-1-1,0 1 0,1 0 0,-1 0 0,0 0 1,0 0-1,0 0 0,0 1 0,0-1 0,2 4 1,26 18 290,-23-21-246,-1 0 0,1-1 0,0 0 0,0 0 1,0 0-1,0-1 0,0 0 0,0-1 0,0 0 1,0 0-1,0-1 0,14-2 0,-12 1-14,0-1-1,0 1 1,0-2 0,0 1-1,0-2 1,-1 1-1,0-1 1,0 0 0,10-9-1,-17 14-9,-1-1 0,0 0 0,0 0 0,0 0 0,0 0 0,0 0 0,0 0 0,0 0 0,0 0-1,0 0 1,0 0 0,0 0 0,-1-1 0,1 1 0,-1 0 0,1 0 0,-1-1 0,1 1 0,-1-1 0,0 1 0,1 0 0,-1-1-1,0 1 1,0-1 0,0 1 0,0-3 0,-1 3 7,0 0-1,0-1 0,0 1 1,0 0-1,0 1 1,-1-1-1,1 0 0,0 0 1,0 0-1,0 1 1,-1-1-1,1 0 0,0 1 1,-1-1-1,1 1 1,-1 0-1,1-1 1,-1 1-1,1 0 0,0 0 1,-1 0-1,1 0 1,-1 0-1,1 0 0,-2 1 1,-4-1 72,-1 1 0,1 1 0,0-1 0,0 1 0,0 0 0,0 1 1,1 0-1,-1 0 0,-8 5 0,12-6-73,0 0 0,0 0 0,1 0 0,-1 0 0,0 1 0,1-1 0,0 0 0,0 1 0,0 0 0,0 0 0,0-1 0,0 1 0,1 0 0,-1 1 0,1-1 0,0 0 0,0 0 0,0 0 0,0 1 0,1-1 0,-1 0 0,1 5 0,0-7-25,0 1 0,0 0 0,0 0 0,1-1 1,-1 1-1,1 0 0,-1 0 0,1-1 0,0 1 1,0-1-1,0 1 0,0-1 0,0 1 0,0-1 1,0 1-1,0-1 0,3 2 0,-1 0-77,0-1-1,1 0 1,-1 0-1,0 0 1,1-1-1,0 1 1,6 1 0,4 0-202,0-1 0,0 0 0,19-1 1,1-1-30,-4-3-115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15315,'5'3'191,"0"-1"-1,0 0 0,0 0 0,0-1 1,0 1-1,0-1 0,1 0 0,-1 0 1,0-1-1,1 0 0,-1 0 1,1 0-1,8-2 0,-5 2 20,318-49 3046,-250 34-2844,364-71 965,141-26-1050,-555 107-349,70-10-52,-82 13 19,0 2 1,1-1-1,-1 2 0,17 2 1,-31-3 28,0 0 1,0 0-1,-1 0 1,1 0 0,0 0-1,0 1 1,0-1-1,0 0 1,0 1 0,-1-1-1,1 1 1,0-1-1,0 1 1,-1-1 0,1 1-1,0-1 1,-1 1-1,1 0 1,0-1 0,-1 1-1,1 0 1,-1-1-1,1 1 1,0 2 0,-1-3-18,0 1 0,0 0 0,-1 0 0,1-1 0,0 1 1,0 0-1,0 0 0,-1-1 0,1 1 0,0 0 0,-1-1 0,1 1 1,-1 0-1,1-1 0,-1 1 0,1-1 0,-1 1 0,1-1 1,-1 1-1,1-1 0,-1 1 0,0-1 0,1 0 0,-1 1 0,0-1 1,1 0-1,-1 1 0,0-1 0,-1 0 0,-3 2-41,0-1 0,0 0-1,-1-1 1,1 1 0,0-1-1,-1 0 1,1 0 0,-10-2-1,-18-8-399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 15651,'0'-1'51,"-1"1"0,0-1 1,0 1-1,0-1 0,0 1 0,0 0 0,1-1 0,-1 1 0,0 0 0,0 0 0,0 0 0,0 0 0,0-1 0,0 1 0,0 1 0,0-1 0,0 0 0,0 0 1,0 0-1,0 0 0,0 1 0,0-1 0,0 0 0,0 1 0,0-1 0,1 1 0,-1-1 0,0 1 0,0-1 0,0 1 0,1 0 0,-1-1 0,0 1 0,1 0 0,-1-1 1,0 1-1,1 0 0,-1 0 0,1 0 0,0 0 0,-1 0 0,0 1 0,-2 4 71,1 0 0,-1 1 0,1 0 0,-2 11 0,-2 25 128,3 0 1,1 0-1,4 49 0,0-26 83,-10 168 1678,21-303-1437,2 1 1,48-127-1,-56 178-635,33-80-253,-36 90 265,0-1 0,0 1 0,1 0 0,0 0 0,0 0 0,1 1 0,-1 0 0,2 0 0,10-9 0,-14 14 42,-1-1 0,0 1-1,0 0 1,1 0 0,-1 0 0,0 0 0,1 0 0,-1 0 0,1 0 0,-1 1 0,1-1 0,0 1 0,-1 0 0,1 0 0,-1 0 0,1 0 0,0 0 0,-1 1 0,1-1 0,-1 1 0,1-1 0,-1 1 0,1 0 0,-1 0 0,0 0 0,1 1 0,-1-1 0,0 0 0,0 1 0,0-1 0,0 1 0,0 0 0,0 0 0,0 0 0,-1 0 0,1 0 0,-1 0 0,3 4 0,-1 0 7,0 0-1,0-1 0,-1 1 0,1 0 0,-2 1 1,1-1-1,-1 0 0,1 0 0,-2 1 1,1-1-1,-1 0 0,0 1 0,0-1 1,-1 1-1,-1 6 0,-1-5 12,0 0 1,0 0-1,-1-1 0,0 0 1,0 0-1,-1 0 0,1 0 1,-2 0-1,1-1 0,-1 0 0,0 0 1,-11 7-1,7-5 12,-1 0 0,0-1 0,0-1 0,-1 0 0,0-1 0,0 0 0,-16 4 0,24-8-55,0 0 0,0 0-1,0 0 1,0-1 0,0 0 0,0 0 0,0 0-1,0 0 1,0-1 0,1 1 0,-8-3 0,10 3-55,-1-1-1,1 0 1,-1 0 0,1 0 0,0 0-1,0 1 1,-1-2 0,1 1 0,0 0-1,0 0 1,0 0 0,0 0 0,0-1-1,1 1 1,-1-1 0,0 1 0,0 0-1,1-1 1,-1 1 0,1-1 0,0 1-1,-1-1 1,1 0 0,0 1 0,0-1-1,0 1 1,0-1 0,0 1 0,0-1-1,0 0 1,1-2 0,1-2-41,-1 0 0,1 0 0,0 0 0,0 0 0,1 0 0,0 1 0,0-1 0,0 1 0,1-1 0,4-4 0,20-24-771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15595,'4'10'356,"0"0"-1,-1 0 1,-1 1-1,1 0 0,-2-1 1,1 1-1,-1 15 1,-1-13 29,1 0 0,1 1 1,6 24-1,-8-37-361,0 0 0,0 0 0,0-1-1,0 1 1,0 0 0,1 0 0,-1 0-1,0-1 1,1 1 0,-1 0 0,0 0 0,1-1-1,-1 1 1,1 0 0,-1-1 0,1 1-1,-1 0 1,1-1 0,0 1 0,-1-1 0,1 1-1,0-1 1,-1 1 0,1-1 0,0 0-1,0 1 1,-1-1 0,1 0 0,0 1 0,0-1-1,0 0 1,-1 0 0,1 0 0,0 0-1,0 0 1,0 0 0,0 0 0,-1 0-1,1 0 1,0 0 0,0-1 0,0 1 0,-1 0-1,1 0 1,0-1 0,0 1 0,0 0-1,-1-1 1,1 1 0,0-1 0,-1 1 0,1-1-1,-1 1 1,2-2 0,3-3 64,1-1 1,-1 0-1,0 0 0,6-9 1,-11 15-81,16-24 225,14-27 0,-25 42-222,-1 0 1,-1 0-1,1 0 1,-1-1 0,-1 1-1,3-18 1,-5 26-13,0 1 0,1-1 0,-1 0 0,0 0 0,0 1 0,0-1 1,0 0-1,0 1 0,0-1 0,0 0 0,0 0 0,-1 1 0,1-1 0,0 0 0,0 1 0,0-1 1,-1 0-1,1 1 0,0-1 0,-1 0 0,1 1 0,-1-1 0,1 1 0,-1-1 0,1 1 1,-1-1-1,1 1 0,-1-1 0,1 1 0,-1-1 0,0 1 0,1 0 0,-1-1 0,0 1 0,1 0 1,-1 0-1,0-1 0,1 1 0,-1 0 0,-1 0 0,0 0-1,0 0 0,1 1 0,-1-1 1,0 0-1,0 1 0,0 0 0,1-1 0,-1 1 0,0 0 0,1 0 0,-1 0 1,1 0-1,-1 0 0,1 0 0,-2 2 0,-2 2-19,1 1 0,0 0 0,0 0-1,0 0 1,1 0 0,-1 0 0,-2 11 0,5-15-26,0 0 0,1 0 1,-1 0-1,1 0 0,0 0 1,0 1-1,0-1 0,0 0 1,0 0-1,0 0 1,0 0-1,1 4 0,0-4-11,0-1 0,-1 0 0,1 0 1,0 0-1,-1 0 0,1 0 0,0 0 0,0 0 0,0 0 0,0-1 0,0 1 0,0 0 0,0 0 0,0-1 0,0 1 1,0-1-1,1 1 0,-1-1 0,0 1 0,0-1 0,1 0 0,-1 1 0,2-1 0,4 0-42,0 0 0,0 0-1,0 0 1,0-1 0,0 0-1,0 0 1,7-3-1,27-11-424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65 236 13843,'-11'15'1203,"-26"40"2042,34-50-3006,1-1-1,0 1 1,0 0-1,0 0 0,1 0 1,-1 0-1,1 0 1,0 0-1,1 0 0,-1 6 1,1-9-205,0-1 0,0 0-1,0 1 1,0-1 0,1 0 0,-1 1 0,0-1 0,0 0 0,1 0 0,-1 1 0,1-1-1,-1 0 1,1 0 0,0 0 0,-1 0 0,1 1 0,0-1 0,0 0 0,0 0 0,0-1-1,0 1 1,0 0 0,0 0 0,0 0 0,0-1 0,0 1 0,0 0 0,0-1-1,1 1 1,-1-1 0,0 0 0,0 1 0,1-1 0,-1 0 0,0 0 0,1 1 0,-1-1-1,0 0 1,1 0 0,-1-1 0,0 1 0,3-1 0,4 0 12,-1-1-1,1 0 1,0-1 0,-1 1-1,12-7 1,-4 1-24,0 0 0,-1-1-1,0 0 1,-1-1 0,0-1 0,0 0 0,-2 0 0,1-1 0,14-20 0,-25 30-31,0 1 1,-1 0 0,1 0 0,0-1-1,-1 1 1,1 0 0,-1 0 0,1-1-1,-1 1 1,1-1 0,-1 1 0,0 0-1,0-1 1,0 1 0,0-3 0,0 4-5,0-1 0,-1 1-1,1-1 1,0 0 0,0 1 0,-1-1 0,1 1 0,0-1 0,-1 1 0,1 0 0,-1-1-1,1 1 1,-1-1 0,1 1 0,-1 0 0,1-1 0,-1 1 0,1 0 0,-1 0 0,1-1-1,-1 1 1,1 0 0,-1 0 0,0-1 0,-2 1-51,0 0-1,-1 0 1,1 0-1,0 0 1,0 0 0,0 1-1,0-1 1,0 1-1,0 0 1,0 0 0,-4 2-1,2 0-93,0 0 0,0 1-1,0-1 1,0 1 0,1 0-1,0 1 1,0-1 0,-4 6-1,7-8 84,0-1-1,0 1 1,0-1-1,0 1 1,0 0-1,0 0 1,1-1-1,-1 1 1,1 0-1,-1 0 1,1 0-1,0-1 1,-1 3-1,2-3 22,-1 0 1,0 0-1,0 0 0,1 0 1,-1 0-1,1 0 0,-1 0 0,1 0 1,-1 0-1,1 0 0,-1 0 1,1 0-1,0 0 0,-1-1 1,1 1-1,0 0 0,0-1 0,0 1 1,0 0-1,-1-1 0,1 1 1,0-1-1,0 1 0,2 0 0,2 0-95,-1 0 0,1 0 0,0 0 0,-1 0 0,1-1-1,0 0 1,-1 0 0,1 0 0,0 0 0,0-1 0,5-1-1,53-17-898,-54 16 905,22-9 20,1-1 1,-2-1-1,0-2 1,33-23-1,-51 28 621,-12 11-480,0 0 0,0 0-1,0 0 1,0 0 0,0 0 0,0 0 0,0 0-1,0 0 1,0-1 0,0 1 0,0 0 0,0 0 0,0 0-1,1 0 1,-1 0 0,0 0 0,0 0 0,0 0-1,0-1 1,0 1 0,0 0 0,0 0 0,0 0-1,-1 0 1,1 0 0,0 0 0,0 0 0,0 0 0,0-1-1,0 1 1,0 0 0,0 0 0,0 0 0,0 0-1,0 0 1,0 0 0,0 0 0,0 0 0,0 0 0,0 0-1,0 0 1,-1-1 0,1 1 0,0 0 0,0 0-1,0 0 1,0 0 0,0 0 0,0 0 0,0 0 0,-1 0-1,0 0 107,-1 0 0,0 1-1,1-1 1,-1 0 0,1 1-1,-1-1 1,0 1-1,1-1 1,-1 1 0,1 0-1,-1 0 1,-1 1 0,-7 5 312,1 1 1,0-1 0,1 1 0,-8 10-1,13-14-315,0-1 1,0 0-1,1 1 0,0-1 0,-1 1 1,2 0-1,-1 0 0,0 0 0,1 0 1,-1 0-1,1 0 0,0 0 0,1 0 1,-1 8-1,1-11-91,0 0 0,0 0 0,0 0 0,0 0 0,1 0 0,-1 1 0,0-1 1,1 0-1,-1 0 0,1 0 0,-1 0 0,1 0 0,0 0 0,-1 0 0,1-1 0,0 1 0,0 0 0,0 0 1,-1 0-1,1-1 0,2 2 0,-1-1 10,0 0 1,0 0-1,1 0 0,-1-1 1,1 1-1,-1-1 0,0 1 1,1-1-1,4 0 0,2 0 27,1-1 1,-1-1-1,1 1 0,13-6 1,-3 0-105,0-1 1,-1 0 0,0-2 0,-1 0 0,0-2 0,-1 1-1,0-2 1,-1 0 0,0-2 0,-1 1 0,-1-2 0,0 0-1,-1 0 1,-1-1 0,-1-1 0,0 0 0,13-31 0,-23 45 11,1 0 0,-1 0 1,0-1-1,0 1 0,-1 0 1,1-1-1,-1 1 0,0-6 1,0 10 23,0-1 0,0 1 0,-1-1 0,1 1 0,0-1 0,0 1 0,0-1 0,0 1 0,0-1 0,-1 1 0,1-1 0,0 1 0,0-1 0,-1 1 0,1 0 0,0-1 0,-1 1 0,1 0 0,0-1 0,-1 1 0,1 0 0,0-1 0,-1 1 0,1 0 0,-1 0 0,1-1 0,-1 1 0,-1 0 9,1 0 0,0 0-1,0 1 1,-1-1 0,1 0-1,0 1 1,0-1 0,-1 1 0,1-1-1,0 1 1,0 0 0,0 0-1,0-1 1,0 1 0,0 0-1,-1 1 1,-6 6 94,0 1 0,1-1 0,0 1 0,0 1-1,-9 17 1,-24 56 703,37-75-716,-1-1 26,0 2 0,1-1 1,0 0-1,0 1 0,1 0 0,0-1 1,0 1-1,1 0 0,0 0 0,1 13 1,0-21-97,1 1 0,-1 0 0,1-1 0,-1 1 0,1-1 1,-1 1-1,1 0 0,0-1 0,0 0 0,0 1 0,0-1 1,0 1-1,0-1 0,0 0 0,1 0 0,-1 0 0,0 0 1,1 0-1,-1 0 0,1 0 0,-1 0 0,1 0 0,-1-1 0,1 1 1,-1-1-1,1 1 0,0-1 0,-1 1 0,1-1 0,0 0 1,-1 0-1,3 0 0,6 0-18,0 0 1,-1-1-1,1 0 0,14-4 0,15-7-245,0-1 0,71-35 0,0-1-567,-112 56 896,-6 4 57,-2-1 42,6-7-105,0 1-1,1-1 1,-1 1-1,1 0 1,0 0-1,0 0 1,1 0-1,-1 1 1,1-1-1,0 1 0,0-1 1,-2 9-1,4-12-62,0-1-1,0 1 0,0-1 0,0 1 0,0-1 0,0 1 0,0 0 0,0-1 0,0 1 1,1-1-1,-1 1 0,0-1 0,0 1 0,1-1 0,-1 1 0,0-1 0,0 1 1,1-1-1,-1 1 0,1-1 0,-1 1 0,1-1 0,-1 0 0,0 1 0,1-1 1,-1 0-1,2 1 0,19 1 220,20-11-37,-16 1-290,-1-2 0,0 0 1,0-2-1,-1-1 1,22-16-1,-43 28 75,17-11-341,-13 13 83,-9 10-24,-9 16 129,6-14-73,0 0 0,1 1 0,-6 20 0,11-34 232,0 1-1,0-1 1,0 1-1,-1-1 1,1 1 0,0 0-1,0-1 1,0 1-1,0-1 1,0 1-1,0 0 1,0-1 0,0 1-1,0-1 1,1 1-1,-1 0 1,0-1 0,0 1-1,0-1 1,1 1-1,-1-1 1,0 1 0,1-1-1,-1 1 1,0-1-1,1 1 1,-1-1 0,1 1-1,-1-1 1,1 0-1,-1 1 1,0-1-1,1 0 1,0 1 0,0-1-1,12 2-229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16 319 13827,'-12'7'2946,"8"-6"-508,8-7-899,46-50 350,77-82-36,-100 113-2715,1 0 0,1 2-1,32-21 1,-61 44 840,0 0-1,0 0 1,1 0 0,-1 0-1,0 0 1,0 0-1,0-1 1,0 1 0,0 0-1,0 0 1,0 0-1,1 0 1,-1-1 0,0 1-1,0 0 1,0 0-1,0 0 1,0 0 0,0-1-1,0 1 1,0 0-1,0 0 1,0 0 0,0 0-1,0-1 1,0 1-1,0 0 1,0 0 0,0 0-1,0 0 1,0-1 0,-1 1-1,1 0 1,0 0-1,0 0 1,0 0 0,0-1-1,0 1 1,0 0-1,0 0 1,0 0 0,-1 0-1,1 0 1,0 0-1,0-1 1,0 1 0,0 0-1,-1 0 1,1 0-1,0 0 1,0 0 0,0 0-1,-11-3-781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17260,'9'-1'477,"7"-1"172,0 1 0,28 2 0,-41-1-540,1 1 1,0-1 0,0 1-1,0 0 1,0 0-1,-1 0 1,1 1 0,-1-1-1,1 1 1,-1 0 0,1 0-1,-1 0 1,0 0-1,0 1 1,0-1 0,4 6-1,-5-6-64,-1 1 0,0-1 1,0 0-1,0 0 0,0 1 0,0-1 0,-1 1 0,1-1 0,-1 1 0,1-1 1,-1 1-1,0-1 0,0 1 0,0-1 0,0 1 0,-1-1 0,1 1 0,-1-1 0,1 1 1,-1-1-1,0 0 0,0 1 0,-2 2 0,-1 4 7,-1 0 1,-1 0-1,0-1 0,-10 12 1,-6 3 10,0-2 0,-31 22 1,27-23-21,-39 40 1,64-59-41,0 0 1,0 0-1,0 0 1,0 0-1,1 1 0,-1-1 1,0 0-1,0 0 0,1 0 1,-1 1-1,1-1 1,-1 0-1,1 1 0,0-1 1,-1 1-1,1 0 1,0-1-1,0 0 1,0 0 0,1-1-1,-1 1 1,0 0 0,1-1-1,-1 1 1,0 0-1,1-1 1,-1 1 0,0-1-1,1 1 1,-1 0 0,1-1-1,-1 1 1,1-1 0,0 1-1,-1-1 1,1 0 0,-1 1-1,2 0 1,4 1 11,-1-1 1,0 1-1,1-1 0,-1 0 1,1 0-1,6 0 0,19 2-144,0-2 0,42-4-1,-56 1-80,-1 0-1,0-1 0,0-1 0,0-1 1,0 0-1,16-9 0,-4 0-159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15235,'-15'29'1545,"-1"6"-809,-1 1-192,1 4 1072,-3 2-632,6 2-239,2-5-89,3-11-184,3-1-96,5-12-264,2-6-264,6-10-720,2-9 2064,1-8-1216,4-4-16,-2-2 24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15211,'6'2'230,"-1"1"-1,0-1 1,0 0 0,1 0-1,0 0 1,-1-1-1,1 0 1,0 0 0,-1 0-1,1-1 1,0 0 0,0 0-1,0 0 1,-1-1-1,9-1 1,4-2 135,0 0 0,-1-1 0,27-12-1,-39 16-336,0-1 0,0 0 0,0 0 0,-1-1 0,1 0 0,-1 0 0,1 0 0,-1 0 0,0-1 0,0 1 0,0-1 0,5-8 0,-9 12-26,1 0 0,-1 0 0,0-1 0,0 1-1,1 0 1,-1-1 0,0 1 0,0-1 0,0 1 0,1 0-1,-1-1 1,0 1 0,0 0 0,0-1 0,0 1-1,0-1 1,0 1 0,0 0 0,0-1 0,0 1-1,0-1 1,0 1 0,0 0 0,0-1 0,0 1 0,0-1-1,-1 1 1,1 0 0,0-1 0,0 1 0,0 0-1,-1-1 1,1 1 0,0 0 0,0-1 0,-1 1-1,1 0 1,0 0 0,-1-1 0,1 1 0,0 0-1,-1 0 1,1 0 0,0-1 0,-1 1 0,1 0 0,0 0-1,-1 0 1,1 0 0,-1 0 0,1 0 0,0 0-1,-1 0 1,1 0 0,0 0 0,-1 0 0,1 0-1,-1 0 1,1 0 0,0 0 0,-1 0 0,1 0-1,-1 0 1,1 0 0,0 1 0,-1-1 0,0 0 0,-28 11 133,19-6-59,0 1 1,0 0-1,1 1 0,-1 0 0,2 1 0,-1 0 1,1 0-1,0 1 0,1 0 0,0 0 0,1 1 0,0 0 1,0 0-1,-7 19 0,12-28-70,1 0 0,0-1 0,-1 1 0,1 0 0,0 0-1,0 0 1,-1-1 0,1 1 0,0 0 0,0 0 0,0 0 0,0 0 0,0 0 0,0-1 0,0 1 0,1 0-1,-1 0 1,0 0 0,0 0 0,1-1 0,-1 1 0,0 0 0,1 0 0,-1-1 0,1 1 0,-1 0 0,2 0-1,-1 0-27,0-1-1,0 1 1,1-1-1,-1 1 1,0-1-1,1 0 1,-1 0-1,0 0 1,1 0-1,-1 0 1,0 0-1,1 0 1,-1 0-1,0 0 1,3-2-1,8-1-419,-1-2-1,23-10 1,-28 12 228,20-11-573,-19 9 547,0 1 1,0 0 0,0 1-1,1-1 1,-1 1 0,1 1 0,-1 0-1,1 0 1,0 0 0,10 0-1,-17 2 260,0 0 0,0 0-1,0 1 1,0-1-1,0 0 1,0 1 0,0-1-1,0 1 1,0-1 0,0 1-1,0 0 1,0-1-1,0 1 1,0 0 0,-1-1-1,1 1 1,0 0 0,-1 0-1,1 0 1,0 0-1,-1 0 1,1 1 0,-1-1 22,1 0 1,-1-1 0,0 1-1,1 0 1,-1-1 0,0 1-1,1 0 1,-1-1 0,1 1-1,-1-1 1,1 1 0,0-1-1,-1 1 1,1-1 0,-1 1-1,1-1 1,0 1-1,-1-1 1,1 0 0,0 0-1,-1 1 1,1-1 0,0 0-1,0 0 1,-1 0 0,1 1-1,0-1 1,0 0 0,-1 0-1,1 0 1,0-1 0,0 1-1,-1 0 1,2 0 0,5-3-38,-1 1 1,1-1-1,-1 0 0,0-1 1,0 0-1,0 0 1,6-5-1,39-39-669,-48 45 635,35-39-948,-3-1 0,-1-3 1,-2 0-1,-2-2 0,40-89 0,-62 122 864,12-32-268,-19 44 423,0-1 0,0 0 0,0 0 1,0 0-1,-1 0 0,1 0 0,-1 0 1,0 0-1,0-5 0,-1 9-15,1-1 0,0 1 0,0 0 0,0-1 0,0 1-1,0 0 1,0 0 0,0-1 0,0 1 0,0 0 0,-1 0 0,1 0 0,0-1 0,0 1 0,0 0 0,0 0-1,-1 0 1,1-1 0,0 1 0,0 0 0,-1 0 0,1 0 0,0 0 0,0 0 0,-1 0 0,1-1 0,0 1 0,0 0-1,-1 0 1,1 0 0,0 0 0,0 0 0,-1 0 0,1 0 0,0 0 0,0 0 0,-1 0 0,1 0 0,0 0-1,0 0 1,-1 1 0,1-1 0,0 0 0,0 0 0,-1 0 0,1 0 0,0 0 0,0 0 0,-1 1 0,1-1 0,0 0-1,0 0 1,0 0 0,0 1 0,-1-1 0,1 0 0,0 0 0,0 0 0,0 1 0,0-1 0,-1 1 0,-14 16 973,14-15-867,-14 17 834,2 1 0,0 0-1,2 1 1,-15 35 0,11-13-496,-16 65 0,26-88-440,-2 1 0,0-1-1,-1-1 1,-1 1 0,-1-2 0,-17 27 0,5-5 203,21-37-194,0-1-1,0 0 1,0 0-1,0 1 1,0-1 0,1 0-1,0 1 1,-1-1-1,1 1 1,0-1-1,0 1 1,0-1-1,0 0 1,1 1 0,-1-1-1,1 4 1,-1-6-57,0 0-1,0 0 1,0 0 0,0 1 0,0-1 0,0 0 0,0 0-1,0 0 1,1 1 0,-1-1 0,0 0 0,0 0 0,0 0-1,0 1 1,0-1 0,0 0 0,0 0 0,0 0 0,1 0-1,-1 1 1,0-1 0,0 0 0,0 0 0,0 0 0,0 0-1,1 0 1,-1 0 0,0 1 0,0-1 0,0 0 0,1 0-1,-1 0 1,0 0 0,0 0 0,0 0 0,1 0 0,-1 0-1,0 0 1,0 0 0,0 0 0,1 0 0,-1 0 0,0 0 0,0 0-1,0 0 1,1 0 0,-1 0 0,0 0 0,1-1 0,3-12-1386,-1-17-1225,-4 21 1935,0 0 0,0 0 0,0 0 1,-1 0-1,-4-11 0,4 16 668,1-1 0,-1 1 0,0 0 1,0 0-1,0 0 0,-1 0 0,0 0 0,1 0 0,-1 1 0,0-1 0,-7-5 0,1 8-1506,5-1 1176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15379,'-1'11'491,"0"0"0,-1-1-1,-1 1 1,1 0 0,-2-1-1,-6 17 1,4-15-144,2 1 0,0 0 0,-5 25 0,7 6 49,2-42-372,0 1-1,0 0 0,0-1 1,1 1-1,-1-1 0,1 1 1,0-1-1,0 1 0,0-1 1,0 1-1,0-1 0,1 0 1,-1 0-1,3 3 0,-4-4-23,1-1 0,0 1 0,0-1 0,0 1-1,0-1 1,0 1 0,0-1 0,0 0 0,0 0-1,-1 1 1,1-1 0,0 0 0,0 0 0,0 0 0,0 0-1,0 0 1,0 0 0,0 0 0,0-1 0,0 1-1,0 0 1,0 0 0,0-1 0,0 1 0,0-1-1,0 1 1,0-1 0,-1 1 0,1-1 0,0 1-1,0-1 1,-1 0 0,1 1 0,0-1 0,-1 0-1,1 0 1,0 0 0,0 0 0,22-33-646,-16 19 519,1 3-93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13507,'-20'-4'1736,"7"4"-944,4 0-231,12 4 1343,6-1-656,14 3-208,4-2-127,10-1-353,3 2-112,3-5-248,2-2-344,-6-2-808,-2-6 856,-16-3-176,-3-3-153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17196,'6'1'1656,"2"1"-1248,2-2-328,6 0 768,-1-2-584,1 1-152,-3 1-152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3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17 195 19988,'25'-5'3634,"6"-1"-3163,-11 0-438,0-2 0,-1 0 0,28-16 0,-39 20-55,0-2 0,0 1 0,0-1 0,0 0 0,-1-1 0,0 0 0,0 0 0,-1 0 0,9-14 0,-14 19 16,0 1-1,0 0 1,-1-1 0,1 1-1,0 0 1,-1-1-1,1 1 1,-1-1 0,0 1-1,1-1 1,-1 1 0,0-1-1,0 1 1,0-1-1,0 1 1,0-1 0,0 1-1,-1-1 1,1 1 0,0 0-1,-1-1 1,1 1-1,-1-1 1,1 1 0,-1 0-1,0-1 1,0 1-1,1 0 1,-1 0 0,0-1-1,0 1 1,-2-1 0,1 0 2,-1 0 0,0 1 1,0-1-1,1 1 0,-1 0 1,0-1-1,0 1 0,0 1 1,0-1-1,0 0 0,-1 1 1,1 0-1,0-1 0,-6 2 1,-2 0 30,0 1 0,0 0 1,0 1-1,0 1 1,1 0-1,-1 0 0,1 1 1,0 0-1,1 0 0,-1 2 1,-12 9-1,17-12 1,-1 0 0,1 1 0,0 0 0,0 0 0,1 0 0,-1 0 1,1 1-1,0 0 0,0 0 0,1 0 0,0 0 0,0 0 0,1 1 0,-1 0 0,1-1 0,1 1 0,-1 0 0,1 0 0,0 8 0,1-12-43,0-1-1,1 1 1,-1-1-1,1 1 1,0-1-1,-1 1 1,1-1-1,0 0 0,1 0 1,-1 1-1,0-1 1,1 0-1,-1 0 1,1 0-1,-1 0 1,1-1-1,0 1 1,0 0-1,0-1 1,0 1-1,0-1 1,0 0-1,0 1 1,0-1-1,5 1 0,3 1-17,0 0 0,0 0-1,0-1 1,0-1 0,11 1-1,35-1-122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7 606 12883,'0'0'51,"-6"25"2194,9-16-1120,-2-9-1064,-1 0-1,1 0 0,0 0 0,-1 0 1,1 0-1,0 0 0,-1 0 0,1 0 0,0 0 1,-1 0-1,1 0 0,0 0 0,-1-1 1,1 1-1,-1 0 0,1 0 0,0-1 1,-1 1-1,2-1 0,7-5 197,0 0-1,-1-1 1,1 0-1,-1 0 1,-1-1 0,1 0-1,11-17 1,39-71 332,-53 89-534,19-38 122,-2-1 0,-2-1 0,-2-1 0,-2-1 0,-2 0 0,9-63 0,-22 101-69,0 7-53,0 1 0,0-1-1,-1 0 1,0 1 0,1-1-1,-1 0 1,-1 1-1,1-1 1,0 1 0,-1-1-1,-1-5 1,2 9-47,0-1 1,-1 1 0,1 0-1,0 0 1,0 0-1,0-1 1,0 1 0,-1 0-1,1 0 1,0 0-1,0-1 1,0 1 0,0 0-1,-1 0 1,1 0-1,0 0 1,0 0 0,-1-1-1,1 1 1,0 0-1,0 0 1,-1 0-1,1 0 1,0 0 0,0 0-1,-1 0 1,1 0-1,0 0 1,0 0 0,-1 0-1,1 0 1,0 0-1,0 0 1,-1 0 0,1 0-1,0 1 1,0-1-1,-1 0 1,1 0 0,0 0-1,0 0 1,-1 0-1,1 0 1,0 1 0,0-1-1,0 0 1,-1 0-1,1 0 1,0 1 0,0-1-1,0 0 1,0 0-1,0 1 1,0-1 0,-1 0-1,1 1 1,-9 15 232,-13 38-20,3 0 1,3 1 0,-12 67-1,23-98-209,-19 110 89,21-112-84,2-1 0,0 1 1,1 0-1,4 26 0,-4-45-31,0-1-1,1 1 1,-1-1-1,1 1 1,0-1 0,-1 1-1,1-1 1,0 1-1,1-1 1,-1 0 0,0 1-1,1-1 1,-1 0-1,1 0 1,0 0-1,-1 0 1,1 0 0,4 2-1,-4-3-23,0 0 0,0-1-1,0 1 1,0-1 0,0 0-1,0 0 1,0 0 0,0 0-1,0 0 1,0 0 0,0 0-1,0-1 1,0 1 0,0-1-1,0 1 1,-1-1 0,1 0-1,0 0 1,0 0 0,0 0-1,-1 0 1,1 0 0,0 0-1,2-3 1,10-8-415,0-1 0,-1-1 0,0 0 0,-2 0 0,1-2 0,14-26 0,-7 9 114,-3-1 1,17-47 0,-46 125 3159,12-40-2775,0 0-1,0 1 1,0-1 0,1 0-1,-1 1 1,1-1 0,0 1-1,1-1 1,-1 1-1,1-1 1,0 0 0,0 1-1,0-1 1,2 5 0,-1-7-37,-1-1-1,1 0 1,-1 1 0,1-1 0,-1 0 0,1 0 0,0 0 0,0 0 0,0 0 0,0 0-1,0 0 1,-1-1 0,1 1 0,0-1 0,0 1 0,1-1 0,-1 0 0,0 0-1,0 0 1,0 0 0,0 0 0,0 0 0,0-1 0,3 0 0,9-2 7,-1-1 0,21-7 0,-22 6 0,14-5 17,-14 5 7,1 0 0,0 1 0,0 0 0,15-1 1,-25 4-14,0 1 1,0 0 0,0 0 0,-1 0-1,1 0 1,0 0 0,0 1 0,0-1-1,0 1 1,0 0 0,0 0 0,-1 0-1,1 0 1,0 0 0,-1 0 0,1 1-1,-1 0 1,1-1 0,-1 1 0,0 0-1,0 0 1,0 0 0,0 0 0,2 3-1,8 18 294,-10-17-205,1 0 0,0 0 0,1-1-1,7 11 1,-10-15-102,-1 0 0,1-1 0,0 1 0,0 0 0,0 0 0,0-1 0,0 1 0,0-1 0,0 1 0,0-1 0,0 1 0,0-1 0,0 1 0,0-1 0,0 0 0,0 0 0,0 0 0,0 1 0,0-1 1,1 0-1,-1 0 0,0-1 0,0 1 0,0 0 0,0 0 0,0 0 0,0-1 0,0 1 0,0-1 0,0 1 0,0 0 0,0-1 0,2-1 0,5-3 29,-1-2 1,1 1 0,11-13 0,-14 12-34,1 1 1,1 0 0,-1 0-1,1 1 1,13-8-1,-20 12-71,1 1 1,0 0-1,0 0 0,0 0 0,0-1 0,0 1 0,0 0 1,-1 0-1,1 0 0,0 0 0,0 1 0,0-1 0,0 0 1,0 0-1,0 0 0,-1 1 0,1-1 0,0 1 0,0-1 1,0 0-1,-1 1 0,1-1 0,0 1 0,-1 0 0,1-1 1,0 1-1,-1 0 0,1-1 0,-1 1 0,1 0 0,-1-1 1,1 1-1,-1 0 0,1 0 0,-1 0 0,0-1 0,0 1 1,1 0-1,-1 0 0,0 0 0,0 0 0,0 0 0,0 0 1,0 0-1,0-1 0,0 1 0,0 0 0,0 0 0,0 0 1,-1 0-1,1 0 0,0 0 0,-1-1 0,1 1 0,0 0 1,-1 0-1,1-1 0,-1 1 0,0 1 0,-2 0-510,-2-4-153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16644,'-6'0'1224,"6"6"-984,5-2-184,3-1 968,5 0-728,5-6-48,-1 0-88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 18660,'-1'1'81,"1"0"0,-1-1 1,0 1-1,0 0 0,1-1 0,-1 1 1,0 0-1,1 0 0,-1-1 0,1 1 1,-1 0-1,1 0 0,-1 0 0,1 0 1,0 0-1,-1 0 0,1 0 0,0 0 1,0 0-1,0 0 0,0 0 0,0 0 1,0 0-1,0 0 0,0 0 0,0 1 1,1-1-34,-1 0-1,1-1 1,0 1 0,-1 0 0,1 0 0,0-1 0,-1 1 0,1-1-1,0 1 1,0-1 0,0 1 0,0-1 0,0 1 0,-1-1 0,1 0 0,0 1-1,0-1 1,0 0 0,0 0 0,0 0 0,0 0 0,0 0 0,0 0 0,0 0-1,0 0 1,0 0 0,2-1 0,5 0-6,0-1 1,-1-1-1,1 1 0,0-1 1,-1-1-1,0 1 0,0-2 0,0 1 1,0 0-1,0-1 0,-1 0 1,0-1-1,0 0 0,6-8 1,-3 5-124,-2-1 0,1-1 1,-1 1-1,-1-1 1,0-1-1,0 1 1,-1-1-1,5-18 0,-9 27 44,0 0-1,-1 0 1,0-1-1,1 1 1,-1 0-1,-1 0 1,1 0-1,0-1 1,-2-2-1,2 5 30,0 1-1,0-1 1,0 1-1,0-1 1,-1 1-1,1-1 1,0 1-1,-1-1 0,1 1 1,0-1-1,-1 1 1,1 0-1,0-1 1,-1 1-1,1-1 1,-1 1-1,1 0 0,-1-1 1,1 1-1,0 0 1,-1 0-1,0-1 1,0 1 1,0 0-1,0 0 1,0 0 0,0 1 0,1-1 0,-1 0-1,0 0 1,0 0 0,0 1 0,0-1 0,0 1 0,1-1-1,-1 0 1,0 1 0,0-1 0,1 1 0,-1 0-1,-1 0 1,-6 9 72,0-1 0,0 1-1,0 1 1,2-1-1,-1 1 1,1 1 0,1-1-1,0 1 1,0 0 0,2 0-1,-1 0 1,-2 25-1,5-35-41,1-1-1,0 1 0,0 0 1,0 0-1,0 0 0,0 0 1,0 0-1,1 0 0,-1 0 0,1 0 1,-1 0-1,1-1 0,0 1 1,1 2-1,-2-3-8,1 0 0,0 0 0,0 0 0,0 0 0,0 0 0,-1-1 0,1 1 0,0 0 0,0-1 0,1 1 0,-1-1 0,0 1 0,0-1 0,0 0 0,0 1 0,0-1 0,3 0 0,1 0-7,1 0 0,-1-1 0,1 1 0,-1-1 0,1-1 0,-1 1 0,0-1 0,8-3 0,20-10-248,52-33 0,-56 30 17,0 2-1,44-18 0,-70 33 223,0 0 0,0 0 1,0 0-1,0 0 0,0 1 1,0-1-1,0 1 0,0 0 0,0 0 1,0 0-1,5 1 0,-7-1 21,0 0-1,0 1 0,0 0 0,0-1 0,0 1 0,0 0 0,0-1 1,0 1-1,0 0 0,0 0 0,0 0 0,-1 0 0,1 0 0,0 0 1,-1 0-1,1 0 0,0 0 0,-1 0 0,1 1 0,-1-1 0,0 0 1,1 0-1,-1 0 0,0 1 0,0-1 0,0 0 0,0 0 0,0 1 1,0 0-1,-1 25 414,1-21-295,-1 0 0,1 0 0,0 1-1,1-1 1,0 0 0,0 0 0,0 0 0,2 7 0,-2-12-114,0 0 1,-1 0-1,1 0 0,0 0 0,0 0 0,0 0 1,-1 0-1,1 0 0,0 0 0,1 0 0,-1-1 1,0 1-1,0 0 0,0-1 0,0 1 0,0-1 1,1 1-1,-1-1 0,0 0 0,0 1 0,1-1 1,-1 0-1,0 0 0,1 0 0,-1 0 0,0 0 1,0 0-1,1 0 0,-1-1 0,0 1 1,2-1-1,5-1 10,-1 0 0,-1 0 0,1-1 0,9-5 0,42-27-98,-41 23-59,1 1 0,0 1 0,37-14 0,-53 23 114,-1 1 1,1-1-1,0 0 1,0 1-1,-1-1 0,1 1 1,0 0-1,0 0 1,0-1-1,0 1 0,-1 0 1,1 1-1,0-1 1,0 0-1,0 0 1,0 1-1,-1-1 0,1 1 1,0 0-1,0-1 1,-1 1-1,1 0 1,0 0-1,-1 0 0,1 0 1,-1 0-1,1 1 1,-1-1-1,0 0 0,0 1 1,1-1-1,1 4 1,0 2 35,-1 0-1,1 1 1,-1-1 0,0 1 0,-1-1 0,2 13-1,-1-3 78,-2-16-98,0 0 1,0 0 0,1 0 0,-1 1 0,0-1-1,1 0 1,-1 0 0,0 0 0,1 0 0,0 0-1,-1 0 1,1 0 0,-1 0 0,1 0 0,0 0 0,0 0-1,0-1 1,-1 1 0,1 0 0,0 0 0,0-1-1,0 1 1,0-1 0,0 1 0,0-1 0,0 1-1,0-1 1,1 0 0,-1 1 0,0-1 0,0 0 0,0 0-1,0 0 1,0 0 0,1 0 0,-1 0 0,0 0-1,0 0 1,0 0 0,0 0 0,1-1 0,-1 1-1,2-1 1,6-3-46,1 0-1,-1 0 0,0-1 1,9-6-1,-8 5-5,4-2-8,-2 0-29,1 1 0,-1 0 1,1 1-1,0 0 0,26-6 0,-38 11 85,1 1 0,-1 0 0,0 0-1,0-1 1,0 1 0,0 0 0,0 0-1,0 0 1,0 0 0,1 1-1,-1-1 1,0 0 0,0 0 0,0 1-1,0-1 1,0 0 0,0 1 0,0-1-1,0 1 1,0 0 0,0-1 0,0 1-1,0 0 1,1 0 0,-2 1 21,1-1 1,0 1-1,-1-1 0,1 1 1,-1-1-1,1 1 0,-1 0 1,0-1-1,1 1 1,-1-1-1,0 1 0,0 0 1,0-1-1,-1 4 1,0 2 2,-1 1 0,0-1 0,-1 1 0,1-1 0,-8 13 0,7-19-1084,0-7 963,0-13 618,2 15-774,-4-21-25,-4-7-71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14155,'-9'21'5695,"-19"46"-4743,11-24-564,-57 167-210,66-178-143,1-1 0,1 2-1,2-1 1,0 61 0,5-85-28,0-1-1,0 1 1,0 0 0,1 0-1,0 0 1,0-1-1,1 1 1,0-1 0,7 12-1,-9-17-43,0 0-1,1 0 0,-1 0 0,1 0 0,-1-1 1,1 1-1,-1 0 0,1-1 0,0 0 0,0 1 1,0-1-1,0 0 0,0 0 0,0 0 1,0 0-1,0 0 0,0 0 0,1-1 0,-1 1 1,0-1-1,0 0 0,1 1 0,-1-1 0,0 0 1,1 0-1,-1-1 0,0 1 0,0 0 0,1-1 1,-1 1-1,0-1 0,0 0 0,0 0 0,0 0 1,0 0-1,0 0 0,3-2 0,15-10-198,0-4-96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16988,'-7'-12'2064,"-2"4"553,12 9-1817,5 4-416,7-1-1064,4 0 1872,8 1-1216,4-3-40,9 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41 169 14587,'-1'2'181,"1"-1"1,0 1-1,0 0 0,0-1 1,0 1-1,1-1 0,-1 1 1,0-1-1,1 1 0,-1-1 0,1 1 1,-1-1-1,1 0 0,0 1 1,-1-1-1,1 0 0,0 1 1,0-1-1,0 0 0,0 0 0,0 0 1,0 0-1,1 0 0,1 2 1,-1-3-43,1 1 1,-1 0 0,0-1 0,0 0-1,1 0 1,-1 1 0,0-1 0,1-1-1,-1 1 1,0 0 0,1-1 0,-1 1-1,0-1 1,0 1 0,1-1 0,2-2-1,15-6 166,0 0 0,-2-2 0,28-19 0,-36 23-297,0-1-1,0-1 1,-1 0 0,0 0-1,-1 0 1,0-1-1,9-14 1,-16 22-9,0 0 0,0 0 0,0 0 0,0 0 0,0 0 0,0 0 0,-1-1 0,1 1 0,-1 0 0,0 0 0,1-1 0,-1 1 0,0 0 0,0-1 0,0 1 0,-1 0 0,0-3 0,1 4 4,-1 0 0,0 0 0,1 0 0,-1 0 0,0 0 0,0 0 0,0 0 0,0 0 0,0 1 1,0-1-1,0 0 0,0 1 0,0-1 0,0 0 0,0 1 0,0 0 0,-1-1 0,1 1 0,0 0 0,0-1 0,0 1 0,-1 0 0,1 0 0,0 0 0,0 0 0,-1 0 0,1 0 0,0 1 0,0-1 0,0 0 0,-1 1 0,1-1 0,-1 1 0,-11 3 65,1 0 0,-1 1-1,1 1 1,0 0 0,1 0 0,-1 1 0,-16 14 0,12-8 84,0 1 0,0 1 1,2 1-1,-15 19 0,20-23-6,1 0 0,1 1-1,-8 16 1,13-25-116,0-1 0,1 0 0,0 1 0,0-1-1,0 1 1,0-1 0,0 1 0,1-1 0,0 1 0,-1 0 0,1-1 0,1 1 0,-1 0 0,0-1-1,1 1 1,0-1 0,0 1 0,2 5 0,-1-7-63,-1 0 0,1 0 0,0 0 1,0 0-1,0 0 0,0 0 0,0-1 0,0 1 0,1-1 0,-1 0 0,0 0 1,1 0-1,-1 0 0,1 0 0,-1 0 0,1 0 0,-1-1 0,1 1 1,3-1-1,7 1-335,1-1 0,20-1 0,-23 0 335,26-3-329,-1-6-121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249 378 17332,'2'-3'133,"0"-1"1,-1 1 0,1 0 0,-1 0-1,0-1 1,0 1 0,0-1-1,0 1 1,0-1 0,-1 0-1,0 1 1,0-7 0,0 9-106,0-1-1,0 1 1,-1 0 0,1-1-1,-1 1 1,1 0 0,-1 0-1,0-1 1,0 1 0,1 0-1,-1 0 1,0 0 0,0 0-1,0 0 1,0 0 0,0 0-1,0 0 1,0 0 0,0 1-1,-1-1 1,1 0 0,0 1-1,0-1 1,-1 1 0,1-1-1,0 1 1,-1 0 0,1 0 0,0-1-1,-1 1 1,1 0 0,-1 0-1,1 0 1,0 0 0,-1 1-1,1-1 1,-2 1 0,-5 0 35,0 1 1,0 0-1,1 0 1,0 1-1,-1 0 1,1 1-1,0-1 1,0 1-1,1 1 1,-9 6-1,-2 3 98,0 0-1,-21 25 1,31-31-90,-28 35 195,32-40-229,1 0-1,0 0 1,0 0-1,0 0 1,1 1 0,-1-1-1,1 0 1,0 1-1,0 0 1,0-1-1,0 5 1,1-8-32,0 1 1,0-1-1,0 1 0,0-1 0,0 1 1,1-1-1,-1 0 0,0 1 1,0-1-1,0 1 0,1-1 0,-1 0 1,0 1-1,1-1 0,-1 0 0,0 0 1,1 1-1,-1-1 0,1 0 1,-1 1-1,0-1 0,1 0 0,-1 0 1,1 0-1,-1 0 0,1 0 0,-1 1 1,0-1-1,1 0 0,-1 0 1,1 0-1,-1 0 0,1 0 0,-1 0 1,1 0-1,-1 0 0,1-1 0,23-3 17,-20 3-11,-1 1-11,19-5-4,0 0-1,0 2 1,36 0 0,-53 3 2,-1-1 0,1 2-1,0-1 1,0 1 0,-1-1 0,1 2 0,0-1 0,-1 0 0,1 1 0,-1 0 0,0 0 0,1 0 0,-1 0 0,0 1 0,0-1 0,-1 1 0,1 0 0,0 0 0,-1 1 0,0-1 0,0 1 0,0 0 0,4 6 0,-3 0 3,-1 0 0,0 0 0,0 0 0,-1 0 0,0 0 0,-1 1 0,0-1 0,-1 0 0,0 1 0,0-1 0,-1 1-1,-1-1 1,-2 13 0,-5 11 158,-1-2 0,-24 54-1,31-79-115,-23 46 290,24-49-280,0-1 1,0 1 0,-1-1-1,0 1 1,0-1 0,0 0-1,0 0 1,0 0-1,-1 0 1,-5 3 0,8-6-43,1 1 1,-1-1-1,1 0 1,-1 0-1,0 1 1,1-1-1,-1 0 1,1 0-1,-1 0 1,0 0-1,1 0 1,-1 0 0,0 0-1,1 0 1,-1 0-1,1 0 1,-1 0-1,0-1 1,1 1-1,-1 0 1,1 0-1,-1-1 1,0 1-1,1 0 1,-1-1-1,1 1 1,-1 0-1,1-1 1,-1 1-1,1-1 1,0 1-1,-1-1 1,0 0-1,-8-23 199,7 9-197,1 0 0,1 0 0,0 0 0,1 0 0,0 0 0,1 0 0,1 0 0,8-26 0,4-4-183,33-65-1,-35 84 71,0 1-1,2 0 1,18-22 0,-27 38 70,1 1 1,0 0-1,1 1 1,-1 0 0,1 0-1,1 1 1,-1-1-1,1 2 1,0-1-1,0 1 1,16-5-1,-23 9 26,0 0-1,0 1 1,0-1-1,0 1 1,-1-1-1,1 1 1,0 0-1,0-1 1,0 1-1,0 0 1,0 0-1,0 1 1,0-1-1,0 0 1,0 1-1,0-1 1,0 1-1,0 0 0,-1-1 1,1 1-1,3 2 1,-4-1-2,1-1 1,-1 1-1,0 0 1,1 0-1,-1 0 1,0 0-1,0 0 1,0 0-1,-1 0 1,1 0-1,0 0 1,-1 0-1,0 0 0,1 0 1,-1 1-1,0 1 1,0 8 9,-1 0 1,0-1-1,-1 1 1,0-1-1,-7 20 1,9-31-1,0 0 1,0 0 0,0 0-1,0 0 1,0 0 0,0 0-1,0 0 1,0 0 0,0-1 0,0 1-1,0 0 1,1 0 0,-1 0-1,0 0 1,0 0 0,0 0-1,0 0 1,0 0 0,0 0-1,0 0 1,0 0 0,0 0 0,0 0-1,0 0 1,0 0 0,0 0-1,0 0 1,0 1 0,0-1-1,1 0 1,-1 0 0,0 0-1,0 0 1,0 0 0,0 0-1,0 0 1,0 0 0,0 0 0,0 0-1,0 0 1,0 0 0,0 0-1,0 0 1,0 0 0,0 0-1,0 0 1,0 0 0,0 0-1,0 0 1,0 0 0,0 1 0,0-1-1,0 0 1,0 0 0,0 0-1,9-7 116,8-11 27,-7 5-34,-1 0 0,0 0-1,-1-1 1,0 0 0,-2 0 0,1-1-1,-1 0 1,5-23 0,-11 28 164,-2 14-148,2-3-143,0 1 0,-1-1-1,1 0 1,0 1 0,0-1-1,0 0 1,0 1 0,0-1-1,0 0 1,0 1-1,0-1 1,1 0 0,0 2-1,0-1-82,1 0 1,-1 0-1,1-1 0,0 1 0,0-1 0,0 1 0,0-1 0,0 0 0,0 0 1,0 0-1,0 0 0,0 0 0,1 0 0,-1 0 0,0-1 0,1 1 0,-1-1 1,0 0-1,1 0 0,-1 0 0,4 0 0,7 0-601,0-2 1,19-3-1,-27 4 512,200-50-5887,-195 48 6192,-9 5 939,-13 7 2005,-4 2-1841,16-11-1187,-1 0 0,1 0 0,-1 1 0,1-1 0,-1 1-1,1-1 1,0 0 0,-1 1 0,1-1 0,-1 1 0,1-1 0,0 0 0,0 1-1,-1-1 1,1 1 0,0-1 0,0 1 0,0-1 0,-1 1 0,1 0 0,0-1-1,0 1 1,0 0 0,10 1 305,21-8-296,-29 6-34,2-1-10,-1 0 0,1 0 0,0 1-1,-1-1 1,1 1 0,0 0 0,0 0-1,-1 0 1,1 0 0,0 1 0,-1 0 0,1 0-1,0 0 1,5 2 0,-6-1 6,-1 0-1,1 0 1,0 0 0,-1 0 0,0 0-1,1 0 1,-1 1 0,0 0 0,0-1-1,0 1 1,-1 0 0,1 0 0,-1 0-1,0 0 1,1 0 0,-1 0-1,1 4 1,1 6 42,-1 0-1,0 1 0,-1-1 1,0 0-1,-1 0 1,-1 0-1,-2 18 1,-25 93 511,9-50-152,103-412-2089,-58 257 1408,2 2 0,47-90 1,-72 162 354,1 0 0,-1 0 0,1 0 0,1 1 1,0 0-1,-1 0 0,8-6 0,-12 12-58,0-1-1,1 1 1,-1-1-1,1 1 1,-1 0-1,0-1 1,1 1-1,-1 0 1,1 0-1,-1-1 1,1 1-1,-1 0 1,1 0-1,-1 0 1,1 0-1,-1-1 1,1 1 0,-1 0-1,1 0 1,-1 0-1,1 0 1,-1 0-1,1 0 1,-1 0-1,1 0 1,-1 1-1,1-1 1,-1 0-1,1 0 1,0 1 6,-1 0 1,1 0-1,-1-1 1,1 1-1,-1 0 0,0 0 1,1 0-1,-1-1 1,0 1-1,0 0 1,1 0-1,-1 0 0,0 0 1,0 0-1,0 1 1,-4 32 507,-32 83 105,35-116-681,1-1 0,0 1 0,0-1 0,0 1 1,0-1-1,0 1 0,0-1 0,0 1 0,0-1 0,0 1 0,0-1 0,0 0 0,0 1 1,1-1-1,-1 1 0,0-1 0,0 1 0,0-1 0,1 0 0,-1 1 0,0-1 0,0 1 1,1-1-1,-1 0 0,0 1 0,1-1 0,-1 0 0,0 1 0,1-1 0,-1 0 1,1 0-1,-1 1 0,0-1 0,1 0 0,-1 0 0,1 0 0,0 1 0,23 1-1037,-6 0 379,-14 0 681,0 0 0,0 0 1,0 1-1,0-1 1,0 1-1,-1 0 0,1 0 1,-1 0-1,0 0 1,0 1-1,0-1 0,0 1 1,-1 0-1,1 0 1,-1 0-1,0 0 0,0 0 1,0 0-1,-1 1 0,0-1 1,1 1-1,-2-1 1,1 1-1,0-1 0,-1 8 1,0-2 209,0-1 0,0 1 1,-1-1-1,-1 0 0,0 0 1,0 1-1,0-1 0,-1-1 0,-1 1 1,0 0-1,-7 13 0,4-12 113,0-1 0,0 1 0,-10 9 0,14-17-253,1 0 1,-1 1-1,1-1 0,-1 0 0,0 0 0,0 0 0,0 0 0,0-1 0,0 1 0,0-1 1,-1 0-1,1 0 0,0 0 0,-1 0 0,-4 0 0,8-1-94,-1 0-1,0 0 1,0 0-1,1 0 0,-1 0 1,0 0-1,0 0 1,1 0-1,-1 0 1,0-1-1,0 1 1,1 0-1,-1 0 1,0-1-1,1 1 1,-1-1-1,0 1 1,1 0-1,-1-1 1,0 1-1,1-1 1,-1 1-1,1-1 1,-1 1-1,1-1 0,0 0 1,-1 1-1,1-1 1,-1 0-1,1 1 1,0-1-1,0 0 1,-1 0-1,1 1 1,0-1-1,0 0 1,0 1-1,0-1 1,0 0-1,0 0 1,0 0-1,0 1 1,0-1-1,0 0 1,0 1-1,0-1 0,1 0 1,-1 0-1,0 1 1,0-1-1,1-1 1,0-1-250,1 0 1,-1 0-1,1 1 1,-1-1-1,1 0 1,0 1-1,0-1 1,0 1-1,0-1 1,0 1-1,5-4 1,2 2-96,0 0 0,1 1 0,0 0 0,-1 0 0,1 1 0,0 0-1,0 1 1,0 0 0,15 1 0,-11 0 673,1-1 1,-1-1-1,27-6 0,-33 5 47,1 0 0,-1-1-1,1 0 1,-1 0 0,0 0 0,-1-1 0,1-1 0,12-11-1,-16 13-168,-1 0-1,1 0 1,-1-1-1,1 0 0,-1 1 1,0-1-1,-1 0 1,1 0-1,-1-1 0,0 1 1,-1 0-1,1-1 1,-1 1-1,0-1 0,0-7 1,-1 12-154,1 0 0,-1 0 1,0 1-1,0-1 0,0 0 0,0 0 1,0 1-1,0-1 0,0 0 0,0 0 1,-1 1-1,1-1 0,0 0 1,0 0-1,0 1 0,-1-1 0,1 0 1,0 1-1,-1-1 0,1 0 0,-1 1 1,1-1-1,-1 1 0,1-1 0,-1 0 1,1 1-1,-1-1 0,0 1 0,1 0 1,-1-1-1,0 1 0,1 0 1,-1-1-1,-1 1 0,1 0-9,0 0 0,0 0 0,0 0 0,0 1 0,0-1 0,-1 1 1,1-1-1,0 1 0,0-1 0,0 1 0,0-1 0,0 1 0,1 0 0,-1 0 0,0-1 0,0 1 0,0 0 0,1 0 0,-1 0 0,0 0 0,1 0 1,-1 0-1,0 1 0,-1 2 9,0-1 1,0 1 0,1 0-1,0 0 1,-1-1-1,1 1 1,1 0 0,-1 0-1,0 0 1,1 0 0,0 0-1,0 5 1,1-7-4,-1 0-1,0 0 1,1 0 0,-1 0 0,1 0-1,0-1 1,0 1 0,-1 0-1,1-1 1,1 1 0,-1 0 0,0-1-1,0 1 1,0-1 0,1 0 0,-1 1-1,1-1 1,-1 0 0,1 0 0,-1 0-1,1 0 1,0 0 0,-1 0-1,1 0 1,0-1 0,0 1 0,0-1-1,2 1 1,23 3 27,0-1-1,0-1 1,1-2 0,44-4-1,16 0 80,-62 5-13,-18 0 23,-1-1 0,1 0 1,0 0-1,0 0 1,10-3-1,-17 2-88,1 1 1,-1-1-1,0 0 1,0 0-1,1 0 1,-1 0-1,0 0 0,0 0 1,0 0-1,0-1 1,0 1-1,0 0 1,0 0-1,-1-1 0,1 1 1,1-3-1,8-29 296,-7 25-251,1-7 10,0-1 1,1-18 0,-4 28-89,0-1 0,-1 1-1,0 0 1,0 0 0,-1 0 0,0 0 0,0 0 0,-3-9 0,4 14-4,0 0-1,0 1 0,0-1 1,0 1-1,-1-1 0,1 1 1,0-1-1,0 1 1,-1-1-1,1 1 0,0-1 1,-1 1-1,1-1 0,0 1 1,-1-1-1,1 1 1,-1 0-1,1-1 0,-1 1 1,1 0-1,-1-1 0,1 1 1,-1 0-1,1 0 1,-1-1-1,1 1 0,-1 0 1,1 0-1,-1 0 0,0 0 1,1 0-1,-2 0 0,1 0 0,0 1-1,0-1 1,0 1 0,-1 0-1,1 0 1,0-1-1,0 1 1,0 0-1,0 0 1,1 0-1,-1 0 1,0 0-1,-1 2 1,-2 3-4,1 0 1,0 0 0,0 0 0,-3 10 0,5-10 4,0 0 0,0-1 0,0 1 0,1 0 0,0 0 0,0 0 0,0 0 0,1-1 0,0 1 0,0 0 0,0 0 0,4 8 0,-4-12 0,0 0 0,0 0 1,1 1-1,-1-1 0,1 0 0,-1 0 0,1 0 1,0-1-1,0 1 0,0 0 0,0-1 0,0 1 1,0-1-1,0 0 0,0 0 0,1 1 0,-1-1 1,0-1-1,1 1 0,-1 0 0,1-1 0,-1 1 1,1-1-1,-1 0 0,1 0 0,0 0 0,-1 0 1,1 0-1,-1 0 0,5-2 0,5-1 0,-1 0-1,1-2 0,-1 1 1,0-1-1,0-1 0,0 0 1,-1-1-1,18-14 0,23-13-2,-49 32 3,0 1-1,0 0 1,0 0-1,0 0 1,0 0 0,0 0-1,0 0 1,1 1 0,-1-1-1,0 0 1,0 1-1,1 0 1,-1 0 0,0 0-1,1 0 1,-1 0 0,0 0-1,1 0 1,-1 1 0,3 0-1,-2 1 1,0 0-1,-1 0 1,1 0-1,0 0 0,-1 1 1,1-1-1,-1 1 1,0-1-1,0 1 1,0 0-1,0 0 1,2 4-1,15 27-1192,-40-48-514,-6-6 1159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13627,'29'-9'688,"1"5"-496,6 1-136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11690,'-6'30'1809,"3"10"-1001,-3 6-352,3 6 1857,5 4-1649,-2-1-48,5-6-328,3-4-240,-3-11-384,1-8-136,-6-12-208,-4-5 480,-13-9-144,-2-5-145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14459,'0'-5'124,"0"0"0,1 0 0,-1 0 0,1 0 0,0 0 0,0 0 0,1 0 0,-1 1-1,1-1 1,0 1 0,0-1 0,1 1 0,-1 0 0,1-1 0,0 1 0,0 1 0,1-1 0,-1 0 0,1 1 0,-1 0 0,1 0 0,0 0-1,0 0 1,1 0 0,-1 1 0,9-4 0,9-3 179,1 1 0,0 1 0,0 1 1,0 1-1,1 0 0,0 2 0,-1 1 0,1 1 0,0 1 0,41 5 0,-60-4-286,0 0-1,1 1 1,-1-1-1,0 1 1,0 0-1,0 0 1,0 1-1,0 0 1,-1-1-1,1 1 1,-1 1-1,5 3 1,-7-4-4,1 0 1,-1 0 0,0 0 0,0 0 0,0 0 0,0 1-1,0-1 1,-1 1 0,0-1 0,1 1 0,-1 0 0,-1-1 0,1 1-1,-1 0 1,1 0 0,-1-1 0,0 1 0,-1 4 0,0 5 53,-2 0 0,0 0 0,0 0 0,-2 0 0,1 0-1,-2-1 1,1 0 0,-2 0 0,-14 21 0,3-8 107,-2 0 0,0-2-1,-29 25 1,44-43-233,0 0 0,-1-1 0,1 1 0,-1-1 0,0-1 0,0 1 0,-6 2 0,12-6 40,-1 0 0,1 1 0,0-1 0,0 0 0,0 0 0,-1 0 0,1 0 0,0 0 0,0 1 0,0-1 1,-1 0-1,1 0 0,0 0 0,0 0 0,-1 0 0,1 0 0,0 0 0,0 0 0,-1 0 0,1 0 0,0 0 0,0 0 0,-1 0 0,1 0 0,0 0 0,0 0 1,0 0-1,-1-1 0,1 1 0,0 0 0,0 0 0,-1 0 0,1 0 0,0 0 0,0 0 0,0-1 0,0 1 0,-1 0 0,1 0 0,0-1 0,5-9-248,15-15 36,11-7-151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15891,'-4'33'1331,"-13"43"0,-1 7 991,18-81-2247,-1 0 0,1 0 0,0-1-1,0 1 1,0 0 0,0 0 0,0 0 0,0 0 0,0-1 0,1 1-1,0 3 1,-1-5-58,0 0-1,1 0 1,-1 1 0,0-1-1,0 0 1,0 0 0,1 0-1,-1 1 1,0-1 0,0 0-1,1 0 1,-1 0-1,0 0 1,1 0 0,-1 0-1,0 1 1,0-1 0,1 0-1,-1 0 1,0 0-1,1 0 1,-1 0 0,0 0-1,1 0 1,-1 0 0,0 0-1,0 0 1,1-1-1,-1 1 1,0 0 0,1 0-1,-1 0 1,0 0 0,0 0-1,1 0 1,-1-1-1,1 1 1,2-3 30,0 1 0,0-1 0,0 0 0,0 0 0,0 0 0,0-1 0,3-5 0,1-3-19,-1 0-1,-1 0 1,0 0-1,0-1 1,-2 1 0,1-1-1,-2 0 1,1 0 0,-2 0-1,1-18 1,-2 30-26,0 0 0,0 0 0,0 0 0,0 0 0,0 0 0,0 1 0,0-1 0,0 0 0,0 0 0,0 0 0,-1 0 0,1 0 0,0 0 0,-1 0 0,1 0 0,-1 0 0,1 0 0,-1 1 0,1-1 0,-1 0 0,0 0 0,1 1-1,-1-1 1,0 0 0,1 1 0,-1-1 0,0 0 0,0 1 0,0-1 0,0 1 0,1 0 0,-1-1 0,-2 1 0,2 0-1,0 0 0,0 0 0,0 1 0,0-1 0,0 0 0,0 1 0,-1-1 0,1 1 0,0-1 0,0 1 0,1 0 0,-1 0 0,0-1 0,0 1 0,0 0 0,0 0 0,1 0 0,-1 0 0,0 0 0,1 0 0,-1 0-1,1 0 1,-1 0 0,1 0 0,-1 0 0,1 1 0,-2 3-4,0 1-1,1-1 1,-1 0-1,1 0 1,1 1-1,-1 7 1,1-11-13,0-1 0,0 1 0,0-1-1,0 1 1,1-1 0,-1 1 0,0-1 0,1 0 0,-1 1 0,1-1 0,0 0-1,-1 1 1,1-1 0,0 0 0,0 0 0,0 1 0,0-1 0,0 0 0,0 0-1,0 0 1,0 0 0,0 0 0,1 0 0,-1-1 0,0 1 0,1 0-1,-1-1 1,3 2 0,2-1-124,1 0 1,0 0-1,-1-1 0,1 0 0,0 0 0,0 0 1,-1-1-1,1 0 0,-1 0 0,11-4 0,66-25-297,-72 25 281,37-16-323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138 243 13667,'-13'13'1538,"-25"21"1,24-22-751,0 0 0,-15 17 0,26-25-626,0 0 0,0 0-1,0 1 1,1-1 0,-1 1 0,1-1 0,0 1-1,0 0 1,1 0 0,-1 0 0,1 0-1,-1 7 1,2-11-135,0 0-1,0 0 1,0 0-1,-1 0 1,1 1 0,1-1-1,-1 0 1,0 0-1,0 0 1,0 0-1,0 0 1,1 0-1,-1 0 1,0 0 0,1-1-1,-1 1 1,1 0-1,-1 0 1,1 0-1,0 0 1,-1 0-1,1-1 1,0 1 0,0 0-1,-1-1 1,1 1-1,0 0 1,1 0-1,0 0-7,1-1-1,-1 0 1,0 1-1,0-1 1,1 0-1,-1 0 1,0 0-1,0 0 1,1 0-1,-1-1 1,0 1-1,4-2 1,2 0-5,0-1 0,0-1 1,0 1-1,0-1 0,0-1 1,7-5-1,-7 3 5,0-1-1,0 1 1,-1-1 0,0-1-1,7-11 1,-12 16-14,0 1-1,0-1 0,0 1 1,0-1-1,-1 0 1,1 1-1,-1-1 1,0 0-1,0 0 1,-1 0-1,1 0 0,-1 0 1,0 0-1,0-1 1,0 1-1,0 0 1,-2-4-1,2 7-33,0 0 0,-1 0 0,1 1 0,0-1-1,-1 0 1,1 0 0,-1 1 0,1-1 0,-1 1 0,1-1 0,-1 0 0,1 1-1,-1-1 1,0 1 0,1-1 0,-1 1 0,0 0 0,1-1 0,-1 1 0,0 0-1,0-1 1,1 1 0,-1 0 0,0 0 0,0-1 0,0 1 0,1 0-1,-1 0 1,0 0 0,0 0 0,0 0 0,1 0 0,-1 1 0,0-1 0,0 0-1,0 0 1,1 1 0,-1-1 0,0 0 0,1 1 0,-1-1 0,0 0 0,0 1-1,1-1 1,-2 2 0,1-1-15,0-1 0,1 1-1,-1 0 1,0-1 0,0 1 0,1 0-1,-1 0 1,0 0 0,1 0 0,-1 0-1,1-1 1,-1 1 0,1 0 0,0 0 0,-1 0-1,1 1 1,0-1 0,-1 0 0,1 0-1,0 0 1,0 0 0,0 0 0,0 0-1,0 0 1,0 0 0,1 0 0,-1 0-1,0 0 1,1 0 0,-1 0 0,0 0-1,1 0 1,-1 0 0,1 0 0,-1 0-1,1 0 1,0 0 0,-1 0 0,1-1-1,1 2 1,0 0-117,1 0-1,0 0 0,0 0 1,0 0-1,0-1 1,0 1-1,0-1 0,1 0 1,-1 0-1,0 0 1,1 0-1,-1-1 0,0 1 1,1-1-1,-1 0 1,1 0-1,-1 0 0,1-1 1,4 0-1,6-1-644,0-1 1,-1-1-1,18-7 0,-14 4 581,-1 0 0,0-1 0,-1-1 0,0-1 0,0 0 0,-1-1 0,0 0 0,-1-1-1,19-23 1,-29 33 378,-1-1-1,-1 1 0,1-1 1,0 0-1,-1 1 1,1-1-1,-1 0 0,0 0 1,0 0-1,1-6 1,-2 9-102,0 0-1,0 0 1,0 0 0,0 0 0,0-1 0,0 1 0,0 0 0,0 0 0,0 0 0,0 0 0,0 0-1,-1 0 1,1-1 0,0 1 0,0 0 0,0 0 0,0 0 0,0 0 0,0 0 0,-1 0 0,1 0 0,0 0-1,0 0 1,0 0 0,0-1 0,0 1 0,-1 0 0,1 0 0,0 0 0,0 0 0,0 0 0,0 0-1,0 0 1,-1 0 0,1 0 0,0 0 0,0 0 0,0 1 0,0-1 0,0 0 0,-1 0 0,1 0 0,0 0-1,0 0 1,0 0 0,0 0 0,0 0 0,-1 0 0,1 0 0,0 1 0,0-1 0,0 0 0,0 0-1,0 0 1,-10 7 1040,0 3-674,1 0 1,-1 1-1,1 0 0,1 1 1,0-1-1,1 2 1,0-1-1,1 1 1,1 0-1,0 0 0,0 0 1,1 1-1,-3 25 1,6-37-383,1 0 0,0-1 0,0 1 0,0 0 0,0 0 0,0-1 0,0 1 0,1 0 0,-1 0 0,1-1 0,-1 1 1,1-1-1,-1 1 0,1 0 0,0-1 0,0 1 0,0-1 0,0 1 0,0-1 0,0 0 0,0 0 0,2 2 0,-2-2-11,1 0-1,0-1 1,0 1-1,0 0 0,0-1 1,0 1-1,0-1 1,0 0-1,0 0 1,0 0-1,0 0 0,0 0 1,0 0-1,0 0 1,4-1-1,4-2-29,1-1 0,-1 0 0,0 0-1,0-1 1,13-9 0,-1-2-124,-1 0 0,-1-2 0,-1 0 0,0-1 0,-1-1 0,-2-1 1,0 0-1,-1-2 0,-1 1 0,-1-2 0,19-46 0,-29 62 82,-2 5 37,1 1 0,-1-1 0,0 0 0,0 0 0,0 0 0,0 0 0,-1 0 0,1 0 0,-1-1 0,0 1 0,0 0 0,0 0 0,0 0 0,-1-4 0,1 6 15,0 1 0,0-1 0,-1 1 0,1 0 0,0-1 0,0 1 0,0 0 0,0-1 0,-1 1 0,1 0 0,0-1 0,0 1 0,-1 0 1,1 0-1,0-1 0,0 1 0,-1 0 0,1 0 0,0-1 0,-1 1 0,1 0 0,0 0 0,-1 0 0,1 0 0,-1 0 0,1-1 0,0 1 0,-1 0 0,1 0 1,0 0-1,-1 0 0,1 0 0,-1 0 0,-13 9 154,-10 21 148,5 0 224,-25 57 0,36-70-298,2 1 1,0 1-1,0-1 1,-4 38-1,9-50-168,1 0 0,0-1 0,0 1-1,1 0 1,-1-1 0,4 12 0,-3-15-46,-1 0 1,1 1 0,0-1-1,0 0 1,0 0 0,1 0 0,-1 0-1,0 0 1,1 0 0,-1 0-1,1-1 1,0 1 0,-1-1-1,1 1 1,0-1 0,0 1-1,0-1 1,0 0 0,3 2-1,1-2-30,0 0-1,-1 0 0,1 0 0,0 0 0,0-1 0,-1 0 0,1 0 1,0-1-1,0 0 0,-1 0 0,1 0 0,0 0 0,7-4 1,9-4-271,39-21 0,78-60-1044,-140 91 1326,1-1-1,0 0 1,0 0 0,0 1-1,0-1 1,0 0 0,0 1 0,0-1-1,0 0 1,-1 1 0,1-1-1,0 0 1,0 1 0,1-1-1,-1 0 1,0 1 0,0-1 0,0 0-1,0 1 1,0-1 0,0 0-1,0 1 1,0-1 0,1 0-1,-1 0 1,0 1 0,0-1 0,0 0-1,1 1 1,-1-1 0,0 0-1,0 0 1,1 0 0,-1 1-1,0-1 1,1 0 0,-1 0 0,0 0-1,0 0 1,1 0 0,-1 1-1,0-1 1,1 0 0,-1 0-1,0 0 1,1 0 0,-1 0 0,0 0-1,1 0 1,-1 0 0,0 0-1,1 0 1,-1 0 0,0-1-1,1 1 1,-1 0 0,0 0 0,1 0-1,-1 0 1,0 0 0,1-1-1,-1 1 1,0 0 0,0 0-1,1 0 1,-1-1 0,0 1 0,0-1-1,-9 31 346,7-26-295,-7 19 224,5-13-105,0 0 0,0 1 0,1-1 1,0 1-1,1-1 0,-1 14 1,2-24-157,1 1 1,0 0 0,0-1 0,0 1 0,0 0-1,0 0 1,0-1 0,0 1 0,1 0-1,-1-1 1,0 1 0,0 0 0,0-1 0,1 1-1,-1 0 1,0-1 0,1 1 0,-1 0 0,0-1-1,1 1 1,-1-1 0,1 1 0,-1-1-1,1 1 1,-1-1 0,1 1 0,-1-1 0,1 0-1,0 1 1,-1-1 0,1 0 0,0 1-1,-1-1 1,1 0 0,0 0 0,-1 0 0,1 0-1,0 1 1,-1-1 0,1 0 0,0 0 0,-1 0-1,1 0 1,0-1 0,0 1 0,-1 0-1,1 0 1,0 0 0,-1 0 0,2-1 0,5-2-1,-1 0 1,0 0 0,1 0 0,5-5 0,-8 6-17,72-53-395,-57 39 182,1 1 1,1 1-1,0 1 1,40-18-1,-60 31 212,0-1-1,-1 1 1,1-1 0,0 1-1,0 0 1,0-1 0,0 1-1,0 0 1,0 0-1,0 0 1,-1 0 0,1 0-1,0 0 1,0 0 0,0 0-1,0 0 1,0 0-1,0 0 1,0 0 0,0 1-1,0-1 1,0 0 0,-1 1-1,1-1 1,0 1 0,0-1-1,0 1 1,-1-1-1,1 1 1,0-1 0,0 1-1,-1 0 1,1 0 0,-1-1-1,1 1 1,-1 0-1,1 0 1,-1 0 0,1-1-1,-1 1 1,0 0 0,1 0-1,-1 0 1,0 0 0,0 0-1,0 0 1,1 0-1,-1 0 1,0 0 0,-1 1-1,1 8 75,0 1-1,-1-1 1,-1 0-1,-2 10 1,1-2 25,2-16-100,1 0-1,0 0 1,0 0 0,-1-1-1,2 1 1,-1 0 0,0 0 0,0 0-1,0-1 1,1 1 0,-1 0 0,1 0-1,-1-1 1,1 1 0,0 0 0,0-1-1,1 3 1,-1-3-16,0-1-1,0 1 1,0-1-1,0 1 1,-1-1-1,1 0 1,0 1-1,0-1 1,0 0-1,0 0 1,0 1 0,0-1-1,0 0 1,0 0-1,0 0 1,0 0-1,0 0 1,0 0-1,0-1 1,0 1-1,0 0 1,1-1 0,5-2-38,-1 0 1,1 0 0,-1-1 0,0 0 0,0 0-1,0 0 1,5-6 0,30-29-213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16588,'-3'3'179,"1"-1"1,-1 1-1,1 0 1,0 0 0,0 0-1,0 0 1,0 0 0,0 0-1,1 0 1,-1 0-1,1 1 1,-1 4 0,-1-1 61,-12 40 546,1 1 0,3 0 0,1 1 1,-4 86-1,13-125-709,1 39 199,0-47-259,0 0 0,0 1-1,1-1 1,-1 0 0,1 0-1,-1 0 1,1 0-1,0 0 1,0 0 0,0 0-1,0 0 1,0 0 0,0 0-1,0 0 1,1-1 0,-1 1-1,1-1 1,1 3-1,-1-4-9,-1 1 0,0-1 0,1 1 0,-1-1 0,1 0-1,-1 0 1,1 1 0,-1-1 0,1 0 0,-1 0 0,0 0-1,1-1 1,-1 1 0,1 0 0,-1-1 0,1 1 0,-1 0 0,0-1-1,1 0 1,-1 1 0,0-1 0,0 0 0,1 1 0,-1-1-1,0 0 1,2-2 0,32-33 40,-30 30-40,45-58-285,47-80-1,-27 37-1415,-91 157-342,2-9 1442,2-8 33,2 2 1,1 0-1,-9 38 1,23-73 553,-4 27-249,6-14 111,-2-12 136,1-1 1,-1 0-1,0 0 1,0 1-1,0-1 1,0 0-1,1 0 1,-1 0 0,0 1-1,0-1 1,1 0-1,-1 0 1,0 0-1,0 0 1,1 1 0,-1-1-1,0 0 1,0 0-1,1 0 1,-1 0-1,0 0 1,1 0-1,-1 0 1,0 0 0,0 0-1,1 0 1,-1 0-1,0 0 1,1 0-1,-1 0 1,0 0-1,0 0 1,1 0 0,-1-1-1,15-9-235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25 12547,'10'-24'1670,"-10"24"-1629,0 0 1,-1 0-1,1 0 1,0 0-1,-1-1 0,1 1 1,0 0-1,0 0 1,-1 0-1,1 0 0,0 0 1,-1 0-1,1 0 0,0 0 1,-1 0-1,1 0 1,0 1-1,0-1 0,-1 0 1,1 0-1,0 0 1,0 0-1,-1 0 0,1 0 1,0 1-1,0-1 1,-1 0-1,1 0 0,0 0 1,0 1-1,-1-1 1,1 0-1,0 0 0,0 1 1,0-1-1,0 0 0,-1 1 1,-7 6 559,1 1 1,-14 16-1,-4 13-33,2 1 0,1 0 0,3 2 0,0 0 0,3 1-1,1 1 1,3 0 0,-12 67 0,23-103-538,-3 44 210,4-47-241,0-1 1,0 0 0,0 0 0,1 1-1,-1-1 1,0 0 0,1 0-1,0 0 1,-1 0 0,1 0-1,0 0 1,0 0 0,0 0-1,0 0 1,1 0 0,-1 0 0,0-1-1,3 4 1,-2-5-19,-1 1 1,0-1-1,0 1 1,0-1-1,0 1 0,1-1 1,-1 0-1,0 1 1,0-1-1,1 0 0,-1 0 1,0 0-1,0 0 1,1 0-1,-1 0 0,0-1 1,0 1-1,1 0 1,-1-1-1,0 1 0,0-1 1,0 1-1,0-1 1,0 1-1,1-1 0,-1 0 1,1-1-1,27-26-564,-3-5-55,-1-2 0,-2-1 0,21-46 0,-20 38 64,-24 44 579,0 0 1,0 0-1,0 0 0,0 0 1,0 0-1,0 0 1,0 0-1,0 0 1,1 0-1,-1 0 1,0 1-1,0-1 1,0 0-1,0 0 0,0 0 1,0 0-1,0 0 1,0 0-1,0 0 1,0 0-1,0 0 1,0 0-1,0 0 1,0 0-1,1 0 0,-1 0 1,0 0-1,0 0 1,0 0-1,0 0 1,0 0-1,0 0 1,0 0-1,0 0 1,0 0-1,0 0 0,0 0 1,0 0-1,0 0 1,1 0-1,-1 0 1,0 0-1,0-1 1,0 1-1,0 0 1,0 0-1,-1 15 233,-4 19 185,0-13-119,0-1 20,2 0-1,-2 21 0,4-37-260,1 0 0,0-1 0,0 1-1,0 0 1,1 0 0,-1 0 0,1 0 0,0 0-1,0 0 1,0-1 0,1 1 0,-1 0 0,1-1 0,0 1-1,0-1 1,4 6 0,-4-7-46,0-1-1,0 0 1,0 0-1,0 0 1,0 0-1,0 0 1,0 0-1,0 0 1,0-1-1,0 1 1,0-1-1,0 1 1,0-1-1,1 0 1,-1 0-1,0 0 1,0 0-1,0 0 1,1 0-1,-1-1 1,0 1-1,0-1 1,0 0-1,0 1 1,0-1-1,3-2 1,5-2-41,0 0 0,-1-1 0,18-13-1,-5-1-236,0-1 0,35-45 0,-13 15-365,-33 43 356,-10 17 260,-9 22 283,7-26-232,-9 27 326,4-13-19,1-1-1,0 0 0,1 1 0,1 0 0,-1 34 0,4-51-322,0-1-1,0 0 1,0 0-1,0 0 0,1 0 1,-1 1-1,0-1 1,1 0-1,-1 0 1,1 0-1,-1 0 0,1 0 1,-1 0-1,2 1 1,-2-1-32,1-1 1,-1 0 0,0 0 0,1 1 0,-1-1-1,0 0 1,1 0 0,-1 0 0,1 0-1,-1 0 1,0 1 0,1-1 0,-1 0-1,1 0 1,-1 0 0,1 0 0,-1 0-1,0 0 1,1 0 0,-1-1 0,1 1-1,-1 0 1,1 0 0,-1 0 0,0 0-1,1-1 1,2 0-77,-1-1-1,0 1 0,0-1 0,1 0 1,-1 0-1,0 0 0,0 0 1,-1 0-1,1-1 0,2-3 1,2-4-20,-1-1 1,0 0 0,-1 0 0,0 0-1,3-15 1,3-30-339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2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13891,'0'0'67,"1"0"0,-1-1 0,0 1 0,1 0 0,-1 0 0,0 0 0,1 0 0,-1 0 1,0-1-1,1 1 0,-1 0 0,0 0 0,1 0 0,-1 0 0,0 0 0,1 0 0,-1 0 0,1 0 0,-1 0 0,0 1 0,1-1 0,-1 0 0,0 0 0,1 0 1,-1 0-1,0 0 0,0 1 0,1-1 0,-1 0 0,1 1 0,3 11 1209,-6 24 53,2-30-1064,-21 171 1390,8-82-941,-2 169 0,17-252-539,0-11 73,4-19 71,13-63 40,29-80 0,-37 131-408,2 0 0,0 1 0,2 1 0,1 0 0,37-47 0,-45 66-13,0 0-1,1 0 1,13-9 0,-20 15 41,1 1-1,0 0 0,0 0 1,1 0-1,-1 1 1,0-1-1,1 1 1,-1 0-1,1 0 1,-1 0-1,1 0 1,-1 0-1,1 1 1,0 0-1,5 0 0,-8 0 28,1 1-1,-1-1 1,1 1-1,-1 0 1,1-1-1,-1 1 1,0 0-1,1 0 1,-1 0-1,0 0 1,0 0-1,0 1 1,0-1-1,0 0 1,0 0-1,0 1 1,0-1-1,0 1 1,0-1-1,-1 0 1,1 1-1,-1-1 1,1 1-1,-1 0 1,1-1-1,-1 1 1,0-1-1,0 1 1,0 0-1,0-1 1,0 1-1,-1 2 1,1 2 46,0-1 1,-1 0-1,0 0 0,0 0 0,0 0 1,0 0-1,-1-1 0,0 1 0,-3 7 1,0-7 21,1 1 0,-1 0-1,0-1 1,-1 0 0,1 0 0,-1 0 0,0-1 0,0 0 0,-1 0 0,-10 4 0,7-3-82,0-1 1,-1-1-1,1 0 0,-1-1 0,1 0 0,-17 1 0,26-3-93,0 0 0,0 0 0,0 0-1,0 0 1,0 0 0,0 0 0,0 0-1,0 0 1,0-1 0,0 1-1,1 0 1,-1-1 0,0 1 0,-1-2-1,2 2 78,-1 0 1,1 0-1,0-1 0,0 1 0,0 0 0,0-1 0,0 1 0,0 0 0,0 0 0,0-1 0,0 1 0,0 0 0,0-1 0,0 1 1,0 0-1,0 0 0,0-1 0,0 1 0,0 0 0,0-1 0,1 1 0,-1 0 0,0 0 0,0-1 0,0 1 0,0 0 1,1 0-1,-1-1 0,0 1 0,0 0 0,0 0 0,1 0 0,-1-1 0,0 1 0,0 0 0,1 0 0,-1 0 0,0 0 0,0 0 1,1 0-1,-1 0 0,0-1 0,1 1 0,-1 0 0,0 0 0,1 0 0,-1 0 0,15-4-591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16524,'0'20'985,"-1"-12"-796,1 0 1,0 0-1,1-1 0,1 12 0,-1-16-208,0 0 0,0 0 0,1 0 0,-1 0 0,0 0 0,1-1 0,0 1 0,0-1 0,0 1 0,0-1 0,0 1-1,0-1 1,0 0 0,5 3 0,6 3-163,0-1 0,0 0 0,16 5 0,-17-7-372,0 1 1,0 0-1,20 13 1,-28-16 592,-1 0-1,1 0 1,-1 1 0,0-1 0,1 1-1,-2 0 1,1 0 0,0 0-1,-1 0 1,0 0 0,0 0-1,0 1 1,0-1 0,1 8-1,-1-1 225,-1-1 0,-1 1 0,1 0 0,-2-1 0,1 1 0,-3 11 0,1-8 432,1-1 0,0 20-1,1-32-658,0 0 0,0 0 0,0 0 0,0 0 0,0 1 0,0-1 0,1 0 0,-1 0 0,0 0 0,1 0 0,-1 0 0,1 0 0,-1 0 0,1 0 0,-1 0 0,1 0 0,0-1 0,-1 1 0,1 0 0,0 0 0,0 0 0,0-1 0,-1 1 0,1-1 0,0 1 0,0 0 0,0-1 0,0 1 0,0-1 0,0 0 0,0 1 0,0-1 0,0 0 0,1 0 0,-1 0 0,0 0 0,0 1 0,0-1 0,0-1 0,0 1 0,0 0 0,0 0 0,0 0 0,2-1 0,6-2-28,0 0 0,-1 0 0,0-1 0,12-6 1,-14 6 3,22-11-101,52-25-268,-72 37 344,0 0 0,0 0-1,0 1 1,0 0-1,0 0 1,1 1 0,16 0-1,-23 1 49,0 0 0,0 0 0,0 0-1,0 1 1,0-1 0,0 0 0,0 1-1,0 0 1,0-1 0,0 1 0,0 0-1,0 0 1,-1 0 0,1 0-1,0 1 1,-1-1 0,1 0 0,-1 1-1,1-1 1,-1 1 0,0-1 0,1 1-1,-1 0 1,1 3 0,1 1 157,-1 0 0,-1 0 0,0 1-1,1-1 1,-2 0 0,1 9 0,-1-8 116,1 0 1,0 1-1,3 12 0,-3-19-302,-1 0 0,1 0 0,0 0 0,0 0 0,-1 0 0,1-1-1,0 1 1,0 0 0,0-1 0,0 1 0,0 0 0,0-1 0,0 1 0,0-1 0,0 1 0,0-1-1,0 0 1,1 1 0,-1-1 0,0 0 0,0 0 0,0 0 0,0 0 0,0 0 0,1 0 0,-1 0-1,0 0 1,0-1 0,0 1 0,0 0 0,0-1 0,0 1 0,1-1 0,39-15-1202,-38 15 1083,29-19-586,-26 14 206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15267,'21'-24'831,"1"2"0,1 0-1,1 2 1,1 0-1,43-24 1,-68 43-828,5-1 126,0-1-1,0 1 1,0 0 0,11-3 0,-15 5-110,0-1-1,0 1 1,0 0-1,0 0 1,0 0-1,0 0 1,0 0-1,0 0 1,0 0 0,0 0-1,0 0 1,0 0-1,0 1 1,0-1-1,0 0 1,0 1-1,0-1 1,0 1-1,0-1 1,-1 1 0,1-1-1,0 1 1,0 0-1,0-1 1,-1 1-1,1 0 1,0 0-1,-1-1 1,1 1 0,-1 0-1,1 0 1,-1 0-1,1 0 1,-1 0-1,1 2 1,0 1 5,0 1-1,-1-1 1,1 1 0,-1 0-1,0-1 1,0 1 0,-1 0 0,1-1-1,-3 8 1,-15 44 41,13-42-56,-18 48 11,7-23-22,-14 58 0,26-67-12,4-29 14,0-1 1,0 1-1,0 0 0,0-1 0,0 1 0,0 0 0,1-1 1,-1 1-1,0 0 0,0-1 0,0 1 0,1-1 1,-1 1-1,0 0 0,1-1 0,-1 1 0,1-1 0,-1 1 1,0-1-1,1 1 0,-1-1 0,1 1 0,-1-1 0,1 0 1,-1 1-1,1-1 0,0 0 0,-1 1 0,1-1 1,-1 0-1,1 0 0,0 0 0,-1 1 0,1-1 0,0 0 1,-1 0-1,1 0 0,0 0 0,-1 0 0,1 0 1,0 0-1,-1-1 0,1 1 0,0 0 0,7-3 4,0 1 0,-1-1 0,1-1-1,-1 0 1,0 0 0,0 0 0,-1-1-1,1 1 1,-1-2 0,6-5 0,57-66 32,-57 63-27,60-81 18,-62 88-70,-7 13 23,-6 24 18,2-22 3,-3 20 25,-4 45 104,8-67-92,0 0 0,0 0 1,1-1-1,-1 1 0,1 0 0,0 0 1,1-1-1,0 1 0,3 8 0,-4-12-18,0-1 0,0 1 0,1-1 1,-1 1-1,0-1 0,0 0 0,1 0 0,-1 1 0,1-1 0,-1 0 0,1 0 0,-1-1 0,1 1 0,0 0 0,-1 0 0,1-1 0,0 1 0,0-1 0,-1 0 0,1 1 0,0-1 0,0 0 0,0 0 0,0 0 0,-1 0 0,1 0 0,0-1 0,0 1 0,3-1 0,3-2 37,0 0 0,0 0 0,0 0 0,-1-1 0,10-6 0,4-3 29,-2-2-1,0 0 1,0-1-1,23-27 1,-32 32-66,0 0 0,-2-1 0,0 0 1,0 0-1,-1-1 0,0 0 0,-1-1 1,7-23-1,-12 35-19,-1 0-1,1 0 1,-1 0 0,0-1 0,0 1 0,0 0-1,0 0 1,0 0 0,-1-3 0,1 5-1,0-1 1,0 1 0,0-1 0,0 1 0,-1-1 0,1 0-1,0 1 1,-1-1 0,1 1 0,0-1 0,-1 1-1,1-1 1,-1 1 0,1 0 0,0-1 0,-1 1-1,1 0 1,-1-1 0,1 1 0,-1 0 0,0-1 0,-1 1 0,0 0 1,1 0 0,-1 0 0,0 0-1,1 0 1,-1 1 0,0-1-1,1 0 1,-1 1 0,1-1 0,-1 1-1,1 0 1,-1 0 0,1-1 0,0 1-1,-1 0 1,1 0 0,0 0 0,-1 0-1,1 1 1,-1 1 0,-5 4 9,0 1 1,1 0-1,0 0 1,1 0 0,0 1-1,-5 12 1,8-17 5,0 1 0,0 0 0,0 0 0,1 0 1,0 1-1,0-1 0,0 0 0,1 0 0,-1 1 0,1-1 1,0 0-1,1 0 0,1 8 0,-2-11-5,1-1-1,-1 0 1,1 0-1,-1 1 1,1-1-1,0 0 1,-1 0-1,1 0 1,0 0-1,0 1 1,0-1 0,0-1-1,0 1 1,0 0-1,0 0 1,0 0-1,0 0 1,0-1-1,0 1 1,3 1-1,-2-2 9,1 1 0,-1-1 0,1 0 0,0 1 0,-1-1 1,1 0-1,-1 0 0,1-1 0,-1 1 0,5-1 0,1-2 26,0 0-1,0 0 1,0 0 0,0-1 0,10-7 0,-8 5-142,-1-1 1,0 0 0,0 0 0,-1-1 0,0 0-1,0-1 1,-1 0 0,0 0 0,9-16 0,-14 20-2477,-7 10 1061,-5 12 6,8-8 722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14723,'1'0'79,"-1"0"-1,0 0 1,0 0 0,0 1-1,1-1 1,-1 0 0,0 0-1,0 0 1,0 0 0,1 1-1,-1-1 1,0 0-1,0 0 1,0 1 0,0-1-1,0 0 1,0 0 0,0 1-1,1-1 1,-1 0 0,0 0-1,0 1 1,0-1-1,0 0 1,0 0 0,0 1-1,0-1 1,0 0 0,0 0-1,0 1 1,0-1 0,-1 0-1,1 0 1,0 1-1,0-1 1,0 0 0,0 0-1,0 1 1,-5 14 764,3-10-431,-12 49 554,2 2 0,2-1 0,-3 94 0,13-145-924,0 0 0,0 0 0,0 0 1,1-1-1,0 1 0,-1 0 0,1-1 0,1 1 1,-1 0-1,0-1 0,1 1 0,0-1 0,2 3 1,-4-5-50,1 0 1,0 0-1,0 0 1,0 0 0,-1 0-1,1-1 1,0 1 0,0 0-1,0-1 1,0 1 0,1-1-1,-1 1 1,0-1-1,0 0 1,0 1 0,0-1-1,2 0 1,-1 0-60,0 0-1,0 0 1,0-1 0,0 1-1,0 0 1,0-1 0,0 0-1,0 0 1,-1 1 0,1-1-1,0 0 1,-1 0 0,1 0-1,1-2 1,4-3-210,0 0 0,-1 0 0,0-1 0,0 0 0,7-10 0,6-13-246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14675,'3'-9'390,"1"0"-1,1 0 1,-1 1 0,1 0-1,1 0 1,0 0 0,7-8-1,52-45 1658,-61 58-1914,0-1 0,0 1-1,1 0 1,0 1 0,0-1 0,7-2 0,-11 4-114,0 1 1,0 0 0,-1-1 0,1 1 0,0 0-1,0 0 1,0 0 0,0 0 0,0-1-1,0 1 1,-1 0 0,1 1 0,0-1 0,0 0-1,0 0 1,0 0 0,0 0 0,-1 1-1,1-1 1,0 0 0,0 1 0,0-1 0,-1 1-1,1-1 1,0 1 0,0-1 0,-1 1-1,1-1 1,-1 1 0,1 0 0,0-1 0,-1 1-1,1 0 1,-1 0 0,0-1 0,1 1-1,-1 0 1,1 0 0,-1 0 0,0-1 0,0 1-1,0 0 1,1 0 0,-1 0 0,0 0-1,0 0 1,0 1 0,0 8 60,0 0-1,-1 1 1,0-1 0,-1 0-1,0 0 1,-6 18 0,-25 58 143,21-65-162,10-17-35,-1-1-1,1 0 0,1 1 0,-1 0 1,0-1-1,1 1 0,0 0 0,0 0 1,-1 4-1,18-19 250,-8 2-213,0-1 1,0 1-1,-1-1 0,0 0 1,5-12-1,26-59 220,-26 53-196,0-2 35,-2 0 0,8-35 0,-17 60-95,-1 5-24,0-1 1,0 1 0,0 0 0,0 0 0,0 0 0,0-1-1,0 1 1,0 0 0,0 0 0,0 0 0,1-1 0,-1 1 0,0 0-1,0 0 1,0 0 0,0 0 0,0-1 0,1 1 0,-1 0-1,0 0 1,0 0 0,0 0 0,0 0 0,1 0 0,-1 0 0,0-1-1,0 1 1,0 0 0,1 0 0,-1 0 0,0 0 0,0 0-1,0 0 1,1 0 0,-1 0 0,0 0 0,0 0 0,0 0 0,1 0-1,-1 0 1,0 0 0,0 0 0,0 0 0,1 1 0,-1-1-1,0 0 1,0 0 0,0 0 0,1 0 0,-1 0 0,0 0 0,0 0-1,0 1 1,0-1 0,1 0 0,-1 0 0,0 0 0,0 1 0,2 2 13,0 0 1,0 1 0,0-1 0,-1 1 0,1-1 0,0 6 0,11 21 15,-9-26-100,-1 1-1,1 0 0,1-1 0,-1 0 1,0 1-1,1-2 0,0 1 0,0 0 1,0-1-1,0 0 0,7 2 1,-11-4-4,1 0 1,0-1 0,0 1 0,0 0 0,0-1 0,0 0 0,0 0 0,0 1 0,0-1 0,0 0 0,-1 0 0,1-1 0,0 1 0,0 0 0,0-1-1,0 1 1,0-1 0,0 0 0,0 1 0,-1-1 0,1 0 0,0 0 0,-1 0 0,1 0 0,-1-1 0,1 1 0,-1 0 0,1-1 0,-1 1 0,0 0 0,0-1-1,1 0 1,-1 1 0,0-1 0,-1 0 0,2-3 0,0 1-10,0 1 0,-1-1 0,0 0 0,1 0-1,-2 0 1,2-4 0,-5-29-662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16788,'0'-1'1184,"4"5"-992,5-1-64,10 0 136,4-2-568,6 1 320,0 2-80,7 2-96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96 211 12635,'-9'8'584,"2"0"0,-1 0 0,1 0 0,0 1 0,1 0 0,0 1 0,0-1 0,1 1 0,0 0 0,-3 12 1,3-9-360,1 1 0,0-1 1,1 1-1,1 0 1,0 0-1,1 0 1,1 19-1,0-31-176,0 0-1,0 0 1,0 0-1,1 0 1,-1-1 0,1 1-1,-1 0 1,1 0-1,-1-1 1,1 1 0,0 0-1,0-1 1,0 1-1,0-1 1,0 1-1,2 1 1,-2-2-22,0-1 1,0 1-1,1-1 0,-1 1 0,0-1 1,0 1-1,1-1 0,-1 0 1,0 0-1,1 0 0,-1 1 0,0-1 1,1 0-1,-1-1 0,0 1 0,1 0 1,-1 0-1,0-1 0,0 1 0,1 0 1,-1-1-1,0 1 0,0-1 1,1 0-1,0 0 0,7-4 39,-1-1 0,1 0 0,-1 0 0,0 0 0,10-12 0,35-44 104,-44 51-138,23-29 17,-1-2 1,-3-1-1,-1-1 1,38-88 0,-62 127-53,-1 1 1,-1-1 0,1 0 0,-1 0 0,0 0 0,0 0 0,0 0 0,-1 0-1,1-7 1,-1 12 2,0 0 0,-1-1 0,1 1 0,0 0 0,0 0 0,0 0-1,0-1 1,0 1 0,-1 0 0,1 0 0,0 0 0,0 0 0,0-1-1,0 1 1,-1 0 0,1 0 0,0 0 0,0 0 0,-1 0 0,1 0 0,0 0-1,0 0 1,0 0 0,-1 0 0,1-1 0,0 1 0,0 0 0,-1 0-1,1 0 1,0 0 0,0 1 0,-1-1 0,1 0 0,0 0 0,0 0 0,0 0-1,-1 0 1,1 0 0,0 0 0,0 0 0,0 0 0,-1 1 0,1-1 0,0 0-1,0 0 1,0 0 0,-1 0 0,1 1 0,-11 9 9,4 2 1,0 0 0,1 1 1,0 0-1,1 0 0,0 0 0,-5 26 1,4-8 29,1 0 0,0 35 0,5-54-78,0 0 0,1 0 0,0 0 0,1 0 0,0 0 0,1 0 0,8 19 0,-10-27 19,0 0-1,1-1 0,0 1 1,-1-1-1,2 0 1,-1 1-1,0-1 0,1 0 1,-1 0-1,1-1 1,0 1-1,0 0 0,0-1 1,0 0-1,0 0 1,0 0-1,1 0 0,-1 0 1,1-1-1,0 1 1,-1-1-1,1 0 0,0 0 1,0 0-1,-1-1 1,1 1-1,0-1 0,4 0 1,1-2-28,1 1 0,-1-2 0,12-3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67 16091,'-1'-2'162,"1"-1"0,0 0-1,0 1 1,-1-1 0,1 0-1,-1 1 1,0-1 0,0 1-1,0-1 1,0 1 0,-1-1-1,1 1 1,0 0 0,-1 0-1,0-1 1,1 1 0,-1 0-1,0 1 1,0-1 0,0 0-1,0 0 1,-1 1 0,1 0-1,0-1 1,-1 1 0,1 0-1,-6-2 1,3 2-20,-1-1 0,1 1 1,-1 0-1,1 0 0,-1 1 0,0-1 0,1 1 0,-1 1 0,0-1 1,1 1-1,-1 0 0,-6 2 0,1 1-99,0 1 0,0 1 0,1-1 1,0 2-1,0-1 0,0 1 0,1 1 0,0 0 0,1 0 0,0 1 0,0 0 1,1 0-1,0 1 0,0 0 0,1 0 0,0 0 0,-4 12 0,10-20-45,-1-1 0,1 0-1,-1 1 1,1-1-1,0 1 1,-1-1 0,1 1-1,0-1 1,0 0-1,0 1 1,0-1 0,1 1-1,-1-1 1,0 1 0,1-1-1,-1 1 1,1 1-1,0-2-2,-1-1-1,1 1 1,0 0-1,-1-1 1,1 1-1,0 0 0,0-1 1,0 1-1,0-1 1,-1 1-1,1-1 0,0 1 1,0-1-1,0 0 1,0 1-1,0-1 1,0 0-1,0 0 0,1 0 1,6 0-37,0 0 0,-1-1-1,1 0 1,0 0 0,9-4 0,-9 3 12,9-2-71,-1 0 1,1 1-1,0 1 1,0 1-1,32 1 1,-46 0 94,0 1 0,0-1-1,0 0 1,1 1 0,-1 0 0,0 0 0,0 0-1,0 0 1,0 1 0,0-1 0,-1 1 0,1-1-1,0 1 1,-1 0 0,1 0 0,-1 1 0,1-1 0,-1 0-1,0 1 1,0-1 0,0 1 0,-1 0 0,1-1-1,-1 1 1,1 0 0,-1 0 0,0 0 0,0 0 0,0 0-1,0 0 1,-1 1 0,1-1 0,-1 0 0,0 0-1,0 1 1,0-1 0,0 0 0,-1 4 0,0-3 25,1 0 1,-1 1-1,0-1 1,0 0-1,-1 0 0,1 0 1,-1-1-1,1 1 1,-1 0-1,-1-1 1,1 1-1,0-1 1,-1 1-1,-3 3 1,1-3 39,-1 1 1,0 0 0,0-1 0,0 0 0,0 0-1,0-1 1,-13 5 0,6-4-19,0 1 1,-1-2-1,0 0 1,0-1-1,0 0 0,0-1 1,0-1-1,-14-1 1,26 1-99,1 0 0,0 0 0,0 0 0,0 0 0,0 0 0,0 0 0,0-1 0,0 1 0,0 0 0,0 0 0,0-1 0,0 1 0,0-1 0,0 1 1,1-1-1,-1 0 0,0 1 0,0-1 0,0 0 0,1 1 0,-1-1 0,-1-1 0,2 1 24,0 0-1,0 0 1,1 0 0,-1 0-1,0 0 1,0 1 0,1-1-1,-1 0 1,0 0 0,1 1-1,-1-1 1,1 0 0,-1 0-1,1 1 1,-1-1 0,1 0-1,0 1 1,-1-1 0,1 1-1,0-1 1,-1 1 0,1-1-1,0 1 1,0 0 0,-1-1-1,3 0 1,16-9-465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 16267,'1'11'232,"0"0"-1,-1 0 1,0 0-1,0 0 0,-1 0 1,0 0-1,-1-1 0,-6 19 1,2-1 225,-27 155 1080,-9 216 1,60-470-398,14-51-1312,5 2 0,93-205 0,-123 311 124,22-40-94,-27 50 132,0 1 0,0 0 0,0 0 0,1 0 0,0 0 0,-1 0 0,1 1 0,0-1 0,1 1 0,-1-1-1,7-2 1,-10 4 9,1 1-1,0 0 0,-1 0 0,1 0 0,0 0 0,-1 0 0,1-1 1,0 1-1,-1 0 0,1 0 0,0 1 0,-1-1 0,1 0 0,0 0 1,-1 0-1,1 0 0,0 0 0,-1 1 0,1-1 0,0 0 0,-1 1 1,1-1-1,-1 0 0,1 1 0,-1-1 0,1 1 0,10 19-36,-2 24-2,-8-35 63,-1 0 0,1 0 0,-2-1 0,1 1 0,-1 0 0,-1 0 0,1-1 0,-1 1 0,-1 0 0,0-1-1,0 0 1,-1 0 0,1 0 0,-2 0 0,1 0 0,-1-1 0,0 0 0,-1 0 0,0 0 0,0-1 0,0 0 0,-1 0 0,0 0-1,0-1 1,0 0 0,-10 4 0,5-2 100,-1-1 0,-15 6 0,24-11-161,-1 0 1,1 0-1,0 0 0,0 0 0,0 0 0,0-1 0,-1 0 0,1 0 0,0 0 1,0 0-1,-6-2 0,9 2 11,0-1 0,0 1 0,1 0 0,-1-1 0,0 1 0,0-1 0,1 1 0,-1-1 0,0 1 0,1-1 0,-1 0 0,1 1 0,-1-1 0,1 0 0,-1 1 0,1-1-1,0 0 1,-1 1 0,1-1 0,0 0 0,-1 0 0,1 0 0,0 1 0,0-1 0,0 0 0,0 0 0,0 0 0,0 0 0,0 0 0,0 1 0,0-1 0,0 0 0,0 0 0,0 0 0,1 1 0,-1-1 0,0 0 0,1 0 0,-1 0 0,0 1 0,1-1 0,-1 0 0,1 1 0,-1-1 0,2 0 0,9-13-391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 14891,'-1'0'31,"1"0"-1,0 0 0,0 0 1,0 0-1,0 0 0,-1 0 1,1 0-1,0 0 0,0 0 1,0 0-1,-1 0 0,1 0 1,0 0-1,0 0 0,0 0 1,0 0-1,-1 0 0,1-1 1,0 1-1,0 0 0,0 0 1,0 0-1,0 0 1,-1 0-1,1 0 0,0 0 1,0-1-1,0 1 0,0 0 1,0 0-1,0 0 0,0 0 1,0-1-1,-1 1 0,1 0 1,0 0-1,0 0 0,0 0 1,0-1-1,0 1 0,0 0 1,0 0-1,0 0 0,0 0 1,0-1-1,0 1 0,0 0 1,0 0-1,0 0 1,0-1-1,1 1 0,-1 0 1,0 0-1,0 0 0,0 0 1,0-1-1,-17 13 415,5 0-163,1 0 0,0 1 0,0 0 0,2 1 0,0 0 0,0 0 0,1 1 0,1 1 0,1-1 0,0 1 0,1 0-1,0 0 1,1 0 0,-1 20 0,5-35-258,-1 0 0,1 1 0,0-1 0,0 0 0,1 1 0,-1-1 0,0 0 0,0 1 0,1-1 0,-1 0 0,0 0 0,1 1 0,-1-1 0,1 0 0,1 2 0,-1-2-9,-1-1 1,1 1-1,-1-1 0,1 0 0,-1 1 0,1-1 1,0 1-1,-1-1 0,1 0 0,0 0 0,0 1 0,-1-1 1,1 0-1,0 0 0,-1 0 0,1 0 0,0 0 1,0 0-1,-1 0 0,2 0 0,2-1 11,-1 0 0,1 0-1,-1 0 1,0-1 0,0 1-1,0-1 1,0 0 0,0 0-1,0 0 1,4-4 0,12-13 1,-1-1 0,-1-1 0,-1 0 1,0-2-1,-2 0 0,16-33 0,-39 74-97,-22 52-34,28-63 108,0 0-1,1 0 0,0 1 1,1-1-1,-1 1 0,1 0 1,1-1-1,0 9 0,0-15 1,0-1-1,0 1 0,0-1 0,0 1 0,0-1 0,0 0 1,0 1-1,0-1 0,0 1 0,0-1 0,1 1 0,-1-1 0,0 0 1,0 1-1,0-1 0,1 0 0,-1 1 0,0-1 0,1 0 1,-1 1-1,0-1 0,1 0 0,-1 1 0,0-1 0,1 0 0,-1 0 1,0 0-1,1 1 0,-1-1 0,2 0 0,12-4-223,10-15-515,-18 12 784,-1 1-1,0-1 1,0 1 0,0-1-1,4-10 1,-2 0-238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 16011,'0'0'36,"0"-1"-1,0 1 0,0 0 0,1 0 1,-1 0-1,0-1 0,0 1 0,1 0 1,-1 0-1,0 0 0,0 0 0,1 0 1,-1 0-1,0-1 0,1 1 0,-1 0 1,0 0-1,0 0 0,1 0 0,-1 0 1,0 0-1,1 0 0,-1 0 0,0 0 1,1 0-1,-1 1 0,0-1 0,0 0 1,1 0-1,-1 0 0,0 0 0,0 0 1,1 0-1,-1 1 0,0-1 0,0 0 0,1 0 1,-1 0-1,0 1 0,0-1 0,0 0 1,1 0-1,-1 1 0,0-1 0,0 0 1,0 0-1,0 1 0,0-1 0,1 0 1,-1 0-1,0 1 0,0-1 0,0 1 1,-9 21 746,-101 221 2993,88-187-3322,2 2 0,-16 82-1,35-137-441,-1 5 37,0 1-1,1-1 1,0 1 0,0 0-1,1 0 1,0 0 0,1 8 0,0-16-45,-1 0 0,0-1 0,0 1 0,0-1 1,1 1-1,-1 0 0,0-1 0,1 1 1,-1 0-1,1-1 0,-1 1 0,1-1 1,-1 1-1,1-1 0,-1 0 0,1 1 1,-1-1-1,1 1 0,0-1 0,-1 0 1,1 1-1,-1-1 0,1 0 0,0 0 1,-1 0-1,1 1 0,0-1 0,0 0 0,-1 0 1,1 0-1,0 0 0,-1 0 0,1 0 1,0 0-1,-1 0 0,1-1 0,0 1 1,-1 0-1,1 0 0,0-1 0,-1 1 1,1 0-1,0-1 0,-1 1 0,1 0 1,-1-1-1,1 1 0,-1-1 0,1 0 1,25-23 6,-5-5-88,-2-2 0,-1-1-1,27-65 1,-39 74-157,-9 44 44,3-10 165,0 0 1,1 0 0,0-1 0,1 1 0,3 12-1,-5-21 27,1 0-1,-1-1 1,1 1-1,0 0 1,-1-1-1,1 1 1,0 0-1,0-1 1,0 1-1,0-1 1,0 1-1,0-1 1,1 0-1,-1 1 1,0-1-1,1 0 1,-1 0-1,1 0 1,-1 0-1,1 0 1,-1 0-1,1-1 1,0 1-1,0 0 1,-1-1-1,1 1 1,0-1-1,0 0 1,-1 0-1,1 1 1,0-1-1,0 0 1,0-1-1,-1 1 1,1 0 0,0 0-1,0-1 1,0 1-1,-1-1 1,3-1-1,3 0 7,-1-1 1,0-1-1,0 1 0,0-1 1,0 0-1,-1-1 0,0 1 0,1-1 1,6-8-1,4-8 26,17-27 0,-14 19-39,-19 29 5,0 1 0,0-1 0,0 0-1,0 1 1,0-1 0,1 0 0,-1 0-1,0 1 1,0-1 0,0 0 0,0 0-1,0 1 1,0-1 0,1 0 0,-1 0-1,0 1 1,0-1 0,0 0 0,1 0-1,-1 0 1,0 1 0,0-1 0,1 0-1,-1 0 1,0 0 0,0 0-1,1 0 1,-1 0 0,0 1 0,0-1-1,1 0 1,-1 0 0,0 0 0,1 0-1,-1 0 1,0 0 0,1 0 0,-1 0-1,0 0 1,0 0 0,1 0 0,-1 0-1,0-1 1,0 1 0,1 0 0,-1 0-1,0 0 1,1 0 0,-1 0 0,0-1-1,0 1 1,0 0 0,1 0 0,-1 0-1,0-1 1,0 1 0,0 0 0,1 0-1,-1 0 1,0-1 0,0 1 0,1 30-24,-1-25 18,0 16-13,1 45-3,0-61 33,-1 0 0,1 0 1,0 0-1,0 0 1,1-1-1,-1 1 0,1 0 1,0-1-1,0 0 0,5 7 1,-6-9-5,0-1 0,1 0 0,-1 0 0,1 0 0,-1 0 1,1 0-1,-1 0 0,1 0 0,-1-1 0,1 1 0,0 0 0,-1-1 1,1 1-1,0-1 0,0 0 0,-1 0 0,1 1 0,0-1 0,0 0 1,-1-1-1,1 1 0,0 0 0,0 0 0,-1-1 0,1 1 1,0-1-1,0 1 0,-1-1 0,1 0 0,-1 0 0,1 0 0,1-1 1,0 0 0,0 0 1,0 0-1,0 0 1,0 0 0,0-1-1,0 0 1,0 1 0,-1-1-1,0 0 1,1 0 0,-1 0-1,0-1 1,-1 1-1,3-6 1,-4 8-8,1 0 0,-1 0 0,0-1 0,0 1 0,0 0 0,0 0 0,0 0 0,0-1 0,-1 1 0,1 0 0,0 0-1,-1 0 1,1 0 0,-1-1 0,1 1 0,-1 0 0,1 0 0,-1 0 0,0 0 0,0 0 0,1 0 0,-1 0 0,0 1 0,0-1 0,0 0 0,-2-1 0,-33-17 5,19 10-4,14 8 1,1-1 0,-1 0 0,1 0 0,-1 1 0,1-1-1,0-1 1,0 1 0,0 0 0,0-1 0,0 1 0,1-1-1,-1 1 1,-1-4 0,3 5-1,0 0 0,0-1 1,-1 1-1,1 0 0,0 0 0,0 0 1,0 0-1,0 0 0,0 0 0,1-1 0,-1 1 1,0 0-1,0 0 0,1 0 0,-1 0 1,1 0-1,-1 0 0,1 0 0,-1 0 0,1 0 1,0 0-1,-1 0 0,1 0 0,0 1 1,0-1-1,-1 0 0,1 0 0,0 1 0,0-1 1,0 1-1,0-1 0,0 1 0,0-1 1,0 1-1,0-1 0,0 1 0,2-1 0,7-1-28,0-1-1,0 2 0,1-1 0,-1 1 1,0 1-1,1 0 0,-1 0 0,0 1 0,15 3 1,-13-2-202,1-1 1,-1 0 0,1-1 0,-1 0 0,17-3-1,-28 3 211,0 0 0,0 0-1,-1 0 1,1-1 0,0 1 0,0 0-1,0-1 1,0 1 0,0-1-1,-1 1 1,1-1 0,0 1-1,0-1 1,0 0 0,3-14-342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2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16820,'4'2'313,"-1"-1"0,1 0 0,0 1 1,-1 0-1,0 0 0,1 0 1,-1 0-1,0 1 0,0-1 1,0 1-1,0 0 0,3 4 0,3 1 362,5 6-441,0 0 1,-1 1-1,-1 0 0,0 1 0,-1 0 0,0 1 1,-2 0-1,0 1 0,10 28 0,-14-32-225,-2 0 0,1 0-1,-2 0 1,0 1 0,-1-1 0,0 1-1,-1-1 1,-1 1 0,0-1 0,-1 0 0,0 1-1,-2-1 1,-7 24 0,1-13-214,-2 0-1,0 0 1,-1-1 0,-2-1 0,0 0-1,-1-1 1,-2-1 0,0 0-1,-1-2 1,-31 25 0,46-40 95,-1-1 0,0 1-1,0-1 1,-1-1 0,1 1 0,0-1 0,-7 2-1,-1-3-489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18620,'13'-4'1864,"6"0"-1400,7-4-199,6 1 1015,7-10-1728,0 2 584,-3-8-120,-4-1-80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14211,'0'2'70,"1"-1"-1,-1 1 1,1-1-1,0 1 1,0-1-1,0 1 1,0-1-1,0 0 1,0 1-1,0-1 1,0 0-1,1 0 1,-1 0-1,0 0 1,1 0 0,-1 0-1,1 0 1,-1-1-1,1 1 1,-1 0-1,3 0 1,-1-1-11,0 1 1,0-1 0,0 0-1,-1 0 1,1 0 0,0-1-1,0 1 1,0-1 0,0 0-1,0 1 1,3-3 0,7-2 98,-1-2 1,-1 1 0,1-1 0,14-13-1,0-1 16,-2-1-1,-1-1 0,-1 0 1,22-31-1,-32 39-155,-2-1 0,1-1-1,-2 0 1,0 0 0,-1 0 0,-1-1 0,-1 0-1,6-26 1,-12 41-19,1 0 0,-1 1 0,0-1 0,1 0 0,-1 0 0,-1 0-1,1 0 1,0 1 0,-1-1 0,1 0 0,-1 0 0,0 0 0,0 1 0,0-1 0,0 1-1,-2-4 1,2 5 3,1 1-1,-1-1 0,1 1 0,-1-1 0,1 1 1,-1-1-1,0 1 0,1 0 0,-1-1 1,1 1-1,-1 0 0,0 0 0,1-1 1,-1 1-1,0 0 0,0 0 0,1 0 1,-1 0-1,0 0 0,1 0 0,-1 0 1,0 0-1,1 0 0,-2 0 0,0 1 8,0 0 0,0 0 0,0 0 0,0 0 0,0 0 0,0 0 0,0 1-1,1-1 1,-1 1 0,1-1 0,-3 4 0,-8 10 95,1 0 1,1 1-1,0 0 0,1 0 0,1 1 1,-9 25-1,13-29-2,0 0 0,0 0-1,2 0 1,-1 1 0,2-1 0,0 1 0,0-1 0,1 1-1,3 22 1,-2-32-77,-1-1-1,1 0 1,0 0 0,0 0-1,0 0 1,0-1-1,0 1 1,0 0-1,1 0 1,0-1 0,-1 1-1,1 0 1,0-1-1,0 0 1,0 1-1,1-1 1,-1 0 0,0 0-1,1-1 1,3 3-1,-3-3-5,1 0-1,0 0 1,-1 0-1,1 0 1,0-1 0,-1 1-1,1-1 1,0 0-1,0 0 1,-1-1-1,1 1 1,0-1-1,-1 0 1,6-1-1,7-5 5,0 0-1,0 0 0,-1-2 1,0 0-1,25-19 1,-7 1-65,48-53 1,-59 60-5,-22 20 46,1-1-1,-1 1 0,0 0 1,0 0-1,1-1 1,-1 1-1,0 0 0,0 0 1,1-1-1,-1 1 0,0 0 1,1 0-1,-1 0 0,0 0 1,1-1-1,-1 1 0,0 0 1,1 0-1,-1 0 0,1 0 1,-1 0-1,0 0 0,1 0 1,-1 0-1,0 0 0,1 0 1,-1 0-1,0 0 0,1 0 1,-1 1-1,1-1 0,-1 0 1,0 0-1,0 0 0,1 0 1,-1 1-1,0-1 0,1 0 1,-1 0-1,0 0 0,1 1 1,-1-1-1,0 0 0,0 1 1,0-1-1,1 0 0,-1 0 1,0 1-1,0-1 0,0 0 1,0 1-1,0-1 0,1 1 1,-1-1-1,0 0 0,0 1 1,0-1-1,0 0 0,0 1 1,0-1-1,0 1 0,-2 25 23,1-24-17,-4 32 68,-1-3 153,-2 58 0,8-87-206,0 0 0,0 1 0,0-1 0,1 0 0,-1 0 0,0 0 0,1 1 0,0-1 0,-1 0 0,1 0 0,0 0 0,0 0 0,0 0 0,2 2-1,-2-3-5,0 0 0,0-1 0,0 1 0,0 0 0,0 0 0,1-1-1,-1 1 1,0-1 0,1 1 0,-1-1 0,0 1 0,1-1 0,-1 0-1,1 0 1,-1 0 0,1 1 0,-1-2 0,0 1 0,1 0-1,-1 0 1,1 0 0,-1-1 0,0 1 0,3-1 0,6-3 24,-1 1-1,1-2 1,-1 1 0,-1-1 0,1 0 0,8-7 0,51-45 29,-28 22-99,-10 10-42,-19 14-11,2 1 0,-1 0 0,2 1 1,-1 0-1,20-9 0,-32 17 78,0 1 0,0-1 0,1 1 0,-1-1-1,0 1 1,0 0 0,0-1 0,0 1 0,0 0 0,1 0 0,-1 0 0,0 0 0,0 0 0,0 0-1,1 0 1,-1 1 0,0-1 0,0 0 0,1 1 0,-1 0-1,0-1-1,0 1 1,-1-1 0,1 1-1,0 0 1,-1 0 0,1-1-1,-1 1 1,1 0 0,-1 0 0,1 0-1,-1 0 1,0-1 0,1 1-1,-1 0 1,0 0 0,0 0-1,0 2 1,1 4-31,-1 0 0,-1 1 0,1-1 0,-4 14 0,4-18 38,-17 61 232,10-43-5,-5 37 1,11-58-210,1 1-1,0 0 1,0 0-1,-1 0 1,1-1 0,0 1-1,0 0 1,0 0-1,0 0 1,0-1 0,0 1-1,1 0 1,-1 0-1,0-1 1,0 1 0,1 0-1,-1 0 1,0-1-1,1 1 1,-1 0-1,1 1 1,0-2-7,-1 0 0,1 0 0,0 0-1,-1 0 1,1 0 0,-1 0 0,1 0 0,0-1-1,-1 1 1,1 0 0,-1 0 0,1 0 0,-1 0-1,1-1 1,-1 1 0,1 0 0,-1-1 0,1 1 0,-1 0-1,1-1 1,0 0 0,29-32-102,-27 29-12,43-47-2525,-56 59-1483,-5 9 2961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16892,'9'-4'1720,"-5"1"785,1 3-2289,0-2-64,-2 2-136,3 0-176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14483,'73'-62'3645,"-56"46"-3275,0 0 0,2 1 0,0 1 0,0 1 0,31-15 0,-48 26-340,1 1 0,-1 0-1,1 0 1,-1 1-1,1-1 1,0 0 0,-1 1-1,1-1 1,0 1 0,-1 0-1,1 0 1,0 0-1,-1 0 1,4 1 0,-4 0-22,-1 0 0,0-1 0,0 1 0,0 0 0,0 0 0,0 0 1,0 0-1,0 0 0,0 0 0,0 0 0,0 0 0,-1 0 0,1 0 0,0 0 1,-1 0-1,1 1 0,-1-1 0,1 0 0,-1 0 0,0 1 0,1-1 1,-1 0-1,0 1 0,0-1 0,0 0 0,0 1 0,0-1 0,-1 3 0,0 8 9,-1 0 0,-1 0 0,0 0 0,-1 0 0,0 0 0,-1-1 0,0 0-1,-10 15 1,-9 23 142,24-49-144,0 0 0,0 0 1,0 0-1,0 0 0,0-1 0,0 1 0,0 0 0,0 0 0,-1 0 0,1 0 0,0 0 1,0 0-1,0 0 0,0 0 0,0 0 0,0 0 0,0 0 0,0 0 0,0 0 0,0 0 1,0 0-1,-1 0 0,1 0 0,4-21 136,10-30-153,-14 51 8,0 0-1,0 0 0,0 0 0,0 0 0,0 0 0,0 0 1,0 0-1,0 0 0,0 0 0,0-1 0,0 1 0,0 0 1,0 0-1,0 0 0,1 0 0,-1 0 0,0 0 0,0 0 1,0 0-1,0 0 0,0 0 0,0 0 0,0 0 0,0-1 1,0 1-1,0 0 0,0 0 0,0 0 0,0 0 0,0 0 1,0 0-1,0 0 0,0 0 0,1 0 0,-1 0 1,0 0-1,0 0 0,0 0 0,0 0 0,0 0 0,0 0 1,0 0-1,0 0 0,0 0 0,0 0 0,0 0 0,1 0 1,-1 0-1,0 0 0,0 0 0,0 0 0,0 0 0,0 0 1,0 0-1,0 0 0,0 0 0,0 0 0,0 0 0,0 0 1,0 0-1,0 1 0,0-1 0,1 0 0,-1 0 0,2 8 198,-2-6-191,0 0 1,0 0-1,0 0 0,-1 0 1,1 0-1,0 0 0,-1 0 1,1 0-1,-1 0 0,0-1 1,-1 5-1,2-6-43,-7 2-4333,3-1 3777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55 13115,'-1'-4'98,"-1"1"1,1 0 0,-1 0-1,0-1 1,0 1-1,-1 0 1,1 1-1,-1-1 1,1 0 0,-1 1-1,0-1 1,0 1-1,0 0 1,0 0-1,0 0 1,-1 1 0,1-1-1,-1 1 1,1-1-1,-1 1 1,1 0-1,-1 0 1,1 1 0,-1-1-1,0 1 1,0 0-1,1 0 1,-1 0-1,0 1 1,-5 0 0,-1 1 33,0 0 0,-1 1-1,1 0 1,0 0 0,1 1 0,-1 1 0,1-1 0,-1 2 0,-13 10 0,15-11-47,-33 31 259,38-34-311,1 1 0,-1 0 0,1 0 0,-1 0 0,1 0 0,0 0 1,1 0-1,-1 1 0,0-1 0,1 1 0,-2 5 0,3-8-26,0-1 0,0 1 0,0-1 0,0 1 0,0-1 0,0 1 0,0-1 0,1 1 0,-1 0 0,0-1 0,0 1 0,0-1 0,0 1 0,1-1 0,-1 0 0,0 1 0,1-1 0,-1 1 0,0-1 0,1 1 0,-1-1 0,1 0 0,-1 1 0,0-1 0,1 0 0,-1 1 0,1-1 0,-1 0 0,1 0 0,-1 1 0,1-1 0,-1 0 0,1 0 0,-1 0 0,1 0 0,0 0 0,-1 0 0,1 0 0,-1 0 0,1 0 0,-1 0 0,1 0 0,0 0 0,28-5 141,-10-1-106,-1 0 1,0-1-1,-1-2 0,18-10 1,62-45 102,-91 60-139,13-5 16,-19 9-18,0 0 0,0 0 0,0 0 0,1 0 0,-1 0 0,0 0 0,0 0 0,1 1 0,-1-1-1,0 0 1,0 0 0,0 0 0,1 0 0,-1 0 0,0 0 0,0 1 0,0-1 0,0 0 0,1 0 0,-1 0 0,0 1-1,0-1 1,0 0 0,0 0 0,0 0 0,0 1 0,0-1 0,1 0 0,-1 0 0,0 1 0,0-1 0,0 0 0,0 0-1,0 1 1,0-1 0,0 0 0,0 0 0,0 0 0,-1 1 0,0 5 85,0 0 0,-1 0 0,0-1 1,-3 8-1,-1 2 63,5-12-129,-2 5 128,1 0 0,0 1 0,1-1 0,-2 13 0,3-20-126,0 1 0,0-1 0,0 0-1,0 0 1,0 0 0,0 0 0,0 0-1,1 1 1,-1-1 0,0 0 0,1 0 0,-1 0-1,1 0 1,-1 0 0,1 0 0,-1 0-1,1 0 1,0 0 0,-1 0 0,1 0-1,0-1 1,0 1 0,0 0 0,-1 0-1,1-1 1,0 1 0,0-1 0,0 1 0,0-1-1,0 1 1,0-1 0,1 1 0,-1-1-1,0 0 1,0 0 0,0 1 0,0-1-1,0 0 1,0 0 0,1 0 0,-1 0 0,1-1-1,5 0 45,1 0 0,-1-1-1,0 0 1,0 0 0,0 0-1,-1-1 1,1 0 0,11-8-1,49-38 160,-51 37-188,-5 2-30,-8 7-16,0 0 0,1 0-1,-1 1 1,1-1 0,0 1-1,0-1 1,-1 1 0,1 0-1,1 1 1,-1-1 0,6-1-1,-10 3 5,0 0 0,1 0 0,-1 0 0,0 0-1,1 0 1,-1 1 0,0-1 0,1 0-1,-1 0 1,0 0 0,0 0 0,1 0-1,-1 0 1,0 1 0,1-1 0,-1 0-1,0 0 1,0 1 0,0-1 0,1 0-1,-1 0 1,0 1 0,0-1 0,0 0-1,1 0 1,-1 1 0,0-1 0,0 0-1,0 1 1,0-1 0,0 1 0,2 15-41,-6 18 21,3-31 24,-3 22 21,1-13 27,1 1 0,0-1 0,1 21 0,1-33-60,0 1 0,0-1 0,0 0 0,0 1 0,0-1 1,0 1-1,0-1 0,0 1 0,0-1 0,0 0 0,0 1 1,0-1-1,1 1 0,-1-1 0,0 0 0,0 1 0,0-1 1,1 1-1,-1-1 0,0 0 0,0 1 0,1-1 0,-1 0 1,0 0-1,1 1 0,-1-1 0,0 0 0,1 0 1,-1 1-1,1-1 0,-1 0 0,0 0 0,1 0 0,-1 0 1,1 1-1,-1-1 0,1 0 0,-1 0 0,0 0 0,1 0 1,-1 0-1,1 0 0,-1 0 0,1 0 0,-1-1 0,0 1 1,1 0-1,-1 0 0,1 0 0,-1 0 0,0 0 0,1-1 1,-1 1-1,1 0 0,-1 0 0,0-1 0,1 1 0,-1-1 1,23-17-529,-22 17 559,10-9-263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14627,'1'0'96,"0"1"0,-1-1-1,1 1 1,0-1 0,0 0-1,-1 1 1,1-1 0,0 0 0,0 0-1,0 1 1,0-1 0,0 0-1,0 0 1,-1 0 0,1 0 0,0 0-1,0 0 1,0 0 0,0-1 0,1 1-1,21-8 278,-21 7-245,28-14 221,-1 0-1,0-2 0,-1-1 1,-1-1-1,-1-2 0,-1 0 1,-1-2-1,-1-1 0,36-47 1,-52 63-333,-5 6-12,0 0 0,-1 0 0,1-1 0,0 1 0,-1 0 0,1-1 0,-1 1 0,1-1 0,-1 1 0,0-1 0,0 0 0,-1 1 0,1-1 0,0 0 0,-1 0 0,1-3 0,-1 5-3,-1 1 1,1 0 0,0-1-1,0 1 1,0 0 0,0-1-1,0 1 1,-1-1 0,1 1-1,0 0 1,0 0 0,0-1 0,-1 1-1,1 0 1,0-1 0,-1 1-1,1 0 1,0 0 0,0-1-1,-1 1 1,1 0 0,-1 0-1,1 0 1,0-1 0,-1 1-1,1 0 1,0 0 0,-1 0-1,1 0 1,-1 0 0,1 0-1,0 0 1,-1 0 0,1 0-1,-1 0 1,1 0 0,0 0-1,-1 0 1,1 0 0,-1 1-1,-17 6 49,18-7-47,-9 5 31,1 0 0,0 1 0,1 0 0,-1 0 0,1 1 0,0 0 0,-7 10 1,-2 5 112,-19 31 0,34-51-137,-4 5 39,1 1 1,0 1-1,-4 10 1,7-17-39,1-1 1,-1 1-1,1-1 1,-1 1 0,1-1-1,0 1 1,-1-1-1,1 1 1,0-1-1,0 1 1,0 0 0,1-1-1,-1 1 1,0-1-1,0 1 1,1-1 0,-1 1-1,1-1 1,0 1-1,-1-1 1,1 1 0,0-1-1,0 0 1,0 1-1,0-1 1,0 0-1,1 2 1,1-2 4,0 1 1,1 0-1,-1-1 0,1 0 1,-1 0-1,1 0 1,0 0-1,-1 0 0,1-1 1,0 1-1,-1-1 0,1 0 1,4-1-1,52-8 52,22-12-85,-56 13-32,1 1 0,0 1 1,0 2-1,29-2 0,-54 6 45,-1 0 0,1 0 0,-1 0 0,1 0 0,-1 0 0,1 0 0,-1 1 0,1-1-1,-1 1 1,1-1 0,-1 1 0,0-1 0,1 1 0,-1 0 0,0 0 0,1-1 0,0 2 0,-1-1 5,-1 0 0,1 0-1,-1-1 1,0 1 0,1 0 0,-1 0 0,1 0-1,-1 0 1,0 0 0,0 0 0,0-1 0,1 1 0,-1 0-1,0 0 1,0 0 0,0 0 0,0 0 0,-1 0-1,1 0 1,0 1 0,-1 1 34,0 0-1,0 0 1,-1 0 0,1 0-1,0-1 1,-1 1 0,0 0-1,0-1 1,0 1 0,0-1-1,0 0 1,0 0 0,-5 3-1,7-4-18,0-1-1,-1 0 0,1 1 1,0-1-1,-1 0 0,1 0 1,0 1-1,-1-1 0,1 0 0,-1 0 1,1 0-1,0 0 0,-1 1 1,1-1-1,-1 0 0,1 0 0,-1 0 1,1 0-1,-1 0 0,1 0 1,0 0-1,-1 0 0,1 0 1,-1 0-1,1-1 0,0 1 0,-1 0 1,1 0-1,-1 0 0,1 0 1,-1-1-1,-3-13 276,7-19 31,7-14-116,26-80 0,-36 125-240,1 1 0,-1-1 0,1 1-1,0-1 1,0 1 0,0-1 0,0 1-1,0-1 1,0 1 0,0 0 0,0 0-1,0-1 1,1 1 0,-1 0 0,0 0-1,1 0 1,-1 0 0,1 1 0,2-2-1,1 1-87,-1 0-1,1 0 0,0 1 1,-1 0-1,1 0 0,4 1 0,19-1-16,22-4-199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4:5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36 15763,'1'-1'131,"-1"0"0,0-1 0,0 1 0,-1-1 0,1 1 0,0 0 0,0-1 0,-1 1 0,1-1 0,-1 1 0,1 0 0,-1 0 0,1-1 0,-1 1 0,0 0 0,0 0 0,0 0 0,0 0 0,1 0 0,-1 0 0,-1 0 0,-1-2 0,1 2 24,0 0-1,0 0 1,-1 1-1,1-1 1,0 0-1,-1 1 0,1 0 1,-1-1-1,1 1 1,0 0-1,-1 0 1,-3 1-1,-4 1 107,0 0-1,1 1 1,-1 0-1,0 0 1,-12 7-1,3 0-142,1 1 0,0 0-1,1 2 1,-28 24-1,35-27-123,0 0 0,1 1 0,0 0 0,0 1 1,1 0-1,1 0 0,-12 26 0,18-34-6,-1 0 1,1-1 0,0 1 0,0 0-1,0 0 1,0 0 0,1 0 0,0 0-1,-1 0 1,2 0 0,-1 0 0,0 0-1,1 0 1,0 0 0,1 5 0,0-6-16,0 1 0,0-1 0,0 0-1,0 0 1,1 0 0,-1 0 0,1 0 0,0-1 0,-1 1 0,1-1 0,0 0 0,1 1 0,-1-1 0,0-1 0,1 1-1,4 1 1,13 5-200,34 8 0,-33-11 94,0 1 0,23 11 0,-39-14 120,0-1 0,-1 2 0,1-1 0,-1 1 0,1-1 0,-1 1 0,-1 1 0,1-1 0,-1 1 0,1 0 0,-1 0 0,3 5 0,-5-6 20,0-1 1,0 1-1,-1-1 1,1 1-1,-1-1 1,0 1-1,0 0 1,0-1-1,-1 1 1,1 0 0,-1 0-1,0 0 1,0 0-1,0-1 1,-1 1-1,0 7 1,-1-6 25,0 1 1,-1-1 0,1 1-1,-1-1 1,0 0 0,0 0-1,0 0 1,-1-1 0,0 1-1,-4 3 1,-3 2 84,0-1-1,0 0 1,-1-1-1,0-1 1,0 0-1,-1 0 1,0-1-1,-17 5 1,20-8-70,1 0 1,-1-1-1,0 0 0,0-1 0,1 0 1,-19-1-1,25 0-82,0 0 0,0-1 0,0 1 0,0-1 0,0 1 0,1-1-1,-1 0 1,0 0 0,1-1 0,-1 1 0,1 0 0,-1-1 0,1 0 0,0 1 0,-1-1-1,1 0 1,0 0 0,0 0 0,0-1 0,1 1 0,-1 0 0,1-1 0,-1 1 0,1-1-1,0 0 1,-1 1 0,2-1 0,-2-3 0,0-5-28,0-1 0,1 0 0,0 0 0,1 0 0,0 0 0,1 0 0,2-14 0,16-42-367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16620,'-8'119'2708,"-1"43"-606,9-131-1784,2 1 1,1-1 0,7 33 0,-8-53-258,1-1 0,0 0 0,5 10-1,-8-18-61,1-1 0,-1 1 0,1-1 0,-1 0 0,1 1 0,0-1 0,0 0 0,-1 1 0,1-1 0,0 0 0,0 0 0,0 0 0,0 0 0,1 0 0,-1 0 0,0 0 0,0 0 0,1 0-1,-1-1 1,0 1 0,1 0 0,-1-1 0,0 1 0,1-1 0,-1 0 0,1 1 0,-1-1 0,1 0 0,1 0 0,-1-1-11,-1 1-1,1-1 1,-1 0 0,0 0 0,1 0-1,-1 0 1,0 0 0,0 0 0,0 0-1,1 0 1,-1-1 0,0 1 0,-1 0-1,1-1 1,0 1 0,0-1 0,-1 1-1,1-1 1,-1 1 0,1-1 0,-1 1-1,1-1 1,-1-3 0,4-42-191,-4 40 162,1-7-28,-1-1 1,-1 1-1,0-1 0,0 1 0,-2-1 0,-5-21 0,0 24 53,8 12 17,-1 0-1,1-1 1,0 1 0,0 0-1,0 0 1,-1 0 0,1 0-1,0 0 1,0 0 0,0 0-1,-1 0 1,1 0 0,0 0-1,0 0 1,0 0 0,-1 0-1,1 0 1,0 0-1,0 0 1,0 0 0,-1 0-1,1 0 1,0 0 0,0 0-1,0 0 1,-1 0 0,1 0-1,0 1 1,0-1 0,0 0-1,0 0 1,-1 0 0,1 1-1,-1 0 5,0 0 0,1 1 0,-1-1 1,0 1-1,1-1 0,-1 1 0,1-1 0,0 1 0,-1-1 0,1 1 0,0-1 0,0 1 0,0 2 0,0 0 1,0 0 0,0 0 0,1-1 0,-1 1 0,1 0 0,0-1 0,0 1 0,0 0 0,0-1 0,1 0 1,0 1-1,-1-1 0,1 0 0,0 0 0,0 0 0,1 0 0,-1 0 0,1 0 0,0-1 0,-1 1 0,1-1 0,0 1 0,0-1 0,1 0 0,-1-1 0,0 1 0,1 0 0,-1-1 0,1 0 0,-1 0 0,1 0 1,0 0-1,-1-1 0,1 1 0,0-1 0,-1 0 0,1 0 0,0 0 0,0 0 0,-1-1 0,1 0 0,0 0 0,-1 0 0,6-2 0,2-1-1,1-1-1,-1-1 0,0 1 1,0-2-1,-1 0 1,0 0-1,0 0 1,11-12-1,-4 1 4,-1 0-1,0-1 0,16-25 0,-28 39-7,-1 0 0,1 0-1,-1-1 1,0 1-1,-1-1 1,1 0-1,-1 1 1,0-1-1,-1 0 1,1 0 0,-1 0-1,-1 0 1,1-1-1,-1-6 1,0 13 0,0-1 0,0 1 0,0-1-1,0 1 1,0-1 0,0 1 0,0 0 0,0-1 0,0 1 0,-1-1 0,1 1 0,0 0 0,0-1 0,0 1 0,-1 0-1,1-1 1,0 1 0,-1 0 0,1-1 0,0 1 0,0 0 0,-1 0 0,1-1 0,-1 1 0,1 0 0,0 0 0,-1 0-1,1-1 1,0 1 0,-1 0 0,1 0 0,-1 0 0,1 0 0,-1 0 0,1 0 0,0 0 0,-1 0 0,1 0-1,-1 0 1,1 0 0,0 0 0,-1 0 0,1 0 0,-1 0 0,1 1 0,0-1 0,-1 0 0,1 0 0,-1 0 0,1 1-1,0-1 1,-1 0 0,1 0 0,0 1 0,-1-1 0,1 0 0,0 1 0,0-1 0,-1 0 0,1 1 0,-18 20 15,7-4 32,2 0 0,0 0 0,1 1 0,0 0-1,1 1 1,2 0 0,0 0 0,1 0-1,0 0 1,2 1 0,0-1 0,2 35 0,1-49-30,-1-1 0,1 0 0,0 0 1,0 1-1,1-1 0,-1 0 0,1 0 0,0 0 1,0-1-1,0 1 0,0 0 0,1-1 1,-1 1-1,5 3 0,-5-5-8,1 0-1,-1 0 1,1 0-1,-1-1 1,1 1-1,0 0 1,0-1 0,0 0-1,0 0 1,0 0-1,0 0 1,0 0-1,0-1 1,0 0-1,1 1 1,-1-1-1,0 0 1,0 0-1,6-2 1,2 0-15,-1-1 0,0-1 1,0 1-1,0-2 0,-1 0 0,1 0 1,-1 0-1,-1-1 0,1-1 0,-1 1 1,13-14-1,0-2-37,-1-1 0,31-47 1,-30 38-14,31-68 1,-45 82 46,0 0 1,-1 0-1,-1 0 0,0-1 1,3-35-1,-8 53 9,-2-33 9,2 33-8,0 0 0,-1 1 0,1-1 0,0 0 0,0 0 0,-1 0-1,1 0 1,0 1 0,-1-1 0,1 0 0,-1 0 0,1 1 0,-1-1 0,1 0 0,-1 1 0,0-1 0,1 1 0,-1-1 0,0 1 0,1-1 0,-1 1 0,0-1 0,0 1 0,1-1 0,-1 1 0,0 0 0,0 0 0,0-1 0,1 1 0,-1 0 0,0 0 0,0 0-1,0 0 1,0 0 0,0 0 0,1 0 0,-3 1 0,-1 0 2,0 1 0,0-1 0,0 1-1,0 0 1,0 1 0,1-1 0,-1 1-1,1-1 1,-1 1 0,1 0 0,0 0 0,0 1-1,1-1 1,-1 1 0,-2 4 0,-3 5 14,0 0 1,2 0-1,-8 19 1,5-6 14,1 1 0,1 0-1,2 0 1,-3 30 0,7-44-18,0 1 1,1 0-1,0-1 0,1 1 0,1 0 1,0-1-1,1 1 0,0-1 0,1 0 1,7 15-1,-10-25-12,0 0-1,1 0 1,-1-1-1,1 1 1,-1 0-1,1-1 1,0 1-1,0-1 1,0 0-1,0 0 1,0 0-1,1 0 1,-1 0-1,1 0 1,-1-1-1,1 1 1,0-1 0,0 1-1,-1-1 1,1 0-1,0 0 1,0-1-1,0 1 1,0 0-1,0-1 1,0 0-1,0 0 1,0 0-1,0 0 1,0 0-1,0-1 1,0 1-1,0-1 1,0 0-1,0 0 1,0 0 0,0 0-1,4-2 1,5-4 0,-1 0 0,0-1 0,0 0 0,0 0 0,-1-1 0,0 0 0,12-16 0,10-15 10,-2-2 0,-2 0 0,-1-2 0,-3-1 0,-2-1 0,31-91 0,-49 128-12,-1 0-1,-1-1 1,0 1 0,0-1-1,-1 0 1,0-17-1,-1 26 1,0 1-1,0-1 1,0 0 0,0 0-1,0 0 1,0 1-1,0-1 1,-1 0-1,1 0 1,0 0-1,-1 1 1,1-1-1,-1 0 1,1 1 0,0-1-1,-1 0 1,0 1-1,1-1 1,-1 1-1,1-1 1,-1 1-1,0-1 1,1 1-1,-1-1 1,0 1-1,1-1 1,-1 1 0,0 0-1,0 0 1,0-1-1,1 1 1,-1 0-1,0 0 1,0 0-1,0 0 1,1 0-1,-1 0 1,0 0-1,0 0 1,0 0 0,-1 1-1,-1-1-1,0 1-1,0 1 1,0-1-1,0 0 1,0 1-1,0-1 1,0 1-1,-4 3 1,-2 3-2,1 1 0,0 0-1,0 1 1,0 0 0,1 0 0,1 0-1,-8 18 1,-2 6 16,-12 42-1,19-47 21,1 2-1,1-1 0,-3 35 1,9-52-15,0-1 0,1 1 0,0 0 0,1 0 0,0-1 0,1 1 0,1 0 0,0-1-1,0 0 1,7 16 0,-8-24-10,1 0 0,-1 1 0,1-2 0,-1 1 0,1 0-1,0 0 1,1-1 0,-1 0 0,0 1 0,1-1 0,0-1-1,0 1 1,0 0 0,0-1 0,0 0 0,8 3 0,-5-3-3,0-1 0,0 1 0,0-1 0,0-1 1,0 0-1,0 0 0,0 0 0,1 0 1,-1-1-1,9-3 0,-2 0-2,0 0 0,1-1 0,-2-1-1,1 0 1,-1-1 0,0-1 0,0 0 0,-1-1 0,0 0-1,11-11 1,-17 13 9,0 1 0,0-1 0,-1 0 0,0 0 1,-1-1-1,1 1 0,-1-1 0,-1 0 0,1 0 0,-2-1 0,1 1 0,-1-1 0,0 1 0,-1-1 1,0 0-1,0 1 0,-1-1 0,-1-16 0,1 23-7,0 1 1,0 0-1,0-1 1,-1 1-1,1 0 1,0-1-1,-1 1 1,1 0-1,-1 0 1,0-1-1,1 1 1,-1 0-1,0 0 1,0 0-1,1 0 1,-1 0-1,0 0 1,0 0-1,0 0 1,0 1-1,0-1 1,0 0-1,-1 0 1,-1 0-1,2 1 0,-1-1 0,1 1 0,0 0-1,-1 0 1,1 1 0,0-1 0,-1 0-1,1 0 1,0 1 0,-1-1 0,1 1 0,0-1-1,-1 1 1,1-1 0,0 1 0,0 0-1,0 0 1,0-1 0,0 1 0,0 0-1,0 0 1,0 0 0,0 0 0,-1 2 0,-4 5 5,1 1 0,-1-1 0,2 2 0,-1-1 0,1 0 0,1 1 0,0 0 0,0 0 0,1 0 0,0 0 0,0 0 1,1 0-1,1 1 0,0-1 0,0 0 0,1 0 0,0 1 0,1-1 0,0 0 0,7 19 0,-6-25-31,0 1-1,-1-1 0,1 0 0,1-1 1,-1 1-1,1-1 0,-1 1 0,1-1 1,0 0-1,0 0 0,0-1 0,1 1 1,-1-1-1,1 0 0,-1 0 0,1-1 1,0 1-1,-1-1 0,1 0 0,0 0 1,0-1-1,0 1 0,0-1 0,0 0 1,0 0-1,0-1 0,0 0 1,-1 0-1,1 0 0,0 0 0,0-1 1,-1 1-1,1-1 0,-1 0 0,1-1 1,-1 1-1,5-5 0,31-32-157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79 365 16436,'-6'5'282,"-1"0"1,1 0-1,0 1 1,1 0-1,-1 0 1,1 1-1,1-1 1,-1 1-1,1 0 1,0 1-1,0-1 1,1 0-1,0 1 1,1 0-1,-1 0 1,2 0-1,-3 15 1,4-22-253,0 0 1,-1 1-1,1-1 0,0 0 1,0 0-1,0 0 1,0 0-1,1 1 1,-1-1-1,0 0 1,0 0-1,1 0 1,-1 0-1,0 0 0,1 0 1,-1 1-1,1-1 1,-1 0-1,1 0 1,0-1-1,0 1 1,-1 0-1,2 1 1,-1-1-18,1-1 0,-1 0 0,0 0 0,0 1 0,0-1 0,0 0 0,1 0 1,-1 0-1,0 0 0,0 0 0,0 0 0,1-1 0,-1 1 0,0 0 0,0-1 1,0 1-1,0 0 0,2-2 0,7-3-45,-1-1-1,0 0 1,15-12 0,-20 14 18,0 1-18,1 0 0,-1 0 0,0 0 0,1 0 0,-1 1 0,9-4 0,-12 6 23,1 0 1,-1-1 0,0 1 0,1 0 0,-1 0 0,1 0-1,-1 0 1,0 0 0,1 0 0,-1 0 0,0 0 0,1 1-1,-1-1 1,0 0 0,1 1 0,-1-1 0,0 1 0,1-1 0,-1 1-1,0 0 1,0 0 0,0 0 0,0-1 0,0 1 0,0 0-1,0 0 1,0 0 0,0 1 0,0-1 0,1 2 0,3 6-16,-1 0 0,1 1 1,-1 0-1,-1 0 0,0 0 1,2 14-1,8 69-3,-12-76 24,13 220 250,-15-198-79,-2 1 1,-1-1-1,-2 0 1,-11 40-1,15-71-94,-1 0 0,0 1 0,-1-1 0,-6 10 0,10-16-58,-1-1 0,0 0 0,0 1 0,0-1 0,0 0 0,0 0 0,0 0 0,-1 0 0,1 0 0,0 0 0,0 0 0,-1-1 0,1 1 0,-2 0 0,2-1-8,0 0 0,0 1 1,0-1-1,0-1 0,0 1 0,0 0 1,0 0-1,0 0 0,0 0 0,0-1 1,0 1-1,0 0 0,0-1 0,0 1 1,1-1-1,-1 1 0,0-1 1,0 1-1,0-1 0,1 0 0,-1 1 1,0-1-1,1 0 0,-2-1 0,-1-3 0,0 0 0,0 0 0,0 0 0,0 0 0,1-1 0,0 1 0,0-1 0,0 0 0,1 1 0,0-1 0,0-8 0,-1-9-45,1-34 0,2 41 16,1 0 1,1-1-1,0 1 1,1 0-1,0 0 1,1 1-1,1-1 1,1 1-1,0 1 1,1-1-1,0 1 1,1 0-1,1 1 1,0 0-1,17-16 1,47-47-168,48-52-57,-96 97 157,-1-1-1,26-44 0,-46 69 65,-1 0 0,0-1-1,0 1 1,-1-1 0,0 0 0,-1 0 0,0 0 0,0 0 0,1-10-1,-3 17 23,0 1-1,1-1 1,-1 0-1,0 0 1,0 0-1,0 0 1,-1 0 0,1 0-1,0 0 1,0 0-1,0 0 1,-1 0-1,1 0 1,0 0-1,-1 0 1,1 1-1,-1-1 1,1 0-1,-1 0 1,1 0-1,-1 1 1,0-1-1,1 0 1,-1 1-1,0-1 1,0 0-1,-1 0 1,1 1 1,0 0-1,-1 0 1,1 0 0,-1 0 0,1 0 0,-1 0 0,1 0 0,0 1 0,-1-1-1,1 1 1,0-1 0,-1 1 0,1-1 0,0 1 0,-3 1 0,-4 3 2,0 1 1,1 0-1,0 0 1,-9 10-1,3-1 15,2 0 0,-1 1 0,2 0-1,-10 21 1,14-26 9,1 1 0,0 0 0,1 1-1,0-1 1,1 1 0,1 0 0,-2 16 0,4-27-19,0 1-1,0 0 1,0 0 0,0-1 0,1 1-1,-1 0 1,1 0 0,0-1 0,-1 1-1,1-1 1,0 1 0,1-1 0,-1 1-1,0-1 1,1 1 0,-1-1-1,1 0 1,0 0 0,0 0 0,0 0-1,0 0 1,0 0 0,0-1 0,0 1-1,1-1 1,-1 1 0,1-1 0,-1 0-1,1 0 1,-1 0 0,1 0 0,0-1-1,-1 1 1,1-1 0,0 1 0,-1-1-1,1 0 1,3 0 0,12 0 1,-1-1 0,0-1 1,0 0-1,0-1 0,-1-1 0,31-11 0,-15 2-48,0-2-1,42-25 0,-40 18-29,0-2-1,-2-1 1,49-48 0,-59 50 41,-1-1-1,-1-1 1,-1-1 0,-1 0 0,16-35-1,-27 48 22,-2 0-1,1 0 1,-2-1 0,0 0-1,3-18 1,-6 28 6,-1 1 0,0-1 1,0 0-1,0 0 1,0 0-1,-1 1 1,1-1-1,-1 0 1,0 1-1,0-1 1,-2-3-1,2 5 2,0 0 0,0 0 0,-1 0 0,1 0 0,-1 0 0,1 1 0,-1-1 0,0 1 0,1-1 0,-1 1 0,0 0 0,0-1 0,0 1 0,0 0 0,0 0-1,0 0 1,-1 1 0,1-1 0,-4 0 0,1 0 2,0 1-1,0 0 1,0 0 0,0 0-1,-1 0 1,1 1-1,0 0 1,1 0-1,-1 1 1,0-1-1,0 1 1,0 0-1,1 0 1,-1 0-1,1 1 1,0 0-1,-1 0 1,1 0-1,1 0 1,-1 1-1,-6 6 1,1 1 14,-1 1-1,2 0 1,0 0 0,0 1 0,1 0-1,-7 18 1,4-7 38,2 1 0,1 1 0,1-1-1,-3 28 1,7-37-15,1 1-1,1-1 1,0 0-1,1 1 1,1-1-1,0 0 1,8 26-1,-9-38-31,0 0 1,0-1-1,1 1 0,-1 0 1,1-1-1,0 1 0,0-1 0,1 0 1,-1 1-1,1-1 0,0 0 0,-1-1 1,1 1-1,0 0 0,1-1 0,-1 0 1,0 1-1,1-1 0,-1-1 1,1 1-1,0 0 0,0-1 0,-1 0 1,1 0-1,0 0 0,0 0 0,0-1 1,0 1-1,7-1 0,0-1-8,0-1 0,0 0-1,0 0 1,0-1 0,-1 0-1,1-1 1,-1 0 0,0-1 0,0 0-1,0 0 1,-1-1 0,1 0-1,10-11 1,7-7-11,-1-1 0,42-51-1,-43 42 21,-1 0-1,-2-2 1,-1 0-1,-2-1 1,-1-2-1,-2 1 1,21-80-1,-32 93 5,-5 17-4,-6 14-3,-5 13 0,-6 28 4,2 0 1,2 2 0,-11 83-1,15-60 31,4 1 0,4 90 1,1-160-40,3 31 13,-3-33-12,0 1 0,0-1 0,0 0 0,0 1 0,1-1 0,-1 1 0,1-1 1,-1 0-1,1 0 0,-1 1 0,1-1 0,0 0 0,0 0 0,0 1 1,0-1-1,-1 0 0,4 2 0,-4-4-7,1 0 0,0-1 1,-1 1-1,1 0 0,-1 0 0,1 0 1,-1-1-1,1 1 0,-1 0 0,0 0 1,0-1-1,1 1 0,-1 0 0,0 0 1,0-2-1,0-22-92,0 0 0,-1 0 1,-2 0-1,-1 0 0,0 1 0,-2 0 0,-1 0 1,-13-31-1,11 40 47,8 15 52,1 0 0,0-1-1,0 1 1,0 0 0,0 0 0,-1 0 0,1 0 0,0 0-1,0-1 1,-1 1 0,1 0 0,0 0 0,0 0 0,0 0-1,-1 0 1,1 0 0,0 0 0,0 0 0,-1 0 0,1 0-1,0 0 1,0 0 0,-1 0 0,1 0 0,0 0-1,0 0 1,-1 0 0,1 0 0,0 0 0,0 0 0,0 1-1,-1-1 1,0 1 7,1 0-1,-1 0 1,0 1-1,1-1 1,0 0-1,-1 1 0,1-1 1,0 0-1,-1 1 1,1-1-1,0 0 1,0 1-1,0-1 1,0 1-1,0-1 1,0 0-1,1 3 0,0 2 23,0 1-1,1-1 0,0 0 0,0 0 1,0 0-1,0-1 0,1 1 0,0-1 1,1 1-1,-1-1 0,1 0 1,0 0-1,0 0 0,9 7 0,-10-9-20,1 0 1,0-1-1,0 0 0,0 0 0,0 0 1,0 0-1,0-1 0,0 0 0,0 1 0,1-2 1,-1 1-1,1 0 0,-1-1 0,0 0 0,1 0 1,-1 0-1,1 0 0,-1-1 0,0 0 1,1 0-1,7-3 0,-3 0-36,-1 0-1,0 0 1,0-1 0,0 0 0,-1 0-1,1-1 1,-1 0 0,-1 0 0,1-1-1,-1 0 1,0 0 0,-1-1-1,1 1 1,-2-1 0,1 0 0,-1-1-1,6-15 1,-11 20-73,-3 9 80,-6 9 44,5-4 43,1 1-1,1 0 0,0 0 1,0 0-1,1 1 1,0-1-1,1 0 1,0 1-1,1-1 1,0 1-1,4 20 1,-4-30-54,1-1 1,-1 1-1,1 0 1,0 0 0,0-1-1,-1 1 1,1 0-1,0-1 1,0 1-1,0-1 1,1 1 0,-1-1-1,0 0 1,1 0-1,-1 1 1,0-1 0,1 0-1,0 0 1,-1 0-1,1 0 1,-1-1 0,1 1-1,0 0 1,0-1-1,-1 1 1,1-1-1,0 1 1,0-1 0,0 0-1,0 0 1,0 0-1,-1 0 1,1 0 0,0 0-1,0-1 1,0 1-1,1-1 1,8-2-6,0 0 0,-1-1 0,1 0 0,16-10 1,-26 14-13,36-21-125,48-23-284,-77 41 348,0 0 0,1 0 1,0 0-1,-1 1 0,1 1 0,0-1 0,0 1 0,9 1 0,-16 0 55,0 0-1,1 0 0,-1 0 1,0 0-1,0 1 0,0 0 1,0-1-1,0 1 0,1 0 0,-1 0 1,0 0-1,-1 0 0,1 0 1,0 0-1,0 0 0,0 1 0,-1-1 1,1 1-1,-1 0 0,1-1 1,-1 1-1,1 0 0,-1 0 0,0 0 1,0 0-1,0 0 0,0 0 1,0 0-1,-1 0 0,1 2 0,1 6 98,-1-1-1,0 1 1,-1-1-1,0 1 1,-2 13-1,2-16 5,0-7-71,0 1 0,-1 0 0,1-1 0,0 1 0,0-1 0,0 1 0,0 0 0,0-1 0,0 1 0,0 0 0,0-1 0,0 1 0,0-1 0,1 1 0,-1 0 0,0-1 0,0 1 0,0-1 0,1 1 0,-1-1 0,0 1 0,1-1 0,-1 1 0,1-1-1,-1 1 1,0-1 0,1 1 0,-1-1 0,1 0 0,0 1 0,0-1 1,0 0-1,1 0 0,-1 0 1,0 0-1,0 0 0,0-1 0,0 1 1,0 0-1,0-1 0,0 1 1,0-1-1,0 1 0,0-1 0,0 1 1,1-2-1,38-32 168,-36 30-172,5-5-12,8-8-104,1 0 0,1 1 0,0 1 0,25-16 0,-42 30 72,0 0 1,0 0-1,0 0 1,0 0-1,0 1 1,0-1-1,0 0 1,0 1-1,0 0 1,0-1-1,0 1 1,0 0-1,0 0 0,1 0 1,-1 0-1,0 0 1,3 1-1,-4 0 11,1 0-1,-1 0 0,0 0 1,1 0-1,-1 0 1,0 0-1,0 0 0,0 0 1,0 0-1,0 0 0,0 0 1,0 1-1,0-1 0,0 0 1,-1 1-1,1-1 1,0 1-1,-1-1 0,1 1 1,-1-1-1,0 1 0,0-1 1,1 3-1,-1 14-139,0 0 0,-1 0 0,-1 0 0,-1-1-1,-6 22 1,16-54-57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17692,'-1'20'1456,"-11"0"-1112,-1-2-368,-1-1 624,-5-1-80,-3-3-296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15531,'0'-12'189,"1"0"-1,-1-1 0,2 1 0,0 0 1,0 1-1,1-1 0,0 0 0,1 1 1,1-1-1,0 1 0,0 0 0,1 1 1,0 0-1,1-1 0,0 2 0,1-1 1,0 1-1,17-14 0,-9 10-89,2 0 0,0 2 0,0 0 1,1 1-1,0 1 0,1 1 0,0 1 0,0 0 0,1 2 0,-1 0 0,1 1 0,0 1 0,1 1 1,-1 1-1,36 3 0,-48-1-94,0 0-1,-1 1 1,1 0 0,-1 0 0,0 0 0,0 1 0,15 8 0,-20-9-4,1 0 1,-1 1 0,1-1-1,-1 1 1,0 0 0,0 0-1,0 0 1,0 0 0,-1 1 0,1-1-1,-1 1 1,0 0 0,0-1-1,0 1 1,-1 0 0,1 0-1,1 8 1,-2-2 3,0 1 0,0 0-1,-1-1 1,-1 1 0,0-1 0,0 1 0,-1-1-1,0 1 1,-1-1 0,0 0 0,-1 0 0,0 0-1,-5 10 1,1-6 9,0 1 1,-1-1-1,-1 0 0,0-1 1,-1 0-1,-1 0 0,-20 17 0,29-27-23,0-1 0,0 1 0,-1 0-1,1-1 1,-1 0 0,0 0 0,0 0-1,0 0 1,0 0 0,0-1 0,0 0-1,0 0 1,-1 0 0,1 0 0,0-1-1,-9 1 1,12-1-23,1-1 1,-1 1-1,1 0 0,-1 0 0,0-1 1,1 1-1,-1 0 0,1-1 1,-1 1-1,1 0 0,-1-1 0,1 1 1,-1-1-1,1 1 0,-1-1 0,1 1 1,0-1-1,-1 1 0,1-1 0,0 1 1,-1-1-1,1 0 0,0 1 1,0-1-1,0 1 0,-1-1 0,1 0 1,0 1-1,0-1 0,0 0 0,0 1 1,0-1-1,0 1 0,0-1 1,1 0-1,-1 1 0,0-1 0,0 0 1,0 1-1,1-1 0,-1 1 0,0-1 1,0 1-1,1-2 0,16-24-2487,-8 16 1955,1 1 1,17-12 0,8-3-496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4:4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13651,'-1'-1'72,"1"-1"0,0 1 0,0-1 0,0 1 0,0-1 0,0 0 0,0 1 0,1-1-1,-1 1 1,1-1 0,-1 1 0,1 0 0,-1-1 0,1 1 0,0-1 0,-1 1 0,1 0 0,0 0 0,0-1 0,0 1 0,0 0 0,0 0 0,0 0 0,0 0 0,1 0 0,-1 0 0,0 0 0,2 0-1,4-4 31,0 1 0,0 0 0,15-6 0,-13 7-60,0 1-1,0 0 1,1 0 0,-1 1 0,0 0 0,1 1 0,16 1 0,68 13 84,-66-9-83,6 1 63,0-2 0,0-1-1,1-2 1,-1-1 0,1-2 0,-1-1 0,38-9 0,-35 4 84,-1 1 0,47-1 0,-65 7-147,-1 2 0,1 0 0,0 1 0,-1 1 0,1 0 0,31 12 0,8 7-25,-19-7 10,68 18 1,-96-30-25,1-1 0,1-1 0,-1 0 0,0 0 0,0-1 0,0 0 0,0-1 0,0 0 0,0-1 0,0 0 1,12-5-1,-9 1 48,-1-1 0,1 0 0,-2-1 0,25-19 0,-23 15 59,1 2 0,24-15 0,-33 23-88,0-1 0,0 1 1,0 0-1,1 0 0,-1 0 0,0 1 1,1 0-1,-1 0 0,1 1 0,-1 0 1,8 0-1,10 3 1,-12-1-18,0-1 0,0 0 0,-1 0 1,1-2-1,0 1 0,0-1 0,-1-1 1,18-5-1,-28 8-44,0-1 0,1 0 1,-1 0-1,0 0 0,0 0 0,0 1 1,0-1-1,0 1 0,0-1 0,0 1 1,0-1-1,0 1 0,0 0 1,0-1-1,0 1 0,0 0 0,0 0 1,0-1-1,0 1 0,-1 0 0,1 0 1,0 0-1,-1 0 0,1 0 0,-1 0 1,1 0-1,-1 1 0,1-1 0,-1 0 1,0 0-1,0 0 0,0 0 1,1 0-1,-1 1 0,0-1 0,0 1 1,-6 4-206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245 292 14859,'-5'0'115,"-1"-1"1,1 1-1,0 1 0,-1-1 0,1 1 1,-1 0-1,1 0 0,0 0 0,0 1 0,0 0 1,-1 0-1,2 0 0,-1 1 0,0 0 1,0-1-1,1 2 0,-5 3 0,-6 5 124,1 1 0,0 0-1,-17 24 1,24-29-141,-8 11 210,-15 24 0,27-38-241,0 0 0,0 0 0,1 0 0,0 0 1,0 0-1,0 1 0,0-1 0,1 1 0,0 0 0,0 9 0,1-14-57,0 0-1,0 0 0,0-1 1,0 1-1,0 0 1,0-1-1,0 1 1,0 0-1,1-1 0,-1 1 1,0 0-1,0-1 1,1 1-1,-1 0 1,0-1-1,1 1 0,-1-1 1,1 1-1,-1-1 1,1 1-1,-1-1 1,1 1-1,-1-1 0,1 1 1,0-1-1,-1 0 1,1 1-1,-1-1 1,1 0-1,0 0 0,-1 1 1,1-1-1,0 0 1,0 0-1,-1 0 1,1 0-1,0 0 0,-1 0 1,1 0-1,0 0 1,-1 0-1,1 0 1,0 0-1,0 0 0,-1-1 1,1 1-1,0-1 1,4 0 17,0-1 0,-1 0 0,0 0 0,1 0 1,-1-1-1,7-5 0,18-18 22,-1-2 0,-2-1 0,26-35 0,-29 35-34,203-292-46,-214 303 12,0 2 28,-12 16-8,0 0-1,0 0 1,0 0 0,0 0-1,0 0 1,0 0 0,1 0-1,-1 0 1,0 0 0,0 0-1,0 0 1,0-1 0,0 1 0,0 0-1,0 0 1,0 0 0,0 0-1,0 0 1,0 0 0,1 0-1,-1 0 1,0 0 0,0 0 0,0 0-1,0 0 1,0 0 0,0 0-1,0 0 1,0 0 0,1 0-1,-1 0 1,0 0 0,0 0 0,0 0-1,0 0 1,0 0 0,0 0-1,0 0 1,0 0 0,0 0-1,1 0 1,-1 0 0,0 1-1,0-1 1,0 0 0,0 0 0,0 0-1,0 0 1,0 0 0,0 0-1,0 0 1,0 0 0,0 0-1,0 0 1,0 0 0,0 1 0,0-1-1,0 0 1,0 0 0,1 0-1,-6 26 80,-15 46 176,3 2 0,3-1 0,-4 88 0,17-153-239,1-4-27,-1 1 1,1-1 0,0 0 0,0 0 0,0 1 0,1-1-1,-1 0 1,1 0 0,0 0 0,0 0 0,1 0-1,-1 0 1,1 0 0,2 5 0,-3-8-6,-1-1 0,1 1 0,-1-1 0,0 1 0,1-1 0,-1 1 1,1-1-1,-1 0 0,1 1 0,-1-1 0,1 0 0,0 1 0,-1-1 0,1 0 0,-1 0 0,1 0 0,0 1 1,-1-1-1,1 0 0,-1 0 0,1 0 0,0 0 0,-1 0 0,1 0 0,0 0 0,-1 0 0,2-1 0,-1 1 3,1-1 0,-1 0 0,1 0-1,-1 0 1,0 0 0,1 0-1,-1 0 1,0 0 0,0 0-1,2-3 1,3-4-22,0 0 0,7-17-1,-12 23 7,24-49-222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46 255 15963,'-7'22'770,"-11"26"0,0-3-343,16-30 40,2-15-454,0 0-1,0 0 0,0 0 0,0 0 0,0 1 0,0-1 1,0 0-1,0 0 0,0 0 0,0 0 0,0 0 0,1 0 1,-1 1-1,0-1 0,0 0 0,0 0 0,0 0 0,0 0 0,0 0 1,1 0-1,-1 0 0,0 0 0,0 0 0,0 0 0,0 0 1,1 0-1,-1 0 0,0 0 0,0 0 0,0 0 0,0 0 1,0 0-1,1 0 0,-1 0 0,0 0 0,0 0 0,0 0 1,0 0-1,0 0 0,1 0 0,-1 0 0,19-15 448,70-81-162,29-26-453,-92 104 124,-25 17 37,-1 1 1,1-1-1,-1 1 1,1 0-1,0-1 1,-1 1-1,1 0 1,0-1-1,-1 1 1,1 0-1,0 0 1,0 0-1,-1-1 1,1 1-1,0 0 1,-1 0-1,1 0 1,0 0-1,0 0 1,-1 1 0,1-1-1,0 0 1,0 0-1,-1 0 1,1 1-1,0-1 1,-1 0-1,1 1 1,0-1-1,-1 0 1,1 1-1,-1-1 1,1 1-1,0-1 1,-1 1-1,1-1 1,-1 1-1,0 0 1,1-1-1,0 2 1,0 6 84,0 0 0,0-1 0,-1 1 0,0 0 1,0 0-1,-1 0 0,0 0 0,0 0 0,-5 13 0,0 10 193,1-8-64,3-17-155,1 0 0,-1 0-1,1 0 1,1-1 0,-1 1 0,1 0 0,0 0 0,1 9 0,-1-14-64,1-1 0,-1 0 1,0 1-1,0-1 0,0 0 0,0 1 0,0-1 0,0 0 1,0 1-1,1-1 0,-1 0 0,0 0 0,0 1 1,0-1-1,1 0 0,-1 0 0,0 1 0,0-1 1,1 0-1,-1 0 0,0 1 0,0-1 0,1 0 0,-1 0 1,0 0-1,1 0 0,-1 0 0,0 0 0,1 1 1,-1-1-1,0 0 0,1 0 0,-1 0 0,0 0 0,1 0 1,-1 0-1,0 0 0,1 0 0,-1-1 0,1 1 1,15-11-72,11-20-144,-27 31 213,11-15-98,-7 8 25,1 1 0,-1 0 0,1 0 0,1 0 0,-1 0 1,10-7-1,-14 13 67,-1 0 0,0 0 0,1 0 0,-1-1 0,0 1 0,1 0 0,-1 0 0,1 0 0,-1 0 0,0 0 0,1 0 0,-1 0 0,1 0 0,-1 0 0,1 0 0,-1 0 0,0 0 0,1 0 0,-1 0 0,1 0 0,-1 0 0,0 0 0,1 0 1,-1 0-1,1 1 0,-1-1 0,0 0 0,1 0 0,-1 1 0,0-1 0,1 0 0,-1 0 0,0 1 0,0-1 0,1 0 0,-1 1 0,0-1 0,0 0 0,1 1 0,-1-1 0,0 1 0,0-1 0,0 0 0,0 1 0,0-1 0,1 1 0,-1-1 0,0 0 0,0 1 0,0-1 0,0 1 0,0-1 0,0 1 0,-1 0 0,1 26-59,0-25 62,-7 48 229,-3 0-1,-2 0 0,-2-1 1,-38 86-1,53-131 84,3-7-195,3-7-109,0 0 0,0 0 0,-1-1 0,9-21 0,-1 2-68,245-444-841,-252 462 942,-5 8-14,0 1 0,0 0 0,0-1 1,0 1-1,1 0 0,-1 0 0,1 1 0,0-1 0,4-3 0,-19 37 462,-4-2-292,7-14-206,1 1 0,1 0 0,-7 18 1,14-33-16,0-1 1,0 1 0,-1 0 0,1 0-1,0 0 1,0 0 0,0 0 0,0 0-1,0 0 1,0 0 0,0 0-1,1 0 1,-1 0 0,0-1 0,0 1-1,1 0 1,-1 0 0,0 0 0,1 0-1,-1 0 1,1-1 0,-1 1 0,1 0-1,0 0 1,-1-1 0,1 1-1,0-1 1,-1 1 0,3 1 0,28 10-820,-11-6 502,-9 0 247,0 1 0,-1 0 0,1 0 0,-1 1 0,-1 0 0,1 1 0,-2 0 0,1 0 0,-1 1 0,13 21 0,-18-27 138,-1 1 0,1 0 0,-1 0 0,-1-1-1,1 1 1,-1 1 0,1-1 0,-1 0 0,-1 0 0,1 0-1,-1 1 1,0 7 0,-1-9 34,0 0-1,0 0 1,0-1 0,-1 1-1,1 0 1,-1 0-1,0-1 1,0 1 0,0-1-1,0 1 1,-1-1 0,0 0-1,1 0 1,-1 0-1,0-1 1,0 1 0,-1-1-1,-3 3 1,0 0 60,1-1 0,-1-1 0,-1 1 0,1-1 0,0-1-1,-1 1 1,1-1 0,-1 0 0,-12 0 0,17-1-147,-1-1-1,1 0 1,0 0-1,0 0 1,-1 0-1,1-1 1,0 1-1,0-1 1,-1 0-1,1 0 1,0 0-1,0 0 1,0-1-1,0 1 1,0-1-1,1 0 0,-1 0 1,0 0-1,1 0 1,0 0-1,-1-1 1,1 1-1,0-1 1,-4-4-1,-6-22-128,5-4-102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16860,'-3'44'1085,"-1"1"-1,-13 55 1,-5 42 283,22-141-1358,0 35 212,0-35-220,0 0 1,0 0 0,0 0-1,0 0 1,0 0 0,0 0-1,0 0 1,1 0 0,-1 0 0,0 0-1,1 0 1,-1-1 0,0 1-1,1 0 1,-1 0 0,1 0-1,0-1 1,-1 1 0,1 0-1,0 0 1,-1-1 0,1 1-1,0-1 1,-1 1 0,1 0-1,0-1 1,0 0 0,0 1-1,1 0 1,0-1-24,-1-1 0,0 1 0,0 0 1,0-1-1,0 1 0,0-1 0,0 1 0,0-1 1,0 1-1,0-1 0,0 0 0,0 1 0,0-1 0,0 0 1,-1 0-1,1 0 0,0 0 0,-1 0 0,1 1 0,0-1 1,-1 0-1,1-1 0,0-1 0,11-29-687,-12 30 644,5-15-520,-1 0 0,-1-1 1,-1 1-1,0-1 0,-2-28 0,-3 9-695,-11-60-1,13 96 1353,1 1-1,0 0 1,0-1-1,0 1 0,0-1 1,0 1-1,0-1 1,0 1-1,0-1 0,0 1 1,0-1-1,0 1 1,0-1-1,1 1 1,-1-1-1,0 1 0,0-1 1,0 1-1,1 0 1,-1-1-1,0 1 0,0-1 1,1 1-1,-1 0 1,0-1-1,1 1 0,-1 0 1,1-1-1,-1 1 1,0 0-1,1 0 0,-1-1 1,1 1-1,-1 0 1,1 0-1,-1 0 0,1 0 1,-1-1-1,1 1 1,-1 0-1,0 0 1,1 0-1,-1 0 0,2 0 1,30 4 1503,-12-1-753,17-3-93,-1-2 0,1-2 1,38-9-1,44-5-1340,-118 18 553,0 0 1,0 0 0,0 0-1,0-1 1,0 1 0,0 0-1,0 1 1,0-1 0,0 0-1,0 0 1,0 0 0,1 0-1,-1 1 1,0-1 0,0 1-1,1 0 1,-2 0 30,0 0 0,0-1 0,-1 1 1,1 0-1,0 0 0,-1 0 0,1-1 0,0 1 1,-1 0-1,1-1 0,-1 1 0,1 0 0,-1-1 1,1 1-1,-1-1 0,0 1 0,1 0 0,-1-1 1,0 0-1,1 1 0,-1-1 0,0 1 0,0-1 1,-1 1-1,-26 16-516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16620,'3'7'1664,"11"-4"-968,8-3-264,11-3 584,5-4-159,5-3-521,2 0-480,-3 0 272,-3 2-144,-17 8-216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15499,'1'1'99,"0"-1"0,0 1-1,0-1 1,1 1 0,-1-1-1,0 0 1,0 0 0,0 0-1,1 1 1,-1-1 0,0 0-1,0-1 1,0 1 0,1 0-1,-1 0 1,0 0-1,0-1 1,0 1 0,0 0-1,2-2 1,21-13 105,-16 9 13,21-15 426,2 2-1,37-18 1,-56 31-582,0 1 0,0 0 0,0 1-1,1 1 1,-1-1 0,1 2 0,0 0 0,0 1 0,19 0-1,-28 1-54,1 1 0,-1 0 0,1 0-1,-1 1 1,0-1 0,1 1 0,-1 0 0,0 0-1,0 0 1,-1 1 0,1-1 0,0 1-1,-1 0 1,1 0 0,-1 0 0,0 1-1,0-1 1,-1 1 0,1 0 0,0-1 0,-1 1-1,0 0 1,2 6 0,-2-6 3,-1 0 1,1 1-1,-1-1 0,0 1 1,0-1-1,0 1 0,-1-1 1,1 1-1,-1 0 0,0-1 1,-1 1-1,1-1 0,-1 1 1,0 0-1,0-1 0,0 0 1,-1 1-1,0-1 0,1 0 1,-1 0-1,-1 0 0,-4 8 1,6-12-2,1 1 1,0 0 0,-1-1-1,1 1 1,-1-1-1,1 1 1,-1-1 0,1 1-1,-1-1 1,0 1-1,1-1 1,-1 1 0,1-1-1,-1 0 1,0 1-1,1-1 1,-1 0 0,0 0-1,0 1 1,1-1-1,-1 0 1,0 0 0,0 0-1,1 0 1,-1 0-1,0 0 1,1 0 0,-1 0-1,0 0 1,0-1-1,1 1 1,-1 0 0,0 0-1,1-1 1,-1 1 0,0 0-1,1-1 1,-1 1-1,0 0 1,1-1 0,-1 1-1,1-1 1,-1 1-1,1-1 1,-1 0 0,1 1-1,-1-1 1,1 1-1,0-1 1,-1 0 0,1 1-1,0-1 1,0 0-1,-1-1 1,-3-5 62,1-1 0,0-1 0,-3-12 0,5 17-53,-4-13 95,2 0 0,-1 0 1,2-1-1,0 0 0,2-32 1,0 49-105,0 0-1,1 0 1,-1 0 0,0 0-1,0 1 1,1-1 0,-1 0 0,1 0-1,-1 0 1,1 1 0,-1-1 0,1 0-1,-1 0 1,1 1 0,0-1 0,-1 1-1,1-1 1,0 0 0,-1 1 0,1-1-1,0 1 1,0 0 0,0-1 0,0 1-1,-1 0 1,1-1 0,0 1 0,1 0-1,30-1 122,-13 1-233,-3-2-163,1-1 0,-1 0 0,0-1 1,-1-1-1,1-1 0,-1 0 0,17-9 0,-9 3-65,-2-2 0,1 0 0,35-33-1,-9-1-309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13795,'-90'151'4527,"76"-124"-4055,1 0 0,2 1 0,-15 53 0,25-76-437,0 0 0,0 0 1,0-1-1,1 1 1,0 0-1,0 0 0,0 0 1,0 0-1,1 0 0,1 6 1,-1-10-29,-1 0 0,1 0 0,-1 0-1,1 0 1,-1 0 0,1 0 0,0 0 0,0 0 0,-1 0 0,1 0 0,0 0 0,0 0 0,0-1 0,0 1 0,0 0-1,0-1 1,2 2 0,-1-2-2,0 1-1,0-1 0,0 1 1,1-1-1,-1 0 0,0 0 1,0 0-1,0 0 1,0-1-1,0 1 0,0 0 1,0-1-1,4-1 0,7-3 6,1-1-1,16-10 1,-22 11-24,0 0 1,1 1-1,-1 0 1,1 0-1,0 1 1,-1 0-1,1 1 1,15-3-1,-23 5 10,0 0 0,0 0 0,-1 0 0,1 0 0,0 1 0,0-1 0,0 0-1,0 0 1,0 1 0,0-1 0,0 0 0,-1 1 0,1-1 0,0 1 0,0-1 0,0 1 0,-1 0 0,1-1 0,0 1-1,-1 0 1,1-1 0,-1 1 0,1 0 0,0 0 0,-1-1 0,0 1 0,1 0 0,-1 0 0,1 0 0,-1 0 0,0 0 0,0 0-1,0-1 1,1 1 0,-1 0 0,0 0 0,0 2 0,0 4-9,0 0-1,-1 0 1,0 0 0,-1 7 0,1-8 7,-7 33-11,4-27 30,2 0 0,0 0 1,0 1-1,1-1 1,1 23-1,0-34 2,0 1 0,0-1-1,1 0 1,-1 1 0,0-1-1,1 0 1,-1 1 0,1-1 0,0 0-1,-1 0 1,1 1 0,0-1 0,0 0-1,0 0 1,-1 0 0,1 0-1,0 0 1,1 0 0,-1 0 0,0 0-1,0-1 1,0 1 0,0 0 0,1-1-1,-1 1 1,0-1 0,1 1-1,-1-1 1,0 1 0,1-1 0,-1 0-1,0 0 1,1 0 0,-1 0 0,1 0-1,-1 0 1,0 0 0,1 0 0,-1-1-1,3 0 1,7-1 95,-1-1 0,1 0 0,-1-1 1,11-6-1,-13 7-51,130-67 837,-135 69-955,-1 0 0,1-1-1,-1 0 1,0 1 0,1-1 0,-1 0 0,0 0 0,0 0 0,0-1 0,-1 1 0,3-4-1,-3 5 18,-1 0-1,0-1 1,1 1-1,-1 0 1,0 0 0,0-1-1,0 1 1,0 0-1,0-1 1,0 1-1,0 0 1,-1-1-1,1 1 1,0 0-1,-1 0 1,1-1-1,-1 1 1,1 0-1,-1 0 1,0 0-1,1 0 1,-1 0-1,0 0 1,0 0-1,0 0 1,-1-2-1,-20-16-283,-5-2-116</inkml:trace>
  <inkml:trace contextRef="#ctx0" brushRef="#br0" timeOffset="1">2 196 12939,'-2'-3'1480,"4"4"-904,9 4-232,10-2 1529,6 3-1425,5-1-272,4 0-32,6 2 40,6 2-40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 15707,'0'1'106,"0"1"-1,-1 0 0,0 0 1,1-1-1,-1 1 0,0 0 1,0-1-1,0 1 1,0-1-1,0 1 0,0-1 1,0 1-1,0-1 0,-1 0 1,1 1-1,0-1 0,-1 0 1,-1 1-1,-6 6 257,-2 4 343,0 1 0,-16 25 1,24-33-612,1-1 1,-1 1-1,1 0 1,0 0 0,0 0-1,0 0 1,1 1 0,0-1-1,0 0 1,0 1-1,1-1 1,0 9 0,0-13-76,0 1 1,0-1-1,0 0 1,0 0-1,1 0 1,-1 0-1,0 0 1,1 0 0,-1 1-1,1-1 1,0 0-1,-1 0 1,1 0-1,0-1 1,-1 1-1,1 0 1,0 0 0,0 0-1,0-1 1,0 1-1,0 0 1,0-1-1,1 2 1,1-1 1,-1-1 1,0 1-1,1-1 1,-1 1-1,1-1 1,-1 0-1,1 0 1,-1 0-1,1 0 1,3-1-1,5-2 7,0 0 0,0 0 0,-1-1 0,11-6 0,19-12-6,-1-2-1,-1-2 1,38-34 0,-40 32-16,-36 28-5,0 0-1,0 0 0,0 0 0,0 0 0,0 0 0,0 0 0,0 0 0,0 0 1,0 0-1,0 0 0,0 0 0,0 0 0,0 1 0,0-1 0,0 0 0,0 0 1,0 0-1,0 0 0,0 0 0,0 0 0,0 0 0,0 0 0,0 0 0,0 0 1,0 0-1,0 0 0,1 0 0,-1 0 0,0 0 0,0 0 0,0 0 0,0 0 1,0 0-1,0 0 0,0 0 0,0 0 0,0 0 0,0 0 0,0 0 1,0 0-1,0 0 0,0 0 0,1 0 0,-1 0 0,0 0 0,0 0 0,0 0 1,0 0-1,0 0 0,0 0 0,0 0 0,0 0 0,0 0 0,-5 12 8,-11 21 5,13-28-13,-1 1-4,2-3-4,0 1 1,0-1 0,1 1-1,-1-1 1,1 1 0,-1 0 0,1-1-1,0 1 1,1 0 0,-1 0 0,1-1-1,-1 1 1,1 4 0,0-7-8,1-1 0,-1 1 1,0-1-1,0 1 0,1-1 0,-1 1 1,0-1-1,1 1 0,-1-1 0,1 1 0,-1-1 1,1 0-1,-1 1 0,0-1 0,1 0 1,-1 1-1,1-1 0,0 0 0,-1 0 1,1 1-1,-1-1 0,1 0 0,-1 0 1,1 0-1,-1 0 0,1 0 0,0 0 1,-1 0-1,1 0 0,-1 0 0,1 0 1,0 0-1,-1 0 0,1 0 0,-1 0 1,1-1-1,-1 1 0,1 0 0,-1 0 1,1-1-1,26-11-578,-3-4-239,-2 0 0,39-36 0,-3 1-883,-58 51 1710,0 0 0,0 0 0,0-1 0,0 1 0,1 0 0,-1 0 0,0 0 0,0 0 0,0 0 1,0 0-1,0-1 0,0 1 0,0 0 0,0 0 0,1 0 0,-1 0 0,0 0 0,0 0 0,0 0 1,0 0-1,0-1 0,1 1 0,-1 0 0,0 0 0,0 0 0,0 0 0,0 0 0,1 0 0,-1 0 0,0 0 1,0 0-1,0 0 0,0 0 0,1 0 0,-1 0 0,0 0 0,0 0 0,0 0 0,0 1 0,1-1 1,-1 0-1,0 0 0,0 0 0,0 0 0,0 0 0,0 0 0,0 0 0,1 1 0,-4 10 85,-14 22 467,13-24-391,-9 19 464,2 1-1,0 0 1,3 0-1,-11 55 1,11-20-52,1 82 1,6-127-559,0 0 1,-1 1-1,-2-1 1,0 0-1,-7 22 1,7-30 24,-1 1 1,0-1-1,0-1 1,-1 1-1,-1-1 1,0 0 0,0 0-1,-1 0 1,-12 11-1,16-18 15,1 0 0,-1 0 0,0 0-1,-1-1 1,1 1 0,0-1 0,-8 3-1,11-5-31,0 0 0,0 1 0,0-1 0,-1 0 0,1 1 0,0-1 0,0 0 0,-1 0 0,1 0 0,0 0 0,0 0 0,-1 0 0,1-1 0,0 1 0,0 0 0,0-1 0,-1 1 0,1 0 0,0-1 0,0 0 0,0 1 0,0-1 0,0 0 0,0 1 0,0-1 0,0 0 0,0 0 0,0 0 0,0 0 0,0 0 0,1 0 0,-1 0 0,-1-2 0,0-3 21,1 1 0,-1-1 1,1 1-1,0-1 0,1 0 0,-1 0 1,1 1-1,0-1 0,1 0 0,-1 0 1,1 1-1,2-8 0,1-3-36,0 0-1,2 0 1,7-16-1,-1 8-147,1 1-1,1 0 1,1 1 0,18-21-1,78-75-602,-47 52 592,-33 32-25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15011,'5'23'1441,"-2"9"-977,-3 1-200,-2 9 952,1 0-640,-1 1-744,-1-2 2024,5-11-1672,2-5 57,11-17 71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138 298 14627,'2'-2'108,"-1"0"1,1 0-1,0 0 0,-1 0 0,0 0 1,1 0-1,-1-1 0,0 1 0,0 0 1,-1-1-1,1 1 0,0-1 0,-1 1 1,1-1-1,-1 1 0,0-5 0,0 6-77,0 0-1,0 0 0,0 0 1,-1 0-1,1 0 1,0 0-1,0 0 0,-1 0 1,1 1-1,-1-1 0,1 0 1,-1 0-1,1 0 0,-1 0 1,1 1-1,-1-1 1,0 0-1,1 1 0,-1-1 1,0 0-1,0 1 0,0-1 1,1 1-1,-1-1 1,0 1-1,0-1 0,0 1 1,0 0-1,0-1 0,0 1 1,0 0-1,0 0 0,0 0 1,0 0-1,0 0 1,0 0-1,0 0 0,0 0 1,0 0-1,0 0 0,0 1 1,1-1-1,-1 0 0,0 1 1,0-1-1,-1 1 0,-4 1 50,0 1-1,1 0 0,0 0 1,-1 0-1,1 1 0,0-1 1,0 1-1,1 0 0,-1 1 1,1-1-1,0 1 0,0 0 1,-4 7-1,0 0 50,1 0-1,0 1 1,1 0 0,-8 24-1,12-32-81,1 1-1,0-1 1,0 0-1,0 1 0,1-1 1,0 1-1,0-1 1,0 1-1,2 9 1,-1-13-34,-1-1 0,0 0 1,1 1-1,0-1 1,-1 0-1,1 0 1,0 1-1,-1-1 0,1 0 1,0 0-1,0 0 1,0 0-1,0 0 1,0 0-1,0 0 0,1 0 1,0 0-1,0 0-3,0 0 0,0-1 0,0 1-1,0-1 1,0 1 0,0-1 0,0 0 0,0 0-1,0 0 1,0 0 0,0 0 0,0-1 0,0 1-1,0-1 1,3 0 0,5-3 5,0 0-1,0 0 1,0-1 0,0-1 0,-1 0-1,9-7 1,52-47-16,-57 49-4,30-29-71,-1-3 0,-2-1 0,-3-2 0,55-86 0,-74 93 17,-18 39 61,1-1 1,-1 1 0,0 0-1,0-1 1,1 1 0,-1-1-1,0 1 1,0-1 0,0 1-1,0-1 1,0 0 0,0 1-1,0-1 1,0 1 0,0-1-1,0 1 1,0-1 0,0 1 0,0-1-1,-1 1 1,1-2 0,-1 3 8,0-1 0,0 0 1,0 0-1,0 1 0,0-1 1,0 1-1,0-1 1,1 0-1,-1 1 0,0 0 1,0-1-1,0 1 0,1-1 1,-1 1-1,0 0 1,1 0-1,-2 0 0,-6 8 87,1 0 0,-1 1 0,1 0 0,1 0 0,0 0 0,-9 21 1,6-7 149,0 0 0,-6 32 0,13-48-176,1 1 1,-1 0-1,1-1 0,1 1 0,0 0 0,0 0 0,2 10 0,-2-16-57,1-1 0,-1 0 0,1 0 0,0 0-1,-1 0 1,1 0 0,0 0 0,0 0 0,1 0 0,-1 0-1,0 0 1,1-1 0,-1 1 0,1-1 0,-1 1 0,1-1-1,0 1 1,-1-1 0,1 0 0,0 0 0,0 0 0,0 0-1,0 0 1,0 0 0,0 0 0,0-1 0,1 1 0,-1-1-1,0 0 1,0 1 0,0-1 0,1 0 0,-1 0 0,0 0-1,2-1 1,10-1-15,0-1 0,-1 0-1,1 0 1,-1-2-1,0 0 1,0 0 0,-1-1-1,0-1 1,14-9 0,16-13-232,40-35 0,-54 35-60,-27 28 283,-1 1 1,0 0 0,1-1 0,-1 1 0,0-1-1,1 1 1,-1 0 0,0-1 0,0 1-1,0-1 1,1 1 0,-1-1 0,0 1 0,0-1-1,0 1 1,0-1 0,0 1 0,0 0 0,0-1-1,0 1 1,0-1 0,0 1 0,0-1 0,0 0-1,-1 1 1,0-1 0,0 1 0,0 0 0,1 0 0,-1 0 0,0 0 0,0 0 0,0 0 0,0 0 0,0 0 0,0 0 0,0 0 0,0 0 0,0 0 0,0 1 0,1-1 0,-1 0 0,-2 2 0,-6 1 36,1 1 0,-1 1 0,1 0 0,-1 0 0,2 0 0,-1 1 0,-13 13 0,12-10 53,-1 1 0,1 1-1,1 0 1,0 0 0,-7 13 0,13-21-52,1 0-1,-1 0 1,1 0 0,0 0-1,0 0 1,0 0-1,0 0 1,1 0-1,-1 0 1,1 1 0,0-1-1,0 0 1,0 0-1,1 5 1,-1-7-16,1 1 0,0-1 0,0 1 0,-1-1-1,1 1 1,0-1 0,0 1 0,1-1 0,-1 0 0,0 1 0,0-1 0,0 0-1,1 0 1,-1 0 0,1 0 0,-1 0 0,1 0 0,-1-1 0,1 1 0,0 0-1,-1-1 1,1 1 0,0-1 0,-1 0 0,1 0 0,0 1 0,2-1 0,18 0 13,0 0 1,1-1-1,-1-1 1,37-9-1,37-3-140,-80 13 61,0 0 1,19 3-1,-31-1 34,1-1 1,-1 1 0,1 0-1,-1 0 1,1 1 0,-1-1-1,0 1 1,0 0 0,0 0-1,0 1 1,6 4 0,-1 5-49,-12-4 105,3-8-31,-1 0 0,0 0 0,0 0 0,1 0 0,-1 0 0,0 0-1,0 0 1,0 0 0,1 0 0,-1 0 0,0 0 0,0 0 0,1 0 0,-1-1 0,0 1 0,0 0 0,1-1 0,-1 1-1,0 0 1,1-1 0,-1 1 0,0-1 0,1 1 0,-1-1 0,1 0 0,-1 1 0,1-1 0,-2-1 0,-4-6 7,1 0 1,-1-1 0,2 0-1,-1 0 1,1 0 0,0-1-1,1 1 1,-4-20 0,7 28-72,0-1 0,-1 1 0,1 0 0,0-1 0,0 1 0,0-1 0,1 1 0,-1-1 0,0 1 0,0-1 0,1 1 0,-1-1 0,1 1 0,-1 0 0,1-1 0,0 1 0,0 0 0,-1-1 0,1 1 0,0 0 0,0 0 0,0 0 0,2-1 0,-1 0-7,1 0 0,0 0 0,0 1 0,0-1-1,0 1 1,0 0 0,0 0 0,0 0 0,6 0 0,18-2-359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10954,'1'2'123,"0"-1"0,0 0 0,0 1 0,0-1 0,0 0 0,0 0 0,1 0 0,-1 0 0,0 0 0,1-1 0,-1 1 0,1 0 0,-1-1 0,1 1 0,-1-1 0,1 1 0,0-1 0,-1 0 0,1 1 0,-1-1 0,1 0 0,0 0 0,-1 0 0,1 0 0,-1-1 0,1 1 0,0 0 0,-1-1 0,1 1 0,-1-1-1,1 1 1,-1-1 0,3-1 0,7-3 550,1-1-1,-1-1 0,14-10 1,-13 8-223,229-164 2669,-190 132-2894,-2-3 1,66-76-1,-109 114-227,-1 0-6,1-1 0,-1 1-1,0-1 1,0 0-1,-1 0 1,0 0 0,-1 0-1,4-10 1,-6 16 5,-1 1 0,0-1 0,0 1 0,0-1 0,1 0 0,-1 1 0,0-1 0,0 1 0,0-1 0,0 0 0,0 1 0,0-1 1,0 0-1,0 1 0,-1-1 0,1 0 0,0 1 0,0-1 0,0 1 0,-1-1 0,1 0 0,0 1 0,-1-1 0,1 1 0,0-1 0,-1 1 0,0-1 0,0 0 0,0 1-1,1 0 1,-1-1-1,0 1 1,0 0-1,0 0 1,0 0-1,0 0 1,0 0-1,0 0 1,0 0-1,0 0 1,0 0 0,0 0-1,-2 1 1,-3 1-13,0 0 0,0 0 1,0 1-1,-11 6 1,-4 6-13,1 1 0,0 0 0,2 2 0,0 0 0,-16 21 0,-70 108 97,98-137-57,-36 61 72,38-64-68,1 0-1,0 0 1,1 0 0,0 0 0,0 1 0,0-1 0,1 1 0,0 8 0,0-14-9,1-1 0,0 1 0,0 0 0,0-1 0,1 1 0,-1-1 0,0 1 0,1-1 0,-1 1 0,0-1 0,1 1 0,0-1 0,-1 1 0,1-1 0,0 0 0,0 1 0,0-1 0,0 0 0,0 0 0,0 1 0,0-1 0,0 0 0,1 0 0,-1 0 0,0-1 0,1 1 0,-1 0 0,0 0 0,1-1 0,-1 1 0,1-1 0,-1 1 0,1-1 0,-1 1 0,1-1 0,-1 0 0,1 0 0,0 0 0,-1 0 0,1 0 0,-1 0 1,3-1-1,4 0 13,1-1 1,0 0 0,-1 0 0,1-1 0,-1 0 0,11-5 0,11-9 17,0-2-1,-1 0 1,-1-2 0,-1-1-1,-1-1 1,40-45 0,-65 67-38,3-3 0,-1 0 0,0 0 1,0 0-1,0 0 0,0-1 1,0 1-1,-1-1 0,3-6 1,-6 11-1,1 0 1,0 0 0,0 0 0,0 0 0,0 0-1,-1 0 1,1 0 0,0 0 0,0 1 0,0-1-1,-1 0 1,1 0 0,0 0 0,0 0 0,-1 0-1,1 0 1,0 0 0,0 0 0,0 0 0,-1-1-1,1 1 1,0 0 0,0 0 0,0 0 0,-1 0-1,1 0 1,0 0 0,0 0 0,0 0 0,-1-1 0,1 1-1,0 0 1,0 0 0,0 0 0,0 0 0,0 0-1,-1-1 1,1 1 0,0 0 0,0 0 0,0 0-1,0-1 1,0 1 0,0 0 0,0 0 0,0 0-1,0-1 1,0 1 0,0 0 0,0 0 0,0-1-1,0 1 1,0 0 0,0 0 0,0 0 0,0-1-1,0 1 1,0 0 0,0 0 0,0-1 0,-16 16 72,6-3-9,1 1-1,0 0 0,1 0 1,1 1-1,0-1 0,1 2 1,0-1-1,1 1 0,1 0 1,0 0-1,-2 21 0,5-33-36,1 1-1,0 0 0,0 0 1,0 0-1,1 0 0,-1 0 1,3 7-1,-2-10-18,-1 0 0,1 0 0,0 1 0,-1-1 0,1 0 0,0 0 0,0 0 0,0 0 0,0 0 0,0 0 0,0 0 0,0 0 0,0-1 0,0 1 0,0 0 0,0-1 0,1 1 0,-1 0 0,0-1 0,0 0 0,1 1 0,-1-1 0,0 0 0,1 1 0,-1-1 0,1 0 0,1 0 0,5-1-39,0 0 0,-1 0 0,1-1-1,0 0 1,0 0 0,-1-1 0,1 0 0,-1 0-1,0-1 1,0 1 0,11-9 0,3-4-264,0 0 0,23-25 0,-15 12 67,-8 8-77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2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13547,'4'-11'1435,"1"2"1492,-4 9-2845,0 0 0,0 0 1,0 0-1,0 1 1,-1-1-1,1 0 1,0 1-1,0-1 0,-1 1 1,1-1-1,0 0 1,0 1-1,-1 0 0,1-1 1,-1 1-1,1-1 1,1 2-1,25 25 553,-1 1-1,37 52 1,36 72-12,32 42-228,-121-182-380,-1 1 0,12 21 0,-47-77-3453,19 22 2841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15315,'-2'7'205,"1"0"0,-1 0 0,0 0 0,0-1 0,-1 1 0,0 0 0,0-1 0,-6 9 0,-38 49 505,20-30 29,-3 6-54,-1 0 133,2 1 1,2 1-1,-26 55 0,52-95-768,-1 1 0,1-1 0,0 1-1,1-1 1,-1 1 0,0-1-1,1 1 1,-1 0 0,1-1-1,0 1 1,0 0 0,0-1-1,0 1 1,0 0 0,2 3-1,-2-5-33,1 0-1,0 1 0,0-1 1,0 0-1,0 0 0,0 0 1,1 0-1,-1-1 0,0 1 1,0 0-1,0 0 0,1-1 0,-1 1 1,0-1-1,1 1 0,-1-1 1,1 0-1,-1 1 0,0-1 1,1 0-1,-1 0 0,1 0 1,-1 0-1,1 0 0,-1 0 0,1 0 1,-1-1-1,2 0 0,16-2 7,0-2-1,0 0 0,32-15 0,-34 13-72,0 1-1,1 0 1,-1 1 0,28-4-1,-44 9 42,0-1 0,1 1 0,-1 0-1,0 0 1,0 0 0,1 0-1,-1 0 1,0 0 0,0 1 0,1-1-1,-1 0 1,0 1 0,0-1 0,0 0-1,1 1 1,-1 0 0,0-1-1,2 2 1,-3-1 2,1 0 1,-1 0-1,1-1 0,-1 1 0,0 0 1,0 0-1,1 0 0,-1-1 0,0 1 1,0 0-1,0 0 0,0 0 1,0 0-1,0 0 0,0 0 0,0-1 1,0 1-1,0 0 0,0 0 0,-1 1 1,-2 6-33,0 0 1,-1-1 0,0 0 0,-7 12-1,4-8 22,1-2 14,4-7 8,0 0 1,1 1-1,-1-1 0,1 0 0,0 1 0,-1-1 0,1 0 1,0 1-1,1-1 0,-1 1 0,0 0 0,1-1 0,-1 1 1,1 0-1,0 4 0,0-7 2,1 1-1,-1 0 1,1 0 0,0-1-1,-1 1 1,1-1 0,0 1 0,-1-1-1,1 1 1,0-1 0,0 1-1,0-1 1,-1 1 0,1-1 0,0 0-1,0 0 1,0 1 0,0-1-1,0 0 1,-1 0 0,1 0-1,0 0 1,0 0 0,0 0 0,0 0-1,0 0 1,0 0 0,1-1-1,28-5 105,121-46-580,-87 29-1472,-62 22 1857,0 1-1,0-1 1,0 0-1,0 0 1,0 0-1,0 0 0,0 0 1,0 0-1,-1-1 1,1 1-1,2-3 1,-1-3-641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16980,'0'8'1560,"12"-4"-992,6-1-216,14-3 616,7 1-223,8-1-569,2-4-505,7-5 418,2-1-121,0 2-185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17084,'-53'171'3078,"32"-114"-2399,3 1 0,3 0 0,-9 66 0,24-122-664,-1 28 124,1-30-150,0 0 1,1 1-1,-1-1 1,0 0-1,0 1 0,0-1 1,0 0-1,0 1 1,0-1-1,0 0 0,1 0 1,-1 1-1,0-1 1,0 0-1,0 1 0,1-1 1,-1 0-1,0 0 1,0 1-1,1-1 1,-1 0-1,0 0 0,0 0 1,1 1-1,-1-1 1,1 0-1,0 0-32,-1 0-1,1 0 1,0-1-1,0 1 1,-1 0 0,1 0-1,0-1 1,0 1-1,-1-1 1,1 1 0,0 0-1,-1-1 1,1 1-1,-1-1 1,1 0 0,0 1-1,0-2 1,4-4-271,0 0 0,0 0 0,-1-1 0,0 0 0,0 0 0,-1 0 0,4-9 0,16-58-1700,-21 66 1775,0 3 93,-1 2 89,0 0-1,0-1 1,0 1-1,0 0 1,-1 0-1,1-1 1,-1 1 0,0 0-1,0-1 1,0 1-1,0 0 1,0-1 0,-2-5-1,2 9 69,0 0 1,0 0-1,-1 0 1,1 0-1,0 0 0,0 0 1,0 0-1,0-1 0,0 1 1,0 0-1,0 0 0,0 0 1,0 0-1,-1 0 0,1 0 1,0 0-1,0 0 1,0 0-1,0 0 0,0 0 1,0 0-1,-1 0 0,1 0 1,0 0-1,0 0 0,0 0 1,0 0-1,0 0 0,0 0 1,-1 0-1,1 0 1,0 0-1,0 0 0,0 0 1,0 0-1,0 0 0,0 0 1,-1 0-1,1 0 0,0 0 1,0 0-1,0 0 0,0 0 1,0 1-1,-5 6 407,0 11 205,4-14-509,0 0-1,1 0 0,0 0 0,-1 0 0,2 0 0,-1 1 0,0-1 0,1 0 0,0 0 0,0 0 1,0 0-1,0 0 0,1 0 0,-1 0 0,1 0 0,2 3 0,-1-4-58,-1 0 1,1-1-1,-1 1 0,1-1 1,0 1-1,0-1 0,0 0 1,0 0-1,1 0 0,-1 0 1,0-1-1,1 0 0,-1 1 1,1-1-1,0 0 0,-1-1 1,1 1-1,6 0 0,6-1 21,1 0-1,-1-1 1,0 0-1,1-1 1,20-6-1,77-29 185,-114 37-259,0 0 0,0 0 1,1 0-1,-1 0 1,0 0-1,0 0 0,0 0 1,1 0-1,-1 0 0,0 0 1,0 0-1,0 0 1,1 0-1,-1 0 0,0 0 1,0 0-1,0 0 1,0 0-1,1 0 0,-1 0 1,0 0-1,0 0 1,0 0-1,1 0 0,-1 0 1,0 1-1,0-1 1,0 0-1,0 0 0,0 0 1,1 0-1,-1 0 0,0 1 1,0-1-1,0 0 1,0 0-1,0 0 0,0 0 1,0 1-1,0-1 1,0 0-1,1 0 0,-1 0 1,0 0-1,0 1 1,0-1-1,0 0 0,0 0 1,0 0-1,0 1 1,0-1-1,0 0 0,0 0 1,-1 0-1,1 1 0,0-1 1,0 0-1,0 0 1,0 0-1,0 0 0,0 1 1,0-1-1,0 0 1,0 0-1,-1 0 0,1 0 1,0 0-1,0 1 1,0-1-1,-9 17 138,7-14-93,1-1-8,-1 1 0,1 0 0,-1 1 0,1-1-1,0 0 1,0 0 0,1 0 0,-1 1 0,0-1 0,1 0-1,0 1 1,0-1 0,0 0 0,0 1 0,1-1 0,0 4-1,0-5-12,0 0 0,0 0 0,1-1 0,-1 1 0,0 0-1,1-1 1,0 1 0,-1-1 0,1 1 0,0-1 0,-1 0-1,1 1 1,0-1 0,0 0 0,0 0 0,0-1 0,0 1-1,0 0 1,1-1 0,-1 1 0,0-1 0,0 0 0,0 1-1,0-1 1,1 0 0,1-1 0,15 1 2,1-2 1,-1 0-1,0-1 1,0-2-1,0 1 1,29-13-1,-22 8-169,0 1 0,41-7-1,-65 14 126,0 1 1,0-1-1,1 1 0,-1 0 0,0 0 0,0 0 0,0 0 1,1 1-1,-1-1 0,0 0 0,0 1 0,0 0 1,1-1-1,-1 1 0,0 0 0,3 2 0,-4-2 14,0 1 0,0-1 0,0 0-1,0 1 1,-1-1 0,1 1 0,0-1 0,-1 1-1,1-1 1,-1 1 0,0 0 0,1-1 0,-1 1-1,0 0 1,0-1 0,0 1 0,0-1 0,0 1-1,0 0 1,-1-1 0,1 1 0,-1 0 0,0 1-1,-1 7-349,-1-1 0,0-1 0,-1 1 0,-6 12 0,10-20-478,4-7 328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15923,'6'-11'2138,"-4"26"-928,-3 35 40,0-44-961,-7 132 1062,-1 77-919,10-199-403,-1-15-29,0-1 1,0 0 0,0 0-1,1 0 1,-1 0 0,0 0-1,0 0 1,0 0 0,0 0-1,0 0 1,0 0 0,0 0-1,0 0 1,0 0 0,0 1-1,0-1 1,0 0 0,0 0-1,0 0 1,0 0 0,0 0-1,1 0 1,-1 0 0,0 0-1,0 0 1,0 0 0,0 0-1,0 0 1,0 0-1,0 0 1,0 0 0,0 0-1,0 0 1,1 0 0,-1 0-1,0 0 1,0 0 0,0 0-1,0 0 1,0 0 0,0 0-1,0 0 1,0 0 0,0 0-1,0 0 1,0-1 0,0 1-1,1 0 1,-1 0 0,0 0-1,0 0 1,0 0 0,0 0-1,0 0 1,0 0 0,0 0-1,0 0 1,0 0 0,0 0-1,0 0 1,0-1 0,0 1-1,0 0 1,0 0 0,0 0-1,0 0 1,10-27 54,11-64 63,-15 59-114,2 0 1,0 1-1,3 0 1,26-57-1,-34 82-11,1 1 0,-1 0 0,1 0 0,1 0 0,-1 1 0,1-1 0,-1 1 0,1 0-1,0 0 1,1 1 0,-1 0 0,0 0 0,1 0 0,10-4 0,-13 6 2,0 1 1,0-1-1,0 1 0,0-1 0,0 1 0,-1 0 0,1 0 1,0 0-1,0 0 0,0 1 0,0-1 0,0 1 1,0 0-1,0-1 0,-1 1 0,1 1 0,0-1 1,-1 0-1,1 1 0,-1-1 0,1 1 0,-1 0 0,0 0 1,0 0-1,0 0 0,0 0 0,0 0 0,0 0 1,0 1-1,-1-1 0,1 1 0,-1-1 0,2 4 1,-2-2-1,1 0 1,0 0 0,-1 0 0,0 1 0,0-1 0,0 0 0,-1 0 0,1 1 0,-1-1 0,0 0 0,0 0 0,0 1 0,-1-1 0,0 0 0,0 0 0,-1 5 0,-1-2 11,1-1-1,-1 0 0,0 0 1,-1-1-1,0 1 1,0-1-1,0 1 1,0-1-1,-10 8 1,8-7-15,-1 0 0,0-1 0,-1 0 0,1-1 0,-1 1 0,0-1 0,0-1 0,0 1 0,0-1 0,-1-1 0,1 0 0,-1 0 0,0 0 0,1-1 0,-1-1-1,-10 0 1,17 0-37,1 0 0,-1 0 0,0 0 0,1 0 0,0 0 0,-1-1 0,1 1 0,-1-1 0,1 1 0,-1-1 0,1 0 0,0 1-1,-1-1 1,1 0 0,0 0 0,0 0 0,0 0 0,0 0 0,-1 0 0,1 0 0,1 0 0,-1-1 0,0 1 0,0 0 0,0 0-1,1-1 1,-1 1 0,1-1 0,-1 1 0,1 0 0,-1-1 0,1 1 0,0-1 0,0 1 0,-1-1 0,1 1 0,1-1 0,-1 0-1,0 1 1,0-1 0,0 1 0,1 0 0,-1-1 0,2-2 0,8-12-398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13907,'19'-10'1567,"-16"8"-1205,1 0 1,-1 0 0,1 1 0,0-1 0,0 1-1,5-2 1,-9 3-313,1 0-1,-1 0 1,0 1-1,0-1 0,1 0 1,-1 0-1,0 1 1,1-1-1,-1 0 1,0 0-1,0 1 1,1-1-1,-1 0 0,0 1 1,0-1-1,0 0 1,1 1-1,-1-1 1,0 0-1,0 1 1,0-1-1,0 1 0,0-1 1,0 0-1,0 1 1,0-1-1,0 0 1,0 1-1,0-1 1,0 1-1,-1 15 388,1-14-366,-9 56 454,-1 6-320,10-63-192,0 0-1,0 0 0,-1 0 0,1 0 1,0-1-1,0 1 0,0 0 0,1 0 0,-1 0 1,0 0-1,0 0 0,0-1 0,1 1 1,-1 0-1,0 0 0,1 0 0,-1-1 1,0 1-1,1 0 0,-1 0 0,1-1 0,0 2 1,0-2-2,0 0 1,0 0 0,-1 0-1,1 0 1,0 0-1,-1 0 1,1 0 0,0 0-1,-1 0 1,1 0 0,-1-1-1,1 1 1,0 0-1,-1 0 1,1-1 0,0 1-1,-1 0 1,1-1 0,-1 1-1,1-1 1,0 0-1,4-4 67,0 0 0,0 0 0,8-11 0,1-4 83,21-43 0,-32 56-170,0 0 1,0-1-1,0 0 1,-1 0-1,0 0 1,0 0-1,-1 0 1,0 0-1,0-12 1,-5 9-88,-1 11-116,4 1 172,1 0-1,-1 0 1,0 0 0,0 0 0,0 1-1,1-1 1,-1 0 0,1 1 0,-1-1 0,1 0-1,-1 3 1,1-1-76,-1 1 0,1-1 0,0 0-1,-1 0 1,2 0 0,-1 0 0,0 1 0,1-1 0,-1 0-1,1 0 1,0 0 0,0 0 0,0 0 0,0 0-1,1-1 1,-1 1 0,1 0 0,0 0 0,0-1 0,0 1-1,0-1 1,0 0 0,0 0 0,1 0 0,-1 0-1,1 0 1,-1 0 0,1 0 0,0-1 0,0 0 0,0 1-1,0-1 1,0 0 0,0 0 0,0-1 0,0 1-1,0 0 1,0-1 0,0 0 0,0 0 0,1 0 0,5-1-1,21-4-739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 12979,'-5'3'471,"1"0"-1,-1 0 1,1 0 0,-1 1 0,-5 6-1,3-2-178,1 1 0,0-1 0,0 1 0,0 0 0,-4 12-1,8-16-186,0-1 0,0 1-1,0 0 1,1 0 0,0-1 0,0 1-1,0 0 1,1 0 0,0 0-1,0 0 1,0 0 0,0 0-1,2 6 1,-2-10-74,0 0-1,0 0 1,1 0-1,-1-1 1,1 1-1,-1 0 1,0 0-1,1 0 1,-1 0-1,1-1 1,0 1-1,-1 0 1,1-1-1,0 1 1,-1 0-1,1-1 1,0 1-1,0-1 1,-1 1-1,1-1 1,0 0-1,0 1 1,0-1-1,2 1 1,-1-1 12,0 0-1,0 0 1,1 0 0,-1 0 0,0 0 0,0-1-1,0 1 1,1-1 0,-1 1 0,2-2 0,5-2 70,0 0 0,0-1 0,14-10 0,-6 3-41,-2 0 0,1-1 0,-1-1 0,-1 0 1,-1-1-1,0 0 0,14-23 0,-26 37-71,0-1 0,0 1 1,-1-1-1,1 0 0,0 1 0,-1-1 0,1 0 0,-1 1 0,0-1 1,0 0-1,1 1 0,-1-1 0,0 0 0,0 1 0,-1-1 0,1-3 0,-1 5-2,1-1 0,-1 0-1,1 0 1,-1 0-1,0 1 1,1-1-1,-1 0 1,1 1 0,-1-1-1,0 1 1,0-1-1,1 1 1,-1-1-1,0 1 1,0-1 0,0 1-1,0 0 1,0-1-1,0 1 1,1 0-1,-1 0 1,0 0-1,0 0 1,0-1 0,0 1-1,0 1 1,0-1-1,0 0 1,0 0-1,0 0 1,-1 1 0,-4 0-63,0 1 0,1 0 1,-1 0-1,1 0 1,-1 1-1,1-1 1,0 1-1,0 1 1,0-1-1,0 1 1,1 0-1,-1 0 0,1 0 1,0 0-1,1 1 1,-6 8-1,8-13 96,1 1 0,0-1 0,0 1-1,-1-1 1,1 1 0,0-1 0,0 1-1,0 0 1,0-1 0,0 1 0,0-1-1,0 1 1,0-1 0,0 1 0,0 0-1,0-1 1,0 1 0,0-1 0,0 1-1,1-1 1,-1 1 0,0-1 0,0 1-1,1-1 1,-1 1 0,0-1 0,1 1-1,-1-1 1,0 1 0,1-1 0,0 1-1,16 5 10,3-4-13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49 15843,'-7'2'233,"0"0"0,1 1 0,-1-1-1,1 1 1,0 0 0,0 1-1,0 0 1,-11 8 0,-1 4 320,-19 21 0,28-28-407,1 0 0,1 1 0,-8 13 0,13-20-111,0 0 0,0 0 0,1 1 0,-1-1 0,1 0-1,0 1 1,0-1 0,0 1 0,0 0 0,1-1 0,-1 1-1,1 0 1,0-1 0,1 8 0,-1-10-24,0 0-1,1 0 1,-1-1 0,0 1 0,1 0-1,-1 0 1,0-1 0,1 1-1,-1 0 1,1 0 0,0-1-1,-1 1 1,1-1 0,-1 1 0,1 0-1,0-1 1,-1 1 0,1-1-1,0 1 1,0-1 0,-1 0 0,1 1-1,0-1 1,1 1 0,1-1-1,-1 0 1,1 0-1,-1 0 1,1 0 0,-1 0-1,0 0 1,1 0-1,4-2 1,2-1-26,0 0-1,-1-1 1,15-7-1,-8 1-45,0-1-1,-1 0 1,0-1-1,-1-1 1,0 0-1,-1 0 1,-1-1-1,0-1 1,-1 0-1,-1-1 1,0 0-1,-1 0 1,0-1-1,6-20 1,-13 28 51,-3 8 66,-6 14 88,-3 12 143,1 0 0,2 0 1,0 0-1,1 1 0,2 0 0,-4 49 0,9-73-258,0 0 0,0 0 1,0 0-1,0 0 0,0 0 0,0 0 0,0 0 1,0 0-1,1 0 0,-1 0 0,1 0 0,0 0 0,0 0 1,-1-1-1,1 1 0,0 0 0,0 0 0,1-1 1,-1 1-1,0-1 0,1 1 0,-1-1 0,0 0 1,1 1-1,0-1 0,-1 0 0,4 2 0,-1-2-7,-1-1-1,1 1 0,-1-1 0,1 0 1,-1 0-1,1 0 0,-1 0 0,1 0 1,-1-1-1,0 0 0,1 1 1,-1-1-1,1-1 0,-1 1 0,4-2 1,20-11-68,-1-1 0,49-37 1,-28 18-172,-46 33 214,-1 1-1,0 0 1,0 0-1,0-1 0,1 1 1,-1 0-1,0 0 1,0 0-1,1 0 1,-1-1-1,0 1 1,1 0-1,-1 0 0,0 0 1,0 0-1,1 0 1,-1 0-1,0 0 1,1 0-1,-1 0 1,0 0-1,1 0 1,-1 0-1,0 0 0,1 0 1,-1 0-1,0 0 1,0 0-1,1 0 1,-1 0-1,0 9-38,-11 16 54,11-24-11,-6 8 48,1 1-1,1-1 0,0 1 1,0 1-1,1-1 1,1 0-1,-3 19 0,5-28-40,0-1 0,0 1 0,0 0-1,0 0 1,0 0 0,0-1 0,0 1-1,0 0 1,0 0 0,0-1 0,1 1 0,-1 0-1,0 0 1,1-1 0,-1 1 0,1 0-1,-1-1 1,0 1 0,1-1 0,0 1-1,-1 0 1,1-1 0,-1 1 0,1-1 0,0 1-1,-1-1 1,1 0 0,0 1 0,0-1-1,1 1 5,0-1 0,0 0-1,0 0 1,0 1 0,0-2-1,0 1 1,0 0-1,0 0 1,0-1 0,0 1-1,3-1 1,6-4 7,0 1 1,-1-1-1,11-7 1,45-30-85,-38 22-29,43-22 1,-69 41 82,0 0 0,1 0 0,-1 0 0,0 0 0,1 1 1,-1-1-1,1 1 0,3-1 0,-5 1 11,0 0-1,-1 0 1,1 0-1,-1 1 1,1-1 0,-1 0-1,1 1 1,-1-1 0,1 0-1,-1 1 1,1-1-1,-1 0 1,1 1 0,-1-1-1,0 1 1,1-1 0,-1 1-1,0-1 1,1 1-1,-1-1 1,0 1 0,0-1-1,1 1 1,-1-1 0,0 1-1,0 0 1,0-1-1,0 1 1,0-1 0,0 1-1,0-1 1,0 1 0,0 0-1,0-1 1,0 1-1,0-1 1,0 1 0,-1 0-1,1-1 1,0 1 0,-8 36 161,6-31-123,0 1-1,1 0 1,-1 0 0,1-1-1,1 1 1,-1 0-1,1 0 1,0 0-1,1 0 1,0 0-1,2 9 1,-3-15-75,1-1 0,-1 1-1,1 0 1,-1 0 0,1 0 0,0 0 0,-1 0 0,1 0 0,0-1 0,0 1 0,-1 0 0,1-1 0,0 1-1,0 0 1,0-1 0,0 1 0,0-1 0,0 0 0,0 1 0,0-1 0,0 0 0,0 1 0,0-1 0,0 0 0,0 0-1,0 0 1,0 0 0,1 0 0,-1 0 0,0 0 0,1-1 0,5 0-201,-1-1 0,1 0 1,11-5-1,-11 5 253,21-10-448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15043,'11'-5'473,"-1"0"0,1 1 0,-1 0 0,1 0 0,17-2 1,-24 5-318,0 0 0,0 1 0,0-1 0,0 1 0,0 0 0,0 0 0,0 1 0,0-1 0,0 1 0,0 0 0,0 0 0,0 0 0,0 0 0,0 1 0,0 0 0,-1-1 0,1 1 0,4 4 0,-7-5-108,0 0 0,0 0 0,0 1 0,0-1 0,0 0 0,0 1 0,-1-1 0,1 1 0,0-1 0,-1 1 0,0-1 0,1 1 0,-1-1 0,0 1 0,1-1 0,-1 1 0,0 0 0,0-1 0,0 1 0,0-1 0,-1 1 0,1-1 0,0 1 0,-1 0 0,1-1 0,-1 1 0,0 1 0,-3 5 72,0 0-1,-1 0 1,-8 12 0,8-13-40,-44 57 456,30-41-308,1 1 1,-18 33-1,34-55-205,1 1-1,0 0 0,-1-1 1,1 1-1,0 0 0,1 0 1,-1 0-1,0 0 0,1 0 1,0 0-1,0 4 0,0-6-16,0 0-1,0 0 0,1 0 0,-1-1 0,1 1 1,-1 0-1,1 0 0,-1 0 0,1 0 0,-1 0 0,1-1 1,0 1-1,-1 0 0,1 0 0,0-1 0,0 1 1,0-1-1,0 1 0,-1-1 0,1 1 0,0-1 1,0 1-1,0-1 0,0 0 0,0 1 0,0-1 1,0 0-1,0 0 0,0 0 0,0 0 0,0 0 0,0 0 1,0 0-1,0 0 0,2-1 0,10 0-13,0-1 0,1 0 0,-1-1 0,0-1 0,14-5-1,64-30-728,-82 35 602,5-3-101,-3 3-233,0-1 1,-1-1-1,1 0 1,-1 0-1,12-10 0,-22 15 433,1 1-1,-1-1 1,1 1-1,-1 0 1,1-1-1,-1 1 1,1-1-1,-1 1 1,1-1-1,-1 1 1,1-1-1,-1 1 1,0-1-1,1 0 1,-1 1-1,0-1 1,0 1-1,0-1 1,1 0-1,-1 1 1,0-1-1,0 0 1,0 1-1,0-1 1,0 0-1,0 1 1,0-1-1,0 0 1,0 1-1,0-1 1,-1 0-1,1 1 1,0-1-1,0 0 1,-1 1-1,1-1 1,-1 0-1,-13-9-796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15523,'-8'2'1929,"5"2"-1153,9 2-248,6 1 1056,11-1-511,4 0-225,10-2-352,-1-1-240,6-3-672,0-2-424,1-2 704,-1 1-168,-2-3-121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16964,'-2'18'1592,"-4"9"-1032,-1 4-208,1 8 672,2 1-183,1-1-241,3 0-168,2-10-256,5-10-248,4-19-712,2-9 15,-1-14 569,-1-6-160,-2-5-152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6 595 12331,'0'0'82,"0"1"-1,1-1 1,-1 0 0,0 1 0,-1-1 0,1 0 0,0 1 0,0-1 0,0 0 0,0 1 0,0-1-1,0 0 1,0 1 0,0-1 0,0 0 0,-1 1 0,1-1 0,0 0 0,0 0 0,0 1 0,-1-1-1,1 0 1,0 0 0,0 0 0,-1 1 0,0-1 0,1 0-26,0 0 0,0 0 0,0 0 0,0 0 0,-1-1 0,1 1 0,0 0 0,0 0 1,0 0-1,0 0 0,0 0 0,0-1 0,0 1 0,-1 0 0,1 0 0,0 0 0,0-1 0,0 1 0,0 0 0,0 0 0,0 0 0,0-1 0,0 1 1,0 0-1,0 0 0,0 0 0,0-1 0,0 1 0,0 0 0,0 0 0,0 0 0,0-1 0,0 1 0,1 0 0,-1 0 0,0 0 0,0-1 1,0 1-1,0 0 0,0 0 0,0 0 0,1 0 0,-1-1 0,16-33 901,1 1 1,2 0-1,31-40 1,-5 6-608,8-14-181,92-154 19,-119 196-273,-37 56-2285,8-12 1576,0 1 245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10618,'3'2'147,"1"0"0,-1 0-1,1-1 1,-1 1 0,1-1 0,0 0-1,-1 0 1,1-1 0,0 1 0,0-1-1,0 1 1,0-1 0,6-1-1,8-1 659,29-8-1,-18 4 210,-11 2-281,48-10 2045,-60 13-2399,0-1 1,-1 0 0,0-1 0,1 1-1,-1-1 1,0 0 0,0 0 0,9-8-1,-14 10-336,1 1 0,0-1 0,-1 1-1,1-1 1,0 0 0,-1 1-1,1-1 1,-1 0 0,1 1 0,-1-1-1,1 0 1,-1 1 0,1-1-1,-1 0 1,0 0 0,0 0-1,1 1 1,-1-1 0,0 0 0,0 0-1,0 0 1,0 0 0,0 0-1,0 0 1,0 0-23,-1 0 1,1 1-1,-1-1 1,0 1-1,1-1 0,-1 1 1,0 0-1,1-1 0,-1 1 1,0 0-1,1-1 0,-1 1 1,0 0-1,0 0 0,1-1 1,-1 1-1,0 0 0,0 0 1,1 0-1,-2 0 0,-4 0-10,0 0 0,1 1 0,-1-1 0,0 1 0,1 0 0,-6 2 0,-4 3-15,1 1 1,1 0 0,0 1-1,0 0 1,0 1 0,1 0-1,-17 17 1,28-25 1,0-1 0,1 1 0,-1 0-1,0-1 1,1 1 0,-1 0 0,0 0 0,1 0 0,-1 0-1,1-1 1,-1 1 0,1 0 0,0 0 0,-1 0 0,1 0-1,0 0 1,0 0 0,-1 0 0,1 1 0,1-1-11,-1-1 0,0 1 0,1-1 0,-1 0-1,0 1 1,1-1 0,-1 0 0,0 1 0,1-1 0,-1 0 0,1 1 0,-1-1 0,1 0 0,-1 0 0,1 0 0,-1 0 0,1 1 0,-1-1 0,1 0 0,-1 0 0,1 0 0,-1 0-1,1 0 1,-1 0 0,1 0 0,7-1-205,-1 1 1,0-1-1,12-3 0,36-13-751,-38 11 634,1 1 1,-1 0-1,1 1 0,0 1 1,0 0-1,32 0 0,-49 3 344,1 0-1,0 1 0,-1-1 0,1 0 0,-1 0 0,1 1 0,0-1 0,-1 1 1,1-1-1,-1 1 0,1 0 0,-1 0 0,0 0 0,1 0 0,-1 0 1,0 0-1,1 0 0,-1 0 0,1 2 0,0-1 75,-1 1 0,0 0-1,0 0 1,0 0 0,0 0-1,-1 0 1,1 0 0,0 3-1,0 5 126,-1-10-188,0 0 1,1-1 0,-1 1 0,0 0-1,0 0 1,0-1 0,1 1 0,-1 0 0,0-1-1,1 1 1,-1 0 0,1-1 0,-1 1-1,1-1 1,-1 1 0,1 0 0,-1-1-1,1 1 1,-1-1 0,1 0 0,0 1-1,-1-1 1,1 1 0,0-1 0,-1 0 0,1 0-1,0 1 1,0-1 0,-1 0 0,1 0-1,0 0 1,0 0 0,-1 0 0,1 0-1,0 0 1,0 0 0,-1 0 0,1 0-1,0 0 1,0-1 0,-1 1 0,1 0 0,0 0-1,-1-1 1,1 1 0,0 0 0,-1-1-1,1 1 1,0-1 0,7-4-83,-1 1 0,0-1-1,9-7 1,-12 9 8,22-20-402,-2 0 1,0-2-1,-1-1 1,-2 0-1,0-2 1,27-48-1,-11 6-277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14275,'-5'4'223,"0"0"-1,0 1 1,0 0 0,1 0-1,0 1 1,0-1 0,0 1-1,-3 6 1,-23 53 418,24-50-285,-11 28-59,3 0 0,1 1 1,2 1-1,3 0 1,1 0-1,2 1 0,2 60 1,31-165-762,-26 55 442,0 0 0,0 0 0,1 0 1,-1 0-1,1 0 0,0 0 0,1 0 0,-1 1 1,0 0-1,1 0 0,5-4 0,-7 6 60,0 0-1,1 0 1,-1 0-1,1 0 1,-1 1-1,1-1 1,-1 1-1,1 0 1,0-1-1,-1 1 1,1 0 0,-1 0-1,1 1 1,0-1-1,-1 0 1,1 1-1,-1 0 1,1 0-1,-1-1 1,1 1-1,3 3 1,6 2 91,1-1-1,-1-1 1,1 0 0,-1 0 0,1-1-1,0-1 1,1 0 0,16 0 0,-20-2-177,0-1 1,0 0 0,0 0-1,0-1 1,0 0 0,-1 0-1,1-1 1,-1-1 0,1 1-1,-1-2 1,13-7 0,-8-2-132,-11 10 188,-10 8 305,2 1-155,-1-1 1,2 1-1,-1 0 1,0 1-1,1-1 1,0 1-1,0 0 1,1 0-1,-1 0 1,1 0-1,1 1 1,-1-1-1,1 1 0,0 0 1,1 0-1,-2 12 1,3-18-141,0 0 0,0 0 0,0 0 1,0 0-1,0 0 0,0-1 0,1 1 0,-1 0 0,0 0 0,1 0 0,-1-1 1,0 1-1,1 0 0,-1 0 0,1-1 0,-1 1 0,1 0 0,0-1 1,-1 1-1,1 0 0,0-1 0,-1 1 0,1-1 0,0 1 0,1-1 1,0 1-10,0 0 0,0-1 0,0 1 0,0-1 0,0 0 1,1 0-1,-1 0 0,0 0 0,0 0 0,3 0 1,4-2-77,1 0 1,-1-1-1,13-5 1,29-17-377,-40 18 162,1 1 0,-1 1 0,1 0 0,1 0 0,16-3 0,-24 7-1247,-11 4 723,-14 1 116,1-4 164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1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15611,'13'6'1377,"3"-3"-1345,5-9-96,4-4 584,7-2-320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16396,'-10'15'1312,"-3"15"-1160,-2 8-72,2 4 392,4 7-352,2-1-40,7-9-64,2-9-40,6-14-128,3-9-184,-1-14-1553,-2-9 1681,-2-8-232,-3-5-144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15931,'24'-4'1929,"8"4"-1225,10-6-256,3-4 1304,13-3-991,-2-1-81,2-1-600,-3-1-352,-12 5 424,-6 2-160,-16 9-136,-5 4-88</inkml:trace>
  <inkml:trace contextRef="#ctx0" brushRef="#br0" timeOffset="1">79 210 14187,'9'1'1896,"6"1"-1087,14-4-297,8-2 1368,9-6-1080,6-2-224,3 1-672,-3-2-392,-7 3 472,-8 4-208,-15 9-168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15475,'20'15'1569,"10"-5"-1185,15-13-168,6-6 896,10-8-896,1-6-280,0-6-856,-4-3 824,-11 3-176,-7 4-88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13651,'0'4'268,"0"0"24,0 0 0,0 0 0,1 0 0,-1 1 0,1-1 0,-1 0 0,3 4 1,-3-7-232,1 0 1,0 0 0,-1 0 0,1 0 0,0 0 0,0 0 0,0 0-1,-1 0 1,1 0 0,0-1 0,0 1 0,0 0 0,0-1 0,0 1-1,1-1 1,-1 1 0,0-1 0,0 0 0,0 1 0,0-1 0,0 0-1,1 0 1,-1 0 0,0 0 0,0 0 0,0 0 0,1 0 0,-1 0-1,0 0 1,1-1 0,13-2 125,-1 0 0,0-1-1,21-9 1,7-2 113,-30 11-180,10-3 132,0 1 1,23-4-1,-40 10-187,0-1 1,-1 0 0,1 1-1,0 0 1,0 0 0,0 0-1,-1 1 1,1 0-1,0 0 1,-1 0 0,1 0-1,0 1 1,-1 0 0,0 0-1,1 0 1,3 3 0,-7-4-42,1 0 0,-1 0 1,0 0-1,0 1 0,0-1 1,0 0-1,0 1 0,0-1 1,-1 1-1,1-1 0,0 1 1,-1-1-1,1 1 1,-1 0-1,1 2 0,7 15 69,-8-19-89,1 1 0,0-1 0,-1 1-1,1-1 1,0 1 0,0-1 0,0 0 0,-1 1-1,1-1 1,0 0 0,0 1 0,0-1 0,0 0-1,0 0 1,0 0 0,0 0 0,-1 0-1,1 0 1,0 0 0,0 0 0,0-1 0,0 1-1,0 0 1,0 0 0,0-1 0,27-11-6,-19 8-8,3-1-18,10-4-75,38-10 1,-55 17 78,0 1-1,1 0 1,-1 0 0,1 1-1,-1-1 1,1 1 0,-1 0-1,1 1 1,0-1 0,-1 1-1,0 0 1,11 4 0,-14-4 29,-1 0 1,1 1-1,-1-1 1,1 0-1,-1 1 1,1-1-1,-1 1 1,0 0-1,1-1 1,-1 1-1,0 0 1,0 0-1,-1 0 1,1-1-1,0 1 1,-1 0-1,1 0 1,-1 0 0,1 0-1,-1 0 1,0 0-1,0 1 1,0-1-1,0 0 1,0 0-1,0 0 1,-1 0-1,1 0 1,-1 0-1,1 0 1,-1 0-1,0 0 1,0-1-1,0 1 1,0 0-1,0 0 1,0-1-1,0 1 1,-1 0 0,1-1-1,-3 3 1,4-4-15,-1 0 1,1 0 0,-1 1-1,0-1 1,1 0 0,-1 0 0,1 0-1,-1 0 1,1 0 0,-1 0 0,0 0-1,1 0 1,-1 0 0,1 0-1,-1 0 1,1 0 0,-1 0 0,0-1-1,1 1 1,-1 0 0,1 0-1,-1-1 1,1 1 0,-1 0 0,1-1-1,0 1 1,-1 0 0,1-1-1,-1 1 1,1-1 0,0 1 0,-1-1-1,1 1 1,0-1 0,-1 1 0,1-1-1,0 1 1,0-1 0,-1 1-1,1-1 1,0 1 0,0-1 0,0 1-1,0-1 1,0 0 0,0 1-1,0-1 1,-1-15-135</inkml:trace>
  <inkml:trace contextRef="#ctx0" brushRef="#br0" timeOffset="1">527 34 18852,'-6'6'1872,"8"0"-1431,-1-8-401,2 1 896,4-4-440,3-2-280,9-6-256,1-4-96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16692,'-6'36'1128,"-2"0"0,-19 54 0,17-64-537,2 1 0,1 0 1,1 0-1,1 0 0,-3 52 1,8-78-581,0 1 1,0-1-1,0 1 1,0-1 0,0 1-1,0-1 1,1 1-1,-1-1 1,0 0-1,1 1 1,-1-1-1,1 1 1,-1-1 0,1 0-1,0 1 1,0-1-1,-1 0 1,1 0-1,0 0 1,0 0-1,0 0 1,0 0 0,0 0-1,1 0 1,-1 0-1,0 0 1,0 0-1,1-1 1,-1 1-1,0 0 1,1-1 0,-1 0-1,1 1 1,-1-1-1,0 0 1,1 1-1,-1-1 1,1 0-1,-1 0 1,1 0 0,-1 0-1,1-1 1,-1 1-1,2-1 1,8-1-6,-1-1 1,0 0-1,0-1 0,18-9 1,-23 11 5,36-20-16,-27 14-5,1 0 0,0 0 0,0 2 0,1 0 0,24-6 0,-39 12 9,0-1 0,0 1-1,0 0 1,0 0-1,0 0 1,0-1-1,0 1 1,-1 0-1,1 0 1,0 1-1,0-1 1,0 0-1,0 0 1,0 0-1,0 1 1,-1-1-1,1 0 1,0 1-1,0-1 1,0 0-1,-1 1 1,1-1-1,0 1 1,0 0 0,-1-1-1,1 1 1,0-1-1,-1 1 1,1 0-1,-1 0 1,1-1-1,-1 1 1,1 0-1,-1 0 1,0 0-1,1-1 1,-1 1-1,0 0 1,0 0-1,0 0 1,1 0-1,-1 0 1,0 0-1,0 0 1,0-1-1,0 1 1,-1 0 0,1 1-1,-1 7 2,-1-1 0,0 1-1,0-1 1,-5 10 0,3-6-3,-31 83-279,38-94-1371,6-8 1237,9-11 177,4-5-249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48 366 14515,'1'1'172,"1"1"1,-1-1-1,1 0 1,-1 0-1,1 1 0,0-1 1,-1 0-1,1-1 1,0 1-1,0 0 0,0 0 1,-1-1-1,1 1 1,0-1-1,0 0 0,0 0 1,0 1-1,0-1 1,0 0-1,0-1 0,2 1 1,42-9 1451,-39 8-1484,0-1-1,0-1 1,0 1-1,0-1 1,-1 0-1,1-1 1,-1 0-1,0 0 1,0 0-1,0 0 0,9-10 1,-15 14-136,1-1-1,-1 1 1,1 0 0,-1-1-1,0 1 1,1 0-1,-1-1 1,1 1 0,-1-1-1,0 1 1,1-1 0,-1 1-1,0-1 1,0 1 0,1-1-1,-1 1 1,0-1 0,0 1-1,0-1 1,0 1 0,0-1-1,0 1 1,0-1 0,0 1-1,0-1 1,0 0-1,0 1 1,0-1 0,0 1-1,0-1 1,0 1 0,0-1-1,-1 1 1,1-1 0,0 1-1,0-1 1,-1 1 0,1-1-1,0 1 1,-1-1 0,1 1-1,-1 0 1,1-1-1,0 1 1,-1 0 0,1-1-1,-1 1 1,1 0 0,-1-1-1,0 1 1,-2-1 4,1 1-1,-1-1 1,1 1-1,-1-1 1,0 1-1,1 0 1,-1 0-1,0 1 1,-4 0-1,-2 1 37,-1 1 0,1 1 0,0 0-1,0 0 1,0 0 0,1 1 0,-1 1-1,1 0 1,1 0 0,-1 0 0,1 1 0,-8 8-1,7-5 54,0 0 0,0 0 0,1 1 0,0 0 0,1 0 0,0 0 0,1 1 0,-7 21 0,11-30-66,0 1 0,0-1 0,1 0 0,-1 0 0,1 1 0,0-1 0,0 0 0,0 0 0,0 1 0,1-1 0,-1 0 0,1 0 0,1 4 1,-1-5-31,0-1 0,0 0 0,0 0 0,0 1 0,0-1 0,0 0 0,0 0 0,0 0 1,1 0-1,-1-1 0,0 1 0,1 0 0,-1 0 0,1-1 0,-1 1 0,1-1 1,-1 1-1,1-1 0,-1 0 0,1 1 0,-1-1 0,1 0 0,-1 0 0,1 0 1,-1 0-1,1-1 0,0 1 0,-1 0 0,2-1 0,10-2-152,0 0 1,0-1-1,-1 0 1,0-1-1,1-1 0,-2 1 1,1-2-1,13-9 1,84-71-1345,-88 68 1147,45-42-759,-64 59 1239,-3 2 13,-9 7 163,-15 14 241,16-11-255,1 0 0,0 1 0,-6 12 0,12-19-218,0-1 0,0 0 0,0 1 1,1-1-1,-1 1 0,1 0 1,0 0-1,0-1 0,1 1 1,-1 0-1,1 0 0,0 0 1,0 0-1,0 6 0,1-9-65,-1 0-1,1 0 1,-1 0-1,1 0 1,-1 0-1,1 0 1,-1 0-1,1 0 1,0 0-1,0 0 1,-1-1 0,1 1-1,0 0 1,0-1-1,0 1 1,0 0-1,0-1 1,0 1-1,0-1 1,0 0-1,0 1 1,0-1-1,0 0 1,0 0-1,0 1 1,0-1-1,0 0 1,2 0-1,31-4-116,-33 4 101,21-6-184,0 0 0,-1-2 1,0 0-1,0-1 1,-1-1-1,0-1 0,-1-1 1,0-1-1,-1-1 1,26-24-1,-19 13 44,-1-1-1,-1-1 1,-1-1 0,-1-2 0,32-60 0,-46 78 272,-1-1 1,0 1-1,-1-1 1,0-1-1,-1 1 1,-1 0-1,2-15 1,-7 17 313,-5 17-58,-8 22 134,-5 23-55,-27 104 0,40-124-467,1 0 1,2 0-1,1 1 0,3 61 1,1-86-57,0 1 0,0-1 0,0 1 0,1-1 0,4 11 0,-48-58-1064,28 24 889,-2 1 91,1 0 0,1-2 0,1 0 0,0 0 1,2-2-1,-15-28 0,25 45 167,0 1 1,1 0-1,-1 0 0,1 0 1,0 0-1,-1 0 0,1-1 0,0 1 1,0 0-1,0 0 0,0 0 1,0-1-1,0 1 0,0 0 1,0 0-1,0 0 0,1-1 0,-1 1 1,0 0-1,1 0 0,-1 0 1,1 0-1,-1 0 0,1 0 0,0 0 1,-1 0-1,1 0 0,0 0 1,0 0-1,0 0 0,0 0 1,-1 0-1,1 1 0,0-1 0,0 0 1,1 1-1,-1-1 0,0 1 1,0-1-1,0 1 0,0-1 1,0 1-1,2 0 0,6-2 147,1 0 1,-1 2-1,0-1 0,16 1 0,-13 1-61,53 0 395,68-3-1255,-132 2 742,15-3-143,-16 3 144,0 0 0,1-1 0,-1 1 0,1 0 0,-1-1 0,0 1 0,1 0 0,-1-1 0,0 1 0,1-1 0,-1 1 0,0-1 0,0 1 0,0-1 0,1 1 0,-1-1 0,0 1 0,0-1 0,0 1 0,0-1 0,0 1 0,0-1 0,0 1 0,0-1 0,0 1 0,0-1 0,0 0 0,-3-16-296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18028,'-6'0'1240,"7"-1"-1360,-1-2-528,15-3 896,-2-1-128,4-2-288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2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 12875,'7'-9'1570,"-11"15"-42,-8 13-467,-13 33-667,3 1 0,2 1 0,3 1 0,2 0-1,2 1 1,3 1 0,2 0 0,3 0 0,2 61-1,3-88-472,5 30 1,-4-53-33,1 1 1,-1 0 0,1 0 0,1-1 0,-1 1 0,1-1 0,1 1 0,7 11 0,-9-17 103,0 0 0,0 0-1,0 0 1,0 0 0,0-1-1,1 1 1,-1-1 0,1 1-1,-1-1 1,1 0 0,-1 0-1,1 0 1,0 0 0,0-1-1,-1 1 1,1-1 0,0 1-1,0-1 1,-1 0 0,1 0-1,0-1 1,0 1 0,0 0-1,-1-1 1,5-1 0,24-6-247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75 12595,'0'-1'84,"-1"1"-1,1 0 1,-1-1 0,0 1 0,1-1 0,-1 1 0,1 0 0,-1 0 0,1-1 0,-1 1 0,0 0-1,1 0 1,-1 0 0,0 0 0,1 0 0,-1 0 0,0 0 0,1 0 0,-1 0 0,1 0-1,-1 0 1,0 0 0,1 0 0,-1 0 0,0 0 0,1 1 0,-1-1 0,1 0 0,-1 1 0,0 0-1,-19 9 1551,15-5-1470,-1 0 0,1 0 1,0 1-1,0-1 0,-9 14 0,38-35-176,-24 16 12,7-7-75,1 1 0,0 0-1,0 0 1,15-7 0,-22 12 62,1 0 1,-1 0-1,0 1 0,1-1 0,-1 1 0,1-1 1,-1 1-1,1 0 0,-1-1 0,1 1 0,-1 0 1,1 0-1,-1 0 0,1 0 0,0 0 0,-1 0 1,1 1-1,-1-1 0,1 0 0,-1 1 0,0-1 1,1 1-1,-1 0 0,1-1 0,-1 1 0,0 0 1,1 0-1,-1 0 0,0 0 0,0 0 0,0 0 1,0 0-1,0 0 0,0 1 0,0-1 0,0 0 1,0 1-1,-1-1 0,2 3 0,2 10 13,0 1-1,-1 0 0,0 0 1,-1 0-1,-1 0 0,-1 29 0,0-12 48,1 45 477,-12 109 0,10-177-394,0-1 0,-1 1 1,-1 0-1,1-1 0,-1 0 1,0 0-1,-1 0 0,0 0 0,0 0 1,-1-1-1,0 1 0,0-1 1,-1-1-1,0 1 0,0-1 0,-1 0 1,1 0-1,-1-1 0,0 1 1,-1-2-1,1 1 0,-1-1 0,0 0 1,0-1-1,-10 3 0,16-5-124,0-1 0,0 1-1,0-1 1,0 1 0,1-1-1,-1 0 1,0 0 0,0 0 0,0 0-1,0-1 1,0 1 0,0 0-1,0-1 1,1 1 0,-1-1 0,0 0-1,0 1 1,1-1 0,-1 0-1,0 0 1,1 0 0,-3-2 0,2 1-6,1-1 1,-1 1-1,0 0 1,1-1 0,0 0-1,0 1 1,-1-1-1,2 0 1,-1 1 0,0-1-1,0 0 1,1 0 0,-1-3-1,1-7-17,0 0 0,1 0 0,0 0 0,0 0 0,6-18 0,0 8-17,2 0 1,0 1 0,1 0 0,1 0-1,1 1 1,1 1 0,0 0 0,22-23 0,20-17-45,72-59 0,-18 17 124,-73 58 51,-64 117 205,24-65-234,0 1 1,1-1-1,1 1 0,0 0 0,0 0 0,0-1 1,0 19-1,2-26-58,1 1 0,-1-1-1,1 1 1,-1-1 0,1 1 0,0-1 0,-1 1 0,1-1 0,0 0 0,0 1 0,0-1 0,0 0 0,0 0 0,0 0 0,0 0 0,1 1 0,-1-2-1,0 1 1,1 0 0,-1 0 0,0 0 0,1-1 0,-1 1 0,1 0 0,-1-1 0,1 0 0,-1 1 0,1-1 0,0 0 0,1 0 0,8 2 3,-1-1 0,1-1-1,13 0 1,-24 0-12,23-2 19,1 0 1,30-8-1,-44 8 34,0-1 0,0 0 0,0-1 0,0 0 0,-1-1 0,0 0 0,16-10 0,-24 14-36,0 0 0,0 0 0,0 0 0,-1-1 0,1 1 0,0 0 0,0-1-1,-1 1 1,1 0 0,0-1 0,-1 1 0,0-1 0,1 1 0,-1-1 0,0 1 0,0-1 0,1 1-1,-1-1 1,0 1 0,-1-1 0,1 1 0,0-1 0,0 1 0,-1-1 0,1 1 0,-1-1 0,-1-2-1,-1-5 40,-2 0-1,1 1 1,-8-11-1,6 9-19,2 4 1,2 2-4,0 0 0,0 1 0,0-1 0,-1 1 0,0-1 0,1 1 0,-1 0 1,0 0-1,-1 0 0,1 0 0,-6-3 0,9 6-30,0 0 0,0-1 0,-1 1 0,1 0 0,0 0 0,0 0 0,0 0 1,-1 0-1,1 0 0,0 0 0,0 0 0,0 0 0,-1 0 0,1 0 0,0 0 0,0 0 0,0 0 0,0 0 0,-1 0 0,1 0 0,0 1 0,0-1 0,0 0 0,-1 0 0,1 0 0,0 0 1,0 0-1,0 0 0,0 0 0,-1 1 0,1-1 0,0 0 0,0 0 0,0 0 0,0 0 0,0 0 0,0 1 0,0-1 0,0 0 0,-1 0 0,1 1 0,1 10 37,9 11-251,-6-17 23,0-1 0,1 0 0,-1 0 0,1 0 0,0-1 0,0 0-1,0 0 1,0 0 0,1 0 0,0-1 0,-1 0 0,1 0-1,0 0 1,0-1 0,0 0 0,7 1 0,8-1-305,0 0 0,1-1 0,25-4 0,1-3-433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 12603,'-1'0'44,"1"0"1,0 0 0,0 0 0,-1 0-1,1 0 1,0 0 0,0 0-1,0 0 1,-1 0 0,1 0-1,0 0 1,0 0 0,-1 0 0,1 0-1,0 0 1,0 0 0,0 0-1,-1-1 1,1 1 0,0 0-1,0 0 1,0 0 0,-1 0 0,1-1-1,0 1 1,0 0 0,0 0-1,0 0 1,0 0 0,0-1-1,-1 1 1,1 0 0,0 0 0,0-1-1,0 1 1,0 0 0,0 0-1,0-1 1,0 1 0,0 0 0,0 0-1,0 0 1,0-1 0,0 1-1,0 0 1,0 0 0,0-1-1,0 1 1,0 0 0,1 0 0,-1 0-1,0-1 1,0 1 0,0 0-1,0 0 1,0 0 0,0-1-1,1 1 1,-23 8 1252,5 2-820,1 2 0,-1 0 1,2 1-1,0 1 0,1 1 0,-19 23 1,29-33-396,1 0 0,-1 0 0,1 0 1,-4 9-1,7-14-74,-1 1 1,1 0-1,0-1 1,0 1-1,-1-1 1,1 1-1,0 0 1,0-1-1,0 1 1,0 0-1,0-1 1,0 1 0,0 0-1,0-1 1,0 1-1,0 0 1,0-1-1,0 1 1,0-1-1,0 1 1,1 0-1,-1-1 1,0 1-1,0-1 1,1 1-1,-1 0 1,0-1-1,1 1 1,-1-1-1,1 1 1,-1-1-1,1 1 1,-1-1-1,1 0 1,-1 1-1,1-1 1,-1 0-1,1 1 1,-1-1-1,1 0 1,0 0 0,-1 1-1,1-1 1,0 0-1,-1 0 1,1 0-1,0 0 1,-1 0-1,1 0 1,-1 0-1,1 0 1,0 0-1,-1 0 1,1 0-1,1-1 1,6 0 0,1 0 0,-1-1 0,1-1 0,-1 1 0,0-1 1,0 0-1,0-1 0,-1 0 0,11-7 0,63-49-118,-4-5-99,-67 61 107,-9 12 69,-9 18 32,6-22-11,-4 12-31,1-6-9,1 1 0,0 0 0,0 1 0,1-1 0,0 1 0,1-1 0,-1 24 0,3-35 56,0 0 1,0 1 0,0-1-1,0 0 1,0 1 0,0-1 0,1 0-1,-1 1 1,0-1 0,0 0 0,0 1-1,0-1 1,0 0 0,0 0-1,1 1 1,-1-1 0,0 0 0,0 1-1,0-1 1,1 0 0,-1 0 0,0 1-1,0-1 1,1 0 0,-1 0-1,0 0 1,1 0 0,-1 1 0,0-1-1,0 0 1,1 0 0,-1 0-1,0 0 1,1 0 0,-1 0 0,1 0-1,13-6 248,12-17-122,-26 22-148,21-21 25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91 298 12643,'-42'88'2783,"27"-60"-1222,-15 40 0,29-66-1504,1-1 0,-1 1 0,1-1 0,-1 0 0,1 1 0,0-1 0,0 1 0,-1-1 0,1 1 0,0-1 0,0 1 0,1 2 0,-1-4-33,0 1 0,0-1 0,1 0 0,-1 0 0,0 1 1,0-1-1,1 0 0,-1 1 0,0-1 0,0 0 0,1 0 0,-1 0 0,0 1 0,1-1 0,-1 0 0,0 0 0,1 0 0,-1 0 0,0 0 0,1 1 1,-1-1-1,1 0 0,-1 0 0,0 0 0,1 0 0,-1 0 0,0 0 0,1 0 0,-1 0 0,0 0 0,1-1 0,4 0 42,0-1 0,-1 0 0,1 0 0,-1 0 0,1-1 0,6-4-1,18-16-149,-1-1 0,0 0-1,-2-2 1,43-56-1,-28 25-96,55-100 0,-90 146 207,-1 0-1,0 0 1,0-1 0,5-22-1,-9 33-19,-1 0 0,0 0 0,0 0 0,0 0 0,1 0 0,-1 1-1,0-1 1,0 0 0,-1 0 0,1 0 0,0 0 0,0 0 0,0 0 0,0 1 0,-1-1-1,1-1 1,-1 2-2,1 0 0,0 0 0,-1 0 0,1-1-1,0 1 1,0 0 0,-1 0 0,1 0 0,0 0 0,-1 0 0,1 0-1,0 0 1,0 0 0,-1 0 0,1 0 0,0 0 0,-1 0-1,1 1 1,0-1 0,0 0 0,-1 0 0,1 0 0,0 0-1,0 0 1,-1 0 0,1 1 0,0-1 0,0 0 0,-1 1 0,-18 20 170,-7 21 167,2 2 0,2 0 0,2 1 0,-15 53 0,31-86-278,-19 72 452,21-77-472,1 0 0,0 0 0,0 0 0,1 1 0,0-1 0,0 0 0,1 0 1,0 0-1,2 10 0,-2-16-87,0 1 1,0-1-1,0 1 1,0-1 0,0 1-1,0-1 1,0 1-1,0-1 1,1 0 0,-1 0-1,1 0 1,-1 0-1,1 0 1,-1 0 0,1 0-1,-1 0 1,1-1-1,0 1 1,0 0 0,-1-1-1,1 1 1,0-1-1,0 0 1,-1 0 0,1 0-1,0 0 1,0 0-1,0 0 1,-1 0 0,1 0-1,0-1 1,0 1-1,-1-1 1,4-1 0,8-3-273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17188,'0'1'73,"0"-1"1,1 1 0,-1 0-1,1-1 1,-1 1 0,1 0-1,-1-1 1,1 1 0,-1-1-1,1 1 1,-1-1 0,1 1-1,0-1 1,-1 1 0,1-1-1,0 1 1,0-1 0,-1 0-1,1 0 1,0 1 0,0-1-1,-1 0 1,1 0 0,0 0-1,0 0 1,0 0 0,-1 0-1,3 0 1,24 0 420,-16-2-425,-1-1 1,0 0-1,0 0 1,0-1-1,-1 0 1,1-1-1,-1 0 1,0 0-1,10-9 0,-7 5-50,0-1 0,-1 0-1,0-1 1,-1 0 0,16-24-1,-24 33-13,-1 0-1,1 0 1,-1-1-1,0 1 1,0 0-1,0-1 0,0 1 1,0-1-1,-1 0 1,1 1-1,-1-1 0,1 1 1,-1-1-1,0 0 1,-1-4-1,1 6-1,0 1-1,0-1 1,-1 0-1,1 1 1,0-1 0,0 1-1,-1-1 1,1 1-1,-1-1 1,1 1 0,0-1-1,-1 1 1,1-1-1,-1 1 1,1-1-1,-1 1 1,0 0 0,1-1-1,-1 1 1,1 0-1,-1 0 1,1-1 0,-1 1-1,-1 0 1,0 0 3,0 0 1,0 0 0,0 0 0,-1 0-1,1 0 1,0 1 0,0-1 0,0 1-1,0-1 1,0 1 0,-3 1-1,-10 6 54,1 1 0,-1 1 0,1 0 1,1 0-1,0 2 0,1-1 0,0 2 0,0 0 0,2 0 0,-1 1 0,2 0 0,-11 21 0,17-30-34,1 1 1,0-1-1,0 0 1,1 1 0,-1 0-1,1-1 1,0 7-1,1-10-35,-1-1 0,1 1 0,0-1 0,1 1 0,-1 0 0,0-1 0,0 1 0,1-1 0,-1 1 0,1-1 0,-1 1 0,1-1 0,0 1 0,0-1 0,-1 1 0,1-1 0,0 0 0,0 0 0,0 1 0,1-1 0,-1 0 0,0 0-1,0 0 1,1 0 0,-1 0 0,0 0 0,1-1 0,1 2 0,4 0-13,0-1 0,-1 1-1,1-1 1,0-1 0,8 1-1,-8-1-1,29 0-96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17228,'-4'21'937,"0"-1"1,2 0-1,0 35 1,2-55-926,0 1 0,0 0 1,0 0-1,0 0 0,0 0 1,0 0-1,0 0 0,0 0 1,1 0-1,-1-1 0,0 1 1,0 0-1,1 0 0,-1 0 0,1 0 1,-1-1-1,1 1 0,-1 0 1,1-1-1,-1 1 0,1 0 1,0-1-1,-1 1 0,1 0 1,0-1-1,-1 1 0,1-1 1,0 1-1,0-1 0,0 0 0,0 1 1,-1-1-1,1 0 0,0 0 1,0 1-1,0-1 0,0 0 1,0 0-1,0 0 0,-1 0 1,1 0-1,0 0 0,0 0 0,0-1 1,0 1-1,0 0 0,0 0 1,0-1-1,-1 1 0,2-1 1,7-2 7,0-1 0,-1 0 0,15-9 0,-21 12-11,51-33 55,-28 17-31,0 2 0,54-25 0,-77 39-27,-1 0 1,1 1-1,0-1 1,-1 1-1,1-1 0,0 1 1,0-1-1,0 1 1,-1 0-1,1 0 0,0 0 1,0 0-1,0 0 1,-1 1-1,1-1 0,0 0 1,0 1-1,-1-1 1,3 2-1,-2-1 7,-1 0 0,-1 0-1,1 0 1,0 1 0,0-1 0,0 0-1,-1 0 1,1 1 0,0-1 0,-1 0-1,1 1 1,-1-1 0,0 0 0,1 1-1,-1-1 1,0 1 0,0-1 0,0 1-1,0-1 1,0 1 0,0-1 0,0 0-1,-1 1 1,1 1 0,-5 14 90,-1 0 0,0 0 0,-1 0-1,0-1 1,-2 0 0,-17 26 0,22-36-127,1 2-1498,8-8 218,15-14-345,-12 9 1458,15-8-708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16420,'-4'0'129,"1"0"1,-1 0-1,0 1 1,1-1 0,-1 1-1,0 0 1,1 0 0,-1 0-1,1 0 1,-1 1-1,1-1 1,-1 1 0,1 0-1,0 0 1,-4 3 0,-1 0 96,-18 11 718,-37 30 0,54-39-846,1 1 1,-1 0-1,1 0 0,1 1 1,0 0-1,0 0 1,-7 15-1,13-23-85,0 0 1,0 1-1,1-1 0,-1 1 0,0-1 0,1 1 1,0-1-1,-1 1 0,1-1 0,0 1 0,0-1 0,-1 1 1,1 0-1,1-1 0,-1 1 0,0-1 0,0 1 1,1 1-1,-1-2-4,1 0 0,0-1-1,-1 1 1,1 0 0,0 0 0,-1-1 0,1 1 0,0-1 0,0 1-1,-1-1 1,1 1 0,0-1 0,0 1 0,0-1 0,0 0 0,0 1-1,0-1 1,0 0 0,-1 0 0,1 0 0,2 1 0,3-1 2,0-1 1,0 1-1,0-1 1,0 0-1,-1 0 1,1-1-1,11-4 1,-2 0-22,-1-1 1,1-1-1,-1-1 1,-1 0-1,0 0 0,0-2 1,-1 1-1,0-2 1,-1 0-1,0 0 1,-1-1-1,10-15 1,-19 27 7,-1-1 1,1 1-1,-1 0 1,1-1-1,-1 1 1,1-1-1,-1 1 1,1 0-1,-1-1 1,0 1-1,0-1 0,0 1 1,0-1-1,0 1 1,-1-3-1,-5 0 2,-7 10-5,7-1-94,0 0 0,1 1 0,0-1 0,-1 1 0,2 0 0,-1 1 0,1-1 0,0 1-1,0 0 1,1 0 0,0 0 0,-3 11 0,6-18 66,0 1-1,0-1 1,-1 1 0,1-1 0,0 1-1,0-1 1,0 1 0,0-1-1,0 1 1,0-1 0,0 1-1,1-1 1,-1 1 0,0-1 0,0 1-1,0-1 1,0 1 0,1-1-1,-1 1 1,0-1 0,0 1-1,1-1 1,-1 1 0,0-1 0,1 0-1,-1 1 1,1 0 0,0-1 1,0 0 1,0 0-1,0 0 1,0 0-1,0 1 1,0-1-1,0-1 1,0 1-1,1 0 1,-1 0-1,0 0 1,0 0-1,0-1 1,0 1-1,1-1 1,20-9-444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135 239 12883,'-3'7'285,"0"0"0,0-1 0,-1 1-1,0-1 1,0 0 0,-1 0 0,0-1 0,-9 9 0,-10 13 1040,15-15-902,-29 42 758,36-50-1071,-1 1 1,1 0-1,0 0 1,0 0 0,0 0-1,0 0 1,1 0-1,0 1 1,-1 8-1,2-13-83,0 0 0,0 0 0,0 0 0,0 0 0,0-1 0,1 1 0,-1 0 0,0 0 0,0 0 0,1 0 0,-1 0 0,0-1 0,1 1 0,-1 0 0,1 0 0,-1-1 0,1 1 0,-1 0 0,1-1 0,-1 1 0,1 0 0,0-1 0,-1 1-1,2 0 1,0 0 5,-1-1 0,1 1 0,0-1 0,-1 0 0,1 1 0,0-1 0,-1 0 0,1 0 0,0 0 0,-1 0 0,1 0 0,2-1 0,4-1 34,0 0-1,0-1 0,-1 1 1,12-7-1,3-3-28,1-1 0,-2-1 0,0-1 0,-1-1 1,0-1-1,-2-1 0,19-21 0,-25 24-21,0 0 0,-1-1 0,0 0 0,-2-1 0,0 0 0,0 0 0,-2-1 0,0 0 0,-1 0 0,3-22 0,-7 33-2,-1 0 0,-1 0 0,1 0 0,-1 0 0,0 0 0,-1 0 0,-2-13 0,2 18-11,1 0 1,-1 0 0,0 0 0,0 0 0,0 0 0,0 0 0,0 0 0,0 0 0,0 1 0,0-1 0,-1 0 0,1 1 0,-1-1 0,1 1 0,-1 0 0,0-1-1,0 1 1,1 0 0,-1 0 0,0 0 0,0 0 0,0 0 0,0 1 0,0-1 0,0 1 0,0-1 0,0 1 0,0 0 0,-3-1 0,-4 2 2,0 0 0,0 0 0,1 0 0,-1 1 1,0 0-1,1 1 0,-1 0 0,1 1 0,0-1 1,-11 8-1,-5 4-10,1 1 0,-21 19 0,31-25 2,2 0 0,-15 17 0,24-24 1,-1 0-1,1 0 0,0 0 1,0 0-1,0 1 1,0-1-1,1 1 1,-1-1-1,1 1 0,0 0 1,0-1-1,0 1 1,0 0-1,1 0 1,0 4-1,0-6-17,0 0-1,1 0 1,0 0-1,-1 0 1,1-1 0,0 1-1,0 0 1,0 0 0,0-1-1,0 1 1,0-1-1,1 1 1,-1-1 0,0 1-1,1-1 1,-1 0 0,1 0-1,0 0 1,-1 0 0,1 0-1,0 0 1,0 0-1,0 0 1,-1-1 0,1 1-1,2 0 1,7 2-259,0-1 0,0 0 1,14 0-1,-25-2 262,82 3-1721,27 2-337,-98-4 1910,0 1-1,0 0 1,0 1 0,0 1 0,-1-1 0,0 1-1,14 8 1,-19-9 245,-1 0 1,0 0-1,0 1 0,0-1 1,0 1-1,0 0 0,-1 0 0,0 0 1,0 1-1,0-1 0,0 1 0,-1 0 1,1-1-1,-1 1 0,-1 0 0,1 0 1,-1 1-1,1-1 0,-2 0 1,1 0-1,0 11 0,-1-10 66,0 1 1,-1 0-1,0-1 1,0 1-1,0-1 1,-1 1-1,0-1 1,0 0-1,-1 0 0,0 0 1,0 0-1,0 0 1,0-1-1,-1 1 1,0-1-1,-8 9 0,7-8-28,4-4-123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179 214 15099,'0'-1'61,"0"0"-1,0-1 1,0 1-1,0 0 1,-1 0-1,1 0 0,0 0 1,-1 0-1,1-1 1,-1 1-1,1 0 1,-1 0-1,1 0 1,-1 0-1,0 0 1,1 1-1,-1-1 1,0 0-1,0 0 0,0 0 1,0 1-1,0-1 1,0 0-1,0 1 1,0-1-1,0 1 1,0-1-1,0 1 1,0-1-1,0 1 1,0 0-1,0-1 0,-1 1 1,1 0-1,0 0 1,0 0-1,0 0 1,0 0-1,-2 1 1,-2-1 65,1 0 0,-1 1 0,1 0 1,-1 0-1,1 0 0,-1 1 0,1-1 1,0 1-1,-5 3 0,1 0-30,0 1 1,1-1-1,0 2 0,0-1 1,0 1-1,1 0 0,0 0 1,1 0-1,-1 1 0,2 0 1,-1 0-1,1 0 0,0 1 1,0-1-1,1 1 0,-2 10 1,5-18-91,-1-1 0,1 1 0,0 0 0,0-1 0,0 1 0,-1 0 0,1 0 0,0-1 0,0 1 0,0 0-1,0 0 1,0-1 0,0 1 0,1 0 0,-1-1 0,0 1 0,0 0 0,0 0 0,1-1 0,-1 1 0,0 0 0,1-1 0,-1 1 0,0-1 0,1 1 0,-1 0 0,1-1 0,-1 1 0,1-1 0,-1 1 0,1-1 0,0 1 0,-1-1 0,1 0 0,0 1 0,-1-1 0,1 0 0,0 1 0,-1-1 0,1 0 0,0 0 0,-1 0 0,1 0 0,0 0 0,0 1 0,-1-1 0,1 0 0,0-1 0,0 1 0,-1 0 0,1 0 0,1 0 0,3-2 6,-1 1-1,1-1 1,0 0 0,-1 0 0,0 0 0,1-1 0,3-2 0,26-22-17,-2-2 1,-1 0-1,-1-2 1,-1-2-1,-2 0 0,36-61 1,-56 84 52,-1 0 0,-1 0 0,0-1 0,4-11 0,-21 38 312,0 2 0,-10 22 0,8-14-233,2 1 0,1 1 0,2 0 0,0 0 0,2 1 1,-5 40-1,11-67-179,1 0 1,0 1 0,0-1-1,0 0 1,0 0 0,0 0-1,1 1 1,-1-1 0,1 0 0,-1 0-1,1 0 1,0 0 0,0 0-1,0 0 1,1 3 0,-1-5 13,0 1 0,0-1 0,0 1 0,0-1 0,0 1 0,0-1 0,0 0 0,0 1 0,0-1 0,0 0 0,0 0 1,0 0-1,0 0 0,0 0 0,0 0 0,0 0 0,0 0 0,0 0 0,0-1 0,0 1 0,0 0 0,0-1 0,0 1 0,0 0 1,0-1-1,0 0 0,0 1 0,-1-1 0,1 1 0,0-1 0,0 0 0,1-1 0,19-17-342,5-8-131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15739,'8'24'832,"-5"-16"-529,-1 0 0,1 0 1,0 0-1,1 0 0,0 0 0,7 10 0,-10-17-243,0 0 1,0 0-1,1 0 0,-1 0 1,0 0-1,0 0 0,1 0 1,-1 0-1,1 0 0,-1 0 1,1-1-1,-1 1 0,1-1 1,-1 1-1,1-1 0,1 1 0,0-1 14,-1 0 0,1-1 0,-1 1 0,1 0-1,-1-1 1,1 0 0,-1 0 0,0 1-1,1-1 1,-1-1 0,0 1 0,0 0-1,4-3 1,0-1 43,1 0 0,-1-1-1,0 1 1,-1-1 0,1-1 0,6-9 0,-10 12-80,1 0 0,-1 0 0,1-1 0,-1 1 0,-1-1 0,1 1 1,-1-1-1,1 1 0,-1-1 0,-1 0 0,1 1 0,0-8 0,-1 11-32,0 0 1,0 0-1,0 1 0,0-1 0,-1 0 0,1 0 0,0 0 0,0 0 0,0 0 0,-1 1 0,1-1 0,0 0 1,-1 0-1,1 1 0,-1-1 0,1 0 0,-1 0 0,1 1 0,-1-1 0,1 1 0,-1-1 0,0 0 1,1 1-1,-1-1 0,-1 0 0,0 1-3,1 0 0,0 0 0,0 0 0,-1 0 1,1 0-1,0 0 0,-1 0 0,1 0 0,0 0 0,-1 1 0,1-1 0,0 1 1,0-1-1,0 1 0,-2 0 0,-3 2-3,0 1-1,1 0 1,-1 0 0,1 1-1,-9 8 1,3 1-8,1-1 0,-16 28-1,23-36 12,0 1-1,1-1 0,-1 0 1,1 1-1,1-1 0,-1 1 1,1 0-1,0-1 0,0 1 0,0 0 1,1 0-1,0 7 0,0-12 1,1-1-1,-1 1 1,0 0 0,0 0-1,0 0 1,1-1-1,-1 1 1,0 0-1,1 0 1,-1-1-1,0 1 1,1 0-1,-1-1 1,1 1-1,0 0 1,-1-1 0,1 1-1,-1-1 1,1 1-1,0-1 1,-1 1-1,1-1 1,0 1-1,0-1 1,1 1-1,0-1 0,0 0 0,-1 1 1,1-1-1,0 0 0,0 0 0,0 0 0,-1-1 0,1 1 1,3-1-1,4-2-8,-1 0-1,1 0 1,11-7 0,51-32-128,-46 26 37,1 1 1,0 1-1,29-10 1,-53 23 90,-1 0 0,1 0 0,0 1 0,0-1 0,0 0 0,0 1 1,0 0-1,0-1 0,0 1 0,0 0 0,0 0 0,0 0 0,0 1 1,0-1-1,0 0 0,0 1 0,0-1 0,-1 1 0,1-1 0,0 1 1,0 0-1,0 0 0,-1 0 0,4 2 0,-4-1 14,0 0 0,0 0-1,1 0 1,-1 0 0,-1 1 0,1-1 0,0 0-1,0 1 1,-1-1 0,0 0 0,1 1-1,-1-1 1,0 1 0,0-1 0,0 0 0,0 1-1,-1-1 1,1 1 0,-2 2 0,-1 8 59,1-5-6,-1 0 0,2 0 1,-2 15-1,3-22-52,0 0 1,0 0 0,-1 0-1,1-1 1,0 1-1,0 0 1,1 0-1,-1 0 1,0 0 0,0 0-1,0 0 1,1-1-1,-1 1 1,0 0 0,1 0-1,-1 0 1,0-1-1,1 1 1,-1 0-1,1 0 1,0-1 0,-1 1-1,1-1 1,-1 1-1,1 0 1,0-1-1,-1 1 1,1-1 0,0 1-1,0-1 1,0 0-1,-1 1 1,1-1 0,0 0-1,0 0 1,0 1-1,0-1 1,0 0-1,-1 0 1,1 0 0,0 0-1,1 0 1,11-2-5,-1-1-1,0-1 1,0 0 0,0 0 0,-1-1-1,1 0 1,-1-1 0,-1-1 0,14-9 0,-11 7-62,0 1 0,1 0 0,1 1 0,-1 0 0,20-5 0,-32 11 26,0 0 0,0 1-1,-1 0 1,1 0-1,0-1 1,0 1-1,0 0 1,0 0 0,0 1-1,0-1 1,0 0-1,0 1 1,0-1-1,2 2 1,-3-2 12,0 1-1,-1-1 1,1 1 0,0 0 0,-1-1-1,1 1 1,-1 0 0,1-1-1,-1 1 1,1 0 0,-1 0 0,0-1-1,1 1 1,-1 0 0,0 0-1,0 0 1,1 0 0,-1-1-1,0 1 1,0 0 0,0 0 0,0 0-1,0 0 1,0 0 0,0 0-1,0 0 1,-1-1 0,1 1 0,0 0-1,0 0 1,-1 0 0,1-1-1,-1 2 1,-10 21-157,-4 1-21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13883,'13'-15'646,"0"1"-1,2 0 1,-1 2-1,2-1 1,26-15 0,-30 20-368,0 2 1,1 0-1,-1 0 1,1 1-1,1 1 1,-1 0-1,0 0 1,22-1-1,-33 4-243,0 1 0,0 0 1,0 0-1,0 0 0,0 0 0,0 0 0,0 0 1,0 1-1,0-1 0,0 1 0,-1-1 1,1 1-1,0 0 0,0-1 0,0 1 0,-1 0 1,1 0-1,-1 0 0,1 1 0,0-1 0,-1 0 1,0 1-1,2 1 0,-2-1-7,0 0 0,0 0 1,0 1-1,-1-1 0,1 0 0,-1 0 0,0 1 0,1-1 1,-1 0-1,0 1 0,-1-1 0,1 1 0,0-1 0,0 0 1,-1 0-1,0 1 0,1-1 0,-3 4 0,-3 9 34,-2 0 0,0-1-1,-17 24 1,15-23-37,0 0 0,-11 23 0,20-37-25,1 0 1,-1 0 0,1 0-1,-1 0 1,1 0 0,0-1-1,-1 1 1,1 0 0,0 0-1,0 0 1,0 0 0,-1 0-1,1 0 1,0 1 0,0-1-1,1 0 1,-1 0 0,0 0-1,0 0 1,0 0-1,1 0 1,-1-1 0,0 1-1,1 0 1,-1 0 0,1 0-1,0 1 1,1-1-1,-1 0-1,0-1 1,1 1-1,-1 0 1,1-1-1,-1 1 1,1-1-1,-1 0 1,1 1-1,-1-1 1,1 0-1,-1 0 1,1 0-1,-1 0 1,4-1-1,4 0-6,0-1 0,0 0 0,1-1 1,12-5-1,-2-2-9,-1-1 1,0-1 0,-1 0 0,28-26 0,-15 9-111,38-47 1,-78 89 110,1 0 0,1 1 0,0-1 0,1 1-1,1 1 1,0-1 0,1 1 0,-4 23 0,7-36 24,1 1 1,0-1-1,0 1 0,0 0 1,0-1-1,0 1 0,0-1 1,1 1-1,-1 0 0,2 3 1,-1-5-5,-1 0 0,1 0 0,0 0 0,-1 0 0,1-1 1,0 1-1,-1 0 0,1 0 0,0-1 0,0 1 0,0 0 0,0-1 1,0 1-1,0-1 0,0 1 0,0-1 0,0 1 0,0-1 0,0 0 1,0 1-1,0-1 0,0 0 0,0 0 0,0 0 0,0 0 0,0 0 1,3 0-1,3-1 15,0 0 0,0-1 1,-1 0-1,1 0 1,0-1-1,-1 1 0,1-2 1,-1 1-1,11-8 1,6-6 47,23-21 1,-44 36-64,34-33 54,42-52-1,-57 62-51,-26 33-18,0 0-1,1 1 1,0-1-1,-4 14 1,1-4-4,-3 3-9,-21 57 21,28-69-19,0 1 0,1 0 0,0-1 0,1 1-1,-1 19 1,2-28 0,0 0 0,0-1 0,-1 1 0,1 0 0,0-1 0,0 1 0,1 0-1,-1-1 1,0 1 0,0-1 0,0 1 0,0 0 0,0-1 0,1 1 0,-1 0 0,0-1 0,1 1-1,-1-1 1,0 1 0,1-1 0,-1 1 0,1-1 0,-1 1 0,1-1 0,-1 1 0,1-1-1,-1 0 1,1 1 0,-1-1 0,1 0 0,-1 1 0,1-1 0,0 0 0,0 1 0,1-2-5,-1 1 0,0 0 0,1 0 0,-1-1 0,1 1 0,-1-1 0,0 1 0,1-1-1,-1 0 1,0 1 0,0-1 0,0 0 0,0 0 0,2-2 0,11-11-209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3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72 16620,'-6'9'1511,"1"1"-1276,0 1 1,0-1 0,1 1-1,0 0 1,-3 15 0,-8 61 276,13-71-449,-4 52 201,2 84-1,4-144-236,9-30 501,56-190 45,-51 175-630,2 1 1,1 0-1,37-54 1,-49 84 31,0-1 1,0 1-1,1 0 1,0 0-1,0 0 1,8-4-1,-13 9 21,1 0 0,-1-1 1,0 1-1,1 1 0,-1-1 0,1 0 1,0 0-1,-1 1 0,1-1 0,0 1 1,-1-1-1,1 1 0,0-1 0,-1 1 1,1 0-1,0 0 0,0 0 0,-1 0 1,1 0-1,0 1 0,0-1 0,-1 0 1,1 1-1,0-1 0,-1 1 0,1 0 1,-1-1-1,1 1 0,-1 0 0,1 0 1,-1 0-1,1 0 0,-1 0 0,0 1 1,2 1-1,2 3-5,-1 0 0,0 1 0,-1-1-1,0 1 1,0 0 0,0 0 0,-1 0 0,2 9 0,-3-10 24,0-1 1,0 1-1,0-1 0,-1 0 1,0 1-1,0-1 1,-1 1-1,0-1 0,1 1 1,-2-1-1,-2 10 1,3-13-1,0 0-1,-1-1 1,1 1 0,0 0 0,0-1 0,-1 0 0,1 1 0,-1-1 0,1 0 0,-1 1 0,0-1 0,1 0 0,-1 0 0,0-1 0,0 1 0,0 0 0,0 0 0,0-1 0,0 1 0,0-1-1,0 0 1,0 0 0,0 0 0,0 0 0,0 0 0,0 0 0,0 0 0,0 0 0,-2-1 0,-8-2 44,0 0 1,0 0-1,-17-8 0,25 9-54,-14-5-15,9 3-245,-1 0 1,1 0-1,-1 1 1,1 1-1,-16-3 1,25 5 269,-1 0 1,1 0-1,-1-1 1,0 1-1,1 0 1,-1 0-1,1 0 1,-1 0-1,0 0 1,1 0-1,-1 0 1,1 0-1,-1 0 1,0 1-1,1-1 1,-1 0-1,1 0 1,-1 0-1,1 1 1,-1-1 0,1 0-1,-1 1 1,1-1-1,-1 0 1,1 1-1,-1-1 1,1 1-1,0-1 1,-1 1-1,1-1 1,0 1-1,-1-1 1,1 1-1,0-1 1,-1 1-1,1-1 1,0 1-1,0-1 1,0 1-1,0 0 1,0 7-178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17644,'-63'8'2819,"51"-8"-2514,1 1-1,-1 1 0,0 0 0,0 0 1,-21 8-1,31-9-284,-44 22 166,44-22-188,0 1 0,-1-1 0,1 0-1,0 1 1,0 0 0,0-1 0,1 1 0,-1 0 0,0 0 0,1 0 0,-1 0 0,1 0 0,-1 1 0,1-1 0,0 0 0,-1 4-1,2-5-14,0-1-1,0 1 0,0 0 0,1 0 1,-1 0-1,0 0 0,1-1 0,-1 1 1,0 0-1,1 0 0,-1-1 0,1 1 1,-1 0-1,1 0 0,-1-1 0,1 1 1,0-1-1,-1 1 0,1-1 0,0 1 1,-1-1-1,1 1 0,0-1 0,0 1 1,-1-1-1,1 0 0,0 1 0,0-1 1,0 0-1,0 0 0,0 0 0,-1 0 1,1 0-1,0 0 0,1 0 0,38 2-896,-34-2 719,56-3-1279,-35 0 470,39 3 0,-59 0 883,0 1 0,0 0 0,0 0 0,0 1 1,0-1-1,0 2 0,-1-1 0,1 1 0,-1 0 0,9 5 0,-14-7 159,0 0-1,1-1 0,-1 1 0,0 0 0,0 0 0,0 0 0,0 0 0,0 0 1,0 0-1,0 0 0,0 0 0,0 0 0,0 0 0,-1 1 0,1-1 0,0 0 1,-1 0-1,1 1 0,-1-1 0,0 1 0,1-1 0,-1 0 0,0 1 1,0-1-1,0 1 0,0-1 0,0 0 0,0 1 0,0-1 0,0 1 0,-1-1 1,1 1-1,-1-1 0,1 0 0,-1 1 0,1-1 0,-1 0 0,0 0 0,1 1 1,-1-1-1,0 0 0,0 0 0,0 0 0,0 0 0,0 0 0,-2 1 1,-5 5 371,0-1 1,0 0 0,-1 0 0,-17 9 0,5-5 337,0-2 0,-40 13 0,51-18-714,1-1 0,-1 0 0,-1-1-1,1 0 1,0 0 0,0-1 0,0-1-1,-16-1 1,25 2-99,1 0-1,-1-1 1,0 1-1,1 0 1,-1 0 0,0 0-1,1 0 1,-1 0-1,1-1 1,-1 1 0,0 0-1,1-1 1,-1 1-1,1 0 1,-1-1-1,1 1 1,-1-1 0,1 1-1,-1-1 1,1 1-1,-1-1 1,1 1 0,0-1-1,-1 1 1,1-1-1,0 0 1,-1 1-1,1-1 1,0 1 0,0-1-1,0 0 1,0 1-1,0-1 1,-1 0 0,1 1-1,0-1 1,0 0-1,1 1 1,-1-1-1,0 0 1,0 1 0,0-1-1,1 0 1,-1-1-43,1 0 1,0 0-1,0 0 1,1 0-1,-1 1 1,0-1-1,1 0 1,-1 1-1,1-1 1,-1 1-1,1 0 1,2-2-1,20-9-920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 14627,'0'0'35,"0"0"0,0 0 0,0 0 0,0-1 0,0 1 0,0 0 0,0 0 1,0 0-1,0 0 0,0-1 0,-1 1 0,1 0 0,0 0 0,0 0 0,0 0 0,0 0 0,0-1 0,-1 1 0,1 0 0,0 0 0,0 0 0,0 0 0,0 0 0,-1 0 0,1 0 0,0 0 0,0 0 1,0 0-1,0 0 0,-1 0 0,1 0 0,0 0 0,0 0 0,0 0 0,-1 0 0,1 0 0,0 0 0,0 0 0,-1 0 0,-12 3 372,-14 10-74,8-2 354,0 2 1,-31 27-1,42-33-519,-1 2 0,2-1 0,-1 1 0,1 0 0,0 1 0,1-1 0,-7 16 0,12-23-124,0 0 1,0 1-1,0-1 1,0 0-1,1 0 0,-1 1 1,1-1-1,0 1 1,0-1-1,0 0 0,0 5 1,0-6-27,1 0 1,-1 0 0,1 0 0,-1 0 0,1-1-1,-1 1 1,1 0 0,-1 0 0,1 0 0,0 0-1,-1-1 1,1 1 0,0 0 0,0 0-1,0-1 1,0 1 0,0-1 0,-1 1 0,1-1-1,0 1 1,0-1 0,0 0 0,0 1 0,0-1-1,0 0 1,0 0 0,1 0 0,-1 0-1,1 0 1,8 0-9,-1 0-1,1-1 1,-1 0-1,1-1 1,-1 0-1,0 0 1,1-1 0,8-4-1,72-36-323,-35 9-73,92-73-1,-134 97 348,-1 3 102,-12 7-58,1 0 0,-1 0 0,0 0-1,0 0 1,0 0 0,0 0 0,0 0 0,0 0 0,0 0-1,0 0 1,0 0 0,1 0 0,-1 0 0,0 0 0,0 0 0,0 1-1,0-1 1,0 0 0,0 0 0,0 0 0,0 0 0,0 0-1,0 0 1,0 0 0,0 0 0,0 1 0,0-1 0,0 0-1,0 0 1,0 0 0,0 0 0,0 0 0,0 0 0,0 0-1,0 0 1,0 1 0,0-1 0,0 0 0,0 0 0,0 0-1,0 0 1,0 0 0,0 0 0,0 0 0,0 0 0,0 1-1,0-1 1,0 0 0,0 0 0,-1 0 0,1 0 0,0 0-1,-14 24 402,10-17-384,-10 14 179,1-2 7,1 0 1,0 1-1,2 0 1,0 1-1,-11 35 0,21-55-210,-1 1-1,1-1 0,0 1 1,-1-1-1,1 1 0,0-1 1,0 0-1,0 1 0,0-1 1,0 1-1,1-1 0,-1 1 1,0-1-1,1 1 0,-1-1 1,1 1-1,-1-1 0,1 0 1,0 2-1,0-2-34,0 0 0,0-1 1,0 1-1,0 0 0,0-1 0,0 1 0,0-1 1,0 1-1,0-1 0,0 0 0,0 1 0,0-1 1,0 0-1,1 0 0,-1 0 0,0 0 0,0 0 1,0 0-1,2 0 0,4-1-98,-1-1 1,1 1 0,0-1-1,-1-1 1,1 1-1,8-6 1,22-15-240,2-14-104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15147,'-7'10'494,"0"0"-1,2 0 0,-1 1 1,1 0-1,-4 14 1,-2 3 405,-22 42 541,-18 46 109,45-99-1278,0 1 1,1 0 0,1 0 0,-3 29-1,7-45-248,0 1-1,0-1 1,0 0 0,0 0-1,0 0 1,0 0-1,1 0 1,-1 1-1,1-1 1,-1 0-1,1 0 1,0 0 0,1 2-1,-1-3-21,0 0-1,0 0 1,0 0-1,0 0 1,1 0-1,-1 0 1,0 0-1,0-1 1,1 1-1,-1 0 1,0-1-1,1 1 1,-1-1-1,1 0 1,-1 1-1,1-1 1,-1 0 0,1 0-1,-1 0 1,3 0-1,16-2-136,-1 0-1,1-1 1,21-6 0,-28 6 54,0-1 0,0 2 0,1-1 0,-1 2 0,1 0 0,-1 1 0,1 0 0,26 4 0,-38-4 85,-1 1 0,0-1-1,0 0 1,1 0 0,-1 1-1,0-1 1,0 1 0,0-1 0,0 1-1,1-1 1,-1 1 0,0 0-1,0 0 1,0 0 0,0-1 0,-1 1-1,1 0 1,0 0 0,0 0 0,0 0-1,-1 0 1,1 1 0,0-1-1,0 2 1,-1-1 10,0-1-1,0 1 1,0 0 0,-1-1 0,1 1-1,0 0 1,-1-1 0,1 1-1,-1 0 1,0-1 0,1 1-1,-1-1 1,0 1 0,0-1-1,-2 3 1,-6 6 98,0 0 0,-1 0 0,-17 12 0,21-17-76,-7 5 60,9-7-48,-1 0 1,1 1 0,0-1 0,0 1 0,0 0-1,-4 7 1,8-11-44,0 0-1,-1 0 1,1 0 0,0 1-1,0-1 1,0 0 0,0 0-1,0 1 1,0-1-1,0 0 1,0 0 0,0 0-1,0 1 1,0-1 0,0 0-1,1 0 1,-1 1 0,0-1-1,0 0 1,0 0 0,0 0-1,0 1 1,0-1 0,0 0-1,1 0 1,-1 0-1,0 0 1,0 1 0,0-1-1,0 0 1,1 0 0,-1 0-1,0 0 1,0 0 0,0 0-1,1 1 1,-1-1 0,0 0-1,0 0 1,1 0-1,-1 0 1,0 0 0,0 0-1,0 0 1,1 0 0,-1 0-1,0 0 1,0 0 0,1 0-1,-1 0 1,0 0 0,0 0-1,0 0 1,1-1-1,-1 1 1,19-1 73,-17 1-67,41-5-295,-1-3 1,52-16-1,-92 24 192,29-12-673,-30 12 741,0-1 1,0 1-1,0-1 0,0 1 0,0-1 1,0 1-1,0-1 0,-1 1 1,1-1-1,0 0 0,0 0 0,-1 1 1,1-1-1,0 0 0,-1 0 0,1 0 1,-1 0-1,1 0 0,-1 0 0,1 0 1,-1 0-1,0 0 0,1 0 0,-1 0 1,0 0-1,0-2 0,-8-11-458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14891,'-7'-13'1336,"14"0"-839,10 0-169,12 6 464,7 3-160,5 4-224,1 0-432,-6-3 184,-4-4-80,-3-2-144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1 602 13211,'1'2'170,"1"-1"0,-1 1 0,1 0 1,0-1-1,0 1 0,0-1 0,0 0 0,0 1 1,0-1-1,0 0 0,0 0 0,0 0 0,0-1 1,1 1-1,-1-1 0,0 1 0,1-1 0,-1 0 1,0 1-1,1-1 0,-1 0 0,0-1 0,1 1 1,-1 0-1,0-1 0,1 1 0,-1-1 0,0 0 1,4-1-1,8-4 145,-1 0 0,0 0 0,19-14 0,-29 18-286,59-41 362,-3-3 0,103-104 0,-48 24-279,-101 109-108,0-1 0,-2 0 0,0 0 0,-1-1 0,14-37 0,-23 52-4,0 1 0,0 0 0,0-1 0,-1 1 0,1-1 0,-1 1 0,0-1-1,0 1 1,0-1 0,0 1 0,-2-6 0,2 8 0,-1 0 0,0 0 0,1-1 0,-1 1 0,0 0 0,1 0 0,-1 0-1,0 1 1,0-1 0,0 0 0,0 0 0,0 0 0,0 1 0,0-1 0,0 0 0,0 1 0,0-1 0,0 1 0,0-1-1,0 1 1,-1 0 0,1-1 0,0 1 0,0 0 0,-1 0 0,1 0 0,0 0 0,0 0 0,-1 0 0,1 0 0,0 0-1,0 1 1,0-1 0,-1 0 0,-1 1 0,-5 2 1,1 0 0,-1 0 0,0 1 0,1 0 0,0 0 0,0 1 0,0-1 0,1 2 0,-1-1-1,1 1 1,0 0 0,1 0 0,-1 0 0,-7 15 0,-2 2 23,1 1 0,2 1 0,-12 31-1,14-31 20,2 1-1,-7 33 0,13-47-18,0 0 0,1 0 0,0 1 0,1-1 0,1 0 0,0 0 0,3 16 0,-4-26-15,1 0-1,-1 0 1,1 1 0,0-1-1,0 0 1,0 0-1,0 0 1,0 0 0,0 0-1,1 0 1,-1 0-1,1-1 1,-1 1 0,1 0-1,-1-1 1,1 1-1,0-1 1,3 2 0,-1-1-1,-1-1-1,0 0 1,1 0 0,-1 0 0,1-1 0,-1 1 0,1-1 0,-1 0 0,1 0-1,-1 0 1,5 0 0,5-3-20,0 1 0,0-2 0,0 0 0,-1 0 0,18-10 0,82-52-267,-13 7-164,-98 58 442,0 1 0,0-1 1,0 1-1,-1-1 0,1 1 0,0 0 0,0-1 0,0 1 1,0 0-1,0 0 0,0-1 0,0 1 0,0 0 0,-1 0 1,1 0-1,0 0 0,0 0 0,0 0 0,0 0 0,0 1 1,0-1-1,0 0 0,1 1 0,-2 0 10,1-1-1,0 1 1,-1 0-1,0 0 1,1-1-1,-1 1 1,1 0-1,-1 0 1,0 0-1,0 0 1,1 0-1,-1 0 1,0-1 0,0 1-1,0 0 1,0 0-1,0 0 1,0 0-1,0 1 1,-2 9 110,0 0 1,-1-1-1,-5 14 1,5-14-50,-3 6 100,1 1 1,1-1 0,0 1-1,1 0 1,1 1-1,0-1 1,2 24-1,0-39-150,0 0-1,1 0 1,-1 0-1,1 0 1,-1-1-1,1 1 1,-1 0 0,1 0-1,0 0 1,0-1-1,0 1 1,0 0-1,0-1 1,1 1-1,1 1 1,-2-2-30,0 0 1,0-1-1,0 1 1,0 0 0,1-1-1,-1 1 1,0-1-1,1 1 1,-1-1-1,0 0 1,1 0-1,-1 1 1,0-1-1,1 0 1,-1 0 0,3-1-1,0 0-82,0 0 0,1 0 0,-1 0 0,0-1 0,0 0 0,-1 0 0,1 0 0,0 0 0,-1 0 0,1-1 0,-1 0 0,4-3 0,-1-2 3,1 0 0,-1 0 0,0-1-1,-1 1 1,0-1 0,6-16 0,11-29-329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17148,'-7'9'1264,"6"0"-1048,1-1-72,5-2-192,1-1 288,10-3-144,3 0-112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100 363 12691,'-15'19'1195,"-37"48"1122,48-60-1941,-1 1 0,1-1 0,0 1 0,1 0 0,0 0 0,0 0 0,-2 12 0,5-19-319,-1 0 0,1 1-1,0-1 1,0 0 0,0 0 0,0 1 0,0-1 0,0 0 0,0 0-1,0 1 1,0-1 0,0 0 0,1 0 0,-1 0 0,0 1 0,1-1-1,-1 0 1,1 0 0,0 0 0,-1 0 0,1 0 0,0 0 0,0 0-1,-1 0 1,1 0 0,2 1 0,-1-1-9,0 0 0,1 0 0,-1-1 1,0 1-1,0-1 0,1 1 0,-1-1 0,0 0 0,0 0 0,1 0 0,-1 0 1,0 0-1,4-1 0,8-3 11,0 0 1,0 0-1,22-12 1,-6 0-83,-1-1 0,0-1 0,-1-1-1,49-46 1,-42 30-62,-1-1-1,52-73 1,-78 98 70,0 0 0,0-1 0,-1 0 0,-1 0 0,0 0 0,-1-1 0,0 0 0,-1 0 0,0-1 0,3-21 0,-7 33 15,0-1 0,0 1 0,0-1 1,0 1-1,0-1 0,0 0 0,-1 1 1,1-1-1,-1 1 0,1 0 0,-1-1 1,0 1-1,0 0 0,0-1 0,-3-2 1,3 4 0,-1-1 1,0 1 0,1-1-1,-1 1 1,0 0 0,0 0-1,0 0 1,0 0 0,0 0-1,0 0 1,-1 1 0,1-1-1,0 0 1,0 1 0,0 0-1,-1 0 1,1 0 0,-3 0 0,-8 1 15,0 0 0,0 1 0,0 0 0,0 1 0,0 1 0,1 0 0,-1 1 0,1 0 1,-17 10-1,9-4 32,1 2 0,0 0 0,0 1 0,-26 27 0,42-38-42,-1 0 0,1 1 0,0-1 0,1 1 0,-1 0 0,1 0 0,-1 0 0,1 0 0,0 0 0,1 1 0,-1-1 0,1 1 0,0-1 0,0 1 0,0-1 0,0 1 1,1 4-1,1-2-30,0-1 1,0 0-1,0-1 1,1 1 0,0 0-1,0 0 1,0-1-1,1 1 1,0-1 0,0 0-1,0 1 1,7 6 0,19 21-393,36 34 0,-43-47 53,-1 1 0,-2 0 0,0 2 1,-1 0-1,16 28 0,-31-45 157,-2-4 150,0 0 0,0 0 0,0 0 0,0 0-1,0 0 1,0 0 0,1 0 0,-1 0 0,0-1 0,1 1 0,0-1 0,-1 1 0,4 1 0,11 0-245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52 13323,'-6'16'1131,"4"-11"-729,-1 1 0,1 0 1,0 1-1,1-1 0,-1 0 0,1 0 0,1 1 0,-1-1 0,1 0 0,0 8 0,1-13-335,-1 0 0,1 0 0,0 0 0,-1 0 0,1 0 0,0 0 0,0 0 0,0 0-1,0 0 1,0 0 0,0 0 0,0 0 0,0-1 0,0 1 0,0 0 0,0-1 0,0 1 0,1-1-1,-1 0 1,0 1 0,0-1 0,1 0 0,-1 1 0,0-1 0,0 0 0,1 0 0,-1 0 0,0 0-1,0 0 1,1-1 0,-1 1 0,0 0 0,0-1 0,1 1 0,0-1 0,4-1 3,0 0 0,0 0 0,0 0 0,0-1 0,-1 0 1,6-3-1,-3 0-25,0 0 1,-1-1 0,0 0-1,0 0 1,7-10 0,-12 15-46,0-1 0,0 0 1,0 1-1,-1-1 1,1 0-1,-1 0 0,1 0 1,-1-1-1,0 1 1,0 0-1,-1 0 0,1-1 1,-1 1-1,1 0 0,-1-1 1,0 1-1,0 0 1,-2-6-1,2 7-3,0 1 0,-1 0 0,1 0 0,-1-1 0,1 1 0,-1 0 0,1 0 0,-1 0 0,0 0 0,0 0 0,0 0 0,1 0 0,-1 0 0,0 0 0,0 0 0,0 1 0,0-1 0,-1 0 0,1 1 0,0-1 0,0 0 0,0 1 0,0-1 0,-2 1 0,0-1-2,0 1 0,0 0-1,0 0 1,0 0 0,0 0 0,1 1-1,-1-1 1,0 1 0,0 0-1,-4 1 1,-3 3-10,0-1-1,0 2 0,1-1 1,-16 13-1,8-4 5,1 1 0,-23 26-1,34-36 20,0 1-1,1 0 1,0 0 0,1 0-1,-1 0 1,1 0 0,0 1-1,0 0 1,1 0-1,0-1 1,-2 14 0,4-19-6,0 1 1,0-1 0,0 0-1,0 0 1,0 1 0,1-1-1,-1 0 1,0 0 0,1 0 0,-1 1-1,0-1 1,1 0 0,0 0-1,-1 0 1,1 0 0,0 0-1,-1 0 1,1 0 0,0 0-1,0 0 1,0 0 0,0-1-1,0 1 1,0 0 0,0 0 0,0-1-1,0 1 1,0-1 0,0 1-1,0-1 1,0 1 0,1-1-1,-1 0 1,0 0 0,0 1-1,1-1 1,-1 0 0,2 0-1,6 0-10,0 0-1,0-1 0,-1 0 0,12-2 0,-19 2 3,153-42-335,-109 29 209,0 1 0,48-7 0,-93 20 132,7-2 32,0 2 1,0-1 0,0 1-1,14 1 1,-20-1-8,0 0 1,0 0-1,0 1 1,0-1-1,1 0 0,-1 1 1,0-1-1,0 1 1,0-1-1,0 1 1,0-1-1,0 1 1,0 0-1,0-1 0,0 1 1,-1 0-1,1 0 1,0 0-1,0 0 1,-1 0-1,1 0 1,0 0-1,-1 0 0,1 0 1,-1 0-1,1 0 1,-1 0-1,0 0 1,1 0-1,-1 1 0,0-1 1,0 0-1,0 0 1,0 0-1,0 1 1,0 1-1,-9 27 670,8-26-605,0-1-1,-1 0 0,1 0 1,1 1-1,-1-1 0,0 1 1,1-1-1,-1 1 0,1-1 1,0 1-1,1 3 0,-1-6-74,1 0 1,0 0-1,-1 0 0,1 0 0,0 0 0,-1 0 1,1 0-1,0-1 0,0 1 0,0 0 1,0-1-1,0 1 0,0 0 0,0-1 0,0 1 1,0-1-1,0 1 0,0-1 0,0 0 0,0 1 1,0-1-1,0 0 0,1 0 0,-1 0 1,0 0-1,0 0 0,0 0 0,0 0 0,1 0 1,0-1-1,37-6-155,-3-5-1704,39-19-1,-75 31 1827,0 1-1,0-1 1,0 0-1,-1 0 1,1 0-1,0 0 1,0 0-1,0 0 1,0 0-1,0 1 0,0-1 1,0 0-1,0 0 1,0 0-1,0 0 1,0 0-1,0 1 1,0-1-1,0 0 1,0 0-1,0 0 0,0 0 1,0 0-1,0 0 1,0 1-1,0-1 1,0 0-1,0 0 1,0 0-1,0 0 1,0 0-1,0 0 0,0 1 1,0-1-1,1 0 1,-1 0-1,0 0 1,0 0-1,0 0 1,0 0-1,0 0 1,0 0-1,0 1 0,1-1 1,-1 0-1,0 0 1,0 0-1,0 0 1,0 0-1,0 0 1,0 0-1,1 0 1,-1 0-1,0 0 0,0 0 1,0 0-1,0 0 1,0 0-1,1 0 1,-1 0-1,0 0 1,0 0-1,0 0 1,0 0-1,0 0 1,1 0-1,-1-1 0,0 2-21,-4 8-695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16884,'2'5'151,"-1"-1"1,0 1 0,0 0 0,-1 0 0,0 0-1,1 0 1,-2-1 0,1 1 0,-1 0 0,-1 7-1,1 0 79,-24 144 1349,12-90-782,-5 100 1,18-159-733,-1-1 0,2 1 0,-1 0 0,1-1 0,0 1 0,0 0 0,1-1 1,-1 1-1,5 8 0,-5-14-44,0 1-1,0 0 1,0-1 0,0 1-1,1-1 1,-1 0 0,0 1 0,1-1-1,-1 0 1,1 0 0,-1 0-1,1 0 1,0 0 0,3 1 0,-3-1-5,1 0 0,0-1 0,0 1-1,0-1 1,0 0 0,0 0 0,0 0 0,0 0 0,0 0 0,0-1 0,5-1 0,8-3 19,0-1 0,-1-1 0,0 0 1,-1-1-1,0-1 0,18-13 0,75-71 53,-9-8-45,-86 86-98,1-1-1,-2 0 1,0 0 0,17-37-1,-27 51-8,0-1 0,1 1-1,-1-1 1,-1 0-1,1 0 1,0 0 0,-1 1-1,1-1 1,-1 0-1,0 0 1,0 0 0,0 0-1,0 0 1,-1 0-1,0-5 1,0 7 14,0 0 1,0 0-1,0-1 0,0 1 0,0 0 1,-1 0-1,1 0 0,0 0 0,-1 0 1,1 1-1,0-1 0,-1 0 0,1 1 1,-1-1-1,1 0 0,-1 1 0,1 0 1,-1-1-1,1 1 0,-1 0 0,0 0 1,1 0-1,-1 0 0,1 0 0,-1 0 1,1 0-1,-4 2 0,-25 3-383,-1 2-141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14899,'5'32'1168,"3"-16"-920,2-6-79,12-7 215,4-3-336,9-7 88,4-4-104,12-6-96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3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15507,'1'-1'70,"0"1"0,-1 0 0,1 0 0,0 0-1,-1 0 1,1 1 0,0-1 0,0 0 0,-1 0 0,1 0-1,0 1 1,-1-1 0,1 0 0,0 0 0,-1 1-1,1-1 1,0 1 0,-1-1 0,1 1 0,-1-1 0,1 1-1,-1-1 1,1 1 0,-1-1 0,1 1 0,-1-1 0,1 1-1,-1 0 1,0-1 0,0 1 0,1 0 0,-1 0 0,0-1-1,0 2 1,11 32 816,-9-27-502,7 29 342,-1 1 0,-1 0 0,1 63 0,-8-75-647,-1 0 0,-1 0 0,-1-1-1,-1 1 1,-1-1 0,-14 38 0,8-31-185,-1-1 1,-2 0-1,-1-1 0,-22 33 1,22-47-15,15-14 116,0-1 0,-1 0 0,1 1 0,-1-1 0,1 0-1,0 1 1,-1-1 0,1 0 0,-1 0 0,1 1-1,-1-1 1,1 0 0,0 0 0,-1 0 0,1 1-1,-1-1 1,1 0 0,-1 0 0,1 0 0,-1 0-1,1 0 1,-1 0 0,1 0 0,-1 0 0,1-1-1,-1 1 1,1 0 0,-1 0 0,1 0 0,-1 0 0,0-1-1,-1-12-141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32 15363,'-86'50'1842,"76"-44"-1643,1 1-1,0 1 1,1-1-1,0 1 1,0 1-1,-10 13 1,17-20-161,0-1 1,0 0-1,0 1 0,0-1 1,0 0-1,0 1 1,1-1-1,-1 1 1,1-1-1,-1 1 1,1 0-1,-1-1 1,1 1-1,0 0 1,0-1-1,0 1 1,0-1-1,0 1 0,0 0 1,0-1-1,1 4 1,0-4-12,0 0 0,0 0 1,0 0-1,0 0 0,0 0 1,0 0-1,0 0 0,0 0 1,0-1-1,1 1 0,-1 0 1,0-1-1,0 1 0,1-1 1,-1 1-1,1-1 0,-1 0 0,0 1 1,3-1-1,5 1 20,0-1-1,0 0 1,0-1 0,1 0-1,-1 0 1,14-5 0,-9 2-29,0-2 0,0 0-1,0 0 1,-1-2 0,14-9 0,-21 13 0,0 0-1,0-1 0,-1 1 1,1-1-1,-1 0 0,-1-1 1,1 1-1,-1-1 1,0 0-1,0 0 0,-1 0 1,1-1-1,1-6 0,-4 11-22,-1 0-1,1 0 0,-1 1 0,1-1 0,-1 0 0,0 0 1,0 0-1,0 1 0,0-1 0,0 0 0,0 0 1,0 0-1,-1 1 0,1-1 0,-1 0 0,1 0 0,-1 1 1,0-1-1,0 0 0,0 1 0,1-1 0,-2 1 0,1-1 1,0 1-1,0 0 0,0-1 0,-1 1 0,1 0 1,0 0-1,-1 0 0,1 0 0,-1 0 0,-1-1 0,-1 0 63,0 1-1,-1-1 0,1 1 0,0 0 0,0 0 0,-1 1 1,1-1-1,0 1 0,-1 0 0,1 0 0,0 1 0,-8 0 1,6 1-57,10-1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15067,'-13'6'614,"-2"1"-192,0 0 1,0 1 0,1 1 0,0 0 0,1 0 0,0 2 0,-20 19 0,32-29-405,0 0 1,0 0-1,0 0 0,0 0 1,0 0-1,1 0 0,-1 0 0,0 0 1,1 1-1,-1-1 0,1 0 1,-1 0-1,1 0 0,-1 1 0,1-1 1,0 0-1,0 1 0,0-1 1,0 0-1,0 1 0,0-1 0,0 0 1,0 0-1,0 1 0,1-1 1,-1 0-1,0 1 0,1-1 0,-1 0 1,1 0-1,-1 0 0,1 0 1,0 1-1,0-1 0,-1 0 0,1 0 1,0 0-1,0 0 0,0-1 1,0 1-1,0 0 0,2 1 0,6 3-81,0-1 0,0 0-1,0 0 1,19 4-1,-5-1-121,-1 1-33,1 2 0,-2 0 0,1 2-1,36 25 1,-57-35 213,1-1-1,0 0 0,-1 1 0,1-1 1,-1 1-1,0-1 0,0 1 0,1 0 1,-1-1-1,1 3 0,-2-3 7,0-1 0,0 1 1,0 0-1,0-1 0,0 1 0,0-1 0,0 1 0,0-1 0,0 1 0,0-1 0,0 1 0,0-1 1,-1 1-1,1 0 0,0-1 0,0 1 0,-1-1 0,1 0 0,0 1 0,0-1 0,-1 1 0,1-1 1,-1 1-1,1-1 0,0 0 0,-1 1 0,1-1 0,-1 0 0,1 1 0,-1-1 0,1 0 0,-1 0 0,1 1 1,-1-1-1,1 0 0,-1 0 0,1 0 0,-1 0 0,1 0 0,-1 0 0,0 0 0,1 0 0,-1 0 1,-19 4 73,0-1 0,0 0 0,0-2 1,0 0-1,0-2 0,0 0 1,0-1-1,-27-6 0,28-2 4,10-6 46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14763,'-32'76'1536,"3"1"1,4 2-1,-26 141 0,50-192-1665,1-28 118,0 0-1,0 0 0,0 0 0,0 1 1,0-1-1,0 0 0,0 0 0,0 0 1,0 1-1,0-1 0,0 0 0,0 0 0,0 0 1,0 0-1,1 1 0,-1-1 0,0 0 1,0 0-1,0 0 0,0 0 0,0 0 1,0 0-1,1 1 0,-1-1 0,0 0 0,0 0 1,0 0-1,0 0 0,1 0 0,-1 0 1,0 0-1,0 0 0,0 0 0,0 0 1,1 0-1,-1 0 0,0 0 0,10-10-657,28-67-1658,-27 52 1344,21-35-1,-32 59 1006,0 0 1,1 1 0,-1-1 0,0 1 0,1-1-1,-1 1 1,1-1 0,-1 1 0,1-1-1,-1 1 1,0 0 0,1-1 0,0 1 0,-1-1-1,1 1 1,-1 0 0,1 0 0,-1-1-1,1 1 1,1 0 0,-2 0 4,1 0 0,-1 0 1,1 0-1,-1 1 0,0-1 0,1 0 1,-1 0-1,0 1 0,1-1 0,-1 0 1,0 1-1,1-1 0,-1 0 0,0 1 1,1-1-1,-1 0 0,0 1 0,0-1 1,0 1-1,1-1 0,-1 1 0,0 0 1,7 35 1204,-5-24-873,-1-7-193,1 1 0,-1-1 0,1 1 0,0-1 1,1 0-1,-1 0 0,1 0 0,0 0 0,5 5 0,-6-8-128,0 0 1,0 0-1,0 0 1,0-1-1,0 1 0,1-1 1,-1 1-1,1-1 1,-1 0-1,1 0 0,-1 0 1,1 0-1,0 0 1,0-1-1,-1 1 0,1-1 1,0 1-1,0-1 1,-1 0-1,6-1 0,1 0-10,-1-1-1,1 0 1,-1 0-1,1-1 1,-1 0-1,0-1 1,12-6-1,2-4 77,24-20 1,-37 27-51,-9 7-43,1 0-1,-1-1 1,0 1-1,0 0 1,1 0-1,-1-1 1,0 1-1,1 0 1,-1 0-1,1 0 1,-1-1-1,0 1 1,1 0-1,-1 0 1,1 0-1,-1 0 1,0 0-1,1 0 1,-1 0-1,1 0 1,-1 0-1,0 0 1,1 0-1,0 0 1,1 8 193,-9 18 161,6-23-274,-1 7 59,-1 0 0,1-1 1,1 1-1,0 0 0,0 0 0,1 1 0,1 16 0,0-23-120,-1-1-1,1 0 1,0 1-1,0-1 1,0 0 0,0 0-1,1 0 1,-1 1-1,1-1 1,-1-1-1,1 1 1,0 0-1,1 0 1,-1-1 0,0 1-1,1-1 1,-1 0-1,1 0 1,0 0-1,-1 0 1,1 0-1,0 0 1,0-1-1,1 0 1,-1 1 0,4 0-1,8 1-22,-1-1 1,0 0-1,1-1 0,-1-1 0,29-2 0,69-16-2302,-109 17 2117,0 1-466,-8 3 332,-14 5-315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106 421 13571,'18'-11'1403,"-1"-1"-1,0 0 1,29-29 0,-36 33-1334,-1-1 0,-1-1 0,1 1 0,-2-2 1,1 1-1,-1-1 0,-1 0 0,0 0 0,-1-1 1,6-16-1,-10 26-65,-1-1-1,1 0 1,-1 1 0,0-1-1,1 0 1,-1 1 0,0-1-1,-1 0 1,1 0 0,0 1-1,-1-1 1,0 0 0,1 1 0,-3-4-1,2 4 0,1 1 0,-2-1 1,1 1-1,0 0 0,0-1 0,0 1 0,-1 0 0,1 0 0,0 0 0,-1 0 0,1 0 1,-1 0-1,1 0 0,-1 0 0,0 1 0,-3-2 0,0 1 8,0 0-1,0 1 1,-1 0 0,1 0-1,0 0 1,-1 0 0,1 1-1,0 0 1,0 0 0,0 0-1,0 1 1,0 0 0,-5 2-1,-2 2 32,1 0-1,0 2 0,1-1 1,0 1-1,0 0 1,0 1-1,1 0 0,1 1 1,0 0-1,-11 16 1,9-11 44,1 1 0,1 0 0,0 0 0,1 1 1,1 0-1,-8 34 0,13-45-55,0-1 1,0 1-1,1-1 0,0 1 0,0-1 0,0 1 0,0-1 0,1 1 1,2 7-1,-3-11-23,1-1 0,0 1 0,0 0 0,0-1 0,0 1 0,0-1 1,0 1-1,0-1 0,0 1 0,1-1 0,-1 0 0,0 0 0,1 1 0,-1-1 0,1 0 0,0-1 1,-1 1-1,1 0 0,0 0 0,-1-1 0,1 1 0,0-1 0,0 1 0,-1-1 0,1 0 1,0 1-1,0-1 0,0 0 0,0 0 0,3-1 0,6-1 5,-1 1 0,0-2-1,1 1 1,-1-2 0,0 1 0,-1-1-1,1-1 1,11-6 0,72-53 23,-61 40-22,-4 3 0,18-14-6,-42 32-5,1 1 0,-1-1 0,0 1 0,1 0 0,0 0 0,0 1 0,-1-1-1,6 0 1,-9 2 1,-1 0-1,0 0 0,1 0 0,-1 0 0,1 0 1,-1 0-1,0 1 0,1-1 0,-1 0 1,0 0-1,1 0 0,-1 1 0,0-1 0,1 0 1,-1 0-1,0 1 0,1-1 0,-1 0 1,0 1-1,0-1 0,1 0 0,-1 1 0,0-1 1,0 0-1,0 1 0,0-1 0,0 0 1,1 1-1,-1-1 0,0 1 0,0-1 0,0 0 1,0 1-1,0-1 0,0 1 0,0-1 1,0 0-1,0 1 0,0-1 0,-1 1 0,-2 19 115,3-17-96,-4 16 90,2-14-76,0 0 1,1 0-1,0 1 1,0-1-1,0 1 1,1-1-1,0 1 1,0-1-1,0 0 1,1 1-1,2 10 1,-3-15-28,1-1-1,-1 1 1,1 0-1,-1 0 1,1 0 0,-1 0-1,1-1 1,0 1 0,0 0-1,-1-1 1,1 1-1,0 0 1,0-1 0,0 1-1,0-1 1,0 1 0,0-1-1,0 0 1,-1 1-1,1-1 1,2 0 0,0 1 3,0-1 1,0 0-1,0 0 1,-1 0 0,1-1-1,0 1 1,5-2-1,3-2 13,1-1 0,18-10-1,-29 15-21,19-13-13,31-23 0,-38 25-40,1 1 1,1 0 0,0 1 0,19-9 0,-33 18 44,-1-1 1,0 1-1,1 0 0,-1 0 0,1 0 0,-1 0 1,1-1-1,-1 1 0,1 0 0,-1 0 0,1 0 0,-1 0 1,1 0-1,-1 0 0,0 0 0,1 0 0,-1 1 1,1-1-1,-1 0 0,1 0 0,-1 0 0,1 0 0,-1 1 1,0-1-1,1 0 0,-1 0 0,1 1 0,-1-1 1,0 0-1,1 1 0,-1-1 0,0 0 0,1 1 0,-1-1 1,0 0-1,0 1 0,1-1 0,-1 1 0,0-1 1,0 0-1,0 1 0,0-1 0,0 1 0,1-1 0,-1 1 1,0-1-1,0 1 0,0-1 0,0 1 0,0-1 1,0 1-1,-1-1 0,1 1 0,0-1 0,0 0 1,0 1-1,-1 0 0,-6 33-107,5-30 92,-5 19-28,4-14 33,0-1-1,0 1 1,1-1-1,1 1 1,-1 0-1,1 0 1,0 13-1,1-21 7,1-1-1,-1 0 0,0 1 0,0-1 0,0 0 0,0 1 0,1-1 0,-1 1 0,0-1 0,0 0 0,1 0 0,-1 1 0,0-1 0,1 0 0,-1 1 0,0-1 1,1 0-1,-1 0 0,0 0 0,1 1 0,-1-1 0,0 0 0,1 0 0,-1 0 0,1 0 0,-1 0 0,0 0 0,1 0 0,-1 0 0,1 0 0,-1 0 0,1 0 1,-1 0-1,0 0 0,1 0 0,-1 0 0,1 0 0,-1 0 0,0 0 0,1-1 0,-1 1 0,0 0 0,1 0 0,-1 0 0,0-1 0,1 1 0,-1 0 0,0-1 1,1 1-1,-1 0 0,0 0 0,1-1 0,18-15-521,-19 15 494,28-28-904,-1-1 1,-2-2-1,26-41 1,54-108-1679,-103 176 2557,5-7-20,2-4 115,0 0 1,-2 0-1,0-1 1,6-18-1,-72 146 3199,-47 141-233,105-249-2958,0-1-24,0 0 1,1 0 0,-1 1-1,0-1 1,1 0-1,-1 0 1,1 0 0,0 1-1,0-1 1,0 0 0,0 1-1,0-1 1,0 0 0,1 3-1,-1-5-20,0 0 0,0 0 0,0 0 0,0 0-1,0 0 1,0 0 0,1 0 0,-1 0 0,0 1 0,0-1-1,0 0 1,0 0 0,0 0 0,0 0 0,0 0 0,0 0-1,0 0 1,0 0 0,1 0 0,-1 0 0,0 0 0,0 0-1,0 0 1,0 0 0,0 0 0,0 0 0,0 0 0,0 0-1,0 0 1,0 0 0,1 0 0,-1 0 0,0 0 0,0-1-1,0 1 1,0 0 0,0 0 0,0 0 0,0 0 0,0 0-1,0 0 1,0 0 0,0 0 0,0 0 0,0 0 0,0 0-1,0 0 1,1 0 0,-1-1 0,0 1 0,0 0 0,0 0-1,0 0 1,0 0 0,0 0 0,0 0 0,0 0 0,0 0-1,0 0 1,0-1 0,2-9-124,0-11-33,-3 9 99,-1-1-1,-1 1 1,0 0 0,-1 0-1,0 1 1,-10-20-1,-7-21 191,23 54-137,-1-1 0,1 1 0,-1-1 0,1 0 0,0 0 0,0 0 0,0 0 1,-1 0-1,1 0 0,0 0 0,4 0 0,28 10-732,-14-7-122,0-1 1,0-1-1,0-1 1,0-1-1,33-3 1,97-23-2984,-139 24 3934,-7 1 146,1 1 0,0-1 1,0-1-1,0 1 0,0-1 1,-1 0-1,1 0 0,-1 0 1,5-4-1,-9 6-144,0-1 1,0 1-1,0 0 1,0 0-1,-1-1 1,1 1-1,0 0 1,0 0 0,0-1-1,-1 1 1,1 0-1,0 0 1,0 0-1,-1-1 1,1 1-1,0 0 1,-1 0-1,1 0 1,0 0-1,-1 0 1,1 0-1,0-1 1,0 1-1,-1 0 1,1 0-1,0 0 1,-1 0-1,1 0 1,0 0 0,-1 0-1,1 1 1,0-1-1,-1 0 1,1 0-1,-1 0 1,-18 0 1196,1 2-910,1 1-1,-1 1 0,1 0 0,0 2 0,1 0 0,-1 0 1,1 2-1,0 0 0,-27 19 0,42-27-376,1 0 0,-1 0 0,1 0 0,0 1 0,-1-1 0,1 0 0,0 0 0,-1 1 0,1-1 0,0 0 0,0 1 0,-1-1 0,1 0 0,0 1 0,0-1 0,-1 0 0,1 1 0,0-1 0,0 0 0,0 1 0,0-1 0,0 1 0,0-1 0,0 1 0,0-1-1,0 0 1,0 1 0,0-1 0,0 1 0,0-1 0,0 0 0,0 1 0,0-1 0,0 1 0,0-1 0,0 0 0,1 1 0,0 0-15,0 0-1,0 0 1,0 0-1,1-1 1,-1 1 0,0 0-1,1-1 1,-1 1-1,0-1 1,1 1-1,1 0 1,51 6-553,-45-6 435,11 1-277,32 8 0,-47-9 336,0 1-1,0 0 1,0 0-1,0 0 1,-1 0-1,1 1 0,-1-1 1,1 1-1,-1 0 1,0 1-1,6 5 1,-9-7 61,0-1 1,0 0-1,0 1 0,0-1 1,0 1-1,0-1 0,-1 1 1,1-1-1,0 1 1,-1-1-1,0 1 0,1-1 1,-1 1-1,0 0 0,0-1 1,0 1-1,0 0 1,0-1-1,0 1 0,0 0 1,-1 2-1,0-1 11,-1 0 0,1 0 0,-1 0 0,1 0 0,-1-1 0,0 1 0,0 0 0,0-1 0,-1 0 0,-2 3 0,-6 4 44,-1 0 1,0-1 0,-22 11 0,25-15-35,4-1-20,0 0-1,0 0 1,0-1-1,0 0 1,0 0 0,0 0-1,0-1 1,-1 0-1,1 0 1,-1 0-1,-9 0 1,15-1-1,-1 0 1,1 0-1,-1-1 1,1 1-1,-1 0 1,0 0-1,1 0 1,-1 0-1,1 0 0,-1-1 1,1 1-1,-1 0 1,1-1-1,-1 1 1,1 0-1,0-1 1,-1 1-1,1 0 1,-1-1-1,1 1 1,0-1-1,-1 1 1,1-1-1,0 1 1,-1-1-1,1 1 1,0-1-1,0 1 1,0-1-1,0 1 0,-1-1 1,1 1-1,0-1 1,0 1-1,0-1 1,0 1-1,0-1 1,0 0-1,0 1 1,0-1-1,0 1 1,1-1-1,-1 0 1,1-2-5,0 0 0,0 0 0,1 1 0,-1-1 0,0 0 0,1 1 0,4-5 0,21-21-184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16347,'-14'35'971,"-3"0"0,-39 61 0,13-24-112,-28 67 128,60-113-838,1 0-1,1 0 1,-8 46 0,17-64-139,2-7-3,7-14 5,21-55-1,71-114-1,-75 143-17,1 2 0,1 2 0,2 0-1,41-36 1,-68 68 5,40-31-20,-40 32 18,0 0 1,0 0-1,0 1 0,0-1 0,1 0 0,-1 1 0,1 0 0,-1 0 0,1 0 0,-1 1 1,8-1-1,-11 1 3,1 0-1,0 0 1,0 0 0,0 1 0,0-1 0,-1 0 0,1 1 0,0-1 0,0 1 0,-1-1 0,1 1 0,0-1-1,-1 1 1,1 0 0,0-1 0,-1 1 0,1 0 0,-1-1 0,1 1 0,-1 0 0,1 0 0,-1-1-1,0 1 1,1 0 0,-1 0 0,0 0 0,0 0 0,0-1 0,1 1 0,-1 0 0,0 0 0,0 0 0,0 0-1,0 0 1,-1 0 0,1-1 0,0 1 0,0 0 0,0 0 0,-1 1 0,-10 36-2,6-29 12,1-1 0,-2 1 0,1-1 1,-1 0-1,0 0 0,-1 0 1,0-1-1,0 0 0,-1 0 0,0-1 1,-13 8-1,11-7-55,0-2 1,0 0-1,0 0 1,-1-1-1,0 0 1,0 0-1,0-2 1,0 1-1,-22 1 1,32-4 5,0 0 1,0 0-1,-1 0 1,1 0 0,0 0-1,0-1 1,0 1 0,0 0-1,0-1 1,0 1-1,0 0 1,0-1 0,0 1-1,0-1 1,0 0 0,-1 0-1,1 0 29,1 1 0,0-1 0,-1 1 0,1-1-1,0 0 1,-1 1 0,1-1 0,0 1 0,0-1-1,0 0 1,0 1 0,-1-1 0,1 0 0,0 1-1,0-1 1,0 0 0,0 1 0,0-1 0,1 0-1,-1 1 1,0-1 0,0 0 0,0 1 0,1-1-1,-1 1 1,0-1 0,0 0 0,1 1 0,-1-1 0,1 0-1,14-16-276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16371,'-1'10'351,"0"-1"-1,-1 1 0,-1-1 0,0 1 1,0-1-1,-1 0 0,-6 13 0,-7 16 559,16-34-814,-2 1 35,2 0 1,-1 0-1,0 0 0,1 0 0,0 0 1,0 0-1,0 1 0,1-1 0,0 0 1,1 10-1,-1-14-116,0-1 1,1 1-1,-1 0 1,1 0-1,0-1 1,-1 1 0,1 0-1,-1 0 1,1-1-1,0 1 1,0-1-1,-1 1 1,1-1-1,0 1 1,0-1-1,0 1 1,-1-1-1,1 0 1,0 1-1,0-1 1,0 0-1,0 0 1,0 0-1,0 0 1,0 1-1,0-1 1,0-1-1,0 1 1,0 0-1,-1 0 1,1 0-1,0 0 1,0-1-1,0 1 1,0 0-1,1-1 1,33-15 35,-25 10-41,-1-2 0,0 1 1,0-1-1,-1-1 0,0 1 1,0-1-1,-1-1 0,0 1 1,-1-1-1,7-14 0,-12 23-9,0 0 0,-1 0 0,1 0 0,-1 0 0,1 0 0,-1 0 0,1 0 0,-1 0 0,0 0 0,0-1 0,1 1 0,-1 0 0,0 0 0,0 0 0,0 0 0,0 0 0,0-1 0,0 1 0,-1 0 0,1 0 0,0 0-1,-1 0 1,1 0 0,0 0 0,-2-2 0,2 3 1,-1-1-1,1 1 0,0 0 0,-1 0 0,1 0 0,0 0 1,-1-1-1,1 1 0,-1 0 0,1 0 0,0 0 1,-1 0-1,1 0 0,0 0 0,-1 0 0,1 0 1,-1 0-1,1 0 0,0 0 0,-1 1 0,1-1 0,-1 0 1,1 0-1,0 0 0,-1 1 0,-13 13-4,12-11 4,0 1 1,-1-1-1,1 1 0,1 0 0,-1 0 0,1 0 0,-3 8 0,4-11 0,0 0 0,0-1 0,0 1 0,0 0 0,0-1 1,0 1-1,0 0 0,0-1 0,1 1 0,-1 0 0,0-1 0,0 1 0,0-1 0,1 1 1,-1 0-1,0-1 0,1 1 0,-1-1 0,1 1 0,-1-1 0,0 1 0,2 0 0,-1 0-1,0-1 0,0 1-1,1-1 1,-1 1-1,0-1 1,1 0-1,-1 1 1,1-1 0,-1 0-1,0 0 1,1 0-1,-1 0 1,1 0-1,-1-1 1,3 1-1,14-5-16,0 0 0,1-1 0,-2-1-1,1-1 1,-1-1 0,16-10-1,48-22-210,-65 37 135,-16 4 90,0 0-1,0 0 0,1 0 0,-1 0 0,0 0 0,0 1 0,1-1 0,-1 0 0,0 0 0,0 0 0,1 0 1,-1 0-1,0 0 0,0 0 0,1 1 0,-1-1 0,0 0 0,0 0 0,0 0 0,0 1 0,1-1 0,-1 0 0,0 0 1,0 0-1,0 1 0,0-1 0,0 0 0,0 0 0,1 1 0,-1 1-8,0 0 0,-1 1-1,1-1 1,0 0 0,-1 0 0,0 0-1,1 0 1,-1 0 0,0 1 0,-2 2-1,-19 39 59,13-29 74,1 0-1,0 1 1,2 0-1,0 1 1,-7 29-1,13-46-108,0 1-1,0 0 0,-1-1 0,1 1 0,0-1 0,0 1 1,0-1-1,0 1 0,0 0 0,0-1 0,0 1 0,1-1 1,-1 1-1,0 0 0,0-1 0,0 1 0,0-1 0,1 1 1,-1-1-1,0 1 0,1 0 0,9-2-153,12-18-740,-13 7 658,0 0 1,0 0 0,-2-1 0,0 0 0,6-15 0,5-19-293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13811,'-11'15'1248,"4"4"-896,1-2-160,4-4 504,2-1 337,9-2-841,6 1-8,3-3-80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3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142 286 14171,'-12'5'624,"0"0"-1,0 1 1,1 1-1,0 0 1,0 0-1,1 1 1,0 0-1,0 1 1,1 0-1,-14 17 1,22-25-556,0 1 0,0 0 0,0-1 0,0 1 0,0 0 0,0-1 0,0 1 0,1 0 0,-1 0 0,1 0 0,-1 0 0,1-1 0,0 1 0,0 0 0,0 2 0,0-3-50,0 0 0,1 0 0,-1 0 0,1 0 0,-1-1 0,1 1 0,-1 0 0,1 0 0,-1-1 0,1 1 0,0 0 0,-1-1 0,1 1 0,0-1 0,0 1 0,0-1 0,-1 1 0,1-1 1,0 1-1,0-1 0,0 0 0,0 0 0,0 1 0,-1-1 0,1 0 0,0 0 0,0 0 0,0 0 0,0 0 0,0 0 0,0 0 0,1 0 0,8-1-54,1 0 0,-1-1 0,0 0-1,0-1 1,0 0 0,0 0 0,0-1 0,-1 0 0,16-10 0,-9 5-95,-1-2 1,-1 1-1,0-2 1,23-22-1,-30 25 64,1 1-1,-1-1 0,0 0 0,-1-1 0,0 1 1,-1-1-1,0-1 0,0 1 0,-1-1 1,4-16-1,-8 26 66,0 0-1,0 0 1,1 0 0,-1 0-1,0 0 1,0 0 0,0 0 0,0 0-1,0 0 1,-1 0 0,1 0 0,0 0-1,0 0 1,-1 0 0,1 0-1,-1-1 1,1 2 2,-1-1 0,1 1 0,0 0-1,-1-1 1,1 1 0,0 0 0,-1 0-1,1 0 1,-1-1 0,1 1 0,-1 0 0,1 0-1,0 0 1,-1 0 0,1 0 0,-1 0-1,1 0 1,-1 0 0,1 0 0,-1 0-1,1 0 1,-1 0 0,1 0 0,-1 0 0,-2 1 4,1 0 0,-1 0 0,0 0 0,1 1 0,-1-1 0,1 1 0,-1-1 0,1 1 0,-3 3 0,-4 4 20,0 0 0,1 1-1,1 0 1,0 0 0,0 1 0,1-1 0,0 1 0,1 1 0,-8 23 0,13-33-27,-1-1 1,1 1-1,0 0 1,0 0-1,1 0 1,-1 0-1,0-1 1,0 1-1,1 0 1,0 0-1,-1 0 1,1-1-1,0 1 1,-1 0-1,1-1 1,0 1-1,0-1 1,1 1-1,-1-1 1,0 1-1,0-1 1,1 0-1,-1 0 1,1 1-1,-1-1 1,1 0-1,-1 0 1,1-1-1,0 1 1,-1 0-1,4 0 1,6 4-103,1-2 1,-1 1 0,22 2 0,-21-4 24,16 3-97,-12-1 22,1-1 1,29 2-1,-44-5 183,1-1 0,0 1 0,0-1 0,0 0 0,0 1 0,-1-1 0,1-1 0,0 1 0,-1 0 0,1-1 0,-1 1 0,3-3 0,29-27 225,-24 22-197,17-20 0,-1 0 0,-1-2-1,-1-1 1,-2 0 0,-1-2-1,-2-1 1,17-41 0,-33 69-37,-1 3 4,0 0 0,-1 0 0,0 0 0,1 0 0,-2 0 0,1-1 0,0-4 0,-12 28 387,-13 33 23,2 1 0,3 0 1,-22 99-1,40-143-396,0 1 0,0 0 0,1-1 0,1 17 0,-1-24-42,0 0-1,0 0 1,0-1 0,0 1-1,1 0 1,-1 0 0,1 0 0,-1-1-1,1 1 1,0 0 0,-1-1-1,1 1 1,0-1 0,0 1 0,0-1-1,1 1 1,-1-1 0,0 1-1,0-1 1,1 0 0,-1 0 0,1 0-1,-1 0 1,1 0 0,-1 0-1,1 0 1,0 0 0,-1-1 0,1 1-1,0-1 1,3 1 0,-4-1-30,-1 0 1,1 0 0,0 0-1,0 0 1,0 0 0,0 0 0,0 0-1,-1 0 1,1-1 0,0 1-1,0 0 1,-1-1 0,1 1 0,0 0-1,0-1 1,-1 1 0,1-1-1,0 0 1,-1 1 0,1-1-1,-1 1 1,1-1 0,0 0 0,-1 1-1,0-1 1,1 0 0,-1 0-1,1 1 1,-1-1 0,0 0 0,0 0-1,1 0 1,-1 1 0,0-1-1,0 0 1,0 0 0,0 0-1,0 0 1,0 0 0,0 1 0,0-1-1,0 0 1,0 0 0,-1-1-1,0-4-246,0 0 0,0 0-1,-1-1 1,-4-8 0,-18-43-1150,-21-54-47,39 93 1644,0 0-1,2 0 1,-5-40 0,9 58-147,0 1 1,-1-1-1,1 0 0,0 1 1,0-1-1,0 0 1,0 1-1,0-1 0,0 0 1,0 0-1,0 1 0,0-1 1,0 0-1,0 1 1,1-1-1,-1 0 0,0 1 1,0-1-1,1 0 0,-1 1 1,0-1-1,1 1 1,-1-1-1,1 1 0,-1-1 1,1 0-1,-1 1 0,1 0 1,-1-1-1,1 1 1,-1-1-1,1 1 0,0 0 1,-1-1-1,1 1 0,0 0 1,-1 0-1,1-1 1,0 1-1,-1 0 0,1 0 1,0 0-1,-1 0 0,1 0 1,0 0-1,-1 0 1,1 0-1,0 0 0,-1 0 1,1 0-1,1 1 1,5 1 25,-1 1 1,1-1 0,-1 1 0,9 6 0,0-1-228,-5-3 152,0-1 1,1 0 0,-1-1-1,1 0 1,14 2 0,33 0-150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149 235 13667,'3'-4'270,"0"1"1,-1-1-1,1 0 0,-1-1 1,0 1-1,0 0 0,2-7 1,-4 10-225,1 0 0,-1 0 1,0 1-1,0-1 0,1 0 1,-1 0-1,0 0 0,0 1 1,0-1-1,0 0 0,0 0 1,0 0-1,0 1 0,0-1 1,-1 0-1,1 0 0,0 0 0,0 1 1,-1-1-1,1 0 0,0 1 1,-1-1-1,1 0 0,-1 0 1,1 1-1,-1-1 0,1 1 1,-1-1-1,1 1 0,-1-1 1,0 1-1,1-1 0,-1 1 1,0-1-1,1 1 0,-1-1 1,0 1-1,0 0 0,1 0 0,-1-1 1,0 1-1,0 0 0,1 0 1,-1 0-1,0 0 0,0 0 1,0 0-1,0 0 0,1 0 1,-1 0-1,0 0 0,0 1 1,1-1-1,-2 1 0,-4 0 100,1 0-1,-1 1 1,1 0 0,-1 1-1,1-1 1,0 1-1,0 0 1,0 0 0,0 0-1,1 1 1,-1 0-1,1 0 1,-6 6 0,1 1-5,0 0 0,0 1 0,1 0 1,-9 17-1,14-21-101,0-1-1,0 1 1,1-1 0,0 1-1,1 0 1,-1 0 0,1 0-1,1 10 1,0-16-33,0-1 1,0 1-1,0 0 0,0-1 1,1 1-1,-1-1 0,0 1 0,1-1 1,0 1-1,-1-1 0,1 1 1,0-1-1,0 1 0,-1-1 1,1 0-1,0 0 0,0 1 1,1-1-1,0 1 0,0-1-3,0 0-1,0-1 0,0 1 0,0-1 0,-1 0 0,1 1 0,0-1 1,0 0-1,0 0 0,0 0 0,0-1 0,0 1 0,0 0 0,0-1 0,0 1 1,-1-1-1,1 1 0,0-1 0,0 0 0,2-2 0,8-3-12,-1-1-1,0 0 0,-1-1 1,0 0-1,0-1 0,-1 0 1,11-13-1,54-78-110,-55 71 74,-1 0 1,-1-2-1,-2 0 0,18-51 1,-30 64 49,-10 24 17,-10 25 30,6-2 10,3-1 1,0 2-1,2-1 0,1 1 1,1 0-1,1 49 0,3-71-36,1 0-1,0 0 0,0-1 1,0 1-1,1 0 1,5 11-1,-7-18-19,1 1 1,-1-1-1,1 0 1,0 1-1,-1-1 1,1 0-1,0 0 1,0 1-1,0-1 1,0 0-1,0 0 1,0 0-1,0 0 1,0 0-1,1-1 1,-1 1-1,0 0 1,1 0-1,-1-1 1,0 1-1,1-1 1,-1 1-1,1-1 1,-1 0-1,0 1 1,1-1-1,-1 0 1,1 0-1,-1 0 1,1 0-1,-1 0 1,1-1-1,-1 1 1,1 0-1,-1-1 1,1 1-1,-1-1 1,0 1-1,1-1 1,1-1-1,7-3 2,-1-1-1,0-1 1,0 1-1,-1-2 0,0 1 1,0-1-1,9-11 1,44-65-79,-58 79 67,18-26-141,27-57 0,-44 74-45,-13 22 144,-14 25 77,8-8 113,-19 45-1,30-59-79,0-1 0,0 1 0,1-1 0,1 1 0,0 0 0,0 0 0,1 18 0,1-28-54,0 0 0,0 0 0,0 0-1,0 0 1,0 0 0,0 0-1,1 0 1,-1 0 0,0 0-1,1 0 1,-1 0 0,1 0-1,-1 0 1,1 0 0,-1-1-1,1 1 1,0 0 0,-1 0-1,1 0 1,0-1 0,0 1-1,0 0 1,-1-1 0,1 1-1,0-1 1,0 1 0,0-1 0,0 0-1,0 1 1,0-1 0,0 0-1,0 1 1,0-1 0,0 0-1,0 0 1,0 0 0,0 0-1,0 0 1,0 0 0,0 0-1,0-1 1,0 1 0,0 0-1,2-1 1,6-1 10,0-1 0,0-1 0,16-7 1,-20 8-25,0 1 2,105-46-74,-99 44 50,0 0 0,0 2 0,0-1-1,1 1 1,-1 1 0,1 0 0,-1 1 0,15 0 0,-22 1 16,0 0 0,-1 0 0,1 0 0,0 0 0,-1 0 0,1 1 0,0-1 0,-1 1 0,0 0 0,1 0 0,-1 1 0,0-1 0,4 4 0,-5-4 16,-1 0 1,1 0-1,-1 0 1,1 0-1,-1 0 0,0 0 1,0 0-1,0 1 1,0-1-1,0 0 1,-1 1-1,1-1 1,0 0-1,-1 1 0,0-1 1,0 1-1,0-1 1,0 1-1,0-1 1,0 0-1,0 1 0,-1 2 1,-6 5 187,0-13 94,-3-20 65,5-4-49,-3-40 0,7 55-318,1 0 1,0 0-1,1 0 0,0 0 0,5-21 0,-5 31-27,0-1-1,0 0 1,0 1-1,0-1 0,1 1 1,-1-1-1,1 1 1,0 0-1,-1-1 0,1 1 1,0 0-1,0 0 0,0 1 1,1-1-1,-1 0 1,0 1-1,1-1 0,-1 1 1,5-2-1,2 0-17,0 0 0,0 1 0,1 1 0,13-2 0,-20 3 40,34-3-229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15307,'21'-8'1798,"-4"2"-225,29-8 1,-43 14-1446,1-1 1,0 0 0,-1 1 0,1 0 0,0-1-1,-1 2 1,1-1 0,0 0 0,-1 1-1,1-1 1,-1 1 0,1 0 0,-1 1 0,5 0-1,-7 0-106,0-1-1,1 0 0,-1 0 0,0 1 0,0-1 1,1 1-1,-1-1 0,0 1 0,-1-1 0,1 1 1,0 0-1,0-1 0,-1 1 0,1 0 0,-1-1 1,1 1-1,-1 0 0,0 0 0,1 0 0,-1 0 0,0-1 1,-1 1-1,1 2 0,-1 7 6,0-1 1,-6 18-1,7-24-17,-12 41-7,4-20 15,1 1 1,2 1-1,-3 31 1,8-57-18,0 0 0,0 1 1,0-1-1,0 0 0,0 1 0,0-1 1,1 0-1,-1 0 0,0 1 0,1-1 1,-1 0-1,1 0 0,-1 1 0,1-1 1,1 2-1,-2-3 0,1 1-1,-1-1 1,1 0 0,0 1-1,-1-1 1,1 1 0,0-1-1,-1 0 1,1 0 0,0 1-1,-1-1 1,1 0 0,0 0-1,0 0 1,-1 0 0,1 0 0,0 0-1,0 0 1,-1 0 0,2 0-1,2-1 1,-1 0 1,1 0-1,0-1 0,-1 1 0,1-1 1,-1 0-1,0 0 0,0 0 0,4-3 1,25-25-27,-1-1 0,-1-1 0,49-72 0,-67 88-39,-1-1 0,17-34 1,-28 51 61,0 0 1,0 0 0,0 0-1,0 0 1,0 0-1,0 0 1,0 0 0,-1 0-1,1 0 1,0 0-1,0 0 1,0 0 0,0 0-1,0 0 1,0 0-1,0 0 1,0 0 0,0 0-1,0 0 1,0 0 0,0 0-1,0 0 1,0 0-1,0 0 1,0 0 0,-1 0-1,1 0 1,0 0-1,0 0 1,0 0 0,0 0-1,0-1 1,0 1-1,0 0 1,0 0 0,0 0-1,0 0 1,0 0-1,0 0 1,0 0 0,0 0-1,0 0 1,0 0-1,0 0 1,0 0 0,0 0-1,0 0 1,0-1-1,-6 8-3,-4 10 15,1 1 0,0 0 0,-11 34 0,16-40 21,1 1 0,0-1-1,1 0 1,0 1 0,1 0-1,0 0 1,1 14 0,1-25-20,-1 0 0,0 0 0,0-1 0,1 1 0,-1 0 0,1 0 0,-1 0 0,1 0 0,0-1 0,0 1 0,0 0 0,0-1 0,0 1 0,0-1 0,2 3 0,-2-3-3,0 0 0,0-1 1,0 1-1,1-1 1,-1 1-1,0-1 0,0 1 1,0-1-1,1 0 1,-1 1-1,0-1 0,0 0 1,1 0-1,-1 0 1,0 0-1,1 0 1,1-1-1,4 0 16,-1-1 0,0-1-1,0 1 1,0-1 0,0 0 0,-1-1 0,10-6-1,26-23 72,-2-1-1,47-55 1,-9 9-116,-62 68-23,-15 12 43,0 0 0,0 0 0,0 0 0,0 0 0,0 0 0,0 0 0,0-1 0,0 1 0,0 0 0,1 0 0,-1 0 0,0 0 0,0 0 0,0 0 0,0 0 0,0 0 0,0 0 0,0 0 1,1 0-1,-1 0 0,0 0 0,0 0 0,0 0 0,0 0 0,0 0 0,0 0 0,1 0 0,-1 0 0,0 0 0,0 0 0,0 0 0,0 0 0,0 0 0,0 0 0,0 0 0,1 0 0,-1 0 0,0 0 0,0 0 0,0 0 0,0 1 0,0-1 0,0 0 0,0 0 1,0 0-1,0 0 0,0 0 0,1 0 0,-8 23-54,4-13 60,-11 26 10,3-9 104,2 1 0,0 0 0,-9 57-1,18-81-85,0 1 1,0-1-1,0 0 0,0 0 0,1 1 0,0-1 0,1 4 0,-2-7-26,0-1 1,0 1-1,1-1 1,-1 1 0,0 0-1,1-1 1,-1 1-1,0-1 1,1 1-1,-1-1 1,0 0 0,1 1-1,-1-1 1,1 1-1,-1-1 1,1 0-1,-1 1 1,1-1 0,-1 0-1,1 1 1,0-1-1,0 0-3,0 0 0,0 0 0,0 0 1,0 0-1,0-1 0,-1 1 0,1 0 0,0-1 0,0 1 0,0 0 0,0-1 0,-1 1 0,1-1 0,0 1 0,-1-1 0,1 1 0,0-1 0,-1 0 0,2 0 1,4-7-143,0 0 1,0 0-1,-1 0 1,0-1 0,0 0-1,-1 0 1,0 0 0,0 0-1,-1-1 1,-1 1 0,3-14-1,-6 5-215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3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14419,'-7'-10'2439,"9"7"-660,18 6-8,-4 1-1760,46 5 286,186 30 14,-241-38-308,0 0 0,1 1-1,-1 0 1,0 0 0,-1 0-1,1 1 1,6 4 0,-12-6-3,0-1 0,0 1 0,0 0 0,0-1 0,0 1 1,-1 0-1,1 0 0,0 0 0,-1 0 0,1 0 0,0 0 0,-1 0 0,1 0 0,-1 0 1,0 0-1,1 0 0,-1 0 0,0 0 0,1 2 0,-1-1 1,-1 0 0,1 0 0,-1 0 0,1 0 1,-1 0-1,1 0 0,-1 0 0,0 0 0,0-1 0,0 1 0,0 0 0,0 0 0,0-1 0,-1 1 0,-1 1 1,-22 22 27,-1-1 0,-2-1 1,-47 31-1,10-7-5,1-3-25,37-26-69,1 0-1,-38 36 1,64-54 56,0 0-1,0 0 1,0 0 0,0 0 0,0 0-1,1 0 1,-1 0 0,0 0 0,0 0 0,0 0-1,0 0 1,0 0 0,0 0 0,0 0-1,0 0 1,0 0 0,0 0 0,0 0 0,0 0-1,0 0 1,0 0 0,0 0 0,0 0-1,0 0 1,0 0 0,0 0 0,0 0 0,0 0-1,0 1 1,0-1 0,0 0 0,0 0-1,0 0 1,0 0 0,0 0 0,0 0 0,0 0-1,0 0 1,0 0 0,0 0 0,0 0-1,0 0 1,0 0 0,0 0 0,0 0 0,0 0-1,0 0 1,0 1 0,0-1 0,0 0-1,0 0 1,0 0 0,0 0 0,0 0-1,0 0 1,0 0 0,0 0 0,0 0 0,0 0-1,8-2-266,12-7 86,-2-3-85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13083,'-2'4'3159,"-10"1"-1222,-13 4 470,20-8-2140,-8 2 139,0 1-1,0 0 1,0 1-1,-21 11 0,32-15-403,0 0 0,0 0-1,0 1 1,0-1 0,0 1-1,0-1 1,0 1 0,1 0-1,-1-1 1,1 1 0,-1 0 0,1 0-1,0 0 1,0 0 0,-1 0-1,2 1 1,-1-1 0,0 0-1,0 0 1,1 1 0,-1-1-1,1 0 1,0 1 0,-1-1-1,1 1 1,0-1 0,0 0-1,1 1 1,-1-1 0,1 0-1,-1 1 1,1-1 0,0 0 0,-1 0-1,3 3 1,-2-1-52,1-1 0,0 0 0,0 0 0,0 0 0,0 0 0,1 0 0,-1 0 0,1-1 0,0 1 0,0-1 0,0 0 0,0 1 0,0-2 0,0 1 0,4 2 0,4 0-237,0 0-1,1-1 1,16 2-1,-20-3 89,0-1 0,1 1 0,-1 0-1,0 1 1,0-1 0,-1 2 0,16 7-1,-23-10 200,1-1-1,0 1 0,-1-1 0,1 1 0,0-1 0,-1 1 0,1-1 1,-1 1-1,1 0 0,-1 0 0,1-1 0,-1 1 0,1 0 1,-1 0-1,0-1 0,1 1 0,-1 0 0,0 0 0,0 0 0,0-1 1,1 1-1,-1 0 0,0 0 0,0 0 0,0 0 0,0 0 0,-1 1 1,1 0 20,-1-1 0,0 1 0,0 0 1,0 0-1,0 0 0,-1-1 0,1 1 1,0-1-1,-1 1 0,1-1 0,-3 2 1,-4 4 126,-2-1 0,1 0 0,-12 6 0,21-12-144,-1 0 6,-24 14 255,-52 18 1,76-32-253,0 0 0,1 1 0,-1-1 0,0 0 0,1 0 0,-1 0 0,0 1 0,0-1 0,1 0 1,-1 0-1,0 0 0,1 0 0,-1 0 0,0-1 0,0 1 0,1 0 0,-1 0 0,0 0 0,1-1 0,-1 1 0,-1-1 0,2 1 2,0-1 0,-1 1 0,1-1-1,0 1 1,0-1 0,0 1 0,-1-1 0,1 1-1,0-1 1,0 0 0,0 1 0,0-1-1,0 1 1,0-1 0,0 1 0,0-1-1,0 0 1,1 1 0,-1-1 0,0 0-1,17-31 134,-17 31-167,22-31 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43 14875,'-1'1'31,"-73"91"1772,68-82-1652,0-1 0,0 1 0,1 0 0,0 1-1,0-1 1,2 1 0,-1 0 0,-1 12 0,4-21-112,1 0 1,0 1-1,0-1 1,-1 0 0,2 1-1,-1-1 1,0 0-1,0 1 1,1-1 0,-1 0-1,2 4 1,-1-5-17,-1 0 0,1 0-1,-1 0 1,1-1 0,0 1 0,-1 0 0,1 0 0,0 0-1,0-1 1,0 1 0,-1 0 0,1-1 0,0 1-1,0-1 1,0 1 0,0-1 0,0 1 0,2-1 0,0 1 10,1-1 1,-1 0 0,0 0 0,1 0 0,-1-1 0,0 1 0,1-1 0,-1 0-1,0 0 1,0 0 0,0 0 0,0 0 0,0-1 0,0 0 0,3-1 0,16-12 32,0-1 1,-2 0 0,33-34 0,50-66 125,-63 68 54,-28 37-6,-12 11-230,1 0 1,-1 0-1,0 0 0,0 0 1,0 0-1,0 0 1,0 1-1,1-1 1,-1 0-1,0 0 1,0 0-1,0 0 0,0 0 1,0 0-1,0 0 1,0 0-1,1 1 1,-1-1-1,0 0 0,0 0 1,0 0-1,0 0 1,0 0-1,0 0 1,0 1-1,0-1 0,0 0 1,0 0-1,0 0 1,0 0-1,0 0 1,0 1-1,0-1 0,0 0 1,0 0-1,0 0 1,0 0-1,0 1 1,0-1-1,0 0 1,0 0-1,0 0 0,0 0 1,0 0-1,0 1 1,-10 30 626,9-29-650,-5 16 226,-40 122 911,42-123-1035,1 0 0,0 0 0,1 0 0,1 0-1,0 0 1,3 25 0,-2-39-115,1-1-1,-1 1 0,1 0 0,0-1 0,-1 1 1,1-1-1,1 1 0,-1-1 0,0 0 1,0 1-1,1-1 0,-1 0 0,4 3 0,-4-4 11,0-1-1,0 1 0,0 0 0,0-1 0,0 1 0,0-1 0,0 1 0,1-1 1,-1 0-1,0 1 0,0-1 0,1 0 0,-1 0 0,0 0 0,0 0 0,1 0 0,-1 0 1,0 0-1,1 0 0,-1-1 0,0 1 0,0 0 0,0-1 0,1 1 0,-1-1 0,0 1 1,0-1-1,0 0 0,0 0 0,0 1 0,0-1 0,1-1 0,30-32-155,3-10-77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16452,'-1'13'564,"-1"0"0,0 0 0,-1 0 0,0-1 0,-1 1 0,-11 22 1,0 5 356,-2 8-388,3 0 1,1 1-1,-10 95 1,23-140-516,-1 0 0,1 0 0,1 0 0,-1 0 0,0 0 0,1 0 1,2 7-1,-3-10-15,1 0 0,-1 0 1,1 0-1,-1 0 1,1 0-1,-1 0 0,1 0 1,0-1-1,-1 1 0,1 0 1,0-1-1,0 1 1,0 0-1,-1-1 0,1 1 1,0-1-1,0 1 1,0-1-1,0 1 0,0-1 1,0 0-1,0 1 0,0-1 1,0 0-1,0 0 1,0 0-1,0 0 0,0 0 1,0 0-1,0 0 0,0 0 1,0 0-1,0-1 1,0 1-1,2-1 0,5-2-8,-1-1 1,1 1-1,-1-2 0,0 1 0,0-1 0,0 0 0,-1 0 0,11-12 0,5-3-35,-11 11 17,54-43-82,-59 48 85,1 0 1,-1 0-1,1 0 1,0 1-1,-1 0 1,1 1-1,0 0 1,13-3-1,-18 5 14,-1-1 0,1 1 0,-1 0 0,1 0 0,-1 0 0,1 0 0,-1 1-1,1-1 1,-1 0 0,1 1 0,-1-1 0,0 1 0,1-1 0,-1 1 0,0-1-1,1 1 1,-1 0 0,0 0 0,0 0 0,1 0 0,0 1 0,0 0 0,-1 0 1,0 0 0,0 0-1,0 0 1,0 0 0,0 0-1,-1 1 1,1-1-1,-1 0 1,1 0 0,-1 1-1,0 3 1,0 2 0,0 0 0,-1 1 0,0-1 0,-1 0 0,0 0 1,-5 14-1,-2-3 32,0 0 1,-1-1 0,-1-1-1,-1 0 1,0 0 0,-2-1-1,-14 15 1,12-20 35,16-11-58,0 1-1,-1-1 1,1 0 0,0 1 0,-1-1-1,1 0 1,0 1 0,-1-1-1,1 0 1,-1 0 0,1 1-1,-1-1 1,1 0 0,-1 0 0,1 0-1,-1 0 1,1 1 0,-1-1-1,1 0 1,-1 0 0,1 0-1,-1 0 1,1 0 0,-1 0 0,1 0-1,-1 0 1,0-1 0,2 0-2,-1 0 0,1 0 1,-1 0-1,1 0 0,-1 0 1,1 0-1,0 0 0,0 1 1,-1-1-1,1 0 0,0 0 1,0 1-1,0-1 0,0 0 1,0 1-1,0-1 0,0 1 1,2-1-1,22-9-5,-23 9 1,20-5-294,0 1 0,0 0 0,42-1 0,26-6-1441,-61 3 1259,-6-4-138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15379,'0'-1'1929,"7"-2"-1169,9 0-288,4-1 1216,12-3-847,6-1-137,4 1-712,3-4-745,-9 6 729,-2-1-192,-3 2-152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3 491 15019,'0'0'66,"-1"1"-1,1 0 0,0-1 0,0 1 1,-1 0-1,1 0 0,0-1 1,0 1-1,0 0 0,0 0 1,0 0-1,0-1 0,0 1 1,0 0-1,0 0 0,0-1 0,1 2 1,-1-1-33,0-1-1,1 0 1,-1 0 0,0 1 0,1-1-1,-1 0 1,0 0 0,1 0 0,-1 0-1,0 0 1,1 1 0,-1-1 0,0 0 0,1 0-1,-1 0 1,0 0 0,1 0 0,-1 0-1,0 0 1,1 0 0,-1 0 0,0 0-1,1-1 1,-1 1 0,0 0 0,1 0-1,3-2 112,0 1 0,-1-1 0,1 0 0,-1 0 0,1-1 0,3-2 0,25-26 736,55-65 0,-40 41-535,-12 17-203,-2-2 0,-1-1-1,-3-1 1,37-70-1,-64 110-133,-1 0 0,0 0-1,0 0 1,-1 0 0,1-1-1,0 1 1,-1 0 0,1-1-1,-1 1 1,0-5 0,0 7-7,0-1 1,0 1-1,0 0 1,0-1-1,-1 1 1,1 0-1,0 0 1,0-1-1,0 1 1,-1 0 0,1-1-1,0 1 1,0 0-1,-1 0 1,1 0-1,0-1 1,0 1-1,-1 0 1,1 0 0,0 0-1,-1 0 1,1-1-1,0 1 1,-1 0-1,1 0 1,0 0-1,-1 0 1,1 0-1,0 0 1,-1 0 0,1 0-1,0 0 1,-1 0-1,1 0 1,0 0-1,-1 0 1,1 0-1,0 1 1,-1-1 0,-3 1 3,1 1 0,0 0 0,-1 0 1,1 0-1,0 0 0,0 0 0,0 1 1,0-1-1,1 1 0,-1 0 1,-2 2-1,-7 15 35,1 0 1,0 0-1,2 0 1,0 2-1,1-1 1,1 1-1,1 0 0,2 0 1,0 0-1,1 1 1,0 27-1,3-44-23,0-1 0,0 1 0,1-1 0,0 1 0,0-1 0,3 9-1,-3-12-11,-1 0 0,1-1 0,0 1 0,0-1 0,0 1-1,0-1 1,0 1 0,0-1 0,0 0 0,0 1 0,1-1 0,-1 0-1,0 0 1,1 0 0,-1 0 0,1 0 0,-1 0 0,1-1-1,0 1 1,-1 0 0,1-1 0,0 1 0,-1-1 0,1 0-1,2 1 1,3-2 0,-1 1 0,0-1 0,1 0 0,-1-1 0,0 1 0,0-1 0,0 0 0,0-1 0,0 0-1,0 0 1,-1 0 0,10-7 0,8-8-2,30-27 0,-48 40-2,22-19-12,-2-2 1,43-54-1,-91 155 43,16-52 52,1 0 1,2 0-1,0 0 1,1 1-1,1 33 1,2-54-64,0 0 1,1 0 0,-1 0-1,1 0 1,0 0 0,0-1-1,0 1 1,3 5-1,-4-7-19,1 0-1,-1-1 0,1 1 1,-1 0-1,1-1 0,0 1 1,-1-1-1,1 1 0,0-1 1,-1 1-1,1-1 0,0 1 1,-1-1-1,1 0 0,0 1 1,0-1-1,0 0 0,-1 0 1,1 0-1,0 1 0,0-1 1,0 0-1,0 0 0,0 0 1,-1 0-1,1 0 0,0-1 1,0 1-1,0 0 0,-1 0 1,1-1-1,0 1 0,0 0 1,0-1-1,-1 1 0,1 0 1,1-2-1,2-1-90,1 0 0,-1-1-1,0 1 1,0-1 0,0-1 0,0 1 0,-1 0-1,1-1 1,-1 0 0,3-6 0,26-58-398,-23 47 394,12-27-252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18108,'-7'4'1592,"3"2"-1272,1 0-200,3-3 600,4-3-1016,3 0 1913,11 0-1497,5 1 0,3 3 56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5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77 196 14171,'-11'16'551,"1"1"1,0 0-1,1 0 1,1 0-1,0 1 1,2 1-1,-7 27 1,12-45-498,1 1 0,0 0 0,-1-1 0,1 1 0,0 0 0,0-1 0,0 1 0,0 0 0,0-1 0,1 1 0,-1 0 0,0-1 0,1 1 0,-1-1 0,1 1 0,0 0 1,-1-1-1,1 1 0,0-1 0,0 0 0,2 3 0,-2-3-17,1 0 0,-1-1-1,0 1 1,1-1 0,-1 1 0,1-1 0,-1 1 0,1-1 0,0 0-1,-1 0 1,1 0 0,-1 0 0,1 0 0,-1 0 0,1 0 0,0-1 0,-1 1-1,3-1 1,8-4 48,0 1 1,0-2-1,-1 0 0,14-9 0,31-22-41,-2-2 0,-1-3 1,-2-2-1,52-59 0,-97 97-37,28-35 45,-32 38-41,0 1-1,0-1 1,-1 0 0,1 0 0,-1 0 0,0 0 0,1 0 0,-1-1 0,0 1 0,-1 0-1,1 0 1,0-5 0,-1 7-7,0 1 0,0-1 0,0 1 0,0-1 1,0 1-1,0 0 0,-1-1 0,1 1 0,0-1 0,0 1 0,0 0 0,0-1 0,-1 1 0,1-1 0,0 1 0,0 0 0,-1-1 0,1 1 0,0 0 0,0-1 0,-1 1 0,1 0 0,0 0 1,-1-1-1,1 1 0,-1 0 0,1 0 0,0 0 0,-1-1 0,1 1 0,-1 0 0,0 0 0,-16 3 108,-14 13 77,15-4-82,0 1 0,1 0 0,1 2 1,0 0-1,1 0 0,1 1 0,0 1 0,2 0 0,0 0 0,0 1 0,-9 28 1,15-38-63,2 1 1,-1-1 0,1 0-1,1 1 1,0-1 0,0 1-1,0 12 1,1-18-35,0 0 0,1-1 1,-1 1-1,1 0 0,-1 0 0,1 0 1,0-1-1,0 1 0,0 0 0,1-1 1,-1 1-1,0-1 0,1 1 0,0-1 0,0 0 1,-1 0-1,1 0 0,1 0 0,-1 0 1,0 0-1,0 0 0,1-1 0,-1 1 1,1-1-1,4 2 0,0-1-16,0 0 0,1 0 0,0-1 0,-1 0 0,1-1 0,0 0 0,0 0 0,-1 0 0,1-1-1,0 0 1,-1-1 0,1 0 0,-1 0 0,12-5 0,4-2-39,-1-2-1,0-1 1,25-17 0,-29 18 8,-1-1 1,0 0-1,-1-2 1,0 1-1,-1-2 1,15-18 0,-30 32 39,1 0 0,0 0 0,-1 1 0,1-1 0,0 0 0,-1 0 0,1 0 0,-1 0 0,0 0 0,1 0 0,-1 0 0,0 0 0,1 0 0,-1 0 0,0 0 0,0 0 0,0 0 0,0 0 0,0-2 1,-1 2 0,1 1 0,0-1 1,-1 1-1,1 0 1,-1-1-1,1 1 1,-1 0-1,0 0 1,1 0-1,-1-1 1,1 1-1,-1 0 1,1 0-1,-1 0 1,1 0-1,-1 0 1,0 0-1,1 0 1,-1 0-1,1 0 1,-1 0-1,1 0 1,-1 0-1,-1 1 1,-3 0 27,0 1 0,0 0 1,0 0-1,0 0 1,0 1-1,-7 4 1,2 2 22,1-1 1,0 2-1,0-1 1,1 1-1,1 0 1,0 1-1,-12 21 1,16-25-40,-1 0 1,1 0 0,1 1-1,-1-1 1,1 1 0,1-1 0,-1 1-1,1 0 1,0 0 0,1-1-1,0 1 1,0 0 0,1 0 0,2 8-1,-2-12-34,0-1-1,0 1 0,1-1 1,-1 0-1,1 0 1,0 0-1,0 0 0,0 0 1,0 0-1,1-1 1,-1 1-1,1-1 0,-1 1 1,1-1-1,0 0 0,0 0 1,0 0-1,0 0 1,1-1-1,-1 1 0,0-1 1,1 0-1,-1 0 1,1 0-1,-1-1 0,1 1 1,-1-1-1,1 0 1,-1 0-1,1 0 0,0 0 1,-1 0-1,1-1 0,-1 0 1,1 0-1,-1 0 1,1 0-1,3-2 0,32-19-143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14635,'2'0'263,"0"1"-1,0-1 1,1 1-1,-1 0 1,0 0-1,0 0 0,0 0 1,0 0-1,0 1 1,0-1-1,0 0 1,3 4-1,18 11 91,-20-16-352,-1 1 0,1 0 0,0-1 1,-1 1-1,1-1 0,0 0 0,0 0 0,-1 0 0,1 0 0,0-1 1,-1 1-1,1-1 0,0 1 0,-1-1 0,1 0 0,0 0 0,-1 0 1,0 0-1,1-1 0,-1 1 0,0-1 0,1 1 0,-1-1 0,0 0 1,2-2-1,3-4 54,-1 0 0,0 0 1,0 0-1,-1-1 0,5-12 0,-11 35-124,1-13 64,0 0-1,0-1 1,0 1 0,0-1 0,-1 1 0,1-1-1,0 1 1,-1-1 0,1 1 0,0-1-1,-1 0 1,1 1 0,0-1 0,-1 1-1,1-1 1,-1 0 0,1 1 0,-1-1-1,1 0 1,0 1 0,-1-1 0,0 0-1,1 0 1,-1 0 0,1 1 0,-1-1-1,1 0 1,-1 0 0,1 0 0,-1 0-1,1 0 1,-1 0 0,0 0 0,1 0-1,-1 0 1,1 0 0,-1-1 0,1 1-1,-1 0 1,1 0 0,-1 0 0,1-1-1,-1 1 1,1 0 0,-2-1 0,-13-12-122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0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12459,'0'1'51,"0"1"0,-1-1 0,1 0 0,0 0 0,0 0 0,0 1 0,0-1 0,0 0 0,1 0 0,-1 1 0,0-1 0,1 0 0,-1 0 0,0 0 0,2 2 0,1 2-47,0 0 0,1 0 0,0 0 0,0 0 0,1-1 1,-1 0-1,1 0 0,0 0 0,0-1 0,0 1 0,0-1 0,1 0 0,-1-1 0,1 1 1,0-1-1,10 2 0,5 2-20,1-1 1,0-2-1,29 2 1,98-4-59,-105-3 94,1 2 0,-1 2 0,0 2-1,48 11 1,9 11 106,78 19 59,-135-37-148,0-1 0,52 0 0,157-23 10,-71 1-36,-13 16 33,197 26 0,-152-7-21,91 2-8,403 35-22,294-30-1,-503-60 53,-144 5-19,-51 31-19,-104 2-5,-169-5 13,0-1 0,0-1 1,0-2-1,-1-1 0,1-1 0,48-18 1,-115 34 304,8-6-251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10754,'90'4'748,"0"-4"1,154-20-1,-157 8-456,161-16 439,-211 27-654,0 1 1,-1 1-1,1 2 0,61 14 0,-86-14-73,0 1-1,-1 0 0,1 1 0,-1 0 0,0 0 0,0 2 0,-1-1 1,0 1-1,0 1 0,14 14 0,-8-5-3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5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14403,'-6'0'175,"1"0"0,-1 0 0,1 0-1,-1 1 1,1 0 0,0 0 0,-1 1 0,1-1 0,0 1 0,0 0-1,0 0 1,0 1 0,0-1 0,1 1 0,-7 5 0,-1 1-92,0 1 1,1 0-1,0 1 1,-13 16-1,15-14-37,1-1-1,0 1 1,1 1-1,0 0 1,1 0-1,1 0 1,0 1-1,1-1 1,1 1-1,0 0 1,-1 18-1,3-20 4,0 0-1,1 0 0,1 0 0,0 0 1,1-1-1,0 1 0,1-1 0,0 1 1,1-1-1,1 0 0,0 0 1,0 0-1,12 18 0,-15-27-32,0-1 1,0 1-1,0 0 1,0-1-1,1 1 0,-1-1 1,1 0-1,0 0 1,-1 0-1,1 0 0,0 0 1,0-1-1,0 1 0,1-1 1,-1 0-1,0 1 1,0-2-1,1 1 0,-1 0 1,0-1-1,1 1 1,-1-1-1,1 0 0,-1 0 1,0-1-1,1 1 1,-1-1-1,1 1 0,-1-1 1,0 0-1,0 0 1,0-1-1,1 1 0,-1-1 1,0 1-1,0-1 0,4-4 1,11-8 76,-1 0 0,-1-2 0,0 0 0,-1-1 0,17-24 0,-13 14 116,-2-1 0,28-60 0,-40 76-120,-1 1-1,0-2 0,0 1 0,-1 0 0,-1-1 0,2-13 0,-4 23-75,0 1-1,0-1 1,0 0 0,0 1 0,0-1-1,0 0 1,-1 1 0,1-1-1,-1 1 1,0-1 0,0 1-1,0-1 1,0 1 0,0 0-1,0-1 1,-1 1 0,1 0 0,-1 0-1,0 0 1,1 0 0,-1 0-1,0 0 1,0 0 0,0 1-1,0-1 1,-1 1 0,1 0-1,0-1 1,-1 1 0,1 0 0,-1 0-1,1 1 1,-1-1 0,1 0-1,-5 0 1,-3 0-169,-1 1-1,1 0 1,0 0 0,-1 1 0,1 0-1,-17 5 1,19-4 82,-6-1-212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1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11891,'4'6'49,"-1"-1"1,1 0 0,0 0 0,0-1 0,1 1-1,-1-1 1,1 0 0,0 0 0,0-1 0,0 1 0,1-1-1,-1 0 1,1 0 0,0-1 0,-1 0 0,7 2-1,14 3-63,0-1 0,35 3 0,-59-9 22,87 12 10,226 34 92,-296-42-112,334 61 32,5-29 116,278-66 353,-55-1-117,-410 41-276,181 36 1,133 10-26,-50-71-39,-1-36-7,99-8 7,-225 58 652,-216 2-593,-3-9 48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1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13427,'175'-60'816,"-54"15"-859,-54 24 17,0 2 0,0 4 0,2 2 0,0 4 0,0 2 0,70 4 0,108 25 18,0 0 12,318-33 63,-5 1 79,-253 25-39,139 4 67,172-41-32,-371 13-122,281 28 1,-446-14-7,1-4 1,120-14-1,-156 7-8,0-2 1,-1-2-1,0-3 1,-1-1-1,76-35 0,-109 41-3,4-2 22,-13 10-19,-7 6-12,-37 40 0,5-15 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15347,'-8'-7'2428,"9"4"-154,14 1 689,-2 1-2971,37-7 509,67-19 1,-76 16-1427,2 1 1,67-5 0,-89 17-540,-17 3 634,-13 5 102,-16 5-272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15939,'0'17'1289,"8"-5"-913,5-5-128,10-7 408,7-3-160,12-6-64,4-4-192,4-4-504,2-5-216,-3-1 304,-3-1 56,-1 3-120,-7 1-104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15955,'1'-10'1449,"5"10"-985,0 0-176,3 6 784,1 7-320,3 7-360,1 0-96,-1 11-136,0-1-8,-4 6-23,-5 3-33,-5 5-48,-6 2 8,-8 3-441,-2-1-295,2-18 584,0-5-88,6-14-104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15483,'1'0'98,"-1"0"-1,1 0 0,0 0 1,-1 0-1,1 0 0,-1 0 1,1 0-1,0 0 0,-1 1 1,1-1-1,-1 0 0,1 0 1,-1 1-1,1-1 0,-1 0 1,1 1-1,-1-1 0,1 1 1,-1-1-1,1 1 0,-1-1 1,0 1-1,1-1 0,-1 1 1,0-1-1,1 1 0,-1-1 1,0 1-1,0-1 0,1 2 1,9 22 792,-8-20-550,5 17 353,-4-12-497,0 0 0,1 0 0,0 0 0,0 0 0,1-1 0,0 1 1,12 14-1,-16-22-179,1 0 1,-1 0 0,1 0-1,-1 0 1,1 0 0,0 0-1,-1-1 1,1 1-1,0-1 1,0 1 0,-1-1-1,1 1 1,0-1 0,0 0-1,0 0 1,0 0 0,0 0-1,-1 0 1,1 0-1,0 0 1,0-1 0,0 1-1,-1-1 1,1 1 0,3-2-1,3-2 5,0-1-1,0 0 1,14-10 0,-11 7 7,0 0-13,0 1 0,0 0-1,1 1 1,0 0 0,25-8-1,-34 13-10,1 0 0,-1 1 0,0-1-1,1 1 1,-1-1 0,1 1 0,-1 0-1,1 0 1,-1 1 0,1-1 0,-1 1-1,0 0 1,1 0 0,-1 0 0,0 0-1,0 0 1,0 1 0,0-1-1,0 1 1,0 0 0,0 0 0,0 0-1,-1 1 1,1-1 0,-1 0 0,1 1-1,2 4 1,16 32 141,-17-32-101,-1 1 0,1-1 1,0-1-1,0 1 0,9 9 1,-12-15-35,0 0 1,1 0 0,-1 0 0,0 0 0,1 0-1,-1 0 1,1-1 0,-1 1 0,1-1 0,0 1-1,-1-1 1,1 0 0,0 1 0,-1-1-1,1 0 1,-1 0 0,1 0 0,0 0 0,-1 0-1,1-1 1,0 1 0,-1 0 0,1-1 0,-1 0-1,1 1 1,1-2 0,4-1 9,0-1 0,0 0 0,-1 0-1,9-7 1,29-29 25,-35 30-48,0 0 0,1 2 0,1-1-1,-1 1 1,1 0 0,0 1 0,15-6-1,-25 12 2,0 0 0,0 0-1,1 1 1,-1-1-1,1 1 1,-1-1 0,1 1-1,-1 0 1,1 0-1,-1-1 1,1 1 0,-1 0-1,1 0 1,-1 0-1,1 1 1,-1-1 0,1 0-1,-1 0 1,0 1-1,1-1 1,-1 1 0,1-1-1,-1 1 1,0 0-1,1 0 1,-1-1 0,0 1-1,0 0 1,0 0-1,2 2 1,0 2 10,-1 0 0,0-1 0,0 1 0,0 0 0,0 0 0,-1 0 0,1 8 0,-1-8 15,0-1-1,0 1 0,0 0 1,0-1-1,1 1 0,0-1 1,0 1-1,5 7 0,-6-12-16,-1 1 0,1-1 0,0 1 0,-1-1 0,1 0 0,0 1 0,0-1 0,-1 0 0,1 0 0,0 1 0,0-1 0,0 0 0,-1 0 0,1 0 0,0 0 0,0 0 0,-1 0 0,1 0 0,0 0 0,0 0 0,0-1 0,-1 1 0,1 0 0,0 0 0,0-1 0,-1 1 0,1 0 0,0-1 0,1 0 0,24-19 61,-17 12-47,-7 7-22,-1 0 0,1 0 0,0 0 0,-1 0 0,1 0 0,0 0 0,0 1 0,-1-1 0,1 0 0,0 1-1,0-1 1,0 1 0,0 0 0,0 0 0,0 0 0,0 0 0,0 0 0,0 0 0,-1 0 0,1 1 0,3 0 0,-4 0-6,1 0 0,0 0 0,-1 0-1,1 1 1,-1-1 0,0 1 0,1-1 0,-1 1 0,0-1-1,0 1 1,0 0 0,0-1 0,0 1 0,0 0 0,-1 0-1,1 0 1,0 0 0,-1 0 0,0 0 0,1 3-1,-1 25-514,-3-18-757,2-12 1207,1 0 1,0 0-1,-1 0 1,1 0-1,0 0 1,-1 0-1,1 0 1,0 0-1,-1 0 1,1 0-1,0 0 1,0 0-1,-1 0 1,1 0-1,0 0 1,-1 0-1,1-1 1,0 1-1,-1 0 1,1 0-1,0 0 1,0 0-1,-1-1 0,1 1 1,0 0-1,0 0 1,0-1-1,-1 1 1,1 0-1,0 0 1,0-1-1,0 1 1,-1 0-1,1 0 1,0-1-1,0 0 1,-7-12-628,0-15-233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20252,'-4'2'1537,"4"3"-1289,-1-4-352,2-7 784,3-2-264,2-5-344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16620,'-6'0'239,"0"0"1,0 0 0,-1 0 0,1 1 0,0-1 0,-1 1 0,1 1 0,0 0-1,0-1 1,0 2 0,0-1 0,1 1 0,-1 0 0,1 0 0,-1 0 0,-5 5 0,0 1-42,0 0 0,1 1 0,0 0 0,1 1 0,0 0 1,-9 14-1,8-10-70,1 1 0,1 1 1,1-1-1,0 2 0,-6 22 0,10-29-64,1 1 0,0 0 0,0 0 0,2 0 0,-1 0 0,1 0 0,1 0 0,0 0 0,3 13 0,-3-22-46,0 1-1,0-1 0,0 1 0,1-1 0,-1 0 0,1 0 0,0 0 1,0 0-1,0 0 0,0 0 0,0 0 0,4 2 0,-4-3-7,0-1-1,0 1 0,0-1 0,0 0 0,0 0 0,0 0 1,1 0-1,-1 0 0,0-1 0,1 1 0,-1-1 1,0 0-1,1 1 0,-1-1 0,1 0 0,-1 0 1,0 0-1,1-1 0,3 0 0,2-2 9,1 1 0,-2-2 0,1 1 0,0-1 0,-1 0 0,1-1 0,-1 0 0,0 0 0,-1 0 0,1-1 0,8-9 0,7-11 68,29-42-1,-51 67-82,21-29 119,21-42 0,-36 60-77,-1 1 0,0-1 0,0 0 0,-2-1 0,1 1 0,-2-1 0,2-14 0,-4 25-35,1 0-1,-1-1 1,0 1 0,0 0 0,-1 0 0,1-1 0,0 1 0,-1 0 0,1 0 0,-1 0-1,0 0 1,0 0 0,1 0 0,-2 0 0,0-2 0,1 3-7,1 0 0,-1 0 0,0 1 0,0-1-1,0 0 1,0 1 0,0-1 0,0 1 0,0-1 0,0 1 0,0-1 0,0 1 0,-1 0 0,1-1 0,0 1 0,0 0 0,0 0 0,0 0-1,0 0 1,-3 0 0,-1 1-68,1 1 0,-1-1-1,0 1 1,1-1 0,-1 2-1,1-1 1,-1 0 0,1 1-1,0 0 1,0 0 0,-5 4 0,2 0-127,0 0 1,1 0-1,0 1 1,0 0 0,0 0-1,1 0 1,-5 12 0,2-1-308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16259,'4'41'938,"-3"-1"-1,-1 0 0,-1 1 1,-11 53-1,3-13-36,6-49-658,0-10-150,0 0 1,2 0-1,1 0 0,1 1 0,4 26 0,0-40-65,0-13 4,5-18 23,8-43 38,13-87 1,-19 84-83,25-80 0,-35 141-13,1-1 0,0 1 0,0 0-1,0 0 1,7-9 0,-9 15 2,-1 0 0,1 0 0,0 0 0,0 0 0,0 0 0,0 0 0,0 1 0,0-1 0,0 0 0,0 0 0,0 1 0,0-1 0,1 1 0,-1-1-1,0 1 1,0-1 0,1 1 0,-1 0 0,0-1 0,0 1 0,1 0 0,-1 0 0,0 0 0,1 0 0,-1 0 0,0 1 0,0-1 0,1 0 0,-1 0 0,0 1 0,0-1 0,1 1 0,-1-1 0,0 1-1,0 0 1,0-1 0,0 1 0,1 1 0,2 1 1,0 0 0,0 0 0,-1 0 0,0 1 0,1-1 0,-1 1 0,-1 0 0,1 0 0,0 0 1,1 5-1,-3-7 0,0 1 0,0-1 1,0 1-1,0-1 1,-1 1-1,1-1 1,-1 1-1,1-1 0,-1 1 1,0 0-1,0-1 1,0 1-1,-1-1 1,1 1-1,-1 0 0,1-1 1,-1 1-1,0-1 1,0 1-1,-1 2 1,-11 13 53,-1 0 1,0 0 0,-2-2 0,-28 26 0,3-3-247,16-18-1064,25-21 1246,0 0 1,0 0 0,0 0 0,0 0-1,0 0 1,1 0 0,-1 0-1,0 0 1,0 0 0,0-1-1,-1 1 1,1 0 0,0 0 0,0 0-1,0 0 1,0 0 0,0 0-1,0 0 1,0 0 0,0 0 0,0 0-1,0 0 1,0 0 0,0 0-1,0 0 1,0 0 0,0 0 0,0 0-1,0 0 1,0 0 0,0 0-1,0 0 1,0 0 0,0 0 0,0 0-1,0 0 1,0 0 0,0 0-1,0 0 1,0 0 0,0 0 0,0 0-1,-1 0 1,1 0 0,0 0-1,0 0 1,0 0 0,0 0 0,0 0-1,0 0 1,0 0 0,0 0-1,0 0 1,0 0 0,0 0-1,3-6-176,10-8-242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17628,'1'0'82,"-1"0"1,1 1 0,-1-1 0,0 0-1,0 1 1,1-1 0,-1 0 0,0 1-1,0-1 1,1 1 0,-1-1-1,0 1 1,0-1 0,0 1 0,0-1-1,0 0 1,0 1 0,0-1 0,0 1-1,0-1 1,0 1 0,0-1-1,0 1 1,0-1 0,0 1 0,0-1-1,0 1 1,0-1 0,-1 0-1,1 1 1,0 0 0,-9 20 84,7-16 185,-12 31 59,2 2 1,1-1 0,2 2-1,1-1 1,3 1 0,1 0-1,2 0 1,2 40 0,0-76-411,0 5-1,1-1 0,-1 1 1,1-1-1,1 0 0,-1 1 1,1-1-1,1 0 0,-1 0 0,5 8 1,-7-15-1,0 0 0,0 1 0,0-1 0,1 0 0,-1 1 0,0-1 0,0 0 0,1 1 0,-1-1 0,0 0 1,0 0-1,1 1 0,-1-1 0,0 0 0,1 0 0,-1 0 0,0 1 0,1-1 0,-1 0 0,0 0 0,1 0 0,-1 0 1,0 0-1,1 0 0,-1 0 0,1 0 0,-1 0 0,0 0 0,1 0 0,-1 0 0,0 0 0,1 0 0,-1 0 0,1 0 1,-1 0-1,0 0 0,1-1 0,-1 1 0,0 0 0,1 0 0,-1 0 0,0-1 0,1 1 0,-1 0 0,0 0 1,0-1-1,1 1 0,-1 0 0,0 0 0,0-1 0,1 0 0,9-18-3,-10 19 2,8-25-64,-1 0 0,-1-1 0,-2 0 0,0 0 0,-1 0 0,-3-48 0,-3 55-5,3 19 68,0 0 0,-1 0 0,1 0-1,0-1 1,0 1 0,0 0 0,0 0 0,0 0-1,0 0 1,0-1 0,-1 1 0,1 0 0,0 0-1,0 0 1,0 0 0,0 0 0,-1 0 0,1-1-1,0 1 1,0 0 0,0 0 0,0 0 0,-1 0-1,1 0 1,0 0 0,0 0 0,0 0 0,-1 0-1,1 0 1,0 0 0,0 0 0,0 0 0,-1 0-1,1 0 1,0 0 0,0 0 0,0 0 0,-1 0-1,0 2-3,-1-1-1,1 1 0,0-1 0,0 1 0,0-1 0,0 1 0,0 0 0,0-1 0,1 1 1,-1 0-1,0 0 0,1 0 0,-1-1 0,1 4 0,-4 14 21,1 0 0,0 34 0,3-46-9,0 0 0,1 0 0,0 0 0,0 0 0,0-1 0,1 1-1,-1 0 1,2 0 0,-1-1 0,7 12 0,-8-16-3,1 0 0,0 0 0,0 0 0,0 0 0,0 0 0,0 0 1,0-1-1,0 1 0,1-1 0,-1 1 0,0-1 0,1 0 0,-1 0 0,1 0 0,0 0 0,-1 0 0,1-1 0,0 1 0,-1-1 0,1 0 0,0 0 1,0 0-1,-1 0 0,1 0 0,0 0 0,-1-1 0,1 0 0,0 1 0,4-3 0,2-1-1,1 0 1,0 0-1,-1-1 0,0-1 0,0 0 1,10-9-1,17-17-12,56-67 1,-62 66-21,-30 32 30,1 0 1,0 0 0,0 0 0,0 0-1,-1 0 1,1 0 0,0 1-1,0-1 1,1 0 0,-1 0-1,0 1 1,0-1 0,0 1-1,0-1 1,0 1 0,2-1-1,-2 1 4,-1 1 0,0-1-1,1 0 1,-1 0 0,1 0-1,-1 1 1,1-1 0,-1 0-1,0 0 1,1 1 0,-1-1-1,0 0 1,1 1 0,-1-1-1,0 0 1,1 1-1,-1-1 1,0 1 0,0-1-1,0 0 1,1 1 0,-1-1-1,0 1 1,0-1 0,0 1-1,0-1 1,0 1 0,0 0-1,1 6 54,0 1-1,-1 0 0,-1 15 1,0-14-17,0 13 57,0-9-23,0-1-1,1 0 1,0 0 0,1 1-1,0-1 1,1 0 0,4 14-1,-5-25-64,-1 0 0,0 0 0,1 0 0,-1 0-1,1 0 1,-1 0 0,1 0 0,-1-1 0,1 1-1,0 0 1,-1 0 0,1 0 0,0-1 0,-1 1 0,1-1-1,0 1 1,0 0 0,0-1 0,0 1 0,0-1-1,0 0 1,0 1 0,0-1 0,1 1 0,0-1-2,0 0 1,0 0 0,-1-1-1,1 1 1,0 0 0,0-1-1,0 1 1,0-1 0,0 1-1,0-1 1,-1 0 0,3-1-1,6-5 3,1 0-1,-2 0 0,14-13 0,-14 12 5,16-15-11,-17 15-10,1-1-1,0 1 0,0 1 1,1-1-1,0 2 0,1-1 1,-1 2-1,14-7 0,-22 12 8,0-1-1,-1 1 0,1-1 0,0 1 0,-1 0 0,1 0 0,0 0 0,-1 0 0,1 0 1,0 0-1,0 0 0,-1 0 0,1 1 0,0-1 0,-1 1 0,1-1 0,-1 1 0,1 0 1,-1-1-1,1 1 0,-1 0 0,1 0 0,-1 0 0,0 0 0,1 0 0,-1 1 1,0-1-1,0 0 0,0 1 0,0-1 0,0 0 0,1 3 0,2 5 8,-1-1 0,0 0 0,-1 1 0,0 0 0,1 11 1,4 13 85,-6-33-90,-1 1 0,0-1 0,0 1 1,1 0-1,-1-1 0,0 1 0,1-1 0,-1 1 0,0-1 0,1 1 1,-1-1-1,1 1 0,-1-1 0,1 0 0,-1 1 0,1-1 0,-1 0 1,1 1-1,-1-1 0,1 0 0,-1 0 0,1 1 0,0-1 0,-1 0 1,1 0-1,-1 0 0,1 0 0,0 0 0,-1 0 0,1 0 0,0 0 1,-1 0-1,1 0 0,-1 0 0,1 0 0,0 0 0,-1 0 0,1-1 1,-1 1-1,1 0 0,-1-1 0,1 1 0,0 0 0,-1-1 0,1 1 1,-1 0-1,1-1 0,28-25 93,-23 20-88,7-6-12,52-45-114,-58 51 102,0 1 0,1 0 1,-1 1-1,1 0 0,0 0 0,0 1 0,13-4 1,-18 6 9,-1 1 1,1-1-1,-1 1 0,1 0 1,-1 0-1,1 0 1,0 0-1,-1 1 0,1-1 1,-1 1-1,1-1 1,-1 1-1,1 0 1,-1 0-1,0 0 0,1 0 1,-1 0-1,0 1 1,0-1-1,0 1 0,0-1 1,0 1-1,0 0 1,0 0-1,-1 0 1,1 0-1,-1 0 0,1 0 1,1 4-1,3 6 11,-1 0-1,0 0 0,-1 0 1,4 21-1,-6-25 6,-2-7-9,0 0 0,0 0 1,0-1-1,0 1 0,0 0 1,0 0-1,1 0 0,-1-1 1,0 1-1,0 0 0,1-1 1,-1 1-1,1 0 0,-1-1 1,0 1-1,1 0 0,0-1 1,-1 1-1,1-1 0,-1 1 1,1-1-1,-1 1 0,1-1 1,0 1-1,-1-1 0,1 1 1,0-1-1,0 0 0,-1 0 1,1 1-1,0-1 0,0 0 1,-1 0-1,1 0 0,0 0 1,0 0-1,0 0 0,-1 0 1,1 0-1,0 0 0,1 0 1,3-3-68,0 1 0,0-1 0,0 1 0,-1-1 0,8-6 1,-10 7-132,1-1 0,0 1 0,1 0 0,-1 0 0,0 0 0,0 0 0,1 1 0,-1-1 0,7-1 0,-10 3 142,0 0 1,0 0 0,-1 0 0,1 0 0,0 0 0,0 0 0,0 0 0,-1 0 0,1 0-1,0 0 1,0 0 0,-1 0 0,1 1 0,0-1 0,0 0 0,0 0 0,-1 0 0,1 0-1,0 0 1,0 1 0,0-1 0,0 0 0,-1 0 0,1 0 0,0 0 0,0 1 0,0-1-1,0 0 1,0 0 0,0 1 0,-1-1 0,1 0 0,0 0 0,0 0 0,0 1 0,0-1-1,0 0 1,0 0 0,0 1 0,0-1 0,0 0 0,0 0 0,0 1 0,0-1 0,0 0-1,1 0 1,-1 1 0,0-1 0,0 0 0,0 0 0,0 0 0,0 1 0,0-1 0,1 0-1,-1 0 1,0 0 0,0 0 0,0 1 0,0-1 0,1 0 0,-1 0 0,0 0 0,0 0-1,1 1 1,-8-7-646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511 170 10034,'-3'-2'155,"0"1"0,0-1 0,-1 0 0,1 1 0,0 0 0,0-1 0,-1 1 0,1 0 0,-1 1 0,1-1 0,-1 1 0,1-1 0,-1 1 0,1 0 0,-1 1 0,1-1 0,-1 0 0,1 1 0,-1 0-1,1 0 1,-1 0 0,1 0 0,0 1 0,-5 2 0,-188 97 827,181-92-944,1-1 0,-1 2 1,2 0-1,-1 1 0,2 0 1,-1 1-1,2 0 0,-1 1 0,2 0 1,-17 27-1,17-21-12,1 0 0,1 1 1,0 0-1,1 0 0,2 1 1,0-1-1,1 1 0,-1 27 0,-1 22 239,3 1-1,8 82 1,-2-124-175,1 1 0,2-1 0,1 0 1,1-1-1,1 1 0,2-2 0,26 50 0,-22-52-95,0-1-1,2-1 1,1 0-1,1-1 1,36 33-1,-39-42 2,1 0 1,1 0-1,0-2 0,1 0 0,0-1 1,0-1-1,1-1 0,27 7 1,-2-3 11,-1-3 1,2-1-1,-1-2 1,1-3-1,0-1 1,0-2 0,-1-2-1,1-3 1,-1-1-1,0-2 1,55-18-1,5-3-6,-92 27-2,0 0 0,0 0 0,0 2 0,0 0 0,0 0 0,17 3 0,-9 1 1,1-2 0,0 0 0,-1-1 1,1-2-1,-1 0 0,1-1 0,-1-1 1,26-7-1,-30 4 0,0 0-1,0 0 1,-1-2 0,1 0-1,-2-1 1,1 0 0,-1-2-1,-1 1 1,0-2 0,15-15-1,-11 8 6,0-1 0,-2-1-1,0-1 1,-1 0-1,-1-1 1,-1 0 0,-2-1-1,0 0 1,8-28-1,14-43 2,9-27-2,-40 111-7,0-1-1,0 1 0,-1-1 1,0 0-1,-1 1 1,-1-1-1,0 0 0,-2-12 1,-27-93-53,15 66 40,12 40 13,-8-34 20,-2 1 0,-2 1 0,-26-53 0,35 84-11,-1 1-1,0-1 1,-1 1 0,0 0-1,-1 1 1,0 0-1,-1 0 1,0 1 0,0 0-1,-1 1 1,0 0 0,0 1-1,-1 0 1,0 0-1,-21-6 1,-27-5 8,-93-16 1,92 23-2,-96-31 1,107 25-20,-68-15-1,92 27 3,0 1-1,0 2 1,0 0-1,-44 4 1,29 4-17,-69 18 1,-15 3-742,109-25 602,-1-1-1,0 0 1,1-1 0,-1-1-1,-27-4 1,-4-6-167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18540,'-2'0'1296,"5"0"-1488,3 1-312,6 1 800,2 2-248,8 3-192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14939,'4'7'597,"-1"0"-1,1 1 0,-2-1 1,1 0-1,-1 1 1,0 0-1,-1 0 0,1 8 1,6 25 1369,-6-31-1595,1 0 0,1-1 0,-1 1 0,2-1 1,7 14-1,-10-21-329,-1 0 1,1 1-1,0-1 1,-1-1-1,1 1 1,0 0-1,1 0 1,-1-1-1,0 1 1,0-1-1,1 1 1,-1-1-1,1 0 0,-1 0 1,1 0-1,-1 0 1,1-1-1,-1 1 1,1-1-1,0 0 1,-1 1-1,1-1 1,0 0-1,0-1 1,-1 1-1,4-1 1,3-1-25,0-1 0,0 0 0,0 0 1,0-1-1,-1 0 0,1 0 0,-1-1 0,8-6 1,60-53-123,-33 26-2,-40 35 87,0 1-1,1-1 1,0 1-1,-1-1 1,1 1-1,7-2 0,-11 3 21,1 1 0,0 0-1,0 0 1,0-1 0,0 1-1,0 0 1,0 0 0,0 0-1,0 0 1,0 0 0,0 1-1,0-1 1,-1 0 0,1 0 0,0 0-1,0 1 1,0-1 0,0 1-1,0-1 1,0 1 0,-1-1-1,1 1 1,0-1 0,0 1-1,-1-1 1,1 1 0,-1 0-1,1 0 1,0-1 0,-1 1-1,1 0 1,-1 0 0,1 0-1,-1 1 1,8 15 74,-7-13-48,0-1 1,1 1-1,0 0 0,-1-1 0,1 1 1,0-1-1,5 5 0,-6-7-28,0 0 0,1 0-1,-1 0 1,0-1 0,0 1-1,0-1 1,1 1 0,-1-1-1,0 1 1,1-1 0,-1 0-1,0 0 1,1 0 0,-1 1-1,0-1 1,1-1 0,-1 1-1,1 0 1,-1 0 0,0 0-1,1-1 1,-1 1 0,0-1-1,0 1 1,1-1 0,-1 1-1,2-2 1,53-33-782,-45 26 566,0 2 0,1-1 0,0 1 0,0 1 0,0 0 0,15-4 0,-24 10 203,1-1 0,-1 0 0,1 1 0,-1 0 0,1 0 0,-1 0 1,1 0-1,-1 1 0,1-1 0,-1 1 0,1 0 0,-1 0 0,1 0 1,-1 0-1,0 1 0,0-1 0,1 1 0,-1 0 0,0 0 0,-1 0 0,1 1 1,0-1-1,-1 0 0,1 1 0,-1 0 0,0 0 0,0-1 0,3 6 1,10 22 329,-11-22-182,0 1 0,0-1 1,1-1-1,5 8 0,-9-13-117,0-1 0,0 0 0,0 0 0,1 1 0,-1-1 0,0 0 0,0 0 0,1 0 0,-1-1 0,1 1 0,-1 0 0,1 0 0,-1-1 0,1 1 0,-1-1 0,1 1 0,0-1 0,-1 0 0,1 0 0,0 1 0,-1-1 0,1 0 0,-1-1 0,1 1 1,0 0-1,2-1 0,4-2-49,-1 0 1,0-1 0,0 0 0,8-6 0,-11 7 0,0 0 0,0 0 0,1 1 1,-1-1-1,1 1 0,0 0 0,-1 0 0,1 0 0,0 1 0,0-1 0,0 1 0,0 0 0,8 0 0,-12 2 34,0-1-1,0 0 0,-1 1 0,1-1 1,0 1-1,0 0 0,0-1 0,0 1 1,0-1-1,-1 1 0,1 0 0,0 0 1,0 0-1,-1-1 0,1 1 0,-1 0 0,1 0 1,-1 0-1,1 0 0,-1 0 0,1 0 1,-1 0-1,0 0 0,1 2 0,4 32 153,-3-19-163,-2-16 20,0 1 0,-1-1 1,1 1-1,0-1 0,0 1 0,1-1 0,-1 1 0,0-1 0,0 1 1,0-1-1,0 1 0,0-1 0,1 1 0,-1-1 0,0 1 0,0-1 0,1 1 1,-1-1-1,0 0 0,1 1 0,-1-1 0,0 1 0,1-1 0,-1 0 1,1 1-1,-1-1 0,0 0 0,1 0 0,-1 1 0,1-1 0,-1 0 1,1 0-1,-1 0 0,1 0 0,-1 1 0,1-1 0,-1 0 0,1 0 0,-1 0 1,1 0-1,-1 0 0,2 0 0,-1-1 13,1 0-1,-1 0 1,1 0-1,-1 0 1,1-1-1,-1 1 1,0 0-1,0-1 1,0 1-1,0 0 1,0-1 0,0 1-1,1-4 1,11-25 53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79 478 17460,'1'-2'145,"-1"1"1,1-1-1,0 1 0,0-1 1,-1 1-1,1-1 1,-1 1-1,0-1 0,1 1 1,-1-1-1,0 0 1,0 1-1,0-1 0,0 0 1,0 1-1,0-1 0,-1 1 1,1-1-1,0 0 1,-2-1-1,2 2-71,-1 1-1,1-1 1,-1 0-1,0 1 1,0-1-1,1 1 1,-1-1-1,0 1 1,0-1 0,0 1-1,1-1 1,-1 1-1,0 0 1,0-1-1,0 1 1,0 0-1,0 0 1,0 0-1,0-1 1,0 1 0,0 0-1,0 0 1,0 1-1,0-1 1,0 0-1,0 0 1,1 0-1,-1 1 1,0-1-1,0 0 1,0 1 0,0-1-1,0 1 1,0-1-1,1 1 1,-2 0-1,-2 2-15,0-1 0,1 1 0,-1-1 0,1 1 0,0 0 0,-1 0 0,1 0 0,1 1 0,-1-1 0,0 1 0,1-1 0,0 1 0,-2 5 0,3-7-99,0 0 0,0 0 1,1 0-1,-1 0 0,1 0 1,-1 0-1,1 0 0,0 0 1,0 0-1,0 0 0,0 0 1,0 0-1,0 0 0,1 0 1,-1 0-1,1 0 0,-1 0 1,1-1-1,0 1 0,0 0 1,0 0-1,0 0 0,0-1 1,0 1-1,0 0 0,0-1 1,1 1-1,-1-1 0,1 0 1,1 2-1,6 3-145,3 3 32,0-1 1,0 1 0,-1 1-1,0 0 1,-1 1-1,0 0 1,-1 1-1,0-1 1,10 19 0,-13-16 158,-1 0 0,0 1 0,0 0 0,-2-1 0,0 1 0,0 1 0,-2-1 0,0 0 1,0 0-1,-2 1 0,0-1 0,0 0 0,-2 0 0,0 0 0,0 0 0,-1 0 0,-10 21 1,13-32 25,-1-1 1,0 0-1,0 1 1,0-1 0,0 0-1,0 0 1,-1 0 0,1 0-1,-1 0 1,0-1-1,0 1 1,0-1 0,0 0-1,-3 2 1,5-3-18,0-1 1,0 1-1,0-1 0,0 0 1,0 0-1,0 1 0,0-1 0,-1 0 1,1 0-1,0 0 0,0 0 1,0 0-1,0 0 0,0 0 1,0-1-1,0 1 0,0 0 1,0-1-1,0 1 0,-2-1 1,2-1-2,-1 1 1,0-1 0,1 1 0,-1-1-1,1 1 1,0-1 0,-1 0 0,1 0 0,0 0-1,0 0 1,0 0 0,0 0 0,1 0-1,-2-2 1,0-7-12,0 1 0,0-1 0,1 0 0,0 0 1,1 0-1,1 0 0,-1 1 0,2-1 0,-1 0 0,1 1 0,1-1 0,0 1 0,1-1 1,0 1-1,0 0 0,7-10 0,6-9-77,0 2 1,2 0 0,1 1-1,25-26 1,50-37-38,-18 19 127,-67 58-15,-4 6 38,-9 17 36,1-2-6,0 0 0,0 0 1,-1 15-1,3-20-35,-1 0 0,1 0 0,1 0 0,-1 0 0,1 0 0,-1-1 0,1 1 0,0 0 0,0-1 0,1 1 0,2 5 0,-3-8-24,-1 0 0,1 0 1,0 0-1,0 0 0,-1-1 0,1 1 0,0 0 0,0 0 0,0-1 1,0 1-1,0-1 0,0 1 0,0-1 0,0 1 0,0-1 0,1 1 1,-1-1-1,0 0 0,0 0 0,0 0 0,0 0 0,0 1 0,1-2 1,-1 1-1,0 0 0,0 0 0,0 0 0,0 0 0,0-1 0,1 1 1,-1 0-1,0-1 0,0 1 0,0-1 0,0 0 0,0 1 0,1-2 1,5-3 14,-1 1 0,0-1 1,0-1-1,7-7 1,21-27 7,-3-1 1,-1-2-1,-2-1 1,-2-1-1,-2-2 1,27-72 0,-48 112-27,-1 1 0,1-1 0,-1 0 1,-1 0-1,1 0 0,0-13 1,-2 19-7,0 1 1,0 0 0,0 0 0,0-1 0,0 1 0,0 0 0,0-1-1,0 1 1,0 0 0,0 0 0,0-1 0,0 1 0,0 0 0,0-1-1,-1 1 1,1 0 0,0 0 0,0-1 0,0 1 0,-1 0 0,1 0-1,0 0 1,0-1 0,0 1 0,-1 0 0,1 0 0,0 0 0,0 0-1,-1 0 1,1-1 0,0 1 0,-1 0 0,1 0 0,0 0 0,0 0-1,-1 0 1,1 0 0,0 0 0,-1 0 0,1 0 0,-12 6 45,6 1-9,0 0 1,0 0-1,1 1 0,0-1 1,1 1-1,-1 0 0,-4 14 1,-20 65 292,21-59-158,-6 44-1,12-62-131,2 0-1,-1 0 1,1 0-1,0 0 1,1 0 0,0 0-1,1-1 1,3 13-1,-4-20-35,-1 1-1,1-1 0,0 0 1,0 1-1,0-1 1,1 0-1,-1 0 0,0 0 1,1 0-1,-1 0 0,1 0 1,0 0-1,0-1 1,0 1-1,0-1 0,0 1 1,0-1-1,0 1 1,0-1-1,0 0 0,1 0 1,-1 0-1,0-1 0,1 1 1,-1 0-1,0-1 1,1 0-1,-1 1 0,1-1 1,-1 0-1,1 0 1,-1 0-1,1-1 0,-1 1 1,1-1-1,-1 1 0,1-1 1,1-1-1,8-2 7,0-1 0,-1 0-1,0-1 1,0-1 0,-1 1 0,12-11-1,13-12 3,-1-1 0,-1-2-1,-2-2 1,29-41-1,-9 3 32,47-90 0,-91 149 87,-13 19-27,-10 21 30,3 0-74,1 2 0,2 0 0,0 0 0,2 1 0,2 0 1,1 0-1,1 0 0,1 1 0,2-1 0,1 1 0,1 0 0,2-1 0,1 1 0,10 36 1,-13-63-58,-1 0-1,1 0 0,0 0 1,0 0-1,0 0 0,1 0 0,0 0 0,-1 0 0,1 0 1,1-1-1,-1 1 0,0-1 0,1 1 0,0-1 0,3 4 1,-5-7-3,-1 0 0,0 1 1,1-1-1,-1 0 1,1 0-1,-1 0 0,0 0 1,1 1-1,-1-1 1,1 0-1,-1 0 0,1 0 1,-1 0-1,0 0 1,1 0-1,-1 0 1,1 0-1,-1 0 0,1 0 1,-1 0-1,1 0 1,-1 0-1,0-1 0,1 1 1,-1 0-1,1 0 1,-1 0-1,0-1 0,1 1 1,0 0-1,5-15-50,-5-19-122,-3 21 20,0 0 1,-1 1-1,0-1 0,-1 0 1,-1 1-1,0 0 1,-1 0-1,-13-20 0,3 7-257,-2 1 1,-37-39-1,41 50 418,-25-20 0,39 33-1,-1 0 0,1-1 0,0 1 0,0 0 1,0 0-1,0 0 0,0 0 0,0 0 0,0 0 0,0-1 1,0 1-1,0 0 0,0 0 0,0 0 0,0 0 0,0 0 1,0-1-1,0 1 0,0 0 0,0 0 0,0 0 0,0 0 1,0 0-1,0-1 0,0 1 0,0 0 0,0 0 0,1 0 1,-1 0-1,0 0 0,0 0 0,0-1 0,0 1 0,0 0 1,0 0-1,0 0 0,0 0 0,1 0 0,-1 0 0,0 0 1,0 0-1,0 0 0,0 0 0,0 0 0,1 0 0,-1 0 1,0 0-1,0 0 0,0 0 0,0 0 0,0 0 0,1 0 1,-1 0-1,0 0 0,0 0 0,0 0 0,0 0 0,0 0 1,1 0-1,-1 0 0,0 0 0,0 0 0,0 0 0,0 0 1,0 0-1,13 0 152,22-1 110,40-5 1,-64 5-553,-1-1 0,1 0 0,-1 0 0,0-2 0,0 1 0,0-1 0,0 0 1,11-8-1,-19 11 221,-1 0 1,1 0-1,-1 0 1,1 0-1,-1-1 1,1 1-1,-1 0 1,0-1-1,1 1 1,-1-1-1,0 1 1,0-1-1,0 0 1,-1 1-1,1-1 1,1-2-1,-3-8-601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55 17804,'3'-2'250,"-1"-1"0,1 1 1,-1-1-1,0 0 0,0 0 0,0 0 1,0 0-1,1-4 0,-3 7-208,0-1 0,0 0 0,1 0 0,-1 0 1,0 1-1,0-1 0,-1 0 0,1 0 0,0 1 0,0-1 0,0 0 0,0 0 0,-1 0 1,1 1-1,0-1 0,-1 0 0,1 1 0,-1-1 0,1 0 0,0 1 0,-1-1 0,1 0 1,-1 1-1,0-1 0,1 1 0,-1-1 0,0 1 0,1 0 0,-1-1 0,0 1 0,1-1 1,-1 1-1,0 0 0,0 0 0,1-1 0,-1 1 0,0 0 0,0 0 0,1 0 0,-1 0 1,-1 0-1,-6-2 116,0 1 1,1 1 0,-1-1 0,0 1-1,0 1 1,0-1 0,0 1 0,1 0-1,-1 1 1,0 0 0,1 0 0,-1 1-1,1 0 1,0 0 0,-11 7 0,6-2-148,1-1 0,0 1 0,0 1 0,1 0 0,0 1 0,1 0 0,0 0 0,-10 16 0,5-2 28,1 0 1,1 2 0,1-1-1,2 1 1,0 1-1,2-1 1,1 1 0,1 1-1,1-1 1,2 1-1,0 0 1,6 52 0,-4-73-24,1-1 0,0 0 1,1 0-1,-1 0 1,1 0-1,0 0 0,1 0 1,-1 0-1,1 0 0,1-1 1,6 10-1,-7-12-6,0 0 0,1 0 0,-1-1 0,1 1 0,-1-1 0,1 0-1,0 0 1,0 0 0,0-1 0,0 1 0,0-1 0,0 0 0,0 0 0,1 0 0,-1 0 0,0-1-1,9 0 1,-1-1 4,0 0 0,0 0-1,0-2 1,0 1 0,0-1-1,-1-1 1,1 0 0,14-8-1,-10 3 2,0 0-1,-1-1 0,0 0 1,26-25-1,-37 32-8,0-2-1,0 1 0,-1 0 1,1-1-1,-1 1 1,0-1-1,-1 0 1,1 0-1,-1 0 1,0-1-1,0 1 0,1-8 1,-3 11-5,1 0-1,-1 0 1,0 0 0,0 0-1,0-1 1,-1 1 0,1 0-1,0 0 1,-1 0 0,0 0-1,1 0 1,-1 0 0,0 0-1,0 0 1,0 0 0,0 0-1,0 0 1,-1 1 0,1-1 0,0 0-1,-1 1 1,0-1 0,1 1-1,-1-1 1,0 1 0,1 0-1,-1 0 1,0 0 0,0 0-1,0 0 1,0 0 0,0 1-1,0-1 1,-4 0 0,-2-1 3,0 1 1,-1 1-1,1-1 0,0 1 1,-1 1-1,1-1 0,0 1 1,0 1-1,0 0 0,0 0 1,0 0-1,0 1 0,0 0 1,1 1-1,-1 0 0,1 0 1,0 0-1,-12 11 0,18-14-1,0 0 0,-1 0-1,1 0 1,0 1-1,0-1 1,0 1-1,0-1 1,0 0 0,0 1-1,0 0 1,0-1-1,1 1 1,-1-1-1,1 1 1,-1 0 0,1 0-1,0-1 1,-1 1-1,1 0 1,0 0-1,0 1 1,1-2-1,-1 0 1,1 0-1,-1 0 1,1 0-1,0 0 0,-1 0 1,1 0-1,0-1 1,0 1-1,0 0 1,0-1-1,0 1 0,-1 0 1,1-1-1,0 1 1,0-1-1,0 1 0,0-1 1,1 0-1,-1 1 1,0-1-1,0 0 1,0 0-1,0 0 0,0 0 1,0 0-1,0 0 1,0 0-1,1 0 1,-1 0-1,0 0 0,0-1 1,1 0-1,10-1-3,-1-1 0,-1 0 0,1 0 0,0-2 0,-1 1 0,0-1 0,15-10 0,65-52-139,-59 42 96,-5 4-17,-20 15 30,1 0-1,0 0 0,0 1 1,0 0-1,1 0 1,-1 1-1,1 0 0,15-5 1,-22 8 27,0 1 0,-1 0 0,1 0-1,0 0 1,-1 0 0,1 0 0,0 0 0,0 0 0,-1 1 0,1-1 0,0 0 0,-1 0 0,1 0 0,0 1 0,-1-1 0,1 0 0,-1 1 0,1-1-1,-1 0 1,1 1 0,0-1 0,-1 1 0,1-1 0,-1 1 0,0-1 0,1 1 0,-1 0 0,1-1 0,-1 1 0,0-1 0,1 1 0,-1 0-1,0-1 1,0 1 0,0 0 0,0-1 0,1 1 0,-1 0 0,0-1 0,0 1 0,0 0 0,0 1 0,-2 35-17,2-37 19,-7 34 33,-17 55 0,14-56-120,-10 58 0,21-83-922,6-13 457,6-13 236,5-14-47,4-15-123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17612,'2'-1'1447,"-3"5"-498,-5 10-43,-9 19 455,4-12-1119,2 1-1,0 0 1,2 0-1,0 1 0,2 0 1,0 0-1,2 1 1,0-1-1,2 1 0,0-1 1,6 47-1,-5-67-271,1 1 0,0 0 0,0-1 1,0 1-1,0-1 0,1 1 0,0-1 0,-1 0 0,1 0 0,3 4 0,-4-6-2,-1-1-1,0 1 0,1-1 1,-1 0-1,1 1 0,-1-1 0,1 1 1,0-1-1,-1 0 0,1 0 0,-1 1 1,1-1-1,-1 0 0,1 0 1,0 0-1,-1 0 0,1 0 0,0 0 1,-1 0-1,1 0 0,-1 0 1,1 0-1,0 0 0,0 0 0,1-1-58,0 0 0,-1 0 0,1 0 0,-1 0 0,0 0 0,1 0 0,-1-1 0,0 1 0,0 0 0,1-1-1,-1 1 1,0-1 0,1-2 0,7-13-821,0 0-1,-2-1 0,1-1 1,-2 1-1,7-34 1,-8 24 288,-1 0 1,-2 0-1,-1-41 0,-1 63 989,0-1 0,-1 1 0,0 0 0,0 0 0,0 0 0,-1-1 0,0 2 0,-4-10 0,6 15-275,0-1 0,0 1 0,0 0 0,0 0 0,0 0 0,0-1 0,0 1 1,0 0-1,0 0 0,-1 0 0,1-1 0,0 1 0,0 0 0,0 0 0,0 0 0,-1-1 0,1 1 0,0 0 0,0 0 0,0 0 0,-1 0 0,1 0 0,0 0 0,0 0 0,-1-1 0,1 1 0,0 0 0,0 0 0,-1 0 0,1 0 1,0 0-1,0 0 0,-1 0 0,1 0 0,0 0 0,0 1-19,0-1 1,0 0-1,0 0 0,0 1 1,0-1-1,0 0 1,0 0-1,0 1 0,0-1 1,0 0-1,0 0 1,0 1-1,0-1 1,0 0-1,1 0 0,-1 0 1,0 1-1,0-1 1,0 0-1,0 0 1,0 0-1,1 1 0,-1-1 1,0 0-1,0 0 1,0 0-1,1 0 0,-1 0 1,0 0-1,0 1 1,1-1-1,-1 0 1,0 0-1,1 0 0,6 2 79,1 0-1,0 0 0,0-1 0,0 0 1,0-1-1,0 0 0,0 0 0,15-2 1,-17 1-89,34-4 76,45-11 0,-53 8-771,0 2 0,61-4 1,-92 10 579,0 0 0,-1 0 0,1 0 0,0 0 0,-1 0 0,1 0 0,0 0 0,-1 0 0,1 0 1,-1 1-1,1-1 0,0 0 0,-1 0 0,1 0 0,-1 1 0,1-1 0,0 0 0,-1 1 0,1-1 0,-1 1 0,1-1 1,-1 1-1,1 0 0,-1-1 20,0 1 0,0 0-1,0-1 1,0 1 0,-1-1 0,1 1 0,0 0 0,0-1 0,0 1 0,-1 0 0,1-1 0,0 1 0,-1-1-1,1 1 1,-1-1 0,1 1 0,-1-1 0,1 1 0,-1-1 0,1 0 0,-1 1 0,1-1 0,-1 1-1,1-1 1,-2 0 0,-17 13-709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17404,'-20'18'1792,"11"-2"-1000,9-3-272,10-7 865,12-3-137,11-6-328,5-6-208,9-2-248,4-2-136,1-2-368,-3 4-288,-8 5-568,-12 6-288,-18 7 872,-8 6-208,-19 6-232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15923,'0'11'2001,"6"-1"-1241,14-7-224,6-1 984,13-2-495,8 0-137,5-3-264,0 0-248,0 0-808,-2 0-448,-5 2 760,-4 1-168,-7-2-160</inkml:trace>
  <inkml:trace contextRef="#ctx0" brushRef="#br0" timeOffset="1">697 17 18340,'-4'11'1760,"7"-2"-1048,4-3-247,12-3 999,5 0-480,14-3-328,4 0-160,7-2-224,0-1-120,1-3-440,-6 1-288,-9-1-688,-6-1-1793,-13 1 2489,-10-1-440,-13 1-336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18204,'0'20'1608,"5"-8"-968,8-5-256,14-1 681,4-2-241,13-4-216,2-3-312,3-3-896,0-1-1449,2-9 1777,-3-3-280,-12-4-256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58 13667,'3'-3'859,"23"-23"1754,-19 11-900,-7 14-1599,0 1 1,0-1-1,0 1 0,0 0 1,0-1-1,0 1 1,0-1-1,-1 1 1,1-1-1,0 1 0,0-1 1,0 1-1,-1 0 1,1-1-1,0 1 1,-1 0-1,1-1 0,0 1 1,0 0-1,-1-1 1,1 1-1,-1 0 1,1-1-1,0 1 0,-1 0 1,1 0-1,-1 0 1,0-1-1,-1 0 14,-1 1 1,0-1-1,1 1 0,-1 0 1,0-1-1,0 1 0,1 1 1,-1-1-1,0 0 0,1 0 1,-1 1-1,0 0 0,1-1 1,-1 1-1,1 0 0,-1 0 1,-2 2-1,-3 2 8,-1 0 0,1 0 0,-12 10 0,4 0-88,0 1-1,1 0 1,1 1-1,1 1 1,0 0 0,1 1-1,1 0 1,-8 21-1,4-5 26,1 0 0,2 1-1,-13 70 1,23-96-57,0 0-1,1-1 1,1 1 0,0 0-1,0 0 1,0-1 0,2 1-1,1 11 1,-2-18-12,0 0 0,0 0-1,1 0 1,-1 0 0,1 0 0,-1 0 0,1-1-1,0 1 1,0 0 0,0-1 0,0 1 0,1-1 0,-1 0-1,1 0 1,-1 0 0,1 0 0,0 0 0,-1-1 0,1 1-1,0-1 1,0 0 0,1 1 0,-1-1 0,0-1-1,0 1 1,0 0 0,5-1 0,6 1 0,0-1 1,0 0 0,0-1-1,-1 0 1,1-2 0,19-4-1,-23 4 4,0 0-1,-1-1 1,1 0-1,-1-1 1,0 0 0,0 0-1,0 0 1,-1-2-1,10-7 1,-17 13-6,0 0 0,1-1-1,-1 1 1,0 0 0,0 0 0,0 0 0,0-1-1,-1 1 1,1 0 0,0-1 0,0 1 0,-1-1-1,1 1 1,-1-1 0,1 1 0,-1-1 0,0 0-1,0 1 1,1-1 0,-1 1 0,-1-4 0,1 3 1,-1 1 0,0-1 0,0 1 0,1-1 0,-1 1 0,0-1 1,-1 1-1,1-1 0,0 1 0,0 0 0,0 0 0,-1-1 0,1 1 1,-1 0-1,1 0 0,-3-1 0,-3-1 6,-1-1 0,0 2 1,0-1-1,0 1 0,0 0 0,0 0 0,-10 0 1,5 2-2,0-1-1,-1 2 1,-14 2 0,24-3-5,0 1-1,0 0 1,0 0-1,0 0 0,0 1 1,0-1-1,0 1 1,1 0-1,-1 0 0,1 0 1,-1 0-1,1 1 1,0-1-1,-4 5 1,6-7-4,1 0 1,0 1 0,0-1-1,-1 1 1,1-1-1,0 0 1,0 1 0,0-1-1,-1 1 1,1-1 0,0 0-1,0 1 1,0-1 0,0 1-1,0-1 1,0 1-1,0-1 1,0 1 0,0-1-1,0 0 1,0 1 0,0-1-1,0 1 1,0-1 0,0 1-1,0-1 1,1 1-1,-1-1 1,0 0 0,0 1-1,1-1 1,-1 0 0,0 1-1,0-1 1,1 1 0,-1-1-1,0 0 1,1 0-1,-1 1 1,0-1 0,1 0-1,-1 0 1,1 1 0,-1-1-1,0 0 1,1 0 0,20 6-26,-7-5-16,-1-1 1,0-1-1,1 0 1,-1-1-1,0-1 0,0 0 1,0 0-1,17-8 1,13-8-254,42-24 1,-54 26 119,-29 16 159,-1 0 0,1 0 0,-1 0 0,1 0 0,-1 1 0,1-1 0,-1 1 0,1-1 0,0 1 0,0 0 0,-1-1 0,1 1 0,0 0 0,-1 0 0,1 0 0,2 1 0,-3-1 13,-1 1 0,1 0 0,-1-1 0,1 1-1,-1 0 1,1 0 0,-1-1 0,1 1 0,-1 0 0,1 0 0,-1 0 0,0 0 0,0 0 0,1-1 0,-1 1 0,0 0-1,0 0 1,0 0 0,0 0 0,0 0 0,0 0 0,0 0 0,0 0 0,0-1 0,-1 1 0,1 0 0,0 0 0,-1 0-1,1 0 1,-1 1 0,-9 27 57,-22 45 1,19-46-95,-13 40 1,26-68 8,0 0 0,0 1 0,0-1 0,0 0 1,0 0-1,0 0 0,0 0 0,0 0 0,0 0 0,-1 0 1,1 0-1,0 1 0,0-1 0,0 0 0,0 0 0,0 0 1,0 0-1,0 0 0,0 0 0,0 1 0,0-1 1,0 0-1,0 0 0,0 0 0,0 0 0,0 0 0,0 0 1,1 0-1,-1 1 0,0-1 0,0 0 0,0 0 1,0 0-1,0 0 0,0 0 0,0 0 0,0 0 0,0 0 1,0 0-1,0 0 0,1 1 0,-1-1 0,0 0 0,0 0 1,0 0-1,0 0 0,0 0 0,0 0 0,0 0 1,0 0-1,1 0 0,-1 0 0,0 0 0,0 0 0,9-5-409,11-12 180,1-14-242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20884,'0'6'245,"-1"-1"0,0 0 0,0 0 0,0 1 0,-1-1 0,0 0 0,0 0 0,-3 5 0,-5 13 74,-8 33 78,1 0 1,3 2 0,3 0-1,2 0 1,-2 110 0,11-165-378,0 0 0,0 0 0,0 0 0,1 0 0,-1 0 0,1 0 0,0 0 1,0 0-1,1 4 0,-1-6-8,-1-1 0,1 1 0,0 0-1,-1-1 1,1 1 0,0 0 0,-1-1 0,1 1 0,0-1 0,0 0 0,-1 1 0,1-1-1,0 1 1,0-1 0,0 0 0,0 0 0,-1 0 0,1 1 0,0-1 0,0 0 0,0 0 0,0 0-1,0 0 1,0 0 0,0-1 0,-1 1 0,1 0 0,0 0 0,0 0 0,0-1 0,0 1-1,-1 0 1,1-1 0,0 1 0,1-1 0,14-9 83,0 0 1,0-1-1,-1 0 0,0-1 1,-1-1-1,18-22 0,-15 18-37,57-58-418,-4-3-1,82-118 0,-143 178-712,-9 18 1027,0 0 0,0-1 1,0 1-1,0 0 0,0-1 0,0 1 0,0 0 0,0 0 0,0-1 0,0 1 0,0 0 0,0-1 0,0 1 1,0 0-1,0-1 0,0 1 0,0 0 0,0 0 0,-1-1 0,1 1 0,0 0 0,0-1 0,0 1 0,0 0 1,-1 0-1,1 0 0,0-1 0,-1 1 0,0 0-54,-1-1-1,0 1 1,0 0 0,1 0-1,-1 0 1,0 0-1,0 0 1,0 1 0,1-1-1,-1 0 1,0 1 0,1-1-1,-1 1 1,-2 1 0,-22 9-764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1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23 10610,'-11'-1'519,"0"2"-1,-1-1 1,-18 5 0,26-4-461,0 0 1,0 1 0,0-1 0,0 1 0,0 0 0,0 0 0,1 1 0,-1-1 0,1 1 0,-1 0 0,1 0 0,-5 6 0,-25 34 275,3 1-1,1 1 1,-33 71 0,53-98-285,1 0 1,1 1-1,1 0 0,-4 20 1,8-29-31,1-1 0,0 1 0,1 0 0,0 0 0,0 0 0,1-1 0,0 1 0,1 0 0,0-1 0,4 11 0,8 17-7,2-1 1,1-1 0,2-1-1,1-1 1,1 0-1,2-2 1,2 0-1,0-2 1,38 34-1,-49-51-10,1 0 0,1-1-1,0-1 1,0 0 0,1-1-1,0-1 1,0 0 0,1-2 0,34 9-1,-40-13 0,1 0 0,-1 0-1,0-1 1,0-1 0,0 0-1,1-1 1,-1 0-1,0-1 1,0-1 0,0 1-1,0-2 1,-1 0 0,1 0-1,-1-1 1,0 0 0,13-9-1,-9 3 4,-1 0 0,-1-1-1,0 0 1,0-1 0,20-28 0,46-83 35,-37 57-26,13-13 36,-35 53 58,0 0-1,-2-2 1,-2 1-1,26-61 0,-40 83-55,0-1 0,0 0-1,-1 0 1,0-1 0,0 1-1,-1 0 1,0 0-1,0-1 1,0 1 0,-1 0-1,0 0 1,-1 0-1,0 0 1,0 0 0,0 0-1,-1 0 1,0 1 0,0-1-1,0 1 1,-1 0-1,0 0 1,-9-10 0,3 5 17,-1 1 0,0 0 0,-1 1 0,0 0 0,0 1 0,-1 1 0,0 0 0,0 0 0,-1 1 0,-18-5 0,-8 1-9,-1 1-1,1 2 1,-44-1 0,-6-2-129,81 9 170,-1 0 0,1-1 1,-1 0-1,1-1 0,0 0 0,0 0 0,0-1 0,0 0 0,1-1 0,-1 0 1,1 0-1,-13-12 0,2 0 76,2 2 61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15483,'-5'38'1785,"5"-8"-889,0-4-328,8-1 1032,0-4-367,10 0-329,2-5-136,0 0-560,3-3-456,-1 0 280,4 1-64,2 0-128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58 13059,'0'-5'476,"0"0"0,0 1 0,-1-1 0,0 0 0,1 0 0,-4-7 0,4 11-398,-1 0 1,1 0 0,-1 0 0,1 0 0,-1 0 0,0 0 0,1 0 0,-1 0 0,0 1 0,0-1 0,1 0 0,-1 1 0,0-1 0,0 0 0,0 1-1,0-1 1,0 1 0,0-1 0,0 1 0,0 0 0,0-1 0,0 1 0,0 0 0,0 0 0,0 0 0,0 0 0,-1 0 0,1 0 0,0 0 0,0 0-1,0 0 1,0 1 0,0-1 0,0 0 0,-2 1 0,-1 1 53,-1 0-1,0 1 1,1-1 0,0 1 0,-1 0-1,1 0 1,0 0 0,1 0-1,-1 1 1,0-1 0,1 1-1,0 0 1,-5 8 0,-4 8 170,-16 34 0,26-49-268,-9 21 39,2 0-1,0 1 1,1 0 0,2 0-1,1 1 1,1 0-1,2 0 1,0 0 0,2 0-1,1 0 1,1 0 0,11 51-1,-10-68-176,0-1-1,0 1 0,1-1 1,0 0-1,1-1 0,9 16 1,-11-22 38,0 1 0,-1-1 0,1 0 0,0 0 0,1 0 0,-1 0 0,0 0 0,1-1 0,-1 0 0,1 1 0,0-1 1,0-1-1,0 1 0,0-1 0,0 1 0,0-1 0,1 0 0,-1 0 0,6 0 0,20-2-321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16075,'3'7'391,"0"0"-1,0 0 0,-1 0 0,0 0 0,0 1 0,0 8 0,4 15 399,2 3-216,-4-12-207,1-1 0,1 0 0,1 0-1,1-1 1,20 38 0,-28-56-336,1-1 0,0 0-1,0 1 1,0-1-1,0 0 1,0 0-1,0 0 1,0 0 0,0 0-1,0 0 1,1 0-1,-1 0 1,0 0-1,0 0 1,1-1 0,-1 1-1,1-1 1,-1 1-1,1-1 1,-1 1-1,1-1 1,-1 0-1,1 0 1,-1 0 0,1 0-1,-1 0 1,1 0-1,-1 0 1,1 0-1,-1-1 1,1 1 0,-1 0-1,1-1 1,-1 1-1,0-1 1,1 0-1,-1 0 1,0 1 0,1-1-1,-1 0 1,0 0-1,0 0 1,0 0-1,2-3 1,5-3 100,-1-1 0,-1 0 0,0-1 0,0 0 0,5-10 1,1-3 161,-1-2 0,14-43 0,-20 53-136,-2 0 0,0 0 0,-1 0 0,0 0 0,-1 0 0,-1-23 0,-5 20 257,5 17-421,0 0-1,0-1 1,-1 1-1,1 0 1,0-1-1,0 1 1,-1 0-1,1-1 1,0 1-1,0 0 1,-1-1 0,1 1-1,0 0 1,-1 0-1,1-1 1,-1 1-1,1 0 1,0 0-1,-1 0 1,1 0 0,0 0-1,-1 0 1,1-1-1,-1 1 1,1 0-1,-1 0 1,1 0-1,0 0 1,-1 0 0,1 0-1,-1 1 1,20 2-4872,-3-2 3882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92 180 16564,'1'0'96,"-1"0"0,0 0 0,0 0 0,1 0 1,-1 0-1,0 0 0,1 0 0,-1 0 1,0 0-1,0 0 0,1 0 0,-1 0 0,0 0 1,1 0-1,-1 0 0,0 0 0,0-1 1,1 1-1,-1 0 0,0 0 0,0 0 1,0 0-1,1-1 0,-1 1 0,0 0 0,0 0 1,0-1-1,1 1 0,-1 0 0,0 0 1,0-1-1,0 1 0,0 0 0,0 0 1,0-1-1,0 1 0,0 0 0,0 0 0,1-1 1,-1 1-1,0 0 0,0-1 0,0 1 1,-1 0-1,1 0 0,0-1 0,0 1 0,0-1 1,-5 0 1347,-2 12-390,2 1-896,1 1 1,0 0-1,1 0 0,0 0 1,-1 26-1,3-15-179,1-1-1,6 38 1,-4-48 19,2-1 0,0 0 0,0 0 1,1 0-1,0 0 0,8 11 0,-7-12-2,0 0 0,0 0 0,-2 1 0,1-1 0,-1 1-1,3 21 1,-4-13-2,-2 0-1,-1 1 1,-3 33-1,1-42 5,0-1 1,0 0-1,-1 1 1,-1-1-1,0 0 1,0-1-1,-12 21 1,15-29 1,0-1 1,0 1 0,0 0 0,-1 0 0,1 0 0,-1-1 0,1 1 0,-1-1 0,0 1 0,0-1-1,1 0 1,-1 0 0,0 0 0,0 0 0,0 0 0,0 0 0,-1 0 0,1-1 0,-3 1-1,3-1 0,0 0-1,0 0 1,0 0-1,0-1 1,1 1-1,-1-1 1,0 1-1,0-1 1,1 0-1,-1 0 1,0 0-1,1 0 1,-1 0-1,1 0 1,-1 0-1,1-1 1,-1 1-1,1 0 1,0-1-1,0 1 0,0-1 1,0 1-1,-1-3 1,-4-6-21,1 0-1,1 0 1,0 0-1,1-1 1,0 0 0,0 1-1,1-1 1,1 0 0,0 0-1,0 0 1,1 0 0,2-18-1,1 2-25,1 1 0,1 0 1,2 0-1,11-29 0,3 8 6,2 0-1,2 1 1,35-48 0,-27 45 95,-3-2 0,24-54 0,-52 100-42,0 2-5,0 0 1,-1-1 0,1 1 0,-1 0 0,0-1 0,0 1 0,0-1 0,-1 1 0,1-1 0,-1 0 0,0 1 0,0-7 0,0 10-7,-1 0 0,1 0 0,0-1 0,0 1 0,0 0 0,0 0 0,0-1 1,-1 1-1,1 0 0,0 0 0,0 0 0,0-1 0,-1 1 0,1 0 0,0 0 0,0 0 0,-1 0 0,1 0 0,0 0 1,0-1-1,-1 1 0,1 0 0,0 0 0,0 0 0,-1 0 0,1 0 0,0 0 0,0 0 0,-1 0 0,1 0 0,0 0 1,-1 0-1,1 0 0,0 0 0,0 0 0,-1 1 0,1-1 0,-13 8 15,-6 15-1,10-8-13,0 0 0,2 1 0,0 1 0,0-1 1,2 1-1,0 0 0,1 0 0,0 0 0,2 1 0,0 0 1,1-1-1,1 27 0,1-39-68,-1-1 0,0 0 0,1 0 0,0 0 0,0 1 0,0-1 0,1 0 0,-1 0-1,1-1 1,0 1 0,0 0 0,0-1 0,6 7 0,-5-7 47,-1-1-1,1 0 1,0 0-1,0 0 1,0 0-1,1-1 1,-1 1 0,0-1-1,0 0 1,1 0-1,-1 0 1,1-1-1,-1 1 1,1-1-1,-1 1 1,1-1-1,4-1 1,24-1-218,5-4-70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14803,'2'11'2201,"0"0"-1209,-2-3-416,0 1 1913,0-2-1433,1-3-136,5-15-632,-1-21-200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16035,'4'5'180,"-1"0"-1,0 0 0,0 0 0,0 1 0,-1-1 0,0 1 0,0-1 1,0 1-1,0 0 0,-1 0 0,1 10 0,4 12 361,8 29 223,17 59 252,-25-97-793,1-1 0,1 1-1,20 32 1,-26-48-170,-1 0 0,1 0 0,1 0-1,-1-1 1,0 1 0,1-1 0,-1 1 0,1-1 0,0 0 0,0 0 0,0 0 0,0 0-1,0-1 1,0 1 0,5 1 0,-5-3-6,-1 0-1,1 1 1,0-1 0,-1-1-1,1 1 1,-1 0-1,1-1 1,0 1 0,-1-1-1,1 0 1,-1 1-1,1-1 1,-1-1 0,0 1-1,1 0 1,-1 0 0,0-1-1,0 0 1,0 1-1,0-1 1,3-3 0,14-16 282,-1-2 0,-1 0 1,0-1-1,21-43 1,-15 25-48,106-177 37,-122 200-1804,-10 15 536,-7 8 467,0 3-154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3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 17676,'1'2'126,"0"0"0,-1-1 0,1 1 0,0 0 0,-1 0 0,0 0 0,1 0 0,-1-1 0,0 1 0,0 0 0,0 0 0,0 0 1,-1 0-1,0 3 0,-8 31 139,2-14 175,-4 36-51,2 0 0,-3 87 0,12-144-384,0 1 0,0-1 0,0 0 0,-1 0 0,1 1-1,0-1 1,1 0 0,-1 1 0,0-1 0,0 0 0,1 1 0,-1-1 0,0 0-1,1 0 1,-1 0 0,1 1 0,0-1 0,-1 0 0,1 0 0,0 0-1,0 0 1,0 0 0,0 0 0,0 0 0,1 1 0,0-2 5,-1 0 0,0-1 0,1 1 0,-1 0 0,1-1 0,-1 1 0,0-1 1,1 0-1,-1 1 0,0-1 0,0 0 0,0 0 0,1 1 0,-1-1 0,0 0 0,0 0 0,0-1 1,0 1-1,-1 0 0,1 0 0,0 0 0,1-3 0,69-101 359,-24 33-211,69-81 0,-88 125-73,-21 22-736,0 0-1,-1-1 0,0 0 0,0 0 0,0 0 0,-1-1 0,6-11 0,-11 15 32,0 5 467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14107,'7'9'1800,"-2"1"-1031,3-3-249,-2 3 888,7 0-400,0 2-80,2-1-263,1 1-153,0-2-280,1 2-136,-1 1-400,-2-3-280,-1 3-441,-3-2 809,1-2-168,-3-2-176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17404,'-5'21'1599,"-12"34"1,9-34-945,-6 32 1,8-16-513,2 1 1,1-1-1,2 1 0,1 0 0,3 0 1,8 49-1,-11-84-137,1-1 0,-1 1 1,1-1-1,0 1 0,-1-1 0,1 0 1,0 1-1,0-1 0,1 0 0,2 4 1,-4-6-4,0 0 1,0 1 0,1-1 0,-1 0 0,1 0-1,-1 1 1,0-1 0,1 0 0,-1 0 0,0 0-1,1 0 1,-1 0 0,1 0 0,-1 1-1,1-1 1,-1 0 0,0 0 0,1 0 0,-1 0-1,1 0 1,-1-1 0,0 1 0,1 0-1,0 0 1,13-12 125,4-12 94,19-33 1,3-5 52,-8 16-5,2 1-1,2 3 1,72-68 0,-104 106-275,1 1-1,-1-1 1,1 1 0,-1 0 0,1 0 0,0 1 0,0-1-1,9-2 1,-14 5-17,0 0-1,0 0 0,0 0 0,0 0 0,0 0 0,1 0 1,-1-1-1,0 1 0,0 0 0,0 0 0,0 0 0,0 0 1,0 0-1,1 0 0,-1 0 0,0 0 0,0 0 0,0 0 1,0 0-1,0 1 0,0-1 0,1 0 0,-1 0 0,0 0 1,0 0-1,0 0 0,0 0 0,0 0 0,0 0 0,0 0 1,0 0-1,1 0 0,-1 0 0,0 1 0,0-1 0,0 0 1,0 0-1,0 0 0,0 0 0,0 0 0,0 0 1,0 0-1,0 0 0,0 1 0,0-1 0,0 0 0,0 0 1,0 0-1,0 0 0,-3 9-1017,-10 8-7,1-7 418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14019,'1'28'2000,"2"1"-1111,1-2-313,6-1 1792,2-4-1360,1 1-207,3-3-297,1-1-368,2 0-760,-2-6 1976,4-3-1328,-5-4 8,4-9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 15027,'0'0'50,"0"0"0,0 0 1,0 0-1,0-1 0,0 1 0,0 0 0,1 0 0,-1 0 0,0 0 1,0 0-1,0-1 0,0 1 0,0 0 0,0 0 0,0 0 0,1 0 0,-1 0 1,0 0-1,0 0 0,0-1 0,0 1 0,1 0 0,-1 0 0,0 0 1,0 0-1,0 0 0,0 0 0,1 0 0,-1 0 0,0 0 0,0 0 0,0 0 1,0 0-1,1 0 0,-1 0 0,0 0 0,0 0 0,0 0 0,0 0 1,1 0-1,-1 0 0,0 1 0,0-1 0,0 0 0,0 0 0,1 0 0,-1 0 1,0 0-1,0 0 0,0 13 888,-8 24-89,8-34-619,-54 201 2739,-44 186-1540,91-354-1707,6-27-235,3-20-478,22-161-3350,-16 105 3549,5-20-431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11803,'-25'6'835,"1"0"0,1 1 0,-30 14 0,-7 3-177,45-20-563,1 2 0,0 0-1,1 0 1,-1 1 0,-14 12 0,20-13-67,0 1 0,1 0-1,0 0 1,0 1 0,0 0-1,1 0 1,1 1 0,-9 15 0,4-3 13,1 2 1,2-1-1,0 1 1,1 0-1,1 0 1,1 1 0,1-1-1,1 1 1,2 0-1,0 0 1,6 44 0,0-34-17,1-1 0,1-1 1,2 0-1,1 0 1,1 0-1,2-2 1,32 54-1,-34-67-24,1 0 0,0-1 0,1 0 1,0-1-1,30 23 0,-34-30-2,1 0 0,0-1 0,0-1 0,1 1 1,0-2-1,0 0 0,1 0 0,-1-1 0,1-1 1,16 3-1,-23-5 8,-1-1 0,1 0 0,0 0 0,0 0 0,0-1 0,-1 0 0,1 0-1,0 0 1,-1-1 0,1 0 0,-1 0 0,10-5 0,-8 2 13,0 0-1,0 0 1,0-1-1,0 1 0,-1-2 1,0 1-1,8-12 1,2-6 37,-2-1 0,-1-1 0,-1 0 1,10-29-1,6-24 126,27-120 0,-45 149-182,-2-1 0,-2 0 0,-2-83 1,-5 114-20,-1-1 0,-5-24 0,6 39-2,0 1 1,-1-1-1,0 0 0,0 1 0,0-1 0,-1 1 1,0 0-1,0 0 0,0 0 0,-1 0 1,-7-8-1,9 12-8,0-1 0,0 0 1,-1 1-1,1 0 0,0-1 1,-1 1-1,1 0 0,-1 0 1,1 0-1,-1 1 0,0-1 0,1 1 1,-1-1-1,0 1 0,1 0 1,-1 0-1,-5 1 0,-2 0 123,-1 2-1,1-1 1,-15 7-1,19-7-53,-1 1-1,1-1 0,-1 0 0,0 0 0,0-1 1,1 0-1,-1 0 0,-9-1 0,-15-10 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14291,'0'0'53,"0"0"0,0 0 0,0-1 0,0 1 0,0 0 0,0 0-1,0-1 1,0 1 0,0 0 0,0 0 0,0-1 0,0 1 0,0 0 0,0 0 0,0-1 0,0 1 0,0 0-1,1 0 1,-1-1 0,0 1 0,0 0 0,0 0 0,0 0 0,1-1 0,-1 1 0,0 0 0,0 0 0,0 0-1,1 0 1,-1 0 0,0-1 0,0 1 0,0 0 0,1 0 0,-1 0 0,0 0 0,0 0 0,1 0 0,-1 0-1,0 0 1,0 0 0,1 0 0,2 14 1179,-3 33-224,-1-41-773,-6 195 1633,-1 61 695,10-283-2407,1-1 1,0 0-1,2 1 1,9-26-1,-4 15-141,47-147-412,-49 157 280,2 0 1,0 1-1,2 0 1,0 0-1,28-33 1,-38 51 105,0 1 0,0-1-1,1 1 1,-1 0 0,1 0 0,-1 0 0,1 0-1,0 0 1,0 0 0,0 1 0,0-1 0,0 1 0,0 0-1,0 0 1,0 0 0,1 0 0,-1 1 0,0-1-1,1 1 1,-1 0 0,7 0 0,-7 1 4,1 0 1,0 1-1,-1-1 0,1 1 0,-1-1 1,1 1-1,-1 0 0,0 0 1,0 1-1,0-1 0,0 1 0,0-1 1,-1 1-1,1 0 0,-1 0 1,0 0-1,1 1 0,1 3 1,-1-1 7,0-1 1,0 1-1,0 1 1,-1-1 0,0 0-1,0 1 1,0-1-1,-1 1 1,0-1 0,0 9-1,-1-11 12,0-1 0,-1 0 0,1 0 0,-1 0 0,0 1 0,0-1 0,0 0 0,0 0-1,0 0 1,-1 0 0,1 0 0,-1-1 0,0 1 0,0 0 0,0-1 0,0 1 0,0-1 0,-1 0 0,1 0 0,-1 0-1,1 0 1,-5 3 0,-7 2-60,0 0 0,-1-1 0,0-1-1,0 0 1,0-1 0,0 0 0,0-1-1,-1-1 1,0-1 0,1 0 0,-25-2-1,40 1 62,-1 0-1,0 0 0,1 0 0,-1 0 0,0 0 1,1 0-1,-1 0 0,1 0 0,-1 0 0,0-1 1,1 1-1,-1 0 0,1 0 0,-1-1 0,0 1 1,1 0-1,-1-1 0,1 1 0,-1 0 1,1-1-1,-1 1 0,1-1 0,0 1 0,-1-1 1,1 1-1,0-1 0,-1 1 0,1-1 0,0 1 1,-1-1-1,1 0 0,0 1 0,0-1 0,0 1 1,-1-1-1,1 0 0,0 1 0,0-1 0,0 0 1,0 1-1,0-1 0,0 0 0,1 1 0,-1-1 1,0 1-1,0-1 0,0 0 0,1 0 0,5-11-122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12419,'1'-1'119,"-1"1"1,1 0 0,0 0 0,-1 0-1,1 0 1,0-1 0,0 1 0,-1 0-1,1 0 1,0 0 0,0 0 0,-1 1-1,1-1 1,0 0 0,0 0 0,-1 0-1,1 1 1,0-1 0,0 0 0,-1 1-1,1-1 1,-1 0 0,1 1 0,0-1-1,-1 1 1,1-1 0,-1 1-1,1-1 1,-1 1 0,1 0 0,-1-1-1,1 1 1,-1 0 0,15 29 2638,-10-19-2138,-2-6-409,0 0 0,0 0-1,0 0 1,1 0-1,-1-1 1,1 1 0,0-1-1,1 0 1,-1 0 0,1-1-1,0 1 1,0-1-1,0 0 1,0 0 0,0-1-1,1 0 1,7 3 0,-3-3-263,0 0 1,0-1-1,-1 0 1,1-1-1,0 0 1,0 0-1,0-1 1,0 0-1,14-5 1,-16 3-1090,-19 2 571,-9 0 20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16203,'-3'15'1529,"6"-7"-921,4-1-240,8-4 608,2-2-144,6-1-231,3-1-241,2-2-921,-2 1 625,-7-2-152,-4 0-96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17708,'0'0'58,"0"0"1,0-1-1,-1 1 1,1 0-1,0-1 1,0 1 0,0 0-1,0-1 1,-1 1-1,1 0 1,0-1-1,0 1 1,-1 0-1,1-1 1,0 1-1,0 0 1,-1 0 0,1-1-1,0 1 1,-1 0-1,1 0 1,0 0-1,-1 0 1,1-1-1,0 1 1,-1 0-1,1 0 1,-1 0-1,1 0 1,0 0 0,-1 0-1,-17 3 626,-16 14 485,25-11-1040,0 0 0,1 1-1,0 1 1,0-1 0,1 1 0,-1 1 0,2-1 0,-1 1 0,1 0-1,1 1 1,0-1 0,0 1 0,1 0 0,-4 14 0,0 0-77,2 1 1,1 0 0,1 0-1,1 0 1,1 26-1,1-39-30,1 0 0,1-1 0,0 1 0,1 0 0,0-1 0,5 16 0,-6-24-17,0-1-1,0 1 1,0 0 0,1-1-1,-1 1 1,1-1-1,-1 0 1,1 1-1,0-1 1,0 0-1,0 0 1,0 0 0,0 0-1,1 0 1,-1-1-1,0 1 1,1-1-1,-1 0 1,1 1 0,0-1-1,-1 0 1,1 0-1,0-1 1,0 1-1,0-1 1,-1 1 0,1-1-1,0 0 1,0 0-1,0 0 1,4-1-1,-1 0 8,1-1 0,-1 0-1,0 0 1,0 0 0,1-1 0,-2 0-1,1 0 1,0 0 0,-1-1-1,1 0 1,-1 0 0,7-8-1,-8 9 21,0-1 0,-1 0 0,1 0 0,-1 0 0,0-1 0,0 1 0,-1-1 0,1 1 0,-1-1 0,0 0 0,0 0 0,-1 0-1,1 0 1,-1 0 0,0 0 0,0-8 0,-1 11-10,0 0-1,0 0 1,-1 0-1,1 0 1,0 1-1,-1-1 1,1 0 0,-1 0-1,0 1 1,0-1-1,1 0 1,-1 0-1,0 1 1,-1-1-1,1 1 1,0-1-1,0 1 1,0 0-1,-1-1 1,1 1 0,-4-2-1,3 2 2,-1 0-1,1 0 1,-1 0-1,0 0 1,0 0-1,0 0 1,1 1 0,-1 0-1,0-1 1,0 1-1,0 0 1,0 0-1,-3 1 1,2 0-18,1-1 0,0 1 0,-1-1 0,1 1 0,0 0 0,0 0 0,0 0 0,0 1 0,0-1 0,0 1 0,0 0 0,0 0 0,1 0 0,-1 0 0,1 0 0,-1 1 0,1-1 0,0 1 0,0-1 0,0 1 0,0 0 0,0 0 0,1 0 0,-1 0 0,0 4 0,1-7-6,1 1 0,0 0 0,0 0-1,0 0 1,0-1 0,0 1-1,0 0 1,0 0 0,0 0-1,0 0 1,0-1 0,0 1 0,1 0-1,-1 0 1,0-1 0,0 1-1,1 0 1,-1 0 0,1-1 0,-1 1-1,1 0 1,-1-1 0,1 1-1,-1 0 1,1-1 0,-1 1-1,1-1 1,0 1 0,-1-1 0,1 1-1,0-1 1,-1 0 0,1 1-1,0-1 1,0 0 0,0 1-1,-1-1 1,1 0 0,0 0 0,0 0-1,0 0 1,-1 0 0,1 0-1,0 0 1,0 0 0,1 0-1,4-1-12,-1 0-1,1 0 0,-1 0 0,1 0 0,7-4 0,5-3-95,-1-2-1,29-20 1,16-8-273,-61 37 369,1 1 0,-1-1 0,0 0 0,0 1 0,0-1 0,1 1 0,-1-1 0,0 1 0,1 0 0,-1 0 0,0-1-1,1 1 1,-1 0 0,0 0 0,1 0 0,-1 1 0,0-1 0,1 0 0,0 1 0,-1-1 5,0 1 1,0-1-1,-1 1 0,1 0 1,-1-1-1,1 1 0,-1 0 1,1 0-1,-1-1 1,1 1-1,-1 0 0,1 0 1,-1 0-1,0-1 0,1 1 1,-1 0-1,0 0 0,0 0 1,0 0-1,0 0 1,0 1-1,0 5-12,0 1 0,-1-1 1,0 1-1,-1-1 0,-2 9 0,-45 135-3,49-151 3,0-1-1,0 1 0,1 0 1,-1 0-1,0 0 0,0 0 1,0 0-1,0 0 0,0 0 1,1 0-1,-1 0 0,0 0 1,0 0-1,0 0 0,0 0 1,0 0-1,1 0 0,-1 0 1,0 0-1,0 0 1,0 0-1,0 0 0,1 0 1,-1 0-1,0 0 0,0 0 1,0 0-1,0 1 0,0-1 1,0 0-1,1 0 0,-1 0 1,0 0-1,0 0 0,0 0 1,0 0-1,0 1 0,0-1 1,0 0-1,0 0 1,0 0-1,1 0 0,-1 0 1,0 0-1,0 1 0,0-1 1,0 0-1,0 0 0,0 0 1,0 0-1,0 1 0,0-1 1,0 0-1,0 0 0,0 0 1,0 0-1,0 0 0,0 1 1,-1-1-1,4-4-50,0 0-1,-1 0 0,0-1 1,0 1-1,0-1 1,1-5-1,-1 4-8,11-33-315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19308,'-1'2'236,"-1"-1"-1,1 1 1,0-1 0,0 1 0,0-1-1,0 1 1,0 0 0,0 0-1,1 0 1,-2 3 0,-12 40 328,2 0 1,2 1 0,2 1-1,-3 85 1,10-128-556,1 5 10,0-1 0,0 0 0,2 12 1,-2-19-13,0 0 1,1 0 0,-1 0-1,0 0 1,1 1 0,-1-1-1,1 0 1,-1 0 0,1 0-1,0 0 1,-1 0 0,1 0-1,1 1 1,-2-2-1,1 1 1,0-1-1,-1 0 1,1 0-1,-1 1 1,1-1-1,0 0 0,-1 0 1,1 0-1,-1 0 1,1 0-1,0 0 1,-1 0-1,1 0 0,0 0 1,-1 0-1,1 0 1,0 0-1,-1 0 0,1 0 1,-1-1-1,1 1 1,0 0-1,-1 0 1,1-1-1,0 0 0,9-6 48,-1-1 0,0 0 0,0-1 0,-1 1 0,0-2 0,-1 1 0,9-16-1,6-5 53,186-226-762,-207 256 559,0-1-1,0 0 1,-1 1 0,1-1-1,-1 0 1,1 0 0,-1 0 0,1 1-1,-1-1 1,0 0 0,1 0-1,-1 0 1,0 0 0,1 0-1,-1 0 1,0 0 0,0-2-1,-1 3 52,1 0 0,-1 0 0,1-1-1,-1 1 1,1 0 0,-1 0 0,0-1-1,1 1 1,-1 0 0,0 0 0,1 0-1,-1 0 1,1 0 0,-1 0 0,0 0-1,1 0 1,-1 0 0,0 1 0,1-1-1,-1 0 1,1 0 0,-1 0 0,1 1-1,-1-1 1,0 0 0,1 1 0,-1 0-1,-15 6-684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16876,'0'26'1800,"2"-1"-984,2-2-304,3-3 801,2 2-129,1-5-384,3 0-248,-3-6-1112,2-6-1440,-4-10 1759,0-9-295,-3-10-232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56 12155,'-1'-2'252,"-1"1"0,1-1 0,0 0 0,0 0 1,-1 1-1,1-1 0,-1 1 0,1-1 0,-1 1 1,0 0-1,1-1 0,-1 1 0,0 0 1,0 0-1,0 0 0,0 0 0,0 1 0,0-1 1,0 1-1,0-1 0,0 1 0,-1 0 0,1-1 1,0 1-1,0 0 0,0 0 0,0 1 1,0-1-1,-1 0 0,-2 2 0,-2-1-22,0 1-1,0 0 0,1 0 1,-1 1-1,1 0 1,-1 0-1,1 0 1,-9 7-1,8-3-178,-1 0 1,1 0-1,1 1 0,0 0 1,0 0-1,0 1 0,1-1 1,0 1-1,1 1 0,-6 15 1,7-17-42,1 0 0,0-1 0,0 1 0,1 0 0,0 1 0,0-1 0,1 0 0,0 0 0,0 0 0,1 0 0,0 0 0,1 0 0,3 14 1,-4-20-8,-1-1 0,1 0 1,-1 1-1,1-1 0,0 0 1,-1 1-1,1-1 0,0 0 1,0 0-1,0 0 0,0 0 1,0 0-1,0 0 1,0 0-1,0 0 0,1 0 1,-1 0-1,0-1 0,0 1 1,1 0-1,-1-1 0,0 1 1,1-1-1,-1 0 1,2 1-1,0-1 2,-1 0 1,1-1-1,0 1 1,-1-1-1,1 1 1,-1-1-1,1 0 1,-1 0-1,1 0 1,-1 0-1,1-1 1,2-2-1,5-3 13,0-1 0,-1 0-1,0-1 1,14-17-1,1-7 38,22-36 0,-38 56-43,-1-1-1,0 0 1,-1-1 0,-1 1 0,7-29-1,-12 41-17,1 1 0,-1 0 0,0 0 0,0-1 0,1 1 0,-1 0 0,0-1-1,0 1 1,0 0 0,0 0 0,-1-1 0,1 1 0,0 0 0,0-1 0,-1 1 0,1 0-1,-1 0 1,1 0 0,-1-1 0,0 1 0,1 0 0,-3-2 0,2 3-14,0 0 0,0 0 0,0-1 0,0 1 0,0 0 0,0 0 1,0 0-1,0 1 0,0-1 0,0 0 0,0 0 0,0 0 0,0 1 0,0-1 0,0 1 0,0-1 1,0 1-1,0-1 0,1 1 0,-1-1 0,0 1 0,0 0 0,0-1 0,1 1 0,-1 0 1,0 0-1,1-1 0,-1 2 0,-5 5-207,1-1-1,1 1 1,-1 0 0,1 1 0,0-1 0,1 0 0,0 1 0,0 0-1,0 0 1,1 0 0,1 0 0,-1 0 0,1 1 0,0 15-1,4-4-373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13483,'3'5'309,"0"-1"1,0 1-1,0-1 1,-1 1-1,0 0 1,0 0 0,-1 0-1,1 0 1,-1 0-1,1 9 1,0 3 463,-3 33 0,1-26 17,-11 98 1375,6-84-1607,1 0-1,2 39 0,2-77-550,0 0-1,0 0 1,0 0 0,0 1 0,0-1-1,0 0 1,0 0 0,0 0 0,0 0 0,0 0-1,0 0 1,0 1 0,0-1 0,0 0-1,0 0 1,0 0 0,0 0 0,0 1-1,0-1 1,0 0 0,0 0 0,0 0-1,0 0 1,0 0 0,0 0 0,0 1-1,0-1 1,1 0 0,-1 0 0,0 0-1,0 0 1,0 0 0,0 0 0,0 0 0,0 1-1,0-1 1,1 0 0,-1 0 0,0 0-1,0 0 1,0 0 0,0 0 0,0 0-1,0 0 1,1 0 0,-1 0 0,0 0-1,0 0 1,0 0 0,0 0 0,0 0-1,1 0 1,-1 0 0,0 0 0,0 0 0,8-9 126,5-18-38,43-159 223,-18 54-299,-30 103-19,-7 21-3,2-1 0,-1 1 1,1 0-1,0 0 1,1 0-1,0 0 0,0 0 1,7-8-1,-10 15 2,-1 0 0,1 0 0,0 0 0,0 1 0,0-1 0,0 0 1,0 0-1,0 1 0,0-1 0,0 0 0,0 1 0,0-1 0,0 1 0,1-1 0,-1 1 0,0 0 0,0 0 0,0-1 0,1 1 0,-1 0 0,0 0 0,3 0 0,-3 1 0,1 0 0,0-1 0,0 1 0,0 0 0,0 0-1,-1 0 1,1 0 0,0 0 0,-1 0 0,1 1 0,-1-1-1,3 3 1,2 4 0,0 0-1,-1 1 0,0-1 0,6 14 1,-9-18 7,0 0-1,-1 1 1,1-1 0,-1 0 0,0 1-1,0-1 1,0 1 0,-1-1 0,0 1 0,0 0-1,0-1 1,0 1 0,-1-1 0,1 1 0,-1-1-1,0 1 1,-1-1 0,1 0 0,-1 1-1,0-1 1,0 0 0,-3 5 0,0-3 12,1-1-1,-1 1 1,0-1 0,-1 0 0,1 0-1,-1-1 1,0 1 0,-1-1-1,1-1 1,0 1 0,-1-1 0,0 0-1,-9 2 1,15-5-30,-11 4-10,-1 0 0,-17 2 1,27-6-91,1 1 0,0-1 0,0 0 0,-1 0 0,1 0 0,0 0 0,-1 0 0,1 0 0,0-1 0,0 1 0,-1-1 0,1 0-1,0 1 1,0-1 0,0 0 0,0 0 0,0-1 0,0 1 0,0 0 0,0 0 0,-2-3 0,4 3 77,-1 1 0,1-1 0,0 0-1,0 1 1,-1-1 0,1 1 0,0-1 0,0 0-1,0 1 1,0-1 0,0 0 0,0 1-1,0-1 1,0 0 0,0 1 0,0-1-1,0 0 1,0 1 0,1-1 0,-1 1 0,0-1-1,0 0 1,1 1 0,-1-1 0,0 1-1,1-1 1,-1 1 0,2-2 0,10-6-667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15059,'0'0'87,"0"0"0,0-1 0,1 1 1,-1 0-1,0 0 0,0 0 0,0 0 0,1-1 0,-1 1 0,0 0 0,0 0 0,1 0 0,-1 0 0,0 0 1,0 0-1,1 0 0,-1-1 0,0 1 0,0 0 0,1 0 0,-1 0 0,0 0 0,1 0 0,-1 0 0,0 0 1,0 1-1,1-1 0,-1 0 0,0 0 0,0 0 0,1 0 0,0 9 1273,-8 19-163,6-24-841,-24 75 687,5 0 1,3 2-1,-10 107 0,27-183-1026,-1 1 0,1 0 0,0 0 1,1 0-1,-1 0 0,3 10 0,-3-16-16,0 1-1,0-1 1,0 0 0,1 0 0,-1 0-1,0 0 1,0 1 0,0-1 0,0 0-1,0 0 1,0 0 0,0 0-1,0 0 1,1 0 0,-1 1 0,0-1-1,0 0 1,0 0 0,0 0 0,0 0-1,1 0 1,-1 0 0,0 0-1,0 0 1,0 0 0,0 0 0,1 0-1,-1 0 1,0 0 0,0 0-1,0 0 1,0 0 0,1 0 0,-1 0-1,0 0 1,0 0 0,0 0 0,0 0-1,1 0 1,-1 0 0,0 0-1,0 0 1,0 0 0,0 0 0,1 0-1,-1 0 1,0-1 0,0 1 0,0 0-1,0 0 1,0 0 0,0 0-1,1 0 1,-1-1 0,6-9 23,1-17-4,0 0 0,-2 0 0,-2 0 0,2-41 0,-5 62-23,1 1 2,-2-41-24,-1 40-3,-1 11 6,-1 17-15,4-19 35,-1 69-29,1-66 30,1-1 1,0 1 0,0 0-1,0-1 1,0 1 0,1-1-1,0 0 1,0 1-1,1-1 1,4 7 0,-6-10 1,0-1 0,0 0 0,0 0 0,1 0 0,-1 0 1,0 0-1,0 0 0,1 0 0,-1 0 0,1 0 0,-1-1 0,1 1 1,-1-1-1,1 1 0,-1-1 0,1 1 0,0-1 0,-1 0 1,1 0-1,-1 0 0,1 0 0,0 0 0,-1 0 0,1 0 0,-1-1 1,1 1-1,0 0 0,-1-1 0,1 1 0,-1-1 0,2-1 1,6-2 1,-1-1 0,1 0 0,-1 0 1,8-8-1,-6 5-2,10-9 5,-16 12-10,0 1-1,1 0 1,-1 1 0,1-1 0,0 1-1,0 0 1,0 0 0,0 0 0,0 1 0,1-1-1,6-1 1,-11 4 1,0 1-1,0-1 1,0 0-1,1 0 1,-1 1-1,0-1 1,0 1-1,0-1 1,0 1-1,0-1 1,0 1-1,0-1 1,0 1-1,0 0 1,0 0-1,0 0 1,0-1-1,-1 1 1,1 0-1,0 0 1,0 0-1,-1 0 1,2 2-1,11 31-41,-9-23 31,-2-6 11,1 4 4,0-1 1,1 1 0,0-1 0,8 12 0,-11-18 4,1 0 0,-1-1 0,1 1 0,-1-1 0,1 1 0,-1-1 0,1 0 0,0 1 0,0-1 0,0 0 0,0 0 0,0 0 0,0 0 0,0-1 0,0 1 0,0-1 0,0 1 0,0-1 0,0 1 0,0-1 0,1 0 0,-1 0 0,0 0 0,4-1 0,5-2 27,-1-1-1,1 0 0,0-1 0,-1 0 0,0 0 1,0-1-1,0-1 0,16-14 0,-12 11 12,0 0-1,29-16 0,-41 25-42,0 0 0,0 0-1,0 0 1,1 0 0,-1 1-1,0-1 1,1 1 0,-1-1-1,1 1 1,-1 0 0,0 0-1,1 0 1,-1 0 0,1 1-1,-1-1 1,0 0 0,1 1-1,-1 0 1,0 0-1,1-1 1,-1 1 0,0 1-1,0-1 1,0 0 0,0 0-1,3 3 1,0 2 0,0 0 0,0 0-1,0 0 1,-1 0 0,0 1 0,0 0 0,3 7-1,-7-12 0,1-1 0,0 1 0,-1-1 0,1 1 0,0-1-1,0 0 1,0 1 0,0-1 0,0 0 0,1 0 0,-1 0-1,0 0 1,0 0 0,1 0 0,-1 0 0,1 0 0,1 1-1,-2-2-4,0 0-1,1 0 0,-1 0 0,0 0 0,0 0 0,0-1 0,1 1 0,-1 0 1,0-1-1,0 1 0,0 0 0,0-1 0,1 0 0,-1 1 0,0-1 0,0 0 1,0 1-1,0-1 0,0 0 0,-1 0 0,1 0 0,0 0 0,1-1 0,10-14-303,0 0 0,-1-1-1,-1 0 1,0 0-1,-2-1 1,0-1 0,-1 1-1,5-20 1,-6-1-231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15299,'-4'0'1913,"1"0"-1193,0-4 2897,5 0-3769,0 1-473,1-1 585,3 1-152,4 1-168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15027,'0'20'933,"1"0"-1,5 38 1,1 4-774,7 175 451,-25 337 0,0 180 64,16-701-624,-3-31 76,0 1 0,-3 44 0,-1-47-265,-1 0 0,-1 0 0,-11 30 0,12-46-541,4-11 227,3-7 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48 210 13491,'1'1'236,"0"0"1,0 0-1,-1 1 0,1-1 1,-1 0-1,1 1 0,-1-1 1,0 0-1,1 1 1,-1-1-1,0 1 0,0-1 1,0 1-1,0-1 0,0 0 1,0 1-1,0-1 1,-1 1-1,0 1 0,-12 31 2428,3-10-2175,-1 7-11,8-25-376,0 1-1,1-1 1,0 1-1,0 0 0,0 0 1,1 0-1,0 0 1,0 0-1,1 8 1,0-15-91,0 1 1,0-1 0,0 0 0,0 1-1,0-1 1,0 0 0,0 1 0,0-1-1,0 0 1,0 0 0,1 1 0,-1-1 0,0 0-1,0 1 1,0-1 0,0 0 0,0 1-1,1-1 1,-1 0 0,0 0 0,0 1-1,1-1 1,-1 0 0,0 0 0,0 0-1,1 1 1,-1-1 0,0 0 0,1 0 0,-1 0-1,0 0 1,0 0 0,1 0 0,-1 0-1,0 1 1,1-1 0,-1 0 0,1 0-1,14-8 254,12-18-28,-10 9-252,-1-1 1,-1-1 0,0-1 0,-2 0-1,0-1 1,10-24 0,-23 45 9,0 0 0,0 0 1,0 0-1,0 0 0,0 0 0,0 0 1,0 0-1,0 0 0,-1 0 1,1 0-1,0 0 0,0 0 0,0 0 1,0 0-1,0 0 0,0 0 0,0 0 1,0 0-1,0 0 0,0 0 1,0 0-1,0 0 0,0 0 0,0 0 1,0-1-1,0 1 0,0 0 1,0 0-1,0 0 0,0 0 0,0 0 1,0 0-1,0 0 0,-8 10-43,-9 17 66,9-9 62,1 0 0,1 0 1,0 0-1,2 1 0,0 0 0,1 0 0,-2 38 1,5-55-65,0 0 1,0 0 0,0 0 0,1 0 0,-1 0 0,0 0 0,1 0 0,-1 0 0,1 0 0,0 0 0,-1-1 0,1 1 0,0 0 0,0 0 0,0-1 0,1 1 0,-1 0 0,0-1-1,3 3 1,-2-3-6,-1-1 0,1 1 0,-1-1 0,1 1 0,0-1 0,-1 0 0,1 0 0,0 1 0,-1-1 0,1 0 0,0-1 0,0 1 0,-1 0 0,1 0 0,0-1 0,-1 1 0,1-1 0,-1 1 0,1-1 0,-1 0 0,1 0 0,-1 1 0,1-1 0,1-2 0,18-13 5,-1-2 1,-1 0-1,-1-1 0,0 0 1,15-24-1,-13 18-31,34-42-177,74-120 0,-128 187 191,18-39-78,-18 38 78,1 0 0,-1 0 1,0 0-1,0 0 0,1 0 0,-1 0 0,0 0 0,0 0 0,0 0 0,0 0 0,0 0 1,-1 0-1,1 0 0,0 0 0,-1-2 0,1 3 2,-1-1 1,1 1-1,0 0 1,-1-1-1,1 1 1,-1 0-1,0-1 1,1 1-1,-1 0 0,1 0 1,-1-1-1,1 1 1,-1 0-1,0 0 1,1 0-1,-1 0 0,1 0 1,-1 0-1,0 0 1,1 0-1,-1 0 1,1 0-1,-1 0 0,0 0 1,1 0-1,-1 1 1,1-1-1,-2 1 1,-6 1 31,0 2 0,0-1 0,0 1 0,1 0 0,-1 1 0,1 0 0,0 0 0,-10 11 0,3-2 68,0 0 0,-20 30 0,25-30-33,0 1 1,0 0 0,2 1-1,0-1 1,1 1 0,-6 21-1,11-29-37,-1 1-1,1-1 0,0 1 1,1-1-1,-1 1 0,3 11 1,-1-15-20,-1-1 1,1 1-1,1-1 0,-1 1 1,1-1-1,0 0 1,0 1-1,0-1 0,0 0 1,1 0-1,-1-1 1,6 6-1,-4-5-87,0-2-1,-1 1 1,1 0 0,0-1-1,1 0 1,-1 0 0,0 0-1,1 0 1,-1-1 0,1 1-1,0-1 1,-1 0 0,1-1-1,0 1 1,7-1-1,10-1-826,-1 0 0,25-5 0,-33 4 589,17-3-403,-4-1-225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16860,'-11'10'4127,"-10"9"-2333,9-4-1444,0 0 0,1 1 0,0 0 0,1 0 0,1 1 0,1 1 0,0 0 0,1 0 1,-5 23-1,11-39-335,1 0 1,-1 0 0,1 0 0,-1 1 0,1-1 0,0 0-1,0 0 1,0 0 0,0 1 0,0-1 0,1 0-1,-1 0 1,1 0 0,-1 1 0,1-1 0,0 0 0,0 0-1,-1 0 1,3 3 0,-1-4-20,0 0 0,-1 0 1,1 0-1,0 0 0,-1 0 0,1-1 1,0 1-1,0-1 0,0 1 0,0-1 0,0 1 1,0-1-1,0 0 0,0 0 0,-1 0 0,1 0 1,0-1-1,0 1 0,0 0 0,0-1 1,0 1-1,2-2 0,40-13-302,-36 12 240,0 0 0,0 0 0,0 0 1,0 1-1,0 0 0,0 1 0,1 0 0,-1 0 1,11 1-1,-18 0 56,1 1 1,0-1-1,0 1 1,0-1-1,-1 1 0,1 0 1,0-1-1,0 1 1,-1 0-1,1 0 1,-1 0-1,1 1 1,-1-1-1,0 0 0,1 1 1,-1-1-1,0 0 1,0 1-1,0-1 1,0 1-1,0 0 1,0-1-1,0 1 0,0 0 1,-1 0-1,1-1 1,-1 1-1,0 0 1,1 0-1,-1 0 0,0 0 1,0 0-1,0-1 1,0 1-1,0 0 1,-1 4-1,0 1 45,0 1 0,-1-1-1,0 1 1,0-1 0,-1 1-1,0-1 1,-6 11 0,5-11 27,0-1 1,-1 1-1,0-1 0,0 0 1,-1-1-1,0 1 1,0-1-1,0 0 0,0 0 1,-1-1-1,-8 5 1,11-8-80,1 1 0,-1-1 0,1 0 0,-1 0 1,1 0-1,-1 0 0,0-1 0,1 1 0,-1-1 1,0 0-1,0 0 0,1 0 0,-1-1 0,0 1 1,1-1-1,-1 0 0,0 0 0,1 0 0,-1-1 1,1 1-1,0-1 0,0 0 0,-1 0 0,1 0 1,-5-5-1,3 3-179,1-1 0,0 0 0,0 1 0,0-1 1,0-1-1,1 1 0,0 0 0,-2-7 0,3 9 150,1 0 0,0 0 0,0 0 0,0 0 0,1 0 0,-1 0 0,1-1 0,-1 1 0,1 0 0,0 0-1,0 0 1,1 0 0,-1-1 0,1 1 0,-1 0 0,1 0 0,0 0 0,2-4 0,10-8-558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14419,'1'-1'132,"18"-1"2338,31-9 1,-46 9-2255,0 1 1,1-1-1,-1 1 1,0-1 0,0 0-1,0-1 1,0 1-1,-1-1 1,1 1-1,-1-1 1,1 0-1,-1 0 1,3-5-1,-5 8-195,-1-1 0,0 1 0,1 0 0,-1-1 0,0 1 0,1 0-1,-1-1 1,0 1 0,1-1 0,-1 1 0,0 0 0,0-1-1,0 1 1,0-1 0,1 1 0,-1-1 0,0 1 0,0-1-1,0 1 1,0-1 0,0 1 0,0-1 0,0 1 0,0 0 0,0-1-1,0 1 1,0-1 0,-1 1 0,1-1 0,0 1 0,0-1-1,0 1 1,-1-1 0,1 1 0,0 0 0,0-1 0,-1 1 0,1 0-1,0-1 1,-1 1 0,1 0 0,0-1 0,-1 1 0,1 0-1,-1-1 1,1 1 0,0 0 0,-1 0 0,1 0 0,-1 0-1,1-1 1,-1 1 0,1 0 0,-1 0 0,-2 0 58,0-1 1,1 1-1,-1 0 0,1 0 1,-1 1-1,0-1 1,1 0-1,-1 1 0,-3 0 1,0 2 30,1 0 0,-1 0 0,0 1 0,1-1 1,0 1-1,-1 0 0,2 1 0,-1-1 0,0 1 0,1 0 0,0 0 1,0 0-1,-5 10 0,4-7-20,1 0 1,1 0-1,-1 0 1,2 0-1,-1 1 1,1 0 0,0-1-1,0 1 1,0 15-1,2-23-83,0 1 0,0 0 0,0 0 0,0-1 0,1 1 0,-1 0 0,0-1 0,1 1 0,-1 0 0,1 0 0,-1-1 0,1 1 0,0-1 0,0 1 0,0-1 0,0 1 0,0-1 0,0 1 0,0-1 0,0 0 0,0 0 0,3 2 0,-2-2-63,0 0 0,0-1 1,0 1-1,1 0 0,-1-1 0,0 0 0,0 0 1,1 1-1,-1-1 0,0-1 0,0 1 1,0 0-1,1 0 0,-1-1 0,0 0 1,0 1-1,0-1 0,2-1 0,15-6-394,0-1 0,-1-1-1,31-23 1,-31 21 200,32-21-418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90 15883,'-11'2'680,"1"0"0,0 0 0,-1 1 0,2 1 0,-1 0 0,0 0 0,1 1 0,-10 6 0,12-7-467,0 1-1,0 0 0,0 0 1,1 0-1,-1 1 0,1 0 1,1 0-1,-7 9 0,10-12-171,0 0-1,0 1 0,0-1 1,0 0-1,0 1 0,1 0 1,0-1-1,-1 1 0,1 0 1,1-1-1,-1 1 0,1 0 1,-1 0-1,1 0 0,0 0 1,0-1-1,1 1 0,-1 0 1,1 0-1,1 4 0,-1-6-26,-1-1-1,1 1 1,0 0 0,0-1-1,-1 1 1,1-1-1,1 1 1,-1-1-1,0 0 1,0 1-1,0-1 1,1 0-1,-1 0 1,0 0 0,1 0-1,-1 0 1,1 0-1,0 0 1,2 1-1,-1-1 3,0-1-1,0 1 1,1-1 0,-1 0-1,0 1 1,0-1-1,0-1 1,1 1-1,-1 0 1,4-2-1,3-1 17,0 0 0,0-1 0,0 0 0,0-1 0,12-7 0,14-13 12,-1-1 0,-1-3 0,-2 0 1,-1-2-1,-1-1 0,27-39 0,-46 54 9,-18 20 93,-21 23 98,18-12-177,0 0 0,1 0 0,0 1 0,1 1-1,1-1 1,0 1 0,1 0 0,1 1 0,1 0 0,0-1 0,-1 21 0,5-35-176,-1 0 0,1 1 0,0-1 0,0 0 0,0 0 0,1 1 0,-1-1 0,0 0 0,1 0 0,0 1 0,-1-1 0,1 0 0,0 0 0,0 0 0,0 0 0,1 0 0,1 2 0,-3-3-2,1-1 0,0 1 0,-1-1 0,1 0 0,0 1-1,-1-1 1,1 1 0,0-1 0,0 0 0,-1 0 0,1 1 0,0-1 0,0 0-1,0 0 1,-1 0 0,1 0 0,0 0 0,0 0 0,1 0 0,0-1 13,0 1 1,0-1 0,0 0 0,0 1 0,0-1 0,-1 0-1,1 0 1,0-1 0,0 1 0,1-2 0,14-13-908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16532,'-2'11'2136,"1"-7"-952,-1 4 3521,5-13-3216,3 0-241,-1-8-744,-1-3-464,2-3 392,-5-4-320,-1-2-192,0 1-88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17964,'15'13'1648,"-4"8"-1080,-2 1-208,1 6 793,-1 0-281,-5 3-296,2 2-160,-6 0-144,-3 4-56,-9 6-56,-6 5-32,-13 5-32,-8 2-32,-11-1-304,-4-4-368,-4-5 552,0-4-80,9-21-88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6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16123,'393'-34'3447,"-18"3"-3086,-545 43 101,-197-10 0,340-4-258,-42 0 354,63 2-500,-1 1 1,1-1-1,0 1 0,0 0 0,0 1 0,0 0 0,0 0 1,-7 3-1,13-5-59,0 0 1,0 0-1,0 0 0,0 0 1,0 0-1,0 0 1,0 0-1,-1 0 1,1 0-1,0 0 0,0 0 1,0 0-1,0 0 1,0 0-1,0 0 1,0 0-1,0 0 0,0 0 1,-1 0-1,1 0 1,0 0-1,0 0 0,0 0 1,0 1-1,0-1 1,0 0-1,0 0 1,0 0-1,0 0 0,0 0 1,0 0-1,0 0 1,-1 0-1,1 0 1,0 0-1,0 0 0,0 1 1,0-1-1,0 0 1,0 0-1,0 0 1,0 0-1,0 0 0,0 0 1,0 0-1,0 0 1,0 1-1,0-1 0,0 0 1,0 0-1,0 0 1,0 0-1,0 0 1,0 0-1,1 0 0,-1 0 1,0 0-1,0 1 1,0-1-1,0 0 1,0 0-1,0 0 0,0 0 1,0 0-1,10 1-148,14-4-168,39-14 98,-24 5 102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14251,'5'2'341,"1"-1"0,-1 0 0,1 0 0,0-1 0,-1 0 0,1 0-1,0 0 1,0 0 0,-1-1 0,11-3 0,28-8 479,52-22-1,-6 1-435,-33 17-253,0 3 0,1 2-1,1 3 1,70-1 0,25-5 573,-101 6-289,-1 3 0,105 5 1,-141 1-352,0 1 0,0 1 0,-1 0 0,0 1 0,0 1 0,0 1 0,0 0 0,-1 0 0,0 2 0,0 0 0,-1 0 0,0 1 0,0 1 0,14 14 0,-20-19 19,-6-8-137,-7-13-494,5 13 455,-1 0-1,1 0 1,-1 1 0,0-1 0,0 0 0,0 1-1,0 0 1,0-1 0,0 1 0,-1 0-1,1 0 1,-1 0 0,0 0 0,1 1-1,-1-1 1,0 1 0,0 0 0,0 0 0,0 0-1,0 0 1,-5-1 0,-23 0-441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17556,'10'4'1672,"3"2"-1240,7 0-96,5 0 729,8 0-553,3-2-48,9 0-32,2-4-24,6 0-152,-1 0-40,2 0-184,-5 0-136,-3 0-480,-2-1-296,-7 1-809,-5-2 1361,-6-2-304,-4-6-240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17156,'0'3'153,"1"-1"0,-1 1 0,1 0 1,0 0-1,0 0 0,0 0 0,0-1 0,0 1 1,0-1-1,1 1 0,-1-1 0,1 1 0,0-1 1,0 0-1,0 0 0,0 0 0,0 0 0,0 0 1,1 0-1,-1 0 0,1-1 0,-1 1 1,1-1-1,3 2 0,3-1 53,0-1 0,0 0 0,0 0 0,-1 0 0,1-1 0,13-2 0,-11 1-157,-1 1 0,0 0 0,1 0 0,19 4-1,-27-3-40,-1 0 0,1 0 0,0 0 0,0 0-1,-1 0 1,1 1 0,-1-1 0,1 1-1,-1 0 1,0 0 0,1 0 0,-1 0 0,0 0-1,0 0 1,-1 1 0,1-1 0,0 0-1,-1 1 1,1 0 0,-1-1 0,2 5 0,-1 3 11,1-1 1,-2 1 0,1-1 0,-1 1 0,-1-1-1,0 1 1,0 0 0,-1-1 0,0 1 0,-4 16-1,-2 0 40,-1 1-1,-17 37 0,25-63-63,-43 90 168,36-79-350,0 0-1,-1 0 1,0-1-1,0 0 0,-12 10 1,19-20 143,1 0 20,-1-1-1,1 1 1,-1 0 0,1-1-1,-1 1 1,0-1-1,1 1 1,-1-1 0,0 1-1,0-1 1,1 1-1,-1-1 1,0 0 0,0 1-1,0-1 1,1 0-1,-3 1 1,2-5-293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13371,'1'0'89,"-1"-1"-1,1 0 1,-1 0 0,1 1-1,0-1 1,-1 0 0,1 1-1,0-1 1,-1 0 0,1 1 0,0-1-1,0 1 1,-1 0 0,1-1-1,0 1 1,0-1 0,0 1-1,0 0 1,1-1 0,24-4 388,-17 4-62,267-48 1636,-205 41-1935,139 4 0,-90 12-135,-57-3 8,0-1 1,0-4 0,97-11 0,-153 10 11,204-29 16,-168 27-18,0 2 1,-1 1-1,44 7 1,152 16 23,-175-21-16,111-11 0,-22-10-22,106-11-13,-191 26 12,125 8-1,-8 18 15,-99-9 4,0-4 1,107-3 0,-18-26-11,-117 12-12,107-4 1,-158 13-38,0-1 1,0 1-1,0 1 0,0-1 1,-1 1-1,1 0 0,0 0 1,9 5-1,-14-6 23,1 0 1,-1-1-1,0 1 0,1 0 0,-1 0 0,1 0 1,-1 0-1,0 0 0,0 0 0,0 0 1,0 1-1,0-1 0,0 0 0,0 1 0,0-1 1,0 1-1,-1-1 0,1 1 0,0-1 1,-1 1-1,1-1 0,-1 1 0,0-1 0,0 1 1,1 0-1,-1-1 0,0 1 0,0-1 1,0 1-1,-1 0 0,1-1 0,0 1 0,-1 0 1,1-1-1,-2 3 0,-5 6-297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28 14675,'1'-2'155,"0"0"-1,0 0 0,1 0 1,-1 0-1,0 1 0,1-1 1,-1 0-1,1 1 1,0-1-1,0 1 0,-1 0 1,1-1-1,0 1 1,0 0-1,0 0 0,0 0 1,1 1-1,2-2 0,-5 2-91,1 0-1,0 0 0,0 0 1,-1 0-1,1 0 0,0 1 1,0-1-1,-1 0 0,1 0 1,0 1-1,-1-1 0,1 0 1,0 1-1,-1-1 0,1 0 1,0 1-1,-1-1 0,1 1 1,-1-1-1,1 1 0,0 0 1,0 1 41,0 0 0,0 0 1,0 0-1,0 0 0,0 0 0,0 0 1,-1 1-1,1-1 0,-1 0 1,0 4-1,2 15 479,-2 1 1,-1 0-1,-7 39 1,-20 65 427,11-53-761,16-69-163,-1 5-308,0-1-1,0 0 1,-6 14-1,7-21 191,1 0 0,0 0 0,-1 0 0,1 0-1,-1 0 1,1 0 0,-1 0 0,0-1 0,1 1-1,-1 0 1,0 0 0,1 0 0,-1-1 0,0 1-1,0 0 1,0-1 0,0 1 0,0-1 0,0 1-1,0-1 1,0 1 0,0-1 0,0 0 0,0 1-1,0-1 1,0 0 0,0 0 0,0 0 0,0 0-1,0 0 1,0 0 0,0 0 0,0 0 0,0 0-1,0-1 1,0 1 0,0 0 0,0-1 0,-2 0-1,-10-10-358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17348,'9'-9'427,"0"2"0,0-1 0,1 1 0,0 0 1,1 1-1,-1 0 0,1 1 0,0 0 0,1 1 1,21-6-1,-6 4-56,-1 2 0,1 0 0,47 0 1,-64 4-327,-1 0 0,0 1 0,1 0 1,12 3-1,-20-3-42,-1-1 1,1 1-1,0-1 1,-1 1-1,1-1 1,0 1-1,-1 0 1,1 0-1,-1 0 1,1 0-1,-1 0 1,1 0-1,-1 0 1,0 1-1,0-1 1,0 0-1,1 1 1,-1-1-1,-1 1 1,1-1-1,0 1 1,0-1-1,0 1 1,-1 0-1,1-1 1,-1 1-1,1 0 1,-1 0-1,0-1 1,0 4-1,0 1 2,-1-1-1,-1 0 1,1 1-1,-1-1 1,0 0 0,0 0-1,0 0 1,-1 0-1,1 0 1,-7 7-1,-39 46 63,41-50-53,-135 141 345,141-149-361,1 0 0,0 0 1,0 0-1,0 0 0,0 0 0,0 0 1,-1 0-1,1 0 0,0 0 0,0 0 0,0 1 1,0-1-1,0 0 0,-1 0 0,1 0 1,0 0-1,0 0 0,0 0 0,0 1 1,0-1-1,0 0 0,0 0 0,0 0 1,0 0-1,0 0 0,-1 1 0,1-1 0,0 0 1,0 0-1,0 0 0,0 0 0,0 1 1,0-1-1,0 0 0,0 0 0,0 0 1,0 0-1,1 1 0,-1-1 0,0 0 1,0 0-1,0 0 0,0 0 0,0 0 1,0 1-1,0-1 0,0 0 0,0 0 0,0 0 1,0 0-1,1 0 0,-1 0 0,0 1 1,0-1-1,0 0 0,0 0 0,0 0 1,1 0-1,-1 0 0,0 0 0,0 0 1,0 0-1,0 0 0,0 0 0,1 0 0,-1 0 1,0 0-1,0 0 0,0 0 0,11 0-117,0-2-20,11-3-198,1 1 1,43-2 0,-61 6 306,0 0 1,-1 0-1,1 0 0,0 1 1,-1 0-1,1 0 1,-1 0-1,1 0 1,-1 1-1,1-1 1,-1 1-1,0 0 1,0 1-1,0-1 1,0 1-1,0-1 1,0 1-1,-1 0 1,1 1-1,4 5 1,-6-4 44,1-1 0,-1 1 0,-1-1 0,1 1 0,-1 0 0,0-1 1,0 1-1,0 0 0,-1 0 0,0 0 0,1 0 0,-2 0 0,1-1 0,-1 1 0,1 0 0,-1 0 1,-3 6-1,0 2 114,0 0 0,-2-1 0,1 1 0,-2-1 1,-7 11-1,7-13 39,1-1 1,-2 0 0,1 0-1,-1-1 1,-1 0 0,1-1-1,-17 11 1,20-14-82,-1-1 0,1 0 0,-1-1 0,0 1 1,0-1-1,0 0 0,0 0 0,-1-1 0,1 0 0,0 0 0,-1 0 0,1-1 1,-1 0-1,1 0 0,-8-2 0,12 2-132,1 0 0,-1 0 0,0-1 0,0 1 0,0-1 0,0 1 1,1-1-1,-1 0 0,0 0 0,0 1 0,1-1 0,-1-1 0,1 1 0,-1 0 0,1 0 0,-1 0 1,1-1-1,0 1 0,0-1 0,0 1 0,0-1 0,0 1 0,0-1 0,0 0 0,0 0 0,0 1 0,1-1 1,-1 0-1,1 0 0,-1 0 0,1 0 0,0 1 0,0-5 0,0 0-186,1 1 0,0-1 0,0 0 0,1 1 0,0 0 0,0-1-1,0 1 1,0 0 0,1 0 0,4-7 0,12-15-606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24 281 14315,'6'-1'495,"-1"0"1,1-1-1,0 1 0,0-1 1,-1-1-1,1 1 0,-1-1 1,1 0-1,-1 0 0,0-1 0,-1 1 1,1-1-1,8-9 0,-7 6-192,0 0 0,-1-1-1,1 1 1,-2-1-1,5-10 1,-8 18-296,-1-1 0,0 1 1,1-1-1,-1 0 0,0 0 0,1 1 0,-1-1 1,0 0-1,0 0 0,0 1 0,0-1 0,0 0 1,0 0-1,0 1 0,0-1 0,0 0 0,0 0 1,0 0-1,0 1-3,-1-1 0,1 1 1,0 0-1,0 0 1,-1 0-1,1-1 0,0 1 1,-1 0-1,1 0 0,0 0 1,-1 0-1,1 0 0,0 0 1,-1 0-1,1 0 1,0 0-1,-1 0 0,1 0 1,0 0-1,-1 0 0,1 0 1,0 0-1,-1 0 0,1 0 1,0 0-1,-1 1 1,-26 14 201,16-5-83,1 0-1,0 1 1,1 0 0,0 1-1,0 0 1,2 0-1,-11 21 1,14-24-39,-1 1 0,2 0 0,-1 1 0,1-1 0,1 1 0,0-1 0,0 1 0,1 0 0,1-1 0,1 21 0,-1-29-74,0 0 0,0 0-1,1 0 1,-1 0 0,1 1 0,-1-1 0,1 0 0,0-1 0,0 1 0,0 0 0,0 0-1,0 0 1,0 0 0,0-1 0,1 1 0,2 2 0,-3-3-35,1 0 0,-1-1 1,0 1-1,1-1 0,-1 1 0,1-1 0,-1 1 1,1-1-1,-1 0 0,1 0 0,-1 0 0,0 0 1,1 0-1,-1 0 0,1 0 0,-1 0 0,1-1 1,1 0-1,5-2-264,-1 0 0,1-1 0,-1 0 0,0 0 0,0-1 1,-1 0-1,8-6 0,42-44-5852,85-107 1,-136 156 5969,18-24 870,-23 29-572,1-1 1,0 1 0,0 0-1,-1 0 1,1-1 0,-1 1-1,1-1 1,-1 1 0,0 0-1,1-1 1,-1 1 0,0-1-1,0 1 1,0 0 0,0-1-1,0 1 1,0-1 0,-1 1-1,1-1 1,0 1 0,-1-2-1,0 3-29,1-1 0,-1 1 0,1-1-1,0 1 1,-1 0 0,1-1 0,-1 1 0,1 0-1,-1-1 1,0 1 0,1 0 0,-1 0 0,1 0 0,-1-1-1,1 1 1,-1 0 0,0 0 0,1 0 0,-1 0-1,1 0 1,-1 0 0,1 0 0,-1 0 0,0 0-1,1 0 1,-1 1 0,1-1 0,-1 0 0,1 0-1,-1 0 1,0 1 0,1-1 0,-1 0 0,1 1-1,0-1 1,-1 0 0,1 1 0,-1-1 0,1 1-1,-1 0 1,-18 18 1068,14-12-961,0 1 0,0-1 0,1 1 0,1 0 0,-1 0 0,1 0 0,0 1 0,1-1 0,0 1 0,1-1 0,-1 1 0,1 15 0,1-23-191,0 0 1,0 0 0,0 1 0,0-1 0,0 0 0,0 0-1,0 0 1,0 0 0,0 0 0,1 1 0,-1-1 0,0 0-1,1 0 1,-1 0 0,1 0 0,-1 0 0,1 0-1,0 0 1,-1 0 0,1 0 0,0-1 0,0 1 0,0 0-1,-1 0 1,1-1 0,0 1 0,0 0 0,0-1-1,0 1 1,0-1 0,0 1 0,0-1 0,1 0 0,-1 1-1,0-1 1,0 0 0,0 0 0,0 0 0,0 1 0,1-1-1,-1-1 1,0 1 0,0 0 0,0 0 0,0 0-1,0-1 1,0 1 0,1 0 0,-1-1 0,1 0 0,7-3 27,0 0 0,0 0 1,0-1-1,11-8 1,3-5 4,-1 0 0,0-1 0,29-35 0,50-73 107,-101 126-152,24-37 289,-23 34 148,-12 25-24,-5 11-10,-32 68 594,42-84-904,0 1 0,1 0-1,0 0 1,-2 22 0,7-36-172,-1-1-1,1 0 0,0 1 1,0-1-1,0 1 1,1-1-1,-1 0 0,0 1 1,1-1-1,0 1 1,-1-1-1,3 3 0,-3-4 21,1 0-1,0 0 1,0 0-1,-1 0 0,1-1 1,0 1-1,0 0 1,0 0-1,0-1 0,0 1 1,0-1-1,0 1 1,0-1-1,0 1 0,0-1 1,0 0-1,1 0 0,-1 1 1,0-1-1,0 0 1,0 0-1,0 0 0,0 0 1,1 0-1,-1-1 1,0 1-1,2-1 0,19-5-403,6-4-163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19236,'-6'12'2033,"3"-2"-1465,2-5-384,-3 0 720,2-5-384,2-5-16,3-3-432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17876,'9'-7'2759,"12"-17"-1996,-3 3-135,25-24-327,1 2 0,2 2-1,68-46 1,-107 82-293,1 0 1,-1 1-1,1 0 1,0 1-1,14-5 1,-22 8-7,1 0 1,0 0 0,0-1 0,-1 1 0,1 0-1,0 0 1,0 0 0,0 1 0,-1-1-1,1 0 1,0 0 0,-1 0 0,1 0 0,0 1-1,0-1 1,-1 0 0,1 1 0,0-1 0,-1 1-1,1-1 1,-1 0 0,1 1 0,0 0-1,-1-1 1,1 1 0,-1-1 0,1 1 0,-1-1-1,0 1 1,1 0 0,-1-1 0,0 1-1,1 0 1,-1 0 0,0-1 0,0 1 0,1 0-1,-1 0 1,0-1 0,0 1 0,0 0 0,0 0-1,0-1 1,0 1 0,0 0 0,-1 1-1,-5 37 95,6-38-95,-33 129-912,33-130 888,0 0-1,0 0 0,0 0 0,0 0 0,-1 0 0,1 1 0,0-1 0,0 0 0,0 0 0,0 0 0,0 0 0,0 1 0,0-1 0,0 0 0,0 0 0,0 0 0,0 1 0,0-1 0,0 0 0,0 0 0,0 0 0,0 1 0,0-1 0,0 0 0,0 0 0,0 0 0,0 1 0,0-1 0,0 0 0,0 0 0,0 0 0,0 0 0,0 1 0,0-1 0,0 0 0,1 0 0,-1 0 0,0 0 0,0 1 0,0-1 0,0 0 0,0 0 0,1 0 0,-1 0 0,0 0 0,9-6-479,-8 5 477,11-11-498</inkml:trace>
  <inkml:trace contextRef="#ctx0" brushRef="#br0" timeOffset="1">494 208 17516,'-4'13'1360,"4"-8"-1112,1-7-304,8-11 2145,1-4-1601,9-6-64,4-2-32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 17420,'-14'14'880,"0"1"-1,2 0 1,-14 19 0,23-29-760,0 0 0,0 0-1,1 0 1,-1 0 0,1 1-1,0-1 1,1 0 0,-1 1-1,1 0 1,0-1 0,0 1-1,1 0 1,0-1 0,0 1 0,1 9-1,-1-14-108,1 0-1,-1 0 0,0 0 0,1 0 1,-1 0-1,1-1 0,-1 1 1,1 0-1,-1 0 0,1 0 1,0 0-1,-1-1 0,1 1 1,0 0-1,0-1 0,0 1 1,-1-1-1,1 1 0,0 0 0,0-1 1,0 0-1,0 1 0,0-1 1,0 0-1,0 1 0,0-1 1,0 0-1,0 0 0,0 0 1,0 0-1,0 0 0,0 0 1,0 0-1,0 0 0,0 0 0,1-1 1,4 0 0,-1-1 1,1 1-1,-1-1 1,0 0-1,7-4 1,5-3-3,-1-1 0,1-1 0,-2 0-1,0-1 1,0-1 0,-2-1 0,1 0 0,-1 0 0,-1-1-1,16-27 1,-25 37-3,-1-1-1,0 1 0,0-1 0,0 1 1,0-1-1,-1 0 0,0 1 0,1-8 1,-2 12-5,0 0 0,0 0-1,0-1 1,0 1 0,0 0 0,0 0 0,0 0 0,-1-1 0,1 1 0,0 0 0,-1 0 0,1 0 0,-1 0 0,1 0 0,-1 0-1,0 0 1,1 0 0,-1 0 0,0 0 0,0 0 0,1 0 0,-1 0 0,0 0 0,0 1 0,0-1 0,0 0 0,0 1-1,0-1 1,0 1 0,-1-1 0,1 1 0,0-1 0,0 1 0,0 0 0,0 0 0,-1-1 0,1 1 0,0 0 0,0 0 0,0 0-1,-1 0 1,1 1 0,0-1 0,0 0 0,0 0 0,-2 1 0,-5 1-30,0 1 0,0 0 0,-1 0 0,2 1 0,-1 0 0,0 0 0,1 1 0,0 0 0,0 1 0,0-1-1,1 1 1,0 0 0,0 1 0,0-1 0,1 1 0,0 0 0,1 1 0,-1-1 0,1 1 0,1 0 0,-1 0 0,-2 11 0,3 2-151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13483,'36'-1'1531,"-22"0"-622,0 0 0,0 1 0,26 4 1,-39-4-789,1 1 0,-1-1 0,1 1 0,-1-1 0,0 1 0,1 0 0,-1 0 0,0 0 0,1 0 0,-1 0 0,0 0 0,0 0 0,0 0 0,0 0 0,0 0-1,0 1 1,0-1 0,0 0 0,-1 1 0,1-1 0,1 3 0,2 22 2473,-4-24-2019,-1-27-328,1-1 0,1 1-1,5-29 1,-6 53-257,0 0 0,0 1-1,0-1 1,0 0 0,0 1 0,0-1-1,0 0 1,1 1 0,-1-1 0,0 0-1,1 1 1,-1-1 0,0 1 0,1-1-1,-1 1 1,0-1 0,1 0 0,-1 1-1,1 0 1,-1-1 0,1 1 0,0-1-1,-1 1 1,1 0 0,-1-1 0,1 1-1,0 0 1,-1-1 0,1 1 0,-1 0-1,1 0 1,0 0 0,-1 0-1,1 0 1,0-1 0,0 1 0,28 9-1481,-6-1 147,-16-7 827,1-1 0,-1 0 0,0 0 0,0-1 0,1 0 0,-1 0 0,0-1 0,0 0 0,0 0 0,0-1 0,0 0 0,-1 0 0,11-7 0,-8 5-75,0-2 0,0 1 0,-1-2 0,0 1 1,-1-1-1,1 0 0,-2 0 0,11-16 0,-16 23 683,0-1 0,0 0 1,0 0-1,0 0 0,-1 0 1,1 0-1,0-1 0,-1 1 0,0 0 1,1 0-1,-1-4 0,0 5-38,0 1-1,0 0 1,0 0-1,0 0 0,0-1 1,0 1-1,0 0 1,0 0-1,0 0 0,-1 0 1,1-1-1,0 1 1,0 0-1,0 0 0,0 0 1,0 0-1,0 0 1,0-1-1,-1 1 0,1 0 1,0 0-1,0 0 1,0 0-1,0 0 0,0 0 1,-1 0-1,1 0 1,0-1-1,0 1 0,0 0 1,0 0-1,-1 0 1,1 0-1,0 0 0,0 0 1,0 0-1,-1 0 1,1 0-1,0 0 0,0 0 1,0 0-1,-1 0 1,-12 12 2615,3 0-1235,1 0 0,-12 22 1,15-23-1104,0 0 1,1 0-1,1 1 1,0 0-1,0 0 1,-3 19-1,7-31-312,0 1 0,0 0 0,0 0 0,0-1 0,0 1 0,0 0 0,0 0 0,0 0 0,0-1 0,0 1 0,0 0 0,0 0 0,0-1 0,1 1 0,-1 0 0,0-1 0,1 1 0,-1 0 0,0 0 0,1-1 0,0 1 0,-1 0-11,1-1 1,0 0 0,-1 0 0,1 0-1,-1 1 1,1-1 0,-1 0 0,1 0 0,0 0-1,-1 0 1,1 0 0,-1 0 0,1 0-1,0 0 1,-1 0 0,1-1 0,-1 1-1,1 0 1,-1 0 0,2-1 0,28-19-33,-3-8-221,0 0 0,-2-2 1,41-61-1,15-18-138,-74 103 644,-5 13-9,-6 13 124,4-19-349,-6 26 341,-2 0-37,2 1-1,1 0 1,1 0 0,1 1-1,1 31 1,2-58-358,0 0 0,0 1 1,1-1-1,-1 0 1,0 1-1,1-1 1,0 0-1,-1 0 0,1 0 1,0 1-1,0-1 1,0 0-1,0 0 1,1 0-1,-1 0 0,0-1 1,1 1-1,-1 0 1,1-1-1,0 1 0,0-1 1,0 1-1,-1-1 1,5 2-1,11 0-236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15187,'7'-12'1561,"0"6"-961,-3 6-192,-2 12 800,-1 5-312,-1 11-184,0 6-95,3 7-297,-1 5-80,0-1-104,1-3-96,0-7-200,2-5-152,2-13-361,2-8-223,1-18 648,1-12-152,4-14-112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17076,'2'11'1488,"-6"8"-1048,-1 6-192,4 7 528,-1 4-176,1 7-208,1 2-127,4-3-153,3-3-48,2-4-80,-2-6-104,1-11-521,-3-5 2042,-3-13-1361,-4-8 56,-9-17 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18420,'2'1'1480,"11"0"-1024,4-1-152,11-1 425,4-5-185,10-3-48,4 1-88,6-4-216,0 1-264,1-1-880,-3 3 872,-1 9-144,-7 2-112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14283,'133'81'3633,"-65"-48"-3035,-36-19-276,41 26-1,-70-38-302,0 0-1,0 0 1,0 0-1,0 1 0,-1-1 1,1 1-1,-1 0 1,0 0-1,1-1 0,-2 1 1,1 1-1,0-1 1,0 0-1,-1 0 1,0 1-1,0-1 0,2 6 1,-3-4 22,0 1 0,1-1 0,-2 0 0,1 1 0,-1-1 0,1 1-1,-2-1 1,1 0 0,0 0 0,-4 8 0,-5 7 131,-1 0 1,-1 0-1,0-2 0,-21 25 0,32-42-161,-77 89 394,70-81-460,-1-1-1,0 0 1,0-1-1,-1 0 1,0-1-1,0 1 1,-21 8-1,1-9-53,4-7-70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17068,'10'0'1624,"-4"6"-920,0 7-192,-3 14 721,-2 6-137,-1 8-264,-1 5-168,-2 3-168,2 1-168,-1-7-536,2-7-336,4-14 464,-4-6-104,2-15-104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13091,'-17'36'4618,"-14"46"1,16-32-4185,1-1 1,3 1-1,2 1 0,-5 95 1,14-128-472,1 0 1,1-1-1,4 20 1,-5-31-101,0-1 1,1 0-1,-1 1 1,1-1 0,1 0-1,-1 0 1,1 0-1,-1-1 1,1 1-1,1-1 1,-1 1-1,1-1 1,7 7-1,-9-10 95,0 1-1,0-1 0,0 0 1,0 0-1,0 0 0,0 0 1,0-1-1,0 1 0,1-1 1,-1 1-1,0-1 0,0 0 1,1 1-1,-1-1 0,0 0 1,1-1-1,-1 1 0,0 0 1,0-1-1,1 1 0,2-2 1,23-17-587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16155,'3'3'1689,"-4"16"-977,-6 4-272,-9 7 784,-3 6-223,-4 11-153,-3-3-184,-2 7-320,1-3-88,-1-5-96,4-4-56,5-10-184,0-7-208,2-19-632,-2-6-216,4-19 879,0-4-199,-1-9-192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16804,'10'9'1600,"2"8"-1024,0 0-224,8 4 768,1 0-335,10 0-249,6-3-272,4-3-592,4-2-312,1-7 271,-1-5 193,-7-2-144,-5-5-136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15171,'13'16'1577,"7"7"-825,1 2-280,3 7 1120,1 2-632,2 6-167,-1 1-65,-3 6-256,-4 2-56,-13 7-176,-6 5-56,-16 9-272,-8 2-192,-20 3-696,-6-1 856,-5-2-128,0-4-120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2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10946,'5'5'364,"0"0"0,0-1 0,0 1 0,1-1 0,-1-1 0,1 1 0,0-1 1,0 0-1,13 4 0,63 16 960,-76-22-1266,30 6 129,1-2-1,-1-1 1,1-2 0,0-1 0,0-2-1,0-2 1,46-9 0,24-11 87,114-42 0,-123 33 373,159-29 0,-236 57-485,0 2 0,0 1 0,42 2-1,-50 1-100,1 0-1,0 1 0,-1 1 0,0 0 0,0 0 0,0 2 1,12 6-1,7 4 22,0 0 1,50 15-1,-62-25-53,1-1 0,-1-1-1,1-1 1,0-1 0,32-1 0,-15-4 66,49-9 0,5-2 128,-83 14-196,0 0 0,0 0 0,0 1 0,0 0 0,0 0 0,-1 1 0,12 4 0,5 3 28,27 14 1,-35-14-28,2-1 0,-1-1 1,34 9-1,-35-13-13,-1-1 0,1-1-1,0 0 1,0-1 0,19-3-1,81-19 22,-104 19-38,-8 1-65,0 1 0,0 1 0,1-1 0,-1 1 0,6 0 0,-10 0 43,0 0 0,0 0 1,1 0-1,-1 0 0,0 1 1,0-1-1,0 0 0,1 1 1,-1-1-1,0 1 1,0 0-1,0-1 0,0 1 1,0 0-1,0 0 0,0-1 1,0 1-1,0 0 1,-1 0-1,1 0 0,0 0 1,0 0-1,-1 0 0,1 0 1,-1 0-1,1 2 0,0-2 13,-1-1 0,0 1 0,0-1 0,0 1-1,0-1 1,0 1 0,0-1 0,0 1-1,0-1 1,0 1 0,0-1 0,0 1 0,0-1-1,0 1 1,-1-1 0,1 1 0,0-1-1,0 1 1,0-1 0,-1 1 0,1-1 0,0 0-1,-1 1 1,1-1 0,0 1 0,-1-1-1,1 0 1,0 1 0,-1-1 0,1 0 0,-1 0-1,1 1 1,0-1 0,-1 0 0,1 0-1,-1 0 1,1 0 0,-1 1 0,1-1 0,-2 0-1,-17 5-280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19436,'2'-6'1616,"5"3"-1119,1 5-185,13 2 776,3 1-144,12-3-352,8-2-144,6 0-120,1-2 0,1-4-143,-4 1-153,-8 0-497,-5-1-407,-12 3 712,-5 3-144,-7 1-112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19804,'-5'0'304,"-1"1"0,1 0 0,-1 1 0,1-1 0,0 1 0,0 0 0,0 0 0,0 1-1,0-1 1,0 1 0,-4 4 0,-50 40-55,54-42-160,-8 8-2,0 0 0,1 0 0,0 1 0,1 1 0,1 0 0,0 0 0,-13 30 0,20-38-40,0 0 0,1 0 0,0 0 0,1 0 0,-1 0 0,1 1 0,1-1 0,-1 0 0,2 13 0,0-15-22,0 0 0,0-1 0,0 1 0,1 0 0,0 0 0,0-1 0,0 1 0,0-1 0,1 0 0,0 0 0,0 0 0,0 0 0,0 0 0,0 0 0,7 4 0,-6-5-63,1 0 1,-1 0 0,1 0-1,0-1 1,0 1 0,0-2-1,0 1 1,0 0 0,1-1-1,-1 0 1,0 0-1,1 0 1,-1-1 0,1 0-1,-1 0 1,1 0 0,-1-1-1,0 0 1,1 0 0,-1 0-1,10-4 1,1-1 9,0-1 1,0 0-1,-1-2 1,0 1-1,22-19 1,-8 4-216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48 14411,'19'-43'3411,"-18"39"-972,-12 28-934,-15 36-1005,2 1-1,3 1 1,2 0-1,-19 129 1,37-179-474,0 0 0,1 0-1,0 0 1,0 0 0,2 0 0,-1 0 0,2 0 0,6 20-1,-8-28-54,1 1-1,0-1 1,0-1-1,0 1 0,1 0 1,-1 0-1,1-1 1,0 1-1,0-1 0,0 0 1,1 0-1,-1 0 1,1-1-1,-1 1 0,1-1 1,0 0-1,0 1 1,0-2-1,0 1 0,0-1 1,1 1-1,-1-1 0,0 0 1,1 0-1,-1-1 1,6 1-1,-2-2-98,1 1 0,-1-1 0,1-1 0,-1 1 1,0-1-1,1-1 0,-1 1 0,0-2 0,-1 1 0,10-6 0,17-9-285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16115,'0'0'48,"0"0"-1,0 0 0,1 0 0,-1 0 0,0 0 1,0 0-1,0-1 0,0 1 0,1 0 0,-1 0 0,0 0 1,0 0-1,0 0 0,1 0 0,-1 0 0,0 0 0,0 0 1,0 0-1,1 0 0,-1 0 0,0 0 0,0 0 1,0 0-1,1 1 0,-1-1 0,0 0 0,0 0 0,0 0 1,0 0-1,1 0 0,-1 0 0,0 0 0,0 1 1,0-1-1,0 0 0,0 0 0,1 0 0,-1 0 0,0 0 1,0 1-1,0-1 0,0 0 0,0 0 0,0 0 0,0 1 1,-1 13 910,-10 17 49,-20 40-371,-2-1 0,-3-2 0,-51 72 1,85-137-668,0 0 1,-1 0-1,1-1 1,-1 1-1,1-1 1,-6 4-1,8-5-3,-1-1 1,1 0-1,-1 0 0,1 1 0,-1-1 0,1 0 1,-1 0-1,0 0 0,1 0 0,-1 0 0,1 0 0,-1 0 1,1 0-1,-1 0 0,0 0 0,1 0 0,-1 0 1,1 0-1,-1 0 0,1 0 0,-1 0 0,0-1 1,1 1-1,-1 0 0,1 0 0,-1-1 0,1 1 0,0 0 1,-1-1-1,1 1 0,-1-1 0,1 1 0,-1-1 1,1 1-1,0 0 0,-1-1 0,1 1 0,0-1 0,0 1 1,-1-1-1,1 0 0,0 1 0,0-1 0,0 1 1,0-1-1,0 1 0,0-2 0,-12-46-710,6 15 237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6 500 14731,'-5'9'1979,"17"-19"-1040,26-25-231,-36 32-598,43-42 406,-3-2 1,39-55 0,61-112-187,-137 207-330,-3 2-5,0 1-1,1 0 1,0 0 0,0 0-1,0 1 1,0-1 0,1 1-1,-1-1 1,8-4 0,-10 8 2,-1-1 0,1 1 1,-1 0-1,1 0 0,-1-1 1,1 1-1,-1 0 0,1 0 1,0 0-1,-1 0 0,1 0 1,-1 0-1,1 0 0,0 0 1,-1 0-1,1 0 0,-1 0 1,1 0-1,-1 0 0,1 0 1,0 1-1,-1-1 0,1 0 1,-1 0-1,1 1 1,0 0-1,10 15-51,0 30-19,-9-39 61,4 27-89,2 1-1,1-1 1,2-1 0,26 57-1,-34-84-48,-1-4 103,0 1 0,-1-1 1,0 1-1,1 0 0,-1-1 1,0 1-1,0 0 0,-1 0 1,1 0-1,0 0 0,-1 0 0,0-1 1,0 1-1,0 4 0,-4 0-202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14299,'5'4'1632,"4"7"-831,3 3-265,4 3 1016,2-1-392,8 0-192,3-2-159,6 1-329,3-2-200,-2-2-568,1-2-280,-5-3 480,-3-3-160,-10 1-105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16035,'17'30'1513,"-4"2"-857,1 3-192,1 4 608,1 3-192,-3 3-119,-3-2-145,-4-1-192,-5-3-72,-7 3-192,-5 0-40,-9 0-176,-8-1-216,-4-8-624,-2-6 1056,-5-12-264,-1-5-136,3-10-56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15363,'7'-2'1593,"2"8"-921,-4 6-224,1 9 776,-1 10-312,0 8-248,0 6-103,-2 7-481,0 0-384,-3-3 304,0-6-88,0-25-81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18 296 14523,'-2'-1'121,"0"0"0,1-1-1,-1 1 1,1 0 0,0-1 0,-1 1-1,1-1 1,0 1 0,0-1 0,0 0 0,-1-1-1,2 2-94,0 0-1,-1 0 0,1 0 1,0 0-1,1 0 0,-1 0 1,0 0-1,0 0 1,0 0-1,1 0 0,-1 0 1,0 0-1,1 0 0,-1 0 1,1 0-1,-1 0 0,1 0 1,-1 0-1,1 1 0,0-1 1,-1 0-1,1 0 1,0 1-1,1-2 0,16-14 124,1 0-1,0 0 1,1 2 0,1 1-1,36-18 1,-46 26-183,0 0 0,1 1 0,0 0 0,0 1 0,0 0 0,1 1 0,-1 0 0,0 1 0,1 0 0,-1 1 0,1 1 0,24 3 0,-26 0-41,-1 0 1,1 1-1,0 0 1,-1 1 0,0 0-1,-1 0 1,1 1 0,-1 0-1,16 17 1,-11-11-64,0-1 0,23 15 1,-31-24 121,0 1 0,0-1 0,1 0 0,-1-1 0,1 0 0,0 0 0,0 0 0,0-1 0,0 1 0,8-1 0,-2-2 23,0 0 0,-1 0 0,1-1 0,0-1 0,-1 0 1,0-1-1,0 0 0,0 0 0,19-12 0,9-7-11,48-37 0,-68 46-13,10-9 6,48-31-115,-70 49 125,-1 1 0,1 0 1,0 1-1,0 0 1,0 0-1,1 0 0,-1 1 1,12-1-1,-18 3 23,0 0 1,0 0-1,0 0 1,0 0-1,1 1 1,-1-1-1,0 1 1,0-1-1,0 1 1,0 0-1,0 0 1,0-1-1,0 2 1,-1-1-1,1 0 0,0 0 1,0 0-1,-1 1 1,1-1-1,-1 1 1,1 0-1,-1-1 1,0 1-1,0 0 1,1 0-1,0 2 1,2 6 163,1 1-1,-1 0 1,-1 0 0,2 12 0,-3-14 64,0 0 0,1 1 0,0-1 0,5 9 0,-7-16-208,0-1 0,0 1 0,0-1-1,0 0 1,0 0 0,1 0 0,-1 1 0,0-1 0,1 0 0,-1-1 0,1 1-1,-1 0 1,1 0 0,-1-1 0,1 1 0,-1-1 0,1 1 0,0-1-1,-1 1 1,1-1 0,0 0 0,-1 0 0,1 0 0,0 0 0,-1 0 0,1 0-1,0-1 1,-1 1 0,1-1 0,0 1 0,-1-1 0,1 1 0,-1-1 0,1 0-1,1-1 1,7-3 65,0-1-1,-1 0 1,18-14 0,-27 20-107,59-52-131,-21 19-509,47-32 0,-78 61 245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42 12219,'2'-2'442,"0"0"-1,0 0 1,0 0 0,0 0 0,0 0 0,-1-1 0,1 1 0,-1-1 0,0 1 0,1-1 0,-1 0-1,1-4 1,0 1 1619,-13 14-1460,-1-1 0,0 0-1,0-1 1,-19 7 0,25-10-590,-1 0 0,1 0 1,0 1-1,1-1 1,-1 2-1,1-1 1,0 0-1,0 1 1,0 0-1,0 0 1,1 1-1,0-1 0,0 1 1,0 0-1,-2 7 1,-2 3 20,1 0 0,0 1 0,1 0-1,-5 29 1,8-33-15,2 0-1,-1 0 1,2 0-1,0 0 0,0 0 1,5 25-1,-4-32-13,0-1 1,1 1-1,-1 0 0,2 0 0,-1-1 0,1 1 1,-1-1-1,1 0 0,1 1 0,-1-2 0,1 1 1,0 0-1,0-1 0,0 1 0,1-1 1,9 6-1,-10-8-3,-1 0 1,1-1-1,0 1 1,1-1-1,-1 0 1,0 0-1,0-1 1,0 1-1,0-1 1,1 0-1,-1 0 1,0 0 0,0-1-1,1 1 1,-1-1-1,0 0 1,0 0-1,0-1 1,0 1-1,0-1 1,-1 0-1,5-3 1,-1 2 2,-1-1 1,1 0-1,-1-1 1,-1 1 0,1-1-1,-1 0 1,0-1-1,0 1 1,0-1-1,-1 0 1,7-13-1,-10 18 0,0 0 0,-1-1 0,1 1 0,-1 0 0,1-1-1,-1 1 1,1 0 0,-1-1 0,0 1 0,0-1 0,0 1-1,0 0 1,0-1 0,0 1 0,0-1 0,0 1 0,-1 0-1,1-1 1,-1 1 0,1 0 0,-1-1 0,1 1 0,-2-2-1,1 2 4,-1-1 0,1 0 0,-1 1-1,0-1 1,0 1 0,0 0 0,0 0-1,0-1 1,0 1 0,0 1-1,0-1 1,-4-1 0,-6-1 19,-1 1 0,1 0 0,0 1 0,-15 1 0,23 0-14,-19 0 15,22 0-25,0 0-1,0 1 1,1-1 0,-1 0-1,0 0 1,0 0 0,1 0 0,-1 1-1,0-1 1,0 0 0,1 1 0,-1-1-1,0 0 1,1 1 0,-1-1 0,0 1-1,1-1 1,-1 1 0,1 0 0,-1-1-1,1 1 1,-1 0 0,1 0-2,0-1 1,0 1-1,0-1 0,0 0 1,0 1-1,1-1 1,-1 1-1,0-1 1,0 1-1,1-1 0,-1 0 1,0 1-1,0-1 1,1 1-1,-1-1 1,0 0-1,1 1 0,-1-1 1,1 0-1,-1 0 1,0 1-1,1-1 1,-1 0-1,1 0 0,-1 1 1,1-1-1,-1 0 1,1 0-1,-1 0 1,1 0-1,-1 0 0,1 0 1,-1 0-1,1 0 1,-1 0-1,2 0 1,22 1-25,-23-1 24,11-1-22,1 0-1,-1-1 1,0-1-1,0 0 1,0 0 0,21-10-1,24-7-189,-57 19 209,1 1 0,-1 0 0,1 0 0,-1 0 0,1 0 0,-1-1 0,1 1 0,-1 0 0,1 0 1,-1 0-1,1 0 0,-1 0 0,1 0 0,-1 0 0,1 0 0,-1 1 0,1-1 0,-1 0 0,1 0 0,-1 0 0,1 0 1,-1 1-1,0-1 0,1 0 0,-1 0 0,1 1 0,-1-1 0,0 0 0,1 1 0,-1-1 0,0 0 0,1 1 0,-1-1 1,0 1-1,1-1 0,-1 1 0,0-1 0,0 1 0,0-1 0,0 0 0,1 1 0,-1-1 0,0 1 0,0-1 0,0 1 1,0-1-1,0 1 0,0-1 0,0 2 0,-6 28-57,4-24 48,0 1 0,-7 26-70,1 1 1,1 0-1,-2 40 0,9-74 53,0 1-1,-1 0 0,1 0 1,0 0-1,0 0 0,0 0 1,0-1-1,0 1 0,0 0 1,1 0-1,-1 0 0,0 0 1,0 0-1,0-1 0,1 1 1,-1 0-1,1 0 0,-1-1 1,0 1-1,1 0 0,-1 0 1,1-1-1,0 2 0,0-2-13,0-1 0,-1 1 0,1 0 1,0 0-1,0 0 0,-1 0 0,1 0 0,0-1 0,-1 1 0,1 0 0,0-1 0,-1 1 0,1 0 0,-1-1 0,1 1 0,-1-1 0,1 1 0,-1-1 0,1 1 0,0-2 0,28-38-900,-27 38 991,25-40-533,6-9-162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 15035,'-12'27'1349,"0"0"0,-11 47 0,19-57-837,1 0 1,0-1-1,2 1 1,0 0-1,2 33 1,-1-49-494,0 0 1,0-1-1,0 1 0,0 0 1,1 0-1,-1-1 1,0 1-1,0 0 0,0-1 1,0 1-1,1 0 0,-1-1 1,0 1-1,1-1 1,-1 1-1,0 0 0,1-1 1,-1 1-1,1-1 1,-1 1-1,1-1 0,-1 1 1,1-1-1,-1 0 1,1 1-1,0-1 0,-1 1 1,1-1-1,-1 0 1,1 0-1,0 1 0,-1-1 1,1 0-1,0 0 1,0 0-1,-1 0 0,1 0 1,0 0-1,-1 0 1,1 0-1,0 0 0,-1 0 1,1 0-1,0 0 1,-1-1-1,1 1 0,0 0 1,-1 0-1,1-1 1,0 1-1,-1 0 0,1-1 1,0 0-1,6-3 47,-1 0 0,1 0 0,9-10-1,-12 11-26,32-26-18,-2-2 1,-1-1-1,-1-1 0,38-53 0,-70 85-29,16-28-843,-15 29 830,-1-1 0,0 1-1,0-1 1,1 0-1,-1 1 1,0-1 0,0 1-1,1-1 1,-1 1 0,0-1-1,0 0 1,0 1 0,0-1-1,0 1 1,0-1 0,0 0-1,0 1 1,0-1 0,0 1-1,-1-1 1,1 0 0,0 1-1,0-1 1,0 1 0,-1-1-1,1 1 1,0-1 0,-1 1-1,1-1 1,0 1 0,-1-1-1,1 1 1,-1-1-1,1 1 1,-1 0 0,1-1-1,-1 1 1,1 0 0,-1-1-1,1 1 1,-1 0 0,1 0-1,-1-1 1,1 1 0,-1 0-1,-1 0 1,-10 0-404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16115,'4'20'1801,"6"2"-1217,0-5-256,0-1 784,2-3-840,1-2-488,-1-5 360,-2-1-144,-3-5-232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16772,'2'8'1504,"12"1"-936,6 0-176,8-2 496,12-1-96,12-8-143,9-3-65,7-7-216,2-1-128,-11-3-392,-4 3-256,-18 4-560,-11 5-193,-26 7 857,-14 6-232,-15 4-224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16556,'0'14'1368,"11"-8"-912,5-1-152,10 0 568,5 3-320,9-6-136,5 1-64,10-3-568,-1 0-408,2-4 568,-1-8-152,3-8-112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2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 17452,'-3'0'115,"1"-1"1,-1 1 0,0 0-1,1 0 1,-1 0-1,0 0 1,0 0 0,1 1-1,-1-1 1,0 1 0,1-1-1,-1 1 1,1 0-1,-1 0 1,1 1 0,-1-1-1,1 0 1,-1 1 0,1-1-1,0 1 1,0 0-1,0 0 1,-2 2 0,-1 1-20,1 0 0,0 0 0,0 0 1,0 1-1,0-1 0,1 1 0,0 0 0,-4 10 1,4-5-26,0 1 0,1-1 1,0 1-1,1 0 1,0 0-1,1-1 1,0 1-1,1 0 0,0 0 1,1-1-1,4 16 1,-5-22-35,1 1 1,0 0 0,0-1-1,1 0 1,-1 1 0,1-1 0,0 0-1,1 0 1,-1-1 0,1 1-1,0-1 1,0 0 0,1 0-1,-1 0 1,1 0 0,0-1-1,0 0 1,0 0 0,0 0-1,0 0 1,1-1 0,-1 0-1,1 0 1,5 1 0,0-2 8,0 0 0,0-1 0,0 0 0,0 0 1,0-1-1,0 0 0,0-1 0,0-1 1,-1 0-1,1 0 0,-1-1 0,0 0 1,15-9-1,-7 3 12,-1-1 1,-1 0 0,0-1-1,0-1 1,-2-1 0,21-23-1,-30 32-26,0-1-1,-1 0 1,0 0-1,-1 0 0,1 0 1,-1-1-1,0 1 1,0-1-1,2-12 1,-4 16-23,-1 0 1,0 1-1,0-1 0,0 0 1,0 1-1,0-1 0,-1 0 1,1 1-1,-1-1 1,0 0-1,0 1 0,0-1 1,0 1-1,0 0 1,0-1-1,0 1 0,-1 0 1,0-1-1,1 1 0,-1 0 1,0 0-1,0 1 1,0-1-1,0 0 0,0 1 1,0-1-1,-1 1 1,1-1-1,-3 0 0,-3-2-66,0 1 1,0 0-1,0 1 0,0 0 0,0 0 1,0 1-1,-12-1 0,-1 1-80,-39 4 0,12 4-75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13395,'4'14'216,"-1"0"0,0 1 0,-1-1 1,0 23-1,3 17-41,49 304 1493,-52-340-941,-4-25-29,-3-34 61,3-30-395,3-1 1,4 0 0,15-83 0,-19 144-369,2 0 0,0 0 0,0 0 0,1 0 0,9-19 0,-11 27 0,0-1 0,1 1 0,-1 0 0,1 0 0,0 0 0,0 0 0,0 0 0,0 0 0,0 1 0,0 0 0,1 0 0,-1 0 1,1 0-1,-1 0 0,1 0 0,0 1 0,0 0 0,0 0 0,7-1 0,4 0-22,0 1-1,17 1 1,-28 0 17,0 0 0,0 0 0,1 1 0,-1-1 0,0 1 0,-1 0 0,1 0 0,0 1 0,0-1 1,0 1-1,-1 0 0,1 0 0,3 2 0,-6-2 7,0-1 1,-1 0-1,1 0 1,0 0-1,0 0 1,-1 1-1,1-1 0,-1 0 1,1 1-1,-1-1 1,1 0-1,-1 1 1,0-1-1,0 1 0,0-1 1,0 1-1,0-1 1,0 0-1,0 1 1,0-1-1,0 1 1,-1-1-1,1 0 0,-1 1 1,1-1-1,-1 0 1,1 1-1,-1-1 1,0 0-1,0 0 0,1 0 1,-1 1-1,0-1 1,-1 1-1,-4 5 19,0-1 0,0 1 0,-14 10 0,-44 29 161,59-43-213,1-1 0,-1 1 0,1-1 0,-1 1-1,0-1 1,0-1 0,0 1 0,0-1 0,0 0 0,0 0 0,-1 0 0,-4-1-1,9 0 33,1 0 0,0 0 0,0 0 0,0-1-1,0 1 1,-1 0 0,1 0 0,0-1 0,0 1-1,0 0 1,0 0 0,0-1 0,0 1 0,0 0-1,0 0 1,-1-1 0,1 1 0,0 0-1,0 0 1,0-1 0,0 1 0,0 0 0,1-1-1,-1 1 1,0 0 0,0 0 0,0-1 0,0 1-1,0 0 1,0 0 0,0-1 0,0 1 0,1 0-1,-1 0 1,0 0 0,0-1 0,0 1-1,0 0 1,1 0 0,8-15-49,-9 15 46,26-35-137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17948,'4'5'1544,"11"-2"-1024,5-3-184,13-2 465,6-2-161,7-2-88,6 0-80,-1-1-232,-2 1-96,-5 3-192,-8 3-192,-13 6-424,-9 3-280,-16 4 752,-10 0-185,-14 0-111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15059,'-8'23'1785,"8"-2"-913,0-5-272,12-4 1472,3-2-831,13-7-313,6-3-136,9-6-240,5-4-136,0-2-424,1-2-384,-6 5-1808,-4 1 1952,-16 8-313,-10 2-215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15307,'2'0'114,"0"0"0,-1 0 0,1 0 0,0 0 0,-1 0 0,1 1 0,-1-1 0,1 1 0,0-1-1,-1 1 1,1 0 0,-1-1 0,0 1 0,1 0 0,-1 0 0,1 0 0,-1 0 0,0 0 0,0 0 0,0 0 0,0 1-1,0-1 1,0 0 0,0 1 0,0-1 0,0 0 0,1 3 0,2 5 233,-1 0 0,0 0-1,3 16 1,-4-20-113,8 46 408,-2-1 1,-2 1-1,-1 54 0,-14 154-156,8-240-444,0-3 47,0 0-1,0 0 0,-2 0 0,0 0 1,-6 17-1,9-33-81,0 0 0,0 0 0,0 0 0,0 0 0,0 1 0,0-1 0,0 0 0,0 0 0,0 0 0,0 0-1,0 0 1,0 0 0,0 0 0,0 0 0,0 1 0,0-1 0,0 0 0,0 0 0,0 0 0,-1 0 0,1 0 0,0 0 0,0 0 0,0 0 0,0 0 0,0 0 0,0 0 0,0 0-1,0 0 1,0 0 0,-1 0 0,1 1 0,0-1 0,0 0 0,0 0 0,0 0 0,0 0 0,0 0 0,0 0 0,0 0 0,-1 0 0,1 0 0,0 0 0,0-1 0,0 1 0,0 0-1,0 0 1,0 0 0,0 0 0,0 0 0,-1 0 0,1 0 0,0 0 0,0 0 0,-4-8 159,-1-11-7,1-28-104,1 0 0,3 0 0,1 1 0,3-1 0,1 0 0,3 1 0,26-88 0,-28 118-76,0-1-1,0 2 1,2-1 0,0 1-1,1 0 1,0 1-1,14-16 1,-18 23-2,1 1 0,1 0-1,-1 1 1,1 0 0,0 0 0,0 0 0,1 1-1,-1 0 1,1 0 0,0 0 0,0 1 0,0 1-1,1 0 1,-1 0 0,0 0 0,10 0 0,-7 2-37,0-1 0,-1 2 0,1 0 0,0 0 0,-1 1 1,11 3-1,-17-4 32,0 1-1,0-1 1,-1 1 0,1-1 0,-1 1 0,1 1 0,-1-1 0,5 4 0,-7-4 16,1-1 1,-1 0 0,0 1-1,0-1 1,0 1 0,0-1-1,0 1 1,0 0 0,-1-1-1,1 1 1,0 0-1,-1 0 1,1-1 0,-1 1-1,0 0 1,0 0 0,0 0-1,0-1 1,0 3 0,-1 1 26,0-1 0,0 0 0,0 0 0,-1 0 0,0 0 0,0 0 1,0 0-1,0-1 0,-1 1 0,1-1 0,-1 1 0,0-1 0,0 0 1,0 0-1,-7 5 0,-6 4 95,0-1 0,-18 9 0,31-18-98,-4 2 2,-91 47 424,87-46-465,-1-1 0,0 0 0,0 0 0,0-1 1,0-1-1,-21 2 0,32-3-17,0-1 0,0 0 0,0 0-1,-1 0 1,1 0 0,0 0 0,0 0 0,0 0 0,0 0 0,-1 0 0,1-1 0,0 1-1,0 0 1,0-1 0,0 1 0,0-1 0,0 0 0,0 1 0,0-1 0,0 0 0,0 1-1,0-1 1,0 0 0,0 0 0,0 0 0,1 0 0,-1 0 0,0 0 0,1 0 0,-1 0 0,1 0-1,-1 0 1,1 0 0,-1 0 0,1-2 0,0-1-36,0 1 1,0-1-1,0 0 0,1 1 0,0-1 1,0 0-1,0 1 0,0-1 1,0 1-1,4-6 0,10-19-454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15267,'-2'-2'2049,"2"4"-1225,-1 11-280,-2 8 1993,-1 10-1593,1 3-168,0 7-320,0 1-120,0-2-168,2-5-136,1-8-464,0-6-424,4-13 680,3-5-112,2-6-120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14371,'1'2'196,"0"-1"0,0 1 0,0-1 0,-1 1 1,1 0-1,0-1 0,-1 1 0,1 0 0,-1-1 0,1 1 0,-1 0 0,0 0 0,0 0 0,0-1 1,0 1-1,0 0 0,0 0 0,-1 2 0,-8 37 1637,4-25-939,-38 142 2604,-14 64-2004,50-185-1459,1 1 0,3-1 0,0 1 0,4 39 0,0-67-104,0 0 0,0 1 1,1-1-1,1 0 0,0 0 0,7 16 1,-10-24-17,2 1 1,-1-1 0,0 0-1,1 0 1,-1 1 0,1-1 0,-1 0-1,1 0 1,0 0 0,0-1 0,0 1-1,0 0 1,0-1 0,0 1-1,1-1 1,-1 0 0,0 1 0,1-1-1,-1-1 1,1 1 0,-1 0-1,1 0 1,0-1 0,-1 0 0,1 1-1,0-1 1,-1 0 0,1 0-1,-1 0 1,5-2 0,1 0-128,-1-1 0,0 0-1,0 0 1,0-1 0,0 0 0,-1 0 0,1 0 0,-1-1 0,0 0-1,-1 0 1,1-1 0,7-10 0,17-18-675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16772,'4'0'1640,"-4"7"-936,0 5-280,-5 5 752,-3 5-215,-3 8-273,-4 3-104,0 7-232,-7-3-112,2 1-136,1-5-8,0-7-216,0-6-208,2-17-608,1-4-208,-1-18 895,1-6-207,-2-5-200</inkml:trace>
  <inkml:trace contextRef="#ctx0" brushRef="#br0" timeOffset="1">1 91 16139,'13'10'1873,"6"1"-1225,1 4-192,5-1 800,5 2-351,0-1-129,4-2-528,0-2-304,0-4-672,-4-2-281,-4-7 761,-1-2-216,-7-5-192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15259,'14'31'1539,"1"1"0,1-2-1,24 31 1,23 44 11,-59-96-1508,1 1 0,-1 0 1,-1 0-1,0 0 0,0 0 1,-1 0-1,0 0 0,-1 1 1,0-1-1,-1 1 0,0-1 1,0 1-1,-1-1 1,-1 1-1,1-1 0,-2 0 1,0 1-1,0-1 0,-1-1 1,0 1-1,0 0 0,-1-1 1,0 0-1,-9 10 0,8-9-383,-1-1 0,0-1 0,-1 1 0,0-2 0,-9 9 0,13-13 231,1-1 1,0 0-1,0 0 0,-1 0 1,1 0-1,-1-1 0,0 1 1,1-1-1,-1 0 0,0 0 0,0 0 1,0 0-1,0-1 0,0 0 1,0 0-1,0 0 0,-6-1 1,-13-7-737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18116,'-4'0'2200,"1"0"-951,7 0 935,-1 0-1344,1 0-200,2-3-448,0 2-304,1-4-760,-3 1-408,4 1 1016,-3 2-240,3 1-200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18052,'0'0'74,"1"0"-1,-1 0 1,0-1 0,1 1 0,-1 0 0,0 0 0,1 0-1,-1 0 1,1 0 0,-1 0 0,1 0 0,-1 0-1,0 0 1,1 0 0,-1 0 0,1 0 0,-1 0 0,0 0-1,1 1 1,-1-1 0,0 0 0,1 0 0,-1 0-1,1 0 1,-1 1 0,0-1 0,1 0 0,-1 1-1,0-1 1,1 13 1164,-15 22-307,11-27-724,-14 30 4,-1-1-1,-2-1 1,-2 0-1,-1-2 1,-41 48-1,59-77-254,0 1-1,0-2 1,-1 1-1,-7 5 1,12-9-11,1-1 0,-1 1 0,0 0 0,0-1 0,0 1 0,0-1 0,0 0 0,0 1 0,0-1 1,0 0-1,0 1 0,0-1 0,0 0 0,0 0 0,0 0 0,0 0 0,0 0 0,0 0 0,0 0 0,0 0 0,0 0 0,-1-1 0,1 1 0,0 0 0,0-1 1,1 1-1,-1 0 0,0-1 0,0 0 0,0 1 0,0-1 0,0 1 0,0-1 0,1 0 0,-1 0 0,0 1 0,-1-3 0,-1-3-107,0-1 0,1 0-1,0 0 1,0 0 0,-2-12 0,4 19 160,-6-35-678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3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16836,'6'0'1696,"3"7"-984,-1 5-232,8 4 969,3 1-329,8 2-368,2 4-128,6-1-160,-2 1-136,5-6-416,0-1-328,-5-7-1664,3-3 1832,-3-5-280,-4 1-193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16067,'18'39'2656,"-9"-24"-2450,20 35-192,3-1 0,61 70-1,-64-82-16,151 156-478,-167-180 251,-15-15-22,-25-20-434,-5 5 420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4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14979,'5'-5'494,"-1"2"-137,-1-1 0,0 1 0,1 0 0,-1 0 0,7-3 0,-9 6-297,-1-1 1,1 1-1,0 0 1,-1-1 0,1 1-1,0 0 1,-1 0-1,1 0 1,0 0-1,0 0 1,-1 0 0,1 0-1,0 0 1,-1 0-1,1 0 1,0 0-1,0 0 1,-1 0 0,1 1-1,0-1 1,-1 0-1,1 1 1,0-1 0,-1 0-1,1 1 1,-1-1-1,1 1 1,0-1-1,-1 1 1,1-1 0,-1 1-1,1-1 1,-1 1-1,0-1 1,1 1-1,-1 0 1,0-1 0,1 1-1,-1 0 1,0-1-1,1 2 1,3 10 385,-1 0-1,0 1 1,0-1 0,-1 1-1,0 17 1,1-1-33,4 66 478,-6-60-777,2 1 1,2-1 0,9 36 0,-11-65-1253,-3-13 245,-4-17-283,1 17 1000,0 1 0,0-1 0,-1 0 0,0 1 0,0 0 0,-8-9 1,-16-14-635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4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16452,'14'3'1736,"6"6"-1024,6-3-248,9 0 864,6-2-367,5-1-257,-1-2-320,-1-4-1120,1 0 776,-6-1-160,-4 3-136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10314,'2'-5'224,"7"-6"3039,-5 11-1371,-2 10-691,-7 188 3606,-1-79-4154,5 14-351,-4 100 115,3-226-180,0-16-130,-2-23-12,-5-214-336,10 188 5,2 0-1,14-72 1,-15 121 207,0-1-1,1 0 0,0 1 1,0-1-1,1 1 1,0 0-1,1 0 1,6-10-1,-8 15 28,0 1 0,1-1-1,-1 1 1,0 0 0,1 0-1,0 0 1,0 0 0,0 1 0,0-1-1,0 1 1,0 0 0,1 0-1,-1 1 1,1-1 0,-1 1 0,1 0-1,-1 0 1,9 0 0,-6 1 7,-1 0 0,1 0 0,-1 0 0,0 1 0,1 0 0,-1 0 0,0 1-1,0-1 1,1 1 0,-1 1 0,6 2 0,-10-3 10,0-1 0,0 1 0,0-1 0,1 1 0,-2 0 0,1 0 0,0 0 0,0 0 0,0 0 0,-1 0 0,0 1 0,1-1 0,-1 0 0,0 1 0,0-1 0,0 1 0,0-1 0,0 1 0,-1 0 0,1-1 0,-1 1 0,0 0 0,0-1 0,0 1 0,0 0 0,0-1 1,-1 1-1,0 4 0,-1 0 28,0 0 1,-1 0 0,0 0-1,0 0 1,0 0 0,-1-1-1,0 1 1,0-1 0,-1 0-1,0-1 1,-10 10 0,8-8-31,0-1 0,-1 0 0,0 0 0,0-1 0,0 0 0,-1 0 0,1-1 0,-16 5 0,22-8-59,0 0-1,0-1 1,0 1 0,1-1-1,-1 1 1,0-1 0,0 0-1,0 0 1,0 0-1,0 0 1,0 0 0,0 0-1,0 0 1,0-1 0,0 1-1,0-1 1,0 1 0,0-1-1,1 0 1,-1 0 0,0 0-1,0 0 1,1 0 0,-1 0-1,1 0 1,-1 0-1,1-1 1,-1 1 0,1-1-1,0 1 1,-1-1 0,0-2-1,-2-8-271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13115,'0'0'118,"0"0"0,1 1 1,-1-1-1,0 1 0,0-1 0,0 0 1,1 1-1,-1-1 0,0 1 0,0-1 1,0 1-1,0-1 0,0 1 0,0-1 0,0 0 1,0 1-1,0-1 0,0 1 0,0-1 1,0 1-1,0-1 0,-1 1 0,1-1 1,0 0-1,-1 2 0,-5 18 585,5-14-47,-22 88 986,5 1 0,-8 111 0,25-191-1579,-2 15 213,2 41-1,1-63-277,1-1-1,-1 1 1,2 0 0,-1 0-1,1-1 1,1 1 0,-1-1-1,1 1 1,0-1 0,6 9-1,-8-15-60,0 1 0,0-1-1,0 0 1,0 1 0,0-1-1,0 0 1,0 0 0,1 0-1,-1 0 1,0 0 0,1 0 0,-1 0-1,0 0 1,1-1 0,-1 1-1,1 0 1,0-1 0,-1 1-1,1-1 1,-1 0 0,1 1-1,0-1 1,-1 0 0,1 0 0,0 0-1,-1 0 1,4-1 0,-2 0-38,1 0 0,-1-1 0,0 1 0,0-1 0,0 0 0,-1 1 0,1-1 0,0-1 0,-1 1 0,1 0 0,-1-1 1,4-4-1,10-14-577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15019,'1'5'302,"0"1"-1,0-1 0,-1 1 1,0-1-1,0 1 1,0-1-1,-1 1 1,0-1-1,0 1 0,-3 8 1,-3 6 458,-14 28 1,11-25-213,1-5-241,-1 7 69,-1-1 0,-2-1 0,-18 27 0,31-49-372,-1 0 0,1-1 0,-1 1 0,1 0 0,-1 0 0,1-1 0,-1 1 0,0 0 0,0-1 0,1 1 0,-1 0 0,0-1 0,0 1 0,0-1 0,1 1 0,-1-1 0,0 0 0,0 1 0,0-1 0,0 0 0,0 0-1,0 0 1,0 1 0,0-1 0,-1 0 0,1-1-81,0 1 1,0-1-1,0 0 0,0 1 0,0-1 0,0 0 0,0 0 0,1 0 1,-1 1-1,0-1 0,0 0 0,1 0 0,-1 0 0,1 0 1,-1 0-1,1 0 0,-1-2 0,-3-8-697,1 0 1,0-1-1,-1-13 0,3 18 662,-3-26-2659,-1-57 1,5 90 2857,0 0 0,0-1 0,0 1 0,0 0 1,0-1-1,0 1 0,0 0 0,0 0 1,0-1-1,0 1 0,0 0 0,0-1 0,0 1 1,0 0-1,0 0 0,0-1 0,1 1 1,-1 0-1,0 0 0,0-1 0,0 1 0,0 0 1,1 0-1,-1-1 0,0 1 0,0 0 1,0 0-1,1 0 0,-1-1 0,0 1 0,0 0 1,1 0-1,-1 0 0,0 0 0,1 0 0,-1 0 1,0 0-1,0 0 0,1 0 0,-1 0 1,0 0-1,1 0 0,-1 0 0,0 0 0,1 0 1,-1 0-1,0 0 0,0 0 0,1 0 1,-1 0-1,0 0 0,0 0 0,1 0 0,-1 1 1,0-1-1,1 0 0,-1 0 0,0 1 1,19 12 2317,-15-10-1984,49 36 1993,-38-26-2352,0-1 0,2 0 0,-1-2 0,2 0 0,-1 0 0,37 12 1,-51-21-110,-1 0 1,1-1-1,0 1 1,0-1-1,0 0 0,0 0 1,0 0-1,0 0 1,0 0-1,0-1 1,0 1-1,0-1 1,0 0-1,0 0 1,0 0-1,0 0 1,-1 0-1,1-1 1,0 1-1,-1-1 1,1 0-1,-1 1 1,0-1-1,4-4 1,7-11-410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13683,'11'20'1992,"1"0"-1087,1 6-305,1 3 2056,5 6-1648,-1 1-119,-3 5-281,1-1-112,-7 1-160,-3 1-88,-9 1-128,-7 0-136,-12 1-504,-2-2-440,-20-5 816,-5-5-168,-5-7-96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11106,'10'-19'248,"1"0"-1,1 1 1,0 0-1,2 1 1,17-18-1,82-70 342,128-84 306,-190 155-585,2 1 0,111-48 1,-141 73-261,1 1 1,-1 0-1,1 2 0,0 1 1,0 1-1,1 1 0,-1 1 1,0 1-1,38 4 0,-2 6 99,-1 2 0,94 32-1,-111-32-89,1-2 0,0-2 0,72 5 0,131-9 149,29 1 1706,-259-4-1722,0 0-1,0-1 0,0-1 0,0 0 1,0-1-1,0-1 0,29-9 0,-36 9-252,-1-1 0,1 0 0,-1 0 0,0-1 0,0 0 0,0 0 0,-1-1 0,0 0-1,0 0 1,0-1 0,-1 0 0,0 0 0,0-1 0,8-14 0,-5 2-134,-8 7-53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7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14003,'38'12'288,"1"-2"1,0-2-1,0-1 0,1-2 0,0-1 1,0-2-1,-1-2 0,52-7 0,38-11 1066,148-42 0,-170 35-1167,72-11-210,-145 31 24,1 1-1,0 3 0,42 2 1,242 40 840,-289-36-724,-1 1 0,33 11 0,-51-13-70,-2 0 0,1 0 0,0 1 0,-1 0 0,0 0 0,0 1 0,0 0 1,-1 1-1,12 11 0,-18-15-36,0-1 1,0 1-1,0-1 0,0 1 1,-1 0-1,1 0 1,-1 0-1,0 0 1,0 0-1,0 0 0,0 0 1,0 1-1,-1-1 1,1 0-1,-1 0 0,0 1 1,0-1-1,0 0 1,-1 0-1,1 1 0,-1-1 1,1 0-1,-1 0 1,0 0-1,-1 0 1,1 0-1,0 0 0,-1 0 1,1 0-1,-1 0 1,0-1-1,0 1 0,-4 4 1,2-4-44,1 0-1,0 1 1,-1-1 0,0-1-1,0 1 1,0 0 0,0-1 0,0 0-1,0 0 1,0 0 0,-1 0-1,1-1 1,-1 0 0,1 0-1,-1 0 1,0 0 0,1-1 0,-1 1-1,0-1 1,0-1 0,1 1-1,-10-2 1,-10-10-207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25 13195,'-1'-2'142,"0"0"1,0 1-1,0-1 1,-1 0-1,1 1 1,-1-1-1,1 1 1,-1 0-1,1-1 1,-1 1-1,0 0 1,0 0-1,1 0 1,-1 0-1,0 1 0,0-1 1,0 0-1,0 1 1,0-1-1,0 1 1,0 0-1,0 0 1,0 0-1,-1 0 1,1 0-1,0 0 1,0 0-1,0 1 1,0-1-1,0 1 1,0-1-1,-3 3 1,-5 0 175,0 1 1,0 1-1,1 0 1,0 0 0,-10 7-1,4 0-68,0 1 1,0 0-1,1 0 0,1 2 0,0 0 1,1 0-1,-15 26 0,20-29-167,0 0 0,1 1 0,1 0 0,1 0 0,-1 0 0,2 0 0,0 1 0,0-1 0,2 1 0,0 0 0,0 21 0,1-30-74,1-1 1,-1 1-1,1-1 0,0 1 1,0-1-1,1 1 0,-1-1 0,1 0 1,0 0-1,0 0 0,0 0 0,0 0 1,1 0-1,0 0 0,0-1 0,0 1 1,0-1-1,7 6 0,-5-7-8,-1 1 0,1-1 0,-1 0 0,1 0-1,0 0 1,0-1 0,0 0 0,0 0 0,0 0-1,0 0 1,0-1 0,0 0 0,0 0 0,0 0-1,0-1 1,0 0 0,6-1 0,2-1 15,1-2 0,-1 1-1,1-2 1,-2 0 0,1 0 0,-1-1 0,17-12 0,-28 18-4,-1 1 1,1-1-1,0 1 1,0-1-1,0 1 1,0-1 0,0 0-1,-1 1 1,1-1-1,0 0 1,-1 0-1,1 0 1,0 1 0,-1-1-1,1 0 1,-1 0-1,1 0 1,-1 0-1,0 0 1,1 0 0,-1 0-1,0 0 1,0 0-1,0 0 1,1-2-1,-2 2 7,0 0 0,0 0 0,1 0 0,-1 0 0,0 0 0,0 1 0,0-1-1,0 0 1,0 0 0,0 1 0,0-1 0,0 1 0,0-1 0,0 1 0,0 0 0,-1-1-1,1 1 1,-2 0 0,-9-3 133,0 2 0,-25-1 0,19 1-96,25-3-68,14-7-28,-14 6 20,0 0 0,1 1-1,-1 0 1,1 0 0,0 1-1,1 0 1,8-2 0,-15 5 17,0 0 0,-1-1 0,1 1 0,0 0 0,-1 0 1,1 0-1,0 0 0,-1 0 0,1 0 0,0 1 0,-1-1 0,1 0 0,-1 1 0,1-1 0,0 1 1,-1 0-1,1 0 0,-1-1 0,0 1 0,1 0 0,-1 0 0,0 0 0,1 0 0,-1 1 1,0-1-1,0 0 0,0 1 0,0-1 0,0 0 0,0 1 0,0-1 0,-1 1 0,1-1 0,0 1 1,-1 0-1,1-1 0,-1 1 0,0-1 0,0 1 0,1 0 0,-1-1 0,-1 4 0,2 13 6,-2 0-1,0 0 0,-1-1 1,-1 1-1,0-1 0,-7 20 0,10-37-47,0 0 0,0 0-1,0 0 1,0 0 0,0 0-1,0 0 1,0 0 0,0 0-1,1 0 1,-1 0 0,0 0-1,0 0 1,0 0 0,0 0-1,0 0 1,0 0 0,1 1-726,6-13-10,9-20 69,-8 9 136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14811,'0'0'71,"1"-1"0,-1 1 0,0 0-1,0 0 1,1 0 0,-1-1 0,0 1 0,0 0-1,1 0 1,-1 0 0,0-1 0,1 1 0,-1 0-1,0 0 1,1 0 0,-1 0 0,0 0-1,1 0 1,-1 0 0,0 0 0,1 0 0,-1 0-1,0 0 1,1 0 0,-1 0 0,0 0 0,1 0-1,-1 0 1,0 0 0,1 0 0,-1 1 0,0-1-1,1 0 1,-1 0 0,0 0 0,1 0 0,-1 1-1,0-1 1,0 0 0,1 0 0,-1 1 0,0-1-1,0 0 1,0 1 0,1-1 0,-1 0 0,0 1-1,0-1 1,0 0 0,0 1 0,0-1 0,0 0-1,1 1 1,-1-1 0,0 0 0,0 1-1,0-1 1,0 0 0,0 1 0,0 32 800,0-21-401,-6 135 1015,0 29-995,7-170-484,-1 0 0,1 0-1,0 0 1,3 7-1,-4-12-8,0-1 0,0 0-1,0 1 1,0-1 0,0 1-1,0-1 1,0 0 0,1 1-1,-1-1 1,0 0 0,0 1-1,0-1 1,1 0 0,-1 0 0,0 1-1,0-1 1,1 0 0,-1 0-1,0 1 1,1-1 0,-1 0-1,0 0 1,1 0 0,-1 1 0,0-1-1,1 0 1,-1 0 0,0 0-1,1 0 1,0 0-19,0-1 1,0 0-1,0 0 1,-1 0-1,1 1 0,0-1 1,-1 0-1,1 0 1,0 0-1,-1 0 0,1 0 1,-1 0-1,0 0 0,1 0 1,-1 0-1,1-2 1,2-8-399,0-1 0,0 0 1,-1 1-1,-1-1 0,0 0 1,-1-20-1,-2 7-206,-1-1 1,-7-26-1,0 11-173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16652,'25'-16'1320,"13"-13"-984,6-7-136,13-9 288,2-4-72,5-1-344,-5 4-416,2-2 352,-8 1-96,-11 3-104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13579,'0'-1'115,"1"0"0,-1 0 0,0 0 0,0 0 0,1 1 0,-1-1 0,0 0 0,1 0 0,-1 0 0,1 1 0,-1-1 0,1 0 0,-1 0 0,1 1 0,0-1 0,-1 0 0,1 1 0,0-1 0,-1 1 0,1-1 0,0 1 0,0-1 0,0 1 0,0 0 0,-1-1 0,1 1 0,0 0 0,0 0 0,0-1 0,1 1 0,35-3 2142,-25 3-1670,59-6 1342,48-2-1948,-119 8-69,1 0 0,0-1 1,0 1-1,-1 0 0,1 0 0,0 1 0,0-1 1,0 0-1,-1 0 0,1 0 0,0 0 1,-1 1-1,1-1 0,0 0 0,0 1 0,-1-1 1,1 0-1,0 1 0,-1-1 0,1 1 0,0 0 1,-1 0 19,0 0 1,0-1 0,0 1 0,0-1 0,0 1 0,-1 0 0,1-1-1,0 1 1,0-1 0,-1 1 0,1-1 0,0 1 0,-1 0 0,1-1-1,0 0 1,-1 1 0,1-1 0,-1 1 0,1-1 0,-1 1 0,1-1-1,-1 0 1,1 1 0,-1-1 0,0 0 0,1 0 0,-2 1 0,-11 6-688</inkml:trace>
  <inkml:trace contextRef="#ctx0" brushRef="#br0" timeOffset="1">90 160 12531,'-7'22'1672,"5"-5"-776,2-3-312,6-6 1657,4-1-1145,9-6-240,3 1-120,7-2-247,-2-3-89,-1 1-256,0 1-168,-7 1-528,-3 3-249,-12 1 633,-4 3-144,-7 1-112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 14347,'-6'13'1416,"9"-2"-840,4-2-183,5-2 663,5-1-160,5-5-120,5-1-104,7-4-240,2 0-40,2-6-103,-1-1-97,-1 0-593,-4-2-1847,-15-3 2000,-5-10-240,-9-4-168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1588 208 11194,'-8'-14'209,"0"1"-1,-1 0 0,0 1 0,0 0 0,-2 1 1,1 0-1,-2 0 0,1 1 0,-1 1 0,-1 0 1,0 0-1,0 1 0,0 1 0,-1 0 0,0 1 1,-29-8-1,0 4-227,-1 2 0,0 2 0,-66-1 1,-135 13-254,205-4 268,-42 2 74,-104 18-1,159-16-48,1 0 0,0 1 0,1 2 1,-1 1-1,2 0 0,-1 2 0,-43 29 0,38-18-8,0 1 1,2 1-1,0 1 0,2 2 1,1 1-1,2 1 0,0 0 1,2 2-1,2 1 1,1 0-1,-15 38 0,29-58 38,-1 1-1,2 0 0,0 0 1,1 0-1,0 0 1,1 0-1,1 1 1,0-1-1,1 0 0,0 1 1,1-1-1,1 0 1,0 0-1,1-1 1,1 1-1,11 23 0,-5-16 32,1-1 0,0 0 0,2-1 0,0-1-1,2 0 1,0-1 0,0-1 0,2 0-1,31 22 1,1-6-66,2-1-1,1-3 1,1-2-1,2-3 1,94 28 0,-52-27-226,2-3 1,154 11-1,-183-27 117,-1-3 0,0-3 0,90-13-1,-129 9 98,-1 0 0,0-2 0,-1-2 0,1-1 0,-2-1-1,0-1 1,0-1 0,-1-2 0,50-35 0,-63 38 18,-1 0 0,0-1 1,0 0-1,-2-1 0,1-1 1,-2 0-1,0 0 0,-1-1 1,0 0-1,-2 0 0,0-1 1,8-28-1,-10 25 30,-1-1-1,-1 1 1,-1-1 0,-1 0-1,-1 0 1,0 1 0,-2-1-1,0 0 1,-2 1 0,-10-37 0,7 35 60,-2 0 1,0 0 0,-2 1 0,0 0 0,-2 1-1,0 1 1,-1 0 0,-1 0 0,0 1 0,-33-27-1,27 27-58,-1 1-1,-1 2 0,0 0 1,-1 1-1,0 2 0,-1 0 0,-1 2 1,1 0-1,-31-6 0,-69-12-114,59 14-115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12587,'-8'10'763,"3"-4"-228,0 1 1,0-1-1,0 1 1,-4 9-1,8-14-411,1-1 0,-1 0 0,0 0 0,1 0 0,0 1 0,-1-1 0,1 0 0,0 0 0,0 1 0,-1-1 0,1 0 0,0 1 0,0-1 0,1 0 0,-1 1 0,0-1 0,0 0 0,1 0 0,-1 1 0,0-1 0,1 0 0,0 0 0,-1 0 0,1 1 0,-1-1 0,1 0 0,0 0 0,0 0 0,0 0 0,0 0 0,0 0 0,0-1 0,1 2 0,7 4 228,0-2-1,1 1 1,-1-1 0,1 0-1,0-1 1,21 4 0,63 5 5,104-5-1740,-117-5 973,-62 1 88,-30-1 147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14643,'0'4'1360,"10"-4"-735,6 0-233,12-1 400,4-4-80,12-1-56,6 1-80,6 0-440,2-2-320,1 0-304,-1-5 408,-2-4-136,-4-2-56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0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16019,'1'-1'73,"-1"1"-1,1 0 0,0 0 0,-1 0 0,1-1 0,0 1 0,0 0 0,-1 0 1,1 0-1,0 0 0,-1 0 0,1 0 0,0 0 0,0 1 0,-1-1 0,1 0 1,0 0-1,-1 1 0,1-1 0,-1 0 0,1 0 0,1 2 0,16 8 94,-15-8 71,14 8-83,-1 1 1,0 1-1,-1 0 0,0 1 0,21 24 1,-31-32-150,-1 1 1,0-1 0,-1 1 0,0 0 0,0 0 0,0 0 0,0 0 0,-1 1-1,0-1 1,0 1 0,-1 0 0,0-1 0,0 1 0,-1 0 0,1-1 0,-2 1-1,1 0 1,-1 0 0,-2 12 0,-2-3 0,0-1 0,-1 1 1,-1-1-1,0-1 0,-1 1 0,-11 13 0,-65 80-244,55-72 45,-98 104 2,73-87 98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0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31 15019,'1'-1'166,"18"-14"1275,-12 6-898,-7 9-525,0 0 1,0 0 0,0-1-1,1 1 1,-1 0 0,0 0 0,0 0-1,0 0 1,0 0 0,0 0-1,0 0 1,0 0 0,0-1-1,0 1 1,0 0 0,0 0 0,0 0-1,0 0 1,0 0 0,0 0-1,0-1 1,0 1 0,0 0 0,0 0-1,0 0 1,0 0 0,0 0-1,0 0 1,0 0 0,0-1-1,0 1 1,0 0 0,0 0 0,0 0-1,-1 0 1,1 0 0,0 0-1,0 0 1,0 0 0,0 0 0,0-1-1,0 1 1,0 0 0,0 0-1,-1 0 1,1 0 0,0 0-1,0 0 1,0 0 0,0 0 0,-2 0 49,1 0 1,-1 0 0,1 0 0,0 1 0,-1-1 0,1 0 0,-1 1 0,1-1 0,0 1 0,-1 0-1,1-1 1,0 1 0,0 0 0,-1 0 0,1 0 0,-2 2 0,-21 20 288,20-19-245,-22 26 112,1 0 0,2 1 1,-32 58-1,26-35 68,-34 94 1,51-116-90,-15 65 0,26-88-203,-1-1 1,1 0-1,0 1 1,1-1-1,0 1 0,0-1 1,1 1-1,0-1 1,0 1-1,1-1 0,0 0 1,1 1-1,5 10 1,-6-15-31,1 0 0,0 0 0,0-1 0,0 1 0,0-1-1,1 1 1,-1-1 0,1 0 0,0-1 0,0 1 0,0 0 0,0-1 0,1 0 0,-1 0 0,1-1 0,-1 1 0,9 1 0,0-1 2,1 0-1,0-1 1,0 0-1,25-3 1,19-5-158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13251,'1'2'172,"0"0"0,-1 1 0,1-1 0,-1 0 0,1 1 0,-1-1 0,0 0 0,0 1 0,0-1 0,-1 1 0,1-1 0,0 0 0,-1 1 0,0 2 0,-1 5 466,0 16 386,1 39 0,1-56-894,1-1 0,0 1 0,1-1 0,0 0 1,0 1-1,1-1 0,0 0 0,6 12 0,-7-17-102,-1-1-1,1 0 1,0 0-1,-1 0 1,1 0-1,0 0 1,0 0-1,0-1 1,1 1-1,-1-1 1,0 1-1,0-1 1,1 0-1,-1 0 1,1 0-1,-1 0 1,1 0-1,0-1 1,-1 1-1,1-1 0,-1 0 1,1 1-1,0-1 1,-1 0-1,1-1 1,0 1-1,-1 0 1,1-1-1,0 0 1,-1 1-1,1-1 1,3-2-1,7-2 43,0-1 1,-1-1-1,0 0 0,21-16 0,4-7 72,-25 19-107,1 1-1,0 0 1,1 1 0,15-8 0,-29 17-29,1-1 0,0 0 0,0 1 0,0 0 0,0-1 0,0 1 0,0 0 0,0-1 0,0 1 1,0 0-1,1 0 0,-1 0 0,0 0 0,0 0 0,0 0 0,0 0 0,0 0 0,0 0 0,0 1 0,0-1 0,0 0 0,0 1 0,0-1 1,0 1-1,0-1 0,0 1 0,0-1 0,-1 1 0,1 0 0,0-1 0,0 1 0,0 0 0,-1 0 0,1 0 0,0-1 0,-1 1 0,1 0 0,-1 0 1,1 0-1,0 1 0,1 6 67,1 0 0,-1 0 0,0 0-1,1 14 1,4 15 247,-7-36-310,1 0-1,-1-1 1,1 1-1,-1 0 1,1 0-1,-1-1 1,1 1-1,-1 0 1,1 0-1,0-1 1,-1 1-1,1-1 1,0 1-1,0-1 1,0 1-1,-1-1 1,1 1-1,0-1 1,0 0-1,0 1 1,0-1-1,0 0 1,0 0-1,-1 0 1,1 0-1,0 0 1,0 0-1,0 0 1,0 0-1,0 0 1,0 0-1,0 0 1,0 0-1,0-1 1,-1 1-1,1 0 1,0-1-1,1 0 1,4-2 8,0 0 1,0-1-1,0 0 1,6-6-1,-8 7-7,42-37 55,-31 25-59,0 2 0,1 0 0,1 0 0,25-13 0,-40 25-1,-1 1-1,0-1 0,0 0 1,0 1-1,1-1 1,-1 1-1,0 0 0,0-1 1,1 1-1,-1 0 1,0 0-1,1 0 1,-1 0-1,0 0 0,1 0 1,-1 0-1,0 0 1,1 0-1,-1 1 0,0-1 1,0 1-1,1-1 1,-1 1-1,0-1 0,0 1 1,0 0-1,0-1 1,0 1-1,0 0 1,0 0-1,0 0 0,0 0 1,0 0-1,0 0 1,0 0-1,-1 0 0,1 0 1,0 0-1,-1 0 1,1 1-1,-1-1 1,1 2-1,2 7 70,0 0 0,-1 0 0,0 0 0,0 16 0,-1-12 4,-1-8-21,1 0-1,0 0 1,0 0-1,1 0 1,-1 0-1,5 8 1,-6-12-51,1-1-1,0 0 1,0 0 0,0 1 0,0-1-1,0 0 1,0 0 0,0 0 0,1 0-1,-1-1 1,0 1 0,0 0 0,1 0-1,-1-1 1,0 1 0,1-1 0,-1 1-1,1-1 1,-1 0 0,1 1 0,-1-1-1,1 0 1,-1 0 0,1 0 0,-1 0-1,1 0 1,-1-1 0,1 1 0,-1 0-1,1-1 1,2 0 0,34-15-777,-36 15 710,-1 1 0,0-1 0,0 0 1,1 0-1,-1 0 0,0 0 0,0 0 0,0 0 0,0 0 0,0 0 0,1-2 0,-2 2 43,0 1 0,0-1 0,0 1 0,0-1 0,0 1 0,0 0-1,0-1 1,0 1 0,0-1 0,0 1 0,0-1 0,0 1 0,0-1 0,0 1 0,0-1 0,-1 1 0,1-1-1,0 1 1,0-1 0,-1 1 0,1-1 0,0 1 0,0 0 0,-1-1 0,1 1 0,0 0 0,-1-1 0,1 1 0,-1 0-1,1-1 1,0 1 0,-1 0 0,0-1 0,-12-7-400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18228,'5'-2'1208,"-5"3"-1560,0 0 352,-3 4 208,0-1-136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170 118 13115,'30'-23'1541,"-23"16"-1047,0 2 0,0-1 0,1 1 0,-1 0 0,1 0 0,0 1 0,15-5 0,-23 9-463,0 0 0,0 0 1,0 0-1,0 0 0,1 0 0,-1 0 0,0 0 0,0 0 1,0 0-1,0 0 0,0 1 0,1-1 0,-1 0 1,0 0-1,0 0 0,0 0 0,0 0 0,0 1 1,0-1-1,0 0 0,0 0 0,0 0 0,1 0 0,-1 0 1,0 1-1,0-1 0,0 0 0,0 0 0,0 0 1,0 0-1,0 1 0,0-1 0,0 0 0,0 0 1,0 0-1,0 0 0,-1 1 0,1-1 0,0 0 0,0 0 1,0 0-1,0 0 0,0 1 0,0-1 0,0 0 1,-4 11 443,-26 50 535,-56 83 0,27-48-692,-39 75 58,170-309-904,16-30-510,-70 136 833,7-11-299,31-42-1,-53 81 467,0 1 0,0-1 0,0 1 0,0 0 0,6-4 0,-8 6 38,-1 1 1,0 0-1,1 0 0,-1 0 1,0 0-1,1-1 0,-1 1 1,0 0-1,1 0 1,-1 0-1,0 0 0,1 0 1,-1 0-1,0 0 0,1 0 1,-1 0-1,0 0 1,1 0-1,-1 0 0,1 0 1,-1 0-1,0 0 0,1 0 1,-1 0-1,1 1 1,-1-1 8,1 1 1,-1 0 0,0-1 0,1 1 0,-1 0 0,0-1 0,1 1-1,-1 0 1,0 0 0,0-1 0,0 1 0,0 0 0,0 0 0,0-1-1,0 1 1,0 0 0,0 1 0,-3 25 297,-1 1 0,-13 48 0,2-13 34,8-29-168,-14 85 338,19-106-468,1 0 0,1 0 0,0 1 0,1-1 0,0 0 0,5 21 0,-6-33-41,0 0-1,0 0 1,0-1-1,1 1 1,-1 0-1,0 0 1,0 0-1,1 0 1,-1-1-1,0 1 1,1 0-1,-1 0 1,1 0-1,-1-1 1,1 1-1,-1 0 1,1-1-1,0 1 1,-1-1-1,1 1 1,0 0-1,-1-1 1,1 0-1,0 1 1,0-1-1,0 1 1,-1-1-1,1 0 1,0 1-1,0-1 1,0 0-1,0 0 1,1 0-1,-1 0-8,0-1 1,1 0-1,-1 1 1,0-1-1,0 0 0,0 0 1,0 0-1,0 1 1,0-1-1,0 0 0,0 0 1,-1-1-1,1 1 0,0 0 1,0 0-1,-1 0 1,1 0-1,-1-1 0,1 1 1,-1 0-1,1-2 0,1-7-83,-1-1-1,0 1 1,0-1-1,-1 0 1,0 1-1,-1-1 1,0 1-1,0-1 1,-2 1-1,1-1 0,-1 1 1,0 0-1,-1 0 1,-1 0-1,1 1 1,-1 0-1,-1-1 1,-9-11-1,14 20 93,0 0-1,0 0 1,0 0 0,0 0-1,0 0 1,0 1 0,0-1-1,0 0 1,0 1-1,0-1 1,-1 0 0,1 1-1,0 0 1,0-1 0,0 1-1,-1 0 1,1-1 0,0 1-1,0 0 1,-1 0-1,1 0 1,0 0 0,-1 0-1,1 1 1,0-1 0,-2 0-1,2 1 16,1-1-1,-1 1 1,0 0-1,1-1 1,-1 1-1,1 0 1,-1-1-1,1 1 1,-1 0-1,1-1 1,-1 1-1,1 0 1,0 0-1,-1 0 1,1 0-1,0-1 1,0 1-1,-1 0 1,1 0 0,0 0-1,0 0 1,0 0-1,0-1 1,0 1-1,0 0 1,1 0-1,-1 0 1,0 0-1,0 0 1,0-1-1,1 1 1,-1 0-1,1 0 1,-1 0-1,0-1 1,1 1-1,-1 0 1,2 1-1,-1-1-1,0 0-1,0 1 0,0-1 0,1 0 1,-1 0-1,0 0 0,0 0 0,1 0 1,-1 0-1,1 0 0,-1-1 0,1 1 1,-1 0-1,1-1 0,-1 1 0,1-1 1,0 1-1,-1-1 0,1 0 1,0 0-1,-1 0 0,1 0 0,0 0 1,-1 0-1,1 0 0,0-1 0,-1 1 1,1 0-1,0-1 0,-1 0 0,1 1 1,1-2-1,5-1-149,0-1 0,1 0-1,-1-1 1,12-9 0,4-5-792,-1-1-1,-1-1 1,-1-1 0,29-39-1,61-110-2421,-119 191 6293,-13 44 1,12-33-2100,7-22-654,-33 117 1841,32-110-1850,0 0 0,1 1 0,0-1-1,2 1 1,2 26 0,-2-40-171,0-1 0,0 0 0,1 0 0,-1 0 0,1 0 0,-1 0 0,1 0 0,0 0 0,0 0 0,0 0 0,0 0 0,0 0 0,1-1 0,1 3 0,-2-3-12,0 0-1,0-1 1,0 1 0,0-1-1,0 1 1,0-1 0,0 1-1,0-1 1,0 0-1,0 0 1,0 1 0,0-1-1,0 0 1,0 0 0,0 0-1,0 0 1,0 0 0,0 0-1,0-1 1,2 1 0,2-2-27,0 0 0,0-1 1,-1 1-1,1-1 0,-1 0 0,1 0 1,-1-1-1,0 1 0,-1-1 0,5-5 1,16-20-174,-1-1 0,-2-1 0,23-46 0,42-106-262,-78 169 613,-11 30 304,-1 4-254,-12 43 337,3 1 1,2 1-1,-2 79 1,13-137-533,0-1 1,1 0 0,-1 0 0,2 1-1,-1-1 1,3 8 0,-4-13-52,1 0 1,-1 0 0,0 0-1,1 0 1,-1 0-1,1 0 1,0 0 0,-1 0-1,1 0 1,0-1 0,-1 1-1,1 0 1,0 0 0,0-1-1,0 1 1,-1-1-1,1 1 1,0-1 0,0 1-1,0-1 1,0 1 0,0-1-1,0 0 1,0 1-1,0-1 1,0 0 0,0 0-1,0 0 1,0 0 0,0 0-1,0 0 1,1 0-1,-1 0 1,0-1 0,0 1-1,0 0 1,0 0 0,0-1-1,0 1 1,-1-1-1,1 1 1,0-1 0,0 1-1,0-1 1,1 0 0,5-4-376,0-1 0,-1 1 1,1-1-1,-1-1 1,0 1-1,-1-1 0,8-11 1,0 1-159,10-15-581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6:3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83 11410,'-4'-6'181,"1"1"-1,-1-1 1,0 1-1,0 0 1,0 0-1,-1 0 0,0 1 1,0 0-1,-10-7 1,7 5 142,6 3-297,-1 1 1,0 0 0,1 0 0,-1 1 0,0-1 0,0 1-1,0-1 1,0 1 0,-1 0 0,1 0 0,0 0 0,0 1-1,-1-1 1,1 1 0,0 0 0,-1-1 0,1 2 0,0-1-1,-1 0 1,1 1 0,0-1 0,-1 1 0,1 0-1,0 0 1,0 0 0,0 1 0,0-1 0,0 1 0,0-1-1,0 1 1,0 0 0,1 0 0,-1 1 0,1-1 0,-3 4-1,-4 3 79,1 1-1,0 0 1,1 1-1,0 0 1,1 0-1,0 0 1,-8 25-1,-11 50 68,-22 152 0,40-195-145,0-2 3,2 0-1,2 0 1,2 0-1,1 0 1,2 1-1,9 42 1,-9-74-35,0-1 1,1 1 0,0-1-1,0 1 1,1-1 0,1 0 0,0 0-1,0-1 1,7 9 0,-9-12 3,1-1 0,0 0 0,1 0 0,-1 0 0,1-1 1,0 0-1,-1 0 0,2 0 0,-1 0 0,0-1 0,0 1 1,1-1-1,-1-1 0,1 1 0,0-1 0,10 1 0,54 2 24,-35-2-4,-1 1 0,41 8 0,2 13-1,-55-16-8,0-2-1,41 9 1,-58-15-9,-1 0 0,1 0 1,-1 0-1,1-1 0,-1 0 0,1 0 1,-1 0-1,0 0 0,0 0 0,1-1 0,-1 0 1,0 0-1,0 0 0,-1 0 0,1-1 0,0 0 1,5-5-1,4-5 5,-1 0 1,0-1-1,10-16 0,-11 16-9,241-321 80,-226 299-102,-1 0-1,29-63 0,-43 77 15,-2 0-1,-1-1 1,-1 1-1,-1-1 1,-1-1-1,3-32 1,-7 51 25,-1 1-1,0-1 1,0 0 0,0 0-1,-1 1 1,1-1 0,-1 0-1,0 1 1,-1-1-1,1 1 1,-1-1 0,0 1-1,0-1 1,-4-5 0,3 6 2,0 1 1,-1 0 0,1 0 0,0 0-1,-1 0 1,0 1 0,0-1-1,0 1 1,0 0 0,0 0 0,0 0-1,0 1 1,-1 0 0,1-1-1,-6 1 1,5 0 2,-30-5 9,-1-2 0,2-1 0,-1-1 0,-48-23 0,71 26-101,0 1 1,0 0-1,-1 1 1,0 1-1,0 0 1,0 0-1,0 1 1,0 1-1,-1 0 1,0 1-1,1 1 1,-1 0-1,-25 4 1,-1 2-63,-4-1-53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16508,'0'22'1600,"-5"-6"-1056,-1-2-192,5-4 672,1 0-144,3-8-375,6-4-361,6-15-801,4-8 649,4-11-112,3-4-120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321 126 15211,'5'-4'341,"0"0"-1,-1-1 1,0 0-1,0 0 1,0 0-1,-1-1 1,0 1-1,0-1 1,0 1-1,-1-1 1,1 0-1,-1 0 1,-1-1-1,1 1 1,0-9-1,-2 14-262,0 0 1,1 0-1,-1 0 1,0 0-1,0 0 0,0-1 1,0 1-1,-1 0 1,1 0-1,0 0 0,0 0 1,0 0-1,-1 0 1,1 0-1,-1 0 0,1 0 1,-1 0-1,1 0 1,-1 0-1,0 0 0,1 0 1,-1 1-1,0-1 1,1 0-1,-2 0 0,0 0-14,1 1 0,-1-1 0,1 1 0,-1-1 0,1 1 0,-1 0 0,0 0 0,1 0 0,-1 0 0,1 0 0,-1 0 0,1 0 0,-1 1 0,0-1 0,-1 1 0,-6 2 68,1 1 1,0-1-1,-1 2 0,-12 8 1,-8 9-101,0 2 0,2 1 1,1 1-1,1 1 1,1 2-1,2 0 1,1 1-1,-24 46 1,44-74-37,-4 6-39,1 0 0,0 0 0,0 1 0,1-1 0,0 1 1,-3 15-1,5-23 23,1 0 0,0 0 1,0-1-1,0 1 0,0 0 1,0 0-1,0 0 0,0-1 1,0 1-1,0 0 1,1 0-1,-1 0 0,0-1 1,0 1-1,1 0 0,-1 0 1,0-1-1,1 1 0,-1 0 1,1-1-1,-1 1 0,1-1 1,-1 1-1,1 0 1,1 0-1,-1 0-26,0-1-1,1 1 1,-1-1 0,1 0-1,-1 1 1,1-1 0,-1 0-1,1 0 1,-1 0 0,1 0-1,-1 0 1,1 0 0,1-1-1,8-1-275,0-1-1,-1 0 1,13-7 0,-14 7 87,-2 0 54,20-8-859,51-12 1,-72 21 927,1 1 1,-1 0 0,0 0-1,1 0 1,-1 1-1,1 0 1,-1 1 0,0-1-1,1 1 1,-1 0-1,0 1 1,0-1 0,1 1-1,7 5 1,-10-5 122,-1 1 0,0 0 0,1 0 0,-1 0 0,-1 0 0,1 1 0,0-1 0,-1 1 0,0-1 1,0 1-1,0 0 0,0 0 0,-1 0 0,1 0 0,-1 0 0,0 0 0,0 1 0,-1-1 0,1 0 0,-1 1 0,0 8 0,-1 5 235,-1 1-1,0-1 1,-8 31-1,1-12 405,-1-1 0,-2 1 0,-2-2 0,-29 57 0,41-88-556,-1 0 0,1-1 0,0 0 0,-1 0 0,0 1-1,0-2 1,0 1 0,0 0 0,0 0 0,-7 3 0,9-6-63,-1 1 0,1-1 0,-1 1 0,1-1 0,-1 0 0,1 1 1,-1-1-1,1 0 0,-1 0 0,1 0 0,-1-1 0,1 1 0,-1 0 0,1 0 1,-1-1-1,1 1 0,-1-1 0,1 1 0,0-1 0,-1 0 0,1 1 1,0-1-1,-1 0 0,1 0 0,0 0 0,0 0 0,0 0 0,0 0 0,0-1 1,0 1-1,-1-2 0,-4-5-1,1-1 1,0 0-1,0 0 1,1-1-1,0 1 1,1-1-1,0 0 1,0 1 0,1-2-1,-1-10 1,2 9-11,0-1 1,0 1-1,1-1 1,1 1 0,0-1-1,1 1 1,0 0 0,5-14-1,-5 21-61,0-1-1,1 0 1,-1 1-1,1-1 1,1 1 0,-1 0-1,1 0 1,0 1-1,0-1 1,0 1-1,1-1 1,-1 1-1,1 1 1,0-1 0,0 1-1,7-4 1,5 0-166,0 1 1,0 0-1,1 1 1,18-2 0,-8 0 86,5-2-224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19372,'0'17'1344,"-3"-5"-1480,-7-8 737,3-4 159,0-10-616,2-17-88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17748,'10'-10'515,"0"1"1,1 1 0,22-15-1,-29 20-455,1 1 0,-1 0 0,1 0 0,-1 0 0,1 0 0,0 1 0,-1-1 0,1 1 0,0 0 0,0 1 0,0-1 0,0 1 0,10 1 0,-14-1-46,0 1 0,1-1 1,-1 0-1,0 1 0,1 0 1,-1-1-1,0 1 0,0 0 0,1-1 1,-1 1-1,0 0 0,0 0 1,0 0-1,0 0 0,0 0 0,0 0 1,0 0-1,-1 1 0,2 1 1,0 0 1,-1 0 0,0 0 0,0 1 1,0-1-1,-1 0 0,1 1 0,0 6 0,-2 4 3,1 0 0,-2 0 0,-3 15 0,4-26-13,-25 101 50,18-76-38,0 0-1,2 1 1,1-1 0,-2 35-1,7-60-14,0-1 0,0 1 0,0-1 0,1 1 0,-1-1-1,1 1 1,-1-1 0,1 1 0,0-1 0,0 1 0,0-1 0,3 4-1,-3-5 1,-1 0 0,1 0 0,0 0-1,1 0 1,-1 0 0,0 0-1,0 0 1,0 0 0,1-1 0,-1 1-1,0-1 1,0 1 0,1-1-1,-1 1 1,1-1 0,-1 0 0,3 1-1,1-1 5,0-1-1,1 1 0,-1-1 0,0 0 1,0-1-1,1 1 0,-1-1 1,0 0-1,-1 0 0,1-1 0,6-3 1,18-14 21,0 0 1,-2-2-1,40-39 1,64-88 47,-113 129-75,-2-2 0,0 0 0,21-41 0,-48 84 34,2-5-13,-11 27 0,10-14 26,-9 41 1,17-58-24,0 1 1,0-1 0,2 0-1,-1 1 1,1-1-1,3 15 1,-3-25-19,0 0 0,0 0 0,1 0 0,-1 0 0,1 1 0,0-1 0,-1 0 0,1 0 0,0 0 1,0 0-1,0 0 0,0-1 0,1 1 0,-1 0 0,0 0 0,1-1 0,0 1 0,-1-1 0,1 1 0,3 1 0,-3-2 0,0-1-1,0 1 1,0-1 0,1 0-1,-1 1 1,0-1 0,0 0 0,0 0-1,0-1 1,1 1 0,-1 0-1,0-1 1,0 1 0,0-1-1,0 0 1,0 0 0,2-1-1,6-3 11,0-1 0,-1 0 0,0-1-1,0 0 1,0-1 0,10-12-1,-1-1 2,0-2 0,-2 0 0,0-1 0,-2 0 0,-1-1-1,-1-1 1,15-45 0,-26 68-11,0 1-1,-1-1 0,1 1 1,-1-1-1,1 1 1,-1-1-1,0 1 0,0-1 1,0 0-1,-1 1 1,0-5-1,1 6-4,0 1 1,0 0-1,0 0 1,0 0-1,-1-1 1,1 1-1,0 0 1,0 0-1,0 0 1,0 0-1,-1-1 1,1 1-1,0 0 1,0 0-1,0 0 1,0 0-1,-1 0 0,1 0 1,0-1-1,0 1 1,-1 0-1,1 0 1,0 0-1,0 0 1,0 0-1,-1 0 1,1 0-1,0 0 1,0 0-1,-1 0 1,1 0-1,0 0 1,0 0-1,0 0 1,-1 0-1,1 0 1,0 1-1,-1-1 0,-13 14 120,6-1-2,1-1-1,-12 26 1,16-32-69,1 1-1,-1 0 0,1 0 0,1 0 1,-1 0-1,1 0 0,1 0 1,-1 8-1,1-15-43,0 1 0,0-1 0,0 1 1,0-1-1,0 1 0,0-1 0,0 1 0,0-1 0,1 1 0,-1-1 0,0 0 0,0 1 1,0-1-1,1 1 0,-1-1 0,0 1 0,1-1 0,-1 0 0,0 1 0,1-1 0,-1 0 1,0 1-1,1-1 0,-1 0 0,1 1 0,-1-1 0,1 0 0,-1 0 0,1 0 0,-1 1 1,1-1-1,0 0 0,0 0 5,1 0 0,0 0 0,0 0 0,-1-1 0,1 1 0,0 0 0,0-1 0,-1 1 1,1-1-1,1-1 0,41-25 91,-38 23-87,26-18 31,-18 11-34,0 1 0,1 1-1,0 0 1,0 1 0,1 0 0,24-7 0,-37 14-13,0 0-1,-1 1 1,1-1-1,0 1 1,-1 0-1,1-1 1,0 1-1,-1 1 1,1-1-1,0 0 1,-1 1 0,1-1-1,0 1 1,-1 0-1,1 0 1,-1 0-1,1 0 1,-1 0-1,1 0 1,-1 1-1,0-1 1,0 1-1,2 1 1,-1 1-2,0 0 0,0-1 0,-1 1-1,0 0 1,0 0 0,0 0 0,0 1 0,-1-1 0,1 0 0,-1 1 0,0-1 0,0 9 0,4 44-4,-4-34 34,2-1 0,8 44 0,-10-64-22,-1 0-1,1-1 0,0 1 1,0 0-1,-1 0 0,1 0 1,0 0-1,0-1 1,1 1-1,-1 0 0,0-1 1,1 1-1,-1-1 0,0 0 1,3 2-1,-3-2-1,0-1 1,1 1-1,-1-1 0,1 0 0,-1 1 0,1-1 1,-1 0-1,1 0 0,-1 0 0,1 0 0,-1 0 1,1 0-1,-1 0 0,0 0 0,1-1 1,-1 1-1,1 0 0,-1-1 0,0 1 0,1-1 1,-1 0-1,2 0 0,11-8 17,-1-1 0,0 0 0,0-1 1,-1-1-1,-1 0 0,15-18 0,2-2-10,-26 30-13,0 0 1,0 0-1,0 0 1,0 0 0,0 1-1,1-1 1,-1 1 0,3-2-1,4 4 7,-5 12 23,-4 10 25,-1-17-29,1-1 1,0 1 0,0-1-1,1 0 1,-1 1-1,2 4 1,-2-9-21,1-1 0,-1 0-1,0 0 1,0 1 0,0-1 0,0 0 0,1 0-1,-1 1 1,0-1 0,0 0 0,0 0-1,1 0 1,-1 0 0,0 1 0,0-1 0,1 0-1,-1 0 1,0 0 0,1 0 0,-1 0 0,0 0-1,0 0 1,1 0 0,-1 0 0,0 0 0,0 0-1,1 0 1,-1 0 0,0 0 0,1 0 0,-1 0-1,0 0 1,0 0 0,1 0 0,-1 0-1,0 0 1,0-1 0,1 1 0,-1 0 0,0 0-1,0 0 1,1 0 0,-1-1 0,0 1 0,0 0-1,0 0 1,1 0 0,-1-1 0,13-12 77,-11 11-67,12-14-89,-1 0 0,0-2 0,-1 0 0,10-20 0,-18 30-73,0 0 1,0 0-1,-1 0 0,0 0 1,-1 0-1,0-1 0,0 1 1,-1-1-1,0 0 0,-1 1 1,1-1-1,-3-16 0,-6 1-321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20900,'-7'-6'1457,"7"3"-1249,4 0-96,6 0 384,5-1-424,6 0-888,4-1-112,4 8 712,-2 3-177,2 7-127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173 171 15867,'-18'4'2388,"10"0"-2138,1 1 0,0 0 0,0 0 0,1 0 0,-1 1 0,1 0 0,0 0 0,1 1 0,0-1 0,-5 9 0,-5 8 506,-20 45 1,28-51-311,-11 33 0,16-44-371,1-1 0,0 0 0,0 1 0,1-1 0,-1 1 0,1-1 0,0 1 0,1-1 0,-1 1 0,4 9 0,-4-13-59,1-1 1,-1 1 0,1 0 0,-1-1 0,1 1 0,0-1 0,0 1-1,0-1 1,0 1 0,0-1 0,0 0 0,1 1 0,-1-1 0,0 0-1,1 0 1,-1 0 0,0 0 0,1 0 0,0 0 0,-1 0 0,1-1-1,1 2 1,1-2-3,-1 0-1,0 1 1,1-1 0,-1 0-1,0 0 1,0-1-1,1 1 1,-1-1-1,0 1 1,0-1 0,4-2-1,6-2-7,-1-1-1,0 0 1,0-1 0,20-15-1,-1-4-57,0-1 0,-2-1-1,-2-2 1,0 0-1,-2-2 1,-1-1 0,-2-1-1,-1 0 1,-2-2 0,24-61-1,-35 60-14,-8 37 66,0 0 1,0 0 0,0-1 0,0 1-1,0 0 1,0 0 0,0-1 0,0 1-1,0 0 1,0 0 0,0-1-1,0 1 1,0 0 0,0 0 0,0 0-1,0-1 1,0 1 0,0 0 0,-1 0-1,1-1 1,0 1 0,0 0-1,0 0 1,0 0 0,0-1 0,-1 1-1,1 0 1,0 0 0,0 0 0,0 0-1,-1 0 1,1-1 0,0 1 0,0 0-1,0 0 1,-1 0 0,-12 12 11,4 2-104,1 0 1,1 1-1,0 0 0,1 0 1,1 0-1,0 1 1,1-1-1,0 1 1,2 0-1,-2 24 1,4-36 64,0-1 1,-1 0-1,1 0 0,0 0 1,1 0-1,-1 0 1,1 0-1,-1 0 0,1 0 1,0 0-1,0 0 1,0 0-1,0 0 0,1-1 1,-1 1-1,5 5 1,12 7-260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19 14403,'-7'0'106,"1"1"-1,0 0 1,0 0 0,0 1-1,1 0 1,-1 0 0,0 0-1,1 1 1,-1 0 0,1 0-1,0 0 1,0 1 0,0-1-1,0 1 1,1 0 0,-1 1-1,1-1 1,0 1 0,-6 9-1,3-3 13,1-1-1,0 1 0,0 0 1,1 0-1,1 0 0,0 1 0,0 0 1,1 0-1,-1 13 0,3-21-58,1 0-1,0 0 1,0 0-1,0 0 1,1 7-1,-1-10-43,1 0-1,-1 0 0,0 0 0,0-1 1,1 1-1,-1 0 0,0 0 0,1-1 1,-1 1-1,1 0 0,-1 0 0,1-1 1,-1 1-1,1 0 0,0-1 1,-1 1-1,1-1 0,0 1 0,-1-1 1,1 1-1,0-1 0,0 0 0,-1 1 1,1-1-1,0 0 0,0 1 0,0-1 1,-1 0-1,1 0 0,0 0 0,0 0 1,0 0-1,0 0 0,0 0 0,-1 0 1,3 0-1,5-2 37,0-1 0,-1 1 1,1-1-1,0 0 0,-1-1 0,0 0 1,9-6-1,51-39 132,-45 32-123,12-11 41,-21 16-20,0 2-1,0-1 1,1 2 0,0 0 0,1 0-1,27-10 1,-41 18-58,-1 1 1,1 0-1,0 0 1,0-1-1,0 1 0,0 0 1,0 0-1,0 0 1,0 0-1,0 0 0,0 0 1,0 0-1,0 0 1,0 0-1,0 1 0,0-1 1,-1 0-1,1 1 1,0-1-1,0 0 0,0 1 1,0-1-1,0 1 1,-1 0-1,1-1 0,0 1 1,-1-1-1,1 1 1,0 0-1,-1 0 0,1-1 1,-1 1-1,1 0 1,-1 0-1,1 0 0,-1 0 1,0 0-1,1 0 1,-1-1-1,0 3 0,2 3 135,-1 0-1,-1 1 1,0-1-1,0 13 0,-1-10 1,1 14 193,-1-11-117,0 1 0,2-1 0,-1 1 0,4 16 0,-3-27-217,-1-1 1,0 0 0,1 1-1,-1-1 1,1 0 0,-1 0-1,1 1 1,-1-1 0,1 0-1,0 0 1,0 0 0,0 0-1,-1 0 1,1 0 0,0 0-1,0 0 1,1 0 0,-1 0-1,0-1 1,0 1 0,0 0-1,0-1 1,1 1 0,-1-1-1,0 1 1,1-1 0,-1 1-1,0-1 1,1 0-1,-1 0 1,0 0 0,1 0-1,-1 0 1,0 0 0,1 0-1,-1 0 1,0-1 0,3 0-1,3-1 11,0 0-1,0-1 0,-1 0 0,1 0 0,-1-1 0,9-5 0,71-62 70,-60 49-118,0 0-1,31-18 0,-56 39 19,1 0 0,-1 0 0,0 0 0,1 1 0,-1-1 0,1 0 0,-1 1 0,1-1-1,-1 1 1,1 0 0,0-1 0,-1 1 0,1 0 0,-1 0 0,1 0 0,-1 0 0,3 1-1,-3-1 5,0 1-1,0-1 1,0 1-1,-1-1 0,1 1 1,0-1-1,0 1 0,0 0 1,-1 0-1,1-1 1,0 1-1,-1 0 0,1 0 1,-1 0-1,1 0 0,-1 0 1,1-1-1,-1 1 1,1 2-1,1 5 19,-1 0-1,0 0 1,0 0 0,-1-1-1,-1 12 1,1-9 6,-2 15 37,1-16-25,1-1-1,-1 1 1,2-1 0,-1 0-1,1 1 1,2 11-1,-2-19-31,-1 0 0,0 0 0,1 0-1,-1-1 1,0 1 0,1 0 0,-1 0 0,1-1-1,-1 1 1,1 0 0,-1-1 0,1 1 0,0-1-1,-1 1 1,1 0 0,0-1 0,0 1-1,-1-1 1,1 0 0,0 1 0,0-1 0,-1 0-1,1 1 1,0-1 0,0 0 0,1 0 0,0 0-17,0 0 1,0 0-1,1 0 1,-1-1 0,0 1-1,0-1 1,0 0-1,0 1 1,0-1 0,3-2-1,3-2-164,1 0 0,-1-1-1,12-11 1,15-18-1934,42-54 1,-9 10-2250,-67 78 4240,0-1 1,0 1-1,1-1 0,-1 1 0,0 0 1,1 0-1,0-1 0,-1 1 0,1 0 1,0 0-1,2 0 0,-4 1 126,1 0-1,-1 0 1,0 0-1,0 0 1,1 0-1,-1 0 1,0 0-1,1 0 1,-1 0-1,0 0 1,0 1-1,1-1 1,-1 0-1,0 0 1,0 0-1,1 1 1,-1-1-1,0 0 1,0 0-1,0 1 1,1-1-1,-1 0 1,0 0-1,0 1 1,0-1-1,0 0 1,0 0-1,0 1 1,1-1-1,-1 0 1,0 1-1,0-1 1,0 0-1,0 1 1,0-1-1,0 0 1,0 0-1,-1 1 1,1 8 631,-1-1 0,0 0 0,-3 13 1,1-10-7,1 2 136,0-7-306,1 1-1,0-1 0,0 1 0,0 10 0,3-15-408,-1 0-1,0 0 1,1 0 0,-1 0 0,1 0 0,-1 0 0,1-1-1,0 1 1,0-1 0,0 1 0,3 1 0,10 9-10,-7-2-31,0 2 0,-1-1 0,0 1 0,-1 0 0,0 1 0,0 0 0,-2 0 0,4 13 0,0 7 26,-2 0 0,3 37 0,-8-51 114,0 1 1,-2 0-1,0 0 1,-1-1 0,-1 1-1,-10 36 1,10-46-15,-1 1 1,0-1-1,-1 0 0,0 0 0,0 0 1,-1-1-1,0 0 0,-1 0 1,0 0-1,0-1 0,-1 0 1,0-1-1,-16 12 0,21-17-92,0 0-1,0 0 1,-1 0-1,1-1 1,0 1-1,-1-1 1,1 0-1,-1 0 1,0 0 0,1-1-1,-1 1 1,0-1-1,1 0 1,-1 0-1,0 0 1,1 0-1,-7-2 1,8 1-34,0 0-1,0 0 1,-1 0 0,1 0-1,0 0 1,0-1 0,0 1 0,1-1-1,-1 1 1,0-1 0,0 0 0,1 0-1,-1 0 1,1 0 0,0 0 0,0 0-1,-1 0 1,1 0 0,0 0 0,1-1-1,-1 1 1,0 0 0,1-1-1,-1 1 1,1 0 0,0-1 0,0-3-1,0-4-7,0-1-1,1 1 1,1-1-1,-1 1 1,2-1-1,-1 1 1,2 0-1,6-15 0,3-2-60,29-45-1,108-125-187,4-7 136,-150 198 94,-1 0 0,0 0 0,5-13 1,-8 18 11,0 1 0,0-1 0,1 0 0,-1 0 0,0 1 0,0-1 0,0 0 0,0 0 0,0 1 0,0-1 0,0 0 0,0 0 0,0 1 0,-1-1 0,1 0 0,0 0 0,0 1 0,-1-2 0,0 2 0,1-1 0,-1 1 0,1 0 0,-1-1 0,0 1 0,1 0 0,-1 0 0,0-1 0,1 1 0,-1 0 1,0 0-1,1 0 0,-1 0 0,0 0 0,1 0 0,-1 0 0,0 0 0,0 0 0,1 0 0,-1 1 0,1-1 0,-1 0 0,0 0 0,1 1 1,-2-1-1,-6 4-13,0 0 0,0 0 0,1 1 0,-1 0-1,1 0 1,0 0 0,1 1 0,-1 0 0,1 1 0,0-1 0,-7 11 0,7-9 16,1 0 0,0 0-1,0 1 1,1 0 0,0 0-1,0 0 1,1 0 0,0 0-1,0 1 1,0 11 0,2-19 0,1 0 0,0 0 0,0 0 0,0 0-1,0 0 1,1 0 0,-1 0 0,0 0 0,1 0 0,0 0 0,-1 0 0,1 0 0,0-1 0,1 3 0,-1-3 1,0 0-1,0 0 0,0 0 1,0 0-1,0 0 0,1 0 0,-1-1 1,0 1-1,0 0 0,1-1 1,-1 1-1,0-1 0,1 1 1,-1-1-1,1 0 0,-1 0 1,1 0-1,-1 0 0,0 1 1,1-2-1,2 1 0,3-1-19,0 0-1,-1-1 0,1 0 1,0 0-1,0 0 1,-1-1-1,1 0 0,9-6 1,48-36-287,-50 35 239,37-31-176,36-24-325,-86 64 555,1 0 0,0 0 0,-1 0 0,1 0 1,0 0-1,0 1 0,0-1 0,0 0 0,-1 1 0,1-1 0,0 1 0,0 0 1,3 0-1,-4 0 18,0 0 1,0 1 0,-1-1 0,1 1 0,0-1 0,-1 1 0,1-1 0,0 1-1,-1-1 1,1 1 0,-1-1 0,1 1 0,-1 0 0,1-1 0,-1 1-1,1 0 1,-1 0 0,0-1 0,1 1 0,-1 0 0,0 0 0,0 0-1,0-1 1,0 1 0,1 0 0,-1 0 0,0 0 0,0 0 0,0-1-1,-1 2 1,1 20 142,-1-12-61,1 0 1,0 1 0,4 18 0,-4-27-74,0-1 0,0 1 0,1 0 0,-1-1 0,1 1-1,0 0 1,-1-1 0,1 1 0,0-1 0,0 1 0,0-1 0,0 0 0,0 1 0,0-1 0,0 0 0,0 0 0,1 1 0,-1-1 0,0 0 0,1 0 0,-1 0 0,1-1 0,-1 1 0,1 0 0,0-1 0,-1 1 0,1-1 0,0 1 0,1-1 0,3 0-15,0 0 0,0 0 0,-1-1 0,1 0 0,0 0 1,-1 0-1,1-1 0,-1 0 0,10-4 0,48-30-247,-43 23 147,11-6-37,-20 11 60,1 0-1,0 1 1,1 0 0,-1 0 0,2 2 0,-1 0-1,16-4 1,-28 9 84,0 0 0,0 0 0,0 0-1,0 0 1,0 0 0,0 0 0,0 0-1,0 1 1,0-1 0,0 0 0,0 1-1,0-1 1,0 1 0,0-1 0,0 1-1,0-1 1,-1 1 0,1 0 0,0-1 0,0 1-1,-1 0 1,1 0 0,0-1 0,-1 1-1,1 0 1,-1 0 0,1 0 0,-1 0-1,1 0 1,-1 0 0,0 0 0,1 0-1,-1 0 1,0 0 0,0 0 0,0 0 0,0 0-1,0 0 1,0 0 0,0 0 0,0 2-1,0 6 143,-1 0 0,0 1-1,-3 13 1,3-19-83,-1 7 78,0-6-54,1-1 0,0 1-1,1-1 1,-1 1 0,1-1 0,0 1 0,0-1 0,1 9 0,-1-12-80,0-1 1,1 1-1,-1-1 0,0 0 1,1 1-1,-1-1 1,1 1-1,-1-1 1,0 0-1,1 0 1,-1 1-1,1-1 0,-1 0 1,1 0-1,-1 1 1,1-1-1,-1 0 1,1 0-1,-1 0 0,1 0 1,-1 0-1,1 0 1,-1 0-1,1 0 1,-1 0-1,1 0 1,-1 0-1,1 0 0,-1 0 1,1 0-1,-1 0 1,1-1-1,-1 1 1,1 0-1,-1 0 1,1-1-1,19-9 81,-19 9-79,111-66-1480,-110 67 1183,-3 1-63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47 14699,'1'0'76,"0"0"-1,0 0 1,-1-1-1,1 1 1,0-1-1,-1 1 1,1 0-1,0-1 1,-1 1-1,1-1 1,0 0-1,-1 1 1,1-1-1,-1 1 1,1-1-1,-1 0 1,0 0-1,1 1 1,-1-1-1,0 0 1,1 1-1,-1-1 1,0 0-1,0 0 1,1 0-1,-1 1 1,0-3-1,-1 3 3,0-1 1,1 0-1,-1 0 0,0 1 1,0-1-1,0 0 0,0 1 0,0-1 1,0 1-1,0-1 0,0 1 0,0 0 1,0-1-1,0 1 0,0 0 0,0 0 1,-1-1-1,-10 0 313,0 0-1,-18 1 0,13 1-261,0 1-1,0 0 0,0 2 0,1 0 0,-1 1 1,-19 8-1,25-8-70,1 0 0,0 1 1,-1 0-1,2 0 0,-1 1 1,1 0-1,0 1 0,0 0 0,-14 18 1,22-24-38,-1 0 0,1 0 0,-1 0 0,1 0 0,0 1 0,0-1 0,0 0 0,0 1 0,0-1 0,1 1 0,-1-1 0,1 1 0,0-1 0,-1 1 0,1 4 0,1-5-10,-1-1-1,1 0 0,0 1 0,-1-1 1,1 0-1,0 0 0,0 1 0,-1-1 1,1 0-1,0 0 0,0 0 0,0 0 1,0 0-1,1 0 0,-1 0 0,0-1 1,0 1-1,1 0 0,-1 0 0,0-1 1,1 1-1,-1-1 0,0 0 0,1 1 1,-1-1-1,1 0 0,-1 0 0,0 0 1,4 0-1,9 1-47,1-1 1,0-1-1,0-1 1,-1 0-1,26-7 0,76-30-371,-80 26 294,14-6 3,-31 11 133,1 0 1,0 1 0,0 1 0,0 2 0,34-5 0,-52 9 39,-1 0 0,1 0 1,0 0-1,0 1 0,0-1 0,0 0 1,-1 1-1,1 0 0,0-1 0,-1 1 1,1 0-1,0 0 0,-1 0 0,1 0 1,1 1-1,-2-1-11,0 0-1,1 0 1,-1 0-1,1 0 1,-1 0 0,1 0-1,-1-1 1,1 1-1,-1 0 1,1-1 0,0 0-1,-1 1 1,1-1-1,0 0 1,-1 0 0,1 0-1,2 0 1,22-5 47,46-13-1,14-4-317,-77 20 190,1 1-1,0 0 1,1 1 0,-1 0 0,0 0 0,16 3 0,-22-1 56,1-1 1,-1 1 0,0-1-1,0 1 1,1 1 0,-1-1-1,0 0 1,-1 1 0,1 0-1,0 0 1,-1 0 0,0 0-1,0 1 1,0-1 0,5 8-1,6 6 216,-12-16-221,-1 1 1,1-1-1,0 0 1,0 1-1,0-1 1,0 0-1,0 0 1,0-1-1,1 1 1,-1 0-1,0-1 1,0 1-1,1-1 0,-1 0 1,0 0-1,0 0 1,1 0-1,-1 0 1,0 0-1,0-1 1,1 1-1,-1-1 1,3-1-1,9-2 0,-1-1 0,21-10-1,-23 10-22,44-24-66,-35 17-9,1 2-1,0 0 1,0 1-1,42-11 1,-61 19 72,-1 1 1,1 0-1,-1-1 1,1 1-1,0 0 0,-1 0 1,1 0-1,-1 0 1,1 0-1,-1 1 0,1-1 1,0 0-1,-1 1 1,1-1-1,-1 1 1,1-1-1,-1 1 0,0 0 1,1 0-1,0 0 1,-1 1 9,0-1 0,0 1 0,0-1 0,0 0 1,-1 1-1,1-1 0,-1 1 0,1 0 1,-1-1-1,1 1 0,-1-1 0,0 1 0,0 0 1,0-1-1,0 1 0,0 0 0,0-1 1,0 1-1,-1 2 0,-10 35 180,0 9 166,11-48-347,0 1-1,0 0 1,0-1 0,0 1-1,0 0 1,0-1 0,0 1-1,0-1 1,0 1 0,1 0-1,-1-1 1,0 1 0,0-1-1,1 1 1,-1 0 0,0-1 0,1 1-1,-1-1 1,1 1 0,-1-1-1,1 1 1,-1-1 0,1 0-1,-1 1 1,1-1 0,-1 0-1,1 1 1,0-1 0,-1 0-1,1 0 1,-1 1 0,1-1-1,0 0 1,-1 0 0,1 0-1,0 0 1,-1 0 0,1 0-1,0 0 1,-1 0 0,1 0-1,-1 0 1,1 0 0,0 0-1,-1-1 1,1 1 0,0 0-1,0-1 1,36-11-161,-35 11 143,48-21-312,-32 12 166,0 2 1,1 0 0,-1 1 0,2 1 0,-1 1 0,28-4 0,-19 11 43,-27-2 127,0 1 0,0-1 0,0 1 0,0-1 0,0 1 0,0-1 0,0 1 0,0 0 0,0-1 0,0 1 0,-1 0 0,1 0 0,0 0 0,-1 0 0,1-1 0,0 1 0,-1 0 0,1 0 0,-1 0 0,1 0 0,-1 0 0,1 2 0,-1-2 6,0-1-1,0 1 0,1 0 0,-1-1 0,0 1 1,1 0-1,-1-1 0,0 1 0,1 0 0,-1-1 0,1 1 1,-1-1-1,1 1 0,-1-1 0,1 1 0,-1-1 0,1 1 1,0-1-1,-1 1 0,1-1 0,0 0 0,-1 1 0,1-1 1,1 0-1,0 1 1,0-1-1,0 0 1,1 0 0,-1 0-1,0 0 1,0 0 0,0 0-1,4-2 1,5-1-52,0-1 0,16-8 0,-20 9-5,16-9-54,36-14-273,-54 23 339,1 1 1,0 1-1,0-1 1,0 1-1,0 0 1,0 0-1,10 1 0,-15 0 43,0 0 0,0 0 0,1 1 0,-1-1 0,0 0-1,0 1 1,0-1 0,0 1 0,0-1 0,0 1 0,0 0-1,-1-1 1,1 1 0,0 0 0,0 0 0,0-1 0,-1 1-1,1 0 1,0 0 0,-1 0 0,1 0 0,-1 0 0,1 0-1,-1 0 1,1 0 0,-1 0 0,0 2 0,5 37 667,-2-12-122,-2-26-537,-1-1 1,1 0-1,0 0 0,-1 0 1,1 1-1,0-1 0,0 0 1,0 0-1,0 0 1,-1 0-1,2 0 0,-1-1 1,0 1-1,0 0 0,0 0 1,0-1-1,0 1 0,1 0 1,-1-1-1,0 0 0,0 1 1,1-1-1,-1 0 0,1 1 1,-1-1-1,0 0 0,1 0 1,-1 0-1,0 0 0,1 0 1,-1-1-1,3 1 0,4-2-15,0 0 0,0-1 0,0 0-1,9-4 1,-8 3-21,34-17-163,28-11-75,-65 30 128,0 0 0,1 0-1,-1 0 1,1 1-1,0 0 1,-1 0-1,1 1 1,11 1 0,-17-1 58,0 0 0,0 0 0,0 0 0,-1 0 1,1 1-1,0-1 0,0 0 0,0 1 0,0-1 0,-1 1 1,1-1-1,0 1 0,-1-1 0,1 1 0,0-1 1,-1 1-1,1 0 0,0-1 0,0 2 0,-1 0-261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16716,'0'20'1864,"-3"9"-1256,-6 10-208,-3 6 856,1 7-543,-4 3-201,2-6-592,8 3 280,6-16-192,5-14-48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226 359 15611,'-8'0'385,"0"-1"0,1 0 0,-1-1 0,-13-4 0,15 4-262,0 0 0,0 1-1,0-1 1,0 1 0,-1 0-1,1 1 1,0-1-1,-11 2 1,11 0-50,0 1-1,0 0 1,0 0-1,0 0 1,1 0-1,-1 1 1,1 0-1,0 0 1,0 1-1,0-1 1,0 1-1,-6 7 1,8-8-42,0 1 1,0-1-1,0 1 1,1-1-1,-1 1 0,1 0 1,0 0-1,0 0 1,0 0-1,1 1 0,0-1 1,0 0-1,0 1 1,0-1-1,0 1 0,1-1 1,0 7-1,0-10-27,0 0-1,0 0 0,0 0 0,0 0 1,0-1-1,1 1 0,-1 0 0,0 0 1,0 0-1,1 0 0,-1-1 1,0 1-1,1 0 0,-1 0 0,1 0 1,-1-1-1,1 1 0,-1 0 0,1-1 1,0 1-1,-1-1 0,1 1 1,0 0-1,-1-1 0,1 1 0,0-1 1,0 0-1,0 1 0,-1-1 0,1 0 1,0 1-1,0-1 0,0 0 0,0 0 1,0 0-1,-1 0 0,1 0 1,0 0-1,1 0 0,2-1 2,-1 1 0,1-1 0,0 0 0,-1-1 0,1 1 0,-1-1 0,1 0-1,-1 0 1,4-3 0,15-11-6,-1-1 0,-1-2 0,31-35 0,45-72-56,-74 96 39,-2-1 0,-1-1 0,29-68 0,-38 68 3,-10 31 16,0 1-1,0 0 1,0 0-1,0 0 1,1-1-1,-1 1 0,0 0 1,0 0-1,0 0 1,0-1-1,0 1 1,0 0-1,0 0 1,0 0-1,0-1 0,0 1 1,0 0-1,0 0 1,0-1-1,0 1 1,0 0-1,-1 0 1,1 0-1,0-1 0,0 1 1,0 0-1,0 0 1,0 0-1,0 0 1,-1-1-1,1 1 1,0 0-1,0 0 1,0 0-1,0 0 0,-1 0 1,1-1-1,0 1 1,0 0-1,0 0 1,-1 0-1,1 0 1,0 0-1,0 0 0,0 0 1,-1 0-1,1 0 1,0 0-1,0 0 1,0 0-1,-1 0 1,1 0-1,0 0 0,0 0 1,-1 0-1,1 0 1,0 0-1,0 0 1,0 0-1,-1 0 1,1 0-1,0 1 0,0-1 1,-14 9 96,4 3-32,0 0 0,1 1 0,0 0-1,1 0 1,1 1 0,0 0 0,1 0 0,-5 16 0,1 2 158,1 1-1,-7 59 1,14-75-86,0 1 0,2 0 0,3 33 0,-3-45-107,1-1-1,1 1 0,-1-1 0,1 0 1,0 0-1,0 0 0,4 8 0,-5-11-32,1 0-1,-1 0 0,1-1 1,-1 1-1,1 0 1,0-1-1,-1 1 0,1-1 1,0 1-1,0-1 1,0 0-1,0 0 0,1 0 1,-1 0-1,0 0 1,0 0-1,5 0 0,-3 0-23,-1-1-1,1 0 0,0 0 0,-1-1 1,1 1-1,-1-1 0,1 1 0,0-1 1,-1 0-1,1-1 0,-1 1 1,0-1-1,1 1 0,-1-1 0,0 0 1,0 0-1,4-4 0,4-3-10,-2-1 0,0 0 0,13-16 1,12-25-175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15731,'0'1'1473,"3"5"-1113,2 6-80,0-5 728,8 2-520,6-3 8,7-1-48,5-2-80,3-1-72,1-2-15,3-3-161,-4-3-176,-6 0-513,-4 3-303,-10 3 688,-7 5-128,-13 5-112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1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4 378 16412,'2'3'200,"-1"1"1,0-1-1,0 0 1,0 0-1,0 1 1,0-1-1,-1 1 1,0-1-1,0 1 1,0-1-1,0 1 1,0-1-1,0 0 1,-1 1-1,0-1 1,0 1-1,0-1 1,0 0 0,0 0-1,-1 1 1,-2 3-1,12-27 8,-1 12-206,-1 1-1,2 1 1,-1 0 0,1 0-1,-1 0 1,2 1 0,-1 0-1,1 0 1,-1 1-1,1 0 1,0 1 0,1 0-1,-1 0 1,0 1 0,1 0-1,0 1 1,9 0 0,-16 1 0,0 0 0,0 0 0,-1 1 0,1-1 0,0 1 0,-1-1 0,1 1 0,-1 0 0,1 0 0,-1 0 0,1 1 0,-1-1 0,0 1 0,1-1 0,-1 1 0,0 0 0,2 2 0,-1 0 6,0-1 1,-1 1-1,1 0 0,-1 0 1,0 0-1,-1 0 0,1 0 1,-1 0-1,2 8 1,0 5 23,-1 0 0,-1 0 0,-1 0 0,-3 26 0,-1-12 21,2-23-27,1 1 1,0-1-1,1 1 1,-1-1-1,2 12 1,-1-20-28,0 0 0,0 0 0,0 1 1,0-1-1,0 0 0,0 0 0,0 1 1,0-1-1,0 0 0,1 0 0,-1 0 1,0 1-1,0-1 0,0 0 0,0 0 1,0 1-1,0-1 0,1 0 0,-1 0 1,0 0-1,0 0 0,0 1 0,0-1 1,1 0-1,-1 0 0,0 0 0,0 0 1,0 0-1,1 0 0,-1 1 0,0-1 1,0 0-1,1 0 0,-1 0 0,0 0 1,0 0-1,1 0 0,-1 0 0,0 0 1,0 0-1,1 0 0,10-8-94,7-16-145,-17 23 217,25-36-359,48-63-533,-73 100 911,20-20-217,-21 19 221,1 1 0,-1 0-1,1-1 1,-1 1 0,1 0 0,-1 0 0,1 0-1,-1-1 1,1 1 0,-1 0 0,1 0 0,-1 0-1,1 0 1,-1 0 0,1 0 0,-1 0 0,1 0-1,-1 0 1,1 0 0,-1 0 0,1 0 0,-1 0-1,1 0 1,-1 0 0,1 1 0,-1-1 0,1 0-1,-1 0 1,0 1 0,1-1 0,-1 0 0,1 1-1,-1-1 1,0 0 0,1 1 0,-1-1 0,0 0-1,1 1 1,-1-1 0,0 1 0,0-1 0,1 1-1,-1-1 1,0 1 0,0-1 0,0 1 0,0-1-1,1 1 1,-1-1 0,0 1 0,0-1 0,0 1-1,0-1 1,0 1 0,0-1 0,-1 1 0,3 14 138,-1 0 0,-1 0 0,-1 0 0,0 0 1,-6 25-1,-23 77 685,24-94-648,-10 34 657,-30 69 0,52-151-336,-3 4-457,25-87-3,5 2 0,50-111 0,11 28-50,-76 157 24,2 1-1,1 0 0,41-44 1,-54 66 4,1 1-1,0 0 1,17-11 0,-23 17-7,0 0-1,0 0 1,0 1 0,0-1-1,0 1 1,0 0 0,0 0-1,0 0 1,0 0-1,0 1 1,0-1 0,1 1-1,-1 0 1,0 0 0,0 0-1,1 0 1,3 1-1,-6 0 1,1 0 0,-1 0 0,1 0-1,-1 0 1,0 0 0,0 0-1,0 0 1,1 0 0,-1 0 0,0 1-1,0-1 1,-1 0 0,1 1-1,0-1 1,0 1 0,-1-1 0,1 1-1,-1-1 1,1 1 0,-1-1-1,1 1 1,-1 0 0,0-1-1,0 1 1,0-1 0,0 1 0,0 0-1,0-1 1,-1 3 0,0 8 44,-1 0 0,-6 20 1,7-26-30,-36 103 313,37-109-336,0 1 1,0-1 0,0 1-1,0-1 1,-1 1 0,1-1-1,0 1 1,0-1 0,1 1-1,-1-1 1,0 1 0,0-1-1,0 1 1,0-1 0,0 1-1,0-1 1,1 1 0,-1-1-1,0 1 1,0-1 0,1 1-1,-1-1 1,0 1 0,1-1-1,-1 0 1,1 1 0,0 0-1,17 4-64,29-6-102,-36 1 138,4-1-24,0 0 0,1 2 0,-1 0 0,19 4 0,-31-5 49,0 1 0,1 0 0,-1 0 0,0 0 0,0 0 0,0 0 0,0 1 0,0-1 0,0 1 0,0 0 0,0 0 1,0 0-1,-1 0 0,1 1 0,-1-1 0,0 1 0,0-1 0,0 1 0,0 0 0,0 0 0,-1 0 0,1 0 0,-1 0 0,1 0 0,0 7 0,-1-4 27,0 1 1,-1-1-1,0 1 0,-1-1 1,1 1-1,-1-1 1,0 1-1,-1-1 0,0 0 1,0 1-1,0-1 0,0 0 1,-1 0-1,0-1 1,-5 8-1,-3 3 119,-1 0 0,-1-1 1,-25 24-1,26-29-44,1 0 1,-1-1 0,0 0-1,-1-1 1,0-1-1,-18 8 1,22-11-71,0-1 1,-1 0 0,1 0-1,-1-1 1,0 0-1,0-1 1,0 0-1,0-1 1,1 0-1,-15-1 1,21 0-102,0 1 0,0-1-1,0 0 1,0 0 0,0 0 0,0 0 0,1-1-1,-1 1 1,0-1 0,1 1 0,-1-1 0,-3-3 0,5 4-5,1 0 0,-1 0 0,0 0 0,1 0 0,-1 0 0,1 0 0,-1 0 1,1 0-1,-1 0 0,1 0 0,0 0 0,-1 0 0,1 0 0,0-1 0,0 1 0,0 0 1,0 0-1,0 0 0,0 0 0,0 0 0,0-1 0,1 1 0,-1 0 0,0 0 1,1 0-1,-1 0 0,1 0 0,-1 0 0,1 0 0,-1 0 0,1 0 0,0 0 1,0 0-1,-1 0 0,1 0 0,1 0 0,5-5-120,-1 1 1,1 0-1,0 0 0,1 1 1,-1-1-1,1 2 0,13-5 0,30-10-806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143 209 12779,'7'-4'233,"-1"-1"0,0 0 0,-1 0 0,1-1 0,-1 1-1,8-12 1,-11 15-152,-1 1 0,0-1-1,0 0 1,0 1-1,0-1 1,0 0-1,0 0 1,0 1 0,-1-1-1,1 0 1,-1 0-1,1 0 1,-1 0-1,0 0 1,0 0 0,0 0-1,0 0 1,0 0-1,0 0 1,0 0-1,-1 0 1,1 0 0,-1 0-1,1 0 1,-1 1-1,0-1 1,0 0-1,0 0 1,0 1-1,0-1 1,-2-2 0,2 3 11,-1 0 0,1-1 1,0 1-1,-1 0 0,1 0 1,-1 1-1,0-1 0,1 0 1,-1 0-1,0 1 0,1-1 1,-1 1-1,0-1 0,1 1 1,-1 0-1,0 0 0,-3 0 1,1 0 68,0 1 1,0 0 0,1 0-1,-1 0 1,0 0 0,0 0 0,-6 4-1,1 1 188,0 0 0,0 0 0,0 1 0,-14 15-1,15-14-146,0 1 0,1 1-1,0-1 1,-10 21-1,14-25-144,0 1-1,1-1 0,0 1 0,1-1 0,-1 1 0,1 0 0,0-1 0,0 1 1,1 0-1,0 0 0,0 11 0,0-16-42,1 0-1,-1 0 1,0 0-1,0 0 1,1 1 0,-1-1-1,0 0 1,1 0-1,-1 0 1,1 0 0,0 0-1,-1 0 1,1 0-1,0 0 1,0 0 0,-1 0-1,1-1 1,0 1 0,0 0-1,0 0 1,0-1-1,0 1 1,0-1 0,2 2-1,0-2 4,-1 1 0,0-1 0,1 0 0,-1 0 0,1 0 1,-1 0-1,1 0 0,-1 0 0,0-1 0,1 0 0,3 0 0,5-4 8,1 0 1,-1 0-1,20-14 1,-3-1-47,0-2 0,-2 0 0,38-42 0,57-87-211,-130 164 302,2 0 1,-1 1 0,2-1-1,0 2 1,0-1 0,-5 24-1,9-28-27,0-1 1,0 0-1,1 1 0,1 0 1,-1-1-1,1 1 0,1-1 1,0 1-1,0-1 0,1 1 1,0-1-1,5 12 0,-6-18-25,1 0-1,-1 1 1,1-1 0,0 0-1,0 0 1,0 0-1,1 0 1,-1 0-1,1-1 1,-1 1 0,1-1-1,0 1 1,0-1-1,0 0 1,0 0 0,0-1-1,6 3 1,-4-2-1,0-1 0,0 0 0,0-1 0,0 1 1,0-1-1,0 0 0,1 0 0,-1 0 0,0-1 1,0 0-1,6-2 0,4-2 2,0 0 0,-1-1 0,0-1-1,0 0 1,-1-1 0,0-1 0,15-12 0,-6 1-36,-2-1 0,28-34 0,-2 1-183,-42 53 80,-3 9 46,-3 18 11,0-13 44,2-4 22,0 0 0,0-1-1,0 1 1,1 0 0,3 13 0,-3-20 3,-1 0 1,1 0 0,0 0 0,0 1-1,0-1 1,0 0 0,0 0 0,0 0-1,1 0 1,-1-1 0,1 1 0,-1 0-1,1-1 1,0 1 0,0-1 0,-1 1-1,1-1 1,0 0 0,0 1 0,0-1-1,1-1 1,-1 1 0,0 0-1,0 0 1,0-1 0,4 1 0,0-1 0,1 0 0,-1 0 0,1-1-1,-1 0 1,1 0 0,-1-1 0,1 1 0,-1-2 0,0 1 0,0-1 0,0 1 0,0-2 0,7-4 0,9-7-18,38-34-1,-57 46 7,40-39-51,-40 39 42,-1 0 0,1 0-1,-1 0 1,0 0-1,1-1 1,-1 1 0,-1-1-1,1 1 1,0-1 0,-1 0-1,2-7 1,-3 11 13,0 0-1,0 0 1,0-1-1,0 1 1,0 0 0,0-1-1,0 1 1,0 0 0,-1 0-1,1-1 1,0 1-1,0 0 1,0 0 0,0-1-1,0 1 1,0 0 0,0 0-1,-1-1 1,1 1-1,0 0 1,0 0 0,0 0-1,-1-1 1,1 1 0,0 0-1,0 0 1,-1 0-1,1 0 1,0 0 0,0-1-1,-1 1 1,1 0 0,0 0-1,0 0 1,-1 0-1,1 0 1,0 0 0,0 0-1,-1 0 1,1 0-1,0 0 1,-1 0 0,1 0-1,0 0 1,0 0 0,-1 0-1,1 0 1,0 0-1,0 1 1,-1-1 0,1 0-1,0 0 1,0 0 0,-1 0-1,1 0 1,0 1-1,0-1 1,-1 0 0,-16 12-11,11-6 26,0 1 0,1 0 0,0 0 0,0 0 0,0 0 0,1 1 0,0 0 0,1 0 0,-5 14 0,8-20-2,-1 1-1,0 0 1,1 0-1,-1 0 1,1 0-1,0 0 1,0 0-1,0 0 1,1 0-1,-1 0 1,1 0-1,0 0 1,1 5-1,-1-6-2,0-1-1,0 1 1,1 0 0,-1 0-1,1-1 1,-1 1-1,1-1 1,-1 1 0,1-1-1,0 0 1,0 1-1,0-1 1,0 0 0,0 0-1,0 0 1,0-1-1,0 1 1,0 0 0,0-1-1,0 0 1,3 1-1,1 0-72,1-1 0,-1 1-1,1-1 1,-1-1 0,1 1-1,-1-1 1,1 0 0,-1-1-1,1 1 1,-1-1 0,0-1-1,0 1 1,0-1 0,0 0-1,10-7 1,-7 3-110,-1 1 1,0-2-1,0 1 0,-1-1 1,0 0-1,0-1 0,-1 1 1,11-20-1,-1-7-354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44 21693,'-13'-12'1552,"3"8"-1568,2-1-344,3 1 880,-3-5-384,-2-1-144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244 197 17636,'0'0'27,"0"0"0,0 0 1,0 0-1,0-1 0,0 1 0,0 0 1,0 0-1,0 0 0,0 0 1,0-1-1,0 1 0,0 0 0,0 0 1,0 0-1,0 0 0,0 0 1,0 0-1,-1-1 0,1 1 0,0 0 1,0 0-1,0 0 0,0 0 1,0 0-1,0 0 0,-1 0 0,1-1 1,0 1-1,0 0 0,0 0 1,0 0-1,0 0 0,0 0 0,-1 0 1,1 0-1,0 0 0,0 0 0,0 0 1,0 0-1,-1 0 0,1 0 1,0 0-1,0 0 0,0 0 0,0 0 1,0 0-1,-1 0 0,1 0 1,0 0-1,0 0 0,0 1 0,0-1 1,0 0-1,-1 0 0,1 0 1,0 0-1,0 0 0,0 0 0,0 0 1,0 0-1,0 1 0,-10 13 599,-4 23 188,5-10-747,2 1-1,1 0 1,1 1 0,1 0 0,1-1-1,2 1 1,1 0 0,2 0-1,6 39 1,-50-133-3613,2 3 2159,-23-40-638,55 87 2199,0-1 0,1 0 0,1 0 0,-7-29 0,13 40-48,-1-1 1,1 1-1,0 0 1,0 0-1,0 0 1,1-1-1,0 1 0,0 0 1,0 0-1,1 0 1,-1 0-1,1 0 1,0 1-1,1-1 0,-1 0 1,1 1-1,0 0 1,0-1-1,0 1 1,1 0-1,-1 1 0,1-1 1,0 1-1,5-4 1,7-4 244,0 0 0,1 1 0,0 0 0,1 2-1,19-8 1,-9 6-149,0 1 1,1 1-1,0 1 0,1 2 0,30-2 0,-46 6-187,-1 1-1,1 0 1,-1 0 0,1 2 0,-1 0 0,0 0 0,1 1 0,-1 1-1,0 0 1,-1 1 0,1 0 0,-1 1 0,15 9 0,-23-12-15,0 0 1,0 0-1,-1 0 0,1 0 1,-1 1-1,0 0 1,0 0-1,0-1 0,0 2 1,-1-1-1,0 0 1,0 0-1,0 1 0,0-1 1,-1 1-1,1 0 1,0 8-1,-2-7 18,1-1 0,-2 1 0,1-1 0,-1 1 0,0 0 0,0-1 0,0 1 0,-1-1 0,0 0 0,0 1 0,0-1 0,-1 0 0,1 0 0,-1 0 0,-4 4 0,-4 4 97,-1 0 0,0-1 0,0 0 0,-1-1 0,0-1 0,-1 0 0,-1-1 1,-24 12-1,17-10 0,-1-2 0,0 0 0,-1-2 0,0 0 1,-30 4-1,43-11-353,13-1-127,15-4-116,-2 3 152,1 2 1,0-1 0,0 2 0,-1 0 0,18 4 0,-25-4 221,-1 1 0,1 0 0,-1 0 0,0 1 0,0 0 0,0 0 0,0 1 0,0 0 0,-1 0 0,1 1 0,-1-1 0,7 8 0,-11-10 94,0 0 0,-1 0 0,1 0-1,0 0 1,-1 1 0,0-1 0,1 0-1,-1 1 1,0-1 0,0 1 0,0-1 0,-1 1-1,1 0 1,-1-1 0,1 1 0,-1-1-1,0 1 1,0 0 0,0 0 0,-1 3-1,0-1 42,0-1-1,-1 0 1,0 0-1,0 0 1,0 0-1,0 0 1,-1 0-1,1-1 1,-1 1-1,0-1 1,-5 5-1,-4 3 199,-1-1-1,0-1 1,-1 1-1,0-2 0,-26 12 1,26-14-55,-1-1 0,0-1 0,0 0 0,0-1 0,-1 0 0,1-1 0,-18-1 0,27 0-233,0-1-1,0 0 1,-1-1-1,1 1 0,0-1 1,0-1-1,0 1 0,0-1 1,0 0-1,0 0 1,1-1-1,-1 0 0,1 0 1,-1 0-1,1 0 0,0-1 1,0 0-1,1 0 0,-1-1 1,-4-5-1,7 7-48,0 1 0,1-1 0,-1 0 0,1-1 0,0 1 0,0 0 0,0 0 0,0 0 1,0-1-1,1 1 0,-1 0 0,1-1 0,0 1 0,0 0 0,0-1 0,1 1 0,-1 0 0,1-1 0,-1 1 0,1 0 0,0 0 0,1-1 0,1-2 0,12-16-666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95 147 16011,'1'1'183,"1"-1"0,-1 0 0,1 1-1,-1-1 1,0 0 0,1 0 0,-1 0 0,0 0-1,1 0 1,-1-1 0,1 1 0,-1 0-1,0-1 1,0 1 0,1-1 0,-1 1 0,0-1-1,0 1 1,1-1 0,-1 0 0,0 0-1,0 0 1,0 1 0,0-1 0,0 0-1,1-2 1,2-1-62,1-1 0,-1 0 0,-1 0 0,5-7 0,-5 7-83,-1 0 0,0 1 0,0-1 1,0-1-1,-1 1 0,1 0 0,-1 0 0,-1-1 0,1 1 0,-1 0 0,0-11 0,0 14-23,0 1-1,-1-1 1,1 1 0,-1-1-1,1 0 1,-1 1-1,1 0 1,-1-1 0,0 1-1,0-1 1,0 1 0,0 0-1,0-1 1,0 1-1,0 0 1,0 0 0,-2-2-1,1 2 9,0 0 0,0 1 0,0-1-1,0 0 1,0 1 0,0-1 0,-1 1-1,1 0 1,0 0 0,0 0 0,0 0-1,0 0 1,0 0 0,0 0 0,-1 1-1,1-1 1,-2 2 0,-2 0 47,0 0 0,0 1 0,0 0 0,0 0 0,1 1 0,-1-1 0,1 1 0,0 1 0,0-1 0,1 1 0,-1-1 0,1 1 0,0 1 0,0-1 0,0 0 0,1 1 0,0 0 0,0 0 0,1 0 0,-4 11 0,2-5 29,1 0-1,0 0 1,1 1 0,0 0-1,1-1 1,0 1-1,1 0 1,0 0 0,4 21-1,-3-29-81,0 0-1,1 0 0,-1-1 1,1 1-1,0-1 0,0 1 1,0-1-1,1 1 0,-1-1 0,1 0 1,0 0-1,0-1 0,8 8 1,-8-9-64,0 0 1,0 0-1,0-1 1,1 1 0,-1-1-1,1 1 1,-1-1-1,1 0 1,-1 0-1,1 0 1,0-1 0,-1 0-1,1 1 1,0-1-1,-1 0 1,1-1-1,0 1 1,-1-1 0,6-1-1,2-1-129,0 0 0,-1-1 0,0-1 0,1 0 0,-2 0 0,14-9 0,52-46-344,-16 5-32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16396,'-9'6'373,"-1"0"1,1 0-1,1 1 1,-1 0 0,1 0-1,-9 11 1,-41 56 777,47-61-678,-59 91 1282,63-91-1564,1-1 0,0 1 0,0 0-1,2 0 1,-1 0 0,-3 27 0,7-38-174,1 0 0,-1 1-1,1-1 1,0 0 0,0 1-1,0-1 1,0 0-1,0 1 1,1-1 0,-1 0-1,1 0 1,0 1 0,-1-1-1,1 0 1,0 0-1,0 0 1,0 0 0,1 0-1,-1 0 1,0 0 0,1 0-1,-1 0 1,1-1-1,0 1 1,-1-1 0,1 1-1,0-1 1,0 0 0,0 1-1,0-1 1,0 0-1,0 0 1,0-1 0,1 1-1,-1 0 1,0-1 0,0 1-1,1-1 1,-1 0-1,0 0 1,1 0 0,2 0-1,4 0-29,1-1-1,-1-1 1,1 0 0,-1 0-1,0-1 1,1 0-1,-1 0 1,-1-1-1,1 0 1,0-1 0,-1 0-1,0 0 1,7-7-1,6-5-56,0-1-1,-2-1 0,24-30 0,-14 11 57,34-61-1,-50 77 115,-5 11 198,-8 26 311,-11 43 78,5-28-462,1 0 0,1 0 0,1 1 0,2 34 0,2-61-271,-1 0 0,1 0 0,-1-1 0,1 1 0,0 0-1,1-1 1,-1 1 0,0 0 0,1-1 0,0 0-1,4 7 1,-4-9-39,-1 1-1,0-1 0,1 1 1,0-1-1,-1 0 0,1 0 1,0 0-1,0 0 0,0 0 1,-1 0-1,1-1 0,0 1 1,0 0-1,0-1 0,0 1 1,0-1-1,0 0 0,0 0 1,0 0-1,1 0 0,-1 0 1,0 0-1,2-1 1,4-1-99,0-1 0,0 1 1,0-1-1,-1-1 1,14-7-1,5-8-548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20932,'5'14'1865,"-2"-8"-1313,-3-2-256,5-7 568,1-5-680,4-10 80,-5-2-152,8-3-264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21 134 15779,'1'-5'149,"0"0"-1,1 0 1,-1 0 0,1 1-1,0-1 1,0 0-1,0 1 1,0-1-1,1 1 1,0 0 0,0 0-1,0 0 1,0 0-1,1 1 1,0-1-1,-1 1 1,1 0-1,1 0 1,-1 0 0,0 0-1,9-3 1,4-2 171,1 1-1,-1 0 1,1 2 0,29-6 0,-37 9-215,-1 1-1,1 0 1,0 0-1,-1 1 1,1 0-1,-1 1 1,13 2-1,-19-2-73,0 0 0,0-1-1,0 1 1,0 0 0,0 1 0,0-1-1,-1 0 1,1 1 0,0-1 0,-1 1-1,1 0 1,-1 0 0,1 0-1,-1 0 1,0 1 0,0-1 0,0 1-1,0-1 1,-1 1 0,1-1-1,-1 1 1,1 0 0,-1 0 0,0 0-1,0 0 1,1 3 0,-2 1 1,0 1-1,0-1 1,0 0 0,-1 1-1,0-1 1,0 0 0,-1 0 0,0 0-1,0 0 1,-1 0 0,0 0 0,0-1-1,0 1 1,-1-1 0,-4 6 0,-11 14 82,-43 47 1,61-72-112,-43 42 287,-2-2 0,-64 43-1,107-82-271,-3 2 56,0 1 1,0 0-1,1 0 1,-8 8 0,13-12-67,-1-1 0,1 0 1,0 1-1,0-1 1,-1 1-1,1-1 1,0 0-1,0 1 1,-1-1-1,1 1 1,0-1-1,0 1 1,0-1-1,0 0 1,0 1-1,0-1 1,0 1-1,0-1 1,0 1-1,0-1 1,0 1-1,0-1 1,0 1-1,0-1 1,0 1-1,0-1 1,1 0-1,-1 1 1,0 0-1,2 0 4,-1 0 1,0-1-1,1 1 0,-1 0 0,0-1 1,1 1-1,-1-1 0,1 0 0,-1 1 0,1-1 1,-1 0-1,1 0 0,-1 0 0,4 0 1,20 0-126,1-2 1,0-1 0,26-6 0,79-24-564,-111 28 723,38-12-262,-11 1-62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13491,'-1'4'1680,"0"11"-936,-4 17-159,-1 7 1223,1 13-800,-1 6-120,3 5-216,1 4-71,2-6-313,6-5-552,4-18 296,5-6-64,4-21-96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14 18500,'-1'-1'62,"1"0"0,-1 0 0,1 0-1,-1 0 1,0 1 0,0-1 0,1 0 0,-1 0 0,0 1 0,0-1 0,0 0 0,0 1-1,0-1 1,0 1 0,0-1 0,0 1 0,0 0 0,0-1 0,0 1 0,0 0-1,0 0 1,0 0 0,0 0 0,0-1 0,0 2 0,-1-1 0,1 0 0,0 0-1,0 0 1,0 0 0,-2 1 0,-2 1 49,-1-1 0,1 1-1,0 0 1,-10 5 0,-1 4-34,1 0 0,0 1 0,1 0-1,0 2 1,1-1 0,0 1 0,2 1 0,-1 0 0,2 1 0,0 0 0,1 1 0,0 0 0,2 0-1,-10 30 1,16-43-58,0 0 0,0 0 0,1-1 0,-1 1 0,1 0 0,0 0 0,0 0 0,0 0 0,2 5 0,-2-8-13,0 0 0,1 0 0,-1 0 0,0 0 0,1 0-1,0 0 1,-1 0 0,1-1 0,-1 1 0,1 0 0,0 0 0,0-1 0,-1 1 0,1 0 0,0-1 0,0 1 0,0-1 0,0 1 0,0-1 0,0 1 0,0-1 0,0 0 0,0 1 0,0-1 0,0 0 0,0 0 0,0 0 0,0 0 0,0 0 0,0 0 0,0 0 0,0 0 0,0 0 0,0 0 0,0-1 0,0 1 0,0 0 0,0-1 0,1 0 0,5-1 12,0-1 1,0 0 0,0 0 0,0-1 0,-1 0 0,1 0 0,6-6 0,41-40 80,-40 37-75,26-31 23,-29 30-36,1 1 0,15-13 0,-27 26-11,0 0 0,0 0 0,0 1 0,0-1 0,0 0 0,0 0 0,0 0 0,0 0 0,-1 0-1,1 0 1,0 0 0,0 0 0,0 0 0,0 0 0,0 0 0,0 0 0,0 0 0,0 1 0,0-1 0,0 0 0,0 0 0,0 0-1,0 0 1,0 0 0,0 0 0,0 0 0,0 0 0,0 0 0,0 0 0,0 0 0,0 1 0,0-1 0,0 0 0,0 0 0,0 0-1,0 0 1,0 0 0,0 0 0,1 0 0,-1 0 0,0 0 0,0 0 0,0 0 0,0 0 0,0 0 0,0 0 0,0 1 0,0-1-1,0 0 1,0 0 0,0 0 0,0 0 0,0 0 0,1 0 0,-1 0 0,0 0 0,0 0 0,0 0 0,0 0 0,0 0-1,0 0 1,0 0 0,0 0 0,0 0 0,0 0 0,1 0 0,-1 0 0,0 0 0,-3 8-4,-19 33-22,16-31-134,0 1 0,0 0 0,1 1 0,0-1 0,1 1 0,-3 13 0,7-25 117,0 0-1,0 1 0,0-1 0,0 0 1,0 1-1,0-1 0,0 0 1,0 1-1,0-1 0,0 0 0,0 1 1,0-1-1,0 0 0,0 1 1,1-1-1,-1 0 0,0 0 0,0 1 1,0-1-1,0 0 0,1 1 0,-1-1 1,0 0-1,0 0 0,1 0 1,-1 1-1,0-1 0,0 0 0,1 0 1,-1 0-1,0 0 0,1 1 1,-1-1-1,0 0 0,1 0 0,-1 0 1,0 0-1,1 0 0,-1 0 1,0 0-1,1 0 0,17-2-518,-10 1 126,6 2-293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0:3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37 304 15507,'1'0'101,"0"1"0,0-1-1,1 1 1,-1 0 0,0-1-1,0 1 1,0 0 0,0 0-1,0 0 1,0 0-1,0-1 1,-1 1 0,1 1-1,0-1 1,0 0 0,-1 0-1,1 0 1,0 0 0,-1 0-1,0 1 1,1 0 0,7 35 589,-5-19-39,10 33 530,24 62-1,-28-91-1314,1 0 0,1-1-1,1 0 1,0-1-1,18 21 1,-17-28-428,-9-10-295,-8-5-1542,-47-36-3468,-29-23 3660,61 45 3864,-34-36 0,53 51-1523,-1 1-1,0-1 1,0 0-1,0 0 1,0 0 0,1 0-1,-1 0 1,0 0-1,1 0 1,-1 0 0,1 0-1,-1 0 1,1 0-1,0 0 1,-1-1 0,1 1-1,0 0 1,0 0 0,0 0-1,0-1 1,0 1-1,0 0 1,0 0 0,0 0-1,0-1 1,0 1-1,1 0 1,-1 0 0,0 0-1,1 0 1,-1 0-1,1 0 1,0 0 0,-1 0-1,1 0 1,0 0 0,0 0-1,-1 0 1,1 0-1,0 0 1,0 1 0,0-1-1,0 0 1,0 0-1,0 1 1,0-1 0,2 0-1,34-19 453,57-42-1,-77 48-801,0 0 1,-1-1-1,-1-1 1,-1 0-1,15-21 1,1-9-168</inkml:trace>
  <inkml:trace contextRef="#ctx0" brushRef="#br0" timeOffset="1">414 0 12835,'9'10'1992,"-3"12"-1064,-6 23-336,-2 11 1625,-1 12-1105,3 3-152,0-2-319,3-2-225,5-12-248,2-6-184,1-14-504,1-9-169,-3-17-351,-5-8 768,-8-14-200,-5-9-192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16251,'5'1'488,"1"1"0,-1-1 0,1 0 0,-1 0 0,1 0 0,10-1 1,16 2 291,-26-1-740,-1 0-1,0 1 0,0-1 0,0 1 1,0 0-1,-1 0 0,1 1 0,0-1 1,-1 1-1,0 0 0,1 0 0,-1 1 0,0-1 1,-1 1-1,1 0 0,-1 0 0,1 0 1,-1 0-1,-1 0 0,1 1 0,0 0 1,-1-1-1,0 1 0,0 0 0,1 7 1,-1-4-38,-1 1 1,0-1 0,-1 0 0,0 1 0,0-1 0,-1 0-1,0 1 1,0-1 0,-1 0 0,0 0 0,-1 0 0,1 0-1,-2 0 1,1 0 0,-6 9 0,1-6-142,-1 1 0,1-2-1,-2 1 1,-12 11 0,-12 12-521,32-31 402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44 195 13035,'1'1'255,"1"0"0,0 0 0,-1 0 0,1 0 0,0 0 0,-1-1 0,1 1 0,0-1 0,0 1 0,-1-1 0,1 0 0,0 0 0,3 0 0,-3 0-116,-1 0 0,0-1 0,0 1 0,0-1 0,0 1 0,0-1 0,0 1 0,0-1-1,0 0 1,0 1 0,0-1 0,0 0 0,0 0 0,0 0 0,-1 0 0,1 0 0,0 0 0,-1 0 0,1 0-1,-1 0 1,1 0 0,0-2 0,0 1-36,-1 1-1,1-1 1,-1 1-1,0-1 1,0 1-1,1-1 1,-1 1-1,0-1 1,0 1-1,0-1 1,0 1-1,-1 0 1,1-1-1,0 1 1,-1-1-1,1 1 1,-1-1 0,1 1-1,-1 0 1,0-1-1,1 1 1,-1 0-1,0 0 1,0-1-1,-2-1 1,-3-2 45,0 0 0,0 0 0,0 1 0,-8-5 0,8 6-117,1 0 1,0 0-1,1-1 0,-1 1 1,-5-7-1,9 9-16,0 1 0,0-1-1,0 0 1,1 0 0,-1 0-1,0 0 1,0 0 0,1 0-1,-1 0 1,1-1-1,-1 1 1,1 0 0,0 0-1,-1 0 1,1 0 0,0-1-1,0 1 1,-1 0 0,1 0-1,1-2 1,-1 2-1,1 1 0,-1-1-1,1 1 1,-1 0 0,1-1 0,0 1-1,-1 0 1,1-1 0,0 1 0,-1 0 0,1 0-1,0-1 1,-1 1 0,1 0 0,0 0 0,-1 0-1,1 0 1,0 0 0,0 0 0,-1 0-1,1 0 1,0 0 0,1 1 0,8 1 76,0 0-1,0 1 1,11 5 0,-4-1-176,0-1 1,1 0-1,-1-2 0,1 0 1,0-1-1,0-1 1,30 1-1,-40-4-47,1 1 0,-1-1 1,0 0-1,0-1 0,0 0 0,0 0 0,0-1 0,0 0 1,0 0-1,-1-1 0,1 0 0,-1 0 0,0-1 0,-1 0 1,1 0-1,-1 0 0,0-1 0,10-12 0,9-21-494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189 347 11346,'-1'-4'103,"1"0"0,0 0 0,0 0-1,1 0 1,-1 0 0,1 0-1,0 0 1,0 0 0,0 0-1,0 0 1,1 0 0,0 0-1,0 1 1,0-1 0,4-5 0,-2 2 275,-1 0 1,1 0 0,-1 0 0,2-8 0,-5 14-217,1-1 1,-1 0-1,0 0 1,0 0-1,1 0 1,-2 0-1,1 0 1,0 0-1,0 0 1,0 0-1,-1 1 1,1-1-1,-1 0 1,0 0-1,1 0 1,-1 1-1,0-1 0,0 0 1,0 1-1,-2-3 1,1 2-59,1 1-1,-1 0 1,0-1 0,0 1 0,1 0 0,-1 0-1,0 0 1,0 0 0,-1 0 0,1 1-1,0-1 1,0 0 0,0 1 0,0 0 0,0 0-1,-1-1 1,1 1 0,0 0 0,0 1-1,0-1 1,-1 0 0,1 1 0,0-1 0,0 1-1,0 0 1,0-1 0,0 1 0,-2 1-1,-6 3 82,1-1-1,0 2 0,0-1 0,-13 12 0,12-10-147,1 2 1,0-1-1,0 2 0,0-1 0,2 1 0,-1 0 1,1 1-1,0-1 0,1 1 0,-8 21 1,14-31-37,-1 1 0,1-1 0,-1 1 1,1-1-1,0 1 0,0-1 1,0 1-1,0-1 0,0 1 1,0 0-1,0-1 0,0 1 0,1-1 1,-1 1-1,0-1 0,2 3 1,-2-3 0,1 0 0,0-1 0,-1 1 0,1 0 1,0 0-1,0-1 0,0 1 0,-1-1 0,1 1 0,0 0 1,0-1-1,0 0 0,0 1 0,0-1 0,0 1 1,0-1-1,0 0 0,0 0 0,1 0 0,3 1 1,0-2-1,-1 1 1,1 0-1,0-1 1,0 0-1,-1 0 1,1 0-1,0-1 1,7-3-1,14-9-75,-1-1-1,0 0 0,-1-2 0,32-30 1,81-89-340,-92 85 231,-27 30-4,38-36 0,-55 56 186,-1 1 0,0-1 1,0 1-1,1 0 0,-1-1 0,1 1 0,-1 0 0,0-1 0,1 1 0,-1 0 1,1 0-1,-1-1 0,0 1 0,1 0 0,-1 0 0,1 0 0,-1 0 0,1 0 1,-1 0-1,1-1 0,-1 1 0,1 0 0,-1 0 0,1 0 0,-1 1 0,1-1 1,-1 0-1,1 0 0,-1 0 0,1 0 0,0 1 7,-1 0 0,1 0 0,-1 0 0,0-1 1,1 1-1,-1 0 0,0 0 0,0 0 0,1 0 0,-1 0 0,0 0 0,0 0 0,0-1 0,0 1 1,-1 2-1,-2 30 245,-9 36 0,-4 41 272,15-96-432,0 0 0,1 1-1,1-1 1,1 0 0,0 0 0,5 21 0,-6-31-74,1-1 0,-1 1 0,1-1 0,-1 1 0,1-1 0,0 1 0,0-1 0,0 0 0,1 0 0,-1 0 0,1-1 0,0 1 0,0 0 0,0-1 0,0 0 0,0 0 0,0 0 0,1 0 0,-1 0 0,0-1 0,1 1 0,0-1 0,-1 0 0,1 0 0,0 0 0,0-1 0,-1 1 0,1-1 0,5 0 0,3-1-6,0 0 1,0-1 0,0 0 0,0-1-1,0-1 1,-1 0 0,1 0 0,-1-1-1,0 0 1,0-1 0,19-15 0,6-7-107,60-59 0,-73 65 30,-3 7-56,-20 14 117,1 1 0,-1 0 0,0 0 0,0 0 0,0 0 0,1 0 1,-1 0-1,0 0 0,0 0 0,1 0 0,-1 0 0,0 0 0,0 0 1,1 0-1,-1 0 0,0 0 0,0 0 0,0 1 0,1-1 0,-1 0 1,0 0-1,0 0 0,0 0 0,1 0 0,-1 0 0,0 1 0,0-1 1,0 0-1,0 0 0,1 0 0,-1 0 0,0 1 0,0-1 0,0 0 1,0 0-1,0 0 0,0 1 0,0-1 0,0 0 0,0 0 0,0 1 1,1-1-1,-1 0 0,-1 6-16,1-1-1,0 0 1,-1 0-1,0 1 1,-2 6-1,1-3 44,-5 16-3,5-17-1,-1-1 0,1 2 0,1-1-1,-1 0 1,1 0 0,1 0 0,0 0-1,0 1 1,1 10 0,0-18-16,-1 0 1,1 0-1,-1 1 0,1-1 1,0 0-1,0 0 0,-1 0 1,1 0-1,0 0 1,0 0-1,0 0 0,0 0 1,0 0-1,0 0 0,0-1 1,1 1-1,-1 0 0,0-1 1,0 1-1,1-1 0,-1 1 1,0-1-1,0 1 0,1-1 1,-1 0-1,0 0 1,1 0-1,-1 0 0,2 0 1,6 0-21,-1-1 0,0 0 0,14-3 1,-16 3-9,13-4-63,0 2 0,0 0 0,0 1 0,0 1 0,35 3 0,-48-1 69,1 0 0,-1 1 0,0-1 0,0 1 0,0 0 0,0 1 0,0 0 0,0 0 0,0 0 0,-1 0 0,0 1 0,0 0 0,0 0 0,0 0 0,0 1 0,-1 0 0,0-1 0,0 2 0,0-1 0,5 11 0,1 3 12,-2 1 0,0 0-1,-1 0 1,-1 1 0,-1-1 0,-1 1 0,0 1 0,-2-1 0,0 26-1,-2-34 43,-1-1-1,0 0 0,-1 1 0,0-1 0,0 0 0,-2 0 0,1-1 0,-2 1 1,1-1-1,-2 1 0,1-1 0,-2-1 0,1 1 0,-1-1 0,-1 0 0,0-1 1,-11 10-1,18-17-21,0-1 1,-1 0 0,1 0 0,-1 1 0,1-1-1,-1 0 1,0-1 0,1 1 0,-1 0 0,0 0 0,1-1-1,-1 1 1,0-1 0,0 1 0,0-1 0,0 0-1,0 0 1,1 0 0,-1 0 0,0 0 0,-3 0-1,3-1 2,-1 0 0,1-1 0,-1 1 0,1 0-1,0-1 1,0 1 0,0-1 0,0 1-1,0-1 1,0 0 0,0 0 0,0 0-1,-2-4 1,-2-4 19,1 0-1,-1 0 1,2-1-1,-1 0 1,-4-20-1,5 13-11,0 1-1,2 0 1,0-1-1,1 0 1,0 1-1,2-1 1,0 0 0,1 1-1,1-1 1,8-29-1,-8 37-4,1 1-1,0 0 1,0-1 0,1 1-1,0 1 1,1-1-1,0 1 1,0 0 0,1 0-1,0 1 1,0 0-1,1 0 1,-1 1 0,2 0-1,-1 0 1,1 0-1,0 1 1,0 1 0,18-7-1,-7 5-782,36-5 0,-37 8 639,1-1-238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8330,'0'7'495,"0"0"0,0 0 0,1 0 0,0 0 1,1 0-1,0 0 0,0 0 0,5 10 0,-5-13-242,0 0 1,1 0-1,-1 0 0,1-1 0,0 1 0,0-1 0,0 0 0,1 0 1,-1 0-1,1 0 0,0 0 0,0-1 0,0 0 0,6 3 1,-2-2-54,0 0 1,1-1 0,-1 0-1,1-1 1,-1 0 0,1 0-1,-1-1 1,1 0 0,0-1-1,-1 1 1,1-2 0,-1 1-1,1-1 1,-1-1 0,0 1 0,0-1-1,0-1 1,12-6 0,-2-1-81,0 0 1,-1-1-1,-1-1 1,0 0-1,0-1 1,21-26 0,-23 23-61,-1-1 1,17-28 0,-26 39-52,0 0 0,-1 0 0,0 0 0,0-1 0,-1 1 0,0-1 0,0 0 0,-1 1 0,0-1 0,1-12 0,-2 19-9,0 0 0,0 0 0,0 1 0,0-1 1,0 0-1,0 0 0,-1 0 0,1 0 0,0 0 0,0 0 0,-1 0 0,1 0 1,0 0-1,-1 0 0,1 1 0,-1-1 0,1 0 0,-1 0 0,0 0 0,1 1 1,-1-1-1,0 0 0,1 1 0,-1-1 0,0 1 0,0-1 0,1 1 0,-1-1 1,0 1-1,0-1 0,0 1 0,0 0 0,0 0 0,0-1 0,0 1 1,0 0-1,0 0 0,0 0 0,1 0 0,-1 0 0,0 0 0,0 0 0,0 0 1,0 0-1,0 1 0,0-1 0,0 0 0,0 1 0,0-1 0,0 0 0,-1 2 1,-4 1 7,-1 0 1,1 1 0,0-1-1,-1 2 1,-8 7 0,4-1 21,0 0 0,0 1 1,2 0-1,-1 0 0,-9 19 1,14-22 5,0 0 1,1 0-1,0 0 1,1 1-1,-1 0 1,2-1-1,0 1 0,0 0 1,0 11-1,2-19-26,0 0 0,0 0 0,0 0 0,0 0 0,0 0 0,1 0 0,-1 0 0,1 0 0,-1 0 0,1 0 0,0 0 0,0-1 0,0 1 0,0 0 0,0 0 0,0-1 0,1 1 0,-1-1 0,0 1 0,1-1 0,-1 0 0,1 1 0,-1-1 0,1 0 0,0 0 0,0 0 0,-1 0 0,1 0 0,0-1 0,0 1 0,0 0 0,0-1 0,0 1 0,0-1 0,0 0 0,3 0 0,8 1 25,0-1 0,0-1 0,-1 0 0,21-5 0,-25 5-33,21-5 20,-2 0-10,0 2-1,0 0 0,1 2 0,35 2 0,-56 0-12,0 1 1,0 0-1,0 1 0,0 0 1,0 0-1,0 1 0,0-1 1,0 2-1,6 3 0,-9-4-1,0 0 0,0 0 0,0 1 0,0 0 0,0 0 0,-1 0-1,0 0 1,0 0 0,0 1 0,0-1 0,-1 1 0,0 0 0,4 9 0,3 27 212,3-96 670,0-48-433,-8 58-399,2 0-1,18-71 1,-22 109-51,0 1 0,0 0 0,0 0 0,1-1 0,0 1 0,0 1 0,0-1 0,1 0 0,0 1 1,0 0-1,0 0 0,1 0 0,0 0 0,0 1 0,0 0 0,0 0 0,1 0 0,-1 1 0,12-6 0,14-3-98,-1-2-1,53-33 1,-72 40 41,-1-1 0,-1 1 0,1-1 0,-1-1 0,-1 0 1,0 0-1,0-1 0,0 0 0,-1 0 0,10-20 0,-15 25 14,-1 1-1,1-1 1,-1 1-1,0-1 1,1-7-1,-2 12 41,0-1 0,0 1 0,0-1 0,0 1 0,0-1 0,0 1 0,0-1 0,0 1 0,0-1 1,0 1-1,0-1 0,0 1 0,0-1 0,0 1 0,0-1 0,-1 1 0,1-1 0,0 1 0,0-1 0,-1 1 0,1-1 0,0 1 0,0 0 0,-1-1 0,1 1 0,-1-1 0,1 1 0,0 0 0,-1-1 0,1 1 0,-1 0 0,1 0 0,-1-1 0,1 1 0,-1 0 0,1 0 0,-1 0 0,1 0 0,-1-1 0,1 1 0,-1 0 0,1 0 0,-1 0 1,1 0-1,-1 0 0,1 0 0,-1 0 0,1 1 0,-1-1 0,1 0 0,-1 0 0,1 0 0,-1 0 0,1 1 0,-1-1 0,-4 2-8,1 1-1,0-1 1,-1 1 0,1-1 0,0 1 0,1 0 0,-1 1-1,1-1 1,-1 1 0,1-1 0,-3 6 0,-30 49 18,33-51-2,-16 29 122,2 1 0,2 1 0,1 0 0,2 1 1,2 1-1,2 0 0,-7 77 0,13-72-74,2 0 0,1 0 0,3-1 0,2 1 0,2-1 0,1 0 0,16 44 0,-24-86-126,0 1 0,0-1 0,0 0 0,0 1 0,0-1 0,0 0-1,1 0 1,-1 1 0,1-1 0,2 2 0,-4-3 29,0-1 0,1 0 0,-1 0 0,0 0 0,1 0 0,-1 1 0,0-1 0,1 0 0,-1 0 0,1 0 0,-1 0 1,0 0-1,1 0 0,-1 0 0,1 0 0,-1 0 0,0 0 0,1 0 0,-1 0 0,0 0 0,1-1 0,-1 1 0,0 0 0,1 0 0,-1 0 0,0 0 0,1-1 0,-1 1 0,0 0 0,1 0 1,-1-1-1,0 1 0,0 0 0,1-1 0,-1 1 0,0 0 0,1-1 0,2-6-441,1 0 1,-1 0-1,0 0 0,3-15 0,-4 16 570,11-39-963,3-5-102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15459,'0'0'39,"0"1"-1,0-1 0,0 0 1,0 0-1,1 1 0,-1-1 1,0 0-1,0 0 0,0 1 1,0-1-1,0 0 1,0 1-1,0-1 0,0 0 1,0 0-1,0 1 0,0-1 1,0 0-1,0 1 0,0-1 1,0 0-1,0 0 0,0 1 1,0-1-1,0 0 0,0 0 1,0 1-1,-1-1 1,1 0-1,0 0 0,0 1 1,0-1-1,0 0 0,-1 0 1,1 0-1,0 1 0,0-1 1,0 0-1,-1 0 0,1 0 1,0 0-1,-1 1 0,-13 18 48,9-12 165,-5 6 180,0 1-1,1 1 1,-7 18 0,14-30-374,0 1 1,1-1-1,-1 1 1,1-1 0,0 1-1,0 0 1,1-1-1,-1 1 1,1 0-1,0 0 1,0-1-1,0 1 1,0 0 0,1 0-1,-1-1 1,1 1-1,0 0 1,0-1-1,0 1 1,4 6-1,-3-8-21,0 0 0,0 1 0,1-1-1,-1 0 1,1-1 0,-1 1-1,1 0 1,0-1 0,0 1-1,0-1 1,0 0 0,0 0 0,0 0-1,0 0 1,0-1 0,0 1-1,0-1 1,0 0 0,0 0 0,0 0-1,1 0 1,-1 0 0,4-2 0,5 0 36,1 0 0,-1-1 0,1-1 0,16-7 0,-10 2-43,-1 0 1,-1-2 0,0 0-1,0 0 1,21-21-1,-4-1-11,35-44-1,-62 69-8,-8 12 56,-6 9 20,-2 6 44,0 1 0,2 0 0,0 0 0,1 0 0,1 1 0,-4 37 0,9-57-121,0 1 1,-1-1-1,1 0 1,0 0 0,0 0-1,0 1 1,0-1-1,1 0 1,-1 0 0,0 1-1,0-1 1,1 0-1,-1 0 1,1 0 0,-1 0-1,1 0 1,-1 0-1,1 0 1,-1 0 0,1 0-1,0 0 1,0 0 0,0 0-1,0 0 1,-1 0-1,1 0 1,0-1 0,0 1-1,0 0 1,2 0-1,-1-1-41,0 0-1,0 0 1,0 0-1,0-1 1,1 1-1,-1 0 1,0-1-1,0 1 1,0-1-1,0 0 1,0 0-1,0 0 1,0 0-1,0 0 1,-1 0-1,1 0 1,2-2-1,9-8-159,-1 0 0,0-1 0,-1 0 0,0-1 0,-1 0-1,12-20 1,7-20-206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16980,'-7'32'618,"-1"-1"1,-2 0-1,-1 0 1,-15 30-1,12-31-93,2 1-1,1 0 1,-12 53-1,22-77-440,0 0 0,1 0 0,-1-1 0,1 1 0,1 0 1,0 9-1,0-14-60,-1 1 1,1-1 0,0 0-1,0 0 1,0 1-1,0-1 1,0 0 0,0 0-1,0 0 1,1 0 0,-1 0-1,1-1 1,-1 1-1,1 0 1,0-1 0,-1 1-1,1-1 1,0 1-1,0-1 1,0 0 0,0 0-1,4 1 1,1 0-8,0 0 0,1-1 0,-1 0 0,1-1 1,-1 0-1,1 0 0,-1 0 0,1-1 0,-1 0 0,0-1 0,1 1 0,-1-1 1,0-1-1,0 1 0,0-1 0,-1-1 0,8-4 0,5-3-52,0-1 1,-1-1-1,0-1 0,24-25 1,-17 12-57,0-2 0,-2 0 1,-1-2-1,-2 0 0,-1-2 1,-1 0-1,16-44 0,-25 48-11,-9 26 88,-5 17 55,-42 128 347,42-121-298,0 1 1,1 0 0,1 0-1,0 39 1,3-59-85,0 0-1,0 0 1,0 0 0,1 1 0,-1-1 0,1 0-1,-1 0 1,1 0 0,-1 0 0,1 0 0,0 0 0,0 0-1,0 0 1,0 0 0,1 0 0,-1 0 0,0-1 0,1 1-1,2 2 1,-2-3-45,0 0 0,0 0 0,0-1 0,0 1 0,0-1 0,0 1 0,1-1 1,-1 0-1,0 1 0,0-1 0,0 0 0,1-1 0,-1 1 0,0 0 0,0-1 0,0 1 0,0-1 0,0 0 0,4-1 0,1-1-277,0 0 1,-1-1 0,1 0-1,-1 0 1,0 0-1,0-1 1,0 0 0,-1 0-1,6-7 1,0-2-220,0 0 0,15-27 1,-3-2-533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23 16996,'7'-12'1152,"0"1"-573,-5 12-280,0 6 148,-1 40 786,-7 90 0,-1-40-419,5-59-463,0-3 126,3 49 0,0-75-400,0 0-1,0 0 0,1 0 1,0-1-1,1 1 1,0-1-1,0 1 0,1-1 1,0 0-1,8 12 1,-11-18-79,0-1 1,0 0-1,0 1 1,0-1-1,0 0 1,0 0-1,0 0 1,0 0-1,1 0 0,-1 0 1,0 0-1,1 0 1,-1 0-1,1-1 1,-1 1-1,1-1 1,-1 1-1,1-1 1,-1 1-1,1-1 1,-1 0-1,1 0 1,0 0-1,-1 0 1,1 0-1,-1 0 1,3 0-1,-3-1-35,0 0 0,0 0 0,0 0-1,0 0 1,0 0 0,0 0 0,0 0 0,0 0-1,-1 0 1,1 0 0,0 0 0,-1 0 0,1 0-1,-1-1 1,1 1 0,-1 0 0,0 0 0,1-1 0,-1 1-1,0 0 1,0-1 0,0 1 0,0 0 0,0-1-1,0 1 1,0 0 0,-1-1 0,1 1 0,0 0-1,-1 0 1,1-1 0,-1 1 0,0-1 0,-2-6-147,-1 0 1,1 1-1,-2 0 1,1 0-1,-1 0 0,0 0 1,0 1-1,-1 0 1,0 0-1,-7-6 1,-8-5-527,-42-27 1,28 24 418,23 15 340,2-1 1,-1-1-1,1 1 1,0-2-1,0 0 1,0 0-1,-8-11 1,17 19-24,0-1 1,0 0-1,1 0 0,-1 0 1,0 0-1,1 0 0,-1 0 1,1-1-1,-1 1 0,1 0 1,0 0-1,-1 0 1,1 0-1,0 0 0,0-1 1,0 1-1,0 0 0,0 0 1,0 0-1,0-1 0,0 1 1,1 0-1,-1-1 0,1 0 11,0 0-1,0 0 1,1 1 0,-1-1-1,0 1 1,0-1-1,1 1 1,-1-1-1,1 1 1,0 0-1,-1 0 1,4-2-1,7-3 92,0 2-1,0-1 0,21-4 0,-21 6-88,23-7-116,3 0-150,-1-1 1,71-32 0,-61 16 56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19148,'2'0'1448,"8"3"-1144,1-1-143,10-1 391,3-1-520,8-4-1625,1-2 1505,5-1-240,-2-4-176</inkml:trace>
  <inkml:trace contextRef="#ctx0" brushRef="#br0" timeOffset="1">360 0 15227,'10'5'1569,"1"-2"-1497,-1-1-1889,-3-2 3714,0-1-1849,0-3-624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16612,'30'0'1296,"-7"14"-1016,-5 10-128,2 23 424,-7 13-184,-12 19-144,-8 8-88,-23 19-120,-12 11-32,-18 19-328,-5 0-136,-30-11 376,-11-7-64,-2-16-72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14187,'1'4'165,"0"0"-1,0 0 1,-1 0-1,0 0 1,1 0 0,-1 0-1,-1 0 1,1 0-1,-2 8 1,1 1 139,-26 301 1639,-4 70-125,27-326-940,3-52-413,0-7-31,0-32 81,2-38-520,3 0 0,3 0 0,4 1 0,29-107 0,-35 160-90,1 0 0,1 0 0,1 0 0,0 1 0,1 0 0,0 1 1,2 0-1,12-14 0,-19 24 64,1 0 1,0 0 0,0 1 0,0 0-1,0-1 1,1 2 0,0-1-1,-1 1 1,1 0 0,1 0 0,-1 0-1,0 1 1,1 0 0,-1 0 0,1 1-1,0 0 1,-1 0 0,1 0-1,0 1 1,0 0 0,-1 1 0,1-1-1,0 1 1,10 3 0,-12-2 7,1 0 0,-1 0 0,1 1 0,-1-1 0,0 1 0,0 1 0,0-1 0,0 1 0,0 0 0,-1 0 1,0 0-1,0 0 0,0 1 0,0 0 0,-1 0 0,5 7 0,-7-8 20,1-1 1,-1 0-1,0 0 0,0 1 0,0-1 1,0 0-1,0 1 0,-1-1 0,1 1 1,-1-1-1,0 1 0,0-1 0,-1 1 1,1-1-1,-1 1 0,0-1 0,0 1 1,0-1-1,0 0 0,0 1 0,-1-1 1,1 0-1,-1 0 0,0 0 0,0 0 1,0 0-1,0-1 0,-1 1 0,-2 2 1,-8 6 74,0-1-1,-1-1 1,0-1 0,0 0 0,-1 0 0,0-2 0,0 1 0,-1-2 0,0 0 0,-20 3-1,34-8-59,-1 0 0,1 0 0,0 0-1,0 0 1,-1 0 0,1 0-1,0 0 1,-1-1 0,1 1 0,0-1-1,-4-1 1,5 1 0,1 1 1,-1 0-1,0-1 0,1 1 1,-1-1-1,1 1 0,-1-1 1,1 1-1,-1-1 0,1 0 1,-1 1-1,1-1 0,0 1 1,-1-1-1,1 0 0,0 0 1,-1 1-1,1-1 0,0 0 1,0 1-1,0-1 0,0 0 1,0 0-1,-1 1 0,1-1 1,1 0-1,-1 0 0,0 1 1,0-1-1,0 0 1,0 0-1,0 1 0,1-1 1,-1 0-1,0 1 0,1-1 1,0-1-1,9-12 47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14475,'-2'28'1552,"-2"8"-1047,-6 5-177,0 5 752,1 3-560,3 0 16,3-7-192,1-7-248,9-18-616,4-12 520,11-21-128,3-10-72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16492,'2'35'3894,"1"22"-3175,3 183 381,0-60-963,-5-173-129,-2 43 50,1-47-46,-1-1-1,1 1 0,0-1 1,-1 1-1,1-1 1,-1 1-1,0-1 1,0 1-1,0-1 0,0 1 1,0-1-1,-1 0 1,1 0-1,-3 3 0,4-5-9,0 1 0,-1-1 0,1 0 0,0 0 0,0 0 0,0 0 0,0 0-1,-1 0 1,1 0 0,0 0 0,0 1 0,0-1 0,-1 0 0,1 0 0,0 0-1,0 0 1,0 0 0,-1 0 0,1 0 0,0 0 0,0 0 0,0 0-1,-1-1 1,1 1 0,0 0 0,0 0 0,0 0 0,-1 0 0,1 0 0,0 0-1,0 0 1,0 0 0,0 0 0,-1-1 0,1 1 0,0 0 0,0 0 0,0 0-1,0 0 1,0 0 0,0-1 0,-1 1 0,1 0 0,0 0 0,0 0-1,0-1 1,0 1 0,-3-13 57,0-24-108,1 1 1,2-1-1,6-43 1,27-109-568,-27 162 470,1 0 0,2 0 0,0 0 0,23-43 1,-31 66 131,1 1 1,0 0 0,0 1 0,0-1 0,0 0 0,1 0 0,-1 1 0,1 0 0,-1-1 0,1 1 0,0 0 0,0 0 0,0 1 0,0-1 0,0 0 0,1 1-1,4-2 1,-5 3 14,0 0-1,0 0 0,0 0 1,0 0-1,-1 0 0,1 0 1,0 1-1,0 0 0,-1-1 0,1 1 1,0 0-1,-1 0 0,1 1 1,-1-1-1,1 0 0,-1 1 1,1 0-1,-1-1 0,0 1 1,0 0-1,0 0 0,3 4 0,-2-2 6,1 1 0,-1 0 0,0 0 0,0 0 0,0 0 0,0 1 0,-1-1 0,0 1 0,-1-1 0,1 1-1,-1 0 1,0 0 0,0-1 0,-1 1 0,1 0 0,-2 0 0,1 0 0,0 0 0,-1 0 0,0 0-1,-1-1 1,1 1 0,-1 0 0,0-1 0,-5 11 0,3-9 13,0 0-1,0 0 1,-1 0-1,1-1 1,-2 0 0,1 1-1,-1-2 1,1 1-1,-2-1 1,1 0 0,0 0-1,-1 0 1,0-1-1,0 0 1,-1-1-1,1 0 1,-1 0 0,-11 3-1,17-5-63,1-1 0,-1 0-1,1 1 1,-1-1 0,0 0-1,1 0 1,-1 0 0,1 0-1,-1 0 1,0 0-1,1-1 1,-1 1 0,1 0-1,-1-1 1,1 1 0,-1-1-1,1 0 1,-1 1 0,1-1-1,-1 0 1,1 0 0,0 0-1,0 0 1,-1 0 0,1 0-1,0-1 1,0 1 0,0 0-1,0 0 1,0-1 0,0 1-1,1-1 1,-1 1 0,0-1-1,1 1 1,-1-1 0,1 1-1,0-1 1,-1 1 0,1-1-1,0 0 1,0 1 0,0-1-1,0 1 1,0-1 0,0 0-1,1 1 1,-1-1-1,1-2 1,6-23-415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51 11723,'4'-6'1097,"10"-18"131,-14 23-1110,1 0-1,-1 0 0,0 1 0,1-1 0,-1 0 1,0 0-1,1 0 0,-1 1 0,0-1 0,0 0 0,0 0 1,0 0-1,0 0 0,0 0 0,0 1 0,0-1 0,0 0 1,0 0-1,0 0 0,-1 0 0,1 1 0,-1-2 1,0 2-55,1 0 0,-1 0 0,0 1 0,0-1 0,0 0 0,0 1 0,0-1 0,0 0 0,0 1 0,1-1 0,-1 1 0,0 0 0,0-1 0,1 1 0,-1 0 0,0-1 0,1 1 0,-1 0 0,1-1 0,-1 1 0,1 0 0,-1 0 0,0 1 0,-24 43 496,2 1 0,-32 95 1,52-132-495,-5 13 69,-32 98 556,35-104-526,2 1-1,0 0 0,0 1 1,2-1-1,0 19 0,0-34-166,1 0-1,0 0 1,0 0-1,1 0 0,-1 0 1,0 0-1,0 0 0,1-1 1,0 1-1,-1 0 1,1 0-1,0 0 0,0-1 1,-1 1-1,2 0 1,-1-1-1,0 1 0,0-1 1,0 1-1,1-1 1,-1 1-1,0-1 0,1 0 1,0 0-1,-1 0 0,1 0 1,0 0-1,-1 0 1,1 0-1,0-1 0,0 1 1,0-1-1,-1 1 1,1-1-1,0 1 0,0-1 1,0 0-1,0 0 1,0 0-1,0 0 0,4-1 1,3-1-189,0 0 0,1-1 0,-1 0 1,0 0-1,-1-1 0,1 0 0,9-6 1,13-9-199,1-1-142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15363,'-29'30'1441,"3"-2"-1105,-10 1-120,0 0 368,-2 1-216,5-1 8,4-6-80,7-7-56,6-9-184,3-5-216,8-5-448,-1-7-112,6-8 576,0-1-144,0-1-120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13515,'3'4'1096,"1"5"-736,2 0-80,4 2 448,3 2-111,3 2-57,0-4-24,4 0-112,3-3-32,4-1-224,-4-4-232,6-3 1872,-2-1-1640,5-2 64,-2 0 73</inkml:trace>
  <inkml:trace contextRef="#ctx0" brushRef="#br0" timeOffset="1">389 0 14035,'30'72'1868,"-10"-27"-1341,-2 1-1,17 68 0,-33-103-421,0-1 0,-1 0 0,0 0 0,-1 1 0,0-1 0,0 0 0,-1 0 0,-1 1 0,0-1 0,0 0 0,-1 0 0,0 0 0,-1-1 0,0 1 0,0-1 0,-1 0 0,0 0 0,-1 0 0,-10 11 0,2-8-225,14-11 116,-1-1 0,1 1 0,-1-1 0,1 0 0,-1 1 0,1-1 1,-1 0-1,1 0 0,-1 1 0,0-1 0,1 0 0,-1 0 0,0 0 1,1 0-1,-1 0 0,1 0 0,-1 0 0,0 0 0,1 0 0,-1 0 1,1 0-1,-1 0 0,0 0 0,1-1 0,-1 1 0,1 0 0,-2-1 0,0-5-97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16716,'0'2'1760,"-3"-1"520,2-5-2184,6 1 0,6-1-200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15395,'-11'21'518,"-1"0"0,-1 0 0,-21 24 0,-53 53 790,32-39-132,51-54-1077,0 1 20,-2-1 0,1 1 0,0-1 0,-8 5 0,12-9-125,1-1 0,-1 1 0,0 0 0,0-1 0,0 1-1,0-1 1,0 1 0,1-1 0,-1 0 0,0 1 0,0-1 0,0 0 0,0 0-1,0 0 1,0 0 0,0 1 0,0-1 0,0-1 0,0 1 0,0 0 0,0 0 0,0 0-1,0 0 1,0-1 0,0 1 0,0 0 0,0-1 0,0 1 0,0-1 0,0 1-1,1-1 1,-1 1 0,0-1 0,0 0 0,1 1 0,-1-1 0,0 0 0,1 0-1,-2-1 1,-12-28-96,8 12-56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15827,'5'6'1281,"5"4"-817,2 3-136,5 2 440,5-1-168,7 4-88,1 0-40,7 0-128,-3-1-64,2-2-360,-1-2-360,-3-3 400,1 0-72,-7-3-40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14739,'3'12'1064,"-7"6"-760,-2 7-104,-3 4 209,3 3-89,2 2 16,1 0-16,3-5-80,0 0-48,3-3-120,0-3-8,1-6-72,1-4-56,-1-11-336,-1-4-128,-3-12 424,-3-4-104,-10-2-56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13787,'10'0'1408,"0"3"-984,8-2-136,-1-1 601,12 0-409,1 0-24,9-3-96,-2 2-120,2-2-384,0 0-232,-3 0-456,0 0 696,-6 2-152,-1 1-137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14539,'-25'72'1556,"15"-48"-1217,2 0-1,1 1 1,0 0-1,-3 36 1,8-6 173,5 59-1,0 31 870,-4-135-989,-1-11 96,-1-18 190,3-7-458,0 0 1,2 0-1,1 1 0,1-1 1,10-30-1,-2 14-283,3 0 0,24-50-1,-28 70-26,1 1-1,15-22 1,-22 37 66,-1 0-1,1 0 1,0 0 0,1 0-1,-1 1 1,1 0 0,0 0-1,1 1 1,-1 0 0,13-6-1,-15 9 21,0 0 0,0 0-1,0 0 1,-1 1 0,1 0-1,0 0 1,0 0 0,0 0-1,0 1 1,0-1 0,0 1-1,-1 0 1,1 0 0,0 1-1,-1-1 1,1 1-1,-1 0 1,1 0 0,-1 0-1,5 4 1,0 0 3,0 0 1,-1 1-1,0-1 0,-1 2 0,1-1 1,-1 1-1,5 8 0,-10-14-2,1 0 0,-1 1 0,0-1 0,0 0 0,0 0 1,0 0-1,-1 1 0,1-1 0,-1 0 0,1 1 0,-1-1 0,0 0 0,0 1 0,0-1 0,0 0 0,0 1 0,-1-1 0,1 0 0,-1 1 1,1-1-1,-2 3 0,0-2 4,0 0 0,0 1 0,0-1 0,-1 0 1,1 0-1,-1 0 0,0-1 0,0 1 0,0-1 1,0 1-1,-6 2 0,-5 2 14,0 0 0,-1-1 1,0-1-1,0 0 0,-19 3 0,30-8-26,0 2-119,-1-1 1,1 0-1,0-1 0,-1 1 0,1-1 0,0 0 1,-1 0-1,1 0 0,0-1 0,-8-1 0,12 2 117,0 0-1,-1-1 0,1 1 1,0-1-1,0 1 0,0 0 1,0-1-1,-1 1 0,1 0 1,0-1-1,0 1 0,0-1 1,0 1-1,0 0 0,0-1 1,0 1-1,0-1 0,0 1 1,0 0-1,0-1 0,1 1 1,-1-1-1,0 1 0,0 0 1,0-1-1,0 1 0,1 0 0,-1-1 1,0 1-1,0 0 0,1-1 1,-1 1-1,0 0 0,0 0 1,1-1-1,-1 1 0,0 0 1,1 0-1,-1-1 0,0 1 1,1 0-1,0 0 0,17-7-394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15987,'-15'24'327,"0"1"0,2 0 0,0 1-1,2 0 1,1 1 0,1 1 0,2-1-1,0 1 1,2 0 0,1 1 0,0 42-1,3-63-265,2 0 0,-1 0-1,1 0 1,0 0-1,1 0 1,-1 0 0,7 15-1,-7-20-64,0-1 1,1 1-1,-1-1 0,1 1 0,0-1 0,0 1 0,0-1 0,0 0 0,0 0 1,0 0-1,0 0 0,1 0 0,-1-1 0,1 1 0,-1-1 0,1 1 0,0-1 1,0 0-1,0 0 0,-1 0 0,1 0 0,0-1 0,0 1 0,3-1 0,3 0-127,-1 0-1,0 0 1,0-1-1,0 0 1,0-1 0,0 0-1,0 0 1,9-4-1,1-2-40,0-1 0,20-13 0,10-8-245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13571,'19'-14'1752,"-10"12"-864,-9 5-319,-3 13 2135,-3 6-1680,-1 5-367,-3 7-145,1 3-144,2 0-64,1-3-128,3-2-104,0-7-312,3-7-328,0-6-889,5-6 1257,-4-6-224,2 3-160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14331,'-10'29'1320,"-7"7"-792,-5 3-183,-4 4 447,-2 4-88,0-7-48,2-1-104,4-8-168,3-8-120,6-10-48,4-6-136,6-7-448,2-9-232,1-10 512,1-5-80,5-5-80</inkml:trace>
  <inkml:trace contextRef="#ctx0" brushRef="#br0" timeOffset="1">41 141 14579,'2'12'1320,"-2"4"-864,1 1-167,4 2 503,2 0-152,5-2-120,3 0-104,10-5-168,0-2-144,6-7-448,4-2-256,-2-2 520,-2-1-120,-5-1-96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14235,'17'64'1617,"31"96"-76,-37-132-1381,-1-4 28,-2 0 1,9 38 0,-15-54-156,-1 0 0,0 0 1,-1 0-1,1 1 0,-2-1 0,1 0 0,-1 0 1,0 0-1,-1 0 0,0 0 0,0 0 0,-5 9 1,1-4-39,-2 1 0,0-1 0,0 0 1,-2-1-1,1 0 0,-1 0 0,-1-1 1,0-1-1,-1 0 0,0 0 0,0-1 0,-1 0 1,-19 9-1,18-14-107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15259,'10'10'1457,"6"-4"-809,4 1-208,12-1 528,7-1-88,11-5-96,4-2-143,5-4-273,-1 1-168,-6-3-376,-4 0-249,-15 0-431,-8 7-120,-24 1 656,-4 3-200,-24 8-152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12987,'0'9'1392,"5"1"-920,8-4-112,6-2 648,12-4-407,8 0-41,7-4-96,6-2-152,3-3-480,1-2-248,1-1 368,-4 3-112,-6 4-112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49 14691,'0'-3'144,"-1"0"-1,1 1 1,0-1-1,-1 0 1,1 1-1,-1-1 1,0 0-1,0 1 1,0-1-1,0 1 1,-1-1-1,1 1 1,-1 0-1,-2-4 1,3 5-106,-1 0 0,1 0 1,-1 1-1,1-1 0,-1 0 1,1 1-1,-1-1 0,1 1 0,-1 0 1,1-1-1,-1 1 0,1 0 0,-1 0 1,0 0-1,1 0 0,-1 0 0,1 1 1,-1-1-1,0 0 0,1 1 1,-1-1-1,1 1 0,-1-1 0,1 1 1,0 0-1,-3 1 0,-13 8 204,0 0-1,1 1 0,1 1 1,-26 24-1,-48 63 474,76-83-598,-43 57 393,50-64-414,0 0 1,0 1 0,1-1-1,1 1 1,-7 20 0,10-28-89,1 0-1,-1 1 1,1-1 0,-1 0 0,1 0-1,0 0 1,0 0 0,0 0 0,0 0-1,0 0 1,0 1 0,1-1 0,-1 0-1,1 0 1,-1 0 0,1 0 0,0 0-1,0 0 1,0 0 0,0 0 0,0-1-1,0 1 1,1 0 0,-1-1 0,0 1-1,1-1 1,0 1 0,-1-1 0,1 1-1,0-1 1,-1 0 0,1 0 0,0 0-1,0 0 1,0 0 0,0-1-1,0 1 1,0 0 0,0-1 0,4 1 0,8 1-147,0-1 1,0 0 0,0-1 0,26-3 0,-33 3 124,45-6-138,2-1-55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 14595,'0'0'57,"-1"0"0,1 0 1,0-1-1,0 1 0,0 0 0,0 0 0,-1 0 0,1 0 1,0-1-1,0 1 0,0 0 0,-1 0 0,1 0 0,0 0 1,0 0-1,-1 0 0,1 0 0,0-1 0,0 1 0,-1 0 1,1 0-1,0 0 0,0 0 0,-1 0 0,1 0 0,0 0 0,0 0 1,-1 0-1,1 1 0,0-1 0,0 0 0,-1 0 0,1 0 1,0 0-1,0 0 0,-1 0 0,1 1 0,-12 3 166,3 0-4,1 1-1,0 1 1,1-1-1,-1 1 1,1 0-1,0 1 1,1 0 0,0 0-1,-7 9 1,-7 13 36,-18 33 1,23-35-131,1 1 0,2 1-1,-11 34 1,18-46-74,1-1-1,0 1 1,2 0-1,0 0 0,0 0 1,2 0-1,2 24 1,-2-34-51,1-1 0,1 0 0,-1 0 0,1 0 0,0 0 1,0 0-1,1 0 0,0 0 0,0 0 0,0-1 0,1 0 0,-1 1 1,1-1-1,0-1 0,1 1 0,5 4 0,-3-4-103,1 0 0,0 0 0,0-1-1,0 0 1,0 0 0,1-1 0,-1 0 0,1-1 0,0 0 0,16 2-1,81 3-401,-54-6 141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38 12659,'21'-11'835,"-15"7"-619,1 0 0,0 1-1,-1 0 1,1 0-1,0 0 1,0 1 0,12-2-1,-18 4-175,-1 1 1,0-1-1,1 1 0,-1-1 0,0 1 0,0-1 0,1 1 0,-1-1 0,0 1 1,0-1-1,0 1 0,0-1 0,0 1 0,0 0 0,0-1 0,0 1 1,0-1-1,0 1 0,0-1 0,0 1 0,0 0 0,0-1 0,-1 1 0,1-1 1,0 1-1,0-1 0,-1 1 0,1-1 0,0 1 0,-1-1 0,1 1 1,-1 0-1,-11 23 484,-25 27 387,-3 0 1,-85 82-1,103-110-663,9-10-132,-1 2 33,-1 0 1,0-1-1,-1-1 0,-23 15 0,39-28-166,0 0 0,0 1 0,0-1 0,-1 0-1,1 0 1,0 1 0,-1-1 0,1 0 0,0 0-1,0 0 1,-1 0 0,1 0 0,0 1 0,-1-1-1,1 0 1,0 0 0,-1 0 0,1 0 0,0 0-1,-1 0 1,1 0 0,0 0 0,-1 0-1,1 0 1,0 0 0,-1 0 0,1 0 0,0-1-1,0 1 1,-1 0 0,1 0 0,0 0 0,-1 0-1,1-1 1,0 1 0,0 0 0,-1 0 0,1 0-1,0-1 1,0 1 0,-1 0 0,1 0 0,0-1-1,0 1 1,0 0 0,0-1 0,0 1-1,-1 0 1,1 0 0,0-1 0,0 1 0,0 0-1,0-1 1,0 1 0,0 0 0,0-1 0,0 1-1,0-1 1,3-22-1068,-2 20 976,10-49-992,13-81-3249,-24 137 4529,-1 0 1,1 1-1,0-1 0,1 0 0,-1 1 0,1-1 0,0 0 1,0 1-1,0-1 0,0 0 0,1 0 0,0 0 0,0 0 1,0 0-1,0 0 0,0-1 0,1 1 0,0-1 0,0 1 1,0-1-1,0 0 0,0 0 0,1-1 0,-1 1 1,1-1-1,-1 1 0,1-1 0,7 3 0,5 2-139,1-1-1,1-1 0,-1 0 0,1-1 1,30 3-1,9-2-639,1-1 0,94-7 0,-116 0 160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15291,'3'7'232,"0"1"0,-1 0 0,0 1-1,0-1 1,0 10 0,4 15 178,23 62 100,-17-64-224,-2 1 1,9 59-1,-17-81-217,-1 0-1,-1 0 1,0 0 0,-1 0-1,1 0 1,-2 0 0,0 0 0,0 0-1,0 0 1,-2-1 0,1 1-1,-1-1 1,-8 14 0,2-8-59,0-1 1,-1 0-1,-1-1 1,0 0-1,-1-1 1,0 0-1,-1-1 1,0 0-1,0-2 0,-1 1 1,-1-2-1,-31 13 1,12-10-86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12443,'13'18'228,"1"0"0,0-1 0,1-1 0,1-1 0,1 0 0,0-1 0,1-1 0,0 0 0,1-1 0,25 11 0,-20-13-80,0-1 1,1-1-1,0-1 0,0-1 1,0-1-1,1-2 0,0 0 1,38-1-1,45-10 213,164-32-1,-97 10-314,-172 30-45,473-58 40,-372 51-30,-1 5 0,167 17 0,-187-4 0,382 31 567,-449-42-522,38 0 419,1 2 0,108 19 1,-157-19-351,1 0 1,0 1 0,10 6-1,-16-8-110,-1 0-1,1-1 0,-1 1 0,1 0 0,-1 1 0,0-1 0,1 0 1,-1 0-1,0 1 0,1 1 0,-1-2-26,-1-1 0,0 1 0,0-1 0,0 1 0,1-1 0,-1 1 0,0 0 0,0-1 0,0 1 0,0-1 0,0 1 0,0-1 0,0 1 0,-1-1 0,1 1 0,0 0 0,0-1 0,0 1 0,0-1 0,-1 1 0,1-1 0,0 1 0,-1-1 0,1 1 0,0-1 0,-1 0 0,1 1 0,0-1 0,-1 1 0,1-1 0,-2 1 1,-2 2-268,7-6 88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82 483 6601,'-6'-1'589,"-1"0"-1,1-1 0,0 0 0,-1-1 1,1 1-1,0-1 0,-11-7 0,15 9-497,1 0-1,-1-1 0,1 1 1,-1-1-1,1 1 0,0-1 1,0 1-1,-1-1 0,1 0 1,0 0-1,0 1 1,1-1-1,-1 0 0,0 0 1,1 0-1,-1 0 0,1 0 1,-1 0-1,1 0 0,0 0 1,0 0-1,0 0 0,0 0 1,0 0-1,1 0 1,-1 0-1,0 0 0,1 0 1,0 0-1,0-2 0,2-1 102,-1 1-1,1-1 1,-1 1-1,1 0 0,1 0 1,-1 0-1,0 0 1,1 1-1,0-1 1,0 1-1,0 0 0,8-5 1,6-2-93,36-13-1,63-17-72,1 6 1,164-27-1,77 4-219,3 30-26,-334 27 266,0 1 0,-1 1 0,51 11-1,-62-9 29,-1 1 0,0 0 1,-1 1-1,1 1 0,-1 0 0,-1 1 0,1 0 0,14 13 0,-15-11-5,2 3 193,28 17 0,-37-26-185,1-1 0,0 0-1,-1 0 1,1-1 0,0 0 0,0 0-1,1 0 1,7 0 0,4-1-5,1-2 1,-1 0-1,0 0 0,1-2 1,-1-1-1,0 0 0,0-1 1,-1-1-1,0-1 0,0-1 1,0 0-1,-1-1 1,0-1-1,-1-1 0,0 0 1,27-26-1,-39 33-114,0 1-1,-1-1 1,0 0-1,0 0 1,0 0-1,0 0 1,-1 0 0,1-1-1,-1 1 1,0-1-1,-1 0 1,1 1 0,-1-1-1,0 0 1,0 0-1,0 0 1,-1 0 0,0 0-1,0-8 1,-6-22-218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22 11787,'16'-18'1940,"-8"14"-602,-7 4-1234,-1 1-1,0-1 1,0 1-1,1-1 0,-1 0 1,0 1-1,0-1 1,1 1-1,-1-1 1,0 1-1,0-1 1,0 0-1,0 1 0,0-1 1,0 1-1,0-1 1,0 1-1,0-1 1,0 1-1,0-1 0,0 1 1,0-1-1,0 2 1,-4 16 454,0 1 1,-1-1-1,0 0 1,-2 0-1,-10 21 0,-11 30 70,9-11-312,-11 63-1,25-93-306,1 1 0,2-1 0,0 1 0,4 42 0,-1-62-135,0-1 1,1 0-1,0 0 0,1 1 1,6 13-1,-9-21 74,1 1 0,0-1 0,0 1 1,0-1-1,0 1 0,0-1 0,0 0 0,0 0 0,1 1 0,-1-1 0,0 0 0,1 0 1,-1 0-1,0-1 0,3 2 0,-2-1 26,-1-1 0,1 0 1,-1 0-1,0 0 0,1 0 0,-1 0 1,0 0-1,1-1 0,-1 1 1,0 0-1,1-1 0,-1 1 0,0-1 1,0 0-1,1 1 0,-1-1 0,0 0 1,0 1-1,0-1 0,0 0 0,0 0 1,0 0-1,1-1 0,18-24-410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384 175 8762,'64'-98'7185,"-61"91"-6831,0 0 0,0 0 0,0 0-1,1-11 1,-3 18-320,-1-1 0,0 0 1,1 0-1,-1 0 0,0 0 0,0 0 0,0 0 0,0 0 0,0 0 1,0 0-1,0 0 0,0 0 0,0 0 0,-1 0 0,1 0 0,0 0 1,-1 0-1,1 1 0,0-1 0,-1 0 0,1 0 0,-1 0 0,1 0 0,-1 1 1,0-1-1,1 0 0,-1 1 0,0-1 0,0 0 0,1 1 0,-1-1 1,0 1-1,0-1 0,0 1 0,0-1 0,0 1 0,1 0 0,-1-1 1,0 1-1,0 0 0,0 0 0,0 0 0,0 0 0,0 0 0,0 0 0,0 0 1,-1 0-1,-6 1 42,1 0 1,0 1-1,-1-1 0,1 1 1,0 1-1,0 0 0,0 0 1,-9 5-1,-55 38 145,54-33-156,-30 20 94,-58 53-1,90-73-113,1 2 0,1 0-1,0 0 1,1 1 0,0 1 0,1 0-1,-12 27 1,20-38-29,1 0-1,0 0 1,1 0-1,-1 1 1,1-1-1,0 0 1,1 1 0,-1-1-1,1 1 1,1 6-1,0-9-6,-1 0-1,1-1 1,0 1 0,0-1-1,1 0 1,-1 1-1,1-1 1,-1 0-1,1 0 1,0 0 0,0 0-1,1 0 1,-1 0-1,0-1 1,1 1 0,0-1-1,0 0 1,-1 1-1,6 1 1,0 0 6,1 0 0,0-1 0,0 0 0,0 0 0,0-1 0,1 0 1,-1-1-1,0 0 0,1 0 0,-1-1 0,1-1 0,18-2 0,-3-1 14,0-2 1,0 0-1,38-16 0,-39 13-3,-1-1 0,0-1 0,0-1-1,-1-1 1,29-23 0,-50 36-24,-1-1-1,1 1 1,0-1 0,0 1 0,-1-1-1,1 1 1,0-1 0,-1 1-1,1-1 1,-1 0 0,1 1-1,-1-1 1,1 0 0,-1 0 0,1 1-1,-1-1 1,0 0 0,0 0-1,1 0 1,-1 0 0,0 1-1,0-1 1,0 0 0,0 0 0,0 0-1,0-1 1,0 2 0,-1-1 0,0 0 0,0 1 1,0-1-1,1 1 0,-1-1 0,0 1 0,0-1 0,0 1 1,0 0-1,0-1 0,0 1 0,0 0 0,0 0 1,0 0-1,0 0 0,0-1 0,-1 2 0,-9-1 14,1 0 1,-21 4-1,21-2-9,4-1-1,-1 0 0,0 0 0,1 1 0,-1 0 0,1 0 0,-12 7 0,18-8 23,5-1-21,8-2-18,48-20-221,-39 14 99,0 0 0,0 1 0,33-5 0,-53 12 123,0-1-1,-1 1 0,1 0 1,0 0-1,0-1 0,0 1 1,0 1-1,0-1 0,0 0 1,-1 0-1,1 1 0,0-1 1,0 1-1,0-1 0,-1 1 1,1 0-1,0 0 0,0 0 1,-1 0-1,1 0 0,-1 0 1,1 0-1,-1 1 0,0-1 1,1 0-1,-1 1 0,0-1 1,0 1-1,0-1 0,0 1 1,0 0-1,0 0 0,-1-1 1,1 1-1,0 0 0,-1 0 1,0 0-1,1-1 0,-1 1 1,0 0-1,0 0 0,0 2 1,0 9-2,-1 0 1,0-1-1,-1 1 1,-7 23-1,9-34 10,-5 20-68,3-13-37,0 0 0,-1 0 0,-5 14-1,6-23 41,4-10-32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15995,'-26'60'1491,"-22"56"-93,41-96-1203,1 1-1,0 0 1,-3 35 0,8-55-181,1 1 1,0 0-1,0-1 0,0 1 1,0-1-1,0 1 0,0 0 1,1-1-1,-1 1 0,0-1 1,1 1-1,-1-1 0,1 1 1,-1-1-1,1 1 0,1 1 1,-1-3-7,-1 1 1,1-1 0,0 1-1,-1-1 1,1 1 0,0-1-1,-1 0 1,1 1 0,0-1-1,0 0 1,-1 1 0,1-1-1,0 0 1,0 0 0,0 0-1,-1 0 1,1 0 0,0 0-1,0 0 1,0 0 0,-1 0-1,2-1 1,2 0-17,0 0 0,0-1-1,-1 0 1,1 1 0,0-1 0,-1-1 0,0 1 0,1 0 0,-1-1-1,4-5 1,-3 4-179,-1 0 0,1 0 0,-1-1 0,0 1-1,-1-1 1,1 0 0,-1 0 0,0 0 0,0 0 0,0 0-1,-1-1 1,0 1 0,0 0 0,0-1 0,-1 1 0,1-1-1,-1 1 1,-1-1 0,1 1 0,-1 0 0,0-1 0,-2-5-1,-5-15-560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15139,'3'0'1265,"7"4"-865,2-2-96,6 2 656,9-4-240,6-2-208,6-2-72,9-5-24,4 1-96,-3 1-88,0 1-120,-8 4-280,-5 4-184,-19 8-440,-8 1 2112,-19 4-1392,-9 1 32,-4-8-16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14475,'-11'17'1072,"6"-4"-760,5-2-48,9-3 297,6-1-89,8-2-16,6-1-24,8-1-280,4-2-192,2 1-456,-1-2-72,-7 0 392,-9 0-144,-19 4-145</inkml:trace>
  <inkml:trace contextRef="#ctx0" brushRef="#br0" timeOffset="1">1 288 15531,'3'7'1529,"14"-1"-1097,5-6-136,5-3 648,12-1-536,6-4 8,7 1-160,2-2-288,-2-2 104,-5 2-56,-12 1-88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11674,'0'-5'215,"0"0"0,1 0-1,-1 0 1,1 0-1,0 1 1,0-1-1,1 0 1,3-9 0,-4 13-156,0 0 0,0-1 0,-1 1 0,1 0 0,0 0 1,0 0-1,0 0 0,1-1 0,-1 1 0,0 1 0,0-1 1,1 0-1,-1 0 0,0 0 0,1 1 0,-1-1 0,1 0 1,-1 1-1,0 0 0,1-1 0,-1 1 0,1 0 0,0 0 1,-1 0-1,1 0 0,-1 0 0,1 0 0,-1 0 0,1 0 0,-1 0 1,1 1-1,1 0 0,143 52 1483,-9-2-1150,47-9-218,-121-30-152,117 38 0,17 42 49,-184-85-60,-2-2 10,-1-1-1,1 0 1,0 0 0,1-1 0,-1-1-1,1 0 1,-1 0 0,1-1-1,-1 0 1,1-1 0,0-1 0,-1 0-1,23-4 1,4-5 45,-1-2 0,66-29 0,-15 4 6,-81 35-66,17-7 8,0 1-1,1 0 1,30-3 0,-49 10-7,0 0 1,0 0-1,0 1 1,-1 0 0,1 0-1,0 1 1,0-1-1,0 1 1,0 1-1,-1-1 1,1 1-1,0 0 1,-1 0 0,0 1-1,1-1 1,-1 1-1,0 0 1,0 1-1,8 6 1,0 6 27,-9-11 3,0 0 0,1-1 0,-1 1 0,9 6 0,-11-10-43,0 0-1,0 0 1,-1-1 0,1 1 0,0 0-1,0 0 1,0-1 0,0 0 0,0 1-1,0-1 1,0 0 0,-1 0 0,1 0-1,0 0 1,0 0 0,0 0 0,0 0-1,0-1 1,3-1 0,3-1-105,-1-1 1,0-1-1,0 1 0,0-1 1,-1-1-1,1 1 0,-1-1 1,-1 0-1,1 0 0,-1-1 1,0 1-1,4-10 0,3-2-208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66 14515,'1'-1'55,"0"0"0,0-1 0,0 1 0,0 0 0,-1-1 0,1 1 0,-1-1 0,1 0 0,-1 1 0,1-1 0,-1 1 0,0-1 0,0 0 0,0 1 0,0-1 0,0 1 0,0-1 0,0 0 0,-1 1 0,1-1 0,-1 1 0,1-1 0,-1 1 0,1-1 0,-1 1 0,0-1 0,0 1 0,0 0 0,1-1 0,-1 1 0,-1 0 0,1 0 0,0-1 0,0 1 0,0 0 0,-1 0 0,1 0 0,0 1 0,-1-1 0,1 0 0,-1 0 0,1 1 0,-3-1 1,-2-1 37,0 0 0,0 1 1,-1 0-1,1 0 1,0 1-1,-1 0 1,1 0-1,-1 0 1,1 1-1,-8 2 1,2 0-31,0 1 1,0 1 0,1 0-1,0 1 1,0 0 0,0 1-1,0 0 1,1 0 0,-17 18-1,7-5 58,1 1 0,1 1 0,-21 32 0,18-20 230,-33 67 0,48-86-228,0 0 1,1 0-1,1 0 1,0 1-1,1 0 1,1-1-1,-1 27 1,2-40-105,1 1 1,0 0 0,1-1-1,-1 1 1,0-1-1,1 1 1,-1 0-1,1-1 1,0 1 0,0-1-1,0 1 1,0-1-1,1 0 1,-1 0 0,0 1-1,1-1 1,0 0-1,-1 0 1,1 0-1,0 0 1,0-1 0,0 1-1,0 0 1,1-1-1,-1 0 1,0 1 0,1-1-1,-1 0 1,0 0-1,1 0 1,-1-1 0,1 1-1,0-1 1,2 1-1,10 1 9,0-2 0,-1 1-1,1-2 1,0 0 0,0-1-1,-1 0 1,1-1 0,-1-1 0,16-6-1,5-3 37,-2-2 0,49-29-1,-78 42-47,-1 0 0,0 0 0,0 0 0,0 0 0,0-1 0,0 0 0,-1 1 0,4-6 0,-5 7-11,-1 1 0,0-1 0,1 0 1,-1 0-1,0 1 0,0-1 1,1 0-1,-1 0 0,0 1 1,0-1-1,0 0 0,0 0 0,0 1 1,0-1-1,0 0 0,0 0 1,0 1-1,-1-1 0,1 0 0,0 0 1,0 1-1,-1-1 0,1 0 1,0 1-1,-1-1 0,1 0 1,-1 1-1,1-1 0,-1 0 0,1 1 1,-1-1-1,1 1 0,-1-1 1,1 1-1,-1 0 0,0-1 0,1 1 1,-1-1-1,0 1 0,0 0 1,1 0-1,-1-1 0,0 1 1,0 0-1,0 0 0,-15-5 28,0 2-1,0 0 1,0 0 0,0 2-1,0 0 1,-1 1 0,1 0-1,0 2 1,-18 2 0,110-23-182,-59 13 138,0 1 0,-1 1 1,1 0-1,1 1 0,-1 1 1,0 1-1,29 1 0,-43 0 8,0 1-1,1-1 1,-1 1 0,0 0-1,0 0 1,0 0-1,0 1 1,-1-1 0,1 1-1,0-1 1,0 1-1,-1 0 1,1 0 0,-1 0-1,0 0 1,0 1-1,4 3 1,-4-1-2,1-1 0,-1 0 0,-1 0 0,1 1 0,0-1 0,-1 1 0,0-1 0,0 1 0,-1 0 0,1 8 0,-1 1 6,-1-1-1,-1 0 0,0 1 0,0-1 0,-1 0 0,-1-1 0,-8 20 0,36-59-829,-5-4 698,3-14-51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37 17452,'-13'30'892,"-25"42"1,23-45-587,-19 47 1,24-48-212,2 0 1,0 1 0,-4 36 0,11-54-3,0 0 1,0-1 0,1 1-1,0 0 1,1-1-1,-1 1 1,2 0-1,-1-1 1,1 1 0,1-1-1,0 0 1,0 1-1,0-1 1,8 12 0,-10-18-39,1 0 0,-1-1 0,1 1 0,-1 0 0,1-1 0,0 1 0,0-1 0,-1 1 0,1-1 0,0 0 0,0 0 0,0 0 0,0 0 0,0 0 0,1 0 0,-1-1 0,0 1 0,3 0 0,-1-1 5,1 0-1,-1 0 1,0-1-1,0 1 1,0-1-1,0 0 1,0 0-1,0 0 1,6-3-1,6-4 55,-1-1 0,1 0 0,23-20 0,-31 23-77,66-52-125,-3-3 0,-2-3 0,-3-3-1,57-76 1,-117 136-143,-1-1 1,0 0-1,0 0 1,0 0-1,-1 0 1,4-11-1,-8 19 216,0-1-1,0 1 1,1-1-1,-1 1 1,0-1-1,0 1 1,0-1-1,0 0 1,0 1-1,0-1 1,0 1-1,0-1 1,0 1-1,0-1 1,0 1-1,0-1 1,0 1-1,-1-1 1,1 1-1,0-1 1,0 1-1,0-1 1,-1 1-1,1-1 1,0 1-1,-1-1 1,-13-1-418,-14 6-187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2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15603,'21'36'1369,"1"-9"-1065,1-8-112,5-1 504,2-7-288,-2-1-216,2-2-80,-1 0 24,-4-2-24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3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13923,'-3'-13'3604,"14"25"-1051,-2-2-2523,14 14-54,-1 1 0,-1 1 0,-2 2 1,0-1-1,14 32 0,-29-45-74,-4-14 90,0 0-1,1 0 1,-1 0-1,0 1 1,0-1 0,0 0-1,0 0 1,0 1-1,0-1 1,0 0 0,0 0-1,0 1 1,0-1-1,0 0 1,0 0-1,0 0 1,0 1 0,0-1-1,0 0 1,0 0-1,0 1 1,0-1 0,0 0-1,0 0 1,0 1-1,0-1 1,0 0-1,0 0 1,-1 0 0,1 1-1,0-1 1,0 0-1,0 0 1,0 0 0,-1 0-1,1 1 1,0-1-1,0 0 1,0 0 0,-1 0-1,1 0 1,0 0-1,-1 1 1,-4-3-311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 13507,'0'1'56,"0"-1"-1,0 0 1,0 1 0,0-1 0,0 0-1,-1 1 1,1-1 0,0 0 0,0 1-1,0-1 1,0 0 0,0 1 0,1-1 0,-1 0-1,0 1 1,0-1 0,0 0 0,0 1-1,0-1 1,0 0 0,0 1 0,1-1-1,-1 0 1,0 0 0,0 1 0,0-1-1,1 0 1,-1 0 0,0 1 0,0-1-1,1 0 1,-1 0 0,0 0 0,1 1-1,-1-1 1,0 0 0,1 0 0,-1 0-1,1 0 1,16-2 1440,17-14-358,-13-2-972,-1-1 1,0 0 0,27-36-1,-18 20-747,-91 119-4612,-71 61 4883,126-133 2500,18-18-1096,20-17-174,112-107 463,-143 130-1400,-1 1 1,1-1-1,0 0 0,0 0 0,0 0 1,0 0-1,0 0 0,0 0 1,0 0-1,0 0 0,0 0 1,-1 0-1,1 0 0,0 0 0,0 0 1,0 0-1,0 0 0,0 0 1,0 0-1,0 0 0,0 0 0,-1 0 1,1 0-1,0-1 0,0 1 1,0 0-1,0 0 0,0 0 1,0 0-1,0 0 0,0 0 0,0 0 1,0 0-1,0 0 0,0 0 1,-1 0-1,1 0 0,0-1 0,0 1 1,0 0-1,0 0 0,0 0 1,0 0-1,0 0 0,0 0 1,0 0-1,0 0 0,0 0 0,0-1 1,0 1-1,0 0 0,0 0 1,0 0-1,0 0 0,-18 5-925,-24 11-2386,40-15 2869,4 0 26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15259,'-2'18'1673,"-8"5"-1105,-4 7-152,-6 5 696,2 8-344,-2 3-88,3-1-176,-1-1-87,4-10-177,1-2-128,-2-13-472,1-9-393,-1-16 625,-1-11-88,-2-10-88</inkml:trace>
  <inkml:trace contextRef="#ctx0" brushRef="#br0" timeOffset="1">1 123 13483,'13'9'2032,"4"1"-1127,5 0-369,4 2 2184,7-2-1936,3 0-103,2 0-369,1 0-336,-2 0-825,0 0-1151,-6-1 1672,0-3-296,-7-6-256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11723,'1'0'109,"-1"-1"1,1 1 0,0 0 0,-1 0 0,1-1 0,0 1 0,-1 0 0,1 0 0,0 0 0,-1 0 0,1 0 0,0 0 0,-1 0 0,1 0 0,0 0 0,-1 0 0,1 1 0,0-1-1,-1 0 1,1 0 0,0 1 0,-1-1 0,1 0 0,-1 1 0,1-1 0,-1 0 0,1 1 0,-1-1 0,1 1 0,-1-1 0,1 1 0,-1-1 0,1 1 0,0 1 0,18 23 243,-16-21-92,35 58 662,-30-46-734,1 0 0,1 0-1,1-1 1,15 17 0,-26-31-188,0-1 1,0 0-1,0 0 1,0 1 0,1-1-1,-1 0 1,0 0-1,0 0 1,0 1-1,0-1 1,0 0-1,0 0 1,1 0-1,-1 0 1,0 0-1,0 1 1,0-1-1,1 0 1,-1 0-1,0 0 1,0 0 0,0 0-1,1 0 1,-1 0-1,0 0 1,0 0-1,0 1 1,1-1-1,-1 0 1,0 0-1,0 0 1,1 0-1,-1 0 1,0-1-1,0 1 1,0 0-1,1 0 1,-1 0 0,0 0-1,0 0 1,0 0-1,1 0 1,-1 0-1,0 0 1,0 0-1,0-1 1,1 1-1,-1 0 1,0 0-1,0 0 1,0 0-1,0-1 1,0 1-1,1 0 1,-1 0 0,0 0-1,0-1 1,0 1-1,0 0 1,0 0-1,0 0 1,0-1-1,0 1 1,-2-15 0,0 12-23,1 1-1,-1 0 1,1 0 0,-1 0 0,0 0 0,0 0-1,0 0 1,0 0 0,-1 1 0,1-1 0,0 1-1,-1-1 1,1 1 0,-1 0 0,1 0 0,-1 0-1,1 0 1,-1 1 0,0-1 0,1 1 0,-1 0-1,0-1 1,0 1 0,1 0 0,-1 1 0,0-1-1,0 0 1,1 1 0,-1-1 0,-4 3 0,4-2 14,-1 1 0,0 0 0,1-1 0,0 1 0,0 1 0,-1-1 0,1 0 0,0 1 0,1 0 0,-1 0 0,0 0 0,1 0 0,0 0 0,0 0 0,0 0 0,0 1 0,0-1 0,0 1 0,1 0 0,0-1 0,-1 7 0,1-10 10,1 0-1,0 0 1,0 0 0,0 0-1,0 0 1,0 0-1,0 0 1,0 1 0,0-1-1,0 0 1,0 0 0,0 0-1,0 0 1,0 0-1,0 0 1,0 1 0,0-1-1,0 0 1,0 0 0,0 0-1,0 0 1,0 0-1,0 0 1,0 1 0,0-1-1,0 0 1,0 0 0,0 0-1,1 0 1,-1 0-1,0 0 1,0 0 0,0 1-1,0-1 1,0 0 0,0 0-1,0 0 1,0 0-1,0 0 1,1 0 0,-1 0-1,0 0 1,0 0 0,0 0-1,0 0 1,0 0 0,0 0-1,1 0 1,-1 0-1,0 0 1,0 0 0,0 0-1,0 0 1,0 0 0,0 0-1,1 0 1,-1 0-1,0 0 1,0 0 0,11-7 88,12-13 14,-23 20-99,39-39 150,-15 14-57,31-25 0,-55 50-97,1-1 0,0 0 0,-1 1 0,1-1 0,0 1 0,-1-1 1,1 1-1,0-1 0,-1 1 0,1 0 0,0-1 0,0 1 0,0 0 1,0 0-1,-1-1 0,1 1 0,1 0 0,-3 10 36,-18 20-2,17-26-32,-1-1 0,0 0 1,0 0-1,-1 0 1,1 0-1,-1 0 0,1-1 1,-1 1-1,0-1 1,0 0-1,0 0 0,0-1 1,-1 1-1,1-1 1,0 0-1,-6 1 0,-2-1 0,-1-1 0,1 0 0,-1 0 0,-18-4 0,30 3-35,3 1 25,-1 0-1,1-1 1,-1 1-1,1 0 1,-1-1-1,1 1 1,-1-1 0,1 1-1,-1-1 1,0 0-1,1 0 1,1-1 0,9-10-9,3-4-1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3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14923,'2'2'191,"0"1"0,1 0 0,-1 0 0,-1 1 0,1-1 0,0 0 0,-1 0 0,0 1 0,1-1 0,-1 1 0,0 4 0,4 6 239,12 39 261,-5-16-277,2 0-1,21 42 0,-29-69-416,-19-24-371,-5 1-87,0 2 1,-1 0-1,-37-16 1,50 26 893,11 4-25,13 5 155,-15-7-511,1-1 0,0 0 0,0 0-1,-1-1 1,1 1 0,0-1 0,-1 0-1,1 0 1,0 0 0,-1 0-1,1-1 1,-1 0 0,0 1 0,5-5-1,3-2 36,-1 0 0,17-17-1,-20 18-64,-31 52 13,22-42-49,-1 1 0,1-1-1,-1 0 1,1 1 0,-1-1 0,0-1 0,0 1 0,0 0 0,0-1 0,-1 1 0,1-1 0,-1 0 0,1 0 0,-1-1 0,0 1 0,0-1 0,0 0 0,0 0 0,0 0 0,0 0 0,0-1 0,0 1 0,0-1 0,0 0 0,0 0 0,0-1 0,0 1 0,-5-2 0,9 2 13,0 0 0,-1-1 0,1 1 1,0 0-1,0 0 0,0 0 0,0 0 0,0 0 0,0 0 1,0-1-1,0 1 0,0 0 0,0 0 0,0 0 0,0 0 1,0 0-1,0-1 0,0 1 0,0 0 0,0 0 1,0 0-1,0 0 0,0 0 0,0-1 0,0 1 0,0 0 1,0 0-1,0 0 0,0 0 0,0 0 0,0 0 0,0-1 1,0 1-1,0 0 0,1 0 0,-1 0 0,0 0 1,0 0-1,0 0 0,0 0 0,0-1 0,0 1 0,0 0 1,1 0-1,-1 0 0,0 0 0,0 0 0,0 0 0,0 0 1,9-8-29,-7 7 17,15-15-415,0 0 0,-1-1 0,-1-1 0,-1 0-1,14-25 1,-19 26-12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14515,'0'-2'1603,"2"6"-443,5 15 111,10 44-975,-7-28-2,-1-3-132,-5-13-36,1-1 0,1 0 0,1 0 1,0 0-1,13 21 0,-11-30 52,-8-17-88,-8-17-46,4 19-44,-1 1 1,0-1-1,-1 1 1,1 0 0,-1 0-1,0 1 1,0 0-1,-11-7 1,12 8-1,1 1 0,-1 0-1,1 0 1,-1 1 0,0-1 0,0 1 0,0 0 0,0 0-1,0 0 1,0 1 0,0-1 0,0 1 0,0 0 0,0 0 0,-8 1-1,12-1 1,-1 0 0,0 0-1,1 0 1,-1 1-1,0-1 1,1 0 0,-1 0-1,0 0 1,1 1 0,-1-1-1,0 0 1,1 1-1,-1-1 1,1 0 0,-1 1-1,1-1 1,-1 1-1,1-1 1,-1 1 0,1-1-1,-1 1 1,1-1 0,0 1-1,-1-1 1,1 1-1,0 0 1,-1-1 0,1 1-1,0-1 1,0 1-1,0 0 1,-1-1 0,1 1-1,0 0 1,0-1 0,0 1-1,0 0 1,0 0-1,0-1 1,1 1 0,-1 0-1,0-1 1,0 1-1,0-1 1,1 1 0,-1 0-1,0-1 1,1 2-1,0-1 0,0 1 0,0 0 0,1-1 0,-1 1 0,1 0 0,-1-1 0,1 0 0,-1 1 0,1-1 0,0 0 0,-1 0 0,1 0 0,0 0 0,3 1 0,0-1-3,0 0 1,0 0 0,0 0 0,0-1 0,0 0-1,0 0 1,0-1 0,0 1 0,0-1 0,7-2-1,3-2 4,-1 0 0,15-8-1,-16 6-5,0 2 0,20-7 0,-100 42-306,54-27 278,0-1 0,0 0 0,0-1 0,0 0 0,0-1 0,0-1 0,-23-4 0,33 5-4,3 0-89,1 0 118,1-1 0,-1 1 0,1 0 0,-1-1 0,1 1 0,-1 0 0,0-1 0,1 0 0,-1 1 0,1-1 0,1-2-1,28-24-157,-19 14-191,1 1 0,1 1-1,0 0 1,1 0 0,23-12 0,-37 23 314,-1 0 0,1-1-1,0 1 1,-1-1 0,1 1 0,0 0 0,-1 0-1,1-1 1,0 1 0,-1 0 0,1 0-1,0 0 1,-1 0 0,1 0 0,0 0 0,0 0-1,-1 0 1,1 0 0,0 0 0,-1 0 0,1 0-1,0 0 1,0 0 0,-1 1 0,1-1 0,0 0-1,-1 1 1,1-1 0,-1 0 0,1 1-1,0-1 1,-1 1 0,1 0 0,-1 0 3,1 0 1,-1-1-1,0 1 0,0 0 1,-1 0-1,1 0 0,0 0 1,0-1-1,0 1 0,0 0 1,-1 0-1,1 0 0,0-1 0,-1 1 1,1 0-1,-1-1 0,1 1 1,-1 0-1,1-1 0,-1 1 1,1 0-1,-1-1 0,0 1 1,1-1-1,-1 1 0,0-1 1,-1 1-1,-11 7-156,0-1 42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8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16916,'-6'0'1200,"-3"2"-1008,-1 6-104,-2 5 312,1 1-120,-1 5-192,1 3-168,2 1-424,-1-1-160,4-4 528,3-3-104,3-7-96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41 11923,'-77'-40'882,"76"40"-873,1 0 0,0 0 0,-1 1 0,1-1 0,0 0 0,0 0-1,-1 0 1,1 1 0,0-1 0,-1 0 0,1 1 0,0-1 0,0 0-1,0 0 1,-1 1 0,1-1 0,0 0 0,0 1 0,0-1-1,0 1 1,0-1 0,0 0 0,0 1 0,0-1 0,0 0 0,0 1-1,0-1 1,0 1 0,0-1 0,0 0 0,0 1 0,0-1 0,0 0-1,0 1 1,0-1 0,0 0 0,1 1 0,-1-1 0,2 18 75,27 173-104,-17-100-47,28 108-1,-34-181 129,1 1-1,1-1 1,0 0-1,2-1 1,0 0-1,1-1 1,0 0 0,1 0-1,17 16 1,17 12 23,74 56 0,-120-100-84,23 18 7,1 0 1,1-1 0,1-2 0,0-1 0,1-1 0,0-1-1,1-1 1,0-1 0,1-2 0,0-1 0,0-1-1,0-2 1,46 2 0,-24-7-6,1-3 0,-1-1 0,93-24 0,146-61 300,7-1 208,-174 65-290,240-18-1,131 30-225,-292 11-47,-196 3 51,638 1-132,-502 7 143,0 6 1,211 48-1,242 101-440,-572-156 446,0 2 0,-1 0-1,0 1 1,0 1-1,-1 1 1,-1 1-1,0 1 1,36 33-1,-47-38 7,1 0 0,0 0 0,0 0 0,1-1 0,22 12 0,-29-18-17,1 0-1,0 0 0,-1-1 0,1 0 0,0 0 1,0 0-1,0 0 0,0-1 0,0 0 0,0 0 0,0 0 1,0-1-1,0 0 0,0 0 0,0 0 0,-1 0 0,1-1 1,8-3-1,3-3-5,-1-1 0,-1 0 0,1-1 0,-2-1 0,1 0 0,-2-1 0,14-14 0,75-103-52,-60 73 36,-12 18 7,61-62 1,-77 88 14,1 0 1,0 1 0,1 1 0,1 0-1,-1 1 1,1 1 0,1 0-1,17-6 1,29-4-5,1 2 0,0 3-1,1 3 1,125-3 0,-171 13-39,0 1 1,0 1-1,0 1 0,0 0 1,0 2-1,-1 0 0,0 1 1,22 11-1,7 6 31,75 53 0,-69-41 94,2-3 0,73 32 0,-93-49-68,1-2 0,1-2 0,0-1 0,0-2-1,41 3 1,301-5 4,-211-8-10,142-5 45,-216 0-23,119-24 1,-117 10-4,100-36 1,-144 38-33,-1-2 0,-1-3 1,68-42-1,-102 55-17,0-1 0,-1 0 0,-1-1 0,0-1 0,0 0 0,-1-1 0,-1 0 0,-1-1 0,12-21 0,-17 28 4,-1-1-1,-1 0 1,0 0 0,0-1-1,-1 1 1,0-1 0,-1 0-1,0 0 1,-1 0-1,0 0 1,0 0 0,-1 0-1,-1 0 1,0 0 0,-1 1-1,0-1 1,-5-17-1,-12-15-6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55 13571,'-13'-2'214,"1"0"-1,-1 1 1,0 1 0,0 0-1,0 1 1,0 0 0,-16 4-1,23-3-174,0 0 0,0 0 0,0 1 0,0 0-1,1 0 1,-1 0 0,1 1 0,0-1-1,0 1 1,0 1 0,0-1 0,1 1-1,0-1 1,0 1 0,0 0 0,-6 11-1,1 2 54,1 1-1,0-1 1,1 1-1,1 1 1,1 0-1,1-1 1,0 1-1,2 1 0,0-1 1,1 0-1,1 0 1,1 1-1,6 30 1,-6-46-72,0 0 0,0 1 0,1-1 0,-1-1 0,1 1 0,0 0-1,1 0 1,-1-1 0,1 1 0,0-1 0,0 0 0,0 0 0,1 0 0,-1 0 0,1 0 0,0-1 0,0 0 0,0 0 0,1 0 0,-1 0 0,1-1 0,0 1 0,-1-1 0,1 0 0,0-1 0,0 1 0,0-1 0,0 0 0,1 0 0,-1-1 0,0 1 0,0-1 0,0 0 0,1-1 0,-1 1 0,0-1 0,0 0 0,7-3 0,1 0 6,-1-1 1,0 0-1,-1-1 1,0 0-1,0-1 1,0 0-1,0-1 1,-1 0-1,-1 0 1,1-1-1,-1-1 1,-1 0-1,0 0 1,0 0 0,7-15-1,-7 12 51,-1 0 0,-1 0 0,0 0 0,-1-1 0,0 0 0,-1 0 0,0 0 0,-2-1 0,1 1-1,-2-1 1,0 0 0,-1 1 0,-1-18 0,-1 22-4,0 0 1,-1 0-1,0 0 0,0 1 0,-1 0 0,0-1 0,-1 2 1,0-1-1,0 0 0,-1 1 0,0 0 0,-1 0 1,0 1-1,-12-11 0,14 13-48,0 1 1,-1 1 0,1-1-1,-1 1 1,0-1-1,0 2 1,0-1-1,-1 1 1,1 0 0,0 0-1,-1 1 1,1-1-1,-1 2 1,0-1-1,1 1 1,-1 0-1,0 0 1,1 0 0,-1 1-1,0 1 1,1-1-1,-13 5 1,16-5-102,0 0 0,0 0-1,1 1 1,-1-1 0,0 1 0,1-1 0,-1 1 0,1 0-1,0 0 1,-1 0 0,1 0 0,0 0 0,0 1-1,1-1 1,-1 1 0,0-1 0,1 1 0,-1 0 0,1 0-1,0-1 1,0 1 0,0 0 0,0 0 0,1 0 0,-1 0-1,1 0 1,0 0 0,0 0 0,0 0 0,1 6 0,0-4-113,0 1 1,0 0 0,1 0-1,0-1 1,1 1 0,-1-1-1,1 0 1,0 0 0,0 0-1,0 0 1,1 0 0,0-1-1,0 1 1,0-1 0,6 5-1,32 19-835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14251,'1'2'114,"0"-1"0,-1 0 0,1 0 0,0 1 1,-1-1-1,1 1 0,-1-1 0,0 0 0,1 1 0,-1-1 0,0 1 0,0-1 0,0 1 1,0 2-1,0 4 117,33 431 4001,-46-536-2004,12 51-2242,1 1 0,3 0 0,1-1 1,3 1-1,1 1 0,16-50 0,-21 86-12,0 0 1,1 0-1,0 0 0,0 0 1,1 1-1,7-11 1,-11 16 21,1 1 1,-1-1 0,1 1-1,-1-1 1,1 1 0,0-1-1,0 1 1,-1 0 0,1 0 0,0 0-1,0 0 1,0 0 0,0 0-1,0 0 1,1 1 0,-1-1 0,0 1-1,0 0 1,0-1 0,0 1-1,1 0 1,-1 0 0,0 1 0,0-1-1,0 0 1,0 1 0,0-1-1,1 1 1,-1 0 0,2 1-1,4 2 4,0 1-1,0 1 0,-1-1 0,0 1 0,0 0 0,-1 1 0,1 0 0,-1 0 0,6 10 0,2 4 0,-2 0 0,14 29 0,-23-41 0,1-1-1,-1 1 0,0-1 0,-1 1 1,0 0-1,1 14 0,-3-20 2,0 0 1,0 0-1,0 0 0,0 0 0,-1 0 1,1 0-1,-1 0 0,1 0 0,-1-1 0,0 1 1,0 0-1,-1 0 0,1-1 0,-1 1 1,1-1-1,-1 1 0,0-1 0,0 0 1,0 1-1,0-1 0,0 0 0,0 0 1,-5 2-1,-2 1 19,-1-1 0,1 0 0,-1 0 1,0-1-1,0 0 0,0-1 0,-1-1 0,-14 2 1,-83-3 25,99-2-637,11 0-15,16-2 85,1 3 140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15163,'-7'26'1308,"-3"16"-79,-8 52 0,13-47-794,1 1 0,2-1 0,3 0-1,1 1 1,15 77 0,-10-106-330,-7-19-103,0 0 1,1 0 0,-1 0-1,0 0 1,0 0 0,0 0-1,0 0 1,1 0-1,-1 0 1,0 0 0,0 0-1,0 0 1,1 0 0,-1 0-1,0 0 1,0 0 0,0 0-1,0 0 1,1 0 0,-1 0-1,0-1 1,0 1-1,0 0 1,0 0 0,0 0-1,1 0 1,-1 0 0,0 0-1,0-1 1,0 1 0,0 0-1,0 0 1,0 0 0,0 0-1,1 0 1,-1-1 0,0 1-1,0 0 1,0 0-1,0 0 1,0-1 0,0 1-1,0 0 1,0 0 0,0 0-1,0-1 1,1-5 21,1 0 1,-1-1-1,0 1 0,-1-8 1,1-46 85,-9-89 0,12 168-98,1 0 1,1 0 0,14 30 0,-18-44-13,1 0 1,-1 0 0,1 0-1,0 0 1,0 0 0,1-1-1,-1 1 1,1-1 0,0 0-1,1 0 1,-1-1-1,0 1 1,1-1 0,0 0-1,0 0 1,0-1 0,8 4-1,-9-5 1,0-1-1,0 0 1,0 0-1,1 0 1,-1-1-1,0 1 1,0-1-1,0 0 1,0 0-1,0 0 1,0-1-1,0 1 1,-1-1-1,1 0 1,0 0-1,-1 0 1,0-1-1,1 1 1,-1-1-1,0 0 1,5-6-1,5-5 11,-1-1-1,-1 0 0,13-21 0,-1-1-34,-23 37 24,0 0 0,0 0 0,0 0 0,0 0 0,0 0 0,0 0-1,1 0 1,-1-1 0,0 1 0,0 0 0,0 0 0,0 0 0,0 0-1,0 0 1,0 0 0,1 0 0,-1 0 0,0 0 0,0 0-1,0 0 1,0 0 0,0 0 0,0 0 0,1 0 0,-1 0 0,0 0-1,0 0 1,0 0 0,0 0 0,0 0 0,1 0 0,-1 0 0,0 0-1,0 0 1,0 0 0,0 0 0,0 0 0,0 0 0,0 0 0,1 0-1,-1 0 1,0 1 0,0-1 0,0 0 0,0 0 0,0 0 0,0 0-1,0 0 1,0 0 0,0 0 0,1 0 0,-1 1 0,0-1 0,0 0-1,0 0 1,2 10 4,-2-9-4,4 41-7,-3-26 29,1 1 0,1 0 0,0 0 0,10 30 0,-12-43-11,1 0 0,0-1-1,0 1 1,0-1 0,0 0-1,0 0 1,0 0 0,1 0 0,0 0-1,-1 0 1,1 0 0,0-1-1,0 0 1,1 1 0,-1-1 0,0 0-1,1-1 1,0 1 0,-1 0-1,1-1 1,0 0 0,-1 0 0,1 0-1,0-1 1,0 1 0,7-1-1,0 0 13,-1-1-1,1 0 0,0-1 1,-1 0-1,1-1 0,-1 0 1,18-8-1,69-41 74,-10 5-90,-86 46-8,0 1 1,0-1-1,-1 1 1,1-1-1,0 1 1,0 0-1,0-1 1,0 1-1,-1 0 1,1-1-1,0 1 1,0 0-1,0 0 1,0 0-1,0 0 1,0 0-1,0 0 1,0 0-1,0 0 1,0 0-1,0 1 1,-1-1-1,1 0 1,0 0-1,0 1 1,0-1-1,0 1 1,0-1-1,-1 1 1,1-1-1,0 1 1,0-1-1,-1 1 1,1 0-1,0 1 1,1 1 0,-1 1 0,0 0 0,0-1 0,0 1 0,-1 0 0,1 0 0,-1 6 0,0-7 8,0 1 0,0 0 0,1 0 1,-1 0-1,1 0 0,0 0 0,0 0 1,3 5-1,-4-8-4,1 0 1,-1 0 0,1-1-1,-1 1 1,1-1 0,0 1-1,-1 0 1,1-1-1,0 1 1,-1-1 0,1 0-1,0 1 1,0-1 0,-1 1-1,1-1 1,0 0-1,0 0 1,1 1 0,0-1 5,0 0 1,1 0 0,-1 0 0,0-1-1,0 1 1,1 0 0,-1-1-1,0 1 1,4-3 0,41-21 110,-39 19-156,0 0 0,1 1 0,-1 0 1,1 0-1,0 1 0,1 0 0,17-3 0,-20 6-517,-8 3-573,-14-1 94,-2-10 528,-1-10-123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14659,'-6'-15'1424,"6"12"-951,1 3-209,4 5 616,0 2-1624,6 0 848,0-1-152,2 6-264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194 362 10314,'-6'-12'429,"3"6"17,0 0-1,0 0 0,-1 0 1,0 1-1,-7-9 1,10 13-368,0 0 0,0 0 0,0 1 1,0-1-1,0 0 0,0 1 1,0-1-1,0 1 0,0-1 1,0 1-1,-1-1 0,1 1 0,0 0 1,0 0-1,0 0 0,0-1 1,-1 1-1,1 0 0,0 0 0,0 1 1,0-1-1,-1 0 0,1 0 1,0 1-1,0-1 0,0 0 0,0 1 1,0-1-1,-1 1 0,1 0 1,0-1-1,0 1 0,1 0 0,-1-1 1,0 1-1,0 0 0,0 0 1,0 1-1,-15 15 240,2 0 1,0 1-1,1 0 0,1 1 1,1 1-1,1 0 1,-8 21-1,16-37-286,0 0 0,1 0 0,0 0 0,0 0 1,0 0-1,1 0 0,-1 0 0,1 1 0,0 6 0,0-10-24,1 0 0,-1 0 0,0 0 0,0 0 0,1 0 0,-1 0 0,1 0 0,-1 0 0,1 0 0,-1-1-1,1 1 1,-1 0 0,1 0 0,0 0 0,0-1 0,-1 1 0,1 0 0,1 0 0,-1-1-1,1 1 1,0 0-1,-1-1 0,1 1 1,0-1-1,0 0 0,-1 1 1,1-1-1,0 0 0,0 0 1,0 0-1,-1-1 1,4 1-1,3-2-23,0-1 1,0 1 0,0-1-1,0 0 1,-1-1-1,0 0 1,1 0-1,-1-1 1,-1 0 0,1 0-1,8-8 1,-5 3-182,0-1 0,-1 0 0,0 0 1,-1-1-1,12-23 0,-22 42 238,-1 0-1,1 0 1,0 0-1,0 0 1,-1 13-1,3-17 5,-1 0 0,1 0 0,0 1-1,0-1 1,0 0 0,0 0 0,1 1 0,0-1-1,-1 0 1,1 0 0,0 0 0,0 1-1,1-1 1,2 5 0,-2-7-23,-1 1 0,0-1 0,1 0 0,-1 0 0,1 0 0,0 0 0,-1-1 0,1 1 0,0 0 0,-1-1 0,1 1 0,0-1 0,0 1 0,-1-1 0,1 0 0,0 0 0,0 0 0,0 0 0,-1 0 0,1 0 0,0 0 0,3-1 0,2-1 27,0 0 0,-1 0 0,1-1 0,12-6 0,1-3 5,-1-1-1,0-1 1,-1-1 0,-1 0 0,0-2-1,18-21 1,1-7-2,42-68 0,-28 23-37,-44 79-12,-1-1 0,0 0 0,-1 0 0,-1-1 0,4-20 0,-7 31-1,1 0-1,-1 0 0,0 0 1,0 1-1,0-1 0,0 0 1,0 0-1,0 0 0,0 0 1,-1 0-1,1 1 0,-1-1 0,1 0 1,-1 0-1,0 0 0,0 1 1,-2-4-1,3 5 2,-1-1 0,0 1 0,0-1 0,0 1 0,0-1 1,0 1-1,1 0 0,-1 0 0,0-1 0,0 1 0,0 0 0,0 0 0,0 0 0,0 0 0,0 0 0,0 0 0,0 0 1,0 0-1,0 1 0,0-1 0,0 0 0,0 1 0,1-1 0,-2 1 0,-5 2 18,0 1 0,1 0 0,0 0 0,0 1 1,0-1-1,1 1 0,-8 8 0,-6 11 70,1 0 0,0 1 0,2 1 0,-25 52 0,33-59-38,1 0 1,0 1-1,1-1 1,1 1 0,1 1-1,1-1 1,1 0 0,0 25-1,2-39-44,0 0-1,1 0 0,0 0 0,0 0 1,0 0-1,1 0 0,0 0 1,0-1-1,1 1 0,-1-1 1,6 9-1,-6-12-23,0 1 1,1-1-1,-1 1 1,1-1-1,-1 0 1,1 0-1,0 0 1,0 0-1,0 0 1,0-1-1,0 1 1,0-1-1,1 0 0,-1 0 1,0 0-1,1-1 1,-1 1-1,0-1 1,1 1-1,-1-1 1,5-1-1,1 0-44,0 0-1,0-1 1,0 0-1,0-1 0,0 0 1,0-1-1,-1 1 1,0-2-1,0 1 1,0-1-1,0 0 0,13-12 1,6-8-231,45-52 1,-61 64 259,20-25 269,-31 38-232,1 0 1,-1 0-1,0 0 1,0 0-1,0 0 1,0 0-1,1 0 0,-1 0 1,0 0-1,0 0 1,0 0-1,0 0 1,1 0-1,-1 0 1,0 0-1,0 0 0,0 0 1,1 0-1,-1 0 1,0 0-1,0 0 1,0 0-1,0 0 0,1 0 1,-1 0-1,0 1 1,0-1-1,0 0 1,0 0-1,0 0 0,0 0 1,1 0-1,-1 0 1,0 1-1,0-1 1,0 0-1,0 0 1,0 0-1,0 0 0,0 1 1,0-1-1,0 0 1,0 0-1,0 0 1,0 0-1,1 1 0,-1-1 1,0 0-1,0 0 1,-1 0-1,1 1 1,2 11 202,-1 11 108,0-10-164,-1 0 1,2 0 0,-1 0-1,2 0 1,4 14 0,-6-24-133,0 0 1,0 0-1,1 0 1,-1 0-1,1-1 1,0 1-1,0 0 1,0-1 0,0 0-1,0 1 1,0-1-1,1 0 1,-1 0-1,1 0 1,0 0-1,-1-1 1,1 1-1,0-1 1,0 1-1,0-1 1,0 0 0,0 0-1,0-1 1,0 1-1,1-1 1,3 1-1,4-1-159,-1-1 0,1 0 1,-1 0-1,0-1 0,0 0 0,1-1 0,-1 0 0,-1-1 0,1 0 0,15-9 1,-20 12-181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14371,'6'3'355,"1"0"0,-1 1 0,0 0 0,-1 0-1,1 1 1,-1-1 0,0 1 0,0 0 0,0 1 0,0-1 0,-1 1 0,4 6 0,-1 1-100,0-1 1,-1 1 0,0 1 0,7 26 0,-8-19-299,-2 1-1,-1 0 0,-1 0 0,0 0 1,-2 0-1,0 0 0,-2 0 0,0 0 0,-2 0 1,0-1-1,-1 0 0,-2 0 0,0 0 1,-1-1-1,-11 19 0,1-16-173,2-17-86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14795,'-9'39'1081,"-8"28"496,-13 128 1,28-131-918,2-1 1,10 74-1,-9-122-411,-4-21-2,-7-11-189,-27-38 58,-34-52-203,71 107 86,0 0-1,0-1 0,0 1 1,0 0-1,0-1 0,0 1 1,0 0-1,0-1 1,0 1-1,0 0 0,0-1 1,0 1-1,0 0 0,0-1 1,0 1-1,0 0 1,0-1-1,1 1 0,-1 0 1,0 0-1,0-1 0,0 1 1,0 0-1,1-1 1,-1 1-1,0 0 0,0 0 1,1-1-1,-1 1 0,0 0 1,1 0-1,-1 0 0,0 0 1,0-1-1,1 1 1,-1 0-1,0 0 0,1 0 1,-1 0-1,0 0 0,1 0 1,-1 0-1,0 0 1,1 0-1,5 0-10,0 0-1,0 0 1,0 1 0,1 0-1,-2 0 1,1 0 0,10 4 0,13 3-205,-4-4-356,1-1-1,-1-1 1,1-1-1,0-2 1,-1 0-1,1-2 1,-1-1 0,36-10-1,-13-1-413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99 355 14939,'-9'6'254,"1"0"-1,1 0 1,-1 1-1,1 0 1,0 0 0,1 0-1,0 1 1,0 0-1,0 1 1,1-1-1,0 1 1,1 0 0,0 0-1,-4 17 1,7-26-233,1 1 0,0 0 0,-1 0 0,1 0 0,0 0 0,0 0 0,0 0 1,0 0-1,0 0 0,-1 0 0,2 0 0,-1 0 0,0-1 0,0 1 0,0 0 0,0 0 0,1 0 1,-1 0-1,0 0 0,1 1 0,0-2-13,0 1 0,-1-1-1,1 0 1,-1 0 0,1 0 0,0 0 0,-1 0-1,1 0 1,-1 0 0,1 0 0,0 0 0,-1 0 0,1 0-1,-1 0 1,1 0 0,-1-1 0,1 1 0,0 0 0,-1 0-1,1-1 1,-1 1 0,1 0 0,0-1 0,36-29-54,-32 26 13,10-11-62,-11 11 57,-1 0-1,2 0 1,-1 0 0,0 1-1,1 0 1,-1-1-1,1 2 1,7-5 0,-11 7 33,-1 0 0,1 0 0,-1 0 0,1 0 0,-1 0 0,1 1 0,-1-1 0,1 0 0,0 0 0,-1 0 0,1 0 0,-1 1 0,1-1 0,-1 0 0,0 0 0,1 1 0,-1-1 0,1 0 1,-1 1-1,1-1 0,-1 0 0,0 1 0,1-1 0,-1 1 0,0-1 0,1 1 0,-1-1 0,0 1 0,0-1 0,0 1 0,1-1 0,-1 1 0,0-1 0,0 1 0,0 0 0,5 26 62,-3-15 9,-1-10-56,-1-1 0,0 0 0,1 1 0,-1-1 0,0 0 1,1 1-1,0-1 0,-1 0 0,1 0 0,0 0 0,0 1 1,-1-1-1,1 0 0,0 0 0,0 0 0,0 0 0,0-1 1,1 1-1,0 1 0,-1-2-2,1 1 1,-1-1-1,0 0 0,0 0 0,0 0 1,0 0-1,1 0 0,-1 0 1,0 0-1,0 0 0,0-1 0,0 1 1,0 0-1,1-1 0,-1 1 1,0 0-1,0-1 0,1 0 1,4-3 13,0-1 0,0 0 1,-1 1-1,1-2 0,7-9 0,16-21-17,-2-2-1,-2 0 1,-2-2-1,-1 0 0,-2-1 1,18-58-1,-37 96-9,15-54-71,-15 54 62,-1 0 0,1 0 1,-1-1-1,0 1 0,0 0 1,0 0-1,0 0 0,0-1 1,-1 1-1,1 0 0,-1 0 0,0 0 1,0 0-1,-2-5 0,2 7 9,1 0-1,-1 0 0,0 1 0,1-1 1,-1 0-1,0 1 0,1-1 0,-1 1 1,0-1-1,0 1 0,0-1 0,1 1 1,-1 0-1,0-1 0,0 1 0,0 0 1,0 0-1,0-1 0,0 1 0,0 0 1,0 0-1,0 0 0,1 0 0,-1 0 1,0 0-1,0 1 0,0-1 0,0 0 1,0 0-1,0 1 0,0-1 0,0 0 1,1 1-1,-1-1 0,0 1 0,0-1 1,-1 2-1,-1 0-9,0 1 0,0-1 0,0 1 0,0 0 0,0 0 0,0 0 0,-3 7 0,-2 6 31,0 0 1,1 1-1,1 0 1,1 0 0,-6 31-1,-6 93 279,15-99-103,4 46-1,-1-69-74,2 1-1,0 0 0,1-1 0,9 28 1,-11-44-75,-1 0 1,1 0-1,-1 0 1,1 0-1,0 0 1,0-1-1,0 1 1,0-1-1,1 1 1,4 3-1,-7-6-26,1 1 0,0-1 0,-1 1 0,1-1 0,0 0 0,-1 1 0,1-1 0,0 0 0,0 0 0,-1 1 0,1-1 0,0 0 1,0 0-1,0 0 0,-1 0 0,1 0 0,0 0 0,0 0 0,0 0 0,-1 0 0,1-1 0,0 1 0,0 0 0,-1 0 0,1-1 0,0 1 0,-1 0 0,1-1 0,0 1 0,-1-1 0,1 1 0,0-1 0,-1 1 0,1-1 0,-1 1 0,1-1 0,-1 0 0,1 1 0,-1-1 0,0 0 0,1 1 0,-1-1 0,0 0 0,1 0 0,-1 1 0,0-1 0,0 0 0,0-1 0,3-7 35,-1 0-1,0 0 1,-1 0 0,0 0 0,0 0-1,-1-1 1,-1 1 0,1 0 0,-1 0 0,-1 0-1,-2-10 1,-3-4-29,0 0 0,-1 1-1,-13-24 1,20 46-22,-17-33 6,16 30-6,1 1 0,-1 0 0,1 0 0,-1 1 0,0-1 0,0 0 0,0 1 0,0-1 0,0 1 0,0-1 1,0 1-1,-4-2 0,5 3 0,1 0 0,0 0 0,-1 0-1,1 0 1,-1 0 0,1 0 0,0-1 0,-1 1 0,1 0 0,-1 0 0,1 0 0,-1 0 0,1 0 0,0 1 0,-1-1 0,1 0 0,-1 0 0,1 0 0,0 0 0,-1 0-1,1 1 1,-1-1 0,1 0 0,0 0 0,-1 0 0,1 1 0,0-1 0,-1 0 0,1 1 0,0-1 0,0 0 0,-1 1 0,1-1 0,0 0 0,0 1 0,-1-1 0,1 0-1,0 1 1,0-1 0,0 1 0,0-1 0,0 1 0,0-1 0,0 0 0,0 1 0,0-1 0,0 1 0,2 19-13,0-16-25,0 1 1,0 0-1,1-1 1,-1 0-1,1 1 1,0-1-1,0 0 1,1-1-1,-1 1 1,1 0-1,0-1 1,0 0-1,0 0 1,0 0-1,1 0 1,-1-1-1,1 0 1,-1 0-1,1 0 1,0 0-1,0-1 1,0 0-1,0 0 1,0 0-1,0 0 1,7-1-1,1 0-297,1-1 0,-1 0 1,0-1-1,0-1 0,0 0 0,0 0 0,0-1 0,20-11 1,-5 1-274,-1-2 1,-1 0 0,-1-2 0,0-1 0,38-39 0,-63 58 645,0 0 0,0 0 0,0 0 0,0 0 0,0 0 0,0 0 0,0 0 0,0 0 0,0 0 0,0 0 0,0 0-1,-1 0 1,1 0 0,0 0 0,0 0 0,0 0 0,0 0 0,0 0 0,0 0 0,0-1 0,0 1 0,0 0 0,0 0-1,0 0 1,0 0 0,0 0 0,0 0 0,0 0 0,0 0 0,0 0 0,-1 0 0,1 0 0,0 0 0,0 0 0,0-1 0,0 1-1,0 0 1,0 0 0,0 0 0,0 0 0,0 0 0,0 0 0,0 0 0,0 0 0,0 0 0,1 0 0,-10 3 457,-4 6 17,0 1-1,0 1 1,-19 21-1,28-26-489,-1-1-1,1 1 1,-1 0 0,2 0 0,-1 1-1,1-1 1,0 1 0,0 0-1,1-1 1,-4 15 0,6-18-21,0 0 0,0 0 1,0 0-1,0 0 1,1 0-1,-1 0 0,1 0 1,0 0-1,0 0 1,0 0-1,0 0 0,0-1 1,1 1-1,-1 0 1,1-1-1,0 1 0,-1-1 1,1 0-1,0 1 0,1-1 1,-1 0-1,5 3 1,5 3-22,0 0 0,0-1 0,22 9 0,-12-5-28,-14-8 22,-1 0 15,-1 0 1,0 1-1,0-1 1,0 1-1,8 7 1,-14-11 15,1 1 0,-1-1 0,1 1 0,-1-1 0,0 1 0,1-1 0,-1 1 0,0-1 0,1 1 0,-1-1 0,0 1 0,0 0 0,1-1 0,-1 1 0,0-1 0,0 1 0,0 0 0,0-1 0,0 1 0,0-1 0,0 1 0,0 0 0,0-1 0,0 1 0,0 0 0,-1 0 0,0 1 18,0-1-1,0 0 1,0 0 0,-1 1 0,1-1 0,0 0-1,-1 0 1,1 0 0,-1 0 0,1 0 0,-1-1-1,1 1 1,-1 0 0,-3 0 0,-24 8 137,-1-2 0,-1-1-1,1-1 1,-1-1 0,0-2 0,0-1 0,1-2 0,-47-6 0,67 5-156,1 1 0,0-1 1,-13-5-1,-26-20-47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449 145 14963,'-3'-7'1352,"6"1"-967,10 0-177,8 2 840,7 1-1176,1 3 168,-2-2-104,1 2-128</inkml:trace>
  <inkml:trace contextRef="#ctx0" brushRef="#br0" timeOffset="1">0 10 15739,'18'-8'873,"11"6"-865,10 2-8,16 3 168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14571,'-8'7'254,"0"1"1,1 0-1,0 1 1,0 0-1,1 0 0,0 1 1,1-1-1,0 1 1,1 0-1,0 1 0,0-1 1,1 1-1,0 0 1,1-1-1,-1 14 0,2-10-131,0-1 0,0 1 0,2 0 0,0-1-1,0 1 1,1-1 0,1 1 0,0-1 0,1 0-1,0 0 1,12 23 0,-13-31-128,-1-1-1,1 1 1,1-1-1,-1 1 1,1-1 0,0 0-1,0 0 1,0-1 0,0 1-1,1-1 1,-1 0 0,1 0-1,0-1 1,0 1-1,0-1 1,0 0 0,0 0-1,0-1 1,1 0 0,6 1-1,5 0-120,-1-2 0,1 0 1,-1-1-1,1-1 0,22-5 0,-30 5 43,-1 1 1,0 0 0,0 0-1,0 1 1,1 0 0,14 2-1,-21-2 82,0 1-1,0 0 0,1-1 0,-1 1 0,0 0 1,0 0-1,0 0 0,0 0 0,0 0 1,0 1-1,-1-1 0,1 1 0,0-1 1,-1 1-1,1 0 0,-1-1 0,1 1 1,-1 0-1,0 0 0,0 0 0,0 0 0,0 0 1,0 0-1,0 0 0,0 0 0,-1 1 1,1-1-1,-1 0 0,0 4 0,1-1 69,-1 1-1,0 0 1,-1-1-1,1 1 1,-1 0-1,0-1 1,0 1-1,-1-1 1,0 1 0,0-1-1,0 0 1,-1 0-1,1 0 1,-1 0-1,0 0 1,-1-1-1,1 1 1,-1-1-1,0 0 1,0 0-1,-7 5 1,4-3 82,-1-1 0,0 1 0,-1-2 0,1 1 0,-1-1 0,0 0 1,0-1-1,0 0 0,0-1 0,-1 1 0,-17 0 0,18-2-153,1-1 1,-1-1-1,0 0 1,1 0-1,-1 0 0,1-1 1,-14-5-1,20 6-35,0 1 0,0-1 0,0 0 0,0 0-1,1 0 1,-1 0 0,0 0 0,1 0 0,-1 0 0,0-1-1,1 1 1,0 0 0,-1-1 0,1 1 0,0-1 0,-1 0-1,1 1 1,0-1 0,0 0 0,1 0 0,-1 0 0,0 0-1,1 0 1,-1 0 0,1 0 0,-1 0 0,1 0 0,0 0-1,0 0 1,0 0 0,0 0 0,0 0 0,0 0 0,1 0-1,-1 0 1,1 0 0,-1 0 0,3-3 0,13-22-439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197 121 14403,'6'1'338,"17"2"672,-17-8-470,-9-8 90,-2 3-481,0 0 1,0 1-1,-1 0 0,-1 0 1,1 0-1,-2 1 0,-11-12 1,16 17-98,0 1 1,0-1 0,-1 1 0,1 0-1,0 0 1,-1 1 0,1-1 0,-1 1-1,0 0 1,1 0 0,-5-1-1,6 2-16,-1 0 0,1 0 0,-1 0 0,1 0 0,0 0 0,-1 1 0,1-1 0,0 1 0,-1 0 0,1-1 0,0 1-1,0 0 1,0 0 0,0 1 0,0-1 0,0 0 0,0 1 0,0-1 0,-2 3 0,-3 4 70,0 0 0,1 0 0,0 1 1,0 0-1,1 0 0,0 0 0,1 1 0,0-1 0,-4 14 1,3-4 3,1 0 0,0 0 0,1 0 0,0 23 0,3-36-86,0 1-1,0 0 1,1 0-1,0 0 1,0-1-1,0 1 1,1 0 0,0-1-1,5 10 1,-6-13-64,1 0 1,0 0 0,0 0 0,0-1-1,0 1 1,0-1 0,1 0 0,-1 1-1,1-1 1,-1 0 0,1-1 0,0 1-1,0 0 1,0-1 0,0 1 0,0-1-1,0 0 1,0 0 0,1 0 0,-1-1-1,5 1 1,3 0-107,0-1-1,0-1 1,0 1-1,0-2 1,0 0 0,0 0-1,-1-1 1,1 0-1,-1-1 1,0 0 0,0 0-1,0-1 1,11-8-1,44-33-402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232 170 15635,'-3'4'128,"-112"109"1970,97-92-1781,0 0-1,1 1 1,-23 42 0,37-58-235,0 0 1,0 1-1,0-1 1,1 0-1,0 1 1,1-1-1,-1 1 0,0 7 1,2-12-67,0-1 0,0 1 0,0 0 0,1 0 0,-1 0 0,0 0 0,1-1 0,-1 1 0,1 0 0,0 0 0,-1-1 0,1 1 0,0 0 0,0-1 0,0 1 0,0-1 0,0 1 0,0-1 1,1 0-1,-1 1 0,0-1 0,1 0 0,-1 0 0,1 0 0,0 0 0,-1 0 0,1 0 0,-1-1 0,1 1 0,0 0 0,0-1 0,3 1 0,1 0-11,0 0 0,0-1 0,1 0 0,-1 0 0,0 0 0,1-1 1,-1 0-1,0 0 0,0-1 0,0 0 0,0 0 0,0 0 0,0-1 0,-1 0 0,1 0 0,6-4 0,9-8-89,-1-1 1,30-28-1,8-13-228,54-67 1,-81 85 227,-2-2-1,47-85 0,-63 95 204,-13 30-115,0 1 0,0 0 0,0 0 0,0 0-1,0 0 1,0 0 0,0 0 0,1-1 0,-1 1 0,0 0 0,0 0 0,0 0-1,0 0 1,0 0 0,0-1 0,0 1 0,0 0 0,0 0 0,0 0-1,0 0 1,0-1 0,0 1 0,0 0 0,0 0 0,0 0 0,0 0 0,0-1-1,0 1 1,0 0 0,0 0 0,-1 0 0,1 0 0,0 0 0,0-1-1,0 1 1,0 0 0,0 0 0,0 0 0,0 0 0,-1 0 0,1 0-1,0 0 1,0 0 0,0-1 0,0 1 0,0 0 0,0 0 0,-1 0 0,1 0-1,0 0 1,0 0 0,0 0 0,0 0 0,-1 0 0,1 0 0,0 0-1,0 0 1,0 0 0,0 0 0,-1 0 0,1 0 0,0 0 0,0 0 0,0 0-1,0 0 1,0 1 0,-1-1 0,1 0 0,-4 2 40,1 0 0,-1 0 0,1 1 1,0 0-1,0-1 0,0 1 0,0 0 0,0 1 1,1-1-1,-1 0 0,1 1 0,-2 3 0,-2 2 34,-15 22 121,2 2 0,1-1 0,-20 54 0,32-70-175,1 0 0,0 0 0,1 1 0,1 0 0,0 0 0,1 0 0,1 0 0,1 0 0,3 33 0,-2-44-38,-1-1 0,1 0 0,1 0 0,-1 0 1,1 0-1,0 0 0,0 0 0,0 0 0,1-1 0,-1 1 0,1-1 0,0 0 0,1 1 0,-1-1 0,1-1 0,0 1 0,0-1 0,0 1 0,0-1 0,0 0 0,1 0 0,-1-1 0,11 4 1,31 0-96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49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19804,'-22'24'1337,"2"-8"-1137,3-2-80,7 0-224,8 4 152,8-7-56,6-3-40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2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 13043,'-7'-5'1078,"10"6"-236,17 6 36,169 6 949,-121-13-1556,390-14 547,-419 10-806,335-20 143,-145 19 0,-85 0-93,-100 7-9,1 1-1,-1 3 0,61 15 0,-6-1 27,-92-19-78,-1 0 0,1-1 0,0 0 0,-1 0-1,1-1 1,0 0 0,-1 0 0,1 0-1,-1-1 1,12-4 0,0-2 13,0-1 0,21-15 0,-14 9 40,-25 15-57,0 0 1,0-1-1,1 1 1,-1 0 0,0 0-1,1 0 1,-1 0-1,0-1 1,0 1 0,1 0-1,-1 0 1,0 0-1,1 0 1,-1 0 0,0 0-1,1 0 1,-1 0-1,0 0 1,1 0 0,-1 0-1,0 0 1,1 0-1,-1 0 1,0 1 0,1-1-1,-1 0 1,0 0-1,0 0 1,1 0 0,-1 0-1,0 1 1,1-1-1,-1 0 1,0 0 0,0 1-1,0-1 1,1 0-1,-1 0 1,0 1 0,0-1-1,0 0 1,0 0-1,1 1 1,-1-1 0,0 0-1,0 1 1,-2 3-1016,-5-9 248,3 0 317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0:3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11867,'0'0'853,"14"-2"133,67-17 394,-47 10-940,39-6-1,-61 14-401,0 0 0,0 0-1,0 2 1,1-1-1,-1 1 1,0 1 0,12 3-1,-14-2-30,24 7 34,0-2 0,1 0 0,0-3 0,60 3 0,-8-15 72,18 1 26,-92 7-120,0 0-1,0 0 0,0 1 0,0 1 1,0 0-1,14 6 0,5 5 6,-20-8-10,1-1 1,0 0-1,0 0 1,0-2-1,1 1 0,-1-2 1,1 0-1,23 1 1,70-17 66,-83 9-63,0 2-1,0 0 1,1 2-1,38 1 1,-19 8 10,60 16 0,-76-16-18,0 0 1,1-2-1,0-2 0,0 0 0,57-1 0,-72-6 13,0 0-1,0 0 0,-1-1 0,1-1 0,-1-1 0,0 0 1,15-9-1,-15 7 1,0 2 1,1-1-1,0 2 0,0-1 1,0 2-1,17-3 1,-27 6-23,0 1 0,0 0 0,0 0 0,-1 0 0,1 0 0,0 1 0,0-1 0,0 1 0,-1 0 0,1 0 0,0 1 0,-1-1 0,1 1 0,3 2 0,1 1 1,0 2 1,0-1-1,12 14 1,-13-13 2,-1-1 1,1 0 0,0 0 0,0-1 0,15 10 0,-17-13-1,1-1 0,-1 0 1,0 1-1,0-2 0,0 1 0,1-1 1,-1 1-1,0-1 0,8-1 1,-8 0 15,0 1 1,0 0 0,0 0-1,0 0 1,0 0 0,0 1-1,0 0 1,0 0 0,8 4-1,-12-5-16,0 1 0,1-1 0,-1 1 0,1-1 0,-1 1 0,1-1 0,-1 0 0,0 0 0,1 0 0,-1 0 0,1 0 0,-1 0 0,1 0 0,-1 0 0,1-1 0,-1 1 0,0 0 0,1-1 0,-1 1 0,0-1 0,3-1 0,25-22 115,-27 21-148,1 1 0,-1-1 1,0 1-1,1 0 0,0-1 0,-1 1 0,1 1 0,0-1 0,0 0 0,0 1 1,0-1-1,1 1 0,-1 0 0,6-1 0,-15-8-556,-1 2 399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1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12851,'15'-2'411,"0"1"1,-1-2 0,29-7 0,5-2-190,-1 5 151,91-3-1,47 13-75,34 0-229,-16-26-38,-148 13-17,1 3 1,109 1 0,-72 14 45,-47-3 45,0-2 0,52-3 1,102-27 250,-139 16-270,1 3 0,0 2 0,68 3 0,-101 6-68,-1 2 1,1 1 0,32 11-1,33 7 51,-50-17-57,0-3-1,1-1 0,-1-2 1,1-2-1,78-12 0,218-64 19,-124 23-41,-113 32 45,113-7 1,-157 25-78,0 2 1,1 2 0,-1 3 0,118 22 0,-138-17 33,1-2 0,0-2 0,45-1 0,120-14 14,-38 0-64,122 18-488,-62 0 150,-184-6 427,248-13 147,-287 12-178,0-1-1,-1 0 0,1 0 0,-1-1 0,1 1 0,-1-1 0,0 0 0,1 0 0,-1-1 0,0 1 0,0-1 0,-1 0 0,1 0 0,-1 0 0,1 0 0,-1-1 0,0 1 0,0-1 0,0 0 0,-1 0 0,1 0 0,-1 0 0,0 0 0,0-1 0,-1 1 1,1 0-1,-1-1 0,0 0 0,0 1 0,0-1 0,-1-6 0,1-13-211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 15867,'1'0'113,"0"-1"-1,-1 1 1,1-1-1,0 1 0,0-1 1,-1 1-1,1-1 1,0 1-1,0 0 1,0 0-1,0-1 0,-1 1 1,1 0-1,0 0 1,0 0-1,1 0 0,-1 0-66,-1 0 0,0 0-1,0 1 1,0-1 0,1 0-1,-1 0 1,0 1 0,0-1-1,0 0 1,0 0 0,1 1-1,-1-1 1,0 0 0,0 1-1,0-1 1,0 0 0,0 1-1,0-1 1,0 0 0,0 1-1,0-1 1,0 0 0,0 0-1,0 1 1,0-1 0,0 0-1,0 1 1,-1-1-1,1 1 1,-1 3 133,-1-1 0,1 1 0,-1 0 0,0-1 1,0 1-1,-3 3 0,-8 9 106,-2-1 1,0 0 0,-29 22 0,-58 33 42,27-19-148,68-46-163,-52 41 133,52-40-126,1 0-1,0 0 0,0 0 1,1 1-1,0 0 0,-6 10 0,11-16-18,-1 0-1,0 0 1,0 0-1,1 0 1,-1 0-1,1 1 1,-1-1-1,1 0 1,-1 0-1,1 1 0,0-1 1,0 0-1,0 1 1,-1-1-1,1 0 1,1 1-1,-1-1 1,0 0-1,0 1 0,0-1 1,1 0-1,-1 0 1,0 1-1,1-1 1,-1 0-1,1 0 1,0 1-1,-1-1 0,1 0 1,0 0-1,0 0 1,0 0-1,0 0 1,0 0-1,0 0 1,0-1-1,0 1 1,0 0-1,0 0 0,0-1 1,0 1-1,2 0 1,6 2-4,-1-1 1,0 0-1,1 0 0,0-1 1,11 1-1,-10-1-3,215 32-32,-198-30 5,0 0-20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14803,'47'12'5199,"20"-9"-4154,0-2 0,121-15 0,-177 11-1699,-15 4 472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3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10090,'-57'18'4845,"68"-19"-4255,-1 0 0,0 1 0,14 2 0,15-1-229,228 3 700,90-3-879,-270-11-135,0-3 0,100-28 0,-161 33-26,-12 5 26,-36 16-119,19-11 27,-15 8-211,0-1 1,-31 12-1,24-17 92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4:2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13347,'4'-4'150,"0"0"1,0 1-1,0 0 1,1-1-1,-1 2 1,1-1-1,-1 0 1,9-2-1,12-8-41,52-41 88,-37 26-6,55-30 0,-82 51-159,1 0 1,1 2 0,-1-1 0,1 2-1,0 0 1,0 0 0,1 2 0,18-2-1,105 5 60,46-2-54,-83-11-32,-54 5 2,1 3 0,-1 1 0,79 6 0,-92 4-10,-1 1-1,0 2 0,0 1 1,36 17-1,-41-14 15,1-2 0,1-2-1,-1-1 1,1-1 0,46 6 0,121-14 27,-84-3-54,-47 1 21,0-3 0,71-15 0,132-39 1,-124 25-8,-73 18 48,2 2 1,0 5 0,139-1-1,164 12 110,-107-3-122,85-22 4,-149 4-19,9 15 5,-129 6 113,122-15-1,-128 1-6,-9 1-43,111-4 0,-156 14-34,7 1 107,-27 0 196,-13 1 317,-1 1-751,1 0 1,-1 0 0,1 1-1,0 0 1,0 0 0,-10 7-1,-22 10-126,11-11-10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5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1950 207 9722,'-24'-15'564,"0"0"-1,-1 2 1,-35-14 0,-83-22 699,34 12-773,77 26-401,0 1 1,0 2-1,-1 1 1,0 1-1,0 2 1,-1 1-1,1 2 0,-1 1 1,-65 9-1,-155 45-50,202-39 18,1 3 0,-88 43 0,-222 117 111,336-165-169,0 1-1,2 0 1,0 2 0,0 1-1,2 1 1,0 1 0,1 0-1,-31 41 1,41-46-5,1 0 0,0 1 0,1 0-1,0 0 1,1 1 0,1-1 0,1 2 0,0-1-1,1 1 1,1-1 0,0 1 0,1 0 0,1 0 0,1 0-1,2 28 1,4-11 2,0 1 0,2-2-1,15 40 1,-14-50 11,0-1 0,2 0 0,0-1-1,2 0 1,20 27 0,-25-39 19,0 0 0,1-1 0,0-1-1,0 1 1,1-1 0,0-1 0,0 0 0,0 0 0,1-1-1,0 0 1,0-1 0,0-1 0,1 1 0,-1-2 0,18 3-1,16-1 210,-1-2 0,82-7 0,-34 0 34,-19 7-140,83 14-1,44 1-107,-135-17-12,26 0 42,163 22 1,-195-13-7,99 4 0,-129-12-26,-1-3 1,1 0 0,-1-2-1,1-1 1,43-13 0,21-14 57,-21 6-35,1 4 1,77-13 0,-140 33-47,106-22 65,-101 20-45,-1-1 0,1 0-1,-2-1 1,1-1 0,23-15 0,-19 10-1,0-2-1,-1 0 1,-1-1-1,18-20 1,-28 27 59,0 1 0,-1-1 0,0 0 0,0-1 0,-1 1 0,0-1 0,0 1 0,-1-1 0,0-1 0,-1 1 0,0 0 0,1-14 0,0-32 107,-5-67 0,-1 91-247,-1 0 0,-1 0-1,-15-49 1,18 73 60,-1 0-1,1 1 1,-1 0-1,-1-1 1,1 1-1,-1 0 1,0 1-1,0-1 1,-1 1-1,-7-8 0,5 8 10,0 0-1,-1 0 0,0 0 1,0 1-1,0 0 0,-1 0 1,-14-4-1,-91-21 159,-157-21 1,169 34-162,27 3-390,1 3 0,-138 0 0,195 11 627,1 1-1,-1 1 1,1 0-1,0 2 1,-20 7-1,7 0-100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6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58 12843,'-3'0'408,"-12"0"1494,13 1-918,8 2-141,16 3-207,1-1 1,0-2 0,0 0 0,35 0 0,93-12 77,72-24-281,-131 17-352,120-6 0,-191 21-62,-1 1 0,1 0 1,0 2-1,-1 1 1,0 0-1,0 1 0,0 2 1,35 13-1,-65-22 135,0 0 0,0 1-1,0 0 1,-14-1 0,2 1-32,-41-4-58,0 2 1,-1 4-1,1 2 0,-111 18 1,61 2-91,-189 63 0,285-79 20,-34 11-11,48-17 14,0 1 0,0 0 0,0-1 0,0 0 0,0 0 0,0 0 0,0 0 0,0 0-1,0 0 1,0-1 0,0 1 0,1-1 0,-6-2 0,7 3 1,0-1 0,1 1 0,-1-1 0,0 1 1,1-1-1,-1 0 0,1 1 0,-1-1 0,1 0 0,-1 1 0,1-1 0,0 0 0,-1 1 0,1-1 0,0 0 0,0 0 0,-1 0 0,1 1 1,0-1-1,0 0 0,0 0 0,0 0 0,0 1 0,0-1 0,0 0 0,0 0 0,0 0 0,1 1 0,-1-1 0,0 0 0,0 0 0,1 1 1,-1-1-1,0 0 0,1 0 0,-1 1 0,1-1 0,-1 0 0,1 1 0,0-2 0,2-2-7,0 1 0,1-1 0,-1 0 0,1 1 0,7-6 0,0 3-4,1 0 1,0 0-1,0 1 0,1 0 1,0 1-1,12-3 0,84-11-290,105-1-1287,-105 11 1205,-34 1-29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7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45 9610,'-2'-4'94,"0"1"0,0 0 0,-1 0-1,1 0 1,-1 0 0,0 1 0,0-1 0,0 1 0,0-1 0,0 1-1,0 0 1,-1 0 0,1 1 0,-1-1 0,1 1 0,-1 0 0,0-1-1,1 2 1,-1-1 0,0 0 0,0 1 0,0 0 0,1 0 0,-1 0-1,0 0 1,0 0 0,0 1 0,0 0 0,1 0 0,-6 2 0,0 0 33,0 0 1,1 1-1,-1 0 1,1 1-1,0 0 1,0 0-1,1 1 1,0-1-1,0 2 1,0-1-1,-9 13 1,4-1-53,1 0 1,1 0-1,0 1 1,2 1-1,0-1 1,2 1-1,0 1 1,1-1 0,1 1-1,0 0 1,2 0-1,1 0 1,0 0-1,2 1 1,0-1-1,7 33 1,-6-46-76,0 1 1,1 0-1,0-1 1,0 0-1,1 1 0,0-1 1,1-1-1,0 1 0,0-1 1,0 0-1,1 0 1,0 0-1,0-1 0,1 0 1,0 0-1,0 0 1,0-1-1,1 0 0,0-1 1,0 0-1,0 0 1,0-1-1,1 1 0,-1-2 1,1 1-1,0-1 1,-1-1-1,1 0 0,0 0 1,0-1-1,0 1 1,0-2-1,10-1 0,-14 1 24,1 0 0,-1-1 0,1 1 0,-1-1 0,1-1 0,-1 1 0,0-1 0,0 1 0,-1-2-1,1 1 1,0 0 0,3-5 0,-1 1 28,0-1 0,-1 1 0,0-1 0,0-1 0,-1 1 0,6-12 0,0-8 107,0 1-1,-2-2 0,8-46 1,6-61 204,-21 114-364,-1 0-1,0 0 1,-2-1 0,-3-24 0,4 46-20,0-1 0,-1 1 0,1 0 0,0-1 0,0 1 0,-1 0 0,1 0 0,0-1 0,-1 1 1,1 0-1,-1 0 0,0 0 0,1 0 0,-1-1 0,0 1 0,0 0 0,0 0 0,0 0 0,0 1 0,0-1 0,-1-1 0,1 2 2,-1 0-1,1 0 0,-1 0 1,1 0-1,0 0 0,-1 0 1,1 1-1,0-1 1,-1 0-1,1 1 0,0-1 1,0 1-1,-1 0 1,1-1-1,0 1 0,0 0 1,0 0-1,-2 1 0,-13 9-180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222 143 9690,'1'-5'390,"1"1"-116,0 0 1,-1 0 0,0 0-1,0 0 1,0-1-1,0 1 1,-1 0-1,1-5 1,-1 9-255,0 0 1,0-1 0,0 1 0,0 0 0,0 0-1,0 0 1,0 0 0,0 0 0,-1-1 0,1 1 0,0 0-1,0 0 1,0 0 0,0 0 0,0 0 0,0-1-1,0 1 1,0 0 0,0 0 0,-1 0 0,1 0-1,0 0 1,0 0 0,0 0 0,0 0 0,0-1-1,0 1 1,-1 0 0,1 0 0,0 0 0,0 0-1,0 0 1,0 0 0,0 0 0,-1 0 0,1 0-1,0 0 1,0 0 0,0 0 0,0 0 0,-1 0-1,1 0 1,-9 5 378,-7 9 35,-7 11-280,2 2-1,0 0 1,2 1 0,1 1 0,1 1 0,1 0-1,2 1 1,-12 37 0,18-37-35,2-1 0,0 1 0,2 1 0,2-1 0,1 1 1,1-1-1,1 0 0,2 1 0,13 58 0,-14-81-108,1 1-1,0-1 1,1 0-1,0 0 1,0-1 0,1 1-1,0-1 1,1 0 0,0 0-1,0-1 1,0 0-1,13 11 1,-10-11-5,1-1 0,-1 0 0,1 0 0,0-1 0,1 0 0,0-1 0,-1 0 0,1-1 0,0 0 0,16 1 0,-8-1 0,-1-2 0,1 0 0,0-1 0,0-1 0,27-4-1,-10-3 27,63-21 0,-62 17 2,0 2 1,1 1 0,-1 2-1,2 1 1,-1 3 0,57 1-1,-84 3-26,1 1 1,-1 0-1,0 1 0,0 0 0,0 1 0,-1 0 0,1 1 0,-1 0 0,0 0 0,0 1 0,-1 1 0,1-1 0,-1 2 1,-1-1-1,0 1 0,8 9 0,-14-14-2,0 0 1,0 0-1,0 1 1,0-1-1,-1 0 1,1 0 0,-1 1-1,0-1 1,0 1-1,0-1 1,-1 1-1,1 0 1,-1-1-1,0 1 1,0 6 0,-2 7 28,0 1 0,-6 18 0,2-5 31,-11 95 855,-1 207 1,13-244-414,2-67-426,1 0 0,1 0-1,2 0 1,0 0 0,6 35 0,-7-54-81,1-1 0,-1 1 0,1 0 1,0-1-1,0 1 0,0-1 0,1 0 1,-1 1-1,0-1 0,1 0 0,0 0 1,-1 0-1,1 0 0,0 0 0,0 0 0,4 3 1,-4-4-4,-1-1 1,1 0 0,0 1-1,-1-1 1,1 0 0,0 0-1,-1 0 1,1 0 0,0 0-1,-1 0 1,1 0 0,0 0 0,-1-1-1,1 1 1,0-1 0,-1 1-1,1-1 1,-1 0 0,1 0-1,-1 1 1,1-1 0,-1 0-1,0 0 1,0 0 0,1-1-1,-1 1 1,1-2 0,7-4 3,0-1 0,0 1-1,1 1 1,0 0 0,0 0 0,0 1 0,1 0 0,0 1 0,0 0 0,0 1 0,20-4-1,-14 3 0,-1-1 0,0-2-1,-1 1 1,0-2 0,0 0-1,0 0 1,20-17 0,-17 12 4,1 1 0,0 1 1,28-13-1,-46 23-5,1 1 0,0-1 1,-1 0-1,1 0 0,0 1 0,0-1 0,0 1 0,0 0 0,0-1 0,0 1 1,-1 0-1,1 0 0,0 0 0,0 1 0,0-1 0,0 0 0,0 1 1,0-1-1,-1 1 0,1-1 0,0 1 0,0 0 0,-1 0 0,1 0 1,0 0-1,-1 0 0,1 0 0,1 2 0,-2-3-2,0 1 0,0-1 0,0 0 0,0 1 0,0-1 0,0 0 0,0 0 0,0 0 0,0 0 0,0 0-1,0 0 1,1 0 0,-1-1 0,0 1 0,0 0 0,0-1 0,0 1 0,0 0 0,0-1 0,0 1 0,-1-1 0,1 0 0,0 1 0,0-1 0,0 0 0,0 1 0,-1-1 0,1 0 0,0-1-1,27-28-9,-25 27 9,14-19-31,-2 0 0,0 0 0,-1-2 0,-2 0 0,0 0 0,8-29 0,41-161-528,-31 99 249,77-305 71,-99 381 243,15-81 35,-21 103-36,-1 0 1,0 0 0,-1 0 0,-1 0-1,-3-17 1,3 29 0,0-1 1,-1 1-1,1 0 0,-1 0 1,0 0-1,-1 0 0,1 0 1,-1 0-1,0 1 0,0-1 0,0 1 1,-1 0-1,1 0 0,-1 0 1,0 0-1,0 1 0,-1-1 1,1 1-1,-1 0 0,0 0 0,1 1 1,-8-3-1,-8-2-3,0 2-1,-1 0 1,0 1 0,-33-2-1,26 4-6,-38-10-1,58 10 10,-47-14-124,-1 2 0,-1 3 0,-97-6 0,84 17-13,33 1 101,1-1 0,-1-2 0,1-2-1,-38-9 1,29 2 28,-93-21-43,119 29 42,1 2 0,-1 0 0,0 0 0,0 2 0,-29 4 0,25-1 10,3 1-14,0-2 0,-32 1 0,45-4-3,-1-1-1,1 0 0,-1 0 1,1 0-1,0-1 1,-1 0-1,1 0 1,0-1-1,0 0 0,-9-6 1,-31-25-79,-4-3-621,49 36 625,0 0 0,0-1-1,-1 1 1,1-1 0,0 1 0,0-1 0,0 0-1,1 0 1,-1 0 0,0 0 0,1 0-1,-1 0 1,1-1 0,0 1 0,0 0 0,0-1-1,0 1 1,0-1 0,-1-4 0,1-18-335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58:1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65 13443,'-2'-4'146,"0"0"1,-1 0-1,1 0 1,-1 0 0,0 1-1,0-1 1,0 1-1,0 0 1,0-1-1,-1 2 1,0-1-1,0 0 1,1 1-1,-2-1 1,1 1 0,0 0-1,0 1 1,-1-1-1,1 1 1,0-1-1,-1 1 1,0 1-1,-5-1 1,-5-1 150,-1 2 0,1-1 0,0 2 0,0 0 1,-30 7-1,28-3-192,0 1 0,0 0-1,0 1 1,1 1 0,0 0 0,1 2 0,0 0 0,0 0 0,1 1 0,0 1 0,1 0 0,0 1 0,1 1-1,1 0 1,-17 26 0,14-17-77,0 1-1,2 1 1,1 0-1,0 0 1,2 1-1,2 0 1,0 1-1,1 0 1,-3 47-1,8-48 6,1 0-1,1 0 0,1 0 0,2 0 0,0-1 1,10 29-1,-10-40-13,1 0 1,0-1 0,1 0-1,1 0 1,0 0-1,1-1 1,0 0 0,1-1-1,0 1 1,1-2-1,0 1 1,17 13 0,-20-20-19,-1 0 1,0 0-1,1-1 1,0 0-1,0 0 1,0 0 0,0-1-1,0 0 1,0-1-1,1 1 1,-1-1-1,1-1 1,-1 1 0,1-1-1,-1-1 1,0 1-1,1-1 1,-1-1 0,1 1-1,-1-1 1,0-1-1,0 1 1,0-1-1,0 0 1,-1-1 0,9-5-1,6-5 3,0-2 0,-1 0 0,-1-1 0,-1-1 0,0-1 0,-2 0 0,0-1 0,-1-1-1,-1 0 1,-1-1 0,-1-1 0,-1 0 0,0-1 0,-2 0 0,11-46 0,-17 53 3,-1 0 1,-1 1 0,0-1-1,-1 0 1,-1 0-1,-1 0 1,0 1-1,-1-1 1,-1 0-1,-11-31 1,11 38-35,-1 0 0,0-1 0,-1 2 0,0-1 0,-1 1 0,0 0 0,-12-13 0,13 16-48,0 1 1,-1 0-1,1 0 0,-1 1 0,0 0 0,0 0 0,-1 0 0,1 1 1,-1 1-1,1-1 0,-13-2 0,13 4 27,0 1 1,0-1-1,0 1 1,0 0-1,-1 1 1,1 0-1,0 0 0,-11 4 1,-7 6-268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2002 9242,'-1'1'253,"0"-1"1,1 0-1,-1 1 0,1-1 1,-1 1-1,1-1 0,-1 1 1,1-1-1,0 1 0,-1-1 0,1 1 1,-1-1-1,1 1 0,0-1 1,0 1-1,-1 0 0,1-1 1,0 1-1,0-1 0,0 1 1,0 0-1,-1-1 0,1 1 1,0 0-1,1 1 0,-1-2-134,1 0 1,-1 1-1,1-1 0,0 0 0,-1 1 0,1-1 0,0 0 0,-1 0 1,1 1-1,0-1 0,0 0 0,-1 0 0,1 0 0,0 0 1,-1 0-1,1 0 0,0 0 0,1-1 0,37-8 456,-10-3-443,0 2 1,1 0 0,0 2 0,47-6 0,-64 13-115,1-1 0,-1-1 0,0 0 0,1-1 1,-1-1-1,-1 0 0,14-7 0,142-84 308,20-10-112,-159 89-179,-1-1-1,32-28 0,0 0-6,-11 17-36,-33 20 5,26-18 1,216-151 214,-230 164-171,-1 1-1,2 1 1,-1 1 0,2 2 0,55-11 0,-45 12-31,0-2 0,52-22-1,-71 22 5,-1-2-1,-1 0 1,0-2 0,30-27-1,-26 21 33,0 1 0,28-16 0,-11 14 30,46-17 1,-48 22-18,63-35 1,13-15-9,48-31 73,-133 78-41,1 2 1,62-26 0,70-15-33,-87 33-63,-29 10 48,-26 9-30,0-1-1,-1 0 1,0-1 0,31-19-1,80-76 59,-107 84-54,-8 6-8,2 2 0,18-10 1,-21 12 12,0 1 1,0-2-1,23-20 1,-30 22-17,1 0 0,1 0 0,-1 1-1,1 0 1,0 1 0,18-10 0,-9 7-1,-1-1-1,16-13 1,-15 11 54,25-14-1,-20 15-99,-9 5 46,-1-1 1,0 0-1,0-1 1,0 0-1,15-14 1,-9 13 84,-16 8-85,-1 1-1,0-1 1,0 0-1,0 0 0,0 0 1,0 0-1,0 0 0,3-3 1,4-3 11,0-1 1,1 1-1,0 1 1,0 0 0,1 0-1,12-4 1,31-19-13,-43 27 100,-2 0-166,-12 2-1042,-2 0 929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0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127 111 10722,'-2'-3'508,"1"-1"0,-1 1 0,0 0 0,0 0 0,0 0-1,-1 0 1,1 1 0,-1-1 0,0 1 0,-5-5 0,8 7-484,0 0-1,0 0 1,-1 0 0,1 0 0,0 0-1,0 0 1,-1 0 0,1 0 0,0 0 0,0 0-1,0-1 1,-1 1 0,1 0 0,0 0-1,0 0 1,-1 0 0,1 1 0,0-1 0,0 0-1,0 0 1,-1 0 0,1 0 0,0 0-1,0 0 1,-1 0 0,1 0 0,0 0-1,0 0 1,0 1 0,0-1 0,-1 0 0,1 0-1,0 0 1,0 0 0,0 1 0,0-1-1,0 0 1,-1 0 0,1 0 0,0 1 0,0-1-1,0 0 1,0 0 0,0 0 0,0 1-1,0-1 1,0 0 0,0 0 0,0 1-1,0-1 1,0 0 0,0 0 0,0 1 0,0-1-1,0 0 1,-1 15 328,1-14-299,0 8 72,0-1 1,1 1-1,0-1 0,0 1 0,1-1 1,0 1-1,0-1 0,1 0 0,6 13 0,-9-21-119,1 0 0,-1 0 0,0 1 0,0-1 0,0 0 0,0 0 0,0 0 0,0 1 0,0-1 0,1 0 0,-1 0 0,0 0 0,0 0 0,0 0 0,0 1 0,1-1 0,-1 0 0,0 0-1,0 0 1,0 0 0,1 0 0,-1 0 0,0 0 0,0 0 0,0 0 0,1 0 0,-1 0 0,0 0 0,0 0 0,1 0 0,-1 0 0,0 0 0,0 0 0,0 0 0,1 0 0,-1 0-1,0 0 1,0 0 0,0 0 0,1 0 0,5-10 111,-1-15-4,-5 12-58,-1-1 0,0 1 1,-1-1-1,-4-15 0,5 23-46,0 1-1,-1 0 0,1 0 1,-1 0-1,0 1 0,-1-1 1,1 0-1,-1 1 0,0-1 1,0 1-1,-1 0 1,1 0-1,-8-6 0,10 9-7,0 0 0,0 0-1,0 1 1,-1-1 0,1 0 0,0 1-1,-1-1 1,1 1 0,0-1-1,-1 1 1,1 0 0,0 0-1,-1-1 1,1 1 0,-1 0 0,1 0-1,0 0 1,-1 1 0,1-1-1,-1 0 1,1 0 0,0 1 0,-2 0-1,0 0 3,1 0-1,1 1 1,-1-1-1,0 1 1,0 0-1,0 0 0,1-1 1,-1 1-1,1 0 1,0 0-1,-1 0 1,0 4-1,-2 2 15,0 1-1,1 0 1,1 0-1,0 0 0,0 0 1,-1 11-1,3-13 5,0-1-1,0 0 0,0 1 0,1-1 1,0 0-1,0 1 0,1-1 0,0 0 1,3 8-1,-5-13-12,1 1 0,0-1 0,0 0 0,-1 1 0,1-1-1,0 0 1,0 0 0,1 1 0,-1-1 0,0 0 0,0 0 0,0 0 0,1 0 0,-1-1 0,1 1 0,-1 0 0,0 0 0,1-1 0,-1 1 0,1-1 0,0 0 0,-1 1 0,1-1-1,-1 0 1,1 0 0,0 0 0,-1 0 0,1 0 0,-1 0 0,1 0 0,-1-1 0,1 1 0,0 0 0,-1-1 0,1 1 0,-1-1 0,1 0 0,-1 0 0,0 1 0,1-1 0,0-1-1,4-2 14,0-1-1,0 1 0,-1-1 1,0 0-1,0 0 0,0 0 0,0-1 1,-1 1-1,0-1 0,0 0 1,-1-1-1,0 1 0,0 0 0,0-1 1,-1 0-1,0 0 0,0 0 1,1-13-1,-3 20-19,0 0 0,1-1 0,-1 1 0,0 0 0,0-1 0,0 1 0,0 0 0,0-1 0,0 1 0,0 0-1,0-1 1,-1 1 0,1 0 0,0-1 0,0 1 0,0 0 0,0 0 0,0-1 0,0 1 0,-1 0 0,1-1 0,0 1 0,0 0 0,0 0 0,-1 0 0,1-1 0,0 1 0,0 0 0,-1 0 0,1 0 0,0-1 0,0 1 0,-1 0 0,1 0 0,0 0 0,-1 0 0,1 0 0,-14 6 29,-9 17 16,16-14-37,1 0-1,-1 0 0,2 0 1,0 1-1,0 0 0,0 0 1,1 0-1,1 1 0,0 0 1,0-1-1,-1 15 0,4-24-6,0-1 1,0 0-1,0 1 0,0-1 0,0 0 0,0 1 1,0-1-1,0 0 0,0 1 0,0-1 1,0 1-1,0-1 0,0 0 0,0 1 0,0-1 1,0 0-1,1 1 0,-1-1 0,0 0 0,0 1 1,0-1-1,0 0 0,1 1 0,-1-1 0,0 0 1,0 0-1,1 1 0,-1-1 0,0 0 0,0 0 1,1 1-1,-1-1 0,0 0 0,1 0 0,0 0 1,10-7 75,10-21 28,-17 22-63,-1 0-1,1 0 1,-1 0-1,0-1 1,3-13-1,-8 20 38,-3 5-58,-5 8-1,6-4-17,1 0 0,-1 1 1,2-1-1,-1 1 0,1-1 1,1 1-1,-1 15 0,2-24-4,-1 0 0,1 0 0,0 0 0,0-1 0,0 1 0,1 0 0,-1 0 0,0 0 0,0-1 0,0 1 0,1 0 0,-1 0 0,0-1 0,0 1 0,1 0 0,-1-1 0,2 2-1,-2-2 2,0 1-1,1-1 0,-1 0 0,0 0 1,1 0-1,-1 0 0,0 0 0,1 0 1,-1 0-1,0 0 0,1 0 0,-1 0 1,1 0-1,-1 0 0,0 0 0,1 0 1,-1 0-1,0-1 0,1 1 0,-1 0 0,0 0 1,1 0-1,-1 0 0,0-1 0,0 1 1,1 0-1,17-21 10,-15 16 1,-1 1 0,0-1 0,0 0-1,0 1 1,0-1 0,-1 0 0,1 0 0,-1 0-1,-1 0 1,1 0 0,-1 0 0,0-1-1,0-6 1,0 12-10,0-1-1,-1 1 1,1 0-1,0-1 1,0 1-1,0-1 1,0 1 0,-1 0-1,1-1 1,0 1-1,-1 0 1,1-1-1,0 1 1,0 0-1,-1 0 1,1-1-1,-1 1 1,1 0 0,0 0-1,-1 0 1,1-1-1,0 1 1,-1 0-1,1 0 1,-1 0-1,1 0 1,0 0 0,-1 0-1,1 0 1,-1 0-1,-15 5 4,-9 17-29,22-18 12,1 0 0,0 1-1,0-1 1,0 0 0,0 1 0,1-1 0,-1 8-1,1-11 10,1 0 0,0 0 0,0 1 0,0-1 0,0 0-1,0 0 1,0 1 0,0-1 0,0 0 0,1 0 0,-1 0 0,0 0-1,1 1 1,0 1 0,0-3 3,-1 0 1,1 1-1,-1-1 0,1 1 0,-1-1 1,1 1-1,0-1 0,-1 0 1,1 0-1,0 1 0,-1-1 0,1 0 1,0 0-1,-1 0 0,1 0 1,0 0-1,-1 1 0,1-1 0,0-1 1,0 1-1,-1 0 0,1 0 1,0 0-1,-1 0 0,1 0 0,0-1 1,0 1-1,3-2-1,0 1 0,-1-1 0,1 0 0,-1 0 0,0-1-1,0 1 1,0 0 0,0-1 0,0 0 0,3-4 0,24-34 17,-25 34-4,-3 3-9,3-2 12,0-1 0,0 0 0,-1 0 0,0 0 0,-1-1 0,0 1 0,0-1 0,3-13 0,-20 32-32,1 7-249,0 1-1,2 1 1,0 0-1,1 1 1,-13 43-1,22-63 206,1-1 42,0 1 0,-1-1-1,1 1 1,0-1 0,-1 1-1,1-1 1,0 1-1,-1-1 1,1 1 0,-1-1-1,1 0 1,-1 1 0,1-1-1,-1 0 1,1 1 0,-1-1-1,0 0 1,1 0-1,-1 0 1,1 1 0,-1-1-1,0 0 1,1 0 0,-2 0-1,1 0-54,-7 0-321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7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 16203,'-4'-2'145,"0"1"0,0 0-1,0 1 1,0-1-1,-1 1 1,1 0-1,0 0 1,0 0-1,-1 0 1,1 1-1,0 0 1,0 0-1,-7 2 1,4 0 8,0 0 0,0 1 0,1-1 1,-1 2-1,1-1 0,0 1 0,-6 5 0,-2 4 78,1 0 0,1 1-1,0 1 1,2-1 0,-13 24-1,16-26-111,1 0 0,0 1 0,0 0 0,2 0 0,-1 0 0,2 1 0,0-1 0,1 1 0,0 0 0,1 0 0,1 0 0,2 21 0,-1-33-103,-1 1 0,1-1-1,0 1 1,0-1 0,0 1-1,1-1 1,-1 0 0,1 0-1,0 1 1,0-1 0,0 0-1,0-1 1,0 1 0,1 0-1,-1-1 1,1 1 0,0-1-1,-1 0 1,1 0 0,0 0 0,0 0-1,1 0 1,-1-1 0,0 1-1,1-1 1,-1 0 0,1 0-1,-1 0 1,1-1 0,-1 1-1,1-1 1,-1 0 0,1 0-1,0 0 1,-1 0 0,1 0-1,-1-1 1,1 0 0,5-2-1,7-2-3,-1-1 1,0 0-1,-1-1 0,1-1 0,-1 0 1,-1-1-1,23-20 0,-10 7 2,-2-2 0,37-46 0,-47 52 0,0-1 0,16-31-1,-27 44-12,0 0 0,0 0 0,-1 0 0,0 0-1,0-1 1,0 1 0,-1-1 0,0 0-1,0 1 1,-1-1 0,1 0 0,-2 1 0,0-8-1,1 11-7,-1 0-1,0 0 1,0 1 0,0-1-1,0 0 1,-1 0-1,1 1 1,-1-1 0,1 1-1,-1-1 1,0 1-1,0 0 1,0 0 0,0 0-1,-4-3 1,1 2-26,1 0 1,-1 1-1,0-1 1,0 1 0,0 0-1,0 1 1,0-1-1,-6 0 1,-4 0 8,0 1 1,0 0-1,1 1 0,-1 1 1,-21 3-1,-4 4-68,2-2-29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1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4000 11666,'0'-10'380,"0"0"0,1 1 0,1-1 0,0 1-1,0-1 1,1 1 0,0 0 0,7-15 0,68-171 353,4-24-710,-52 132 27,13-28-3,32-101-3,78-291 15,-102 362-66,32-78 50,-58 174-42,2 2 1,64-85 0,-52 81-13,49-89 1,-11-24 15,25-44 10,-66 148-26,2 1 0,78-91-1,31-15 78,113-132 626,-192 217-376,88-80 0,-107 116-190,1 3 0,3 2 0,57-33 0,65-23-106,-146 82-7,1 1 0,0 2 0,1 0 0,38-5 1,76-6 85,89-17 454,-189 29-362,0 3 1,0 2 0,72 3 0,137 23 484,-236-19-548,0 0 0,0 1 1,-1 1-1,1 1 0,26 13 0,-11-2 20,53 38 0,-70-45-139,0 1 0,0 1 0,-1 1-1,-1 0 1,0 0 0,-1 2 0,-1 0 0,0 0-1,18 32 1,100 217 268,-91-175-178,28 97 0,-57-147-54,-3 0 0,-1 0 0,1 52 0,-5-46 63,3 0 0,10 47 0,25 33 75,-26-86-143,-2 1-1,12 62 0,4 192 21,-8-69 15,45 481 11,-51-195 44,-12-282-104,19 78-90,-17-264 107,-2 1 1,-6 75-1,0-10-558,1-128-1574,1 3 1595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2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92 14827,'-1'-3'113,"-1"1"1,0 0-1,-1 0 0,1 0 0,0 0 0,-1 0 1,1 0-1,-1 1 0,1-1 0,-1 1 1,1 0-1,-1 0 0,0 0 0,0 0 0,0 0 1,-4 0-1,-7-1 126,0 0 0,-16 1 0,22 1-20,-2 0-153,-1 0 0,0 1 0,1 0 1,-1 1-1,1 0 0,0 1 0,0 0 1,0 0-1,0 1 0,0 1 0,1-1 0,-1 2 1,-12 8-1,12-5-15,-1 0 1,2 0-1,-1 1 0,1 1 1,1-1-1,0 2 1,0-1-1,1 1 0,1 0 1,-7 16-1,4-2 45,0 1 0,2 0 1,1 0-1,1 1 0,1-1 0,1 1 0,2 0 0,3 48 0,0-51-70,2 0 0,0-1-1,1 1 1,2-1-1,0-1 1,2 1 0,0-1-1,2 0 1,0-1-1,16 21 1,-22-35-19,0-1-1,0 0 1,1-1-1,0 1 1,1-1-1,-1-1 1,1 1 0,0-1-1,1 0 1,-1-1-1,1 0 1,0 0-1,0 0 1,0-1-1,0 0 1,1-1 0,-1 0-1,1 0 1,0-1-1,-1 0 1,1 0-1,0-1 1,0 0-1,12-3 1,-4 0 25,1-2 1,-1 0-1,0-1 1,-1-1-1,1 0 1,-1-2-1,-1 0 1,0 0-1,26-21 1,-13 5 79,-1 0 1,-1-2 0,40-52 0,-50 57-49,-2 0-1,0-1 1,-2 0-1,0-1 1,-2-1-1,-1 0 0,0 0 1,-2 0-1,-1-1 1,-1-1-1,1-27 1,-5 37-28,-1 1-1,-1 0 1,-1 0 0,0 0 0,-1 1 0,0-1 0,-1 0-1,-10-21 1,9 25-24,-1 0 0,-1 1-1,0-1 1,0 1 0,-1 1-1,-1 0 1,0 0 0,0 1-1,-1 0 1,0 0 0,-14-9-1,15 13-30,1 0 0,-1 0 0,0 1-1,0 0 1,0 0 0,0 1 0,-1 0-1,1 1 1,-1 0 0,0 1-1,0-1 1,-11 2 0,8 0-139,-1 2-1,1 0 1,-1 0 0,1 2 0,0-1-1,0 2 1,0-1 0,-13 9-1,-1-2-115,4-5-80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1322 127 9114,'-37'-20'663,"-2"1"0,0 3 1,0 1-1,-2 1 0,1 3 0,-2 1 0,1 3 1,-61-5-1,25 9-442,0 3-1,0 4 1,-133 23 0,186-22-101,0 0 0,0 2 1,1 0-1,-1 2 0,2 1 0,-33 18 0,39-18-79,0 1-1,1 1 0,0 0 1,1 1-1,0 1 0,1 0 1,1 1-1,-20 30 0,14-14-32,2 2 0,1 0-1,1 1 1,2 0-1,2 1 1,1 0-1,1 1 1,2 0 0,-1 39-1,4-5 2,3 1 0,4 0 0,20 119 0,-16-141-13,3 0-1,2 0 1,2-1-1,1-1 0,3 0 1,34 58-1,-18-46 1,3-2 0,3-1 0,2-3 0,2-1-1,2-2 1,73 58 0,-105-95 1,1-2 1,0 0-1,0-1 0,1 0 1,1-1-1,0-1 0,0-1 1,0-1-1,1 0 0,0-1 1,32 3-1,2-5 27,0-2 1,82-10-1,106-28 138,-183 26-124,-6 2 16,0-2 0,-1-3 0,86-34 0,-112 36-14,0-1-1,-1 0 1,0-2 0,-1-1 0,-1-1 0,0 0-1,-2-2 1,35-39 0,137-222 408,-126 177-312,-28 43-86,-3-1 0,-2-2 0,45-127 0,-64 145-11,-1-1 1,-3 0 0,-2 0 0,-1-1 0,-3 0 0,-3-86 0,-3 115 12,0 0 0,0 0 0,-2 0 0,0 1 0,-2-1 0,-12-29 0,12 36 1,0 0 0,0 0 1,-1 1-1,-1 0 0,0 0 0,0 1 0,0 0 1,-2 0-1,1 1 0,-19-12 0,10 9 40,0 1-1,-2 2 0,1-1 1,-1 2-1,0 1 0,-33-7 1,-129-9 273,145 19-325,-539-75-303,557 74 151,-109-19-891,109 21 853,0 1 1,-1 0-1,1 1 1,-32 5-1,-6 8-279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3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13235,'0'-6'762,"3"-18"441,-1 19-510,1 14 372,3 22-697,-3 0-1,0 1 1,-3 33-1,1-10-246,0-4-91,9 123-469,-9-170 284,1-6 50,3-13 4,3-29 107,-7 40-7,15-76 347,7-51 1100,-22 108-875,-1 23-561,0 0 0,0 0-1,0 0 1,0 0-1,0 0 1,-1-1 0,1 1-1,0 0 1,0 0 0,0 0-1,0 0 1,0 0-1,0 0 1,0 0 0,0 0-1,0-1 1,0 1 0,-1 0-1,1 0 1,0 0-1,0 0 1,0 0 0,0 0-1,0 0 1,0 0 0,-1 0-1,1 0 1,0 0 0,0 0-1,0 0 1,0 0-1,0 0 1,0 0 0,-1 0-1,1 0 1,0 0 0,0 0-1,0 0 1,0 0-1,0 0 1,-1 0 0,1 0-1,0 0 1,0 0 0,0 0-1,0 0 1,0 0 0,0 0-1,0 1 1,-1-1-1,1 0 1,0 0 0,0 0-1,0 0 1,0 0 0,0 0-1,0 0 1,0 1-1,-3 2 47,1 0 0,0 1 0,0-1 0,0 1-1,1-1 1,-3 9 0,-7 31-161,1 1 0,3 1 0,-2 44 0,21-148 62,-2 11 55,22-162 281,-37 245-39,-7 64-187,9-68-73,2-13-79,0 34 0,4-42-102,-1-16-313,1-18-379,-2 23 851,-1-1 0,0 1 0,0-1 0,-1 1 0,1 0-1,0-1 1,0 1 0,-1-1 0,1 1 0,-1 0 0,1-1 0,-1 1 0,1 0 0,-1 0 0,0-1 0,0 1 0,1 0 0,-1 0 0,0 0 0,0 0-1,-2-2 1,-9-3-325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1988 372 10506,'-3'0'151,"1"-1"-1,-1-1 1,1 1-1,-1 0 1,1-1-1,0 1 1,0-1-1,0 0 0,0 0 1,0 1-1,0-1 1,-2-3-1,-19-30 731,15 22-641,-4-4 60,0 0 1,-1 1-1,-1 0 1,0 1-1,-18-14 0,20 19-163,0 1-1,-1 1 0,0 0 0,-1 1 0,1 1 0,-1 0 0,-25-7 0,-102-24 629,-71-20-199,184 49-538,0 1-1,-53-7 1,66 13-23,0 0 1,0 1 0,0 1-1,0 1 1,0 0 0,0 1 0,-19 6-1,-209 63 134,217-64-130,1 1 0,0 1 0,1 1 0,0 1 0,0 1 1,1 1-1,1 1 0,-40 36 0,-1 10 3,-77 97 1,56-60 33,56-64-39,2 1-1,1 1 0,1 1 0,-20 45 1,-59 166 45,96-229-31,1 1-1,0-1 1,1 1-1,1 0 0,1 0 1,1 0-1,1 1 1,1-1-1,0 0 0,2 1 1,0-1-1,1 0 1,1 0-1,1 0 1,10 24-1,6 9 31,2 0 1,3-1 0,2-2-1,2-1 1,2-1-1,2-2 1,54 56-1,-68-83-34,2-1 0,0-1 0,1-1 0,30 17 0,104 43 37,-149-72-53,10 4 3,44 22 5,2-3 1,125 34-1,-172-58-4,0-1 1,-1-1-1,1 0 1,0-1-1,32-4 0,82-24 37,-17 2-27,-42 18-12,0 3 0,88 6-1,-51 1 12,-74-3-12,1-2 1,52-10-1,70-26 13,25-4-27,-99 29 12,114-22 4,-152 24-3,0-1 0,53-23 0,-93 34-1,55-24 17,98-58 1,-142 74-15,-1-1 1,0-1-1,-1-1 0,0 0 1,-1-1-1,0 0 1,-2-1-1,1 0 0,-2-1 1,14-25-1,-9 8 31,-2 0 1,17-56-1,-26 72 77,-2-1 0,0 1 0,0 0-1,-2-1 1,0 1 0,-1-1 0,-4-26 0,-88-401 210,87 428-320,-1 0 0,-2 0 0,1 0 0,-2 1 0,0 0 0,-1 0 0,-1 1 0,0 1 0,-19-19 0,4 8 13,-1 2-1,-1 0 1,-57-33-1,25 21-3,-1 3 0,-2 3-1,-1 3 1,-1 2 0,-125-28 0,47 25 33,-161-41 7,-39-28-1706,244 65 1233,55 12 47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2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15579,'-10'8'905,"-4"2"-1082,1 1-135,4-4 312,6-4-96,2-5-112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27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16 11931,'-1'-1'72,"0"-1"1,0 1 0,0 0-1,0 0 1,0 0 0,0 0 0,-1 0-1,1 0 1,0 0 0,-1 1-1,1-1 1,-1 0 0,1 1 0,-1-1-1,1 1 1,-1-1 0,1 1-1,-1 0 1,1 0 0,-1 0 0,1 0-1,-4 0 1,2 1 29,1-1 0,-1 1-1,0 0 1,1 1 0,-1-1 0,1 0 0,-1 1-1,1 0 1,-1-1 0,1 1 0,-3 4-1,-5 5 225,1 0 0,1 1 0,-14 23-1,21-34-305,-14 29 260,1 1 0,1 0 0,1 1-1,2 0 1,2 1 0,-8 54-1,9-17-45,2 0-1,6 81 0,1-104-186,2 0 1,2-1-1,2 0 0,2 0 0,29 81 0,-34-116-9,0 0 1,0-1-1,1 0 1,1 0-1,12 16 0,-17-24-14,0 1-1,1-1 1,-1 0-1,1 0 1,-1 0-1,1 0 1,0-1-1,0 1 1,0-1 0,0 0-1,4 2 1,-5-3-1,0 0 1,0 1 0,0-1 0,0 0 0,0 0 0,0 0 0,0-1-1,0 1 1,0-1 0,0 1 0,0-1 0,0 1 0,0-1 0,0 0-1,0 0 1,0 0 0,0 0 0,-1 0 0,3-2 0,5-5 65,-1 0 1,0-1 0,0 0-1,-1 0 1,0 0 0,-1-1-1,0 0 1,7-17 0,31-92 388,-39 104-426,22-72 209,26-148 0,-45 179-211,-2-1 0,-3 1 0,-8-106 0,3 144-29,0 1 1,-2-1 0,0 1 0,0 0 0,-2 0-1,-13-28 1,16 40-55,0-1 1,0 2-1,-1-1 0,0 0 1,1 1-1,-1 0 0,-1 0 1,1 0-1,-1 0 0,-6-4 1,7 6-65,0 0 0,0 1 1,0-1-1,0 1 0,0 0 1,0 0-1,0 0 0,-1 1 1,1-1-1,0 1 0,0 0 1,0 0-1,-1 1 0,1-1 1,-8 3-1,-32 14-630,29-9 235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34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14195,'2'1'176,"0"-1"0,0 1-1,0-1 1,0 1 0,0 0 0,0 0 0,-1-1-1,1 1 1,0 0 0,-1 1 0,1-1 0,0 0-1,2 3 1,-3-2-45,1-1 0,0 1 0,0-1-1,0 1 1,1-1 0,-1 0 0,4 2 0,-5-3-96,0 0 0,0 1 0,0-1 0,0 0-1,0 0 1,1-1 0,-1 1 0,0 0 0,0 0 0,0 0 0,0-1 0,0 1 0,0 0 0,0-1 0,0 1 0,0-1 0,-1 1 0,1-1 0,0 0 0,0 1-1,0-1 1,0 0 0,0-1 0,2-1 30,0-1-1,0 1 0,-1-1 1,0 0-1,0 0 1,0 1-1,0-1 0,0-1 1,-1 1-1,0 0 1,0 0-1,0 0 0,0-1 1,-1 1-1,0-1 0,0 1 1,0-5-1,0 8-57,0 1-1,0 0 0,0 0 1,0 0-1,0-1 0,0 1 1,0 0-1,0 0 0,-1 0 1,1-1-1,0 1 0,0 0 1,0 0-1,0 0 0,0 0 1,0-1-1,0 1 0,-1 0 1,1 0-1,0 0 0,0 0 1,0 0-1,0 0 0,-1-1 1,1 1-1,0 0 0,0 0 1,0 0-1,-1 0 0,1 0 1,0 0-1,0 0 0,0 0 1,-1 0-1,1 0 0,-1 0 1,-5 6 141,-2 13 21,6-13-132,1 0-1,0 1 1,0-1-1,0 1 1,1 7-1,0-12-33,0 1 0,1-1-1,-1 0 1,0 0 0,1 0-1,0 1 1,-1-1 0,3 3-1,-3-4-1,0 0-1,1-1 0,-1 1 1,1-1-1,-1 1 1,1-1-1,-1 1 0,1-1 1,-1 1-1,1-1 1,0 1-1,-1-1 0,1 0 1,0 1-1,-1-1 1,1 0-1,0 1 0,-1-1 1,1 0-1,0 0 1,0 0-1,-1 0 1,1 0-1,0 0 0,1 0 1,0 0 1,0-1 0,0 0 0,0 0 1,0 0-1,0 0 0,0 0 0,0-1 1,0 1-1,0 0 0,-1-1 0,1 1 1,-1-1-1,1 0 0,-1 0 0,1 1 0,-1-1 1,0 0-1,0 0 0,0 0 0,0 0 1,0-1-1,0-1 0,15-50 108,-14 49-69,-1 1 0,0-1 0,0 1 0,-1-1 0,1 0 0,-1 1 0,0-1 0,0 0 0,-1 1 0,0-1 0,-1-7 0,2 12-34,0 0-1,0-1 1,-1 1 0,1 0-1,0-1 1,0 1-1,0 0 1,0 0-1,0-1 1,-1 1 0,1 0-1,0 0 1,0 0-1,-1-1 1,1 1 0,0 0-1,0 0 1,-1 0-1,1 0 1,0-1-1,0 1 1,-1 0 0,1 0-1,0 0 1,-1 0-1,1 0 1,0 0 0,0 0-1,-1 0 1,1 0-1,0 0 1,-1 0-1,1 0 1,0 0 0,0 0-1,-1 0 1,1 0-1,0 0 1,-1 0 0,1 1-1,0-1 1,0 0-1,-1 0 1,1 0-1,0 0 1,0 1 0,-1-1-1,1 0 1,0 0-1,0 0 1,0 1 0,-1-1-1,-10 16 192,7-3-150,1 0 0,0 0 0,0 0 1,1 0-1,1 1 0,0-1 0,1 0 0,3 25 0,-3-35-44,1-1-1,0 1 0,0 0 0,-1-1 0,2 1 0,-1-1 1,0 1-1,0-1 0,3 4 0,-4-6-2,1 0 0,-1 1 1,0-1-1,1 1 0,-1-1 0,0 0 0,1 1 0,-1-1 0,1 0 1,-1 0-1,1 1 0,-1-1 0,1 0 0,-1 0 0,0 0 0,1 0 1,-1 1-1,1-1 0,-1 0 0,1 0 0,0 0 0,0-1 0,0 1 1,-1 0-1,1-1 0,0 1 0,-1 0 0,1-1 0,0 1 1,-1-1-1,1 1 0,-1-1 0,1 1 0,-1-1 0,1 0 0,-1 1 1,1-1-1,-1 0 0,0 1 0,1-1 0,-1 0 0,4-9 22,-1 0-1,0 1 0,0-1 0,-1 0 1,-1 0-1,0 0 0,0-1 0,-1 1 0,0 0 1,-1 0-1,-2-13 0,3 21-10,-1 0-1,1 0 1,0 1-1,-1-1 1,0 0 0,1 0-1,-1 1 1,0-1-1,0 0 1,0 1-1,0-1 1,0 1 0,0 0-1,-1-1 1,1 1-1,0 0 1,-3-2-1,2 2-1,1 1 0,0-1 0,0 1 0,0 0 0,-1 0 0,1 0-1,0 0 1,0 0 0,-1 0 0,1 0 0,0 0 0,0 0 0,0 0-1,-1 1 1,1-1 0,0 0 0,0 1 0,0-1 0,-2 2-1,-2 1 18,0 1-1,0-1 0,0 1 0,1 0 0,-1 1 0,1-1 0,0 1 0,-5 8 0,2-2-8,1 0 1,0 0-1,-4 15 0,8-22-21,1 1-1,-1-1 1,1 1 0,0 0-1,0 0 1,1 0 0,0 0 0,0-1-1,0 1 1,0 0 0,2 6 0,-2-11 2,0 0 1,0 0 0,0 1-1,0-1 1,0 0 0,0 0-1,0 1 1,0-1 0,0 0-1,0 0 1,0 1 0,0-1-1,0 0 1,0 0 0,0 1-1,0-1 1,1 0 0,-1 0 0,0 0-1,0 1 1,0-1 0,0 0-1,1 0 1,-1 0 0,0 0-1,0 1 1,0-1 0,1 0-1,-1 0 1,0 0 0,0 0-1,1 0 1,-1 0 0,0 0-1,1 0 1,4-8-11,2-16-12,-3-21 6,-4 42 19,0 0 0,0 1 1,0-1-1,0 0 1,0 1-1,-1-1 1,1 0-1,-1 1 0,0-1 1,0 1-1,0-1 1,0 1-1,0 0 1,-3-4-1,4 6-2,0 0 0,0 0-1,-1 0 1,1 0 0,0 0 0,0 0-1,-1 0 1,1 0 0,0 0 0,0 0 0,-1 0-1,1 0 1,0 0 0,0 1 0,-1-1 0,1 0-1,0 0 1,0 0 0,-1 0 0,1 0 0,0 1-1,0-1 1,0 0 0,-1 0 0,1 0 0,0 1-1,0-1 1,0 0 0,0 0 0,0 0 0,-1 1-1,1-1 1,0 0 0,0 0 0,0 1-1,0-1 1,0 0 0,0 1 0,0-1 0,0 0-1,0 0 1,0 1 0,0-1 0,0 0 0,0 0-1,0 1 1,0-1 0,0 1 0,-2 15-66,3 8-420,0-19 382,-1-1 0,0 0 0,0 0 0,0 0 0,0 0-1,0 0 1,-1 1 0,0-1 0,-1 5 0,-4-1-189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39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18 12651,'-6'-18'2934,"6"18"-2894,-1 0 0,1 0 0,0 0 1,0 0-1,0 1 0,-1-1 0,1 0 0,0 0 0,0 0 0,0 0 0,0 0 0,-1 0 0,1 0 1,0 1-1,0-1 0,0 0 0,0 0 0,0 0 0,0 0 0,-1 1 0,1-1 0,0 0 0,0 0 1,0 0-1,0 0 0,0 1 0,0-1 0,0 0 0,0 0 0,0 0 0,0 1 0,0-1 0,0 0 1,0 0-1,0 0 0,0 1 0,0-1 0,0 0 0,0 0 0,0 1 0,-1 40 761,1-31-902,-9 293 576,16-647 149,3 537-498,-1 4 208,-9-197-341,0 0-1,0 0 1,0 0 0,0 0-1,0 0 1,0 0 0,0 0-1,0 0 1,0 0-1,0 0 1,0 0 0,0 0-1,0 0 1,0 0 0,0 0-1,0 0 1,-1 0-1,1 0 1,0 0 0,0 0-1,0 0 1,0 0-1,0 0 1,0 0 0,0 0-1,0 0 1,0 0 0,0 0-1,0 0 1,0 0-1,0 0 1,0 0 0,0 0-1,0 0 1,0 0 0,0 0-1,-1 0 1,1 0-1,0 0 1,0 0 0,0 0-1,0 0 1,0 0 0,0 0-1,0 0 1,0 0-1,0 0 1,0 0 0,0 0-1,0 0 1,0 0 0,0 0-1,-2-5-245,2 4 157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1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 14411,'0'4'1963,"-107"278"1858,27-77-3542,71-174-265,41-78-1963,17-54 219,-31 59 1148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8:3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12507,'73'-2'2724,"56"2"-2142,-71 5-289,68 1 544,-107-6-549,0-1 1,0-1-1,0-1 1,31-9-1,-27 6-183,0 0 0,0 2 0,1 1 0,-1 1 0,1 1-1,-1 0 1,1 2 0,0 1 0,-1 1 0,25 6 0,100 15-43,-124-21-42,1-2 0,-1-1 0,1-1 0,25-5 1,-40 5 7,1 0 0,-1 1 0,1 0 0,-1 1 0,1 0 0,-1 0 0,0 1 0,1 0 1,-1 1-1,0 1 0,0-1 0,10 7 0,3-1 10,0-1 0,1-1 0,26 4 0,-35-9-24,0 0 0,1-2 1,-1 1-1,1-2 0,-1 0 1,17-4-1,62-17 116,-62 13-74,1 2-1,0 1 0,61-4 0,-72 9-8,1-1 0,-1-1-1,0 0 1,0-2 0,22-8 0,-30 9-3,1 2 0,20-3 0,-25 5-19,1-1 0,-1-1 1,0 0-1,1 0 1,-1-1-1,15-6 1,-19 7-16,0 0 0,1 1 0,-1-1 0,0 2 0,1-1 0,-1 1 0,11 0 0,-8 0-16,-8 0-99,-11-1-1433,-32-9 903,14 2 206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13515,'0'0'41,"0"-1"0,0 1 0,0 0-1,0 0 1,0 0 0,0-1 0,0 1 0,1 0 0,-1 0 0,0 0-1,0 0 1,0-1 0,0 1 0,0 0 0,1 0 0,-1 0 0,0 0 0,0 0-1,0 0 1,0 0 0,1-1 0,-1 1 0,0 0 0,0 0 0,0 0 0,1 0-1,-1 0 1,0 0 0,0 0 0,1 0 0,-1 0 0,0 0 0,0 0 0,0 0-1,1 0 1,3 8 856,-1 23 78,-1-18-449,-1-5-324,4 32 723,15 59 1,-17-89-900,0 0-1,1 1 1,0-1-1,1-1 1,0 1 0,0-1-1,1 1 1,0-1 0,1-1-1,14 15 1,-19-20-1406,-8-6 912,-10-5 117,0 3-85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6 107 13003,'-6'-3'2712,"13"6"-767,2-1-1001,7-2-248,1-2-144,5-5-168,2-2-128,3-6-560,-1-1-296,-5-3 536,-2-1-160,-9-1-88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2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1 475 15067,'1'0'136,"1"0"0,-1 0 0,1-1 0,-1 1 0,0 0 0,1-1 0,-1 1-1,1-1 1,-1 1 0,0-1 0,1 1 0,-1-1 0,0 0 0,1 0 0,-1 0 0,0 0 0,1-1-1,22-23 502,-16 16-78,158-159 2624,109-56-3313,-273 223 186,20-17-1068,-14 8 148,-8 10 846,0 0-1,0 0 1,0-1 0,0 1-1,0 0 1,0 0 0,0 0-1,0-1 1,0 1 0,0 0 0,0 0-1,0-1 1,0 1 0,0 0-1,0 0 1,0 0 0,0-1-1,0 1 1,0 0 0,0 0 0,-1 0-1,1-1 1,0 1 0,0 0-1,0 0 1,0 0 0,0-1-1,-1 1 1,1 0 0,0 0 0,0 0-1,0 0 1,-1 0 0,1 0-1,0 0 1,0-1 0,0 1-1,-1 0 1,-9-2-454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2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16 121 12819,'-16'17'2405,"20"-27"245,25-31-645,-22 31-1857,1 0 0,0 1 0,1-1 0,0 2 0,1-1 0,0 1 0,13-8 0,-22 15-141,0 0 0,0 1 0,0-1 0,0 1 0,0-1 0,0 1 0,1-1 0,-1 1 0,0 0 0,0-1 0,0 1 1,0 0-1,1 0 0,-1 0 0,0 0 0,0 0 0,0 0 0,1 0 0,-1 1 0,0-1 0,0 0 0,0 1 0,2 0 0,-2 0-2,1 0 0,-1 0 1,0 0-1,0 1 0,0-1 0,0 0 0,0 1 1,-1-1-1,1 1 0,0-1 0,-1 1 1,1-1-1,-1 1 0,1-1 0,-1 3 0,2 6 10,-2 0 0,1 1 0,-1-1 0,-2 15 0,-4 13 16,-2 1 0,-14 40 0,-7 35-43,28-97 8,1-17 4,0 0 0,1 1 0,-1-1 1,0 0-1,0 1 0,0-1 0,0 0 0,1 1 0,-1-1 0,0 0 1,0 0-1,0 1 0,1-1 0,-1 0 0,0 0 0,1 0 1,-1 1-1,0-1 0,0 0 0,1 0 0,-1 0 0,0 0 0,1 0 1,-1 1-1,0-1 0,1 0 0,1 0-1,0-1 0,0 1 1,0-1-1,0 1 0,0-1 0,0 0 0,-1 1 1,1-1-1,0 0 0,0 0 0,-1 0 0,4-3 1,8-6-266,0 0 0,-1-1 0,0 0 1,-1-1-1,0 0 0,15-22 0,-12 9-98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3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14507,'10'-2'1160,"-6"12"-848,-1 8-120,1 8 465,2 4-225,1 8-224,2 4-64,0 1-64,1 0-16,0-8-168,-1-4-136,-4-10-176,3-5 1624,-8-14-1168,-2-2 24,-7-15 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16420,'2'-5'208,"0"0"1,0 0 0,1 0 0,-1 1 0,1-1 0,0 1 0,1 0 0,-1 0 0,0 0-1,1 0 1,0 0 0,5-3 0,-2 2 49,1 1 0,-1-1 0,1 1-1,0 1 1,1-1 0,13-3 0,-1 3-27,0 0-1,1 1 1,-1 2-1,1 0 1,24 2-1,-42 0-214,47 3 92,-46-3-105,-1 0-1,1 0 0,-1 0 0,0 1 1,1-1-1,-1 1 0,0 0 0,6 4 0,-9-5 0,0 0 0,0 0 0,-1 0 0,1 0 0,0 0 0,0 0-1,-1 0 1,1 0 0,-1 0 0,1 0 0,-1 1 0,0-1 0,1 0-1,-1 0 1,0 1 0,0-1 0,0 0 0,0 0 0,0 1 0,0-1-1,0 0 1,0 0 0,-1 1 0,1-1 0,0 0 0,-1 0 0,1 1-1,-1-1 1,0 2 0,-4 5 7,1 0 0,-1 0 0,-6 8 0,5-8-6,-11 16 26,9-14-5,0 1-1,1-1 0,1 1 1,-1 1-1,-7 21 1,13-32-25,1 0 1,0-1 0,0 1-1,-1-1 1,1 1 0,0-1 0,0 1-1,0 0 1,0-1 0,0 1-1,0 0 1,0-1 0,0 1-1,0-1 1,0 1 0,0 0 0,0-1-1,1 1 1,-1-1 0,0 1-1,0-1 1,1 1 0,-1 0 0,0-1-1,1 1 1,-1-1 0,0 1-1,1-1 1,-1 0 0,1 1 0,-1-1-1,1 1 1,-1-1 0,1 0-1,-1 1 1,1-1 0,-1 0 0,1 0-1,0 1 1,-1-1 0,1 0-1,-1 0 1,1 0 0,0 0 0,-1 0-1,1 0 1,-1 0 0,2 0-1,3 0-12,1-1 0,-1 1 0,1-1 0,8-3-1,-2 1-35,-7 2 19,-1 0-1,1 1 0,-1 0 1,1 0-1,-1 0 1,1 0-1,0 0 1,-1 1-1,1 0 1,-1 0-1,1 0 1,7 4-1,-9-3 13,0 0 1,-1 0-1,1 0 0,-1 0 0,0 1 1,1-1-1,-1 1 0,0-1 1,0 1-1,-1 0 0,1 0 1,0 0-1,-1 0 0,0 0 0,0 0 1,0 0-1,0 0 0,1 7 1,-1 0 67,1 0 0,-2 1-1,0-1 1,0 1 0,-1-1 0,0 0 0,0 1 0,-2-1 0,1 0 0,-1 0 0,-1 0 0,1 0 0,-2-1 0,1 1 0,-1-1-1,-1 0 1,0-1 0,0 1 0,-1-1 0,1 0 0,-2-1 0,1 0 0,-11 8 0,10-8-106,-1-1 1,1-1-1,-1 0 1,0 0-1,0 0 0,0-1 1,-1 0-1,1-1 1,-1 0-1,0-1 0,0 0 1,0 0-1,0-1 1,-1-1-1,1 0 0,0 0 1,0 0-1,0-2 1,0 1-1,0-1 0,0-1 1,0 0-1,-16-7 1,-17-10-836,29 13 285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6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369 220 12059,'-1'-6'117,"-1"1"1,1-1 0,-1 1 0,0 0 0,-1-1-1,1 1 1,-1 0 0,0 1 0,0-1 0,0 0-1,-1 1 1,0 0 0,1 0 0,-2 0 0,1 0-1,0 0 1,-1 1 0,0 0 0,1 0 0,-1 0-1,0 1 1,-8-3 0,8 3-50,0 0 0,-1 0 0,1 1 0,-1 0 0,1 0 0,-1 1 0,1-1 0,-1 1 0,0 0 0,1 1 0,-1-1 0,1 1 0,-1 0 0,1 1 0,0-1 0,-1 1 0,1 0 0,0 1 0,0-1 0,0 1 0,0 0 0,-7 6-1,1 2-27,0 0-1,1 1 0,1 0 0,0 0 0,1 1 0,0 1 0,-11 25 1,6-6 5,1 0 0,-9 46 0,13-41 15,2 1 1,2 0-1,1 0 1,2 1-1,2-1 1,1 0-1,3 0 1,1 0-1,1 0 1,21 60 0,-19-73-45,2 1-1,0-1 1,2-1 0,1 0 0,0-1 0,2-1 0,1 0 0,1-1 0,1 0 0,0-2 0,2-1 0,0 0 0,2-1 0,0-2 0,35 21 0,-42-30-22,0 1 0,0-2 0,0 0 0,1-1 0,0-1 0,0-1 0,0 0-1,26 1 1,-32-4 8,-1 0 0,1-1 0,0 0 0,-1-1 0,1 0 0,-1 0 0,0-1 0,1-1 0,-1 0 0,-1 0 0,1-1 0,-1 0 0,1-1 0,15-13 0,-12 7 35,-1-1 1,0-1 0,-1 0-1,-1-1 1,0 0 0,-1-1-1,-1 0 1,0 0 0,-1-1-1,-1 0 1,5-22 0,0-6 110,-2-1 1,-2-1 0,1-51 0,-5 19 116,-4 1 1,-16-115 0,11 153-186,-1 1-1,-3 0 1,-1 1 0,-2 0-1,-1 1 1,-34-62 0,40 87-73,1 1 1,-1 0 0,-1 0-1,0 0 1,0 1 0,-1 0-1,0 1 1,-13-8 0,16 12-15,0 1 1,-1 0 0,1 0 0,-1 0 0,0 1-1,0 1 1,-1-1 0,1 1 0,0 1 0,-1-1-1,1 2 1,-1-1 0,1 1 0,-11 1 0,4 1-97,0 1 0,0 0 1,0 1-1,1 1 0,-24 10 1,-64 41-819,54-28 704,15-10-87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49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12091,'1'1'141,"0"0"0,1-1 0,-1 1 0,0 0 0,0 0 0,0 0 0,0 0 0,0 0 0,0 0 0,0 0 0,0 0 0,-1 0 0,1 0 0,0 1 0,0 0 0,14 28-170,-11-23 262,80 191 1455,-20-41-786,13 16-393,34 75 191,-81-190-558,3-1-1,44 58 1,-44-71-82,111 156 907,-113-151-795,-2 0 0,30 71 0,-27-44-4,4-2 1,52 81-1,1-15 241,46 72-155,85 101 25,-187-261-221,-2 2 0,-3 1 0,22 62 0,8 13-6,-29-74 21,3 0 1,2-2 0,3-2-1,45 50 1,-17-21-53,-4 3 1,-3 3 0,88 177-1,-110-193 11,3-2 0,3-2 0,2-2-1,57 63 1,60 71-17,33 38-8,-154-189 4,37 61 1,-48-65 0,3-2-1,48 53 1,-16-34-42,-39-39 20,-1 0-1,0 2 1,-2 1 0,29 43 0,45 72 1,-88-129-42,0 0 0,-1 0 0,-1 1 1,0 0-1,9 23 0,-9-23-63,-1 2-541,-23-18-1104,6-8 1375,-4-3-127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5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10394,'7'2'1200,"-1"-1"-527,1 1-217,2-2 1088,1 1-568,1-1-184,4 0-15,2-3-169,2 0-64,1-2-160,2 0-64,0 0-136,-2-1-160,-3 0-464,-2 2 1728,-10 4-1232,-2 4 80,-4 2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9 13443,'0'0'43,"0"-1"-1,0 1 1,0 0 0,0-1 0,0 1 0,0 0-1,-1-1 1,1 1 0,0 0 0,0-1 0,0 1 0,0 0-1,0-1 1,-1 1 0,1 0 0,0 0 0,0-1-1,0 1 1,-1 0 0,1 0 0,0-1 0,0 1-1,-1 0 1,1 0 0,0 0 0,-1-1 0,1 1-1,0 0 1,-1 0 0,1 0 0,0 0 0,-1 0-1,-15 1 574,-14 10 174,18-4-643,1 0 0,0 1 0,1 0 0,0 1 0,0 0 0,1 1 0,0 0 0,0 0 1,-9 17-1,12-19-56,1 1 1,0 0-1,0 0 1,1 1-1,0-1 1,1 1-1,0 0 1,1 0-1,0 0 1,0 0-1,1 1 1,0 17-1,1-25-74,0-1 0,1 1-1,-1 0 1,1-1 0,0 1-1,-1-1 1,1 1 0,0-1 0,0 0-1,1 1 1,-1-1 0,0 0-1,1 0 1,0 0 0,-1 0-1,1 0 1,0 0 0,0 0-1,3 1 1,-2-1-1,0 0 0,1 0 0,-1-1 0,1 0 0,0 0 0,-1 0 0,1 0 0,0 0 1,0-1-1,-1 0 0,9 0 0,-3 0 13,1-2 0,0 1 0,-1-1 1,0-1-1,1 0 0,-1 0 0,0 0 1,0-1-1,12-8 0,-18 10-9,0 0-1,0-1 1,0 1-1,-1 0 1,1-1 0,-1 0-1,0 1 1,0-1-1,0 0 1,0 0-1,0 0 1,1-4-1,-2 6-9,-1 0 0,0 0 0,0 0-1,1 0 1,-1 0 0,0 0 0,0 0-1,0 0 1,0 0 0,0 0 0,-1 0 0,1 0-1,0 0 1,0 0 0,-1 1 0,1-1-1,0 0 1,-1 0 0,0-1 0,0 1 1,0-1-1,0 1 1,-1 0 0,1 0 0,-1 0 0,1 0 0,-1 0 0,1 0-1,-1 0 1,1 0 0,-1 1 0,0-1 0,-3 0 0,-3-1 20,-1 0-1,1 1 1,-1 0 0,-11 0 0,17 1-25,0 0-1,1 0 1,-1 0 0,1 0 0,-1 1-1,0-1 1,1 1 0,-1 0-1,1-1 1,-1 1 0,1 0-1,-1 1 1,1-1 0,0 0 0,0 1-1,-1-1 1,1 1 0,-2 2-1,4-4-5,0 0 0,-1 1 0,1-1 0,0 1 1,-1-1-1,1 0 0,0 1 0,0-1 0,0 1 0,-1-1 0,1 1 0,0-1 0,0 1 0,0-1 0,0 0 0,0 1 0,0-1 0,0 1 0,0-1 0,0 1 0,0-1 0,0 1 0,0-1 0,0 1 0,0-1 0,1 1 0,-1-1 0,0 0 0,0 1 0,0-1 0,1 1 0,15 8 2,21-5 2,-23-4 0,-1-1 0,0-1 1,0 0-1,15-5 0,-15 3-4,0 1 1,1 1-1,18-1 1,-31 3-2,-1 1 0,1-1-1,-1 1 1,1-1 0,-1 1 0,1-1 0,-1 1 0,1-1 0,-1 1 0,0-1-1,1 1 1,-1 0 0,0-1 0,0 1 0,1 0 0,-1-1 0,0 1 0,0-1-1,0 1 1,0 0 0,0 0 0,0-1 0,0 1 0,0 0 0,0-1 0,0 1 0,0 0-1,0-1 1,-1 1 0,1 0 0,-5 25-8,2-13-307,0 1 0,1 0 1,-1 14-1,6-23 118,4-3-87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7:29:1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13003,'2'-5'49,"1"0"0,0 0 0,0 0 0,0 1 0,1-1 0,-1 1 0,1-1 0,0 1 0,0 1-1,0-1 1,1 0 0,0 1 0,-1 0 0,1 0 0,0 1 0,0-1 0,1 1 0,-1 0 0,8-2 0,6-1-68,0 1 0,0 1 0,0 1 0,29-1 0,22 6-96,107 17-1,47 2 19,144-42 389,-112 0 19,-189 18-182,121 13-1,120 46 46,-65-9-141,-176-39-20,116 2 0,556-64 23,-609 40-32,243-42 65,91-8 115,-230 56-130,-48 3 54,-179 3-101,1 1-1,0 0 1,-1 1-1,1 0 1,7 1-1,-14-1-8,1-1-1,-1 0 1,0 0-1,0 1 1,0-1-1,0 1 0,0-1 1,1 1-1,-1-1 1,0 1-1,0 0 0,0 0 1,-1-1-1,1 1 1,0 0-1,0 0 1,0 0-1,-1 0 0,1 0 1,0 0-1,-1 0 1,1 0-1,-1 0 1,1 0-1,-1 1 0,1-1 1,-1 0-1,0 0 1,0 0-1,0 1 1,1-1-1,-1 0 0,0 0 1,-1 0-1,1 1 1,0-1-1,-1 2 1,-1-1-36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54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13651,'-1'1'75,"1"-1"0,-1 1 1,1-1-1,-1 1 0,0 0 0,1 0 0,-1-1 0,1 1 1,0 0-1,-1 0 0,1 0 0,-1-1 0,1 1 1,0 0-1,0 0 0,0 0 0,-1 0 0,1 0 1,0 0-1,0 1 0,-2 21 358,2-12-323,0 1 0,0-1 0,1 0 0,1 1 0,0-1 0,0 0 0,1 0-1,1 0 1,4 10 0,-13-54-3253,4 24 2503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54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14683,'6'-5'1480,"2"2"-1071,4-1-129,1 1 536,6 0-248,1 2-120,3-1-168,0 1-72,1-1-88,-1 1-24,-5 0-224,0 1-152,-7 2-280,-3 0-88,-8 2-2065,-9-2 1977,-3 1-272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5:55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11282,'3'4'1465,"4"-3"-897,5 1-168,2-2 1128,4 0-832,0 0-55,1-3-177,1 1-72,-4 1-208,0 0-192,-7 1-408,-8 0 176,-2 2 128,-6 3-72,-6 3-88</inkml:trace>
  <inkml:trace contextRef="#ctx0" brushRef="#br0" timeOffset="1">1 145 13419,'1'7'1176,"8"-4"-712,3-3-168,5 0 352,6-3-79,5-4-97,-1 0-128,4-5 1744,-3 1-1792,-10 4 56,-4 1 96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05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16428,'7'-6'896,"-5"2"-1208,-4 1-32,17 0 328,9 1-96,11 1-81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1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87 13619,'-1'0'153,"1"1"1,0-1-1,-1 0 0,1 1 1,0-1-1,-1 0 0,1 1 1,0-1-1,0 0 0,0 1 1,-1-1-1,1 1 0,0-1 1,0 0-1,0 1 0,0-1 1,0 1-1,0-1 0,0 1 0,0-1 1,0 0-1,0 1 0,0-1 1,0 1-1,0-1 0,0 1 1,16 2 1558,-14-2-1826,361 24 2199,-340-24-2056,1-2 0,0-1 0,-1 0 1,1-2-1,-1-1 0,0-1 0,43-17 0,-1-4-5,-37 14-22,1 1 0,1 2-1,47-11 1,-73 20-5,0 1 0,-1 0 0,1 0 0,0 0 0,0 0 0,0 0 0,-1 1 0,1 0 0,0 0 0,4 1 0,-7-1 4,0-1-1,0 0 1,0 1 0,0 0-1,-1-1 1,1 1 0,0-1-1,0 1 1,0 0 0,0 0-1,-1-1 1,1 1 0,0 0-1,-1 0 1,1 0-1,-1 0 1,1 0 0,-1 0-1,1 0 1,-1 0 0,1 0-1,-1 0 1,0 0 0,0 0-1,0 0 1,0 0 0,1 0-1,-1 0 1,-1 1 0,1-1-1,0 0 1,0 0 0,0 0-1,0 0 1,-1 0 0,1 0-1,-1 0 1,1 0 0,-2 2-1,2-3-3,-1 1 0,1 0-1,-1-1 1,1 1 0,-1 0 0,0-1-1,1 1 1,-1-1 0,0 1-1,0-1 1,0 0 0,1 1 0,-1-1-1,0 0 1,0 1 0,0-1 0,0 0-1,1 0 1,-1 0 0,0 0-1,0 0 1,0 0 0,0 0 0,0 0-1,0 0 1,1 0 0,-1 0-1,0 0 1,-1-1 0,-32-10-105,23 6 70,-3 2 13,1 0 0,-1 0-1,1 1 1,-1 1 0,0 0 0,0 1-1,0 1 1,1 0 0,-1 1 0,-16 4-1,-13 6-1,-76 31 0,83-27 16,-1-3-1,-70 17 1,79-26 7,0-1 1,0-1 0,0-1 0,-45-5 0,59 3 8,0-1 1,1-1-1,-1 0 1,1-1-1,0-1 1,0 0-1,0 0 1,1-1 0,0-1-1,0 0 1,-14-12-1,26 19-6,-1 0 0,1 0 0,0 0 0,0 0 0,-1-1 0,1 1-1,0 0 1,0 0 0,0 0 0,-1-1 0,1 1 0,0 0 0,0 0 0,0-1 0,0 1 0,-1 0-1,1 0 1,0-1 0,0 1 0,0 0 0,0-1 0,0 1 0,0 0 0,0 0 0,0-1 0,0 1-1,0 0 1,0-1 0,0 1 0,0-1 0,9-2-26,18 5-16,-23-2 34,553 23-158,-547-23 130,1 0 0,-1-1-1,1 0 1,-1-1 0,0 0 0,1 0 0,-1-1-1,0 0 1,-1-1 0,12-6 0,-12 2-92,-14 6 11,-19 7 18,-28 12 113,0-2 1,0-2-1,-1-3 0,-1-2 1,1-2-1,-65-2 0,87-3 17,-40-3 2,127-5-324,103-9-975,-158 16 1265,47-8-251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6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4 146 12571,'-4'-6'1584,"11"6"-171,3 0-1107,-1-1-39,-1 0 1,0 0-1,0-1 1,0-1-1,0 1 1,0-1-1,-1 0 0,1-1 1,-1 0-1,8-5 1,-8 4-145,1 0 1,0 1 0,0 0-1,0 1 1,1 0-1,-1 0 1,1 0 0,15-1-1,-9 4-77,1 1 0,-1 1-1,0 1 1,0 0-1,0 1 1,0 0 0,0 1-1,16 9 1,-6-4 15,35 9 0,-51-17-12,0 0 0,1-1 1,-1 0-1,0-1 0,1 0 0,-1 0 0,17-3 0,41-14 407,-48 11-347,0 1 1,1 1 0,23-2 0,4 3-39,-22 3-30,0-1 1,0-2-1,0 0 0,0-2 0,-1-1 1,32-11-1,-20 1 22,-15 6 25,28-9 0,-42 17-68,0 0 0,1 1 0,-1 0 0,1 0 0,-1 0 1,1 1-1,14 1 0,-9 1-3,1 1-10,0-1-1,1 0 1,-1-1-1,1-1 1,-1-1-1,1 0 1,-1 0-1,22-6 1,-13 2 32,1 2 0,1 0 0,-1 2 1,0 0-1,0 2 0,35 5 0,56 0-14,-22-12-6,-66 2 8,1 2-1,-1 1 0,0 1 0,0 2 1,53 9-1,-49-5-14,0-2 0,0-1 0,1-1 0,55-4 0,-45 0-27,73 7-1,-25 9-10,-51-7 47,0-1 0,0-3 0,77-1 0,-32-10-29,138 7 1,-116 9 50,147 6 17,-210-12-71,1 3 1,-1 1 0,64 19-1,-63-14 2,1-1 0,1-2-1,48 1 1,-39-8 12,2-1 7,100 14 1,-97-6 4,90 2-1,62-13-16,30 1-17,-186 4 11,343 21-8,-339-18 22,0-3 0,0-2 0,110-15 0,-137 10-1,-1 2 0,1 1 0,0 1 0,0 2 1,39 6-1,-49-4-17,-1-2 1,25-1 0,-28-1 0,1 1-1,-1 1 1,31 6 0,-34-4 20,0 0-1,1-1 1,-1-1-1,0-1 1,1 0 0,-1-1-1,1-1 1,17-3-1,-34 5-6,0 0-1,0 0 0,0 0 0,0 0 1,0 0-1,0 0 0,0 0 0,-1 0 0,1 0 1,0-1-1,0 1 0,0 0 0,0 0 1,0 0-1,0 0 0,0 0 0,0 0 1,0 0-1,0 0 0,0 0 0,0 0 1,0 0-1,0 0 0,0 0 0,0 0 1,0 0-1,-1 0 0,1 0 0,0-1 1,0 1-1,0 0 0,0 0 0,0 0 1,0 0-1,0 0 0,0 0 0,0 0 0,0 0 1,0 0-1,0 0 0,0 0 0,0 0 1,0-1-1,0 1 0,1 0 0,-1 0 1,0 0-1,0 0 0,0 0 0,0 0 1,0 0-1,0 0 0,0 0 0,0 0 1,0 0-1,0 0 0,0 0 0,0 0 1,0 0-1,0 0 0,0-1 0,0 1 1,0 0-1,0 0 0,1 0 0,-1 0 1,0 0-1,0 0 0,-11-5-400,-15-2-164,4 7 402,-2-3-79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7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330 108 11723,'2'-3'137,"4"-5"569,1-1 0,-2 0 0,1 0 0,4-12 1,-9 19-529,0 0 0,-1 0 1,1 1-1,-1-1 1,1 0-1,-1 0 0,0 0 1,0 0-1,0 0 1,0 0-1,0 0 0,0 1 1,-1-4-1,0 3-70,1 1 0,-1 0 0,0 0 1,1 0-1,-1 0 0,0 0 0,0 0 0,0 0 0,0 0 0,0 0 0,0 1 0,0-1 0,0 0 0,0 0 0,0 1 0,-1-1 0,1 1 0,0-1 0,0 1 0,0 0 1,-1-1-1,-1 1 0,-4-1 6,0 1 0,0 0 0,0 0 1,0 1-1,0-1 0,0 1 0,0 1 1,0 0-1,0 0 0,1 0 0,-1 1 1,1-1-1,-1 2 0,1-1 0,-6 5 1,-5 3-63,1 2 0,0-1 1,1 2-1,-15 17 0,15-13-40,0 1 0,1 0-1,1 1 1,1 0 0,1 1-1,1 1 1,-13 38 0,17-41-3,1 0 1,1 0 0,1 0 0,0 1 0,2 0 0,0-1 0,1 1 0,1 0 0,6 33 0,-6-47-8,1 0 1,-1 0 0,1-1 0,0 1 0,0 0 0,1-1-1,0 0 1,0 0 0,0 0 0,1 0 0,-1 0 0,1 0 0,0-1-1,0 0 1,8 6 0,-7-7 2,0 0-1,0-1 0,0 1 1,1-1-1,-1-1 0,1 1 1,-1-1-1,1 0 1,-1 0-1,1 0 0,0-1 1,-1 0-1,1 0 0,0 0 1,-1-1-1,9-2 1,0 0 5,0-1 0,0-1 0,0-1 0,-1 0 0,0 0 0,0-2 0,0 1 1,-1-2-1,0 1 0,-1-2 0,0 1 0,-1-2 0,0 1 0,11-15 1,-20 23-6,1-1 1,-1 1-1,1 0 1,-1-1-1,0 1 1,0-1-1,0 0 1,0 1-1,-1-1 1,1 0-1,-1 0 1,1 1-1,-1-1 1,0 0-1,-1-4 1,1 6-4,0-1 1,-1 1 0,1 0 0,-1-1 0,0 1 0,1 0 0,-1-1 0,0 1 0,0 0 0,0 0 0,0 0 0,0 0 0,0 0 0,0 0 0,0 0 0,-1 0 0,1 0 0,0 1 0,0-1 0,-1 0 0,1 1 0,-1-1 0,1 1 0,0-1 0,-1 1 0,1 0 0,-1 0 0,1 0 0,-1-1 0,-1 2 0,-4-2 4,0 2 0,0-1 0,0 1 1,0 0-1,-1 0 0,2 1 1,-1 0-1,0 0 0,0 1 0,1 0 1,-1 0-1,1 1 0,0-1 1,0 1-1,0 0 0,1 1 0,-1 0 1,1 0-1,0 0 0,0 0 0,1 1 1,0 0-1,-7 11 0,11-16-7,-1 0 1,1-1-1,-1 1 0,1 0 0,0 0 0,-1 0 0,1 0 0,0 0 0,0 0 1,0 0-1,0 0 0,0 0 0,0 0 0,0 0 0,0 0 0,0 0 0,0 1 1,1-2-1,-1 1 0,0-1 0,1 0 0,-1 1 0,0-1 0,1 0 0,-1 1 0,0-1 0,1 0 0,-1 0 0,1 1 0,-1-1 0,1 0 0,-1 0 0,0 0 0,1 0 0,-1 0 0,1 1 0,-1-1 1,1 0-1,-1 0 0,1 0 0,-1 0 0,2-1 0,1 1 1,1-1-1,0 0 1,-1 0 0,1 0-1,-1-1 1,1 1 0,5-5 0,58-45-11,-51 37 0,1 1 0,0 0 0,22-11 0,-38 23 8,1 0-1,-1 0 1,0 1-1,1-1 1,-1 0-1,1 1 1,-1-1-1,1 1 1,-1-1-1,1 1 1,-1 0-1,1-1 1,0 1-1,-1 0 1,1 0-1,-1 0 1,1 1-1,-1-1 1,1 0-1,0 0 1,-1 1-1,1-1 1,-1 1-1,1-1 1,-1 1-1,0 0 1,1 0-1,-1 0 1,0-1-1,1 1 1,-1 0-1,0 1 1,0-1-1,0 0 1,0 0-1,0 0 1,0 1-1,0-1 1,0 0-1,-1 1 1,1-1-1,-1 1 1,1-1-1,0 3 1,2 8-12,0 0 1,-1 0-1,0 0 1,-1 22-1,0-14 4,0-1-21,-1-11-38,1 0 1,-1-1 0,1 1-1,1 0 1,-1-1 0,6 15-1,-7-22 47,0 1 1,0-1-1,1 0 0,-1 1 0,0-1 0,0 0 0,0 0 1,0 1-1,1-1 0,-1 0 0,0 0 0,0 1 0,1-1 1,-1 0-1,0 0 0,0 1 0,1-1 0,-1 0 0,0 0 1,1 0-1,-1 0 0,0 0 0,1 0 0,-1 1 1,0-1-1,1 0 0,-1 0 0,0 0 0,1 0 0,-1 0 1,0 0-1,1 0 0,-1 0 0,0 0 0,1 0 0,-1-1 1,0 1-1,1 0 0,-1 0 0,0 0 0,0 0 0,1 0 1,-1-1-1,0 1 0,1 0 0,-1 0 0,0 0 1,0-1-1,0 1 0,1 0 0,-1 0 0,0-1 0,0 1 1,0 0-1,1-1 0,-1 1 0,0 0 0,0-1 0,0 1 1,0 0-1,0-1 0,12-24-440,0-12 90,3-7-131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7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13 14771,'1'-11'1144,"1"14"-13,-3 20 572,-28 336 1201,28-349-2877,1 0 1,0 0 0,1 0 0,0 0 0,2 11-1,-3-21-23,0 0-1,0 1 0,0-1 0,1 1 0,-1-1 1,0 1-1,0-1 0,0 0 0,0 1 1,0-1-1,1 0 0,-1 1 0,0-1 1,0 1-1,1-1 0,-1 0 0,0 1 0,1-1 1,-1 0-1,0 0 0,1 1 0,-1-1 1,0 0-1,1 0 0,-1 0 0,0 1 0,1-1 1,-1 0-1,1 0 0,-1 0 0,0 0 1,1 0-1,-1 0 0,1 0 0,-1 0 0,1 0 1,-1 0-1,0 0 0,1 0 0,-1 0 1,1 0-1,-1 0 0,1 0 0,-1 0 1,0-1-1,1 1 0,-1 0 0,0 0 0,1 0 1,-1-1-1,0 1 0,1 0 0,-1-1 1,0 1-1,1 0 0,-1-1 0,0 1 0,0 0 1,1-1-1,-1 1 0,0 0 0,0-2 1,18-25 74,-17 25-68,29-52 119,3 1 0,3 3-1,1 0 1,66-66-1,-89 101-180,0 1 0,2 1 0,-1 0 0,2 1 0,-1 0 0,35-16 0,-50 28-249,-38 14-1417,7-6 1295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7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16243,'22'26'1601,"1"0"-953,-1-3-232,7-3 608,1 2-120,0-6-359,-2-4-337,-2-4-1753,1-6 1513,-1-8-296,0-3-184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7T08:06:19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49 12723,'3'-7'1085,"-1"5"-836,-1 0 0,0-1 0,1 1 0,-1 0 0,0-1 0,0 1-1,-1 0 1,1-1 0,0 1 0,-1-1 0,1 1 0,-1-1-1,0 0 1,0-2 0,-1 5-168,1-1 1,-1 1-1,0 0 0,1-1 0,-1 1 1,0 0-1,1 0 0,-1 0 0,0 0 1,0-1-1,1 1 0,-1 0 1,0 0-1,1 1 0,-1-1 0,0 0 1,0 0-1,1 0 0,-1 0 0,0 1 1,1-1-1,-1 0 0,0 0 0,0 1 1,-20 10 680,18-9-605,-17 10 18,1 0 0,0 1 0,1 1-1,0 1 1,1 1 0,1 0-1,-26 35 1,35-42-144,1 0-1,0 1 1,1-1 0,-1 2-1,2-1 1,0 0 0,0 1-1,1 0 1,0 0 0,1 0-1,0 0 1,1 0 0,0 1-1,0-1 1,2 0 0,-1 0-1,5 21 1,-4-27-67,0 0-1,0 0 1,1-1 0,0 1-1,0-1 1,0 1-1,1-1 1,-1 0 0,1 0-1,0 0 1,0 0-1,0 0 1,1-1 0,-1 1-1,1-1 1,0 0-1,0 0 1,0-1 0,0 1-1,1-1 1,-1 0-1,1 0 1,-1 0-1,1 0 1,0-1 0,-1 0-1,1 0 1,0 0-1,0-1 1,0 1 0,0-1-1,0-1 1,0 1-1,0 0 1,-1-1 0,1 0-1,0 0 1,0-1-1,-1 0 1,1 1 0,-1-1-1,1-1 1,4-2-1,3-3-141,-1-1-1,1 0 0,11-13 1,5-6-296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70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0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23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7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01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8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07.06.2022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07.06.2022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07.06.2022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1.xml"/><Relationship Id="rId50" Type="http://schemas.openxmlformats.org/officeDocument/2006/relationships/image" Target="../media/image24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6.xml"/><Relationship Id="rId40" Type="http://schemas.openxmlformats.org/officeDocument/2006/relationships/image" Target="../media/image19.png"/><Relationship Id="rId45" Type="http://schemas.openxmlformats.org/officeDocument/2006/relationships/customXml" Target="../ink/ink20.xml"/><Relationship Id="rId5" Type="http://schemas.openxmlformats.org/officeDocument/2006/relationships/hyperlink" Target="https://www.youtube.com/channel/UCgOVtwfn25rP79CzB8nFZKA?app=desktop" TargetMode="Externa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2.xml"/><Relationship Id="rId10" Type="http://schemas.openxmlformats.org/officeDocument/2006/relationships/image" Target="../media/image4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1.png"/><Relationship Id="rId4" Type="http://schemas.openxmlformats.org/officeDocument/2006/relationships/hyperlink" Target="http://bernhardkoester.de/video/inhalt.htm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1.xml"/><Relationship Id="rId30" Type="http://schemas.openxmlformats.org/officeDocument/2006/relationships/image" Target="../media/image14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3.png"/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.png"/><Relationship Id="rId671" Type="http://schemas.openxmlformats.org/officeDocument/2006/relationships/image" Target="../media/image358.png"/><Relationship Id="rId769" Type="http://schemas.openxmlformats.org/officeDocument/2006/relationships/image" Target="../media/image407.png"/><Relationship Id="rId21" Type="http://schemas.openxmlformats.org/officeDocument/2006/relationships/image" Target="../media/image34.png"/><Relationship Id="rId324" Type="http://schemas.openxmlformats.org/officeDocument/2006/relationships/customXml" Target="../ink/ink183.xml"/><Relationship Id="rId531" Type="http://schemas.openxmlformats.org/officeDocument/2006/relationships/customXml" Target="../ink/ink287.xml"/><Relationship Id="rId629" Type="http://schemas.openxmlformats.org/officeDocument/2006/relationships/image" Target="../media/image337.png"/><Relationship Id="rId170" Type="http://schemas.openxmlformats.org/officeDocument/2006/relationships/customXml" Target="../ink/ink106.xml"/><Relationship Id="rId268" Type="http://schemas.openxmlformats.org/officeDocument/2006/relationships/customXml" Target="../ink/ink155.xml"/><Relationship Id="rId475" Type="http://schemas.openxmlformats.org/officeDocument/2006/relationships/customXml" Target="../ink/ink259.xml"/><Relationship Id="rId682" Type="http://schemas.openxmlformats.org/officeDocument/2006/relationships/customXml" Target="../ink/ink363.xml"/><Relationship Id="rId32" Type="http://schemas.openxmlformats.org/officeDocument/2006/relationships/customXml" Target="../ink/ink37.xml"/><Relationship Id="rId128" Type="http://schemas.openxmlformats.org/officeDocument/2006/relationships/customXml" Target="../ink/ink85.xml"/><Relationship Id="rId335" Type="http://schemas.openxmlformats.org/officeDocument/2006/relationships/image" Target="../media/image191.png"/><Relationship Id="rId542" Type="http://schemas.openxmlformats.org/officeDocument/2006/relationships/image" Target="../media/image294.png"/><Relationship Id="rId181" Type="http://schemas.openxmlformats.org/officeDocument/2006/relationships/image" Target="../media/image114.png"/><Relationship Id="rId402" Type="http://schemas.openxmlformats.org/officeDocument/2006/relationships/customXml" Target="../ink/ink222.xml"/><Relationship Id="rId279" Type="http://schemas.openxmlformats.org/officeDocument/2006/relationships/image" Target="../media/image163.png"/><Relationship Id="rId486" Type="http://schemas.openxmlformats.org/officeDocument/2006/relationships/image" Target="../media/image266.png"/><Relationship Id="rId693" Type="http://schemas.openxmlformats.org/officeDocument/2006/relationships/image" Target="../media/image369.png"/><Relationship Id="rId707" Type="http://schemas.openxmlformats.org/officeDocument/2006/relationships/image" Target="../media/image376.png"/><Relationship Id="rId43" Type="http://schemas.openxmlformats.org/officeDocument/2006/relationships/image" Target="../media/image45.png"/><Relationship Id="rId139" Type="http://schemas.openxmlformats.org/officeDocument/2006/relationships/image" Target="../media/image93.png"/><Relationship Id="rId346" Type="http://schemas.openxmlformats.org/officeDocument/2006/relationships/customXml" Target="../ink/ink194.xml"/><Relationship Id="rId553" Type="http://schemas.openxmlformats.org/officeDocument/2006/relationships/customXml" Target="../ink/ink298.xml"/><Relationship Id="rId760" Type="http://schemas.openxmlformats.org/officeDocument/2006/relationships/customXml" Target="../ink/ink402.xml"/><Relationship Id="rId192" Type="http://schemas.openxmlformats.org/officeDocument/2006/relationships/customXml" Target="../ink/ink117.xml"/><Relationship Id="rId206" Type="http://schemas.openxmlformats.org/officeDocument/2006/relationships/customXml" Target="../ink/ink124.xml"/><Relationship Id="rId413" Type="http://schemas.openxmlformats.org/officeDocument/2006/relationships/image" Target="../media/image230.png"/><Relationship Id="rId497" Type="http://schemas.openxmlformats.org/officeDocument/2006/relationships/customXml" Target="../ink/ink270.xml"/><Relationship Id="rId620" Type="http://schemas.openxmlformats.org/officeDocument/2006/relationships/customXml" Target="../ink/ink332.xml"/><Relationship Id="rId718" Type="http://schemas.openxmlformats.org/officeDocument/2006/relationships/customXml" Target="../ink/ink381.xml"/><Relationship Id="rId357" Type="http://schemas.openxmlformats.org/officeDocument/2006/relationships/image" Target="../media/image202.png"/><Relationship Id="rId54" Type="http://schemas.openxmlformats.org/officeDocument/2006/relationships/customXml" Target="../ink/ink48.xml"/><Relationship Id="rId217" Type="http://schemas.openxmlformats.org/officeDocument/2006/relationships/image" Target="../media/image132.png"/><Relationship Id="rId564" Type="http://schemas.openxmlformats.org/officeDocument/2006/relationships/image" Target="../media/image305.png"/><Relationship Id="rId771" Type="http://schemas.openxmlformats.org/officeDocument/2006/relationships/image" Target="../media/image408.png"/><Relationship Id="rId424" Type="http://schemas.openxmlformats.org/officeDocument/2006/relationships/customXml" Target="../ink/ink233.xml"/><Relationship Id="rId631" Type="http://schemas.openxmlformats.org/officeDocument/2006/relationships/image" Target="../media/image338.png"/><Relationship Id="rId729" Type="http://schemas.openxmlformats.org/officeDocument/2006/relationships/image" Target="../media/image387.png"/><Relationship Id="rId270" Type="http://schemas.openxmlformats.org/officeDocument/2006/relationships/customXml" Target="../ink/ink156.xml"/><Relationship Id="rId65" Type="http://schemas.openxmlformats.org/officeDocument/2006/relationships/image" Target="../media/image56.png"/><Relationship Id="rId130" Type="http://schemas.openxmlformats.org/officeDocument/2006/relationships/customXml" Target="../ink/ink86.xml"/><Relationship Id="rId368" Type="http://schemas.openxmlformats.org/officeDocument/2006/relationships/customXml" Target="../ink/ink205.xml"/><Relationship Id="rId575" Type="http://schemas.openxmlformats.org/officeDocument/2006/relationships/customXml" Target="../ink/ink309.xml"/><Relationship Id="rId782" Type="http://schemas.openxmlformats.org/officeDocument/2006/relationships/customXml" Target="../ink/ink413.xml"/><Relationship Id="rId228" Type="http://schemas.openxmlformats.org/officeDocument/2006/relationships/customXml" Target="../ink/ink135.xml"/><Relationship Id="rId435" Type="http://schemas.openxmlformats.org/officeDocument/2006/relationships/customXml" Target="../ink/ink239.xml"/><Relationship Id="rId642" Type="http://schemas.openxmlformats.org/officeDocument/2006/relationships/customXml" Target="../ink/ink343.xml"/><Relationship Id="rId281" Type="http://schemas.openxmlformats.org/officeDocument/2006/relationships/image" Target="../media/image164.png"/><Relationship Id="rId502" Type="http://schemas.openxmlformats.org/officeDocument/2006/relationships/image" Target="../media/image274.png"/><Relationship Id="rId76" Type="http://schemas.openxmlformats.org/officeDocument/2006/relationships/customXml" Target="../ink/ink59.xml"/><Relationship Id="rId141" Type="http://schemas.openxmlformats.org/officeDocument/2006/relationships/image" Target="../media/image94.png"/><Relationship Id="rId379" Type="http://schemas.openxmlformats.org/officeDocument/2006/relationships/image" Target="../media/image213.png"/><Relationship Id="rId586" Type="http://schemas.openxmlformats.org/officeDocument/2006/relationships/image" Target="../media/image316.png"/><Relationship Id="rId7" Type="http://schemas.openxmlformats.org/officeDocument/2006/relationships/image" Target="../media/image27.png"/><Relationship Id="rId239" Type="http://schemas.openxmlformats.org/officeDocument/2006/relationships/image" Target="../media/image143.png"/><Relationship Id="rId446" Type="http://schemas.openxmlformats.org/officeDocument/2006/relationships/image" Target="../media/image246.png"/><Relationship Id="rId653" Type="http://schemas.openxmlformats.org/officeDocument/2006/relationships/image" Target="../media/image349.png"/><Relationship Id="rId292" Type="http://schemas.openxmlformats.org/officeDocument/2006/relationships/customXml" Target="../ink/ink167.xml"/><Relationship Id="rId306" Type="http://schemas.openxmlformats.org/officeDocument/2006/relationships/customXml" Target="../ink/ink174.xml"/><Relationship Id="rId87" Type="http://schemas.openxmlformats.org/officeDocument/2006/relationships/image" Target="../media/image67.png"/><Relationship Id="rId513" Type="http://schemas.openxmlformats.org/officeDocument/2006/relationships/customXml" Target="../ink/ink278.xml"/><Relationship Id="rId597" Type="http://schemas.openxmlformats.org/officeDocument/2006/relationships/customXml" Target="../ink/ink320.xml"/><Relationship Id="rId720" Type="http://schemas.openxmlformats.org/officeDocument/2006/relationships/customXml" Target="../ink/ink382.xml"/><Relationship Id="rId152" Type="http://schemas.openxmlformats.org/officeDocument/2006/relationships/customXml" Target="../ink/ink97.xml"/><Relationship Id="rId457" Type="http://schemas.openxmlformats.org/officeDocument/2006/relationships/customXml" Target="../ink/ink250.xml"/><Relationship Id="rId664" Type="http://schemas.openxmlformats.org/officeDocument/2006/relationships/customXml" Target="../ink/ink354.xml"/><Relationship Id="rId14" Type="http://schemas.openxmlformats.org/officeDocument/2006/relationships/customXml" Target="../ink/ink28.xml"/><Relationship Id="rId317" Type="http://schemas.openxmlformats.org/officeDocument/2006/relationships/image" Target="../media/image182.png"/><Relationship Id="rId524" Type="http://schemas.openxmlformats.org/officeDocument/2006/relationships/image" Target="../media/image285.png"/><Relationship Id="rId731" Type="http://schemas.openxmlformats.org/officeDocument/2006/relationships/image" Target="../media/image388.png"/><Relationship Id="rId98" Type="http://schemas.openxmlformats.org/officeDocument/2006/relationships/customXml" Target="../ink/ink70.xml"/><Relationship Id="rId163" Type="http://schemas.openxmlformats.org/officeDocument/2006/relationships/image" Target="../media/image105.png"/><Relationship Id="rId370" Type="http://schemas.openxmlformats.org/officeDocument/2006/relationships/customXml" Target="../ink/ink206.xml"/><Relationship Id="rId230" Type="http://schemas.openxmlformats.org/officeDocument/2006/relationships/customXml" Target="../ink/ink136.xml"/><Relationship Id="rId468" Type="http://schemas.openxmlformats.org/officeDocument/2006/relationships/image" Target="../media/image257.png"/><Relationship Id="rId675" Type="http://schemas.openxmlformats.org/officeDocument/2006/relationships/image" Target="../media/image360.png"/><Relationship Id="rId25" Type="http://schemas.openxmlformats.org/officeDocument/2006/relationships/image" Target="../media/image36.png"/><Relationship Id="rId328" Type="http://schemas.openxmlformats.org/officeDocument/2006/relationships/customXml" Target="../ink/ink185.xml"/><Relationship Id="rId535" Type="http://schemas.openxmlformats.org/officeDocument/2006/relationships/customXml" Target="../ink/ink289.xml"/><Relationship Id="rId742" Type="http://schemas.openxmlformats.org/officeDocument/2006/relationships/customXml" Target="../ink/ink393.xml"/><Relationship Id="rId174" Type="http://schemas.openxmlformats.org/officeDocument/2006/relationships/customXml" Target="../ink/ink108.xml"/><Relationship Id="rId381" Type="http://schemas.openxmlformats.org/officeDocument/2006/relationships/image" Target="../media/image214.png"/><Relationship Id="rId602" Type="http://schemas.openxmlformats.org/officeDocument/2006/relationships/image" Target="../media/image324.png"/><Relationship Id="rId241" Type="http://schemas.openxmlformats.org/officeDocument/2006/relationships/image" Target="../media/image144.png"/><Relationship Id="rId479" Type="http://schemas.openxmlformats.org/officeDocument/2006/relationships/customXml" Target="../ink/ink261.xml"/><Relationship Id="rId686" Type="http://schemas.openxmlformats.org/officeDocument/2006/relationships/customXml" Target="../ink/ink365.xml"/><Relationship Id="rId36" Type="http://schemas.openxmlformats.org/officeDocument/2006/relationships/customXml" Target="../ink/ink39.xml"/><Relationship Id="rId339" Type="http://schemas.openxmlformats.org/officeDocument/2006/relationships/image" Target="../media/image193.png"/><Relationship Id="rId546" Type="http://schemas.openxmlformats.org/officeDocument/2006/relationships/image" Target="../media/image296.png"/><Relationship Id="rId753" Type="http://schemas.openxmlformats.org/officeDocument/2006/relationships/image" Target="../media/image399.png"/><Relationship Id="rId101" Type="http://schemas.openxmlformats.org/officeDocument/2006/relationships/image" Target="../media/image74.png"/><Relationship Id="rId185" Type="http://schemas.openxmlformats.org/officeDocument/2006/relationships/image" Target="../media/image116.png"/><Relationship Id="rId406" Type="http://schemas.openxmlformats.org/officeDocument/2006/relationships/customXml" Target="../ink/ink224.xml"/><Relationship Id="rId392" Type="http://schemas.openxmlformats.org/officeDocument/2006/relationships/customXml" Target="../ink/ink217.xml"/><Relationship Id="rId613" Type="http://schemas.openxmlformats.org/officeDocument/2006/relationships/image" Target="../media/image329.png"/><Relationship Id="rId697" Type="http://schemas.openxmlformats.org/officeDocument/2006/relationships/image" Target="../media/image371.png"/><Relationship Id="rId252" Type="http://schemas.openxmlformats.org/officeDocument/2006/relationships/customXml" Target="../ink/ink147.xml"/><Relationship Id="rId47" Type="http://schemas.openxmlformats.org/officeDocument/2006/relationships/image" Target="../media/image47.png"/><Relationship Id="rId112" Type="http://schemas.openxmlformats.org/officeDocument/2006/relationships/customXml" Target="../ink/ink77.xml"/><Relationship Id="rId557" Type="http://schemas.openxmlformats.org/officeDocument/2006/relationships/customXml" Target="../ink/ink300.xml"/><Relationship Id="rId764" Type="http://schemas.openxmlformats.org/officeDocument/2006/relationships/customXml" Target="../ink/ink404.xml"/><Relationship Id="rId196" Type="http://schemas.openxmlformats.org/officeDocument/2006/relationships/customXml" Target="../ink/ink119.xml"/><Relationship Id="rId417" Type="http://schemas.openxmlformats.org/officeDocument/2006/relationships/image" Target="../media/image232.png"/><Relationship Id="rId624" Type="http://schemas.openxmlformats.org/officeDocument/2006/relationships/customXml" Target="../ink/ink334.xml"/><Relationship Id="rId263" Type="http://schemas.openxmlformats.org/officeDocument/2006/relationships/image" Target="../media/image155.png"/><Relationship Id="rId470" Type="http://schemas.openxmlformats.org/officeDocument/2006/relationships/image" Target="../media/image258.png"/><Relationship Id="rId58" Type="http://schemas.openxmlformats.org/officeDocument/2006/relationships/customXml" Target="../ink/ink50.xml"/><Relationship Id="rId123" Type="http://schemas.openxmlformats.org/officeDocument/2006/relationships/image" Target="../media/image85.png"/><Relationship Id="rId330" Type="http://schemas.openxmlformats.org/officeDocument/2006/relationships/customXml" Target="../ink/ink186.xml"/><Relationship Id="rId568" Type="http://schemas.openxmlformats.org/officeDocument/2006/relationships/image" Target="../media/image307.png"/><Relationship Id="rId775" Type="http://schemas.openxmlformats.org/officeDocument/2006/relationships/image" Target="../media/image410.png"/><Relationship Id="rId428" Type="http://schemas.openxmlformats.org/officeDocument/2006/relationships/customXml" Target="../ink/ink235.xml"/><Relationship Id="rId635" Type="http://schemas.openxmlformats.org/officeDocument/2006/relationships/image" Target="../media/image340.png"/><Relationship Id="rId274" Type="http://schemas.openxmlformats.org/officeDocument/2006/relationships/customXml" Target="../ink/ink158.xml"/><Relationship Id="rId481" Type="http://schemas.openxmlformats.org/officeDocument/2006/relationships/customXml" Target="../ink/ink262.xml"/><Relationship Id="rId702" Type="http://schemas.openxmlformats.org/officeDocument/2006/relationships/customXml" Target="../ink/ink373.xml"/><Relationship Id="rId69" Type="http://schemas.openxmlformats.org/officeDocument/2006/relationships/image" Target="../media/image58.png"/><Relationship Id="rId134" Type="http://schemas.openxmlformats.org/officeDocument/2006/relationships/customXml" Target="../ink/ink88.xml"/><Relationship Id="rId579" Type="http://schemas.openxmlformats.org/officeDocument/2006/relationships/customXml" Target="../ink/ink311.xml"/><Relationship Id="rId786" Type="http://schemas.openxmlformats.org/officeDocument/2006/relationships/customXml" Target="../ink/ink415.xml"/><Relationship Id="rId341" Type="http://schemas.openxmlformats.org/officeDocument/2006/relationships/image" Target="../media/image194.png"/><Relationship Id="rId439" Type="http://schemas.openxmlformats.org/officeDocument/2006/relationships/customXml" Target="../ink/ink241.xml"/><Relationship Id="rId646" Type="http://schemas.openxmlformats.org/officeDocument/2006/relationships/customXml" Target="../ink/ink345.xml"/><Relationship Id="rId201" Type="http://schemas.openxmlformats.org/officeDocument/2006/relationships/image" Target="../media/image124.png"/><Relationship Id="rId285" Type="http://schemas.openxmlformats.org/officeDocument/2006/relationships/image" Target="../media/image166.png"/><Relationship Id="rId506" Type="http://schemas.openxmlformats.org/officeDocument/2006/relationships/image" Target="../media/image276.png"/><Relationship Id="rId492" Type="http://schemas.openxmlformats.org/officeDocument/2006/relationships/image" Target="../media/image269.png"/><Relationship Id="rId713" Type="http://schemas.openxmlformats.org/officeDocument/2006/relationships/image" Target="../media/image379.png"/><Relationship Id="rId145" Type="http://schemas.openxmlformats.org/officeDocument/2006/relationships/image" Target="../media/image96.png"/><Relationship Id="rId352" Type="http://schemas.openxmlformats.org/officeDocument/2006/relationships/customXml" Target="../ink/ink197.xml"/><Relationship Id="rId212" Type="http://schemas.openxmlformats.org/officeDocument/2006/relationships/customXml" Target="../ink/ink127.xml"/><Relationship Id="rId657" Type="http://schemas.openxmlformats.org/officeDocument/2006/relationships/image" Target="../media/image351.png"/><Relationship Id="rId296" Type="http://schemas.openxmlformats.org/officeDocument/2006/relationships/customXml" Target="../ink/ink169.xml"/><Relationship Id="rId517" Type="http://schemas.openxmlformats.org/officeDocument/2006/relationships/customXml" Target="../ink/ink280.xml"/><Relationship Id="rId724" Type="http://schemas.openxmlformats.org/officeDocument/2006/relationships/customXml" Target="../ink/ink384.xml"/><Relationship Id="rId60" Type="http://schemas.openxmlformats.org/officeDocument/2006/relationships/customXml" Target="../ink/ink51.xml"/><Relationship Id="rId156" Type="http://schemas.openxmlformats.org/officeDocument/2006/relationships/customXml" Target="../ink/ink99.xml"/><Relationship Id="rId363" Type="http://schemas.openxmlformats.org/officeDocument/2006/relationships/image" Target="../media/image205.png"/><Relationship Id="rId570" Type="http://schemas.openxmlformats.org/officeDocument/2006/relationships/image" Target="../media/image308.png"/><Relationship Id="rId223" Type="http://schemas.openxmlformats.org/officeDocument/2006/relationships/image" Target="../media/image135.png"/><Relationship Id="rId430" Type="http://schemas.openxmlformats.org/officeDocument/2006/relationships/customXml" Target="../ink/ink236.xml"/><Relationship Id="rId668" Type="http://schemas.openxmlformats.org/officeDocument/2006/relationships/customXml" Target="../ink/ink356.xml"/><Relationship Id="rId18" Type="http://schemas.openxmlformats.org/officeDocument/2006/relationships/customXml" Target="../ink/ink30.xml"/><Relationship Id="rId528" Type="http://schemas.openxmlformats.org/officeDocument/2006/relationships/image" Target="../media/image287.png"/><Relationship Id="rId735" Type="http://schemas.openxmlformats.org/officeDocument/2006/relationships/image" Target="../media/image390.png"/><Relationship Id="rId167" Type="http://schemas.openxmlformats.org/officeDocument/2006/relationships/image" Target="../media/image107.png"/><Relationship Id="rId374" Type="http://schemas.openxmlformats.org/officeDocument/2006/relationships/customXml" Target="../ink/ink208.xml"/><Relationship Id="rId581" Type="http://schemas.openxmlformats.org/officeDocument/2006/relationships/customXml" Target="../ink/ink312.xml"/><Relationship Id="rId71" Type="http://schemas.openxmlformats.org/officeDocument/2006/relationships/image" Target="../media/image59.png"/><Relationship Id="rId234" Type="http://schemas.openxmlformats.org/officeDocument/2006/relationships/customXml" Target="../ink/ink138.xml"/><Relationship Id="rId679" Type="http://schemas.openxmlformats.org/officeDocument/2006/relationships/image" Target="../media/image362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8.png"/><Relationship Id="rId441" Type="http://schemas.openxmlformats.org/officeDocument/2006/relationships/customXml" Target="../ink/ink242.xml"/><Relationship Id="rId539" Type="http://schemas.openxmlformats.org/officeDocument/2006/relationships/customXml" Target="../ink/ink291.xml"/><Relationship Id="rId746" Type="http://schemas.openxmlformats.org/officeDocument/2006/relationships/customXml" Target="../ink/ink395.xml"/><Relationship Id="rId178" Type="http://schemas.openxmlformats.org/officeDocument/2006/relationships/customXml" Target="../ink/ink110.xml"/><Relationship Id="rId301" Type="http://schemas.openxmlformats.org/officeDocument/2006/relationships/image" Target="../media/image174.png"/><Relationship Id="rId82" Type="http://schemas.openxmlformats.org/officeDocument/2006/relationships/customXml" Target="../ink/ink62.xml"/><Relationship Id="rId385" Type="http://schemas.openxmlformats.org/officeDocument/2006/relationships/image" Target="../media/image216.png"/><Relationship Id="rId592" Type="http://schemas.openxmlformats.org/officeDocument/2006/relationships/image" Target="../media/image319.png"/><Relationship Id="rId606" Type="http://schemas.openxmlformats.org/officeDocument/2006/relationships/customXml" Target="../ink/ink325.xml"/><Relationship Id="rId245" Type="http://schemas.openxmlformats.org/officeDocument/2006/relationships/image" Target="../media/image146.png"/><Relationship Id="rId452" Type="http://schemas.openxmlformats.org/officeDocument/2006/relationships/image" Target="../media/image249.png"/><Relationship Id="rId105" Type="http://schemas.openxmlformats.org/officeDocument/2006/relationships/image" Target="../media/image76.png"/><Relationship Id="rId312" Type="http://schemas.openxmlformats.org/officeDocument/2006/relationships/customXml" Target="../ink/ink177.xml"/><Relationship Id="rId757" Type="http://schemas.openxmlformats.org/officeDocument/2006/relationships/image" Target="../media/image401.png"/><Relationship Id="rId93" Type="http://schemas.openxmlformats.org/officeDocument/2006/relationships/image" Target="../media/image70.png"/><Relationship Id="rId189" Type="http://schemas.openxmlformats.org/officeDocument/2006/relationships/image" Target="../media/image118.png"/><Relationship Id="rId396" Type="http://schemas.openxmlformats.org/officeDocument/2006/relationships/customXml" Target="../ink/ink219.xml"/><Relationship Id="rId617" Type="http://schemas.openxmlformats.org/officeDocument/2006/relationships/image" Target="../media/image331.png"/><Relationship Id="rId256" Type="http://schemas.openxmlformats.org/officeDocument/2006/relationships/customXml" Target="../ink/ink149.xml"/><Relationship Id="rId463" Type="http://schemas.openxmlformats.org/officeDocument/2006/relationships/customXml" Target="../ink/ink253.xml"/><Relationship Id="rId670" Type="http://schemas.openxmlformats.org/officeDocument/2006/relationships/customXml" Target="../ink/ink357.xml"/><Relationship Id="rId116" Type="http://schemas.openxmlformats.org/officeDocument/2006/relationships/customXml" Target="../ink/ink79.xml"/><Relationship Id="rId323" Type="http://schemas.openxmlformats.org/officeDocument/2006/relationships/image" Target="../media/image185.png"/><Relationship Id="rId530" Type="http://schemas.openxmlformats.org/officeDocument/2006/relationships/image" Target="../media/image288.png"/><Relationship Id="rId768" Type="http://schemas.openxmlformats.org/officeDocument/2006/relationships/customXml" Target="../ink/ink406.xml"/><Relationship Id="rId20" Type="http://schemas.openxmlformats.org/officeDocument/2006/relationships/customXml" Target="../ink/ink31.xml"/><Relationship Id="rId628" Type="http://schemas.openxmlformats.org/officeDocument/2006/relationships/customXml" Target="../ink/ink336.xml"/><Relationship Id="rId267" Type="http://schemas.openxmlformats.org/officeDocument/2006/relationships/image" Target="../media/image157.png"/><Relationship Id="rId474" Type="http://schemas.openxmlformats.org/officeDocument/2006/relationships/image" Target="../media/image260.png"/><Relationship Id="rId127" Type="http://schemas.openxmlformats.org/officeDocument/2006/relationships/image" Target="../media/image87.png"/><Relationship Id="rId681" Type="http://schemas.openxmlformats.org/officeDocument/2006/relationships/image" Target="../media/image363.png"/><Relationship Id="rId779" Type="http://schemas.openxmlformats.org/officeDocument/2006/relationships/image" Target="../media/image412.png"/><Relationship Id="rId31" Type="http://schemas.openxmlformats.org/officeDocument/2006/relationships/image" Target="../media/image39.png"/><Relationship Id="rId334" Type="http://schemas.openxmlformats.org/officeDocument/2006/relationships/customXml" Target="../ink/ink188.xml"/><Relationship Id="rId541" Type="http://schemas.openxmlformats.org/officeDocument/2006/relationships/customXml" Target="../ink/ink292.xml"/><Relationship Id="rId639" Type="http://schemas.openxmlformats.org/officeDocument/2006/relationships/image" Target="../media/image342.png"/><Relationship Id="rId180" Type="http://schemas.openxmlformats.org/officeDocument/2006/relationships/customXml" Target="../ink/ink111.xml"/><Relationship Id="rId278" Type="http://schemas.openxmlformats.org/officeDocument/2006/relationships/customXml" Target="../ink/ink160.xml"/><Relationship Id="rId401" Type="http://schemas.openxmlformats.org/officeDocument/2006/relationships/image" Target="../media/image224.png"/><Relationship Id="rId485" Type="http://schemas.openxmlformats.org/officeDocument/2006/relationships/customXml" Target="../ink/ink264.xml"/><Relationship Id="rId692" Type="http://schemas.openxmlformats.org/officeDocument/2006/relationships/customXml" Target="../ink/ink368.xml"/><Relationship Id="rId706" Type="http://schemas.openxmlformats.org/officeDocument/2006/relationships/customXml" Target="../ink/ink375.xml"/><Relationship Id="rId42" Type="http://schemas.openxmlformats.org/officeDocument/2006/relationships/customXml" Target="../ink/ink42.xml"/><Relationship Id="rId138" Type="http://schemas.openxmlformats.org/officeDocument/2006/relationships/customXml" Target="../ink/ink90.xml"/><Relationship Id="rId345" Type="http://schemas.openxmlformats.org/officeDocument/2006/relationships/image" Target="../media/image196.png"/><Relationship Id="rId552" Type="http://schemas.openxmlformats.org/officeDocument/2006/relationships/image" Target="../media/image299.png"/><Relationship Id="rId191" Type="http://schemas.openxmlformats.org/officeDocument/2006/relationships/image" Target="../media/image119.png"/><Relationship Id="rId205" Type="http://schemas.openxmlformats.org/officeDocument/2006/relationships/image" Target="../media/image126.png"/><Relationship Id="rId412" Type="http://schemas.openxmlformats.org/officeDocument/2006/relationships/customXml" Target="../ink/ink227.xml"/><Relationship Id="rId289" Type="http://schemas.openxmlformats.org/officeDocument/2006/relationships/image" Target="../media/image168.png"/><Relationship Id="rId496" Type="http://schemas.openxmlformats.org/officeDocument/2006/relationships/image" Target="../media/image271.png"/><Relationship Id="rId717" Type="http://schemas.openxmlformats.org/officeDocument/2006/relationships/image" Target="../media/image381.png"/><Relationship Id="rId53" Type="http://schemas.openxmlformats.org/officeDocument/2006/relationships/image" Target="../media/image50.png"/><Relationship Id="rId149" Type="http://schemas.openxmlformats.org/officeDocument/2006/relationships/image" Target="../media/image98.png"/><Relationship Id="rId356" Type="http://schemas.openxmlformats.org/officeDocument/2006/relationships/customXml" Target="../ink/ink199.xml"/><Relationship Id="rId563" Type="http://schemas.openxmlformats.org/officeDocument/2006/relationships/customXml" Target="../ink/ink303.xml"/><Relationship Id="rId770" Type="http://schemas.openxmlformats.org/officeDocument/2006/relationships/customXml" Target="../ink/ink407.xml"/><Relationship Id="rId95" Type="http://schemas.openxmlformats.org/officeDocument/2006/relationships/image" Target="../media/image71.png"/><Relationship Id="rId160" Type="http://schemas.openxmlformats.org/officeDocument/2006/relationships/customXml" Target="../ink/ink101.xml"/><Relationship Id="rId216" Type="http://schemas.openxmlformats.org/officeDocument/2006/relationships/customXml" Target="../ink/ink129.xml"/><Relationship Id="rId423" Type="http://schemas.openxmlformats.org/officeDocument/2006/relationships/image" Target="../media/image235.png"/><Relationship Id="rId258" Type="http://schemas.openxmlformats.org/officeDocument/2006/relationships/customXml" Target="../ink/ink150.xml"/><Relationship Id="rId465" Type="http://schemas.openxmlformats.org/officeDocument/2006/relationships/customXml" Target="../ink/ink254.xml"/><Relationship Id="rId630" Type="http://schemas.openxmlformats.org/officeDocument/2006/relationships/customXml" Target="../ink/ink337.xml"/><Relationship Id="rId672" Type="http://schemas.openxmlformats.org/officeDocument/2006/relationships/customXml" Target="../ink/ink358.xml"/><Relationship Id="rId728" Type="http://schemas.openxmlformats.org/officeDocument/2006/relationships/customXml" Target="../ink/ink386.xml"/><Relationship Id="rId22" Type="http://schemas.openxmlformats.org/officeDocument/2006/relationships/customXml" Target="../ink/ink32.xml"/><Relationship Id="rId64" Type="http://schemas.openxmlformats.org/officeDocument/2006/relationships/customXml" Target="../ink/ink53.xml"/><Relationship Id="rId118" Type="http://schemas.openxmlformats.org/officeDocument/2006/relationships/customXml" Target="../ink/ink80.xml"/><Relationship Id="rId325" Type="http://schemas.openxmlformats.org/officeDocument/2006/relationships/image" Target="../media/image186.png"/><Relationship Id="rId367" Type="http://schemas.openxmlformats.org/officeDocument/2006/relationships/image" Target="../media/image207.png"/><Relationship Id="rId532" Type="http://schemas.openxmlformats.org/officeDocument/2006/relationships/image" Target="../media/image289.png"/><Relationship Id="rId574" Type="http://schemas.openxmlformats.org/officeDocument/2006/relationships/image" Target="../media/image310.png"/><Relationship Id="rId171" Type="http://schemas.openxmlformats.org/officeDocument/2006/relationships/image" Target="../media/image109.png"/><Relationship Id="rId227" Type="http://schemas.openxmlformats.org/officeDocument/2006/relationships/image" Target="../media/image137.png"/><Relationship Id="rId781" Type="http://schemas.openxmlformats.org/officeDocument/2006/relationships/image" Target="../media/image413.png"/><Relationship Id="rId269" Type="http://schemas.openxmlformats.org/officeDocument/2006/relationships/image" Target="../media/image158.png"/><Relationship Id="rId434" Type="http://schemas.openxmlformats.org/officeDocument/2006/relationships/image" Target="../media/image240.png"/><Relationship Id="rId476" Type="http://schemas.openxmlformats.org/officeDocument/2006/relationships/image" Target="../media/image261.png"/><Relationship Id="rId641" Type="http://schemas.openxmlformats.org/officeDocument/2006/relationships/image" Target="../media/image343.png"/><Relationship Id="rId683" Type="http://schemas.openxmlformats.org/officeDocument/2006/relationships/image" Target="../media/image364.png"/><Relationship Id="rId739" Type="http://schemas.openxmlformats.org/officeDocument/2006/relationships/image" Target="../media/image392.png"/><Relationship Id="rId33" Type="http://schemas.openxmlformats.org/officeDocument/2006/relationships/image" Target="../media/image40.png"/><Relationship Id="rId129" Type="http://schemas.openxmlformats.org/officeDocument/2006/relationships/image" Target="../media/image88.png"/><Relationship Id="rId280" Type="http://schemas.openxmlformats.org/officeDocument/2006/relationships/customXml" Target="../ink/ink161.xml"/><Relationship Id="rId336" Type="http://schemas.openxmlformats.org/officeDocument/2006/relationships/customXml" Target="../ink/ink189.xml"/><Relationship Id="rId501" Type="http://schemas.openxmlformats.org/officeDocument/2006/relationships/customXml" Target="../ink/ink272.xml"/><Relationship Id="rId543" Type="http://schemas.openxmlformats.org/officeDocument/2006/relationships/customXml" Target="../ink/ink293.xml"/><Relationship Id="rId75" Type="http://schemas.openxmlformats.org/officeDocument/2006/relationships/image" Target="../media/image61.png"/><Relationship Id="rId140" Type="http://schemas.openxmlformats.org/officeDocument/2006/relationships/customXml" Target="../ink/ink91.xml"/><Relationship Id="rId182" Type="http://schemas.openxmlformats.org/officeDocument/2006/relationships/customXml" Target="../ink/ink112.xml"/><Relationship Id="rId378" Type="http://schemas.openxmlformats.org/officeDocument/2006/relationships/customXml" Target="../ink/ink210.xml"/><Relationship Id="rId403" Type="http://schemas.openxmlformats.org/officeDocument/2006/relationships/image" Target="../media/image225.png"/><Relationship Id="rId585" Type="http://schemas.openxmlformats.org/officeDocument/2006/relationships/customXml" Target="../ink/ink314.xml"/><Relationship Id="rId750" Type="http://schemas.openxmlformats.org/officeDocument/2006/relationships/customXml" Target="../ink/ink397.xml"/><Relationship Id="rId6" Type="http://schemas.openxmlformats.org/officeDocument/2006/relationships/customXml" Target="../ink/ink24.xml"/><Relationship Id="rId238" Type="http://schemas.openxmlformats.org/officeDocument/2006/relationships/customXml" Target="../ink/ink140.xml"/><Relationship Id="rId445" Type="http://schemas.openxmlformats.org/officeDocument/2006/relationships/customXml" Target="../ink/ink244.xml"/><Relationship Id="rId487" Type="http://schemas.openxmlformats.org/officeDocument/2006/relationships/customXml" Target="../ink/ink265.xml"/><Relationship Id="rId610" Type="http://schemas.openxmlformats.org/officeDocument/2006/relationships/customXml" Target="../ink/ink327.xml"/><Relationship Id="rId652" Type="http://schemas.openxmlformats.org/officeDocument/2006/relationships/customXml" Target="../ink/ink348.xml"/><Relationship Id="rId694" Type="http://schemas.openxmlformats.org/officeDocument/2006/relationships/customXml" Target="../ink/ink369.xml"/><Relationship Id="rId708" Type="http://schemas.openxmlformats.org/officeDocument/2006/relationships/customXml" Target="../ink/ink376.xml"/><Relationship Id="rId291" Type="http://schemas.openxmlformats.org/officeDocument/2006/relationships/image" Target="../media/image169.png"/><Relationship Id="rId305" Type="http://schemas.openxmlformats.org/officeDocument/2006/relationships/image" Target="../media/image176.png"/><Relationship Id="rId347" Type="http://schemas.openxmlformats.org/officeDocument/2006/relationships/image" Target="../media/image197.png"/><Relationship Id="rId512" Type="http://schemas.openxmlformats.org/officeDocument/2006/relationships/image" Target="../media/image279.png"/><Relationship Id="rId44" Type="http://schemas.openxmlformats.org/officeDocument/2006/relationships/customXml" Target="../ink/ink43.xml"/><Relationship Id="rId86" Type="http://schemas.openxmlformats.org/officeDocument/2006/relationships/customXml" Target="../ink/ink64.xml"/><Relationship Id="rId151" Type="http://schemas.openxmlformats.org/officeDocument/2006/relationships/image" Target="../media/image99.png"/><Relationship Id="rId389" Type="http://schemas.openxmlformats.org/officeDocument/2006/relationships/image" Target="../media/image218.png"/><Relationship Id="rId554" Type="http://schemas.openxmlformats.org/officeDocument/2006/relationships/image" Target="../media/image300.png"/><Relationship Id="rId596" Type="http://schemas.openxmlformats.org/officeDocument/2006/relationships/image" Target="../media/image321.png"/><Relationship Id="rId761" Type="http://schemas.openxmlformats.org/officeDocument/2006/relationships/image" Target="../media/image403.png"/><Relationship Id="rId193" Type="http://schemas.openxmlformats.org/officeDocument/2006/relationships/image" Target="../media/image120.png"/><Relationship Id="rId207" Type="http://schemas.openxmlformats.org/officeDocument/2006/relationships/image" Target="../media/image127.png"/><Relationship Id="rId249" Type="http://schemas.openxmlformats.org/officeDocument/2006/relationships/image" Target="../media/image148.png"/><Relationship Id="rId414" Type="http://schemas.openxmlformats.org/officeDocument/2006/relationships/customXml" Target="../ink/ink228.xml"/><Relationship Id="rId456" Type="http://schemas.openxmlformats.org/officeDocument/2006/relationships/image" Target="../media/image251.png"/><Relationship Id="rId498" Type="http://schemas.openxmlformats.org/officeDocument/2006/relationships/image" Target="../media/image272.png"/><Relationship Id="rId621" Type="http://schemas.openxmlformats.org/officeDocument/2006/relationships/image" Target="../media/image333.png"/><Relationship Id="rId663" Type="http://schemas.openxmlformats.org/officeDocument/2006/relationships/image" Target="../media/image354.png"/><Relationship Id="rId13" Type="http://schemas.openxmlformats.org/officeDocument/2006/relationships/image" Target="../media/image30.png"/><Relationship Id="rId109" Type="http://schemas.openxmlformats.org/officeDocument/2006/relationships/image" Target="../media/image78.png"/><Relationship Id="rId260" Type="http://schemas.openxmlformats.org/officeDocument/2006/relationships/customXml" Target="../ink/ink151.xml"/><Relationship Id="rId316" Type="http://schemas.openxmlformats.org/officeDocument/2006/relationships/customXml" Target="../ink/ink179.xml"/><Relationship Id="rId523" Type="http://schemas.openxmlformats.org/officeDocument/2006/relationships/customXml" Target="../ink/ink283.xml"/><Relationship Id="rId719" Type="http://schemas.openxmlformats.org/officeDocument/2006/relationships/image" Target="../media/image382.png"/><Relationship Id="rId55" Type="http://schemas.openxmlformats.org/officeDocument/2006/relationships/image" Target="../media/image51.png"/><Relationship Id="rId97" Type="http://schemas.openxmlformats.org/officeDocument/2006/relationships/image" Target="../media/image72.png"/><Relationship Id="rId120" Type="http://schemas.openxmlformats.org/officeDocument/2006/relationships/customXml" Target="../ink/ink81.xml"/><Relationship Id="rId358" Type="http://schemas.openxmlformats.org/officeDocument/2006/relationships/customXml" Target="../ink/ink200.xml"/><Relationship Id="rId565" Type="http://schemas.openxmlformats.org/officeDocument/2006/relationships/customXml" Target="../ink/ink304.xml"/><Relationship Id="rId730" Type="http://schemas.openxmlformats.org/officeDocument/2006/relationships/customXml" Target="../ink/ink387.xml"/><Relationship Id="rId772" Type="http://schemas.openxmlformats.org/officeDocument/2006/relationships/customXml" Target="../ink/ink408.xml"/><Relationship Id="rId162" Type="http://schemas.openxmlformats.org/officeDocument/2006/relationships/customXml" Target="../ink/ink102.xml"/><Relationship Id="rId218" Type="http://schemas.openxmlformats.org/officeDocument/2006/relationships/customXml" Target="../ink/ink130.xml"/><Relationship Id="rId425" Type="http://schemas.openxmlformats.org/officeDocument/2006/relationships/image" Target="../media/image236.png"/><Relationship Id="rId467" Type="http://schemas.openxmlformats.org/officeDocument/2006/relationships/customXml" Target="../ink/ink255.xml"/><Relationship Id="rId632" Type="http://schemas.openxmlformats.org/officeDocument/2006/relationships/customXml" Target="../ink/ink338.xml"/><Relationship Id="rId271" Type="http://schemas.openxmlformats.org/officeDocument/2006/relationships/image" Target="../media/image159.png"/><Relationship Id="rId674" Type="http://schemas.openxmlformats.org/officeDocument/2006/relationships/customXml" Target="../ink/ink359.xml"/><Relationship Id="rId24" Type="http://schemas.openxmlformats.org/officeDocument/2006/relationships/customXml" Target="../ink/ink33.xml"/><Relationship Id="rId66" Type="http://schemas.openxmlformats.org/officeDocument/2006/relationships/customXml" Target="../ink/ink54.xml"/><Relationship Id="rId131" Type="http://schemas.openxmlformats.org/officeDocument/2006/relationships/image" Target="../media/image89.png"/><Relationship Id="rId327" Type="http://schemas.openxmlformats.org/officeDocument/2006/relationships/image" Target="../media/image187.png"/><Relationship Id="rId369" Type="http://schemas.openxmlformats.org/officeDocument/2006/relationships/image" Target="../media/image208.png"/><Relationship Id="rId534" Type="http://schemas.openxmlformats.org/officeDocument/2006/relationships/image" Target="../media/image290.png"/><Relationship Id="rId576" Type="http://schemas.openxmlformats.org/officeDocument/2006/relationships/image" Target="../media/image311.png"/><Relationship Id="rId741" Type="http://schemas.openxmlformats.org/officeDocument/2006/relationships/image" Target="../media/image393.png"/><Relationship Id="rId783" Type="http://schemas.openxmlformats.org/officeDocument/2006/relationships/image" Target="../media/image414.png"/><Relationship Id="rId173" Type="http://schemas.openxmlformats.org/officeDocument/2006/relationships/image" Target="../media/image110.png"/><Relationship Id="rId229" Type="http://schemas.openxmlformats.org/officeDocument/2006/relationships/image" Target="../media/image138.png"/><Relationship Id="rId380" Type="http://schemas.openxmlformats.org/officeDocument/2006/relationships/customXml" Target="../ink/ink211.xml"/><Relationship Id="rId436" Type="http://schemas.openxmlformats.org/officeDocument/2006/relationships/image" Target="../media/image241.png"/><Relationship Id="rId601" Type="http://schemas.openxmlformats.org/officeDocument/2006/relationships/customXml" Target="../ink/ink322.xml"/><Relationship Id="rId643" Type="http://schemas.openxmlformats.org/officeDocument/2006/relationships/image" Target="../media/image344.png"/><Relationship Id="rId240" Type="http://schemas.openxmlformats.org/officeDocument/2006/relationships/customXml" Target="../ink/ink141.xml"/><Relationship Id="rId478" Type="http://schemas.openxmlformats.org/officeDocument/2006/relationships/image" Target="../media/image262.png"/><Relationship Id="rId685" Type="http://schemas.openxmlformats.org/officeDocument/2006/relationships/image" Target="../media/image365.png"/><Relationship Id="rId35" Type="http://schemas.openxmlformats.org/officeDocument/2006/relationships/image" Target="../media/image41.png"/><Relationship Id="rId77" Type="http://schemas.openxmlformats.org/officeDocument/2006/relationships/image" Target="../media/image62.png"/><Relationship Id="rId100" Type="http://schemas.openxmlformats.org/officeDocument/2006/relationships/customXml" Target="../ink/ink71.xml"/><Relationship Id="rId282" Type="http://schemas.openxmlformats.org/officeDocument/2006/relationships/customXml" Target="../ink/ink162.xml"/><Relationship Id="rId338" Type="http://schemas.openxmlformats.org/officeDocument/2006/relationships/customXml" Target="../ink/ink190.xml"/><Relationship Id="rId503" Type="http://schemas.openxmlformats.org/officeDocument/2006/relationships/customXml" Target="../ink/ink273.xml"/><Relationship Id="rId545" Type="http://schemas.openxmlformats.org/officeDocument/2006/relationships/customXml" Target="../ink/ink294.xml"/><Relationship Id="rId587" Type="http://schemas.openxmlformats.org/officeDocument/2006/relationships/customXml" Target="../ink/ink315.xml"/><Relationship Id="rId710" Type="http://schemas.openxmlformats.org/officeDocument/2006/relationships/customXml" Target="../ink/ink377.xml"/><Relationship Id="rId752" Type="http://schemas.openxmlformats.org/officeDocument/2006/relationships/customXml" Target="../ink/ink398.xml"/><Relationship Id="rId8" Type="http://schemas.openxmlformats.org/officeDocument/2006/relationships/customXml" Target="../ink/ink25.xml"/><Relationship Id="rId142" Type="http://schemas.openxmlformats.org/officeDocument/2006/relationships/customXml" Target="../ink/ink92.xml"/><Relationship Id="rId184" Type="http://schemas.openxmlformats.org/officeDocument/2006/relationships/customXml" Target="../ink/ink113.xml"/><Relationship Id="rId391" Type="http://schemas.openxmlformats.org/officeDocument/2006/relationships/image" Target="../media/image219.png"/><Relationship Id="rId405" Type="http://schemas.openxmlformats.org/officeDocument/2006/relationships/image" Target="../media/image226.png"/><Relationship Id="rId447" Type="http://schemas.openxmlformats.org/officeDocument/2006/relationships/customXml" Target="../ink/ink245.xml"/><Relationship Id="rId612" Type="http://schemas.openxmlformats.org/officeDocument/2006/relationships/customXml" Target="../ink/ink328.xml"/><Relationship Id="rId251" Type="http://schemas.openxmlformats.org/officeDocument/2006/relationships/image" Target="../media/image149.png"/><Relationship Id="rId489" Type="http://schemas.openxmlformats.org/officeDocument/2006/relationships/customXml" Target="../ink/ink266.xml"/><Relationship Id="rId654" Type="http://schemas.openxmlformats.org/officeDocument/2006/relationships/customXml" Target="../ink/ink349.xml"/><Relationship Id="rId696" Type="http://schemas.openxmlformats.org/officeDocument/2006/relationships/customXml" Target="../ink/ink370.xml"/><Relationship Id="rId46" Type="http://schemas.openxmlformats.org/officeDocument/2006/relationships/customXml" Target="../ink/ink44.xml"/><Relationship Id="rId293" Type="http://schemas.openxmlformats.org/officeDocument/2006/relationships/image" Target="../media/image170.png"/><Relationship Id="rId307" Type="http://schemas.openxmlformats.org/officeDocument/2006/relationships/image" Target="../media/image177.png"/><Relationship Id="rId349" Type="http://schemas.openxmlformats.org/officeDocument/2006/relationships/image" Target="../media/image198.png"/><Relationship Id="rId514" Type="http://schemas.openxmlformats.org/officeDocument/2006/relationships/image" Target="../media/image280.png"/><Relationship Id="rId556" Type="http://schemas.openxmlformats.org/officeDocument/2006/relationships/image" Target="../media/image301.png"/><Relationship Id="rId721" Type="http://schemas.openxmlformats.org/officeDocument/2006/relationships/image" Target="../media/image383.png"/><Relationship Id="rId763" Type="http://schemas.openxmlformats.org/officeDocument/2006/relationships/image" Target="../media/image404.png"/><Relationship Id="rId88" Type="http://schemas.openxmlformats.org/officeDocument/2006/relationships/customXml" Target="../ink/ink65.xml"/><Relationship Id="rId111" Type="http://schemas.openxmlformats.org/officeDocument/2006/relationships/image" Target="../media/image79.png"/><Relationship Id="rId153" Type="http://schemas.openxmlformats.org/officeDocument/2006/relationships/image" Target="../media/image100.png"/><Relationship Id="rId195" Type="http://schemas.openxmlformats.org/officeDocument/2006/relationships/image" Target="../media/image121.png"/><Relationship Id="rId209" Type="http://schemas.openxmlformats.org/officeDocument/2006/relationships/image" Target="../media/image128.png"/><Relationship Id="rId360" Type="http://schemas.openxmlformats.org/officeDocument/2006/relationships/customXml" Target="../ink/ink201.xml"/><Relationship Id="rId416" Type="http://schemas.openxmlformats.org/officeDocument/2006/relationships/customXml" Target="../ink/ink229.xml"/><Relationship Id="rId598" Type="http://schemas.openxmlformats.org/officeDocument/2006/relationships/image" Target="../media/image322.png"/><Relationship Id="rId220" Type="http://schemas.openxmlformats.org/officeDocument/2006/relationships/customXml" Target="../ink/ink131.xml"/><Relationship Id="rId458" Type="http://schemas.openxmlformats.org/officeDocument/2006/relationships/image" Target="../media/image252.png"/><Relationship Id="rId623" Type="http://schemas.openxmlformats.org/officeDocument/2006/relationships/image" Target="../media/image334.png"/><Relationship Id="rId665" Type="http://schemas.openxmlformats.org/officeDocument/2006/relationships/image" Target="../media/image355.png"/><Relationship Id="rId15" Type="http://schemas.openxmlformats.org/officeDocument/2006/relationships/image" Target="../media/image31.png"/><Relationship Id="rId57" Type="http://schemas.openxmlformats.org/officeDocument/2006/relationships/image" Target="../media/image52.png"/><Relationship Id="rId262" Type="http://schemas.openxmlformats.org/officeDocument/2006/relationships/customXml" Target="../ink/ink152.xml"/><Relationship Id="rId318" Type="http://schemas.openxmlformats.org/officeDocument/2006/relationships/customXml" Target="../ink/ink180.xml"/><Relationship Id="rId525" Type="http://schemas.openxmlformats.org/officeDocument/2006/relationships/customXml" Target="../ink/ink284.xml"/><Relationship Id="rId567" Type="http://schemas.openxmlformats.org/officeDocument/2006/relationships/customXml" Target="../ink/ink305.xml"/><Relationship Id="rId732" Type="http://schemas.openxmlformats.org/officeDocument/2006/relationships/customXml" Target="../ink/ink388.xml"/><Relationship Id="rId99" Type="http://schemas.openxmlformats.org/officeDocument/2006/relationships/image" Target="../media/image73.png"/><Relationship Id="rId122" Type="http://schemas.openxmlformats.org/officeDocument/2006/relationships/customXml" Target="../ink/ink82.xml"/><Relationship Id="rId164" Type="http://schemas.openxmlformats.org/officeDocument/2006/relationships/customXml" Target="../ink/ink103.xml"/><Relationship Id="rId371" Type="http://schemas.openxmlformats.org/officeDocument/2006/relationships/image" Target="../media/image209.png"/><Relationship Id="rId774" Type="http://schemas.openxmlformats.org/officeDocument/2006/relationships/customXml" Target="../ink/ink409.xml"/><Relationship Id="rId427" Type="http://schemas.openxmlformats.org/officeDocument/2006/relationships/image" Target="../media/image237.png"/><Relationship Id="rId469" Type="http://schemas.openxmlformats.org/officeDocument/2006/relationships/customXml" Target="../ink/ink256.xml"/><Relationship Id="rId634" Type="http://schemas.openxmlformats.org/officeDocument/2006/relationships/customXml" Target="../ink/ink339.xml"/><Relationship Id="rId676" Type="http://schemas.openxmlformats.org/officeDocument/2006/relationships/customXml" Target="../ink/ink360.xml"/><Relationship Id="rId26" Type="http://schemas.openxmlformats.org/officeDocument/2006/relationships/customXml" Target="../ink/ink34.xml"/><Relationship Id="rId231" Type="http://schemas.openxmlformats.org/officeDocument/2006/relationships/image" Target="../media/image139.png"/><Relationship Id="rId273" Type="http://schemas.openxmlformats.org/officeDocument/2006/relationships/image" Target="../media/image160.png"/><Relationship Id="rId329" Type="http://schemas.openxmlformats.org/officeDocument/2006/relationships/image" Target="../media/image188.png"/><Relationship Id="rId480" Type="http://schemas.openxmlformats.org/officeDocument/2006/relationships/image" Target="../media/image263.png"/><Relationship Id="rId536" Type="http://schemas.openxmlformats.org/officeDocument/2006/relationships/image" Target="../media/image291.png"/><Relationship Id="rId701" Type="http://schemas.openxmlformats.org/officeDocument/2006/relationships/image" Target="../media/image373.png"/><Relationship Id="rId68" Type="http://schemas.openxmlformats.org/officeDocument/2006/relationships/customXml" Target="../ink/ink55.xml"/><Relationship Id="rId133" Type="http://schemas.openxmlformats.org/officeDocument/2006/relationships/image" Target="../media/image90.png"/><Relationship Id="rId175" Type="http://schemas.openxmlformats.org/officeDocument/2006/relationships/image" Target="../media/image111.png"/><Relationship Id="rId340" Type="http://schemas.openxmlformats.org/officeDocument/2006/relationships/customXml" Target="../ink/ink191.xml"/><Relationship Id="rId578" Type="http://schemas.openxmlformats.org/officeDocument/2006/relationships/image" Target="../media/image312.png"/><Relationship Id="rId743" Type="http://schemas.openxmlformats.org/officeDocument/2006/relationships/image" Target="../media/image394.png"/><Relationship Id="rId785" Type="http://schemas.openxmlformats.org/officeDocument/2006/relationships/image" Target="../media/image415.png"/><Relationship Id="rId200" Type="http://schemas.openxmlformats.org/officeDocument/2006/relationships/customXml" Target="../ink/ink121.xml"/><Relationship Id="rId382" Type="http://schemas.openxmlformats.org/officeDocument/2006/relationships/customXml" Target="../ink/ink212.xml"/><Relationship Id="rId438" Type="http://schemas.openxmlformats.org/officeDocument/2006/relationships/image" Target="../media/image242.png"/><Relationship Id="rId603" Type="http://schemas.openxmlformats.org/officeDocument/2006/relationships/customXml" Target="../ink/ink323.xml"/><Relationship Id="rId645" Type="http://schemas.openxmlformats.org/officeDocument/2006/relationships/image" Target="../media/image345.png"/><Relationship Id="rId687" Type="http://schemas.openxmlformats.org/officeDocument/2006/relationships/image" Target="../media/image366.png"/><Relationship Id="rId242" Type="http://schemas.openxmlformats.org/officeDocument/2006/relationships/customXml" Target="../ink/ink142.xml"/><Relationship Id="rId284" Type="http://schemas.openxmlformats.org/officeDocument/2006/relationships/customXml" Target="../ink/ink163.xml"/><Relationship Id="rId491" Type="http://schemas.openxmlformats.org/officeDocument/2006/relationships/customXml" Target="../ink/ink267.xml"/><Relationship Id="rId505" Type="http://schemas.openxmlformats.org/officeDocument/2006/relationships/customXml" Target="../ink/ink274.xml"/><Relationship Id="rId712" Type="http://schemas.openxmlformats.org/officeDocument/2006/relationships/customXml" Target="../ink/ink378.xml"/><Relationship Id="rId37" Type="http://schemas.openxmlformats.org/officeDocument/2006/relationships/image" Target="../media/image42.png"/><Relationship Id="rId79" Type="http://schemas.openxmlformats.org/officeDocument/2006/relationships/image" Target="../media/image63.png"/><Relationship Id="rId102" Type="http://schemas.openxmlformats.org/officeDocument/2006/relationships/customXml" Target="../ink/ink72.xml"/><Relationship Id="rId144" Type="http://schemas.openxmlformats.org/officeDocument/2006/relationships/customXml" Target="../ink/ink93.xml"/><Relationship Id="rId547" Type="http://schemas.openxmlformats.org/officeDocument/2006/relationships/customXml" Target="../ink/ink295.xml"/><Relationship Id="rId589" Type="http://schemas.openxmlformats.org/officeDocument/2006/relationships/customXml" Target="../ink/ink316.xml"/><Relationship Id="rId754" Type="http://schemas.openxmlformats.org/officeDocument/2006/relationships/customXml" Target="../ink/ink399.xml"/><Relationship Id="rId90" Type="http://schemas.openxmlformats.org/officeDocument/2006/relationships/customXml" Target="../ink/ink66.xml"/><Relationship Id="rId186" Type="http://schemas.openxmlformats.org/officeDocument/2006/relationships/customXml" Target="../ink/ink114.xml"/><Relationship Id="rId351" Type="http://schemas.openxmlformats.org/officeDocument/2006/relationships/image" Target="../media/image199.png"/><Relationship Id="rId393" Type="http://schemas.openxmlformats.org/officeDocument/2006/relationships/image" Target="../media/image220.png"/><Relationship Id="rId407" Type="http://schemas.openxmlformats.org/officeDocument/2006/relationships/image" Target="../media/image227.png"/><Relationship Id="rId449" Type="http://schemas.openxmlformats.org/officeDocument/2006/relationships/customXml" Target="../ink/ink246.xml"/><Relationship Id="rId614" Type="http://schemas.openxmlformats.org/officeDocument/2006/relationships/customXml" Target="../ink/ink329.xml"/><Relationship Id="rId656" Type="http://schemas.openxmlformats.org/officeDocument/2006/relationships/customXml" Target="../ink/ink350.xml"/><Relationship Id="rId211" Type="http://schemas.openxmlformats.org/officeDocument/2006/relationships/image" Target="../media/image129.png"/><Relationship Id="rId253" Type="http://schemas.openxmlformats.org/officeDocument/2006/relationships/image" Target="../media/image150.png"/><Relationship Id="rId295" Type="http://schemas.openxmlformats.org/officeDocument/2006/relationships/image" Target="../media/image171.png"/><Relationship Id="rId309" Type="http://schemas.openxmlformats.org/officeDocument/2006/relationships/image" Target="../media/image178.png"/><Relationship Id="rId460" Type="http://schemas.openxmlformats.org/officeDocument/2006/relationships/image" Target="../media/image253.png"/><Relationship Id="rId516" Type="http://schemas.openxmlformats.org/officeDocument/2006/relationships/image" Target="../media/image281.png"/><Relationship Id="rId698" Type="http://schemas.openxmlformats.org/officeDocument/2006/relationships/customXml" Target="../ink/ink371.xml"/><Relationship Id="rId48" Type="http://schemas.openxmlformats.org/officeDocument/2006/relationships/customXml" Target="../ink/ink45.xml"/><Relationship Id="rId113" Type="http://schemas.openxmlformats.org/officeDocument/2006/relationships/image" Target="../media/image80.png"/><Relationship Id="rId320" Type="http://schemas.openxmlformats.org/officeDocument/2006/relationships/customXml" Target="../ink/ink181.xml"/><Relationship Id="rId558" Type="http://schemas.openxmlformats.org/officeDocument/2006/relationships/image" Target="../media/image302.png"/><Relationship Id="rId723" Type="http://schemas.openxmlformats.org/officeDocument/2006/relationships/image" Target="../media/image384.png"/><Relationship Id="rId765" Type="http://schemas.openxmlformats.org/officeDocument/2006/relationships/image" Target="../media/image405.png"/><Relationship Id="rId155" Type="http://schemas.openxmlformats.org/officeDocument/2006/relationships/image" Target="../media/image101.png"/><Relationship Id="rId197" Type="http://schemas.openxmlformats.org/officeDocument/2006/relationships/image" Target="../media/image122.png"/><Relationship Id="rId362" Type="http://schemas.openxmlformats.org/officeDocument/2006/relationships/customXml" Target="../ink/ink202.xml"/><Relationship Id="rId418" Type="http://schemas.openxmlformats.org/officeDocument/2006/relationships/customXml" Target="../ink/ink230.xml"/><Relationship Id="rId625" Type="http://schemas.openxmlformats.org/officeDocument/2006/relationships/image" Target="../media/image335.png"/><Relationship Id="rId222" Type="http://schemas.openxmlformats.org/officeDocument/2006/relationships/customXml" Target="../ink/ink132.xml"/><Relationship Id="rId264" Type="http://schemas.openxmlformats.org/officeDocument/2006/relationships/customXml" Target="../ink/ink153.xml"/><Relationship Id="rId471" Type="http://schemas.openxmlformats.org/officeDocument/2006/relationships/customXml" Target="../ink/ink257.xml"/><Relationship Id="rId667" Type="http://schemas.openxmlformats.org/officeDocument/2006/relationships/image" Target="../media/image356.png"/><Relationship Id="rId17" Type="http://schemas.openxmlformats.org/officeDocument/2006/relationships/image" Target="../media/image32.png"/><Relationship Id="rId59" Type="http://schemas.openxmlformats.org/officeDocument/2006/relationships/image" Target="../media/image53.png"/><Relationship Id="rId124" Type="http://schemas.openxmlformats.org/officeDocument/2006/relationships/customXml" Target="../ink/ink83.xml"/><Relationship Id="rId527" Type="http://schemas.openxmlformats.org/officeDocument/2006/relationships/customXml" Target="../ink/ink285.xml"/><Relationship Id="rId569" Type="http://schemas.openxmlformats.org/officeDocument/2006/relationships/customXml" Target="../ink/ink306.xml"/><Relationship Id="rId734" Type="http://schemas.openxmlformats.org/officeDocument/2006/relationships/customXml" Target="../ink/ink389.xml"/><Relationship Id="rId776" Type="http://schemas.openxmlformats.org/officeDocument/2006/relationships/customXml" Target="../ink/ink410.xml"/><Relationship Id="rId70" Type="http://schemas.openxmlformats.org/officeDocument/2006/relationships/customXml" Target="../ink/ink56.xml"/><Relationship Id="rId166" Type="http://schemas.openxmlformats.org/officeDocument/2006/relationships/customXml" Target="../ink/ink104.xml"/><Relationship Id="rId331" Type="http://schemas.openxmlformats.org/officeDocument/2006/relationships/image" Target="../media/image189.png"/><Relationship Id="rId373" Type="http://schemas.openxmlformats.org/officeDocument/2006/relationships/image" Target="../media/image210.png"/><Relationship Id="rId429" Type="http://schemas.openxmlformats.org/officeDocument/2006/relationships/image" Target="../media/image238.png"/><Relationship Id="rId580" Type="http://schemas.openxmlformats.org/officeDocument/2006/relationships/image" Target="../media/image313.png"/><Relationship Id="rId636" Type="http://schemas.openxmlformats.org/officeDocument/2006/relationships/customXml" Target="../ink/ink340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40.png"/><Relationship Id="rId440" Type="http://schemas.openxmlformats.org/officeDocument/2006/relationships/image" Target="../media/image243.png"/><Relationship Id="rId678" Type="http://schemas.openxmlformats.org/officeDocument/2006/relationships/customXml" Target="../ink/ink361.xml"/><Relationship Id="rId28" Type="http://schemas.openxmlformats.org/officeDocument/2006/relationships/customXml" Target="../ink/ink35.xml"/><Relationship Id="rId275" Type="http://schemas.openxmlformats.org/officeDocument/2006/relationships/image" Target="../media/image161.png"/><Relationship Id="rId300" Type="http://schemas.openxmlformats.org/officeDocument/2006/relationships/customXml" Target="../ink/ink171.xml"/><Relationship Id="rId482" Type="http://schemas.openxmlformats.org/officeDocument/2006/relationships/image" Target="../media/image264.png"/><Relationship Id="rId538" Type="http://schemas.openxmlformats.org/officeDocument/2006/relationships/image" Target="../media/image292.png"/><Relationship Id="rId703" Type="http://schemas.openxmlformats.org/officeDocument/2006/relationships/image" Target="../media/image374.png"/><Relationship Id="rId745" Type="http://schemas.openxmlformats.org/officeDocument/2006/relationships/image" Target="../media/image395.png"/><Relationship Id="rId81" Type="http://schemas.openxmlformats.org/officeDocument/2006/relationships/image" Target="../media/image64.png"/><Relationship Id="rId135" Type="http://schemas.openxmlformats.org/officeDocument/2006/relationships/image" Target="../media/image91.png"/><Relationship Id="rId177" Type="http://schemas.openxmlformats.org/officeDocument/2006/relationships/image" Target="../media/image112.png"/><Relationship Id="rId342" Type="http://schemas.openxmlformats.org/officeDocument/2006/relationships/customXml" Target="../ink/ink192.xml"/><Relationship Id="rId384" Type="http://schemas.openxmlformats.org/officeDocument/2006/relationships/customXml" Target="../ink/ink213.xml"/><Relationship Id="rId591" Type="http://schemas.openxmlformats.org/officeDocument/2006/relationships/customXml" Target="../ink/ink317.xml"/><Relationship Id="rId605" Type="http://schemas.openxmlformats.org/officeDocument/2006/relationships/customXml" Target="../ink/ink324.xml"/><Relationship Id="rId787" Type="http://schemas.openxmlformats.org/officeDocument/2006/relationships/image" Target="../media/image416.png"/><Relationship Id="rId202" Type="http://schemas.openxmlformats.org/officeDocument/2006/relationships/customXml" Target="../ink/ink122.xml"/><Relationship Id="rId244" Type="http://schemas.openxmlformats.org/officeDocument/2006/relationships/customXml" Target="../ink/ink143.xml"/><Relationship Id="rId647" Type="http://schemas.openxmlformats.org/officeDocument/2006/relationships/image" Target="../media/image346.png"/><Relationship Id="rId689" Type="http://schemas.openxmlformats.org/officeDocument/2006/relationships/image" Target="../media/image367.png"/><Relationship Id="rId39" Type="http://schemas.openxmlformats.org/officeDocument/2006/relationships/image" Target="../media/image43.png"/><Relationship Id="rId286" Type="http://schemas.openxmlformats.org/officeDocument/2006/relationships/customXml" Target="../ink/ink164.xml"/><Relationship Id="rId451" Type="http://schemas.openxmlformats.org/officeDocument/2006/relationships/customXml" Target="../ink/ink247.xml"/><Relationship Id="rId493" Type="http://schemas.openxmlformats.org/officeDocument/2006/relationships/customXml" Target="../ink/ink268.xml"/><Relationship Id="rId507" Type="http://schemas.openxmlformats.org/officeDocument/2006/relationships/customXml" Target="../ink/ink275.xml"/><Relationship Id="rId549" Type="http://schemas.openxmlformats.org/officeDocument/2006/relationships/customXml" Target="../ink/ink296.xml"/><Relationship Id="rId714" Type="http://schemas.openxmlformats.org/officeDocument/2006/relationships/customXml" Target="../ink/ink379.xml"/><Relationship Id="rId756" Type="http://schemas.openxmlformats.org/officeDocument/2006/relationships/customXml" Target="../ink/ink400.xml"/><Relationship Id="rId50" Type="http://schemas.openxmlformats.org/officeDocument/2006/relationships/customXml" Target="../ink/ink46.xml"/><Relationship Id="rId104" Type="http://schemas.openxmlformats.org/officeDocument/2006/relationships/customXml" Target="../ink/ink73.xml"/><Relationship Id="rId146" Type="http://schemas.openxmlformats.org/officeDocument/2006/relationships/customXml" Target="../ink/ink94.xml"/><Relationship Id="rId188" Type="http://schemas.openxmlformats.org/officeDocument/2006/relationships/customXml" Target="../ink/ink115.xml"/><Relationship Id="rId311" Type="http://schemas.openxmlformats.org/officeDocument/2006/relationships/image" Target="../media/image179.png"/><Relationship Id="rId353" Type="http://schemas.openxmlformats.org/officeDocument/2006/relationships/image" Target="../media/image200.png"/><Relationship Id="rId395" Type="http://schemas.openxmlformats.org/officeDocument/2006/relationships/image" Target="../media/image221.png"/><Relationship Id="rId409" Type="http://schemas.openxmlformats.org/officeDocument/2006/relationships/image" Target="../media/image228.png"/><Relationship Id="rId560" Type="http://schemas.openxmlformats.org/officeDocument/2006/relationships/image" Target="../media/image303.png"/><Relationship Id="rId92" Type="http://schemas.openxmlformats.org/officeDocument/2006/relationships/customXml" Target="../ink/ink67.xml"/><Relationship Id="rId213" Type="http://schemas.openxmlformats.org/officeDocument/2006/relationships/image" Target="../media/image130.png"/><Relationship Id="rId420" Type="http://schemas.openxmlformats.org/officeDocument/2006/relationships/customXml" Target="../ink/ink231.xml"/><Relationship Id="rId616" Type="http://schemas.openxmlformats.org/officeDocument/2006/relationships/customXml" Target="../ink/ink330.xml"/><Relationship Id="rId658" Type="http://schemas.openxmlformats.org/officeDocument/2006/relationships/customXml" Target="../ink/ink351.xml"/><Relationship Id="rId255" Type="http://schemas.openxmlformats.org/officeDocument/2006/relationships/image" Target="../media/image151.png"/><Relationship Id="rId297" Type="http://schemas.openxmlformats.org/officeDocument/2006/relationships/image" Target="../media/image172.png"/><Relationship Id="rId462" Type="http://schemas.openxmlformats.org/officeDocument/2006/relationships/image" Target="../media/image254.png"/><Relationship Id="rId518" Type="http://schemas.openxmlformats.org/officeDocument/2006/relationships/image" Target="../media/image282.png"/><Relationship Id="rId725" Type="http://schemas.openxmlformats.org/officeDocument/2006/relationships/image" Target="../media/image385.png"/><Relationship Id="rId115" Type="http://schemas.openxmlformats.org/officeDocument/2006/relationships/image" Target="../media/image81.png"/><Relationship Id="rId157" Type="http://schemas.openxmlformats.org/officeDocument/2006/relationships/image" Target="../media/image102.png"/><Relationship Id="rId322" Type="http://schemas.openxmlformats.org/officeDocument/2006/relationships/customXml" Target="../ink/ink182.xml"/><Relationship Id="rId364" Type="http://schemas.openxmlformats.org/officeDocument/2006/relationships/customXml" Target="../ink/ink203.xml"/><Relationship Id="rId767" Type="http://schemas.openxmlformats.org/officeDocument/2006/relationships/image" Target="../media/image406.png"/><Relationship Id="rId61" Type="http://schemas.openxmlformats.org/officeDocument/2006/relationships/image" Target="../media/image54.png"/><Relationship Id="rId199" Type="http://schemas.openxmlformats.org/officeDocument/2006/relationships/image" Target="../media/image123.png"/><Relationship Id="rId571" Type="http://schemas.openxmlformats.org/officeDocument/2006/relationships/customXml" Target="../ink/ink307.xml"/><Relationship Id="rId627" Type="http://schemas.openxmlformats.org/officeDocument/2006/relationships/image" Target="../media/image336.png"/><Relationship Id="rId669" Type="http://schemas.openxmlformats.org/officeDocument/2006/relationships/image" Target="../media/image357.png"/><Relationship Id="rId19" Type="http://schemas.openxmlformats.org/officeDocument/2006/relationships/image" Target="../media/image33.png"/><Relationship Id="rId224" Type="http://schemas.openxmlformats.org/officeDocument/2006/relationships/customXml" Target="../ink/ink133.xml"/><Relationship Id="rId266" Type="http://schemas.openxmlformats.org/officeDocument/2006/relationships/customXml" Target="../ink/ink154.xml"/><Relationship Id="rId431" Type="http://schemas.openxmlformats.org/officeDocument/2006/relationships/customXml" Target="../ink/ink237.xml"/><Relationship Id="rId473" Type="http://schemas.openxmlformats.org/officeDocument/2006/relationships/customXml" Target="../ink/ink258.xml"/><Relationship Id="rId529" Type="http://schemas.openxmlformats.org/officeDocument/2006/relationships/customXml" Target="../ink/ink286.xml"/><Relationship Id="rId680" Type="http://schemas.openxmlformats.org/officeDocument/2006/relationships/customXml" Target="../ink/ink362.xml"/><Relationship Id="rId736" Type="http://schemas.openxmlformats.org/officeDocument/2006/relationships/customXml" Target="../ink/ink390.xml"/><Relationship Id="rId30" Type="http://schemas.openxmlformats.org/officeDocument/2006/relationships/customXml" Target="../ink/ink36.xml"/><Relationship Id="rId126" Type="http://schemas.openxmlformats.org/officeDocument/2006/relationships/customXml" Target="../ink/ink84.xml"/><Relationship Id="rId168" Type="http://schemas.openxmlformats.org/officeDocument/2006/relationships/customXml" Target="../ink/ink105.xml"/><Relationship Id="rId333" Type="http://schemas.openxmlformats.org/officeDocument/2006/relationships/image" Target="../media/image190.png"/><Relationship Id="rId540" Type="http://schemas.openxmlformats.org/officeDocument/2006/relationships/image" Target="../media/image293.png"/><Relationship Id="rId778" Type="http://schemas.openxmlformats.org/officeDocument/2006/relationships/customXml" Target="../ink/ink411.xml"/><Relationship Id="rId72" Type="http://schemas.openxmlformats.org/officeDocument/2006/relationships/customXml" Target="../ink/ink57.xml"/><Relationship Id="rId375" Type="http://schemas.openxmlformats.org/officeDocument/2006/relationships/image" Target="../media/image211.png"/><Relationship Id="rId582" Type="http://schemas.openxmlformats.org/officeDocument/2006/relationships/image" Target="../media/image314.png"/><Relationship Id="rId638" Type="http://schemas.openxmlformats.org/officeDocument/2006/relationships/customXml" Target="../ink/ink341.xml"/><Relationship Id="rId3" Type="http://schemas.openxmlformats.org/officeDocument/2006/relationships/image" Target="../media/image25.jpg"/><Relationship Id="rId235" Type="http://schemas.openxmlformats.org/officeDocument/2006/relationships/image" Target="../media/image141.png"/><Relationship Id="rId277" Type="http://schemas.openxmlformats.org/officeDocument/2006/relationships/image" Target="../media/image162.png"/><Relationship Id="rId400" Type="http://schemas.openxmlformats.org/officeDocument/2006/relationships/customXml" Target="../ink/ink221.xml"/><Relationship Id="rId442" Type="http://schemas.openxmlformats.org/officeDocument/2006/relationships/image" Target="../media/image244.png"/><Relationship Id="rId484" Type="http://schemas.openxmlformats.org/officeDocument/2006/relationships/image" Target="../media/image265.png"/><Relationship Id="rId705" Type="http://schemas.openxmlformats.org/officeDocument/2006/relationships/image" Target="../media/image375.png"/><Relationship Id="rId137" Type="http://schemas.openxmlformats.org/officeDocument/2006/relationships/image" Target="../media/image92.png"/><Relationship Id="rId302" Type="http://schemas.openxmlformats.org/officeDocument/2006/relationships/customXml" Target="../ink/ink172.xml"/><Relationship Id="rId344" Type="http://schemas.openxmlformats.org/officeDocument/2006/relationships/customXml" Target="../ink/ink193.xml"/><Relationship Id="rId691" Type="http://schemas.openxmlformats.org/officeDocument/2006/relationships/image" Target="../media/image368.png"/><Relationship Id="rId747" Type="http://schemas.openxmlformats.org/officeDocument/2006/relationships/image" Target="../media/image396.png"/><Relationship Id="rId41" Type="http://schemas.openxmlformats.org/officeDocument/2006/relationships/image" Target="../media/image44.png"/><Relationship Id="rId83" Type="http://schemas.openxmlformats.org/officeDocument/2006/relationships/image" Target="../media/image65.png"/><Relationship Id="rId179" Type="http://schemas.openxmlformats.org/officeDocument/2006/relationships/image" Target="../media/image113.png"/><Relationship Id="rId386" Type="http://schemas.openxmlformats.org/officeDocument/2006/relationships/customXml" Target="../ink/ink214.xml"/><Relationship Id="rId551" Type="http://schemas.openxmlformats.org/officeDocument/2006/relationships/customXml" Target="../ink/ink297.xml"/><Relationship Id="rId593" Type="http://schemas.openxmlformats.org/officeDocument/2006/relationships/customXml" Target="../ink/ink318.xml"/><Relationship Id="rId607" Type="http://schemas.openxmlformats.org/officeDocument/2006/relationships/image" Target="../media/image326.png"/><Relationship Id="rId649" Type="http://schemas.openxmlformats.org/officeDocument/2006/relationships/image" Target="../media/image347.png"/><Relationship Id="rId190" Type="http://schemas.openxmlformats.org/officeDocument/2006/relationships/customXml" Target="../ink/ink116.xml"/><Relationship Id="rId204" Type="http://schemas.openxmlformats.org/officeDocument/2006/relationships/customXml" Target="../ink/ink123.xml"/><Relationship Id="rId246" Type="http://schemas.openxmlformats.org/officeDocument/2006/relationships/customXml" Target="../ink/ink144.xml"/><Relationship Id="rId288" Type="http://schemas.openxmlformats.org/officeDocument/2006/relationships/customXml" Target="../ink/ink165.xml"/><Relationship Id="rId411" Type="http://schemas.openxmlformats.org/officeDocument/2006/relationships/image" Target="../media/image229.png"/><Relationship Id="rId453" Type="http://schemas.openxmlformats.org/officeDocument/2006/relationships/customXml" Target="../ink/ink248.xml"/><Relationship Id="rId509" Type="http://schemas.openxmlformats.org/officeDocument/2006/relationships/customXml" Target="../ink/ink276.xml"/><Relationship Id="rId660" Type="http://schemas.openxmlformats.org/officeDocument/2006/relationships/customXml" Target="../ink/ink352.xml"/><Relationship Id="rId106" Type="http://schemas.openxmlformats.org/officeDocument/2006/relationships/customXml" Target="../ink/ink74.xml"/><Relationship Id="rId313" Type="http://schemas.openxmlformats.org/officeDocument/2006/relationships/image" Target="../media/image180.png"/><Relationship Id="rId495" Type="http://schemas.openxmlformats.org/officeDocument/2006/relationships/customXml" Target="../ink/ink269.xml"/><Relationship Id="rId716" Type="http://schemas.openxmlformats.org/officeDocument/2006/relationships/customXml" Target="../ink/ink380.xml"/><Relationship Id="rId758" Type="http://schemas.openxmlformats.org/officeDocument/2006/relationships/customXml" Target="../ink/ink401.xml"/><Relationship Id="rId10" Type="http://schemas.openxmlformats.org/officeDocument/2006/relationships/customXml" Target="../ink/ink26.xml"/><Relationship Id="rId52" Type="http://schemas.openxmlformats.org/officeDocument/2006/relationships/customXml" Target="../ink/ink47.xml"/><Relationship Id="rId94" Type="http://schemas.openxmlformats.org/officeDocument/2006/relationships/customXml" Target="../ink/ink68.xml"/><Relationship Id="rId148" Type="http://schemas.openxmlformats.org/officeDocument/2006/relationships/customXml" Target="../ink/ink95.xml"/><Relationship Id="rId355" Type="http://schemas.openxmlformats.org/officeDocument/2006/relationships/image" Target="../media/image201.png"/><Relationship Id="rId397" Type="http://schemas.openxmlformats.org/officeDocument/2006/relationships/image" Target="../media/image222.png"/><Relationship Id="rId520" Type="http://schemas.openxmlformats.org/officeDocument/2006/relationships/image" Target="../media/image283.png"/><Relationship Id="rId562" Type="http://schemas.openxmlformats.org/officeDocument/2006/relationships/image" Target="../media/image304.png"/><Relationship Id="rId618" Type="http://schemas.openxmlformats.org/officeDocument/2006/relationships/customXml" Target="../ink/ink331.xml"/><Relationship Id="rId215" Type="http://schemas.openxmlformats.org/officeDocument/2006/relationships/image" Target="../media/image131.png"/><Relationship Id="rId257" Type="http://schemas.openxmlformats.org/officeDocument/2006/relationships/image" Target="../media/image152.png"/><Relationship Id="rId422" Type="http://schemas.openxmlformats.org/officeDocument/2006/relationships/customXml" Target="../ink/ink232.xml"/><Relationship Id="rId464" Type="http://schemas.openxmlformats.org/officeDocument/2006/relationships/image" Target="../media/image255.png"/><Relationship Id="rId299" Type="http://schemas.openxmlformats.org/officeDocument/2006/relationships/image" Target="../media/image173.png"/><Relationship Id="rId727" Type="http://schemas.openxmlformats.org/officeDocument/2006/relationships/image" Target="../media/image386.png"/><Relationship Id="rId63" Type="http://schemas.openxmlformats.org/officeDocument/2006/relationships/image" Target="../media/image55.png"/><Relationship Id="rId159" Type="http://schemas.openxmlformats.org/officeDocument/2006/relationships/image" Target="../media/image103.png"/><Relationship Id="rId366" Type="http://schemas.openxmlformats.org/officeDocument/2006/relationships/customXml" Target="../ink/ink204.xml"/><Relationship Id="rId573" Type="http://schemas.openxmlformats.org/officeDocument/2006/relationships/customXml" Target="../ink/ink308.xml"/><Relationship Id="rId780" Type="http://schemas.openxmlformats.org/officeDocument/2006/relationships/customXml" Target="../ink/ink412.xml"/><Relationship Id="rId226" Type="http://schemas.openxmlformats.org/officeDocument/2006/relationships/customXml" Target="../ink/ink134.xml"/><Relationship Id="rId433" Type="http://schemas.openxmlformats.org/officeDocument/2006/relationships/customXml" Target="../ink/ink238.xml"/><Relationship Id="rId640" Type="http://schemas.openxmlformats.org/officeDocument/2006/relationships/customXml" Target="../ink/ink342.xml"/><Relationship Id="rId738" Type="http://schemas.openxmlformats.org/officeDocument/2006/relationships/customXml" Target="../ink/ink391.xml"/><Relationship Id="rId74" Type="http://schemas.openxmlformats.org/officeDocument/2006/relationships/customXml" Target="../ink/ink58.xml"/><Relationship Id="rId377" Type="http://schemas.openxmlformats.org/officeDocument/2006/relationships/image" Target="../media/image212.png"/><Relationship Id="rId500" Type="http://schemas.openxmlformats.org/officeDocument/2006/relationships/image" Target="../media/image273.png"/><Relationship Id="rId584" Type="http://schemas.openxmlformats.org/officeDocument/2006/relationships/image" Target="../media/image315.png"/><Relationship Id="rId5" Type="http://schemas.openxmlformats.org/officeDocument/2006/relationships/image" Target="../media/image26.png"/><Relationship Id="rId237" Type="http://schemas.openxmlformats.org/officeDocument/2006/relationships/image" Target="../media/image142.png"/><Relationship Id="rId444" Type="http://schemas.openxmlformats.org/officeDocument/2006/relationships/image" Target="../media/image245.png"/><Relationship Id="rId651" Type="http://schemas.openxmlformats.org/officeDocument/2006/relationships/image" Target="../media/image348.png"/><Relationship Id="rId749" Type="http://schemas.openxmlformats.org/officeDocument/2006/relationships/image" Target="../media/image397.png"/><Relationship Id="rId290" Type="http://schemas.openxmlformats.org/officeDocument/2006/relationships/customXml" Target="../ink/ink166.xml"/><Relationship Id="rId304" Type="http://schemas.openxmlformats.org/officeDocument/2006/relationships/customXml" Target="../ink/ink173.xml"/><Relationship Id="rId388" Type="http://schemas.openxmlformats.org/officeDocument/2006/relationships/customXml" Target="../ink/ink215.xml"/><Relationship Id="rId511" Type="http://schemas.openxmlformats.org/officeDocument/2006/relationships/customXml" Target="../ink/ink277.xml"/><Relationship Id="rId609" Type="http://schemas.openxmlformats.org/officeDocument/2006/relationships/image" Target="../media/image327.png"/><Relationship Id="rId85" Type="http://schemas.openxmlformats.org/officeDocument/2006/relationships/image" Target="../media/image66.png"/><Relationship Id="rId150" Type="http://schemas.openxmlformats.org/officeDocument/2006/relationships/customXml" Target="../ink/ink96.xml"/><Relationship Id="rId595" Type="http://schemas.openxmlformats.org/officeDocument/2006/relationships/customXml" Target="../ink/ink319.xml"/><Relationship Id="rId248" Type="http://schemas.openxmlformats.org/officeDocument/2006/relationships/customXml" Target="../ink/ink145.xml"/><Relationship Id="rId455" Type="http://schemas.openxmlformats.org/officeDocument/2006/relationships/customXml" Target="../ink/ink249.xml"/><Relationship Id="rId662" Type="http://schemas.openxmlformats.org/officeDocument/2006/relationships/customXml" Target="../ink/ink353.xml"/><Relationship Id="rId12" Type="http://schemas.openxmlformats.org/officeDocument/2006/relationships/customXml" Target="../ink/ink27.xml"/><Relationship Id="rId108" Type="http://schemas.openxmlformats.org/officeDocument/2006/relationships/customXml" Target="../ink/ink75.xml"/><Relationship Id="rId315" Type="http://schemas.openxmlformats.org/officeDocument/2006/relationships/image" Target="../media/image181.png"/><Relationship Id="rId522" Type="http://schemas.openxmlformats.org/officeDocument/2006/relationships/image" Target="../media/image284.png"/><Relationship Id="rId96" Type="http://schemas.openxmlformats.org/officeDocument/2006/relationships/customXml" Target="../ink/ink69.xml"/><Relationship Id="rId161" Type="http://schemas.openxmlformats.org/officeDocument/2006/relationships/image" Target="../media/image104.png"/><Relationship Id="rId399" Type="http://schemas.openxmlformats.org/officeDocument/2006/relationships/image" Target="../media/image223.png"/><Relationship Id="rId259" Type="http://schemas.openxmlformats.org/officeDocument/2006/relationships/image" Target="../media/image153.png"/><Relationship Id="rId466" Type="http://schemas.openxmlformats.org/officeDocument/2006/relationships/image" Target="../media/image256.png"/><Relationship Id="rId673" Type="http://schemas.openxmlformats.org/officeDocument/2006/relationships/image" Target="../media/image359.png"/><Relationship Id="rId23" Type="http://schemas.openxmlformats.org/officeDocument/2006/relationships/image" Target="../media/image35.png"/><Relationship Id="rId119" Type="http://schemas.openxmlformats.org/officeDocument/2006/relationships/image" Target="../media/image83.png"/><Relationship Id="rId326" Type="http://schemas.openxmlformats.org/officeDocument/2006/relationships/customXml" Target="../ink/ink184.xml"/><Relationship Id="rId533" Type="http://schemas.openxmlformats.org/officeDocument/2006/relationships/customXml" Target="../ink/ink288.xml"/><Relationship Id="rId740" Type="http://schemas.openxmlformats.org/officeDocument/2006/relationships/customXml" Target="../ink/ink392.xml"/><Relationship Id="rId172" Type="http://schemas.openxmlformats.org/officeDocument/2006/relationships/customXml" Target="../ink/ink107.xml"/><Relationship Id="rId477" Type="http://schemas.openxmlformats.org/officeDocument/2006/relationships/customXml" Target="../ink/ink260.xml"/><Relationship Id="rId600" Type="http://schemas.openxmlformats.org/officeDocument/2006/relationships/image" Target="../media/image323.png"/><Relationship Id="rId684" Type="http://schemas.openxmlformats.org/officeDocument/2006/relationships/customXml" Target="../ink/ink364.xml"/><Relationship Id="rId337" Type="http://schemas.openxmlformats.org/officeDocument/2006/relationships/image" Target="../media/image192.png"/><Relationship Id="rId34" Type="http://schemas.openxmlformats.org/officeDocument/2006/relationships/customXml" Target="../ink/ink38.xml"/><Relationship Id="rId544" Type="http://schemas.openxmlformats.org/officeDocument/2006/relationships/image" Target="../media/image295.png"/><Relationship Id="rId751" Type="http://schemas.openxmlformats.org/officeDocument/2006/relationships/image" Target="../media/image398.png"/><Relationship Id="rId183" Type="http://schemas.openxmlformats.org/officeDocument/2006/relationships/image" Target="../media/image115.png"/><Relationship Id="rId390" Type="http://schemas.openxmlformats.org/officeDocument/2006/relationships/customXml" Target="../ink/ink216.xml"/><Relationship Id="rId404" Type="http://schemas.openxmlformats.org/officeDocument/2006/relationships/customXml" Target="../ink/ink223.xml"/><Relationship Id="rId611" Type="http://schemas.openxmlformats.org/officeDocument/2006/relationships/image" Target="../media/image328.png"/><Relationship Id="rId250" Type="http://schemas.openxmlformats.org/officeDocument/2006/relationships/customXml" Target="../ink/ink146.xml"/><Relationship Id="rId488" Type="http://schemas.openxmlformats.org/officeDocument/2006/relationships/image" Target="../media/image267.png"/><Relationship Id="rId695" Type="http://schemas.openxmlformats.org/officeDocument/2006/relationships/image" Target="../media/image370.png"/><Relationship Id="rId709" Type="http://schemas.openxmlformats.org/officeDocument/2006/relationships/image" Target="../media/image377.png"/><Relationship Id="rId45" Type="http://schemas.openxmlformats.org/officeDocument/2006/relationships/image" Target="../media/image46.png"/><Relationship Id="rId110" Type="http://schemas.openxmlformats.org/officeDocument/2006/relationships/customXml" Target="../ink/ink76.xml"/><Relationship Id="rId348" Type="http://schemas.openxmlformats.org/officeDocument/2006/relationships/customXml" Target="../ink/ink195.xml"/><Relationship Id="rId555" Type="http://schemas.openxmlformats.org/officeDocument/2006/relationships/customXml" Target="../ink/ink299.xml"/><Relationship Id="rId762" Type="http://schemas.openxmlformats.org/officeDocument/2006/relationships/customXml" Target="../ink/ink403.xml"/><Relationship Id="rId194" Type="http://schemas.openxmlformats.org/officeDocument/2006/relationships/customXml" Target="../ink/ink118.xml"/><Relationship Id="rId208" Type="http://schemas.openxmlformats.org/officeDocument/2006/relationships/customXml" Target="../ink/ink125.xml"/><Relationship Id="rId415" Type="http://schemas.openxmlformats.org/officeDocument/2006/relationships/image" Target="../media/image231.png"/><Relationship Id="rId622" Type="http://schemas.openxmlformats.org/officeDocument/2006/relationships/customXml" Target="../ink/ink333.xml"/><Relationship Id="rId261" Type="http://schemas.openxmlformats.org/officeDocument/2006/relationships/image" Target="../media/image154.png"/><Relationship Id="rId499" Type="http://schemas.openxmlformats.org/officeDocument/2006/relationships/customXml" Target="../ink/ink271.xml"/><Relationship Id="rId56" Type="http://schemas.openxmlformats.org/officeDocument/2006/relationships/customXml" Target="../ink/ink49.xml"/><Relationship Id="rId359" Type="http://schemas.openxmlformats.org/officeDocument/2006/relationships/image" Target="../media/image203.png"/><Relationship Id="rId566" Type="http://schemas.openxmlformats.org/officeDocument/2006/relationships/image" Target="../media/image306.png"/><Relationship Id="rId773" Type="http://schemas.openxmlformats.org/officeDocument/2006/relationships/image" Target="../media/image409.png"/><Relationship Id="rId121" Type="http://schemas.openxmlformats.org/officeDocument/2006/relationships/image" Target="../media/image84.png"/><Relationship Id="rId219" Type="http://schemas.openxmlformats.org/officeDocument/2006/relationships/image" Target="../media/image133.png"/><Relationship Id="rId426" Type="http://schemas.openxmlformats.org/officeDocument/2006/relationships/customXml" Target="../ink/ink234.xml"/><Relationship Id="rId633" Type="http://schemas.openxmlformats.org/officeDocument/2006/relationships/image" Target="../media/image339.png"/><Relationship Id="rId67" Type="http://schemas.openxmlformats.org/officeDocument/2006/relationships/image" Target="../media/image57.png"/><Relationship Id="rId272" Type="http://schemas.openxmlformats.org/officeDocument/2006/relationships/customXml" Target="../ink/ink157.xml"/><Relationship Id="rId577" Type="http://schemas.openxmlformats.org/officeDocument/2006/relationships/customXml" Target="../ink/ink310.xml"/><Relationship Id="rId700" Type="http://schemas.openxmlformats.org/officeDocument/2006/relationships/customXml" Target="../ink/ink372.xml"/><Relationship Id="rId132" Type="http://schemas.openxmlformats.org/officeDocument/2006/relationships/customXml" Target="../ink/ink87.xml"/><Relationship Id="rId784" Type="http://schemas.openxmlformats.org/officeDocument/2006/relationships/customXml" Target="../ink/ink414.xml"/><Relationship Id="rId437" Type="http://schemas.openxmlformats.org/officeDocument/2006/relationships/customXml" Target="../ink/ink240.xml"/><Relationship Id="rId644" Type="http://schemas.openxmlformats.org/officeDocument/2006/relationships/customXml" Target="../ink/ink344.xml"/><Relationship Id="rId283" Type="http://schemas.openxmlformats.org/officeDocument/2006/relationships/image" Target="../media/image165.png"/><Relationship Id="rId490" Type="http://schemas.openxmlformats.org/officeDocument/2006/relationships/image" Target="../media/image268.png"/><Relationship Id="rId504" Type="http://schemas.openxmlformats.org/officeDocument/2006/relationships/image" Target="../media/image275.png"/><Relationship Id="rId711" Type="http://schemas.openxmlformats.org/officeDocument/2006/relationships/image" Target="../media/image378.png"/><Relationship Id="rId78" Type="http://schemas.openxmlformats.org/officeDocument/2006/relationships/customXml" Target="../ink/ink60.xml"/><Relationship Id="rId143" Type="http://schemas.openxmlformats.org/officeDocument/2006/relationships/image" Target="../media/image95.png"/><Relationship Id="rId350" Type="http://schemas.openxmlformats.org/officeDocument/2006/relationships/customXml" Target="../ink/ink196.xml"/><Relationship Id="rId588" Type="http://schemas.openxmlformats.org/officeDocument/2006/relationships/image" Target="../media/image317.png"/><Relationship Id="rId9" Type="http://schemas.openxmlformats.org/officeDocument/2006/relationships/image" Target="../media/image28.png"/><Relationship Id="rId210" Type="http://schemas.openxmlformats.org/officeDocument/2006/relationships/customXml" Target="../ink/ink126.xml"/><Relationship Id="rId448" Type="http://schemas.openxmlformats.org/officeDocument/2006/relationships/image" Target="../media/image247.png"/><Relationship Id="rId655" Type="http://schemas.openxmlformats.org/officeDocument/2006/relationships/image" Target="../media/image350.png"/><Relationship Id="rId294" Type="http://schemas.openxmlformats.org/officeDocument/2006/relationships/customXml" Target="../ink/ink168.xml"/><Relationship Id="rId308" Type="http://schemas.openxmlformats.org/officeDocument/2006/relationships/customXml" Target="../ink/ink175.xml"/><Relationship Id="rId515" Type="http://schemas.openxmlformats.org/officeDocument/2006/relationships/customXml" Target="../ink/ink279.xml"/><Relationship Id="rId722" Type="http://schemas.openxmlformats.org/officeDocument/2006/relationships/customXml" Target="../ink/ink383.xml"/><Relationship Id="rId89" Type="http://schemas.openxmlformats.org/officeDocument/2006/relationships/image" Target="../media/image68.png"/><Relationship Id="rId154" Type="http://schemas.openxmlformats.org/officeDocument/2006/relationships/customXml" Target="../ink/ink98.xml"/><Relationship Id="rId361" Type="http://schemas.openxmlformats.org/officeDocument/2006/relationships/image" Target="../media/image204.png"/><Relationship Id="rId599" Type="http://schemas.openxmlformats.org/officeDocument/2006/relationships/customXml" Target="../ink/ink321.xml"/><Relationship Id="rId459" Type="http://schemas.openxmlformats.org/officeDocument/2006/relationships/customXml" Target="../ink/ink251.xml"/><Relationship Id="rId666" Type="http://schemas.openxmlformats.org/officeDocument/2006/relationships/customXml" Target="../ink/ink355.xml"/><Relationship Id="rId16" Type="http://schemas.openxmlformats.org/officeDocument/2006/relationships/customXml" Target="../ink/ink29.xml"/><Relationship Id="rId221" Type="http://schemas.openxmlformats.org/officeDocument/2006/relationships/image" Target="../media/image134.png"/><Relationship Id="rId319" Type="http://schemas.openxmlformats.org/officeDocument/2006/relationships/image" Target="../media/image183.png"/><Relationship Id="rId526" Type="http://schemas.openxmlformats.org/officeDocument/2006/relationships/image" Target="../media/image286.png"/><Relationship Id="rId733" Type="http://schemas.openxmlformats.org/officeDocument/2006/relationships/image" Target="../media/image389.png"/><Relationship Id="rId165" Type="http://schemas.openxmlformats.org/officeDocument/2006/relationships/image" Target="../media/image106.png"/><Relationship Id="rId372" Type="http://schemas.openxmlformats.org/officeDocument/2006/relationships/customXml" Target="../ink/ink207.xml"/><Relationship Id="rId677" Type="http://schemas.openxmlformats.org/officeDocument/2006/relationships/image" Target="../media/image361.png"/><Relationship Id="rId232" Type="http://schemas.openxmlformats.org/officeDocument/2006/relationships/customXml" Target="../ink/ink137.xml"/><Relationship Id="rId27" Type="http://schemas.openxmlformats.org/officeDocument/2006/relationships/image" Target="../media/image37.png"/><Relationship Id="rId537" Type="http://schemas.openxmlformats.org/officeDocument/2006/relationships/customXml" Target="../ink/ink290.xml"/><Relationship Id="rId744" Type="http://schemas.openxmlformats.org/officeDocument/2006/relationships/customXml" Target="../ink/ink394.xml"/><Relationship Id="rId80" Type="http://schemas.openxmlformats.org/officeDocument/2006/relationships/customXml" Target="../ink/ink61.xml"/><Relationship Id="rId176" Type="http://schemas.openxmlformats.org/officeDocument/2006/relationships/customXml" Target="../ink/ink109.xml"/><Relationship Id="rId383" Type="http://schemas.openxmlformats.org/officeDocument/2006/relationships/image" Target="../media/image215.png"/><Relationship Id="rId590" Type="http://schemas.openxmlformats.org/officeDocument/2006/relationships/image" Target="../media/image318.png"/><Relationship Id="rId604" Type="http://schemas.openxmlformats.org/officeDocument/2006/relationships/image" Target="../media/image325.png"/><Relationship Id="rId243" Type="http://schemas.openxmlformats.org/officeDocument/2006/relationships/image" Target="../media/image145.png"/><Relationship Id="rId450" Type="http://schemas.openxmlformats.org/officeDocument/2006/relationships/image" Target="../media/image248.png"/><Relationship Id="rId688" Type="http://schemas.openxmlformats.org/officeDocument/2006/relationships/customXml" Target="../ink/ink366.xml"/><Relationship Id="rId38" Type="http://schemas.openxmlformats.org/officeDocument/2006/relationships/customXml" Target="../ink/ink40.xml"/><Relationship Id="rId103" Type="http://schemas.openxmlformats.org/officeDocument/2006/relationships/image" Target="../media/image75.png"/><Relationship Id="rId310" Type="http://schemas.openxmlformats.org/officeDocument/2006/relationships/customXml" Target="../ink/ink176.xml"/><Relationship Id="rId548" Type="http://schemas.openxmlformats.org/officeDocument/2006/relationships/image" Target="../media/image297.png"/><Relationship Id="rId755" Type="http://schemas.openxmlformats.org/officeDocument/2006/relationships/image" Target="../media/image400.png"/><Relationship Id="rId91" Type="http://schemas.openxmlformats.org/officeDocument/2006/relationships/image" Target="../media/image69.png"/><Relationship Id="rId187" Type="http://schemas.openxmlformats.org/officeDocument/2006/relationships/image" Target="../media/image117.png"/><Relationship Id="rId394" Type="http://schemas.openxmlformats.org/officeDocument/2006/relationships/customXml" Target="../ink/ink218.xml"/><Relationship Id="rId408" Type="http://schemas.openxmlformats.org/officeDocument/2006/relationships/customXml" Target="../ink/ink225.xml"/><Relationship Id="rId615" Type="http://schemas.openxmlformats.org/officeDocument/2006/relationships/image" Target="../media/image330.png"/><Relationship Id="rId254" Type="http://schemas.openxmlformats.org/officeDocument/2006/relationships/customXml" Target="../ink/ink148.xml"/><Relationship Id="rId699" Type="http://schemas.openxmlformats.org/officeDocument/2006/relationships/image" Target="../media/image372.png"/><Relationship Id="rId49" Type="http://schemas.openxmlformats.org/officeDocument/2006/relationships/image" Target="../media/image48.png"/><Relationship Id="rId114" Type="http://schemas.openxmlformats.org/officeDocument/2006/relationships/customXml" Target="../ink/ink78.xml"/><Relationship Id="rId461" Type="http://schemas.openxmlformats.org/officeDocument/2006/relationships/customXml" Target="../ink/ink252.xml"/><Relationship Id="rId559" Type="http://schemas.openxmlformats.org/officeDocument/2006/relationships/customXml" Target="../ink/ink301.xml"/><Relationship Id="rId766" Type="http://schemas.openxmlformats.org/officeDocument/2006/relationships/customXml" Target="../ink/ink405.xml"/><Relationship Id="rId198" Type="http://schemas.openxmlformats.org/officeDocument/2006/relationships/customXml" Target="../ink/ink120.xml"/><Relationship Id="rId321" Type="http://schemas.openxmlformats.org/officeDocument/2006/relationships/image" Target="../media/image184.png"/><Relationship Id="rId419" Type="http://schemas.openxmlformats.org/officeDocument/2006/relationships/image" Target="../media/image233.png"/><Relationship Id="rId626" Type="http://schemas.openxmlformats.org/officeDocument/2006/relationships/customXml" Target="../ink/ink335.xml"/><Relationship Id="rId265" Type="http://schemas.openxmlformats.org/officeDocument/2006/relationships/image" Target="../media/image156.png"/><Relationship Id="rId472" Type="http://schemas.openxmlformats.org/officeDocument/2006/relationships/image" Target="../media/image259.png"/><Relationship Id="rId125" Type="http://schemas.openxmlformats.org/officeDocument/2006/relationships/image" Target="../media/image86.png"/><Relationship Id="rId332" Type="http://schemas.openxmlformats.org/officeDocument/2006/relationships/customXml" Target="../ink/ink187.xml"/><Relationship Id="rId777" Type="http://schemas.openxmlformats.org/officeDocument/2006/relationships/image" Target="../media/image411.png"/><Relationship Id="rId637" Type="http://schemas.openxmlformats.org/officeDocument/2006/relationships/image" Target="../media/image341.png"/><Relationship Id="rId276" Type="http://schemas.openxmlformats.org/officeDocument/2006/relationships/customXml" Target="../ink/ink159.xml"/><Relationship Id="rId483" Type="http://schemas.openxmlformats.org/officeDocument/2006/relationships/customXml" Target="../ink/ink263.xml"/><Relationship Id="rId690" Type="http://schemas.openxmlformats.org/officeDocument/2006/relationships/customXml" Target="../ink/ink367.xml"/><Relationship Id="rId704" Type="http://schemas.openxmlformats.org/officeDocument/2006/relationships/customXml" Target="../ink/ink374.xml"/><Relationship Id="rId40" Type="http://schemas.openxmlformats.org/officeDocument/2006/relationships/customXml" Target="../ink/ink41.xml"/><Relationship Id="rId136" Type="http://schemas.openxmlformats.org/officeDocument/2006/relationships/customXml" Target="../ink/ink89.xml"/><Relationship Id="rId343" Type="http://schemas.openxmlformats.org/officeDocument/2006/relationships/image" Target="../media/image195.png"/><Relationship Id="rId550" Type="http://schemas.openxmlformats.org/officeDocument/2006/relationships/image" Target="../media/image298.png"/><Relationship Id="rId203" Type="http://schemas.openxmlformats.org/officeDocument/2006/relationships/image" Target="../media/image125.png"/><Relationship Id="rId648" Type="http://schemas.openxmlformats.org/officeDocument/2006/relationships/customXml" Target="../ink/ink346.xml"/><Relationship Id="rId287" Type="http://schemas.openxmlformats.org/officeDocument/2006/relationships/image" Target="../media/image167.png"/><Relationship Id="rId410" Type="http://schemas.openxmlformats.org/officeDocument/2006/relationships/customXml" Target="../ink/ink226.xml"/><Relationship Id="rId494" Type="http://schemas.openxmlformats.org/officeDocument/2006/relationships/image" Target="../media/image270.png"/><Relationship Id="rId508" Type="http://schemas.openxmlformats.org/officeDocument/2006/relationships/image" Target="../media/image277.png"/><Relationship Id="rId715" Type="http://schemas.openxmlformats.org/officeDocument/2006/relationships/image" Target="../media/image380.png"/><Relationship Id="rId147" Type="http://schemas.openxmlformats.org/officeDocument/2006/relationships/image" Target="../media/image97.png"/><Relationship Id="rId354" Type="http://schemas.openxmlformats.org/officeDocument/2006/relationships/customXml" Target="../ink/ink198.xml"/><Relationship Id="rId51" Type="http://schemas.openxmlformats.org/officeDocument/2006/relationships/image" Target="../media/image49.png"/><Relationship Id="rId561" Type="http://schemas.openxmlformats.org/officeDocument/2006/relationships/customXml" Target="../ink/ink302.xml"/><Relationship Id="rId659" Type="http://schemas.openxmlformats.org/officeDocument/2006/relationships/image" Target="../media/image352.png"/><Relationship Id="rId214" Type="http://schemas.openxmlformats.org/officeDocument/2006/relationships/customXml" Target="../ink/ink128.xml"/><Relationship Id="rId298" Type="http://schemas.openxmlformats.org/officeDocument/2006/relationships/customXml" Target="../ink/ink170.xml"/><Relationship Id="rId421" Type="http://schemas.openxmlformats.org/officeDocument/2006/relationships/image" Target="../media/image234.png"/><Relationship Id="rId519" Type="http://schemas.openxmlformats.org/officeDocument/2006/relationships/customXml" Target="../ink/ink281.xml"/><Relationship Id="rId158" Type="http://schemas.openxmlformats.org/officeDocument/2006/relationships/customXml" Target="../ink/ink100.xml"/><Relationship Id="rId726" Type="http://schemas.openxmlformats.org/officeDocument/2006/relationships/customXml" Target="../ink/ink385.xml"/><Relationship Id="rId62" Type="http://schemas.openxmlformats.org/officeDocument/2006/relationships/customXml" Target="../ink/ink52.xml"/><Relationship Id="rId365" Type="http://schemas.openxmlformats.org/officeDocument/2006/relationships/image" Target="../media/image206.png"/><Relationship Id="rId572" Type="http://schemas.openxmlformats.org/officeDocument/2006/relationships/image" Target="../media/image309.png"/><Relationship Id="rId225" Type="http://schemas.openxmlformats.org/officeDocument/2006/relationships/image" Target="../media/image136.png"/><Relationship Id="rId432" Type="http://schemas.openxmlformats.org/officeDocument/2006/relationships/image" Target="../media/image239.png"/><Relationship Id="rId737" Type="http://schemas.openxmlformats.org/officeDocument/2006/relationships/image" Target="../media/image391.png"/><Relationship Id="rId73" Type="http://schemas.openxmlformats.org/officeDocument/2006/relationships/image" Target="../media/image60.png"/><Relationship Id="rId169" Type="http://schemas.openxmlformats.org/officeDocument/2006/relationships/image" Target="../media/image108.png"/><Relationship Id="rId376" Type="http://schemas.openxmlformats.org/officeDocument/2006/relationships/customXml" Target="../ink/ink209.xml"/><Relationship Id="rId583" Type="http://schemas.openxmlformats.org/officeDocument/2006/relationships/customXml" Target="../ink/ink313.xml"/><Relationship Id="rId4" Type="http://schemas.openxmlformats.org/officeDocument/2006/relationships/customXml" Target="../ink/ink23.xml"/><Relationship Id="rId236" Type="http://schemas.openxmlformats.org/officeDocument/2006/relationships/customXml" Target="../ink/ink139.xml"/><Relationship Id="rId443" Type="http://schemas.openxmlformats.org/officeDocument/2006/relationships/customXml" Target="../ink/ink243.xml"/><Relationship Id="rId650" Type="http://schemas.openxmlformats.org/officeDocument/2006/relationships/customXml" Target="../ink/ink347.xml"/><Relationship Id="rId303" Type="http://schemas.openxmlformats.org/officeDocument/2006/relationships/image" Target="../media/image175.png"/><Relationship Id="rId748" Type="http://schemas.openxmlformats.org/officeDocument/2006/relationships/customXml" Target="../ink/ink396.xml"/><Relationship Id="rId84" Type="http://schemas.openxmlformats.org/officeDocument/2006/relationships/customXml" Target="../ink/ink63.xml"/><Relationship Id="rId387" Type="http://schemas.openxmlformats.org/officeDocument/2006/relationships/image" Target="../media/image217.png"/><Relationship Id="rId510" Type="http://schemas.openxmlformats.org/officeDocument/2006/relationships/image" Target="../media/image278.png"/><Relationship Id="rId594" Type="http://schemas.openxmlformats.org/officeDocument/2006/relationships/image" Target="../media/image320.png"/><Relationship Id="rId608" Type="http://schemas.openxmlformats.org/officeDocument/2006/relationships/customXml" Target="../ink/ink326.xml"/><Relationship Id="rId247" Type="http://schemas.openxmlformats.org/officeDocument/2006/relationships/image" Target="../media/image147.png"/><Relationship Id="rId107" Type="http://schemas.openxmlformats.org/officeDocument/2006/relationships/image" Target="../media/image77.png"/><Relationship Id="rId454" Type="http://schemas.openxmlformats.org/officeDocument/2006/relationships/image" Target="../media/image250.png"/><Relationship Id="rId661" Type="http://schemas.openxmlformats.org/officeDocument/2006/relationships/image" Target="../media/image353.png"/><Relationship Id="rId759" Type="http://schemas.openxmlformats.org/officeDocument/2006/relationships/image" Target="../media/image402.png"/><Relationship Id="rId11" Type="http://schemas.openxmlformats.org/officeDocument/2006/relationships/image" Target="../media/image29.png"/><Relationship Id="rId314" Type="http://schemas.openxmlformats.org/officeDocument/2006/relationships/customXml" Target="../ink/ink178.xml"/><Relationship Id="rId398" Type="http://schemas.openxmlformats.org/officeDocument/2006/relationships/customXml" Target="../ink/ink220.xml"/><Relationship Id="rId521" Type="http://schemas.openxmlformats.org/officeDocument/2006/relationships/customXml" Target="../ink/ink282.xml"/><Relationship Id="rId619" Type="http://schemas.openxmlformats.org/officeDocument/2006/relationships/image" Target="../media/image332.png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25.png"/><Relationship Id="rId170" Type="http://schemas.openxmlformats.org/officeDocument/2006/relationships/customXml" Target="../ink/ink499.xml"/><Relationship Id="rId268" Type="http://schemas.openxmlformats.org/officeDocument/2006/relationships/customXml" Target="../ink/ink548.xml"/><Relationship Id="rId475" Type="http://schemas.openxmlformats.org/officeDocument/2006/relationships/image" Target="../media/image651.png"/><Relationship Id="rId682" Type="http://schemas.openxmlformats.org/officeDocument/2006/relationships/customXml" Target="../ink/ink755.xml"/><Relationship Id="rId128" Type="http://schemas.openxmlformats.org/officeDocument/2006/relationships/customXml" Target="../ink/ink478.xml"/><Relationship Id="rId335" Type="http://schemas.openxmlformats.org/officeDocument/2006/relationships/image" Target="../media/image582.png"/><Relationship Id="rId542" Type="http://schemas.openxmlformats.org/officeDocument/2006/relationships/customXml" Target="../ink/ink685.xml"/><Relationship Id="rId987" Type="http://schemas.openxmlformats.org/officeDocument/2006/relationships/image" Target="../media/image902.png"/><Relationship Id="rId402" Type="http://schemas.openxmlformats.org/officeDocument/2006/relationships/customXml" Target="../ink/ink615.xml"/><Relationship Id="rId847" Type="http://schemas.openxmlformats.org/officeDocument/2006/relationships/customXml" Target="../ink/ink839.xml"/><Relationship Id="rId1032" Type="http://schemas.openxmlformats.org/officeDocument/2006/relationships/image" Target="../media/image924.png"/><Relationship Id="rId707" Type="http://schemas.openxmlformats.org/officeDocument/2006/relationships/image" Target="../media/image765.png"/><Relationship Id="rId914" Type="http://schemas.openxmlformats.org/officeDocument/2006/relationships/image" Target="../media/image866.png"/><Relationship Id="rId43" Type="http://schemas.openxmlformats.org/officeDocument/2006/relationships/image" Target="../media/image436.png"/><Relationship Id="rId192" Type="http://schemas.openxmlformats.org/officeDocument/2006/relationships/customXml" Target="../ink/ink510.xml"/><Relationship Id="rId497" Type="http://schemas.openxmlformats.org/officeDocument/2006/relationships/image" Target="../media/image662.png"/><Relationship Id="rId357" Type="http://schemas.openxmlformats.org/officeDocument/2006/relationships/image" Target="../media/image593.png"/><Relationship Id="rId217" Type="http://schemas.openxmlformats.org/officeDocument/2006/relationships/image" Target="../media/image523.png"/><Relationship Id="rId564" Type="http://schemas.openxmlformats.org/officeDocument/2006/relationships/customXml" Target="../ink/ink696.xml"/><Relationship Id="rId771" Type="http://schemas.openxmlformats.org/officeDocument/2006/relationships/image" Target="../media/image795.png"/><Relationship Id="rId869" Type="http://schemas.openxmlformats.org/officeDocument/2006/relationships/customXml" Target="../ink/ink850.xml"/><Relationship Id="rId424" Type="http://schemas.openxmlformats.org/officeDocument/2006/relationships/customXml" Target="../ink/ink626.xml"/><Relationship Id="rId631" Type="http://schemas.openxmlformats.org/officeDocument/2006/relationships/image" Target="../media/image727.png"/><Relationship Id="rId729" Type="http://schemas.openxmlformats.org/officeDocument/2006/relationships/image" Target="../media/image775.png"/><Relationship Id="rId1054" Type="http://schemas.openxmlformats.org/officeDocument/2006/relationships/image" Target="../media/image935.png"/><Relationship Id="rId936" Type="http://schemas.openxmlformats.org/officeDocument/2006/relationships/customXml" Target="../ink/ink884.xml"/><Relationship Id="rId65" Type="http://schemas.openxmlformats.org/officeDocument/2006/relationships/image" Target="../media/image447.png"/><Relationship Id="rId130" Type="http://schemas.openxmlformats.org/officeDocument/2006/relationships/customXml" Target="../ink/ink479.xml"/><Relationship Id="rId368" Type="http://schemas.openxmlformats.org/officeDocument/2006/relationships/customXml" Target="../ink/ink598.xml"/><Relationship Id="rId575" Type="http://schemas.openxmlformats.org/officeDocument/2006/relationships/image" Target="../media/image699.png"/><Relationship Id="rId782" Type="http://schemas.openxmlformats.org/officeDocument/2006/relationships/customXml" Target="../ink/ink806.xml"/><Relationship Id="rId228" Type="http://schemas.openxmlformats.org/officeDocument/2006/relationships/customXml" Target="../ink/ink528.xml"/><Relationship Id="rId435" Type="http://schemas.openxmlformats.org/officeDocument/2006/relationships/image" Target="../media/image632.png"/><Relationship Id="rId642" Type="http://schemas.openxmlformats.org/officeDocument/2006/relationships/customXml" Target="../ink/ink735.xml"/><Relationship Id="rId1065" Type="http://schemas.openxmlformats.org/officeDocument/2006/relationships/customXml" Target="../ink/ink949.xml"/><Relationship Id="rId281" Type="http://schemas.openxmlformats.org/officeDocument/2006/relationships/image" Target="../media/image555.png"/><Relationship Id="rId502" Type="http://schemas.openxmlformats.org/officeDocument/2006/relationships/customXml" Target="../ink/ink665.xml"/><Relationship Id="rId947" Type="http://schemas.openxmlformats.org/officeDocument/2006/relationships/image" Target="../media/image882.png"/><Relationship Id="rId76" Type="http://schemas.openxmlformats.org/officeDocument/2006/relationships/customXml" Target="../ink/ink452.xml"/><Relationship Id="rId141" Type="http://schemas.openxmlformats.org/officeDocument/2006/relationships/image" Target="../media/image485.png"/><Relationship Id="rId379" Type="http://schemas.openxmlformats.org/officeDocument/2006/relationships/image" Target="../media/image604.png"/><Relationship Id="rId586" Type="http://schemas.openxmlformats.org/officeDocument/2006/relationships/customXml" Target="../ink/ink707.xml"/><Relationship Id="rId793" Type="http://schemas.openxmlformats.org/officeDocument/2006/relationships/image" Target="../media/image806.png"/><Relationship Id="rId807" Type="http://schemas.openxmlformats.org/officeDocument/2006/relationships/image" Target="../media/image813.png"/><Relationship Id="rId7" Type="http://schemas.openxmlformats.org/officeDocument/2006/relationships/image" Target="../media/image418.png"/><Relationship Id="rId239" Type="http://schemas.openxmlformats.org/officeDocument/2006/relationships/image" Target="../media/image534.png"/><Relationship Id="rId446" Type="http://schemas.openxmlformats.org/officeDocument/2006/relationships/customXml" Target="../ink/ink637.xml"/><Relationship Id="rId653" Type="http://schemas.openxmlformats.org/officeDocument/2006/relationships/image" Target="../media/image738.png"/><Relationship Id="rId1076" Type="http://schemas.openxmlformats.org/officeDocument/2006/relationships/image" Target="../media/image946.png"/><Relationship Id="rId292" Type="http://schemas.openxmlformats.org/officeDocument/2006/relationships/customXml" Target="../ink/ink560.xml"/><Relationship Id="rId306" Type="http://schemas.openxmlformats.org/officeDocument/2006/relationships/customXml" Target="../ink/ink567.xml"/><Relationship Id="rId860" Type="http://schemas.openxmlformats.org/officeDocument/2006/relationships/image" Target="../media/image839.png"/><Relationship Id="rId958" Type="http://schemas.openxmlformats.org/officeDocument/2006/relationships/customXml" Target="../ink/ink895.xml"/><Relationship Id="rId87" Type="http://schemas.openxmlformats.org/officeDocument/2006/relationships/image" Target="../media/image458.png"/><Relationship Id="rId513" Type="http://schemas.openxmlformats.org/officeDocument/2006/relationships/image" Target="../media/image669.png"/><Relationship Id="rId597" Type="http://schemas.openxmlformats.org/officeDocument/2006/relationships/image" Target="../media/image710.png"/><Relationship Id="rId720" Type="http://schemas.openxmlformats.org/officeDocument/2006/relationships/customXml" Target="../ink/ink774.xml"/><Relationship Id="rId818" Type="http://schemas.openxmlformats.org/officeDocument/2006/relationships/image" Target="../media/image818.png"/><Relationship Id="rId152" Type="http://schemas.openxmlformats.org/officeDocument/2006/relationships/customXml" Target="../ink/ink490.xml"/><Relationship Id="rId457" Type="http://schemas.openxmlformats.org/officeDocument/2006/relationships/image" Target="../media/image642.png"/><Relationship Id="rId1003" Type="http://schemas.openxmlformats.org/officeDocument/2006/relationships/customXml" Target="../ink/ink918.xml"/><Relationship Id="rId664" Type="http://schemas.openxmlformats.org/officeDocument/2006/relationships/customXml" Target="../ink/ink746.xml"/><Relationship Id="rId871" Type="http://schemas.openxmlformats.org/officeDocument/2006/relationships/customXml" Target="../ink/ink851.xml"/><Relationship Id="rId969" Type="http://schemas.openxmlformats.org/officeDocument/2006/relationships/image" Target="../media/image893.png"/><Relationship Id="rId14" Type="http://schemas.openxmlformats.org/officeDocument/2006/relationships/customXml" Target="../ink/ink421.xml"/><Relationship Id="rId317" Type="http://schemas.openxmlformats.org/officeDocument/2006/relationships/image" Target="../media/image573.png"/><Relationship Id="rId524" Type="http://schemas.openxmlformats.org/officeDocument/2006/relationships/customXml" Target="../ink/ink676.xml"/><Relationship Id="rId731" Type="http://schemas.openxmlformats.org/officeDocument/2006/relationships/image" Target="../media/image776.png"/><Relationship Id="rId98" Type="http://schemas.openxmlformats.org/officeDocument/2006/relationships/customXml" Target="../ink/ink463.xml"/><Relationship Id="rId163" Type="http://schemas.openxmlformats.org/officeDocument/2006/relationships/image" Target="../media/image496.png"/><Relationship Id="rId370" Type="http://schemas.openxmlformats.org/officeDocument/2006/relationships/customXml" Target="../ink/ink599.xml"/><Relationship Id="rId829" Type="http://schemas.openxmlformats.org/officeDocument/2006/relationships/customXml" Target="../ink/ink830.xml"/><Relationship Id="rId1014" Type="http://schemas.openxmlformats.org/officeDocument/2006/relationships/image" Target="../media/image915.png"/><Relationship Id="rId230" Type="http://schemas.openxmlformats.org/officeDocument/2006/relationships/customXml" Target="../ink/ink529.xml"/><Relationship Id="rId468" Type="http://schemas.openxmlformats.org/officeDocument/2006/relationships/customXml" Target="../ink/ink648.xml"/><Relationship Id="rId675" Type="http://schemas.openxmlformats.org/officeDocument/2006/relationships/image" Target="../media/image749.png"/><Relationship Id="rId882" Type="http://schemas.openxmlformats.org/officeDocument/2006/relationships/image" Target="../media/image850.png"/><Relationship Id="rId25" Type="http://schemas.openxmlformats.org/officeDocument/2006/relationships/image" Target="../media/image427.png"/><Relationship Id="rId328" Type="http://schemas.openxmlformats.org/officeDocument/2006/relationships/customXml" Target="../ink/ink578.xml"/><Relationship Id="rId535" Type="http://schemas.openxmlformats.org/officeDocument/2006/relationships/image" Target="../media/image680.png"/><Relationship Id="rId742" Type="http://schemas.openxmlformats.org/officeDocument/2006/relationships/image" Target="../media/image781.png"/><Relationship Id="rId174" Type="http://schemas.openxmlformats.org/officeDocument/2006/relationships/customXml" Target="../ink/ink501.xml"/><Relationship Id="rId381" Type="http://schemas.openxmlformats.org/officeDocument/2006/relationships/image" Target="../media/image605.png"/><Relationship Id="rId602" Type="http://schemas.openxmlformats.org/officeDocument/2006/relationships/customXml" Target="../ink/ink715.xml"/><Relationship Id="rId1025" Type="http://schemas.openxmlformats.org/officeDocument/2006/relationships/customXml" Target="../ink/ink929.xml"/><Relationship Id="rId241" Type="http://schemas.openxmlformats.org/officeDocument/2006/relationships/image" Target="../media/image535.png"/><Relationship Id="rId479" Type="http://schemas.openxmlformats.org/officeDocument/2006/relationships/image" Target="../media/image653.png"/><Relationship Id="rId686" Type="http://schemas.openxmlformats.org/officeDocument/2006/relationships/customXml" Target="../ink/ink757.xml"/><Relationship Id="rId893" Type="http://schemas.openxmlformats.org/officeDocument/2006/relationships/customXml" Target="../ink/ink862.xml"/><Relationship Id="rId907" Type="http://schemas.openxmlformats.org/officeDocument/2006/relationships/customXml" Target="../ink/ink869.xml"/><Relationship Id="rId36" Type="http://schemas.openxmlformats.org/officeDocument/2006/relationships/customXml" Target="../ink/ink432.xml"/><Relationship Id="rId339" Type="http://schemas.openxmlformats.org/officeDocument/2006/relationships/image" Target="../media/image584.png"/><Relationship Id="rId546" Type="http://schemas.openxmlformats.org/officeDocument/2006/relationships/customXml" Target="../ink/ink687.xml"/><Relationship Id="rId753" Type="http://schemas.openxmlformats.org/officeDocument/2006/relationships/customXml" Target="../ink/ink791.xml"/><Relationship Id="rId101" Type="http://schemas.openxmlformats.org/officeDocument/2006/relationships/image" Target="../media/image465.png"/><Relationship Id="rId185" Type="http://schemas.openxmlformats.org/officeDocument/2006/relationships/image" Target="../media/image507.png"/><Relationship Id="rId406" Type="http://schemas.openxmlformats.org/officeDocument/2006/relationships/customXml" Target="../ink/ink617.xml"/><Relationship Id="rId960" Type="http://schemas.openxmlformats.org/officeDocument/2006/relationships/customXml" Target="../ink/ink896.xml"/><Relationship Id="rId1036" Type="http://schemas.openxmlformats.org/officeDocument/2006/relationships/image" Target="../media/image926.png"/><Relationship Id="rId392" Type="http://schemas.openxmlformats.org/officeDocument/2006/relationships/customXml" Target="../ink/ink610.xml"/><Relationship Id="rId613" Type="http://schemas.openxmlformats.org/officeDocument/2006/relationships/image" Target="../media/image718.png"/><Relationship Id="rId697" Type="http://schemas.openxmlformats.org/officeDocument/2006/relationships/image" Target="../media/image760.png"/><Relationship Id="rId820" Type="http://schemas.openxmlformats.org/officeDocument/2006/relationships/image" Target="../media/image819.png"/><Relationship Id="rId918" Type="http://schemas.openxmlformats.org/officeDocument/2006/relationships/image" Target="../media/image868.png"/><Relationship Id="rId252" Type="http://schemas.openxmlformats.org/officeDocument/2006/relationships/customXml" Target="../ink/ink540.xml"/><Relationship Id="rId47" Type="http://schemas.openxmlformats.org/officeDocument/2006/relationships/image" Target="../media/image438.png"/><Relationship Id="rId112" Type="http://schemas.openxmlformats.org/officeDocument/2006/relationships/customXml" Target="../ink/ink470.xml"/><Relationship Id="rId557" Type="http://schemas.openxmlformats.org/officeDocument/2006/relationships/image" Target="../media/image273.png"/><Relationship Id="rId764" Type="http://schemas.openxmlformats.org/officeDocument/2006/relationships/customXml" Target="../ink/ink797.xml"/><Relationship Id="rId971" Type="http://schemas.openxmlformats.org/officeDocument/2006/relationships/image" Target="../media/image894.png"/><Relationship Id="rId196" Type="http://schemas.openxmlformats.org/officeDocument/2006/relationships/customXml" Target="../ink/ink512.xml"/><Relationship Id="rId417" Type="http://schemas.openxmlformats.org/officeDocument/2006/relationships/image" Target="../media/image623.png"/><Relationship Id="rId624" Type="http://schemas.openxmlformats.org/officeDocument/2006/relationships/customXml" Target="../ink/ink726.xml"/><Relationship Id="rId831" Type="http://schemas.openxmlformats.org/officeDocument/2006/relationships/customXml" Target="../ink/ink831.xml"/><Relationship Id="rId1047" Type="http://schemas.openxmlformats.org/officeDocument/2006/relationships/customXml" Target="../ink/ink940.xml"/><Relationship Id="rId263" Type="http://schemas.openxmlformats.org/officeDocument/2006/relationships/image" Target="../media/image546.png"/><Relationship Id="rId470" Type="http://schemas.openxmlformats.org/officeDocument/2006/relationships/customXml" Target="../ink/ink649.xml"/><Relationship Id="rId929" Type="http://schemas.openxmlformats.org/officeDocument/2006/relationships/image" Target="../media/image873.png"/><Relationship Id="rId58" Type="http://schemas.openxmlformats.org/officeDocument/2006/relationships/customXml" Target="../ink/ink443.xml"/><Relationship Id="rId123" Type="http://schemas.openxmlformats.org/officeDocument/2006/relationships/image" Target="../media/image476.png"/><Relationship Id="rId330" Type="http://schemas.openxmlformats.org/officeDocument/2006/relationships/customXml" Target="../ink/ink579.xml"/><Relationship Id="rId568" Type="http://schemas.openxmlformats.org/officeDocument/2006/relationships/customXml" Target="../ink/ink698.xml"/><Relationship Id="rId775" Type="http://schemas.openxmlformats.org/officeDocument/2006/relationships/image" Target="../media/image797.png"/><Relationship Id="rId982" Type="http://schemas.openxmlformats.org/officeDocument/2006/relationships/customXml" Target="../ink/ink907.xml"/><Relationship Id="rId428" Type="http://schemas.openxmlformats.org/officeDocument/2006/relationships/customXml" Target="../ink/ink628.xml"/><Relationship Id="rId635" Type="http://schemas.openxmlformats.org/officeDocument/2006/relationships/image" Target="../media/image729.png"/><Relationship Id="rId842" Type="http://schemas.openxmlformats.org/officeDocument/2006/relationships/image" Target="../media/image830.png"/><Relationship Id="rId1058" Type="http://schemas.openxmlformats.org/officeDocument/2006/relationships/image" Target="../media/image937.png"/><Relationship Id="rId274" Type="http://schemas.openxmlformats.org/officeDocument/2006/relationships/customXml" Target="../ink/ink551.xml"/><Relationship Id="rId481" Type="http://schemas.openxmlformats.org/officeDocument/2006/relationships/image" Target="../media/image654.png"/><Relationship Id="rId702" Type="http://schemas.openxmlformats.org/officeDocument/2006/relationships/customXml" Target="../ink/ink765.xml"/><Relationship Id="rId69" Type="http://schemas.openxmlformats.org/officeDocument/2006/relationships/image" Target="../media/image449.png"/><Relationship Id="rId134" Type="http://schemas.openxmlformats.org/officeDocument/2006/relationships/customXml" Target="../ink/ink481.xml"/><Relationship Id="rId579" Type="http://schemas.openxmlformats.org/officeDocument/2006/relationships/image" Target="../media/image701.png"/><Relationship Id="rId786" Type="http://schemas.openxmlformats.org/officeDocument/2006/relationships/customXml" Target="../ink/ink808.xml"/><Relationship Id="rId993" Type="http://schemas.openxmlformats.org/officeDocument/2006/relationships/image" Target="../media/image905.png"/><Relationship Id="rId341" Type="http://schemas.openxmlformats.org/officeDocument/2006/relationships/image" Target="../media/image585.png"/><Relationship Id="rId439" Type="http://schemas.openxmlformats.org/officeDocument/2006/relationships/image" Target="../media/image634.png"/><Relationship Id="rId646" Type="http://schemas.openxmlformats.org/officeDocument/2006/relationships/customXml" Target="../ink/ink737.xml"/><Relationship Id="rId1069" Type="http://schemas.openxmlformats.org/officeDocument/2006/relationships/customXml" Target="../ink/ink951.xml"/><Relationship Id="rId201" Type="http://schemas.openxmlformats.org/officeDocument/2006/relationships/image" Target="../media/image515.png"/><Relationship Id="rId285" Type="http://schemas.openxmlformats.org/officeDocument/2006/relationships/image" Target="../media/image557.png"/><Relationship Id="rId506" Type="http://schemas.openxmlformats.org/officeDocument/2006/relationships/customXml" Target="../ink/ink667.xml"/><Relationship Id="rId853" Type="http://schemas.openxmlformats.org/officeDocument/2006/relationships/customXml" Target="../ink/ink842.xml"/><Relationship Id="rId492" Type="http://schemas.openxmlformats.org/officeDocument/2006/relationships/customXml" Target="../ink/ink660.xml"/><Relationship Id="rId713" Type="http://schemas.openxmlformats.org/officeDocument/2006/relationships/image" Target="../media/image768.png"/><Relationship Id="rId797" Type="http://schemas.openxmlformats.org/officeDocument/2006/relationships/image" Target="../media/image808.png"/><Relationship Id="rId920" Type="http://schemas.openxmlformats.org/officeDocument/2006/relationships/image" Target="../media/image869.png"/><Relationship Id="rId145" Type="http://schemas.openxmlformats.org/officeDocument/2006/relationships/image" Target="../media/image487.png"/><Relationship Id="rId352" Type="http://schemas.openxmlformats.org/officeDocument/2006/relationships/customXml" Target="../ink/ink590.xml"/><Relationship Id="rId212" Type="http://schemas.openxmlformats.org/officeDocument/2006/relationships/customXml" Target="../ink/ink520.xml"/><Relationship Id="rId657" Type="http://schemas.openxmlformats.org/officeDocument/2006/relationships/image" Target="../media/image740.png"/><Relationship Id="rId864" Type="http://schemas.openxmlformats.org/officeDocument/2006/relationships/image" Target="../media/image841.png"/><Relationship Id="rId296" Type="http://schemas.openxmlformats.org/officeDocument/2006/relationships/customXml" Target="../ink/ink562.xml"/><Relationship Id="rId517" Type="http://schemas.openxmlformats.org/officeDocument/2006/relationships/image" Target="../media/image671.png"/><Relationship Id="rId724" Type="http://schemas.openxmlformats.org/officeDocument/2006/relationships/customXml" Target="../ink/ink776.xml"/><Relationship Id="rId931" Type="http://schemas.openxmlformats.org/officeDocument/2006/relationships/image" Target="../media/image874.png"/><Relationship Id="rId60" Type="http://schemas.openxmlformats.org/officeDocument/2006/relationships/customXml" Target="../ink/ink444.xml"/><Relationship Id="rId156" Type="http://schemas.openxmlformats.org/officeDocument/2006/relationships/customXml" Target="../ink/ink492.xml"/><Relationship Id="rId363" Type="http://schemas.openxmlformats.org/officeDocument/2006/relationships/image" Target="../media/image596.png"/><Relationship Id="rId570" Type="http://schemas.openxmlformats.org/officeDocument/2006/relationships/customXml" Target="../ink/ink699.xml"/><Relationship Id="rId1007" Type="http://schemas.openxmlformats.org/officeDocument/2006/relationships/customXml" Target="../ink/ink920.xml"/><Relationship Id="rId223" Type="http://schemas.openxmlformats.org/officeDocument/2006/relationships/image" Target="../media/image526.png"/><Relationship Id="rId430" Type="http://schemas.openxmlformats.org/officeDocument/2006/relationships/customXml" Target="../ink/ink629.xml"/><Relationship Id="rId668" Type="http://schemas.openxmlformats.org/officeDocument/2006/relationships/customXml" Target="../ink/ink748.xml"/><Relationship Id="rId875" Type="http://schemas.openxmlformats.org/officeDocument/2006/relationships/customXml" Target="../ink/ink853.xml"/><Relationship Id="rId1060" Type="http://schemas.openxmlformats.org/officeDocument/2006/relationships/image" Target="../media/image938.png"/><Relationship Id="rId18" Type="http://schemas.openxmlformats.org/officeDocument/2006/relationships/customXml" Target="../ink/ink423.xml"/><Relationship Id="rId528" Type="http://schemas.openxmlformats.org/officeDocument/2006/relationships/customXml" Target="../ink/ink678.xml"/><Relationship Id="rId735" Type="http://schemas.openxmlformats.org/officeDocument/2006/relationships/customXml" Target="../ink/ink782.xml"/><Relationship Id="rId942" Type="http://schemas.openxmlformats.org/officeDocument/2006/relationships/customXml" Target="../ink/ink887.xml"/><Relationship Id="rId167" Type="http://schemas.openxmlformats.org/officeDocument/2006/relationships/image" Target="../media/image498.png"/><Relationship Id="rId374" Type="http://schemas.openxmlformats.org/officeDocument/2006/relationships/customXml" Target="../ink/ink601.xml"/><Relationship Id="rId581" Type="http://schemas.openxmlformats.org/officeDocument/2006/relationships/image" Target="../media/image702.png"/><Relationship Id="rId1018" Type="http://schemas.openxmlformats.org/officeDocument/2006/relationships/image" Target="../media/image917.png"/><Relationship Id="rId71" Type="http://schemas.openxmlformats.org/officeDocument/2006/relationships/image" Target="../media/image450.png"/><Relationship Id="rId234" Type="http://schemas.openxmlformats.org/officeDocument/2006/relationships/customXml" Target="../ink/ink531.xml"/><Relationship Id="rId679" Type="http://schemas.openxmlformats.org/officeDocument/2006/relationships/image" Target="../media/image751.png"/><Relationship Id="rId802" Type="http://schemas.openxmlformats.org/officeDocument/2006/relationships/customXml" Target="../ink/ink816.xml"/><Relationship Id="rId886" Type="http://schemas.openxmlformats.org/officeDocument/2006/relationships/image" Target="../media/image852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429.png"/><Relationship Id="rId441" Type="http://schemas.openxmlformats.org/officeDocument/2006/relationships/image" Target="../media/image635.png"/><Relationship Id="rId539" Type="http://schemas.openxmlformats.org/officeDocument/2006/relationships/image" Target="../media/image682.png"/><Relationship Id="rId746" Type="http://schemas.openxmlformats.org/officeDocument/2006/relationships/image" Target="../media/image783.png"/><Relationship Id="rId1071" Type="http://schemas.openxmlformats.org/officeDocument/2006/relationships/customXml" Target="../ink/ink952.xml"/><Relationship Id="rId178" Type="http://schemas.openxmlformats.org/officeDocument/2006/relationships/customXml" Target="../ink/ink503.xml"/><Relationship Id="rId301" Type="http://schemas.openxmlformats.org/officeDocument/2006/relationships/image" Target="../media/image565.png"/><Relationship Id="rId953" Type="http://schemas.openxmlformats.org/officeDocument/2006/relationships/image" Target="../media/image885.png"/><Relationship Id="rId1029" Type="http://schemas.openxmlformats.org/officeDocument/2006/relationships/customXml" Target="../ink/ink931.xml"/><Relationship Id="rId82" Type="http://schemas.openxmlformats.org/officeDocument/2006/relationships/customXml" Target="../ink/ink455.xml"/><Relationship Id="rId385" Type="http://schemas.openxmlformats.org/officeDocument/2006/relationships/image" Target="../media/image607.png"/><Relationship Id="rId592" Type="http://schemas.openxmlformats.org/officeDocument/2006/relationships/customXml" Target="../ink/ink710.xml"/><Relationship Id="rId606" Type="http://schemas.openxmlformats.org/officeDocument/2006/relationships/customXml" Target="../ink/ink717.xml"/><Relationship Id="rId813" Type="http://schemas.openxmlformats.org/officeDocument/2006/relationships/image" Target="../media/image816.png"/><Relationship Id="rId245" Type="http://schemas.openxmlformats.org/officeDocument/2006/relationships/image" Target="../media/image537.png"/><Relationship Id="rId452" Type="http://schemas.openxmlformats.org/officeDocument/2006/relationships/customXml" Target="../ink/ink640.xml"/><Relationship Id="rId897" Type="http://schemas.openxmlformats.org/officeDocument/2006/relationships/customXml" Target="../ink/ink864.xml"/><Relationship Id="rId105" Type="http://schemas.openxmlformats.org/officeDocument/2006/relationships/image" Target="../media/image467.png"/><Relationship Id="rId312" Type="http://schemas.openxmlformats.org/officeDocument/2006/relationships/customXml" Target="../ink/ink570.xml"/><Relationship Id="rId757" Type="http://schemas.openxmlformats.org/officeDocument/2006/relationships/customXml" Target="../ink/ink793.xml"/><Relationship Id="rId964" Type="http://schemas.openxmlformats.org/officeDocument/2006/relationships/customXml" Target="../ink/ink898.xml"/><Relationship Id="rId93" Type="http://schemas.openxmlformats.org/officeDocument/2006/relationships/image" Target="../media/image461.png"/><Relationship Id="rId189" Type="http://schemas.openxmlformats.org/officeDocument/2006/relationships/image" Target="../media/image509.png"/><Relationship Id="rId396" Type="http://schemas.openxmlformats.org/officeDocument/2006/relationships/customXml" Target="../ink/ink612.xml"/><Relationship Id="rId617" Type="http://schemas.openxmlformats.org/officeDocument/2006/relationships/image" Target="../media/image720.png"/><Relationship Id="rId824" Type="http://schemas.openxmlformats.org/officeDocument/2006/relationships/image" Target="../media/image821.png"/><Relationship Id="rId256" Type="http://schemas.openxmlformats.org/officeDocument/2006/relationships/customXml" Target="../ink/ink542.xml"/><Relationship Id="rId463" Type="http://schemas.openxmlformats.org/officeDocument/2006/relationships/image" Target="../media/image645.png"/><Relationship Id="rId670" Type="http://schemas.openxmlformats.org/officeDocument/2006/relationships/customXml" Target="../ink/ink749.xml"/><Relationship Id="rId116" Type="http://schemas.openxmlformats.org/officeDocument/2006/relationships/customXml" Target="../ink/ink472.xml"/><Relationship Id="rId323" Type="http://schemas.openxmlformats.org/officeDocument/2006/relationships/image" Target="../media/image576.png"/><Relationship Id="rId530" Type="http://schemas.openxmlformats.org/officeDocument/2006/relationships/customXml" Target="../ink/ink679.xml"/><Relationship Id="rId768" Type="http://schemas.openxmlformats.org/officeDocument/2006/relationships/customXml" Target="../ink/ink799.xml"/><Relationship Id="rId975" Type="http://schemas.openxmlformats.org/officeDocument/2006/relationships/image" Target="../media/image896.png"/><Relationship Id="rId20" Type="http://schemas.openxmlformats.org/officeDocument/2006/relationships/customXml" Target="../ink/ink424.xml"/><Relationship Id="rId628" Type="http://schemas.openxmlformats.org/officeDocument/2006/relationships/customXml" Target="../ink/ink728.xml"/><Relationship Id="rId835" Type="http://schemas.openxmlformats.org/officeDocument/2006/relationships/customXml" Target="../ink/ink833.xml"/><Relationship Id="rId267" Type="http://schemas.openxmlformats.org/officeDocument/2006/relationships/image" Target="../media/image548.png"/><Relationship Id="rId474" Type="http://schemas.openxmlformats.org/officeDocument/2006/relationships/customXml" Target="../ink/ink651.xml"/><Relationship Id="rId1020" Type="http://schemas.openxmlformats.org/officeDocument/2006/relationships/image" Target="../media/image918.png"/><Relationship Id="rId127" Type="http://schemas.openxmlformats.org/officeDocument/2006/relationships/image" Target="../media/image478.png"/><Relationship Id="rId681" Type="http://schemas.openxmlformats.org/officeDocument/2006/relationships/image" Target="../media/image752.png"/><Relationship Id="rId779" Type="http://schemas.openxmlformats.org/officeDocument/2006/relationships/image" Target="../media/image799.png"/><Relationship Id="rId902" Type="http://schemas.openxmlformats.org/officeDocument/2006/relationships/image" Target="../media/image860.png"/><Relationship Id="rId986" Type="http://schemas.openxmlformats.org/officeDocument/2006/relationships/customXml" Target="../ink/ink909.xml"/><Relationship Id="rId31" Type="http://schemas.openxmlformats.org/officeDocument/2006/relationships/image" Target="../media/image430.png"/><Relationship Id="rId334" Type="http://schemas.openxmlformats.org/officeDocument/2006/relationships/customXml" Target="../ink/ink581.xml"/><Relationship Id="rId541" Type="http://schemas.openxmlformats.org/officeDocument/2006/relationships/image" Target="../media/image683.png"/><Relationship Id="rId639" Type="http://schemas.openxmlformats.org/officeDocument/2006/relationships/image" Target="../media/image731.png"/><Relationship Id="rId180" Type="http://schemas.openxmlformats.org/officeDocument/2006/relationships/customXml" Target="../ink/ink504.xml"/><Relationship Id="rId278" Type="http://schemas.openxmlformats.org/officeDocument/2006/relationships/customXml" Target="../ink/ink553.xml"/><Relationship Id="rId401" Type="http://schemas.openxmlformats.org/officeDocument/2006/relationships/image" Target="../media/image615.png"/><Relationship Id="rId846" Type="http://schemas.openxmlformats.org/officeDocument/2006/relationships/image" Target="../media/image832.png"/><Relationship Id="rId1031" Type="http://schemas.openxmlformats.org/officeDocument/2006/relationships/customXml" Target="../ink/ink932.xml"/><Relationship Id="rId485" Type="http://schemas.openxmlformats.org/officeDocument/2006/relationships/image" Target="../media/image656.png"/><Relationship Id="rId692" Type="http://schemas.openxmlformats.org/officeDocument/2006/relationships/customXml" Target="../ink/ink760.xml"/><Relationship Id="rId706" Type="http://schemas.openxmlformats.org/officeDocument/2006/relationships/customXml" Target="../ink/ink767.xml"/><Relationship Id="rId913" Type="http://schemas.openxmlformats.org/officeDocument/2006/relationships/customXml" Target="../ink/ink872.xml"/><Relationship Id="rId42" Type="http://schemas.openxmlformats.org/officeDocument/2006/relationships/customXml" Target="../ink/ink435.xml"/><Relationship Id="rId138" Type="http://schemas.openxmlformats.org/officeDocument/2006/relationships/customXml" Target="../ink/ink483.xml"/><Relationship Id="rId345" Type="http://schemas.openxmlformats.org/officeDocument/2006/relationships/image" Target="../media/image587.png"/><Relationship Id="rId552" Type="http://schemas.openxmlformats.org/officeDocument/2006/relationships/customXml" Target="../ink/ink690.xml"/><Relationship Id="rId997" Type="http://schemas.openxmlformats.org/officeDocument/2006/relationships/customXml" Target="../ink/ink915.xml"/><Relationship Id="rId191" Type="http://schemas.openxmlformats.org/officeDocument/2006/relationships/image" Target="../media/image510.png"/><Relationship Id="rId205" Type="http://schemas.openxmlformats.org/officeDocument/2006/relationships/image" Target="../media/image517.png"/><Relationship Id="rId412" Type="http://schemas.openxmlformats.org/officeDocument/2006/relationships/customXml" Target="../ink/ink620.xml"/><Relationship Id="rId857" Type="http://schemas.openxmlformats.org/officeDocument/2006/relationships/customXml" Target="../ink/ink844.xml"/><Relationship Id="rId1042" Type="http://schemas.openxmlformats.org/officeDocument/2006/relationships/image" Target="../media/image929.png"/><Relationship Id="rId289" Type="http://schemas.openxmlformats.org/officeDocument/2006/relationships/image" Target="../media/image559.png"/><Relationship Id="rId496" Type="http://schemas.openxmlformats.org/officeDocument/2006/relationships/customXml" Target="../ink/ink662.xml"/><Relationship Id="rId717" Type="http://schemas.openxmlformats.org/officeDocument/2006/relationships/image" Target="../media/image770.png"/><Relationship Id="rId924" Type="http://schemas.openxmlformats.org/officeDocument/2006/relationships/image" Target="../media/image871.png"/><Relationship Id="rId53" Type="http://schemas.openxmlformats.org/officeDocument/2006/relationships/image" Target="../media/image441.png"/><Relationship Id="rId149" Type="http://schemas.openxmlformats.org/officeDocument/2006/relationships/image" Target="../media/image489.png"/><Relationship Id="rId356" Type="http://schemas.openxmlformats.org/officeDocument/2006/relationships/customXml" Target="../ink/ink592.xml"/><Relationship Id="rId563" Type="http://schemas.openxmlformats.org/officeDocument/2006/relationships/image" Target="../media/image693.png"/><Relationship Id="rId770" Type="http://schemas.openxmlformats.org/officeDocument/2006/relationships/customXml" Target="../ink/ink800.xml"/><Relationship Id="rId216" Type="http://schemas.openxmlformats.org/officeDocument/2006/relationships/customXml" Target="../ink/ink522.xml"/><Relationship Id="rId423" Type="http://schemas.openxmlformats.org/officeDocument/2006/relationships/image" Target="../media/image626.png"/><Relationship Id="rId868" Type="http://schemas.openxmlformats.org/officeDocument/2006/relationships/image" Target="../media/image843.png"/><Relationship Id="rId1053" Type="http://schemas.openxmlformats.org/officeDocument/2006/relationships/customXml" Target="../ink/ink943.xml"/><Relationship Id="rId630" Type="http://schemas.openxmlformats.org/officeDocument/2006/relationships/customXml" Target="../ink/ink729.xml"/><Relationship Id="rId728" Type="http://schemas.openxmlformats.org/officeDocument/2006/relationships/customXml" Target="../ink/ink778.xml"/><Relationship Id="rId935" Type="http://schemas.openxmlformats.org/officeDocument/2006/relationships/image" Target="../media/image876.png"/><Relationship Id="rId64" Type="http://schemas.openxmlformats.org/officeDocument/2006/relationships/customXml" Target="../ink/ink446.xml"/><Relationship Id="rId367" Type="http://schemas.openxmlformats.org/officeDocument/2006/relationships/image" Target="../media/image598.png"/><Relationship Id="rId574" Type="http://schemas.openxmlformats.org/officeDocument/2006/relationships/customXml" Target="../ink/ink701.xml"/><Relationship Id="rId227" Type="http://schemas.openxmlformats.org/officeDocument/2006/relationships/image" Target="../media/image528.png"/><Relationship Id="rId781" Type="http://schemas.openxmlformats.org/officeDocument/2006/relationships/image" Target="../media/image800.png"/><Relationship Id="rId879" Type="http://schemas.openxmlformats.org/officeDocument/2006/relationships/customXml" Target="../ink/ink855.xml"/><Relationship Id="rId434" Type="http://schemas.openxmlformats.org/officeDocument/2006/relationships/customXml" Target="../ink/ink631.xml"/><Relationship Id="rId641" Type="http://schemas.openxmlformats.org/officeDocument/2006/relationships/image" Target="../media/image732.png"/><Relationship Id="rId739" Type="http://schemas.openxmlformats.org/officeDocument/2006/relationships/customXml" Target="../ink/ink784.xml"/><Relationship Id="rId1064" Type="http://schemas.openxmlformats.org/officeDocument/2006/relationships/image" Target="../media/image940.png"/><Relationship Id="rId280" Type="http://schemas.openxmlformats.org/officeDocument/2006/relationships/customXml" Target="../ink/ink554.xml"/><Relationship Id="rId501" Type="http://schemas.openxmlformats.org/officeDocument/2006/relationships/image" Target="../media/image664.png"/><Relationship Id="rId946" Type="http://schemas.openxmlformats.org/officeDocument/2006/relationships/customXml" Target="../ink/ink889.xml"/><Relationship Id="rId75" Type="http://schemas.openxmlformats.org/officeDocument/2006/relationships/image" Target="../media/image452.png"/><Relationship Id="rId140" Type="http://schemas.openxmlformats.org/officeDocument/2006/relationships/customXml" Target="../ink/ink484.xml"/><Relationship Id="rId378" Type="http://schemas.openxmlformats.org/officeDocument/2006/relationships/customXml" Target="../ink/ink603.xml"/><Relationship Id="rId585" Type="http://schemas.openxmlformats.org/officeDocument/2006/relationships/image" Target="../media/image704.png"/><Relationship Id="rId792" Type="http://schemas.openxmlformats.org/officeDocument/2006/relationships/customXml" Target="../ink/ink811.xml"/><Relationship Id="rId806" Type="http://schemas.openxmlformats.org/officeDocument/2006/relationships/customXml" Target="../ink/ink818.xml"/><Relationship Id="rId6" Type="http://schemas.openxmlformats.org/officeDocument/2006/relationships/customXml" Target="../ink/ink417.xml"/><Relationship Id="rId238" Type="http://schemas.openxmlformats.org/officeDocument/2006/relationships/customXml" Target="../ink/ink533.xml"/><Relationship Id="rId445" Type="http://schemas.openxmlformats.org/officeDocument/2006/relationships/image" Target="../media/image637.png"/><Relationship Id="rId652" Type="http://schemas.openxmlformats.org/officeDocument/2006/relationships/customXml" Target="../ink/ink740.xml"/><Relationship Id="rId1075" Type="http://schemas.openxmlformats.org/officeDocument/2006/relationships/customXml" Target="../ink/ink954.xml"/><Relationship Id="rId291" Type="http://schemas.openxmlformats.org/officeDocument/2006/relationships/image" Target="../media/image560.png"/><Relationship Id="rId305" Type="http://schemas.openxmlformats.org/officeDocument/2006/relationships/image" Target="../media/image567.png"/><Relationship Id="rId512" Type="http://schemas.openxmlformats.org/officeDocument/2006/relationships/customXml" Target="../ink/ink670.xml"/><Relationship Id="rId957" Type="http://schemas.openxmlformats.org/officeDocument/2006/relationships/image" Target="../media/image887.png"/><Relationship Id="rId86" Type="http://schemas.openxmlformats.org/officeDocument/2006/relationships/customXml" Target="../ink/ink457.xml"/><Relationship Id="rId151" Type="http://schemas.openxmlformats.org/officeDocument/2006/relationships/image" Target="../media/image490.png"/><Relationship Id="rId389" Type="http://schemas.openxmlformats.org/officeDocument/2006/relationships/image" Target="../media/image609.png"/><Relationship Id="rId596" Type="http://schemas.openxmlformats.org/officeDocument/2006/relationships/customXml" Target="../ink/ink712.xml"/><Relationship Id="rId817" Type="http://schemas.openxmlformats.org/officeDocument/2006/relationships/customXml" Target="../ink/ink824.xml"/><Relationship Id="rId1002" Type="http://schemas.openxmlformats.org/officeDocument/2006/relationships/image" Target="../media/image909.png"/><Relationship Id="rId249" Type="http://schemas.openxmlformats.org/officeDocument/2006/relationships/image" Target="../media/image539.png"/><Relationship Id="rId456" Type="http://schemas.openxmlformats.org/officeDocument/2006/relationships/customXml" Target="../ink/ink642.xml"/><Relationship Id="rId663" Type="http://schemas.openxmlformats.org/officeDocument/2006/relationships/image" Target="../media/image743.png"/><Relationship Id="rId870" Type="http://schemas.openxmlformats.org/officeDocument/2006/relationships/image" Target="../media/image844.png"/><Relationship Id="rId13" Type="http://schemas.openxmlformats.org/officeDocument/2006/relationships/image" Target="../media/image421.png"/><Relationship Id="rId109" Type="http://schemas.openxmlformats.org/officeDocument/2006/relationships/image" Target="../media/image469.png"/><Relationship Id="rId316" Type="http://schemas.openxmlformats.org/officeDocument/2006/relationships/customXml" Target="../ink/ink572.xml"/><Relationship Id="rId523" Type="http://schemas.openxmlformats.org/officeDocument/2006/relationships/image" Target="../media/image674.png"/><Relationship Id="rId968" Type="http://schemas.openxmlformats.org/officeDocument/2006/relationships/customXml" Target="../ink/ink900.xml"/><Relationship Id="rId97" Type="http://schemas.openxmlformats.org/officeDocument/2006/relationships/image" Target="../media/image463.png"/><Relationship Id="rId730" Type="http://schemas.openxmlformats.org/officeDocument/2006/relationships/customXml" Target="../ink/ink779.xml"/><Relationship Id="rId828" Type="http://schemas.openxmlformats.org/officeDocument/2006/relationships/image" Target="../media/image823.png"/><Relationship Id="rId1013" Type="http://schemas.openxmlformats.org/officeDocument/2006/relationships/customXml" Target="../ink/ink923.xml"/><Relationship Id="rId162" Type="http://schemas.openxmlformats.org/officeDocument/2006/relationships/customXml" Target="../ink/ink495.xml"/><Relationship Id="rId467" Type="http://schemas.openxmlformats.org/officeDocument/2006/relationships/image" Target="../media/image647.png"/><Relationship Id="rId674" Type="http://schemas.openxmlformats.org/officeDocument/2006/relationships/customXml" Target="../ink/ink751.xml"/><Relationship Id="rId881" Type="http://schemas.openxmlformats.org/officeDocument/2006/relationships/customXml" Target="../ink/ink856.xml"/><Relationship Id="rId979" Type="http://schemas.openxmlformats.org/officeDocument/2006/relationships/image" Target="../media/image898.png"/><Relationship Id="rId24" Type="http://schemas.openxmlformats.org/officeDocument/2006/relationships/customXml" Target="../ink/ink426.xml"/><Relationship Id="rId327" Type="http://schemas.openxmlformats.org/officeDocument/2006/relationships/image" Target="../media/image578.png"/><Relationship Id="rId534" Type="http://schemas.openxmlformats.org/officeDocument/2006/relationships/customXml" Target="../ink/ink681.xml"/><Relationship Id="rId741" Type="http://schemas.openxmlformats.org/officeDocument/2006/relationships/customXml" Target="../ink/ink785.xml"/><Relationship Id="rId839" Type="http://schemas.openxmlformats.org/officeDocument/2006/relationships/customXml" Target="../ink/ink835.xml"/><Relationship Id="rId173" Type="http://schemas.openxmlformats.org/officeDocument/2006/relationships/image" Target="../media/image501.png"/><Relationship Id="rId380" Type="http://schemas.openxmlformats.org/officeDocument/2006/relationships/customXml" Target="../ink/ink604.xml"/><Relationship Id="rId601" Type="http://schemas.openxmlformats.org/officeDocument/2006/relationships/image" Target="../media/image712.png"/><Relationship Id="rId1024" Type="http://schemas.openxmlformats.org/officeDocument/2006/relationships/image" Target="../media/image920.png"/><Relationship Id="rId240" Type="http://schemas.openxmlformats.org/officeDocument/2006/relationships/customXml" Target="../ink/ink534.xml"/><Relationship Id="rId478" Type="http://schemas.openxmlformats.org/officeDocument/2006/relationships/customXml" Target="../ink/ink653.xml"/><Relationship Id="rId685" Type="http://schemas.openxmlformats.org/officeDocument/2006/relationships/image" Target="../media/image754.png"/><Relationship Id="rId892" Type="http://schemas.openxmlformats.org/officeDocument/2006/relationships/image" Target="../media/image855.png"/><Relationship Id="rId906" Type="http://schemas.openxmlformats.org/officeDocument/2006/relationships/image" Target="../media/image862.png"/><Relationship Id="rId35" Type="http://schemas.openxmlformats.org/officeDocument/2006/relationships/image" Target="../media/image432.png"/><Relationship Id="rId100" Type="http://schemas.openxmlformats.org/officeDocument/2006/relationships/customXml" Target="../ink/ink464.xml"/><Relationship Id="rId338" Type="http://schemas.openxmlformats.org/officeDocument/2006/relationships/customXml" Target="../ink/ink583.xml"/><Relationship Id="rId545" Type="http://schemas.openxmlformats.org/officeDocument/2006/relationships/image" Target="../media/image685.png"/><Relationship Id="rId752" Type="http://schemas.openxmlformats.org/officeDocument/2006/relationships/image" Target="../media/image786.png"/><Relationship Id="rId184" Type="http://schemas.openxmlformats.org/officeDocument/2006/relationships/customXml" Target="../ink/ink506.xml"/><Relationship Id="rId391" Type="http://schemas.openxmlformats.org/officeDocument/2006/relationships/image" Target="../media/image610.png"/><Relationship Id="rId405" Type="http://schemas.openxmlformats.org/officeDocument/2006/relationships/image" Target="../media/image617.png"/><Relationship Id="rId612" Type="http://schemas.openxmlformats.org/officeDocument/2006/relationships/customXml" Target="../ink/ink720.xml"/><Relationship Id="rId1035" Type="http://schemas.openxmlformats.org/officeDocument/2006/relationships/customXml" Target="../ink/ink934.xml"/><Relationship Id="rId251" Type="http://schemas.openxmlformats.org/officeDocument/2006/relationships/image" Target="../media/image540.png"/><Relationship Id="rId489" Type="http://schemas.openxmlformats.org/officeDocument/2006/relationships/image" Target="../media/image658.png"/><Relationship Id="rId696" Type="http://schemas.openxmlformats.org/officeDocument/2006/relationships/customXml" Target="../ink/ink762.xml"/><Relationship Id="rId917" Type="http://schemas.openxmlformats.org/officeDocument/2006/relationships/customXml" Target="../ink/ink874.xml"/><Relationship Id="rId46" Type="http://schemas.openxmlformats.org/officeDocument/2006/relationships/customXml" Target="../ink/ink437.xml"/><Relationship Id="rId349" Type="http://schemas.openxmlformats.org/officeDocument/2006/relationships/image" Target="../media/image589.png"/><Relationship Id="rId556" Type="http://schemas.openxmlformats.org/officeDocument/2006/relationships/customXml" Target="../ink/ink692.xml"/><Relationship Id="rId763" Type="http://schemas.openxmlformats.org/officeDocument/2006/relationships/image" Target="../media/image791.png"/><Relationship Id="rId111" Type="http://schemas.openxmlformats.org/officeDocument/2006/relationships/image" Target="../media/image470.png"/><Relationship Id="rId195" Type="http://schemas.openxmlformats.org/officeDocument/2006/relationships/image" Target="../media/image512.png"/><Relationship Id="rId209" Type="http://schemas.openxmlformats.org/officeDocument/2006/relationships/image" Target="../media/image519.png"/><Relationship Id="rId416" Type="http://schemas.openxmlformats.org/officeDocument/2006/relationships/customXml" Target="../ink/ink622.xml"/><Relationship Id="rId970" Type="http://schemas.openxmlformats.org/officeDocument/2006/relationships/customXml" Target="../ink/ink901.xml"/><Relationship Id="rId1046" Type="http://schemas.openxmlformats.org/officeDocument/2006/relationships/image" Target="../media/image931.png"/><Relationship Id="rId623" Type="http://schemas.openxmlformats.org/officeDocument/2006/relationships/image" Target="../media/image723.png"/><Relationship Id="rId830" Type="http://schemas.openxmlformats.org/officeDocument/2006/relationships/image" Target="../media/image824.png"/><Relationship Id="rId928" Type="http://schemas.openxmlformats.org/officeDocument/2006/relationships/customXml" Target="../ink/ink880.xml"/><Relationship Id="rId57" Type="http://schemas.openxmlformats.org/officeDocument/2006/relationships/image" Target="../media/image443.png"/><Relationship Id="rId262" Type="http://schemas.openxmlformats.org/officeDocument/2006/relationships/customXml" Target="../ink/ink545.xml"/><Relationship Id="rId567" Type="http://schemas.openxmlformats.org/officeDocument/2006/relationships/image" Target="../media/image695.png"/><Relationship Id="rId122" Type="http://schemas.openxmlformats.org/officeDocument/2006/relationships/customXml" Target="../ink/ink475.xml"/><Relationship Id="rId774" Type="http://schemas.openxmlformats.org/officeDocument/2006/relationships/customXml" Target="../ink/ink802.xml"/><Relationship Id="rId981" Type="http://schemas.openxmlformats.org/officeDocument/2006/relationships/image" Target="../media/image899.png"/><Relationship Id="rId1057" Type="http://schemas.openxmlformats.org/officeDocument/2006/relationships/customXml" Target="../ink/ink945.xml"/><Relationship Id="rId427" Type="http://schemas.openxmlformats.org/officeDocument/2006/relationships/image" Target="../media/image628.png"/><Relationship Id="rId634" Type="http://schemas.openxmlformats.org/officeDocument/2006/relationships/customXml" Target="../ink/ink731.xml"/><Relationship Id="rId841" Type="http://schemas.openxmlformats.org/officeDocument/2006/relationships/customXml" Target="../ink/ink836.xml"/><Relationship Id="rId273" Type="http://schemas.openxmlformats.org/officeDocument/2006/relationships/image" Target="../media/image551.png"/><Relationship Id="rId480" Type="http://schemas.openxmlformats.org/officeDocument/2006/relationships/customXml" Target="../ink/ink654.xml"/><Relationship Id="rId701" Type="http://schemas.openxmlformats.org/officeDocument/2006/relationships/image" Target="../media/image762.png"/><Relationship Id="rId939" Type="http://schemas.openxmlformats.org/officeDocument/2006/relationships/image" Target="../media/image878.png"/><Relationship Id="rId68" Type="http://schemas.openxmlformats.org/officeDocument/2006/relationships/customXml" Target="../ink/ink448.xml"/><Relationship Id="rId133" Type="http://schemas.openxmlformats.org/officeDocument/2006/relationships/image" Target="../media/image481.png"/><Relationship Id="rId340" Type="http://schemas.openxmlformats.org/officeDocument/2006/relationships/customXml" Target="../ink/ink584.xml"/><Relationship Id="rId578" Type="http://schemas.openxmlformats.org/officeDocument/2006/relationships/customXml" Target="../ink/ink703.xml"/><Relationship Id="rId785" Type="http://schemas.openxmlformats.org/officeDocument/2006/relationships/image" Target="../media/image802.png"/><Relationship Id="rId992" Type="http://schemas.openxmlformats.org/officeDocument/2006/relationships/customXml" Target="../ink/ink912.xml"/><Relationship Id="rId200" Type="http://schemas.openxmlformats.org/officeDocument/2006/relationships/customXml" Target="../ink/ink514.xml"/><Relationship Id="rId438" Type="http://schemas.openxmlformats.org/officeDocument/2006/relationships/customXml" Target="../ink/ink633.xml"/><Relationship Id="rId645" Type="http://schemas.openxmlformats.org/officeDocument/2006/relationships/image" Target="../media/image734.png"/><Relationship Id="rId852" Type="http://schemas.openxmlformats.org/officeDocument/2006/relationships/image" Target="../media/image835.png"/><Relationship Id="rId1068" Type="http://schemas.openxmlformats.org/officeDocument/2006/relationships/image" Target="../media/image942.png"/><Relationship Id="rId284" Type="http://schemas.openxmlformats.org/officeDocument/2006/relationships/customXml" Target="../ink/ink556.xml"/><Relationship Id="rId491" Type="http://schemas.openxmlformats.org/officeDocument/2006/relationships/image" Target="../media/image659.png"/><Relationship Id="rId505" Type="http://schemas.openxmlformats.org/officeDocument/2006/relationships/image" Target="../media/image666.png"/><Relationship Id="rId712" Type="http://schemas.openxmlformats.org/officeDocument/2006/relationships/customXml" Target="../ink/ink770.xml"/><Relationship Id="rId79" Type="http://schemas.openxmlformats.org/officeDocument/2006/relationships/image" Target="../media/image454.png"/><Relationship Id="rId144" Type="http://schemas.openxmlformats.org/officeDocument/2006/relationships/customXml" Target="../ink/ink486.xml"/><Relationship Id="rId589" Type="http://schemas.openxmlformats.org/officeDocument/2006/relationships/image" Target="../media/image706.png"/><Relationship Id="rId796" Type="http://schemas.openxmlformats.org/officeDocument/2006/relationships/customXml" Target="../ink/ink813.xml"/><Relationship Id="rId351" Type="http://schemas.openxmlformats.org/officeDocument/2006/relationships/image" Target="../media/image590.png"/><Relationship Id="rId449" Type="http://schemas.openxmlformats.org/officeDocument/2006/relationships/image" Target="../media/image269.png"/><Relationship Id="rId656" Type="http://schemas.openxmlformats.org/officeDocument/2006/relationships/customXml" Target="../ink/ink742.xml"/><Relationship Id="rId863" Type="http://schemas.openxmlformats.org/officeDocument/2006/relationships/customXml" Target="../ink/ink847.xml"/><Relationship Id="rId1079" Type="http://schemas.openxmlformats.org/officeDocument/2006/relationships/customXml" Target="../ink/ink956.xml"/><Relationship Id="rId211" Type="http://schemas.openxmlformats.org/officeDocument/2006/relationships/image" Target="../media/image520.png"/><Relationship Id="rId295" Type="http://schemas.openxmlformats.org/officeDocument/2006/relationships/image" Target="../media/image562.png"/><Relationship Id="rId309" Type="http://schemas.openxmlformats.org/officeDocument/2006/relationships/image" Target="../media/image569.png"/><Relationship Id="rId516" Type="http://schemas.openxmlformats.org/officeDocument/2006/relationships/customXml" Target="../ink/ink672.xml"/><Relationship Id="rId723" Type="http://schemas.openxmlformats.org/officeDocument/2006/relationships/image" Target="../media/image773.png"/><Relationship Id="rId930" Type="http://schemas.openxmlformats.org/officeDocument/2006/relationships/customXml" Target="../ink/ink881.xml"/><Relationship Id="rId1006" Type="http://schemas.openxmlformats.org/officeDocument/2006/relationships/image" Target="../media/image911.png"/><Relationship Id="rId155" Type="http://schemas.openxmlformats.org/officeDocument/2006/relationships/image" Target="../media/image492.png"/><Relationship Id="rId362" Type="http://schemas.openxmlformats.org/officeDocument/2006/relationships/customXml" Target="../ink/ink595.xml"/><Relationship Id="rId222" Type="http://schemas.openxmlformats.org/officeDocument/2006/relationships/customXml" Target="../ink/ink525.xml"/><Relationship Id="rId667" Type="http://schemas.openxmlformats.org/officeDocument/2006/relationships/image" Target="../media/image745.png"/><Relationship Id="rId874" Type="http://schemas.openxmlformats.org/officeDocument/2006/relationships/image" Target="../media/image846.png"/><Relationship Id="rId17" Type="http://schemas.openxmlformats.org/officeDocument/2006/relationships/image" Target="../media/image423.png"/><Relationship Id="rId527" Type="http://schemas.openxmlformats.org/officeDocument/2006/relationships/image" Target="../media/image676.png"/><Relationship Id="rId734" Type="http://schemas.openxmlformats.org/officeDocument/2006/relationships/image" Target="../media/image777.png"/><Relationship Id="rId941" Type="http://schemas.openxmlformats.org/officeDocument/2006/relationships/image" Target="../media/image879.png"/><Relationship Id="rId70" Type="http://schemas.openxmlformats.org/officeDocument/2006/relationships/customXml" Target="../ink/ink449.xml"/><Relationship Id="rId166" Type="http://schemas.openxmlformats.org/officeDocument/2006/relationships/customXml" Target="../ink/ink497.xml"/><Relationship Id="rId373" Type="http://schemas.openxmlformats.org/officeDocument/2006/relationships/image" Target="../media/image601.png"/><Relationship Id="rId580" Type="http://schemas.openxmlformats.org/officeDocument/2006/relationships/customXml" Target="../ink/ink704.xml"/><Relationship Id="rId801" Type="http://schemas.openxmlformats.org/officeDocument/2006/relationships/image" Target="../media/image810.png"/><Relationship Id="rId1017" Type="http://schemas.openxmlformats.org/officeDocument/2006/relationships/customXml" Target="../ink/ink92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31.png"/><Relationship Id="rId440" Type="http://schemas.openxmlformats.org/officeDocument/2006/relationships/customXml" Target="../ink/ink634.xml"/><Relationship Id="rId678" Type="http://schemas.openxmlformats.org/officeDocument/2006/relationships/customXml" Target="../ink/ink753.xml"/><Relationship Id="rId885" Type="http://schemas.openxmlformats.org/officeDocument/2006/relationships/customXml" Target="../ink/ink858.xml"/><Relationship Id="rId1070" Type="http://schemas.openxmlformats.org/officeDocument/2006/relationships/image" Target="../media/image943.png"/><Relationship Id="rId28" Type="http://schemas.openxmlformats.org/officeDocument/2006/relationships/customXml" Target="../ink/ink428.xml"/><Relationship Id="rId300" Type="http://schemas.openxmlformats.org/officeDocument/2006/relationships/customXml" Target="../ink/ink564.xml"/><Relationship Id="rId538" Type="http://schemas.openxmlformats.org/officeDocument/2006/relationships/customXml" Target="../ink/ink683.xml"/><Relationship Id="rId745" Type="http://schemas.openxmlformats.org/officeDocument/2006/relationships/customXml" Target="../ink/ink787.xml"/><Relationship Id="rId952" Type="http://schemas.openxmlformats.org/officeDocument/2006/relationships/customXml" Target="../ink/ink892.xml"/><Relationship Id="rId81" Type="http://schemas.openxmlformats.org/officeDocument/2006/relationships/image" Target="../media/image455.png"/><Relationship Id="rId177" Type="http://schemas.openxmlformats.org/officeDocument/2006/relationships/image" Target="../media/image503.png"/><Relationship Id="rId384" Type="http://schemas.openxmlformats.org/officeDocument/2006/relationships/customXml" Target="../ink/ink606.xml"/><Relationship Id="rId591" Type="http://schemas.openxmlformats.org/officeDocument/2006/relationships/image" Target="../media/image707.png"/><Relationship Id="rId605" Type="http://schemas.openxmlformats.org/officeDocument/2006/relationships/image" Target="../media/image714.png"/><Relationship Id="rId812" Type="http://schemas.openxmlformats.org/officeDocument/2006/relationships/customXml" Target="../ink/ink821.xml"/><Relationship Id="rId1028" Type="http://schemas.openxmlformats.org/officeDocument/2006/relationships/image" Target="../media/image922.png"/><Relationship Id="rId244" Type="http://schemas.openxmlformats.org/officeDocument/2006/relationships/customXml" Target="../ink/ink536.xml"/><Relationship Id="rId689" Type="http://schemas.openxmlformats.org/officeDocument/2006/relationships/image" Target="../media/image756.png"/><Relationship Id="rId896" Type="http://schemas.openxmlformats.org/officeDocument/2006/relationships/image" Target="../media/image857.png"/><Relationship Id="rId39" Type="http://schemas.openxmlformats.org/officeDocument/2006/relationships/image" Target="../media/image434.png"/><Relationship Id="rId451" Type="http://schemas.openxmlformats.org/officeDocument/2006/relationships/image" Target="../media/image639.png"/><Relationship Id="rId549" Type="http://schemas.openxmlformats.org/officeDocument/2006/relationships/image" Target="../media/image687.png"/><Relationship Id="rId756" Type="http://schemas.openxmlformats.org/officeDocument/2006/relationships/image" Target="../media/image788.png"/><Relationship Id="rId104" Type="http://schemas.openxmlformats.org/officeDocument/2006/relationships/customXml" Target="../ink/ink466.xml"/><Relationship Id="rId188" Type="http://schemas.openxmlformats.org/officeDocument/2006/relationships/customXml" Target="../ink/ink508.xml"/><Relationship Id="rId311" Type="http://schemas.openxmlformats.org/officeDocument/2006/relationships/image" Target="../media/image570.png"/><Relationship Id="rId395" Type="http://schemas.openxmlformats.org/officeDocument/2006/relationships/image" Target="../media/image612.png"/><Relationship Id="rId409" Type="http://schemas.openxmlformats.org/officeDocument/2006/relationships/image" Target="../media/image619.png"/><Relationship Id="rId963" Type="http://schemas.openxmlformats.org/officeDocument/2006/relationships/image" Target="../media/image890.png"/><Relationship Id="rId1039" Type="http://schemas.openxmlformats.org/officeDocument/2006/relationships/customXml" Target="../ink/ink936.xml"/><Relationship Id="rId92" Type="http://schemas.openxmlformats.org/officeDocument/2006/relationships/customXml" Target="../ink/ink460.xml"/><Relationship Id="rId616" Type="http://schemas.openxmlformats.org/officeDocument/2006/relationships/customXml" Target="../ink/ink722.xml"/><Relationship Id="rId823" Type="http://schemas.openxmlformats.org/officeDocument/2006/relationships/customXml" Target="../ink/ink827.xml"/><Relationship Id="rId255" Type="http://schemas.openxmlformats.org/officeDocument/2006/relationships/image" Target="../media/image542.png"/><Relationship Id="rId462" Type="http://schemas.openxmlformats.org/officeDocument/2006/relationships/customXml" Target="../ink/ink645.xml"/><Relationship Id="rId115" Type="http://schemas.openxmlformats.org/officeDocument/2006/relationships/image" Target="../media/image472.png"/><Relationship Id="rId322" Type="http://schemas.openxmlformats.org/officeDocument/2006/relationships/customXml" Target="../ink/ink575.xml"/><Relationship Id="rId767" Type="http://schemas.openxmlformats.org/officeDocument/2006/relationships/image" Target="../media/image793.png"/><Relationship Id="rId974" Type="http://schemas.openxmlformats.org/officeDocument/2006/relationships/customXml" Target="../ink/ink903.xml"/><Relationship Id="rId199" Type="http://schemas.openxmlformats.org/officeDocument/2006/relationships/image" Target="../media/image514.png"/><Relationship Id="rId627" Type="http://schemas.openxmlformats.org/officeDocument/2006/relationships/image" Target="../media/image725.png"/><Relationship Id="rId834" Type="http://schemas.openxmlformats.org/officeDocument/2006/relationships/image" Target="../media/image826.png"/><Relationship Id="rId266" Type="http://schemas.openxmlformats.org/officeDocument/2006/relationships/customXml" Target="../ink/ink547.xml"/><Relationship Id="rId473" Type="http://schemas.openxmlformats.org/officeDocument/2006/relationships/image" Target="../media/image650.png"/><Relationship Id="rId680" Type="http://schemas.openxmlformats.org/officeDocument/2006/relationships/customXml" Target="../ink/ink754.xml"/><Relationship Id="rId901" Type="http://schemas.openxmlformats.org/officeDocument/2006/relationships/customXml" Target="../ink/ink866.xml"/><Relationship Id="rId30" Type="http://schemas.openxmlformats.org/officeDocument/2006/relationships/customXml" Target="../ink/ink429.xml"/><Relationship Id="rId126" Type="http://schemas.openxmlformats.org/officeDocument/2006/relationships/customXml" Target="../ink/ink477.xml"/><Relationship Id="rId333" Type="http://schemas.openxmlformats.org/officeDocument/2006/relationships/image" Target="../media/image581.png"/><Relationship Id="rId540" Type="http://schemas.openxmlformats.org/officeDocument/2006/relationships/customXml" Target="../ink/ink684.xml"/><Relationship Id="rId778" Type="http://schemas.openxmlformats.org/officeDocument/2006/relationships/customXml" Target="../ink/ink804.xml"/><Relationship Id="rId985" Type="http://schemas.openxmlformats.org/officeDocument/2006/relationships/image" Target="../media/image901.png"/><Relationship Id="rId638" Type="http://schemas.openxmlformats.org/officeDocument/2006/relationships/customXml" Target="../ink/ink733.xml"/><Relationship Id="rId845" Type="http://schemas.openxmlformats.org/officeDocument/2006/relationships/customXml" Target="../ink/ink838.xml"/><Relationship Id="rId1030" Type="http://schemas.openxmlformats.org/officeDocument/2006/relationships/image" Target="../media/image923.png"/><Relationship Id="rId277" Type="http://schemas.openxmlformats.org/officeDocument/2006/relationships/image" Target="../media/image553.png"/><Relationship Id="rId400" Type="http://schemas.openxmlformats.org/officeDocument/2006/relationships/customXml" Target="../ink/ink614.xml"/><Relationship Id="rId484" Type="http://schemas.openxmlformats.org/officeDocument/2006/relationships/customXml" Target="../ink/ink656.xml"/><Relationship Id="rId705" Type="http://schemas.openxmlformats.org/officeDocument/2006/relationships/image" Target="../media/image764.png"/><Relationship Id="rId137" Type="http://schemas.openxmlformats.org/officeDocument/2006/relationships/image" Target="../media/image483.png"/><Relationship Id="rId344" Type="http://schemas.openxmlformats.org/officeDocument/2006/relationships/customXml" Target="../ink/ink586.xml"/><Relationship Id="rId691" Type="http://schemas.openxmlformats.org/officeDocument/2006/relationships/image" Target="../media/image757.png"/><Relationship Id="rId789" Type="http://schemas.openxmlformats.org/officeDocument/2006/relationships/image" Target="../media/image804.png"/><Relationship Id="rId912" Type="http://schemas.openxmlformats.org/officeDocument/2006/relationships/image" Target="../media/image865.png"/><Relationship Id="rId996" Type="http://schemas.openxmlformats.org/officeDocument/2006/relationships/image" Target="../media/image906.png"/><Relationship Id="rId41" Type="http://schemas.openxmlformats.org/officeDocument/2006/relationships/image" Target="../media/image435.png"/><Relationship Id="rId551" Type="http://schemas.openxmlformats.org/officeDocument/2006/relationships/image" Target="../media/image688.png"/><Relationship Id="rId649" Type="http://schemas.openxmlformats.org/officeDocument/2006/relationships/image" Target="../media/image736.png"/><Relationship Id="rId856" Type="http://schemas.openxmlformats.org/officeDocument/2006/relationships/image" Target="../media/image837.png"/><Relationship Id="rId190" Type="http://schemas.openxmlformats.org/officeDocument/2006/relationships/customXml" Target="../ink/ink509.xml"/><Relationship Id="rId204" Type="http://schemas.openxmlformats.org/officeDocument/2006/relationships/customXml" Target="../ink/ink516.xml"/><Relationship Id="rId288" Type="http://schemas.openxmlformats.org/officeDocument/2006/relationships/customXml" Target="../ink/ink558.xml"/><Relationship Id="rId411" Type="http://schemas.openxmlformats.org/officeDocument/2006/relationships/image" Target="../media/image620.png"/><Relationship Id="rId509" Type="http://schemas.openxmlformats.org/officeDocument/2006/relationships/image" Target="../media/image26.png"/><Relationship Id="rId1041" Type="http://schemas.openxmlformats.org/officeDocument/2006/relationships/customXml" Target="../ink/ink937.xml"/><Relationship Id="rId495" Type="http://schemas.openxmlformats.org/officeDocument/2006/relationships/image" Target="../media/image661.png"/><Relationship Id="rId716" Type="http://schemas.openxmlformats.org/officeDocument/2006/relationships/customXml" Target="../ink/ink772.xml"/><Relationship Id="rId923" Type="http://schemas.openxmlformats.org/officeDocument/2006/relationships/customXml" Target="../ink/ink877.xml"/><Relationship Id="rId52" Type="http://schemas.openxmlformats.org/officeDocument/2006/relationships/customXml" Target="../ink/ink440.xml"/><Relationship Id="rId148" Type="http://schemas.openxmlformats.org/officeDocument/2006/relationships/customXml" Target="../ink/ink488.xml"/><Relationship Id="rId355" Type="http://schemas.openxmlformats.org/officeDocument/2006/relationships/image" Target="../media/image592.png"/><Relationship Id="rId562" Type="http://schemas.openxmlformats.org/officeDocument/2006/relationships/customXml" Target="../ink/ink695.xml"/><Relationship Id="rId215" Type="http://schemas.openxmlformats.org/officeDocument/2006/relationships/image" Target="../media/image522.png"/><Relationship Id="rId422" Type="http://schemas.openxmlformats.org/officeDocument/2006/relationships/customXml" Target="../ink/ink625.xml"/><Relationship Id="rId867" Type="http://schemas.openxmlformats.org/officeDocument/2006/relationships/customXml" Target="../ink/ink849.xml"/><Relationship Id="rId1052" Type="http://schemas.openxmlformats.org/officeDocument/2006/relationships/image" Target="../media/image934.png"/><Relationship Id="rId299" Type="http://schemas.openxmlformats.org/officeDocument/2006/relationships/image" Target="../media/image564.png"/><Relationship Id="rId727" Type="http://schemas.openxmlformats.org/officeDocument/2006/relationships/image" Target="../media/image774.png"/><Relationship Id="rId934" Type="http://schemas.openxmlformats.org/officeDocument/2006/relationships/customXml" Target="../ink/ink883.xml"/><Relationship Id="rId63" Type="http://schemas.openxmlformats.org/officeDocument/2006/relationships/image" Target="../media/image446.png"/><Relationship Id="rId159" Type="http://schemas.openxmlformats.org/officeDocument/2006/relationships/image" Target="../media/image494.png"/><Relationship Id="rId366" Type="http://schemas.openxmlformats.org/officeDocument/2006/relationships/customXml" Target="../ink/ink597.xml"/><Relationship Id="rId573" Type="http://schemas.openxmlformats.org/officeDocument/2006/relationships/image" Target="../media/image698.png"/><Relationship Id="rId780" Type="http://schemas.openxmlformats.org/officeDocument/2006/relationships/customXml" Target="../ink/ink805.xml"/><Relationship Id="rId226" Type="http://schemas.openxmlformats.org/officeDocument/2006/relationships/customXml" Target="../ink/ink527.xml"/><Relationship Id="rId433" Type="http://schemas.openxmlformats.org/officeDocument/2006/relationships/image" Target="../media/image631.png"/><Relationship Id="rId878" Type="http://schemas.openxmlformats.org/officeDocument/2006/relationships/image" Target="../media/image848.png"/><Relationship Id="rId1063" Type="http://schemas.openxmlformats.org/officeDocument/2006/relationships/customXml" Target="../ink/ink948.xml"/><Relationship Id="rId640" Type="http://schemas.openxmlformats.org/officeDocument/2006/relationships/customXml" Target="../ink/ink734.xml"/><Relationship Id="rId738" Type="http://schemas.openxmlformats.org/officeDocument/2006/relationships/image" Target="../media/image779.png"/><Relationship Id="rId945" Type="http://schemas.openxmlformats.org/officeDocument/2006/relationships/image" Target="../media/image881.png"/><Relationship Id="rId74" Type="http://schemas.openxmlformats.org/officeDocument/2006/relationships/customXml" Target="../ink/ink451.xml"/><Relationship Id="rId377" Type="http://schemas.openxmlformats.org/officeDocument/2006/relationships/image" Target="../media/image603.png"/><Relationship Id="rId500" Type="http://schemas.openxmlformats.org/officeDocument/2006/relationships/customXml" Target="../ink/ink664.xml"/><Relationship Id="rId584" Type="http://schemas.openxmlformats.org/officeDocument/2006/relationships/customXml" Target="../ink/ink706.xml"/><Relationship Id="rId805" Type="http://schemas.openxmlformats.org/officeDocument/2006/relationships/image" Target="../media/image812.png"/><Relationship Id="rId5" Type="http://schemas.openxmlformats.org/officeDocument/2006/relationships/image" Target="../media/image417.png"/><Relationship Id="rId237" Type="http://schemas.openxmlformats.org/officeDocument/2006/relationships/image" Target="../media/image533.png"/><Relationship Id="rId791" Type="http://schemas.openxmlformats.org/officeDocument/2006/relationships/image" Target="../media/image805.png"/><Relationship Id="rId889" Type="http://schemas.openxmlformats.org/officeDocument/2006/relationships/customXml" Target="../ink/ink860.xml"/><Relationship Id="rId1074" Type="http://schemas.openxmlformats.org/officeDocument/2006/relationships/image" Target="../media/image945.png"/><Relationship Id="rId444" Type="http://schemas.openxmlformats.org/officeDocument/2006/relationships/customXml" Target="../ink/ink636.xml"/><Relationship Id="rId651" Type="http://schemas.openxmlformats.org/officeDocument/2006/relationships/image" Target="../media/image737.png"/><Relationship Id="rId749" Type="http://schemas.openxmlformats.org/officeDocument/2006/relationships/customXml" Target="../ink/ink789.xml"/><Relationship Id="rId290" Type="http://schemas.openxmlformats.org/officeDocument/2006/relationships/customXml" Target="../ink/ink559.xml"/><Relationship Id="rId304" Type="http://schemas.openxmlformats.org/officeDocument/2006/relationships/customXml" Target="../ink/ink566.xml"/><Relationship Id="rId388" Type="http://schemas.openxmlformats.org/officeDocument/2006/relationships/customXml" Target="../ink/ink608.xml"/><Relationship Id="rId511" Type="http://schemas.openxmlformats.org/officeDocument/2006/relationships/image" Target="../media/image668.png"/><Relationship Id="rId609" Type="http://schemas.openxmlformats.org/officeDocument/2006/relationships/image" Target="../media/image716.png"/><Relationship Id="rId956" Type="http://schemas.openxmlformats.org/officeDocument/2006/relationships/customXml" Target="../ink/ink894.xml"/><Relationship Id="rId85" Type="http://schemas.openxmlformats.org/officeDocument/2006/relationships/image" Target="../media/image457.png"/><Relationship Id="rId150" Type="http://schemas.openxmlformats.org/officeDocument/2006/relationships/customXml" Target="../ink/ink489.xml"/><Relationship Id="rId595" Type="http://schemas.openxmlformats.org/officeDocument/2006/relationships/image" Target="../media/image709.png"/><Relationship Id="rId816" Type="http://schemas.openxmlformats.org/officeDocument/2006/relationships/customXml" Target="../ink/ink823.xml"/><Relationship Id="rId1001" Type="http://schemas.openxmlformats.org/officeDocument/2006/relationships/customXml" Target="../ink/ink917.xml"/><Relationship Id="rId248" Type="http://schemas.openxmlformats.org/officeDocument/2006/relationships/customXml" Target="../ink/ink538.xml"/><Relationship Id="rId455" Type="http://schemas.openxmlformats.org/officeDocument/2006/relationships/image" Target="../media/image641.png"/><Relationship Id="rId662" Type="http://schemas.openxmlformats.org/officeDocument/2006/relationships/customXml" Target="../ink/ink745.xml"/><Relationship Id="rId12" Type="http://schemas.openxmlformats.org/officeDocument/2006/relationships/customXml" Target="../ink/ink420.xml"/><Relationship Id="rId108" Type="http://schemas.openxmlformats.org/officeDocument/2006/relationships/customXml" Target="../ink/ink468.xml"/><Relationship Id="rId315" Type="http://schemas.openxmlformats.org/officeDocument/2006/relationships/image" Target="../media/image572.png"/><Relationship Id="rId522" Type="http://schemas.openxmlformats.org/officeDocument/2006/relationships/customXml" Target="../ink/ink675.xml"/><Relationship Id="rId967" Type="http://schemas.openxmlformats.org/officeDocument/2006/relationships/image" Target="../media/image892.png"/><Relationship Id="rId96" Type="http://schemas.openxmlformats.org/officeDocument/2006/relationships/customXml" Target="../ink/ink462.xml"/><Relationship Id="rId161" Type="http://schemas.openxmlformats.org/officeDocument/2006/relationships/image" Target="../media/image495.png"/><Relationship Id="rId399" Type="http://schemas.openxmlformats.org/officeDocument/2006/relationships/image" Target="../media/image614.png"/><Relationship Id="rId827" Type="http://schemas.openxmlformats.org/officeDocument/2006/relationships/customXml" Target="../ink/ink829.xml"/><Relationship Id="rId1012" Type="http://schemas.openxmlformats.org/officeDocument/2006/relationships/image" Target="../media/image914.png"/><Relationship Id="rId259" Type="http://schemas.openxmlformats.org/officeDocument/2006/relationships/image" Target="../media/image544.png"/><Relationship Id="rId466" Type="http://schemas.openxmlformats.org/officeDocument/2006/relationships/customXml" Target="../ink/ink647.xml"/><Relationship Id="rId673" Type="http://schemas.openxmlformats.org/officeDocument/2006/relationships/image" Target="../media/image748.png"/><Relationship Id="rId880" Type="http://schemas.openxmlformats.org/officeDocument/2006/relationships/image" Target="../media/image849.png"/><Relationship Id="rId23" Type="http://schemas.openxmlformats.org/officeDocument/2006/relationships/image" Target="../media/image426.png"/><Relationship Id="rId119" Type="http://schemas.openxmlformats.org/officeDocument/2006/relationships/image" Target="../media/image474.png"/><Relationship Id="rId326" Type="http://schemas.openxmlformats.org/officeDocument/2006/relationships/customXml" Target="../ink/ink577.xml"/><Relationship Id="rId533" Type="http://schemas.openxmlformats.org/officeDocument/2006/relationships/image" Target="../media/image679.png"/><Relationship Id="rId978" Type="http://schemas.openxmlformats.org/officeDocument/2006/relationships/customXml" Target="../ink/ink905.xml"/><Relationship Id="rId740" Type="http://schemas.openxmlformats.org/officeDocument/2006/relationships/image" Target="../media/image780.png"/><Relationship Id="rId838" Type="http://schemas.openxmlformats.org/officeDocument/2006/relationships/image" Target="../media/image828.png"/><Relationship Id="rId1023" Type="http://schemas.openxmlformats.org/officeDocument/2006/relationships/customXml" Target="../ink/ink928.xml"/><Relationship Id="rId172" Type="http://schemas.openxmlformats.org/officeDocument/2006/relationships/customXml" Target="../ink/ink500.xml"/><Relationship Id="rId477" Type="http://schemas.openxmlformats.org/officeDocument/2006/relationships/image" Target="../media/image652.png"/><Relationship Id="rId600" Type="http://schemas.openxmlformats.org/officeDocument/2006/relationships/customXml" Target="../ink/ink714.xml"/><Relationship Id="rId684" Type="http://schemas.openxmlformats.org/officeDocument/2006/relationships/customXml" Target="../ink/ink756.xml"/><Relationship Id="rId337" Type="http://schemas.openxmlformats.org/officeDocument/2006/relationships/image" Target="../media/image583.png"/><Relationship Id="rId891" Type="http://schemas.openxmlformats.org/officeDocument/2006/relationships/customXml" Target="../ink/ink861.xml"/><Relationship Id="rId905" Type="http://schemas.openxmlformats.org/officeDocument/2006/relationships/customXml" Target="../ink/ink868.xml"/><Relationship Id="rId989" Type="http://schemas.openxmlformats.org/officeDocument/2006/relationships/image" Target="../media/image903.png"/><Relationship Id="rId34" Type="http://schemas.openxmlformats.org/officeDocument/2006/relationships/customXml" Target="../ink/ink431.xml"/><Relationship Id="rId544" Type="http://schemas.openxmlformats.org/officeDocument/2006/relationships/customXml" Target="../ink/ink686.xml"/><Relationship Id="rId751" Type="http://schemas.openxmlformats.org/officeDocument/2006/relationships/customXml" Target="../ink/ink790.xml"/><Relationship Id="rId849" Type="http://schemas.openxmlformats.org/officeDocument/2006/relationships/customXml" Target="../ink/ink840.xml"/><Relationship Id="rId183" Type="http://schemas.openxmlformats.org/officeDocument/2006/relationships/image" Target="../media/image506.png"/><Relationship Id="rId390" Type="http://schemas.openxmlformats.org/officeDocument/2006/relationships/customXml" Target="../ink/ink609.xml"/><Relationship Id="rId404" Type="http://schemas.openxmlformats.org/officeDocument/2006/relationships/customXml" Target="../ink/ink616.xml"/><Relationship Id="rId611" Type="http://schemas.openxmlformats.org/officeDocument/2006/relationships/image" Target="../media/image717.png"/><Relationship Id="rId1034" Type="http://schemas.openxmlformats.org/officeDocument/2006/relationships/image" Target="../media/image925.png"/><Relationship Id="rId250" Type="http://schemas.openxmlformats.org/officeDocument/2006/relationships/customXml" Target="../ink/ink539.xml"/><Relationship Id="rId488" Type="http://schemas.openxmlformats.org/officeDocument/2006/relationships/customXml" Target="../ink/ink658.xml"/><Relationship Id="rId695" Type="http://schemas.openxmlformats.org/officeDocument/2006/relationships/image" Target="../media/image759.png"/><Relationship Id="rId709" Type="http://schemas.openxmlformats.org/officeDocument/2006/relationships/image" Target="../media/image766.png"/><Relationship Id="rId916" Type="http://schemas.openxmlformats.org/officeDocument/2006/relationships/image" Target="../media/image867.png"/><Relationship Id="rId45" Type="http://schemas.openxmlformats.org/officeDocument/2006/relationships/image" Target="../media/image437.png"/><Relationship Id="rId110" Type="http://schemas.openxmlformats.org/officeDocument/2006/relationships/customXml" Target="../ink/ink469.xml"/><Relationship Id="rId348" Type="http://schemas.openxmlformats.org/officeDocument/2006/relationships/customXml" Target="../ink/ink588.xml"/><Relationship Id="rId555" Type="http://schemas.openxmlformats.org/officeDocument/2006/relationships/image" Target="../media/image690.png"/><Relationship Id="rId762" Type="http://schemas.openxmlformats.org/officeDocument/2006/relationships/customXml" Target="../ink/ink796.xml"/><Relationship Id="rId194" Type="http://schemas.openxmlformats.org/officeDocument/2006/relationships/customXml" Target="../ink/ink511.xml"/><Relationship Id="rId208" Type="http://schemas.openxmlformats.org/officeDocument/2006/relationships/customXml" Target="../ink/ink518.xml"/><Relationship Id="rId415" Type="http://schemas.openxmlformats.org/officeDocument/2006/relationships/image" Target="../media/image622.png"/><Relationship Id="rId622" Type="http://schemas.openxmlformats.org/officeDocument/2006/relationships/customXml" Target="../ink/ink725.xml"/><Relationship Id="rId1045" Type="http://schemas.openxmlformats.org/officeDocument/2006/relationships/customXml" Target="../ink/ink939.xml"/><Relationship Id="rId261" Type="http://schemas.openxmlformats.org/officeDocument/2006/relationships/image" Target="../media/image545.png"/><Relationship Id="rId499" Type="http://schemas.openxmlformats.org/officeDocument/2006/relationships/image" Target="../media/image663.png"/><Relationship Id="rId927" Type="http://schemas.openxmlformats.org/officeDocument/2006/relationships/image" Target="../media/image872.png"/><Relationship Id="rId56" Type="http://schemas.openxmlformats.org/officeDocument/2006/relationships/customXml" Target="../ink/ink442.xml"/><Relationship Id="rId359" Type="http://schemas.openxmlformats.org/officeDocument/2006/relationships/image" Target="../media/image594.png"/><Relationship Id="rId566" Type="http://schemas.openxmlformats.org/officeDocument/2006/relationships/customXml" Target="../ink/ink697.xml"/><Relationship Id="rId773" Type="http://schemas.openxmlformats.org/officeDocument/2006/relationships/image" Target="../media/image796.png"/><Relationship Id="rId121" Type="http://schemas.openxmlformats.org/officeDocument/2006/relationships/image" Target="../media/image475.png"/><Relationship Id="rId219" Type="http://schemas.openxmlformats.org/officeDocument/2006/relationships/image" Target="../media/image524.png"/><Relationship Id="rId426" Type="http://schemas.openxmlformats.org/officeDocument/2006/relationships/customXml" Target="../ink/ink627.xml"/><Relationship Id="rId633" Type="http://schemas.openxmlformats.org/officeDocument/2006/relationships/image" Target="../media/image728.png"/><Relationship Id="rId980" Type="http://schemas.openxmlformats.org/officeDocument/2006/relationships/customXml" Target="../ink/ink906.xml"/><Relationship Id="rId1056" Type="http://schemas.openxmlformats.org/officeDocument/2006/relationships/image" Target="../media/image936.png"/><Relationship Id="rId840" Type="http://schemas.openxmlformats.org/officeDocument/2006/relationships/image" Target="../media/image829.png"/><Relationship Id="rId938" Type="http://schemas.openxmlformats.org/officeDocument/2006/relationships/customXml" Target="../ink/ink885.xml"/><Relationship Id="rId67" Type="http://schemas.openxmlformats.org/officeDocument/2006/relationships/image" Target="../media/image448.png"/><Relationship Id="rId272" Type="http://schemas.openxmlformats.org/officeDocument/2006/relationships/customXml" Target="../ink/ink550.xml"/><Relationship Id="rId577" Type="http://schemas.openxmlformats.org/officeDocument/2006/relationships/image" Target="../media/image700.png"/><Relationship Id="rId700" Type="http://schemas.openxmlformats.org/officeDocument/2006/relationships/customXml" Target="../ink/ink764.xml"/><Relationship Id="rId132" Type="http://schemas.openxmlformats.org/officeDocument/2006/relationships/customXml" Target="../ink/ink480.xml"/><Relationship Id="rId784" Type="http://schemas.openxmlformats.org/officeDocument/2006/relationships/customXml" Target="../ink/ink807.xml"/><Relationship Id="rId991" Type="http://schemas.openxmlformats.org/officeDocument/2006/relationships/image" Target="../media/image904.png"/><Relationship Id="rId1067" Type="http://schemas.openxmlformats.org/officeDocument/2006/relationships/customXml" Target="../ink/ink950.xml"/><Relationship Id="rId437" Type="http://schemas.openxmlformats.org/officeDocument/2006/relationships/image" Target="../media/image633.png"/><Relationship Id="rId644" Type="http://schemas.openxmlformats.org/officeDocument/2006/relationships/customXml" Target="../ink/ink736.xml"/><Relationship Id="rId851" Type="http://schemas.openxmlformats.org/officeDocument/2006/relationships/customXml" Target="../ink/ink841.xml"/><Relationship Id="rId283" Type="http://schemas.openxmlformats.org/officeDocument/2006/relationships/image" Target="../media/image556.png"/><Relationship Id="rId490" Type="http://schemas.openxmlformats.org/officeDocument/2006/relationships/customXml" Target="../ink/ink659.xml"/><Relationship Id="rId504" Type="http://schemas.openxmlformats.org/officeDocument/2006/relationships/customXml" Target="../ink/ink666.xml"/><Relationship Id="rId711" Type="http://schemas.openxmlformats.org/officeDocument/2006/relationships/image" Target="../media/image767.png"/><Relationship Id="rId949" Type="http://schemas.openxmlformats.org/officeDocument/2006/relationships/image" Target="../media/image883.png"/><Relationship Id="rId78" Type="http://schemas.openxmlformats.org/officeDocument/2006/relationships/customXml" Target="../ink/ink453.xml"/><Relationship Id="rId143" Type="http://schemas.openxmlformats.org/officeDocument/2006/relationships/image" Target="../media/image486.png"/><Relationship Id="rId350" Type="http://schemas.openxmlformats.org/officeDocument/2006/relationships/customXml" Target="../ink/ink589.xml"/><Relationship Id="rId588" Type="http://schemas.openxmlformats.org/officeDocument/2006/relationships/customXml" Target="../ink/ink708.xml"/><Relationship Id="rId795" Type="http://schemas.openxmlformats.org/officeDocument/2006/relationships/image" Target="../media/image807.png"/><Relationship Id="rId809" Type="http://schemas.openxmlformats.org/officeDocument/2006/relationships/image" Target="../media/image814.png"/><Relationship Id="rId9" Type="http://schemas.openxmlformats.org/officeDocument/2006/relationships/image" Target="../media/image419.png"/><Relationship Id="rId210" Type="http://schemas.openxmlformats.org/officeDocument/2006/relationships/customXml" Target="../ink/ink519.xml"/><Relationship Id="rId448" Type="http://schemas.openxmlformats.org/officeDocument/2006/relationships/customXml" Target="../ink/ink638.xml"/><Relationship Id="rId655" Type="http://schemas.openxmlformats.org/officeDocument/2006/relationships/image" Target="../media/image739.png"/><Relationship Id="rId862" Type="http://schemas.openxmlformats.org/officeDocument/2006/relationships/image" Target="../media/image840.png"/><Relationship Id="rId1078" Type="http://schemas.openxmlformats.org/officeDocument/2006/relationships/image" Target="../media/image947.png"/><Relationship Id="rId294" Type="http://schemas.openxmlformats.org/officeDocument/2006/relationships/customXml" Target="../ink/ink561.xml"/><Relationship Id="rId308" Type="http://schemas.openxmlformats.org/officeDocument/2006/relationships/customXml" Target="../ink/ink568.xml"/><Relationship Id="rId515" Type="http://schemas.openxmlformats.org/officeDocument/2006/relationships/image" Target="../media/image670.png"/><Relationship Id="rId722" Type="http://schemas.openxmlformats.org/officeDocument/2006/relationships/customXml" Target="../ink/ink775.xml"/><Relationship Id="rId89" Type="http://schemas.openxmlformats.org/officeDocument/2006/relationships/image" Target="../media/image459.png"/><Relationship Id="rId154" Type="http://schemas.openxmlformats.org/officeDocument/2006/relationships/customXml" Target="../ink/ink491.xml"/><Relationship Id="rId361" Type="http://schemas.openxmlformats.org/officeDocument/2006/relationships/image" Target="../media/image595.png"/><Relationship Id="rId599" Type="http://schemas.openxmlformats.org/officeDocument/2006/relationships/image" Target="../media/image711.png"/><Relationship Id="rId1005" Type="http://schemas.openxmlformats.org/officeDocument/2006/relationships/customXml" Target="../ink/ink919.xml"/><Relationship Id="rId459" Type="http://schemas.openxmlformats.org/officeDocument/2006/relationships/image" Target="../media/image643.png"/><Relationship Id="rId666" Type="http://schemas.openxmlformats.org/officeDocument/2006/relationships/customXml" Target="../ink/ink747.xml"/><Relationship Id="rId873" Type="http://schemas.openxmlformats.org/officeDocument/2006/relationships/customXml" Target="../ink/ink852.xml"/><Relationship Id="rId16" Type="http://schemas.openxmlformats.org/officeDocument/2006/relationships/customXml" Target="../ink/ink422.xml"/><Relationship Id="rId221" Type="http://schemas.openxmlformats.org/officeDocument/2006/relationships/image" Target="../media/image525.png"/><Relationship Id="rId319" Type="http://schemas.openxmlformats.org/officeDocument/2006/relationships/image" Target="../media/image574.png"/><Relationship Id="rId526" Type="http://schemas.openxmlformats.org/officeDocument/2006/relationships/customXml" Target="../ink/ink677.xml"/><Relationship Id="rId733" Type="http://schemas.openxmlformats.org/officeDocument/2006/relationships/customXml" Target="../ink/ink781.xml"/><Relationship Id="rId940" Type="http://schemas.openxmlformats.org/officeDocument/2006/relationships/customXml" Target="../ink/ink886.xml"/><Relationship Id="rId1016" Type="http://schemas.openxmlformats.org/officeDocument/2006/relationships/image" Target="../media/image916.png"/><Relationship Id="rId165" Type="http://schemas.openxmlformats.org/officeDocument/2006/relationships/image" Target="../media/image497.png"/><Relationship Id="rId372" Type="http://schemas.openxmlformats.org/officeDocument/2006/relationships/customXml" Target="../ink/ink600.xml"/><Relationship Id="rId677" Type="http://schemas.openxmlformats.org/officeDocument/2006/relationships/image" Target="../media/image750.png"/><Relationship Id="rId800" Type="http://schemas.openxmlformats.org/officeDocument/2006/relationships/customXml" Target="../ink/ink815.xml"/><Relationship Id="rId232" Type="http://schemas.openxmlformats.org/officeDocument/2006/relationships/customXml" Target="../ink/ink530.xml"/><Relationship Id="rId884" Type="http://schemas.openxmlformats.org/officeDocument/2006/relationships/image" Target="../media/image851.png"/><Relationship Id="rId27" Type="http://schemas.openxmlformats.org/officeDocument/2006/relationships/image" Target="../media/image428.png"/><Relationship Id="rId537" Type="http://schemas.openxmlformats.org/officeDocument/2006/relationships/image" Target="../media/image681.png"/><Relationship Id="rId744" Type="http://schemas.openxmlformats.org/officeDocument/2006/relationships/image" Target="../media/image782.png"/><Relationship Id="rId951" Type="http://schemas.openxmlformats.org/officeDocument/2006/relationships/image" Target="../media/image884.png"/><Relationship Id="rId80" Type="http://schemas.openxmlformats.org/officeDocument/2006/relationships/customXml" Target="../ink/ink454.xml"/><Relationship Id="rId176" Type="http://schemas.openxmlformats.org/officeDocument/2006/relationships/customXml" Target="../ink/ink502.xml"/><Relationship Id="rId383" Type="http://schemas.openxmlformats.org/officeDocument/2006/relationships/image" Target="../media/image606.png"/><Relationship Id="rId590" Type="http://schemas.openxmlformats.org/officeDocument/2006/relationships/customXml" Target="../ink/ink709.xml"/><Relationship Id="rId604" Type="http://schemas.openxmlformats.org/officeDocument/2006/relationships/customXml" Target="../ink/ink716.xml"/><Relationship Id="rId811" Type="http://schemas.openxmlformats.org/officeDocument/2006/relationships/image" Target="../media/image815.png"/><Relationship Id="rId1027" Type="http://schemas.openxmlformats.org/officeDocument/2006/relationships/customXml" Target="../ink/ink930.xml"/><Relationship Id="rId243" Type="http://schemas.openxmlformats.org/officeDocument/2006/relationships/image" Target="../media/image536.png"/><Relationship Id="rId450" Type="http://schemas.openxmlformats.org/officeDocument/2006/relationships/customXml" Target="../ink/ink639.xml"/><Relationship Id="rId688" Type="http://schemas.openxmlformats.org/officeDocument/2006/relationships/customXml" Target="../ink/ink758.xml"/><Relationship Id="rId895" Type="http://schemas.openxmlformats.org/officeDocument/2006/relationships/customXml" Target="../ink/ink863.xml"/><Relationship Id="rId909" Type="http://schemas.openxmlformats.org/officeDocument/2006/relationships/customXml" Target="../ink/ink870.xml"/><Relationship Id="rId1080" Type="http://schemas.openxmlformats.org/officeDocument/2006/relationships/image" Target="../media/image948.png"/><Relationship Id="rId38" Type="http://schemas.openxmlformats.org/officeDocument/2006/relationships/customXml" Target="../ink/ink433.xml"/><Relationship Id="rId103" Type="http://schemas.openxmlformats.org/officeDocument/2006/relationships/image" Target="../media/image466.png"/><Relationship Id="rId310" Type="http://schemas.openxmlformats.org/officeDocument/2006/relationships/customXml" Target="../ink/ink569.xml"/><Relationship Id="rId548" Type="http://schemas.openxmlformats.org/officeDocument/2006/relationships/customXml" Target="../ink/ink688.xml"/><Relationship Id="rId755" Type="http://schemas.openxmlformats.org/officeDocument/2006/relationships/customXml" Target="../ink/ink792.xml"/><Relationship Id="rId962" Type="http://schemas.openxmlformats.org/officeDocument/2006/relationships/customXml" Target="../ink/ink897.xml"/><Relationship Id="rId91" Type="http://schemas.openxmlformats.org/officeDocument/2006/relationships/image" Target="../media/image460.png"/><Relationship Id="rId187" Type="http://schemas.openxmlformats.org/officeDocument/2006/relationships/image" Target="../media/image508.png"/><Relationship Id="rId394" Type="http://schemas.openxmlformats.org/officeDocument/2006/relationships/customXml" Target="../ink/ink611.xml"/><Relationship Id="rId408" Type="http://schemas.openxmlformats.org/officeDocument/2006/relationships/customXml" Target="../ink/ink618.xml"/><Relationship Id="rId615" Type="http://schemas.openxmlformats.org/officeDocument/2006/relationships/image" Target="../media/image719.png"/><Relationship Id="rId822" Type="http://schemas.openxmlformats.org/officeDocument/2006/relationships/image" Target="../media/image820.png"/><Relationship Id="rId1038" Type="http://schemas.openxmlformats.org/officeDocument/2006/relationships/image" Target="../media/image927.png"/><Relationship Id="rId254" Type="http://schemas.openxmlformats.org/officeDocument/2006/relationships/customXml" Target="../ink/ink541.xml"/><Relationship Id="rId699" Type="http://schemas.openxmlformats.org/officeDocument/2006/relationships/image" Target="../media/image761.png"/><Relationship Id="rId49" Type="http://schemas.openxmlformats.org/officeDocument/2006/relationships/image" Target="../media/image439.png"/><Relationship Id="rId114" Type="http://schemas.openxmlformats.org/officeDocument/2006/relationships/customXml" Target="../ink/ink471.xml"/><Relationship Id="rId461" Type="http://schemas.openxmlformats.org/officeDocument/2006/relationships/image" Target="../media/image644.png"/><Relationship Id="rId559" Type="http://schemas.openxmlformats.org/officeDocument/2006/relationships/image" Target="../media/image691.png"/><Relationship Id="rId766" Type="http://schemas.openxmlformats.org/officeDocument/2006/relationships/customXml" Target="../ink/ink798.xml"/><Relationship Id="rId198" Type="http://schemas.openxmlformats.org/officeDocument/2006/relationships/customXml" Target="../ink/ink513.xml"/><Relationship Id="rId321" Type="http://schemas.openxmlformats.org/officeDocument/2006/relationships/image" Target="../media/image575.png"/><Relationship Id="rId419" Type="http://schemas.openxmlformats.org/officeDocument/2006/relationships/image" Target="../media/image624.png"/><Relationship Id="rId626" Type="http://schemas.openxmlformats.org/officeDocument/2006/relationships/customXml" Target="../ink/ink727.xml"/><Relationship Id="rId973" Type="http://schemas.openxmlformats.org/officeDocument/2006/relationships/image" Target="../media/image895.png"/><Relationship Id="rId1049" Type="http://schemas.openxmlformats.org/officeDocument/2006/relationships/customXml" Target="../ink/ink941.xml"/><Relationship Id="rId833" Type="http://schemas.openxmlformats.org/officeDocument/2006/relationships/customXml" Target="../ink/ink832.xml"/><Relationship Id="rId265" Type="http://schemas.openxmlformats.org/officeDocument/2006/relationships/image" Target="../media/image547.png"/><Relationship Id="rId472" Type="http://schemas.openxmlformats.org/officeDocument/2006/relationships/customXml" Target="../ink/ink650.xml"/><Relationship Id="rId900" Type="http://schemas.openxmlformats.org/officeDocument/2006/relationships/image" Target="../media/image859.png"/><Relationship Id="rId125" Type="http://schemas.openxmlformats.org/officeDocument/2006/relationships/image" Target="../media/image477.png"/><Relationship Id="rId332" Type="http://schemas.openxmlformats.org/officeDocument/2006/relationships/customXml" Target="../ink/ink580.xml"/><Relationship Id="rId777" Type="http://schemas.openxmlformats.org/officeDocument/2006/relationships/image" Target="../media/image798.png"/><Relationship Id="rId984" Type="http://schemas.openxmlformats.org/officeDocument/2006/relationships/customXml" Target="../ink/ink908.xml"/><Relationship Id="rId637" Type="http://schemas.openxmlformats.org/officeDocument/2006/relationships/image" Target="../media/image730.png"/><Relationship Id="rId844" Type="http://schemas.openxmlformats.org/officeDocument/2006/relationships/image" Target="../media/image831.png"/><Relationship Id="rId276" Type="http://schemas.openxmlformats.org/officeDocument/2006/relationships/customXml" Target="../ink/ink552.xml"/><Relationship Id="rId483" Type="http://schemas.openxmlformats.org/officeDocument/2006/relationships/image" Target="../media/image655.png"/><Relationship Id="rId690" Type="http://schemas.openxmlformats.org/officeDocument/2006/relationships/customXml" Target="../ink/ink759.xml"/><Relationship Id="rId704" Type="http://schemas.openxmlformats.org/officeDocument/2006/relationships/customXml" Target="../ink/ink766.xml"/><Relationship Id="rId911" Type="http://schemas.openxmlformats.org/officeDocument/2006/relationships/customXml" Target="../ink/ink871.xml"/><Relationship Id="rId40" Type="http://schemas.openxmlformats.org/officeDocument/2006/relationships/customXml" Target="../ink/ink434.xml"/><Relationship Id="rId136" Type="http://schemas.openxmlformats.org/officeDocument/2006/relationships/customXml" Target="../ink/ink482.xml"/><Relationship Id="rId343" Type="http://schemas.openxmlformats.org/officeDocument/2006/relationships/image" Target="../media/image586.png"/><Relationship Id="rId550" Type="http://schemas.openxmlformats.org/officeDocument/2006/relationships/customXml" Target="../ink/ink689.xml"/><Relationship Id="rId788" Type="http://schemas.openxmlformats.org/officeDocument/2006/relationships/customXml" Target="../ink/ink809.xml"/><Relationship Id="rId995" Type="http://schemas.openxmlformats.org/officeDocument/2006/relationships/customXml" Target="../ink/ink914.xml"/><Relationship Id="rId203" Type="http://schemas.openxmlformats.org/officeDocument/2006/relationships/image" Target="../media/image516.png"/><Relationship Id="rId648" Type="http://schemas.openxmlformats.org/officeDocument/2006/relationships/customXml" Target="../ink/ink738.xml"/><Relationship Id="rId855" Type="http://schemas.openxmlformats.org/officeDocument/2006/relationships/customXml" Target="../ink/ink843.xml"/><Relationship Id="rId1040" Type="http://schemas.openxmlformats.org/officeDocument/2006/relationships/image" Target="../media/image928.png"/><Relationship Id="rId287" Type="http://schemas.openxmlformats.org/officeDocument/2006/relationships/image" Target="../media/image558.png"/><Relationship Id="rId410" Type="http://schemas.openxmlformats.org/officeDocument/2006/relationships/customXml" Target="../ink/ink619.xml"/><Relationship Id="rId494" Type="http://schemas.openxmlformats.org/officeDocument/2006/relationships/customXml" Target="../ink/ink661.xml"/><Relationship Id="rId508" Type="http://schemas.openxmlformats.org/officeDocument/2006/relationships/customXml" Target="../ink/ink668.xml"/><Relationship Id="rId715" Type="http://schemas.openxmlformats.org/officeDocument/2006/relationships/image" Target="../media/image769.png"/><Relationship Id="rId922" Type="http://schemas.openxmlformats.org/officeDocument/2006/relationships/image" Target="../media/image870.png"/><Relationship Id="rId147" Type="http://schemas.openxmlformats.org/officeDocument/2006/relationships/image" Target="../media/image488.png"/><Relationship Id="rId354" Type="http://schemas.openxmlformats.org/officeDocument/2006/relationships/customXml" Target="../ink/ink591.xml"/><Relationship Id="rId799" Type="http://schemas.openxmlformats.org/officeDocument/2006/relationships/image" Target="../media/image809.png"/><Relationship Id="rId51" Type="http://schemas.openxmlformats.org/officeDocument/2006/relationships/image" Target="../media/image440.png"/><Relationship Id="rId561" Type="http://schemas.openxmlformats.org/officeDocument/2006/relationships/image" Target="../media/image692.png"/><Relationship Id="rId659" Type="http://schemas.openxmlformats.org/officeDocument/2006/relationships/image" Target="../media/image741.png"/><Relationship Id="rId866" Type="http://schemas.openxmlformats.org/officeDocument/2006/relationships/image" Target="../media/image842.png"/><Relationship Id="rId214" Type="http://schemas.openxmlformats.org/officeDocument/2006/relationships/customXml" Target="../ink/ink521.xml"/><Relationship Id="rId298" Type="http://schemas.openxmlformats.org/officeDocument/2006/relationships/customXml" Target="../ink/ink563.xml"/><Relationship Id="rId421" Type="http://schemas.openxmlformats.org/officeDocument/2006/relationships/image" Target="../media/image625.png"/><Relationship Id="rId519" Type="http://schemas.openxmlformats.org/officeDocument/2006/relationships/image" Target="../media/image672.png"/><Relationship Id="rId1051" Type="http://schemas.openxmlformats.org/officeDocument/2006/relationships/customXml" Target="../ink/ink942.xml"/><Relationship Id="rId158" Type="http://schemas.openxmlformats.org/officeDocument/2006/relationships/customXml" Target="../ink/ink493.xml"/><Relationship Id="rId726" Type="http://schemas.openxmlformats.org/officeDocument/2006/relationships/customXml" Target="../ink/ink777.xml"/><Relationship Id="rId933" Type="http://schemas.openxmlformats.org/officeDocument/2006/relationships/image" Target="../media/image875.png"/><Relationship Id="rId1009" Type="http://schemas.openxmlformats.org/officeDocument/2006/relationships/customXml" Target="../ink/ink921.xml"/><Relationship Id="rId62" Type="http://schemas.openxmlformats.org/officeDocument/2006/relationships/customXml" Target="../ink/ink445.xml"/><Relationship Id="rId365" Type="http://schemas.openxmlformats.org/officeDocument/2006/relationships/image" Target="../media/image597.png"/><Relationship Id="rId572" Type="http://schemas.openxmlformats.org/officeDocument/2006/relationships/customXml" Target="../ink/ink700.xml"/><Relationship Id="rId225" Type="http://schemas.openxmlformats.org/officeDocument/2006/relationships/image" Target="../media/image527.png"/><Relationship Id="rId432" Type="http://schemas.openxmlformats.org/officeDocument/2006/relationships/customXml" Target="../ink/ink630.xml"/><Relationship Id="rId877" Type="http://schemas.openxmlformats.org/officeDocument/2006/relationships/customXml" Target="../ink/ink854.xml"/><Relationship Id="rId1062" Type="http://schemas.openxmlformats.org/officeDocument/2006/relationships/image" Target="../media/image939.png"/><Relationship Id="rId737" Type="http://schemas.openxmlformats.org/officeDocument/2006/relationships/customXml" Target="../ink/ink783.xml"/><Relationship Id="rId944" Type="http://schemas.openxmlformats.org/officeDocument/2006/relationships/customXml" Target="../ink/ink888.xml"/><Relationship Id="rId73" Type="http://schemas.openxmlformats.org/officeDocument/2006/relationships/image" Target="../media/image451.png"/><Relationship Id="rId169" Type="http://schemas.openxmlformats.org/officeDocument/2006/relationships/image" Target="../media/image499.png"/><Relationship Id="rId376" Type="http://schemas.openxmlformats.org/officeDocument/2006/relationships/customXml" Target="../ink/ink602.xml"/><Relationship Id="rId583" Type="http://schemas.openxmlformats.org/officeDocument/2006/relationships/image" Target="../media/image703.png"/><Relationship Id="rId790" Type="http://schemas.openxmlformats.org/officeDocument/2006/relationships/customXml" Target="../ink/ink810.xml"/><Relationship Id="rId804" Type="http://schemas.openxmlformats.org/officeDocument/2006/relationships/customXml" Target="../ink/ink817.xml"/><Relationship Id="rId4" Type="http://schemas.openxmlformats.org/officeDocument/2006/relationships/customXml" Target="../ink/ink416.xml"/><Relationship Id="rId236" Type="http://schemas.openxmlformats.org/officeDocument/2006/relationships/customXml" Target="../ink/ink532.xml"/><Relationship Id="rId443" Type="http://schemas.openxmlformats.org/officeDocument/2006/relationships/image" Target="../media/image636.png"/><Relationship Id="rId650" Type="http://schemas.openxmlformats.org/officeDocument/2006/relationships/customXml" Target="../ink/ink739.xml"/><Relationship Id="rId888" Type="http://schemas.openxmlformats.org/officeDocument/2006/relationships/image" Target="../media/image853.png"/><Relationship Id="rId1073" Type="http://schemas.openxmlformats.org/officeDocument/2006/relationships/customXml" Target="../ink/ink953.xml"/><Relationship Id="rId303" Type="http://schemas.openxmlformats.org/officeDocument/2006/relationships/image" Target="../media/image566.png"/><Relationship Id="rId748" Type="http://schemas.openxmlformats.org/officeDocument/2006/relationships/image" Target="../media/image784.png"/><Relationship Id="rId955" Type="http://schemas.openxmlformats.org/officeDocument/2006/relationships/image" Target="../media/image886.png"/><Relationship Id="rId84" Type="http://schemas.openxmlformats.org/officeDocument/2006/relationships/customXml" Target="../ink/ink456.xml"/><Relationship Id="rId387" Type="http://schemas.openxmlformats.org/officeDocument/2006/relationships/image" Target="../media/image608.png"/><Relationship Id="rId510" Type="http://schemas.openxmlformats.org/officeDocument/2006/relationships/customXml" Target="../ink/ink669.xml"/><Relationship Id="rId594" Type="http://schemas.openxmlformats.org/officeDocument/2006/relationships/customXml" Target="../ink/ink711.xml"/><Relationship Id="rId608" Type="http://schemas.openxmlformats.org/officeDocument/2006/relationships/customXml" Target="../ink/ink718.xml"/><Relationship Id="rId815" Type="http://schemas.openxmlformats.org/officeDocument/2006/relationships/image" Target="../media/image817.png"/><Relationship Id="rId247" Type="http://schemas.openxmlformats.org/officeDocument/2006/relationships/image" Target="../media/image538.png"/><Relationship Id="rId899" Type="http://schemas.openxmlformats.org/officeDocument/2006/relationships/customXml" Target="../ink/ink865.xml"/><Relationship Id="rId1000" Type="http://schemas.openxmlformats.org/officeDocument/2006/relationships/image" Target="../media/image908.png"/><Relationship Id="rId107" Type="http://schemas.openxmlformats.org/officeDocument/2006/relationships/image" Target="../media/image468.png"/><Relationship Id="rId454" Type="http://schemas.openxmlformats.org/officeDocument/2006/relationships/customXml" Target="../ink/ink641.xml"/><Relationship Id="rId661" Type="http://schemas.openxmlformats.org/officeDocument/2006/relationships/image" Target="../media/image742.png"/><Relationship Id="rId759" Type="http://schemas.openxmlformats.org/officeDocument/2006/relationships/customXml" Target="../ink/ink794.xml"/><Relationship Id="rId966" Type="http://schemas.openxmlformats.org/officeDocument/2006/relationships/customXml" Target="../ink/ink899.xml"/><Relationship Id="rId11" Type="http://schemas.openxmlformats.org/officeDocument/2006/relationships/image" Target="../media/image420.png"/><Relationship Id="rId314" Type="http://schemas.openxmlformats.org/officeDocument/2006/relationships/customXml" Target="../ink/ink571.xml"/><Relationship Id="rId398" Type="http://schemas.openxmlformats.org/officeDocument/2006/relationships/customXml" Target="../ink/ink613.xml"/><Relationship Id="rId521" Type="http://schemas.openxmlformats.org/officeDocument/2006/relationships/image" Target="../media/image673.png"/><Relationship Id="rId619" Type="http://schemas.openxmlformats.org/officeDocument/2006/relationships/image" Target="../media/image721.png"/><Relationship Id="rId95" Type="http://schemas.openxmlformats.org/officeDocument/2006/relationships/image" Target="../media/image462.png"/><Relationship Id="rId160" Type="http://schemas.openxmlformats.org/officeDocument/2006/relationships/customXml" Target="../ink/ink494.xml"/><Relationship Id="rId826" Type="http://schemas.openxmlformats.org/officeDocument/2006/relationships/image" Target="../media/image822.png"/><Relationship Id="rId1011" Type="http://schemas.openxmlformats.org/officeDocument/2006/relationships/customXml" Target="../ink/ink922.xml"/><Relationship Id="rId258" Type="http://schemas.openxmlformats.org/officeDocument/2006/relationships/customXml" Target="../ink/ink543.xml"/><Relationship Id="rId465" Type="http://schemas.openxmlformats.org/officeDocument/2006/relationships/image" Target="../media/image646.png"/><Relationship Id="rId672" Type="http://schemas.openxmlformats.org/officeDocument/2006/relationships/customXml" Target="../ink/ink750.xml"/><Relationship Id="rId22" Type="http://schemas.openxmlformats.org/officeDocument/2006/relationships/customXml" Target="../ink/ink425.xml"/><Relationship Id="rId118" Type="http://schemas.openxmlformats.org/officeDocument/2006/relationships/customXml" Target="../ink/ink473.xml"/><Relationship Id="rId325" Type="http://schemas.openxmlformats.org/officeDocument/2006/relationships/image" Target="../media/image577.png"/><Relationship Id="rId532" Type="http://schemas.openxmlformats.org/officeDocument/2006/relationships/customXml" Target="../ink/ink680.xml"/><Relationship Id="rId977" Type="http://schemas.openxmlformats.org/officeDocument/2006/relationships/image" Target="../media/image897.png"/><Relationship Id="rId171" Type="http://schemas.openxmlformats.org/officeDocument/2006/relationships/image" Target="../media/image500.png"/><Relationship Id="rId837" Type="http://schemas.openxmlformats.org/officeDocument/2006/relationships/customXml" Target="../ink/ink834.xml"/><Relationship Id="rId1022" Type="http://schemas.openxmlformats.org/officeDocument/2006/relationships/image" Target="../media/image919.png"/><Relationship Id="rId269" Type="http://schemas.openxmlformats.org/officeDocument/2006/relationships/image" Target="../media/image549.png"/><Relationship Id="rId476" Type="http://schemas.openxmlformats.org/officeDocument/2006/relationships/customXml" Target="../ink/ink652.xml"/><Relationship Id="rId683" Type="http://schemas.openxmlformats.org/officeDocument/2006/relationships/image" Target="../media/image753.png"/><Relationship Id="rId890" Type="http://schemas.openxmlformats.org/officeDocument/2006/relationships/image" Target="../media/image854.png"/><Relationship Id="rId904" Type="http://schemas.openxmlformats.org/officeDocument/2006/relationships/image" Target="../media/image861.png"/><Relationship Id="rId33" Type="http://schemas.openxmlformats.org/officeDocument/2006/relationships/image" Target="../media/image431.png"/><Relationship Id="rId129" Type="http://schemas.openxmlformats.org/officeDocument/2006/relationships/image" Target="../media/image479.png"/><Relationship Id="rId336" Type="http://schemas.openxmlformats.org/officeDocument/2006/relationships/customXml" Target="../ink/ink582.xml"/><Relationship Id="rId543" Type="http://schemas.openxmlformats.org/officeDocument/2006/relationships/image" Target="../media/image684.png"/><Relationship Id="rId988" Type="http://schemas.openxmlformats.org/officeDocument/2006/relationships/customXml" Target="../ink/ink910.xml"/><Relationship Id="rId182" Type="http://schemas.openxmlformats.org/officeDocument/2006/relationships/customXml" Target="../ink/ink505.xml"/><Relationship Id="rId403" Type="http://schemas.openxmlformats.org/officeDocument/2006/relationships/image" Target="../media/image616.png"/><Relationship Id="rId750" Type="http://schemas.openxmlformats.org/officeDocument/2006/relationships/image" Target="../media/image785.png"/><Relationship Id="rId848" Type="http://schemas.openxmlformats.org/officeDocument/2006/relationships/image" Target="../media/image833.png"/><Relationship Id="rId1033" Type="http://schemas.openxmlformats.org/officeDocument/2006/relationships/customXml" Target="../ink/ink933.xml"/><Relationship Id="rId487" Type="http://schemas.openxmlformats.org/officeDocument/2006/relationships/image" Target="../media/image657.png"/><Relationship Id="rId610" Type="http://schemas.openxmlformats.org/officeDocument/2006/relationships/customXml" Target="../ink/ink719.xml"/><Relationship Id="rId694" Type="http://schemas.openxmlformats.org/officeDocument/2006/relationships/customXml" Target="../ink/ink761.xml"/><Relationship Id="rId708" Type="http://schemas.openxmlformats.org/officeDocument/2006/relationships/customXml" Target="../ink/ink768.xml"/><Relationship Id="rId915" Type="http://schemas.openxmlformats.org/officeDocument/2006/relationships/customXml" Target="../ink/ink873.xml"/><Relationship Id="rId347" Type="http://schemas.openxmlformats.org/officeDocument/2006/relationships/image" Target="../media/image588.png"/><Relationship Id="rId999" Type="http://schemas.openxmlformats.org/officeDocument/2006/relationships/customXml" Target="../ink/ink916.xml"/><Relationship Id="rId44" Type="http://schemas.openxmlformats.org/officeDocument/2006/relationships/customXml" Target="../ink/ink436.xml"/><Relationship Id="rId554" Type="http://schemas.openxmlformats.org/officeDocument/2006/relationships/customXml" Target="../ink/ink691.xml"/><Relationship Id="rId761" Type="http://schemas.openxmlformats.org/officeDocument/2006/relationships/image" Target="../media/image790.png"/><Relationship Id="rId859" Type="http://schemas.openxmlformats.org/officeDocument/2006/relationships/customXml" Target="../ink/ink845.xml"/><Relationship Id="rId193" Type="http://schemas.openxmlformats.org/officeDocument/2006/relationships/image" Target="../media/image511.png"/><Relationship Id="rId207" Type="http://schemas.openxmlformats.org/officeDocument/2006/relationships/image" Target="../media/image518.png"/><Relationship Id="rId414" Type="http://schemas.openxmlformats.org/officeDocument/2006/relationships/customXml" Target="../ink/ink621.xml"/><Relationship Id="rId498" Type="http://schemas.openxmlformats.org/officeDocument/2006/relationships/customXml" Target="../ink/ink663.xml"/><Relationship Id="rId621" Type="http://schemas.openxmlformats.org/officeDocument/2006/relationships/image" Target="../media/image722.png"/><Relationship Id="rId1044" Type="http://schemas.openxmlformats.org/officeDocument/2006/relationships/image" Target="../media/image930.png"/><Relationship Id="rId260" Type="http://schemas.openxmlformats.org/officeDocument/2006/relationships/customXml" Target="../ink/ink544.xml"/><Relationship Id="rId719" Type="http://schemas.openxmlformats.org/officeDocument/2006/relationships/image" Target="../media/image771.png"/><Relationship Id="rId926" Type="http://schemas.openxmlformats.org/officeDocument/2006/relationships/customXml" Target="../ink/ink879.xml"/><Relationship Id="rId55" Type="http://schemas.openxmlformats.org/officeDocument/2006/relationships/image" Target="../media/image442.png"/><Relationship Id="rId120" Type="http://schemas.openxmlformats.org/officeDocument/2006/relationships/customXml" Target="../ink/ink474.xml"/><Relationship Id="rId358" Type="http://schemas.openxmlformats.org/officeDocument/2006/relationships/customXml" Target="../ink/ink593.xml"/><Relationship Id="rId565" Type="http://schemas.openxmlformats.org/officeDocument/2006/relationships/image" Target="../media/image694.png"/><Relationship Id="rId772" Type="http://schemas.openxmlformats.org/officeDocument/2006/relationships/customXml" Target="../ink/ink801.xml"/><Relationship Id="rId218" Type="http://schemas.openxmlformats.org/officeDocument/2006/relationships/customXml" Target="../ink/ink523.xml"/><Relationship Id="rId425" Type="http://schemas.openxmlformats.org/officeDocument/2006/relationships/image" Target="../media/image627.png"/><Relationship Id="rId632" Type="http://schemas.openxmlformats.org/officeDocument/2006/relationships/customXml" Target="../ink/ink730.xml"/><Relationship Id="rId1055" Type="http://schemas.openxmlformats.org/officeDocument/2006/relationships/customXml" Target="../ink/ink944.xml"/><Relationship Id="rId271" Type="http://schemas.openxmlformats.org/officeDocument/2006/relationships/image" Target="../media/image550.png"/><Relationship Id="rId937" Type="http://schemas.openxmlformats.org/officeDocument/2006/relationships/image" Target="../media/image877.png"/><Relationship Id="rId66" Type="http://schemas.openxmlformats.org/officeDocument/2006/relationships/customXml" Target="../ink/ink447.xml"/><Relationship Id="rId131" Type="http://schemas.openxmlformats.org/officeDocument/2006/relationships/image" Target="../media/image480.png"/><Relationship Id="rId369" Type="http://schemas.openxmlformats.org/officeDocument/2006/relationships/image" Target="../media/image599.png"/><Relationship Id="rId576" Type="http://schemas.openxmlformats.org/officeDocument/2006/relationships/customXml" Target="../ink/ink702.xml"/><Relationship Id="rId783" Type="http://schemas.openxmlformats.org/officeDocument/2006/relationships/image" Target="../media/image801.png"/><Relationship Id="rId990" Type="http://schemas.openxmlformats.org/officeDocument/2006/relationships/customXml" Target="../ink/ink911.xml"/><Relationship Id="rId229" Type="http://schemas.openxmlformats.org/officeDocument/2006/relationships/image" Target="../media/image529.png"/><Relationship Id="rId436" Type="http://schemas.openxmlformats.org/officeDocument/2006/relationships/customXml" Target="../ink/ink632.xml"/><Relationship Id="rId643" Type="http://schemas.openxmlformats.org/officeDocument/2006/relationships/image" Target="../media/image733.png"/><Relationship Id="rId1066" Type="http://schemas.openxmlformats.org/officeDocument/2006/relationships/image" Target="../media/image941.png"/><Relationship Id="rId850" Type="http://schemas.openxmlformats.org/officeDocument/2006/relationships/image" Target="../media/image834.png"/><Relationship Id="rId948" Type="http://schemas.openxmlformats.org/officeDocument/2006/relationships/customXml" Target="../ink/ink890.xml"/><Relationship Id="rId77" Type="http://schemas.openxmlformats.org/officeDocument/2006/relationships/image" Target="../media/image453.png"/><Relationship Id="rId282" Type="http://schemas.openxmlformats.org/officeDocument/2006/relationships/customXml" Target="../ink/ink555.xml"/><Relationship Id="rId503" Type="http://schemas.openxmlformats.org/officeDocument/2006/relationships/image" Target="../media/image665.png"/><Relationship Id="rId587" Type="http://schemas.openxmlformats.org/officeDocument/2006/relationships/image" Target="../media/image705.png"/><Relationship Id="rId710" Type="http://schemas.openxmlformats.org/officeDocument/2006/relationships/customXml" Target="../ink/ink769.xml"/><Relationship Id="rId808" Type="http://schemas.openxmlformats.org/officeDocument/2006/relationships/customXml" Target="../ink/ink819.xml"/><Relationship Id="rId8" Type="http://schemas.openxmlformats.org/officeDocument/2006/relationships/customXml" Target="../ink/ink418.xml"/><Relationship Id="rId142" Type="http://schemas.openxmlformats.org/officeDocument/2006/relationships/customXml" Target="../ink/ink485.xml"/><Relationship Id="rId447" Type="http://schemas.openxmlformats.org/officeDocument/2006/relationships/image" Target="../media/image638.png"/><Relationship Id="rId794" Type="http://schemas.openxmlformats.org/officeDocument/2006/relationships/customXml" Target="../ink/ink812.xml"/><Relationship Id="rId1077" Type="http://schemas.openxmlformats.org/officeDocument/2006/relationships/customXml" Target="../ink/ink955.xml"/><Relationship Id="rId654" Type="http://schemas.openxmlformats.org/officeDocument/2006/relationships/customXml" Target="../ink/ink741.xml"/><Relationship Id="rId861" Type="http://schemas.openxmlformats.org/officeDocument/2006/relationships/customXml" Target="../ink/ink846.xml"/><Relationship Id="rId959" Type="http://schemas.openxmlformats.org/officeDocument/2006/relationships/image" Target="../media/image888.png"/><Relationship Id="rId293" Type="http://schemas.openxmlformats.org/officeDocument/2006/relationships/image" Target="../media/image561.png"/><Relationship Id="rId307" Type="http://schemas.openxmlformats.org/officeDocument/2006/relationships/image" Target="../media/image568.png"/><Relationship Id="rId514" Type="http://schemas.openxmlformats.org/officeDocument/2006/relationships/customXml" Target="../ink/ink671.xml"/><Relationship Id="rId721" Type="http://schemas.openxmlformats.org/officeDocument/2006/relationships/image" Target="../media/image772.png"/><Relationship Id="rId88" Type="http://schemas.openxmlformats.org/officeDocument/2006/relationships/customXml" Target="../ink/ink458.xml"/><Relationship Id="rId153" Type="http://schemas.openxmlformats.org/officeDocument/2006/relationships/image" Target="../media/image491.png"/><Relationship Id="rId360" Type="http://schemas.openxmlformats.org/officeDocument/2006/relationships/customXml" Target="../ink/ink594.xml"/><Relationship Id="rId598" Type="http://schemas.openxmlformats.org/officeDocument/2006/relationships/customXml" Target="../ink/ink713.xml"/><Relationship Id="rId819" Type="http://schemas.openxmlformats.org/officeDocument/2006/relationships/customXml" Target="../ink/ink825.xml"/><Relationship Id="rId1004" Type="http://schemas.openxmlformats.org/officeDocument/2006/relationships/image" Target="../media/image910.png"/><Relationship Id="rId220" Type="http://schemas.openxmlformats.org/officeDocument/2006/relationships/customXml" Target="../ink/ink524.xml"/><Relationship Id="rId458" Type="http://schemas.openxmlformats.org/officeDocument/2006/relationships/customXml" Target="../ink/ink643.xml"/><Relationship Id="rId665" Type="http://schemas.openxmlformats.org/officeDocument/2006/relationships/image" Target="../media/image744.png"/><Relationship Id="rId872" Type="http://schemas.openxmlformats.org/officeDocument/2006/relationships/image" Target="../media/image845.png"/><Relationship Id="rId15" Type="http://schemas.openxmlformats.org/officeDocument/2006/relationships/image" Target="../media/image422.png"/><Relationship Id="rId318" Type="http://schemas.openxmlformats.org/officeDocument/2006/relationships/customXml" Target="../ink/ink573.xml"/><Relationship Id="rId525" Type="http://schemas.openxmlformats.org/officeDocument/2006/relationships/image" Target="../media/image675.png"/><Relationship Id="rId732" Type="http://schemas.openxmlformats.org/officeDocument/2006/relationships/customXml" Target="../ink/ink780.xml"/><Relationship Id="rId99" Type="http://schemas.openxmlformats.org/officeDocument/2006/relationships/image" Target="../media/image464.png"/><Relationship Id="rId164" Type="http://schemas.openxmlformats.org/officeDocument/2006/relationships/customXml" Target="../ink/ink496.xml"/><Relationship Id="rId371" Type="http://schemas.openxmlformats.org/officeDocument/2006/relationships/image" Target="../media/image600.png"/><Relationship Id="rId1015" Type="http://schemas.openxmlformats.org/officeDocument/2006/relationships/customXml" Target="../ink/ink924.xml"/><Relationship Id="rId469" Type="http://schemas.openxmlformats.org/officeDocument/2006/relationships/image" Target="../media/image648.png"/><Relationship Id="rId676" Type="http://schemas.openxmlformats.org/officeDocument/2006/relationships/customXml" Target="../ink/ink752.xml"/><Relationship Id="rId883" Type="http://schemas.openxmlformats.org/officeDocument/2006/relationships/customXml" Target="../ink/ink857.xml"/><Relationship Id="rId26" Type="http://schemas.openxmlformats.org/officeDocument/2006/relationships/customXml" Target="../ink/ink427.xml"/><Relationship Id="rId231" Type="http://schemas.openxmlformats.org/officeDocument/2006/relationships/image" Target="../media/image530.png"/><Relationship Id="rId329" Type="http://schemas.openxmlformats.org/officeDocument/2006/relationships/image" Target="../media/image579.png"/><Relationship Id="rId536" Type="http://schemas.openxmlformats.org/officeDocument/2006/relationships/customXml" Target="../ink/ink682.xml"/><Relationship Id="rId175" Type="http://schemas.openxmlformats.org/officeDocument/2006/relationships/image" Target="../media/image502.png"/><Relationship Id="rId743" Type="http://schemas.openxmlformats.org/officeDocument/2006/relationships/customXml" Target="../ink/ink786.xml"/><Relationship Id="rId950" Type="http://schemas.openxmlformats.org/officeDocument/2006/relationships/customXml" Target="../ink/ink891.xml"/><Relationship Id="rId1026" Type="http://schemas.openxmlformats.org/officeDocument/2006/relationships/image" Target="../media/image921.png"/><Relationship Id="rId382" Type="http://schemas.openxmlformats.org/officeDocument/2006/relationships/customXml" Target="../ink/ink605.xml"/><Relationship Id="rId603" Type="http://schemas.openxmlformats.org/officeDocument/2006/relationships/image" Target="../media/image713.png"/><Relationship Id="rId687" Type="http://schemas.openxmlformats.org/officeDocument/2006/relationships/image" Target="../media/image755.png"/><Relationship Id="rId810" Type="http://schemas.openxmlformats.org/officeDocument/2006/relationships/customXml" Target="../ink/ink820.xml"/><Relationship Id="rId908" Type="http://schemas.openxmlformats.org/officeDocument/2006/relationships/image" Target="../media/image863.png"/><Relationship Id="rId242" Type="http://schemas.openxmlformats.org/officeDocument/2006/relationships/customXml" Target="../ink/ink535.xml"/><Relationship Id="rId894" Type="http://schemas.openxmlformats.org/officeDocument/2006/relationships/image" Target="../media/image856.png"/><Relationship Id="rId37" Type="http://schemas.openxmlformats.org/officeDocument/2006/relationships/image" Target="../media/image433.png"/><Relationship Id="rId102" Type="http://schemas.openxmlformats.org/officeDocument/2006/relationships/customXml" Target="../ink/ink465.xml"/><Relationship Id="rId547" Type="http://schemas.openxmlformats.org/officeDocument/2006/relationships/image" Target="../media/image686.png"/><Relationship Id="rId754" Type="http://schemas.openxmlformats.org/officeDocument/2006/relationships/image" Target="../media/image787.png"/><Relationship Id="rId961" Type="http://schemas.openxmlformats.org/officeDocument/2006/relationships/image" Target="../media/image889.png"/><Relationship Id="rId90" Type="http://schemas.openxmlformats.org/officeDocument/2006/relationships/customXml" Target="../ink/ink459.xml"/><Relationship Id="rId186" Type="http://schemas.openxmlformats.org/officeDocument/2006/relationships/customXml" Target="../ink/ink507.xml"/><Relationship Id="rId393" Type="http://schemas.openxmlformats.org/officeDocument/2006/relationships/image" Target="../media/image611.png"/><Relationship Id="rId407" Type="http://schemas.openxmlformats.org/officeDocument/2006/relationships/image" Target="../media/image618.png"/><Relationship Id="rId614" Type="http://schemas.openxmlformats.org/officeDocument/2006/relationships/customXml" Target="../ink/ink721.xml"/><Relationship Id="rId821" Type="http://schemas.openxmlformats.org/officeDocument/2006/relationships/customXml" Target="../ink/ink826.xml"/><Relationship Id="rId1037" Type="http://schemas.openxmlformats.org/officeDocument/2006/relationships/customXml" Target="../ink/ink935.xml"/><Relationship Id="rId253" Type="http://schemas.openxmlformats.org/officeDocument/2006/relationships/image" Target="../media/image541.png"/><Relationship Id="rId460" Type="http://schemas.openxmlformats.org/officeDocument/2006/relationships/customXml" Target="../ink/ink644.xml"/><Relationship Id="rId698" Type="http://schemas.openxmlformats.org/officeDocument/2006/relationships/customXml" Target="../ink/ink763.xml"/><Relationship Id="rId919" Type="http://schemas.openxmlformats.org/officeDocument/2006/relationships/customXml" Target="../ink/ink875.xml"/><Relationship Id="rId48" Type="http://schemas.openxmlformats.org/officeDocument/2006/relationships/customXml" Target="../ink/ink438.xml"/><Relationship Id="rId113" Type="http://schemas.openxmlformats.org/officeDocument/2006/relationships/image" Target="../media/image471.png"/><Relationship Id="rId320" Type="http://schemas.openxmlformats.org/officeDocument/2006/relationships/customXml" Target="../ink/ink574.xml"/><Relationship Id="rId558" Type="http://schemas.openxmlformats.org/officeDocument/2006/relationships/customXml" Target="../ink/ink693.xml"/><Relationship Id="rId765" Type="http://schemas.openxmlformats.org/officeDocument/2006/relationships/image" Target="../media/image792.png"/><Relationship Id="rId972" Type="http://schemas.openxmlformats.org/officeDocument/2006/relationships/customXml" Target="../ink/ink902.xml"/><Relationship Id="rId197" Type="http://schemas.openxmlformats.org/officeDocument/2006/relationships/image" Target="../media/image513.png"/><Relationship Id="rId418" Type="http://schemas.openxmlformats.org/officeDocument/2006/relationships/customXml" Target="../ink/ink623.xml"/><Relationship Id="rId625" Type="http://schemas.openxmlformats.org/officeDocument/2006/relationships/image" Target="../media/image724.png"/><Relationship Id="rId832" Type="http://schemas.openxmlformats.org/officeDocument/2006/relationships/image" Target="../media/image825.png"/><Relationship Id="rId1048" Type="http://schemas.openxmlformats.org/officeDocument/2006/relationships/image" Target="../media/image932.png"/><Relationship Id="rId264" Type="http://schemas.openxmlformats.org/officeDocument/2006/relationships/customXml" Target="../ink/ink546.xml"/><Relationship Id="rId471" Type="http://schemas.openxmlformats.org/officeDocument/2006/relationships/image" Target="../media/image649.png"/><Relationship Id="rId59" Type="http://schemas.openxmlformats.org/officeDocument/2006/relationships/image" Target="../media/image444.png"/><Relationship Id="rId124" Type="http://schemas.openxmlformats.org/officeDocument/2006/relationships/customXml" Target="../ink/ink476.xml"/><Relationship Id="rId569" Type="http://schemas.openxmlformats.org/officeDocument/2006/relationships/image" Target="../media/image696.png"/><Relationship Id="rId776" Type="http://schemas.openxmlformats.org/officeDocument/2006/relationships/customXml" Target="../ink/ink803.xml"/><Relationship Id="rId983" Type="http://schemas.openxmlformats.org/officeDocument/2006/relationships/image" Target="../media/image900.png"/><Relationship Id="rId331" Type="http://schemas.openxmlformats.org/officeDocument/2006/relationships/image" Target="../media/image580.png"/><Relationship Id="rId429" Type="http://schemas.openxmlformats.org/officeDocument/2006/relationships/image" Target="../media/image629.png"/><Relationship Id="rId636" Type="http://schemas.openxmlformats.org/officeDocument/2006/relationships/customXml" Target="../ink/ink732.xml"/><Relationship Id="rId1059" Type="http://schemas.openxmlformats.org/officeDocument/2006/relationships/customXml" Target="../ink/ink946.xml"/><Relationship Id="rId843" Type="http://schemas.openxmlformats.org/officeDocument/2006/relationships/customXml" Target="../ink/ink837.xml"/><Relationship Id="rId275" Type="http://schemas.openxmlformats.org/officeDocument/2006/relationships/image" Target="../media/image552.png"/><Relationship Id="rId482" Type="http://schemas.openxmlformats.org/officeDocument/2006/relationships/customXml" Target="../ink/ink655.xml"/><Relationship Id="rId703" Type="http://schemas.openxmlformats.org/officeDocument/2006/relationships/image" Target="../media/image763.png"/><Relationship Id="rId910" Type="http://schemas.openxmlformats.org/officeDocument/2006/relationships/image" Target="../media/image864.png"/><Relationship Id="rId135" Type="http://schemas.openxmlformats.org/officeDocument/2006/relationships/image" Target="../media/image482.png"/><Relationship Id="rId342" Type="http://schemas.openxmlformats.org/officeDocument/2006/relationships/customXml" Target="../ink/ink585.xml"/><Relationship Id="rId787" Type="http://schemas.openxmlformats.org/officeDocument/2006/relationships/image" Target="../media/image803.png"/><Relationship Id="rId994" Type="http://schemas.openxmlformats.org/officeDocument/2006/relationships/customXml" Target="../ink/ink913.xml"/><Relationship Id="rId202" Type="http://schemas.openxmlformats.org/officeDocument/2006/relationships/customXml" Target="../ink/ink515.xml"/><Relationship Id="rId647" Type="http://schemas.openxmlformats.org/officeDocument/2006/relationships/image" Target="../media/image735.png"/><Relationship Id="rId854" Type="http://schemas.openxmlformats.org/officeDocument/2006/relationships/image" Target="../media/image836.png"/><Relationship Id="rId286" Type="http://schemas.openxmlformats.org/officeDocument/2006/relationships/customXml" Target="../ink/ink557.xml"/><Relationship Id="rId493" Type="http://schemas.openxmlformats.org/officeDocument/2006/relationships/image" Target="../media/image660.png"/><Relationship Id="rId507" Type="http://schemas.openxmlformats.org/officeDocument/2006/relationships/image" Target="../media/image667.png"/><Relationship Id="rId714" Type="http://schemas.openxmlformats.org/officeDocument/2006/relationships/customXml" Target="../ink/ink771.xml"/><Relationship Id="rId921" Type="http://schemas.openxmlformats.org/officeDocument/2006/relationships/customXml" Target="../ink/ink876.xml"/><Relationship Id="rId50" Type="http://schemas.openxmlformats.org/officeDocument/2006/relationships/customXml" Target="../ink/ink439.xml"/><Relationship Id="rId146" Type="http://schemas.openxmlformats.org/officeDocument/2006/relationships/customXml" Target="../ink/ink487.xml"/><Relationship Id="rId353" Type="http://schemas.openxmlformats.org/officeDocument/2006/relationships/image" Target="../media/image591.png"/><Relationship Id="rId560" Type="http://schemas.openxmlformats.org/officeDocument/2006/relationships/customXml" Target="../ink/ink694.xml"/><Relationship Id="rId798" Type="http://schemas.openxmlformats.org/officeDocument/2006/relationships/customXml" Target="../ink/ink814.xml"/><Relationship Id="rId213" Type="http://schemas.openxmlformats.org/officeDocument/2006/relationships/image" Target="../media/image521.png"/><Relationship Id="rId420" Type="http://schemas.openxmlformats.org/officeDocument/2006/relationships/customXml" Target="../ink/ink624.xml"/><Relationship Id="rId658" Type="http://schemas.openxmlformats.org/officeDocument/2006/relationships/customXml" Target="../ink/ink743.xml"/><Relationship Id="rId865" Type="http://schemas.openxmlformats.org/officeDocument/2006/relationships/customXml" Target="../ink/ink848.xml"/><Relationship Id="rId1050" Type="http://schemas.openxmlformats.org/officeDocument/2006/relationships/image" Target="../media/image933.png"/><Relationship Id="rId297" Type="http://schemas.openxmlformats.org/officeDocument/2006/relationships/image" Target="../media/image563.png"/><Relationship Id="rId518" Type="http://schemas.openxmlformats.org/officeDocument/2006/relationships/customXml" Target="../ink/ink673.xml"/><Relationship Id="rId725" Type="http://schemas.openxmlformats.org/officeDocument/2006/relationships/image" Target="../media/image189.png"/><Relationship Id="rId932" Type="http://schemas.openxmlformats.org/officeDocument/2006/relationships/customXml" Target="../ink/ink882.xml"/><Relationship Id="rId157" Type="http://schemas.openxmlformats.org/officeDocument/2006/relationships/image" Target="../media/image493.png"/><Relationship Id="rId364" Type="http://schemas.openxmlformats.org/officeDocument/2006/relationships/customXml" Target="../ink/ink596.xml"/><Relationship Id="rId1008" Type="http://schemas.openxmlformats.org/officeDocument/2006/relationships/image" Target="../media/image912.png"/><Relationship Id="rId61" Type="http://schemas.openxmlformats.org/officeDocument/2006/relationships/image" Target="../media/image445.png"/><Relationship Id="rId571" Type="http://schemas.openxmlformats.org/officeDocument/2006/relationships/image" Target="../media/image697.png"/><Relationship Id="rId669" Type="http://schemas.openxmlformats.org/officeDocument/2006/relationships/image" Target="../media/image746.png"/><Relationship Id="rId876" Type="http://schemas.openxmlformats.org/officeDocument/2006/relationships/image" Target="../media/image847.png"/><Relationship Id="rId19" Type="http://schemas.openxmlformats.org/officeDocument/2006/relationships/image" Target="../media/image424.png"/><Relationship Id="rId224" Type="http://schemas.openxmlformats.org/officeDocument/2006/relationships/customXml" Target="../ink/ink526.xml"/><Relationship Id="rId431" Type="http://schemas.openxmlformats.org/officeDocument/2006/relationships/image" Target="../media/image630.png"/><Relationship Id="rId529" Type="http://schemas.openxmlformats.org/officeDocument/2006/relationships/image" Target="../media/image677.png"/><Relationship Id="rId736" Type="http://schemas.openxmlformats.org/officeDocument/2006/relationships/image" Target="../media/image778.png"/><Relationship Id="rId1061" Type="http://schemas.openxmlformats.org/officeDocument/2006/relationships/customXml" Target="../ink/ink947.xml"/><Relationship Id="rId168" Type="http://schemas.openxmlformats.org/officeDocument/2006/relationships/customXml" Target="../ink/ink498.xml"/><Relationship Id="rId943" Type="http://schemas.openxmlformats.org/officeDocument/2006/relationships/image" Target="../media/image880.png"/><Relationship Id="rId1019" Type="http://schemas.openxmlformats.org/officeDocument/2006/relationships/customXml" Target="../ink/ink926.xml"/><Relationship Id="rId72" Type="http://schemas.openxmlformats.org/officeDocument/2006/relationships/customXml" Target="../ink/ink450.xml"/><Relationship Id="rId375" Type="http://schemas.openxmlformats.org/officeDocument/2006/relationships/image" Target="../media/image602.png"/><Relationship Id="rId582" Type="http://schemas.openxmlformats.org/officeDocument/2006/relationships/customXml" Target="../ink/ink705.xml"/><Relationship Id="rId803" Type="http://schemas.openxmlformats.org/officeDocument/2006/relationships/image" Target="../media/image811.png"/><Relationship Id="rId3" Type="http://schemas.openxmlformats.org/officeDocument/2006/relationships/image" Target="../media/image4100.png"/><Relationship Id="rId235" Type="http://schemas.openxmlformats.org/officeDocument/2006/relationships/image" Target="../media/image532.png"/><Relationship Id="rId442" Type="http://schemas.openxmlformats.org/officeDocument/2006/relationships/customXml" Target="../ink/ink635.xml"/><Relationship Id="rId887" Type="http://schemas.openxmlformats.org/officeDocument/2006/relationships/customXml" Target="../ink/ink859.xml"/><Relationship Id="rId1072" Type="http://schemas.openxmlformats.org/officeDocument/2006/relationships/image" Target="../media/image944.png"/><Relationship Id="rId302" Type="http://schemas.openxmlformats.org/officeDocument/2006/relationships/customXml" Target="../ink/ink565.xml"/><Relationship Id="rId747" Type="http://schemas.openxmlformats.org/officeDocument/2006/relationships/customXml" Target="../ink/ink788.xml"/><Relationship Id="rId954" Type="http://schemas.openxmlformats.org/officeDocument/2006/relationships/customXml" Target="../ink/ink893.xml"/><Relationship Id="rId83" Type="http://schemas.openxmlformats.org/officeDocument/2006/relationships/image" Target="../media/image456.png"/><Relationship Id="rId179" Type="http://schemas.openxmlformats.org/officeDocument/2006/relationships/image" Target="../media/image504.png"/><Relationship Id="rId386" Type="http://schemas.openxmlformats.org/officeDocument/2006/relationships/customXml" Target="../ink/ink607.xml"/><Relationship Id="rId593" Type="http://schemas.openxmlformats.org/officeDocument/2006/relationships/image" Target="../media/image708.png"/><Relationship Id="rId607" Type="http://schemas.openxmlformats.org/officeDocument/2006/relationships/image" Target="../media/image715.png"/><Relationship Id="rId814" Type="http://schemas.openxmlformats.org/officeDocument/2006/relationships/customXml" Target="../ink/ink822.xml"/><Relationship Id="rId246" Type="http://schemas.openxmlformats.org/officeDocument/2006/relationships/customXml" Target="../ink/ink537.xml"/><Relationship Id="rId453" Type="http://schemas.openxmlformats.org/officeDocument/2006/relationships/image" Target="../media/image640.png"/><Relationship Id="rId660" Type="http://schemas.openxmlformats.org/officeDocument/2006/relationships/customXml" Target="../ink/ink744.xml"/><Relationship Id="rId898" Type="http://schemas.openxmlformats.org/officeDocument/2006/relationships/image" Target="../media/image858.png"/><Relationship Id="rId106" Type="http://schemas.openxmlformats.org/officeDocument/2006/relationships/customXml" Target="../ink/ink467.xml"/><Relationship Id="rId313" Type="http://schemas.openxmlformats.org/officeDocument/2006/relationships/image" Target="../media/image571.png"/><Relationship Id="rId758" Type="http://schemas.openxmlformats.org/officeDocument/2006/relationships/image" Target="../media/image789.png"/><Relationship Id="rId965" Type="http://schemas.openxmlformats.org/officeDocument/2006/relationships/image" Target="../media/image891.png"/><Relationship Id="rId10" Type="http://schemas.openxmlformats.org/officeDocument/2006/relationships/customXml" Target="../ink/ink419.xml"/><Relationship Id="rId94" Type="http://schemas.openxmlformats.org/officeDocument/2006/relationships/customXml" Target="../ink/ink461.xml"/><Relationship Id="rId397" Type="http://schemas.openxmlformats.org/officeDocument/2006/relationships/image" Target="../media/image613.png"/><Relationship Id="rId520" Type="http://schemas.openxmlformats.org/officeDocument/2006/relationships/customXml" Target="../ink/ink674.xml"/><Relationship Id="rId618" Type="http://schemas.openxmlformats.org/officeDocument/2006/relationships/customXml" Target="../ink/ink723.xml"/><Relationship Id="rId825" Type="http://schemas.openxmlformats.org/officeDocument/2006/relationships/customXml" Target="../ink/ink828.xml"/><Relationship Id="rId257" Type="http://schemas.openxmlformats.org/officeDocument/2006/relationships/image" Target="../media/image543.png"/><Relationship Id="rId464" Type="http://schemas.openxmlformats.org/officeDocument/2006/relationships/customXml" Target="../ink/ink646.xml"/><Relationship Id="rId1010" Type="http://schemas.openxmlformats.org/officeDocument/2006/relationships/image" Target="../media/image913.png"/><Relationship Id="rId117" Type="http://schemas.openxmlformats.org/officeDocument/2006/relationships/image" Target="../media/image473.png"/><Relationship Id="rId671" Type="http://schemas.openxmlformats.org/officeDocument/2006/relationships/image" Target="../media/image747.png"/><Relationship Id="rId769" Type="http://schemas.openxmlformats.org/officeDocument/2006/relationships/image" Target="../media/image794.png"/><Relationship Id="rId976" Type="http://schemas.openxmlformats.org/officeDocument/2006/relationships/customXml" Target="../ink/ink904.xml"/><Relationship Id="rId324" Type="http://schemas.openxmlformats.org/officeDocument/2006/relationships/customXml" Target="../ink/ink576.xml"/><Relationship Id="rId531" Type="http://schemas.openxmlformats.org/officeDocument/2006/relationships/image" Target="../media/image678.png"/><Relationship Id="rId629" Type="http://schemas.openxmlformats.org/officeDocument/2006/relationships/image" Target="../media/image726.png"/><Relationship Id="rId836" Type="http://schemas.openxmlformats.org/officeDocument/2006/relationships/image" Target="../media/image827.png"/><Relationship Id="rId1021" Type="http://schemas.openxmlformats.org/officeDocument/2006/relationships/customXml" Target="../ink/ink927.xml"/><Relationship Id="rId903" Type="http://schemas.openxmlformats.org/officeDocument/2006/relationships/customXml" Target="../ink/ink867.xml"/><Relationship Id="rId32" Type="http://schemas.openxmlformats.org/officeDocument/2006/relationships/customXml" Target="../ink/ink430.xml"/><Relationship Id="rId181" Type="http://schemas.openxmlformats.org/officeDocument/2006/relationships/image" Target="../media/image505.png"/><Relationship Id="rId279" Type="http://schemas.openxmlformats.org/officeDocument/2006/relationships/image" Target="../media/image554.png"/><Relationship Id="rId486" Type="http://schemas.openxmlformats.org/officeDocument/2006/relationships/customXml" Target="../ink/ink657.xml"/><Relationship Id="rId693" Type="http://schemas.openxmlformats.org/officeDocument/2006/relationships/image" Target="../media/image758.png"/><Relationship Id="rId139" Type="http://schemas.openxmlformats.org/officeDocument/2006/relationships/image" Target="../media/image484.png"/><Relationship Id="rId346" Type="http://schemas.openxmlformats.org/officeDocument/2006/relationships/customXml" Target="../ink/ink587.xml"/><Relationship Id="rId553" Type="http://schemas.openxmlformats.org/officeDocument/2006/relationships/image" Target="../media/image689.png"/><Relationship Id="rId760" Type="http://schemas.openxmlformats.org/officeDocument/2006/relationships/customXml" Target="../ink/ink795.xml"/><Relationship Id="rId998" Type="http://schemas.openxmlformats.org/officeDocument/2006/relationships/image" Target="../media/image907.png"/><Relationship Id="rId206" Type="http://schemas.openxmlformats.org/officeDocument/2006/relationships/customXml" Target="../ink/ink517.xml"/><Relationship Id="rId413" Type="http://schemas.openxmlformats.org/officeDocument/2006/relationships/image" Target="../media/image621.png"/><Relationship Id="rId858" Type="http://schemas.openxmlformats.org/officeDocument/2006/relationships/image" Target="../media/image838.png"/><Relationship Id="rId1043" Type="http://schemas.openxmlformats.org/officeDocument/2006/relationships/customXml" Target="../ink/ink938.xml"/><Relationship Id="rId620" Type="http://schemas.openxmlformats.org/officeDocument/2006/relationships/customXml" Target="../ink/ink724.xml"/><Relationship Id="rId718" Type="http://schemas.openxmlformats.org/officeDocument/2006/relationships/customXml" Target="../ink/ink773.xml"/><Relationship Id="rId925" Type="http://schemas.openxmlformats.org/officeDocument/2006/relationships/customXml" Target="../ink/ink878.xml"/><Relationship Id="rId54" Type="http://schemas.openxmlformats.org/officeDocument/2006/relationships/customXml" Target="../ink/ink441.xml"/><Relationship Id="rId270" Type="http://schemas.openxmlformats.org/officeDocument/2006/relationships/customXml" Target="../ink/ink549.xml"/></Relationships>
</file>

<file path=ppt/slides/_rels/slide4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1704.png"/><Relationship Id="rId21" Type="http://schemas.openxmlformats.org/officeDocument/2006/relationships/image" Target="../media/image957.png"/><Relationship Id="rId170" Type="http://schemas.openxmlformats.org/officeDocument/2006/relationships/customXml" Target="../ink/ink1038.xml"/><Relationship Id="rId268" Type="http://schemas.openxmlformats.org/officeDocument/2006/relationships/customXml" Target="../ink/ink1088.xml"/><Relationship Id="rId475" Type="http://schemas.openxmlformats.org/officeDocument/2006/relationships/image" Target="../media/image1182.png"/><Relationship Id="rId682" Type="http://schemas.openxmlformats.org/officeDocument/2006/relationships/customXml" Target="../ink/ink1295.xml"/><Relationship Id="rId128" Type="http://schemas.openxmlformats.org/officeDocument/2006/relationships/customXml" Target="../ink/ink1017.xml"/><Relationship Id="rId335" Type="http://schemas.openxmlformats.org/officeDocument/2006/relationships/image" Target="../media/image1112.png"/><Relationship Id="rId542" Type="http://schemas.openxmlformats.org/officeDocument/2006/relationships/customXml" Target="../ink/ink1225.xml"/><Relationship Id="rId987" Type="http://schemas.openxmlformats.org/officeDocument/2006/relationships/customXml" Target="../ink/ink1448.xml"/><Relationship Id="rId1172" Type="http://schemas.openxmlformats.org/officeDocument/2006/relationships/image" Target="../media/image1530.png"/><Relationship Id="rId402" Type="http://schemas.openxmlformats.org/officeDocument/2006/relationships/customXml" Target="../ink/ink1155.xml"/><Relationship Id="rId847" Type="http://schemas.openxmlformats.org/officeDocument/2006/relationships/image" Target="../media/image1368.png"/><Relationship Id="rId1032" Type="http://schemas.openxmlformats.org/officeDocument/2006/relationships/image" Target="../media/image1460.png"/><Relationship Id="rId1477" Type="http://schemas.openxmlformats.org/officeDocument/2006/relationships/customXml" Target="../ink/ink1693.xml"/><Relationship Id="rId707" Type="http://schemas.openxmlformats.org/officeDocument/2006/relationships/image" Target="../media/image1298.png"/><Relationship Id="rId914" Type="http://schemas.openxmlformats.org/officeDocument/2006/relationships/customXml" Target="../ink/ink1411.xml"/><Relationship Id="rId1337" Type="http://schemas.openxmlformats.org/officeDocument/2006/relationships/customXml" Target="../ink/ink1623.xml"/><Relationship Id="rId1544" Type="http://schemas.openxmlformats.org/officeDocument/2006/relationships/image" Target="../media/image1715.png"/><Relationship Id="rId43" Type="http://schemas.openxmlformats.org/officeDocument/2006/relationships/image" Target="../media/image968.png"/><Relationship Id="rId1404" Type="http://schemas.openxmlformats.org/officeDocument/2006/relationships/image" Target="../media/image1645.png"/><Relationship Id="rId192" Type="http://schemas.openxmlformats.org/officeDocument/2006/relationships/customXml" Target="../ink/ink1049.xml"/><Relationship Id="rId497" Type="http://schemas.openxmlformats.org/officeDocument/2006/relationships/image" Target="../media/image1193.png"/><Relationship Id="rId357" Type="http://schemas.openxmlformats.org/officeDocument/2006/relationships/image" Target="../media/image1123.png"/><Relationship Id="rId1194" Type="http://schemas.openxmlformats.org/officeDocument/2006/relationships/image" Target="../media/image1541.png"/><Relationship Id="rId217" Type="http://schemas.openxmlformats.org/officeDocument/2006/relationships/image" Target="../media/image1054.png"/><Relationship Id="rId564" Type="http://schemas.openxmlformats.org/officeDocument/2006/relationships/customXml" Target="../ink/ink1236.xml"/><Relationship Id="rId771" Type="http://schemas.openxmlformats.org/officeDocument/2006/relationships/image" Target="../media/image1330.png"/><Relationship Id="rId869" Type="http://schemas.openxmlformats.org/officeDocument/2006/relationships/image" Target="../media/image1379.png"/><Relationship Id="rId1499" Type="http://schemas.openxmlformats.org/officeDocument/2006/relationships/customXml" Target="../ink/ink1704.xml"/><Relationship Id="rId424" Type="http://schemas.openxmlformats.org/officeDocument/2006/relationships/customXml" Target="../ink/ink1166.xml"/><Relationship Id="rId631" Type="http://schemas.openxmlformats.org/officeDocument/2006/relationships/image" Target="../media/image1260.png"/><Relationship Id="rId729" Type="http://schemas.openxmlformats.org/officeDocument/2006/relationships/image" Target="../media/image1309.png"/><Relationship Id="rId1054" Type="http://schemas.openxmlformats.org/officeDocument/2006/relationships/image" Target="../media/image1471.png"/><Relationship Id="rId1261" Type="http://schemas.openxmlformats.org/officeDocument/2006/relationships/customXml" Target="../ink/ink1585.xml"/><Relationship Id="rId1359" Type="http://schemas.openxmlformats.org/officeDocument/2006/relationships/customXml" Target="../ink/ink1634.xml"/><Relationship Id="rId936" Type="http://schemas.openxmlformats.org/officeDocument/2006/relationships/customXml" Target="../ink/ink1422.xml"/><Relationship Id="rId1121" Type="http://schemas.openxmlformats.org/officeDocument/2006/relationships/customXml" Target="../ink/ink1515.xml"/><Relationship Id="rId1219" Type="http://schemas.openxmlformats.org/officeDocument/2006/relationships/customXml" Target="../ink/ink1564.xml"/><Relationship Id="rId1566" Type="http://schemas.openxmlformats.org/officeDocument/2006/relationships/image" Target="../media/image1726.png"/><Relationship Id="rId65" Type="http://schemas.openxmlformats.org/officeDocument/2006/relationships/image" Target="../media/image979.png"/><Relationship Id="rId1426" Type="http://schemas.openxmlformats.org/officeDocument/2006/relationships/image" Target="../media/image1656.png"/><Relationship Id="rId281" Type="http://schemas.openxmlformats.org/officeDocument/2006/relationships/image" Target="../media/image1085.png"/><Relationship Id="rId141" Type="http://schemas.openxmlformats.org/officeDocument/2006/relationships/image" Target="../media/image1017.png"/><Relationship Id="rId379" Type="http://schemas.openxmlformats.org/officeDocument/2006/relationships/image" Target="../media/image1134.png"/><Relationship Id="rId586" Type="http://schemas.openxmlformats.org/officeDocument/2006/relationships/customXml" Target="../ink/ink1247.xml"/><Relationship Id="rId793" Type="http://schemas.openxmlformats.org/officeDocument/2006/relationships/image" Target="../media/image1341.png"/><Relationship Id="rId7" Type="http://schemas.openxmlformats.org/officeDocument/2006/relationships/image" Target="../media/image950.jpg"/><Relationship Id="rId239" Type="http://schemas.openxmlformats.org/officeDocument/2006/relationships/image" Target="../media/image1065.png"/><Relationship Id="rId446" Type="http://schemas.openxmlformats.org/officeDocument/2006/relationships/customXml" Target="../ink/ink1177.xml"/><Relationship Id="rId653" Type="http://schemas.openxmlformats.org/officeDocument/2006/relationships/image" Target="../media/image1271.png"/><Relationship Id="rId1076" Type="http://schemas.openxmlformats.org/officeDocument/2006/relationships/image" Target="../media/image1482.png"/><Relationship Id="rId1283" Type="http://schemas.openxmlformats.org/officeDocument/2006/relationships/customXml" Target="../ink/ink1596.xml"/><Relationship Id="rId1490" Type="http://schemas.openxmlformats.org/officeDocument/2006/relationships/image" Target="../media/image1688.png"/><Relationship Id="rId306" Type="http://schemas.openxmlformats.org/officeDocument/2006/relationships/customXml" Target="../ink/ink1107.xml"/><Relationship Id="rId860" Type="http://schemas.openxmlformats.org/officeDocument/2006/relationships/customXml" Target="../ink/ink1384.xml"/><Relationship Id="rId958" Type="http://schemas.openxmlformats.org/officeDocument/2006/relationships/customXml" Target="../ink/ink1433.xml"/><Relationship Id="rId1143" Type="http://schemas.openxmlformats.org/officeDocument/2006/relationships/customXml" Target="../ink/ink1526.xml"/><Relationship Id="rId87" Type="http://schemas.openxmlformats.org/officeDocument/2006/relationships/image" Target="../media/image990.png"/><Relationship Id="rId513" Type="http://schemas.openxmlformats.org/officeDocument/2006/relationships/image" Target="../media/image1201.png"/><Relationship Id="rId720" Type="http://schemas.openxmlformats.org/officeDocument/2006/relationships/customXml" Target="../ink/ink1314.xml"/><Relationship Id="rId818" Type="http://schemas.openxmlformats.org/officeDocument/2006/relationships/customXml" Target="../ink/ink1363.xml"/><Relationship Id="rId1350" Type="http://schemas.openxmlformats.org/officeDocument/2006/relationships/image" Target="../media/image1618.png"/><Relationship Id="rId1448" Type="http://schemas.openxmlformats.org/officeDocument/2006/relationships/image" Target="../media/image1667.png"/><Relationship Id="rId1003" Type="http://schemas.openxmlformats.org/officeDocument/2006/relationships/customXml" Target="../ink/ink1456.xml"/><Relationship Id="rId1210" Type="http://schemas.openxmlformats.org/officeDocument/2006/relationships/image" Target="../media/image1549.png"/><Relationship Id="rId1308" Type="http://schemas.openxmlformats.org/officeDocument/2006/relationships/image" Target="../media/image1598.png"/><Relationship Id="rId1515" Type="http://schemas.openxmlformats.org/officeDocument/2006/relationships/customXml" Target="../ink/ink1712.xml"/><Relationship Id="rId14" Type="http://schemas.openxmlformats.org/officeDocument/2006/relationships/customXml" Target="../ink/ink960.xml"/><Relationship Id="rId163" Type="http://schemas.openxmlformats.org/officeDocument/2006/relationships/image" Target="../media/image1028.png"/><Relationship Id="rId370" Type="http://schemas.openxmlformats.org/officeDocument/2006/relationships/customXml" Target="../ink/ink1139.xml"/><Relationship Id="rId230" Type="http://schemas.openxmlformats.org/officeDocument/2006/relationships/customXml" Target="../ink/ink1068.xml"/><Relationship Id="rId468" Type="http://schemas.openxmlformats.org/officeDocument/2006/relationships/customXml" Target="../ink/ink1188.xml"/><Relationship Id="rId675" Type="http://schemas.openxmlformats.org/officeDocument/2006/relationships/image" Target="../media/image1282.png"/><Relationship Id="rId882" Type="http://schemas.openxmlformats.org/officeDocument/2006/relationships/customXml" Target="../ink/ink1395.xml"/><Relationship Id="rId1098" Type="http://schemas.openxmlformats.org/officeDocument/2006/relationships/image" Target="../media/image1493.png"/><Relationship Id="rId328" Type="http://schemas.openxmlformats.org/officeDocument/2006/relationships/customXml" Target="../ink/ink1118.xml"/><Relationship Id="rId535" Type="http://schemas.openxmlformats.org/officeDocument/2006/relationships/image" Target="../media/image1212.png"/><Relationship Id="rId742" Type="http://schemas.openxmlformats.org/officeDocument/2006/relationships/customXml" Target="../ink/ink1325.xml"/><Relationship Id="rId1165" Type="http://schemas.openxmlformats.org/officeDocument/2006/relationships/customXml" Target="../ink/ink1537.xml"/><Relationship Id="rId1372" Type="http://schemas.openxmlformats.org/officeDocument/2006/relationships/image" Target="../media/image1629.png"/><Relationship Id="rId602" Type="http://schemas.openxmlformats.org/officeDocument/2006/relationships/customXml" Target="../ink/ink1255.xml"/><Relationship Id="rId1025" Type="http://schemas.openxmlformats.org/officeDocument/2006/relationships/customXml" Target="../ink/ink1467.xml"/><Relationship Id="rId1232" Type="http://schemas.openxmlformats.org/officeDocument/2006/relationships/image" Target="../media/image1560.png"/><Relationship Id="rId907" Type="http://schemas.openxmlformats.org/officeDocument/2006/relationships/image" Target="../media/image1398.png"/><Relationship Id="rId1537" Type="http://schemas.openxmlformats.org/officeDocument/2006/relationships/customXml" Target="../ink/ink1723.xml"/><Relationship Id="rId36" Type="http://schemas.openxmlformats.org/officeDocument/2006/relationships/customXml" Target="../ink/ink971.xml"/><Relationship Id="rId185" Type="http://schemas.openxmlformats.org/officeDocument/2006/relationships/image" Target="../media/image1039.png"/><Relationship Id="rId392" Type="http://schemas.openxmlformats.org/officeDocument/2006/relationships/customXml" Target="../ink/ink1150.xml"/><Relationship Id="rId697" Type="http://schemas.openxmlformats.org/officeDocument/2006/relationships/image" Target="../media/image1293.png"/><Relationship Id="rId252" Type="http://schemas.openxmlformats.org/officeDocument/2006/relationships/customXml" Target="../ink/ink1079.xml"/><Relationship Id="rId1187" Type="http://schemas.openxmlformats.org/officeDocument/2006/relationships/customXml" Target="../ink/ink1548.xml"/><Relationship Id="rId112" Type="http://schemas.openxmlformats.org/officeDocument/2006/relationships/customXml" Target="../ink/ink1009.xml"/><Relationship Id="rId557" Type="http://schemas.openxmlformats.org/officeDocument/2006/relationships/image" Target="../media/image1223.png"/><Relationship Id="rId764" Type="http://schemas.openxmlformats.org/officeDocument/2006/relationships/customXml" Target="../ink/ink1336.xml"/><Relationship Id="rId971" Type="http://schemas.openxmlformats.org/officeDocument/2006/relationships/image" Target="../media/image1430.png"/><Relationship Id="rId1394" Type="http://schemas.openxmlformats.org/officeDocument/2006/relationships/image" Target="../media/image1640.png"/><Relationship Id="rId417" Type="http://schemas.openxmlformats.org/officeDocument/2006/relationships/image" Target="../media/image1153.png"/><Relationship Id="rId624" Type="http://schemas.openxmlformats.org/officeDocument/2006/relationships/customXml" Target="../ink/ink1266.xml"/><Relationship Id="rId831" Type="http://schemas.openxmlformats.org/officeDocument/2006/relationships/image" Target="../media/image1360.png"/><Relationship Id="rId1047" Type="http://schemas.openxmlformats.org/officeDocument/2006/relationships/customXml" Target="../ink/ink1478.xml"/><Relationship Id="rId1254" Type="http://schemas.openxmlformats.org/officeDocument/2006/relationships/image" Target="../media/image1571.png"/><Relationship Id="rId1461" Type="http://schemas.openxmlformats.org/officeDocument/2006/relationships/customXml" Target="../ink/ink1685.xml"/><Relationship Id="rId929" Type="http://schemas.openxmlformats.org/officeDocument/2006/relationships/image" Target="../media/image1409.png"/><Relationship Id="rId1114" Type="http://schemas.openxmlformats.org/officeDocument/2006/relationships/image" Target="../media/image1501.png"/><Relationship Id="rId1321" Type="http://schemas.openxmlformats.org/officeDocument/2006/relationships/customXml" Target="../ink/ink1615.xml"/><Relationship Id="rId1559" Type="http://schemas.openxmlformats.org/officeDocument/2006/relationships/customXml" Target="../ink/ink1734.xml"/><Relationship Id="rId58" Type="http://schemas.openxmlformats.org/officeDocument/2006/relationships/customXml" Target="../ink/ink982.xml"/><Relationship Id="rId1419" Type="http://schemas.openxmlformats.org/officeDocument/2006/relationships/customXml" Target="../ink/ink1664.xml"/><Relationship Id="rId274" Type="http://schemas.openxmlformats.org/officeDocument/2006/relationships/customXml" Target="../ink/ink1091.xml"/><Relationship Id="rId481" Type="http://schemas.openxmlformats.org/officeDocument/2006/relationships/image" Target="../media/image1185.png"/><Relationship Id="rId134" Type="http://schemas.openxmlformats.org/officeDocument/2006/relationships/customXml" Target="../ink/ink1020.xml"/><Relationship Id="rId579" Type="http://schemas.openxmlformats.org/officeDocument/2006/relationships/image" Target="../media/image1234.png"/><Relationship Id="rId786" Type="http://schemas.openxmlformats.org/officeDocument/2006/relationships/customXml" Target="../ink/ink1347.xml"/><Relationship Id="rId993" Type="http://schemas.openxmlformats.org/officeDocument/2006/relationships/customXml" Target="../ink/ink1451.xml"/><Relationship Id="rId341" Type="http://schemas.openxmlformats.org/officeDocument/2006/relationships/image" Target="../media/image1115.png"/><Relationship Id="rId439" Type="http://schemas.openxmlformats.org/officeDocument/2006/relationships/image" Target="../media/image1164.png"/><Relationship Id="rId646" Type="http://schemas.openxmlformats.org/officeDocument/2006/relationships/customXml" Target="../ink/ink1277.xml"/><Relationship Id="rId1069" Type="http://schemas.openxmlformats.org/officeDocument/2006/relationships/customXml" Target="../ink/ink1489.xml"/><Relationship Id="rId1276" Type="http://schemas.openxmlformats.org/officeDocument/2006/relationships/image" Target="../media/image1582.png"/><Relationship Id="rId1483" Type="http://schemas.openxmlformats.org/officeDocument/2006/relationships/customXml" Target="../ink/ink1696.xml"/><Relationship Id="rId201" Type="http://schemas.openxmlformats.org/officeDocument/2006/relationships/image" Target="../media/image1047.png"/><Relationship Id="rId506" Type="http://schemas.openxmlformats.org/officeDocument/2006/relationships/customXml" Target="../ink/ink1207.xml"/><Relationship Id="rId853" Type="http://schemas.openxmlformats.org/officeDocument/2006/relationships/image" Target="../media/image1371.png"/><Relationship Id="rId1136" Type="http://schemas.openxmlformats.org/officeDocument/2006/relationships/image" Target="../media/image1512.png"/><Relationship Id="rId713" Type="http://schemas.openxmlformats.org/officeDocument/2006/relationships/image" Target="../media/image1301.png"/><Relationship Id="rId920" Type="http://schemas.openxmlformats.org/officeDocument/2006/relationships/customXml" Target="../ink/ink1414.xml"/><Relationship Id="rId1343" Type="http://schemas.openxmlformats.org/officeDocument/2006/relationships/customXml" Target="../ink/ink1626.xml"/><Relationship Id="rId1550" Type="http://schemas.openxmlformats.org/officeDocument/2006/relationships/image" Target="../media/image1718.png"/><Relationship Id="rId1203" Type="http://schemas.openxmlformats.org/officeDocument/2006/relationships/customXml" Target="../ink/ink1556.xml"/><Relationship Id="rId1410" Type="http://schemas.openxmlformats.org/officeDocument/2006/relationships/image" Target="../media/image1648.png"/><Relationship Id="rId1508" Type="http://schemas.openxmlformats.org/officeDocument/2006/relationships/image" Target="../media/image1697.png"/><Relationship Id="rId296" Type="http://schemas.openxmlformats.org/officeDocument/2006/relationships/customXml" Target="../ink/ink1102.xml"/><Relationship Id="rId156" Type="http://schemas.openxmlformats.org/officeDocument/2006/relationships/customXml" Target="../ink/ink1031.xml"/><Relationship Id="rId363" Type="http://schemas.openxmlformats.org/officeDocument/2006/relationships/image" Target="../media/image1126.png"/><Relationship Id="rId570" Type="http://schemas.openxmlformats.org/officeDocument/2006/relationships/customXml" Target="../ink/ink1239.xml"/><Relationship Id="rId223" Type="http://schemas.openxmlformats.org/officeDocument/2006/relationships/image" Target="../media/image1057.png"/><Relationship Id="rId430" Type="http://schemas.openxmlformats.org/officeDocument/2006/relationships/customXml" Target="../ink/ink1169.xml"/><Relationship Id="rId668" Type="http://schemas.openxmlformats.org/officeDocument/2006/relationships/customXml" Target="../ink/ink1288.xml"/><Relationship Id="rId875" Type="http://schemas.openxmlformats.org/officeDocument/2006/relationships/image" Target="../media/image1382.png"/><Relationship Id="rId1060" Type="http://schemas.openxmlformats.org/officeDocument/2006/relationships/image" Target="../media/image1474.png"/><Relationship Id="rId1298" Type="http://schemas.openxmlformats.org/officeDocument/2006/relationships/image" Target="../media/image1593.png"/><Relationship Id="rId528" Type="http://schemas.openxmlformats.org/officeDocument/2006/relationships/customXml" Target="../ink/ink1218.xml"/><Relationship Id="rId735" Type="http://schemas.openxmlformats.org/officeDocument/2006/relationships/image" Target="../media/image1312.png"/><Relationship Id="rId942" Type="http://schemas.openxmlformats.org/officeDocument/2006/relationships/customXml" Target="../ink/ink1425.xml"/><Relationship Id="rId1158" Type="http://schemas.openxmlformats.org/officeDocument/2006/relationships/image" Target="../media/image1523.png"/><Relationship Id="rId1365" Type="http://schemas.openxmlformats.org/officeDocument/2006/relationships/customXml" Target="../ink/ink1637.xml"/><Relationship Id="rId1572" Type="http://schemas.openxmlformats.org/officeDocument/2006/relationships/image" Target="../media/image1729.png"/><Relationship Id="rId1018" Type="http://schemas.openxmlformats.org/officeDocument/2006/relationships/image" Target="../media/image1453.png"/><Relationship Id="rId1225" Type="http://schemas.openxmlformats.org/officeDocument/2006/relationships/customXml" Target="../ink/ink1567.xml"/><Relationship Id="rId1432" Type="http://schemas.openxmlformats.org/officeDocument/2006/relationships/image" Target="../media/image1659.png"/><Relationship Id="rId71" Type="http://schemas.openxmlformats.org/officeDocument/2006/relationships/image" Target="../media/image982.png"/><Relationship Id="rId802" Type="http://schemas.openxmlformats.org/officeDocument/2006/relationships/customXml" Target="../ink/ink1355.xml"/><Relationship Id="rId29" Type="http://schemas.openxmlformats.org/officeDocument/2006/relationships/image" Target="../media/image961.png"/><Relationship Id="rId178" Type="http://schemas.openxmlformats.org/officeDocument/2006/relationships/customXml" Target="../ink/ink1042.xml"/><Relationship Id="rId385" Type="http://schemas.openxmlformats.org/officeDocument/2006/relationships/image" Target="../media/image1137.png"/><Relationship Id="rId592" Type="http://schemas.openxmlformats.org/officeDocument/2006/relationships/customXml" Target="../ink/ink1250.xml"/><Relationship Id="rId245" Type="http://schemas.openxmlformats.org/officeDocument/2006/relationships/image" Target="../media/image1068.png"/><Relationship Id="rId452" Type="http://schemas.openxmlformats.org/officeDocument/2006/relationships/customXml" Target="../ink/ink1180.xml"/><Relationship Id="rId897" Type="http://schemas.openxmlformats.org/officeDocument/2006/relationships/image" Target="../media/image1393.png"/><Relationship Id="rId1082" Type="http://schemas.openxmlformats.org/officeDocument/2006/relationships/image" Target="../media/image1485.png"/><Relationship Id="rId105" Type="http://schemas.openxmlformats.org/officeDocument/2006/relationships/image" Target="../media/image999.png"/><Relationship Id="rId312" Type="http://schemas.openxmlformats.org/officeDocument/2006/relationships/customXml" Target="../ink/ink1110.xml"/><Relationship Id="rId757" Type="http://schemas.openxmlformats.org/officeDocument/2006/relationships/image" Target="../media/image1323.png"/><Relationship Id="rId964" Type="http://schemas.openxmlformats.org/officeDocument/2006/relationships/customXml" Target="../ink/ink1436.xml"/><Relationship Id="rId1387" Type="http://schemas.openxmlformats.org/officeDocument/2006/relationships/customXml" Target="../ink/ink1648.xml"/><Relationship Id="rId93" Type="http://schemas.openxmlformats.org/officeDocument/2006/relationships/image" Target="../media/image993.png"/><Relationship Id="rId617" Type="http://schemas.openxmlformats.org/officeDocument/2006/relationships/image" Target="../media/image1253.png"/><Relationship Id="rId824" Type="http://schemas.openxmlformats.org/officeDocument/2006/relationships/customXml" Target="../ink/ink1366.xml"/><Relationship Id="rId1247" Type="http://schemas.openxmlformats.org/officeDocument/2006/relationships/customXml" Target="../ink/ink1578.xml"/><Relationship Id="rId1454" Type="http://schemas.openxmlformats.org/officeDocument/2006/relationships/image" Target="../media/image1670.png"/><Relationship Id="rId1107" Type="http://schemas.openxmlformats.org/officeDocument/2006/relationships/customXml" Target="../ink/ink1508.xml"/><Relationship Id="rId1314" Type="http://schemas.openxmlformats.org/officeDocument/2006/relationships/image" Target="../media/image1601.png"/><Relationship Id="rId1521" Type="http://schemas.openxmlformats.org/officeDocument/2006/relationships/customXml" Target="../ink/ink1715.xml"/><Relationship Id="rId20" Type="http://schemas.openxmlformats.org/officeDocument/2006/relationships/customXml" Target="../ink/ink963.xml"/><Relationship Id="rId267" Type="http://schemas.openxmlformats.org/officeDocument/2006/relationships/image" Target="../media/image1078.png"/><Relationship Id="rId474" Type="http://schemas.openxmlformats.org/officeDocument/2006/relationships/customXml" Target="../ink/ink1191.xml"/><Relationship Id="rId127" Type="http://schemas.openxmlformats.org/officeDocument/2006/relationships/image" Target="../media/image1010.png"/><Relationship Id="rId681" Type="http://schemas.openxmlformats.org/officeDocument/2006/relationships/image" Target="../media/image1285.png"/><Relationship Id="rId779" Type="http://schemas.openxmlformats.org/officeDocument/2006/relationships/image" Target="../media/image1334.png"/><Relationship Id="rId986" Type="http://schemas.openxmlformats.org/officeDocument/2006/relationships/image" Target="../media/image1437.png"/><Relationship Id="rId334" Type="http://schemas.openxmlformats.org/officeDocument/2006/relationships/customXml" Target="../ink/ink1121.xml"/><Relationship Id="rId541" Type="http://schemas.openxmlformats.org/officeDocument/2006/relationships/image" Target="../media/image1215.png"/><Relationship Id="rId639" Type="http://schemas.openxmlformats.org/officeDocument/2006/relationships/image" Target="../media/image1264.png"/><Relationship Id="rId1171" Type="http://schemas.openxmlformats.org/officeDocument/2006/relationships/customXml" Target="../ink/ink1540.xml"/><Relationship Id="rId1269" Type="http://schemas.openxmlformats.org/officeDocument/2006/relationships/customXml" Target="../ink/ink1589.xml"/><Relationship Id="rId1476" Type="http://schemas.openxmlformats.org/officeDocument/2006/relationships/image" Target="../media/image1681.png"/><Relationship Id="rId401" Type="http://schemas.openxmlformats.org/officeDocument/2006/relationships/image" Target="../media/image1145.png"/><Relationship Id="rId846" Type="http://schemas.openxmlformats.org/officeDocument/2006/relationships/customXml" Target="../ink/ink1377.xml"/><Relationship Id="rId1031" Type="http://schemas.openxmlformats.org/officeDocument/2006/relationships/customXml" Target="../ink/ink1470.xml"/><Relationship Id="rId1129" Type="http://schemas.openxmlformats.org/officeDocument/2006/relationships/customXml" Target="../ink/ink1519.xml"/><Relationship Id="rId706" Type="http://schemas.openxmlformats.org/officeDocument/2006/relationships/customXml" Target="../ink/ink1307.xml"/><Relationship Id="rId913" Type="http://schemas.openxmlformats.org/officeDocument/2006/relationships/image" Target="../media/image1401.png"/><Relationship Id="rId1336" Type="http://schemas.openxmlformats.org/officeDocument/2006/relationships/image" Target="../media/image1612.png"/><Relationship Id="rId1543" Type="http://schemas.openxmlformats.org/officeDocument/2006/relationships/customXml" Target="../ink/ink1726.xml"/><Relationship Id="rId42" Type="http://schemas.openxmlformats.org/officeDocument/2006/relationships/customXml" Target="../ink/ink974.xml"/><Relationship Id="rId1403" Type="http://schemas.openxmlformats.org/officeDocument/2006/relationships/customXml" Target="../ink/ink1656.xml"/><Relationship Id="rId191" Type="http://schemas.openxmlformats.org/officeDocument/2006/relationships/image" Target="../media/image1042.png"/><Relationship Id="rId289" Type="http://schemas.openxmlformats.org/officeDocument/2006/relationships/image" Target="../media/image1089.png"/><Relationship Id="rId496" Type="http://schemas.openxmlformats.org/officeDocument/2006/relationships/customXml" Target="../ink/ink1202.xml"/><Relationship Id="rId149" Type="http://schemas.openxmlformats.org/officeDocument/2006/relationships/image" Target="../media/image1021.png"/><Relationship Id="rId356" Type="http://schemas.openxmlformats.org/officeDocument/2006/relationships/customXml" Target="../ink/ink1132.xml"/><Relationship Id="rId563" Type="http://schemas.openxmlformats.org/officeDocument/2006/relationships/image" Target="../media/image1226.png"/><Relationship Id="rId770" Type="http://schemas.openxmlformats.org/officeDocument/2006/relationships/customXml" Target="../ink/ink1339.xml"/><Relationship Id="rId1193" Type="http://schemas.openxmlformats.org/officeDocument/2006/relationships/customXml" Target="../ink/ink1551.xml"/><Relationship Id="rId216" Type="http://schemas.openxmlformats.org/officeDocument/2006/relationships/customXml" Target="../ink/ink1061.xml"/><Relationship Id="rId423" Type="http://schemas.openxmlformats.org/officeDocument/2006/relationships/image" Target="../media/image1156.png"/><Relationship Id="rId868" Type="http://schemas.openxmlformats.org/officeDocument/2006/relationships/customXml" Target="../ink/ink1388.xml"/><Relationship Id="rId1053" Type="http://schemas.openxmlformats.org/officeDocument/2006/relationships/customXml" Target="../ink/ink1481.xml"/><Relationship Id="rId1260" Type="http://schemas.openxmlformats.org/officeDocument/2006/relationships/image" Target="../media/image1574.png"/><Relationship Id="rId1498" Type="http://schemas.openxmlformats.org/officeDocument/2006/relationships/image" Target="../media/image1692.png"/><Relationship Id="rId630" Type="http://schemas.openxmlformats.org/officeDocument/2006/relationships/customXml" Target="../ink/ink1269.xml"/><Relationship Id="rId728" Type="http://schemas.openxmlformats.org/officeDocument/2006/relationships/customXml" Target="../ink/ink1318.xml"/><Relationship Id="rId935" Type="http://schemas.openxmlformats.org/officeDocument/2006/relationships/image" Target="../media/image1412.png"/><Relationship Id="rId1358" Type="http://schemas.openxmlformats.org/officeDocument/2006/relationships/image" Target="../media/image1622.png"/><Relationship Id="rId1565" Type="http://schemas.openxmlformats.org/officeDocument/2006/relationships/customXml" Target="../ink/ink1737.xml"/><Relationship Id="rId64" Type="http://schemas.openxmlformats.org/officeDocument/2006/relationships/customXml" Target="../ink/ink985.xml"/><Relationship Id="rId1120" Type="http://schemas.openxmlformats.org/officeDocument/2006/relationships/image" Target="../media/image1504.png"/><Relationship Id="rId1218" Type="http://schemas.openxmlformats.org/officeDocument/2006/relationships/image" Target="../media/image1553.png"/><Relationship Id="rId1425" Type="http://schemas.openxmlformats.org/officeDocument/2006/relationships/customXml" Target="../ink/ink1667.xml"/><Relationship Id="rId280" Type="http://schemas.openxmlformats.org/officeDocument/2006/relationships/customXml" Target="../ink/ink1094.xml"/><Relationship Id="rId140" Type="http://schemas.openxmlformats.org/officeDocument/2006/relationships/customXml" Target="../ink/ink1023.xml"/><Relationship Id="rId378" Type="http://schemas.openxmlformats.org/officeDocument/2006/relationships/customXml" Target="../ink/ink1143.xml"/><Relationship Id="rId585" Type="http://schemas.openxmlformats.org/officeDocument/2006/relationships/image" Target="../media/image1237.png"/><Relationship Id="rId792" Type="http://schemas.openxmlformats.org/officeDocument/2006/relationships/customXml" Target="../ink/ink1350.xml"/><Relationship Id="rId6" Type="http://schemas.openxmlformats.org/officeDocument/2006/relationships/image" Target="../media/image949.png"/><Relationship Id="rId238" Type="http://schemas.openxmlformats.org/officeDocument/2006/relationships/customXml" Target="../ink/ink1072.xml"/><Relationship Id="rId445" Type="http://schemas.openxmlformats.org/officeDocument/2006/relationships/image" Target="../media/image1167.png"/><Relationship Id="rId652" Type="http://schemas.openxmlformats.org/officeDocument/2006/relationships/customXml" Target="../ink/ink1280.xml"/><Relationship Id="rId1075" Type="http://schemas.openxmlformats.org/officeDocument/2006/relationships/customXml" Target="../ink/ink1492.xml"/><Relationship Id="rId1282" Type="http://schemas.openxmlformats.org/officeDocument/2006/relationships/image" Target="../media/image1585.png"/><Relationship Id="rId305" Type="http://schemas.openxmlformats.org/officeDocument/2006/relationships/image" Target="../media/image1097.png"/><Relationship Id="rId512" Type="http://schemas.openxmlformats.org/officeDocument/2006/relationships/customXml" Target="../ink/ink1210.xml"/><Relationship Id="rId957" Type="http://schemas.openxmlformats.org/officeDocument/2006/relationships/image" Target="../media/image1423.png"/><Relationship Id="rId1142" Type="http://schemas.openxmlformats.org/officeDocument/2006/relationships/image" Target="../media/image1515.png"/><Relationship Id="rId86" Type="http://schemas.openxmlformats.org/officeDocument/2006/relationships/customXml" Target="../ink/ink996.xml"/><Relationship Id="rId817" Type="http://schemas.openxmlformats.org/officeDocument/2006/relationships/image" Target="../media/image1353.png"/><Relationship Id="rId1002" Type="http://schemas.openxmlformats.org/officeDocument/2006/relationships/image" Target="../media/image1445.png"/><Relationship Id="rId1447" Type="http://schemas.openxmlformats.org/officeDocument/2006/relationships/customXml" Target="../ink/ink1678.xml"/><Relationship Id="rId1307" Type="http://schemas.openxmlformats.org/officeDocument/2006/relationships/customXml" Target="../ink/ink1608.xml"/><Relationship Id="rId1514" Type="http://schemas.openxmlformats.org/officeDocument/2006/relationships/image" Target="../media/image1700.png"/><Relationship Id="rId13" Type="http://schemas.openxmlformats.org/officeDocument/2006/relationships/image" Target="../media/image953.png"/><Relationship Id="rId162" Type="http://schemas.openxmlformats.org/officeDocument/2006/relationships/customXml" Target="../ink/ink1034.xml"/><Relationship Id="rId467" Type="http://schemas.openxmlformats.org/officeDocument/2006/relationships/image" Target="../media/image1178.png"/><Relationship Id="rId1097" Type="http://schemas.openxmlformats.org/officeDocument/2006/relationships/customXml" Target="../ink/ink1503.xml"/><Relationship Id="rId674" Type="http://schemas.openxmlformats.org/officeDocument/2006/relationships/customXml" Target="../ink/ink1291.xml"/><Relationship Id="rId881" Type="http://schemas.openxmlformats.org/officeDocument/2006/relationships/image" Target="../media/image1385.png"/><Relationship Id="rId979" Type="http://schemas.openxmlformats.org/officeDocument/2006/relationships/customXml" Target="../ink/ink1444.xml"/><Relationship Id="rId327" Type="http://schemas.openxmlformats.org/officeDocument/2006/relationships/image" Target="../media/image1108.png"/><Relationship Id="rId534" Type="http://schemas.openxmlformats.org/officeDocument/2006/relationships/customXml" Target="../ink/ink1221.xml"/><Relationship Id="rId741" Type="http://schemas.openxmlformats.org/officeDocument/2006/relationships/image" Target="../media/image1315.png"/><Relationship Id="rId839" Type="http://schemas.openxmlformats.org/officeDocument/2006/relationships/image" Target="../media/image1364.png"/><Relationship Id="rId1164" Type="http://schemas.openxmlformats.org/officeDocument/2006/relationships/image" Target="../media/image1526.png"/><Relationship Id="rId1371" Type="http://schemas.openxmlformats.org/officeDocument/2006/relationships/customXml" Target="../ink/ink1640.xml"/><Relationship Id="rId1469" Type="http://schemas.openxmlformats.org/officeDocument/2006/relationships/customXml" Target="../ink/ink1689.xml"/><Relationship Id="rId601" Type="http://schemas.openxmlformats.org/officeDocument/2006/relationships/image" Target="../media/image1245.png"/><Relationship Id="rId1024" Type="http://schemas.openxmlformats.org/officeDocument/2006/relationships/image" Target="../media/image1456.png"/><Relationship Id="rId1231" Type="http://schemas.openxmlformats.org/officeDocument/2006/relationships/customXml" Target="../ink/ink1570.xml"/><Relationship Id="rId906" Type="http://schemas.openxmlformats.org/officeDocument/2006/relationships/customXml" Target="../ink/ink1407.xml"/><Relationship Id="rId1329" Type="http://schemas.openxmlformats.org/officeDocument/2006/relationships/customXml" Target="../ink/ink1619.xml"/><Relationship Id="rId1536" Type="http://schemas.openxmlformats.org/officeDocument/2006/relationships/image" Target="../media/image1711.png"/><Relationship Id="rId35" Type="http://schemas.openxmlformats.org/officeDocument/2006/relationships/image" Target="../media/image964.png"/><Relationship Id="rId184" Type="http://schemas.openxmlformats.org/officeDocument/2006/relationships/customXml" Target="../ink/ink1045.xml"/><Relationship Id="rId391" Type="http://schemas.openxmlformats.org/officeDocument/2006/relationships/image" Target="../media/image1140.png"/><Relationship Id="rId251" Type="http://schemas.openxmlformats.org/officeDocument/2006/relationships/image" Target="../media/image1071.png"/><Relationship Id="rId489" Type="http://schemas.openxmlformats.org/officeDocument/2006/relationships/image" Target="../media/image1189.png"/><Relationship Id="rId696" Type="http://schemas.openxmlformats.org/officeDocument/2006/relationships/customXml" Target="../ink/ink1302.xml"/><Relationship Id="rId349" Type="http://schemas.openxmlformats.org/officeDocument/2006/relationships/image" Target="../media/image1119.png"/><Relationship Id="rId556" Type="http://schemas.openxmlformats.org/officeDocument/2006/relationships/customXml" Target="../ink/ink1232.xml"/><Relationship Id="rId763" Type="http://schemas.openxmlformats.org/officeDocument/2006/relationships/image" Target="../media/image1326.png"/><Relationship Id="rId1186" Type="http://schemas.openxmlformats.org/officeDocument/2006/relationships/image" Target="../media/image1537.png"/><Relationship Id="rId1393" Type="http://schemas.openxmlformats.org/officeDocument/2006/relationships/customXml" Target="../ink/ink1651.xml"/><Relationship Id="rId111" Type="http://schemas.openxmlformats.org/officeDocument/2006/relationships/image" Target="../media/image1002.png"/><Relationship Id="rId209" Type="http://schemas.openxmlformats.org/officeDocument/2006/relationships/image" Target="../media/image1050.png"/><Relationship Id="rId416" Type="http://schemas.openxmlformats.org/officeDocument/2006/relationships/customXml" Target="../ink/ink1162.xml"/><Relationship Id="rId970" Type="http://schemas.openxmlformats.org/officeDocument/2006/relationships/customXml" Target="../ink/ink1439.xml"/><Relationship Id="rId1046" Type="http://schemas.openxmlformats.org/officeDocument/2006/relationships/image" Target="../media/image1467.png"/><Relationship Id="rId1253" Type="http://schemas.openxmlformats.org/officeDocument/2006/relationships/customXml" Target="../ink/ink1581.xml"/><Relationship Id="rId623" Type="http://schemas.openxmlformats.org/officeDocument/2006/relationships/image" Target="../media/image1256.png"/><Relationship Id="rId830" Type="http://schemas.openxmlformats.org/officeDocument/2006/relationships/customXml" Target="../ink/ink1369.xml"/><Relationship Id="rId928" Type="http://schemas.openxmlformats.org/officeDocument/2006/relationships/customXml" Target="../ink/ink1418.xml"/><Relationship Id="rId1460" Type="http://schemas.openxmlformats.org/officeDocument/2006/relationships/image" Target="../media/image1673.png"/><Relationship Id="rId1558" Type="http://schemas.openxmlformats.org/officeDocument/2006/relationships/image" Target="../media/image1722.png"/><Relationship Id="rId57" Type="http://schemas.openxmlformats.org/officeDocument/2006/relationships/image" Target="../media/image975.png"/><Relationship Id="rId1113" Type="http://schemas.openxmlformats.org/officeDocument/2006/relationships/customXml" Target="../ink/ink1511.xml"/><Relationship Id="rId1320" Type="http://schemas.openxmlformats.org/officeDocument/2006/relationships/image" Target="../media/image1604.png"/><Relationship Id="rId1418" Type="http://schemas.openxmlformats.org/officeDocument/2006/relationships/image" Target="../media/image1652.png"/><Relationship Id="rId273" Type="http://schemas.openxmlformats.org/officeDocument/2006/relationships/image" Target="../media/image1081.png"/><Relationship Id="rId480" Type="http://schemas.openxmlformats.org/officeDocument/2006/relationships/customXml" Target="../ink/ink1194.xml"/><Relationship Id="rId133" Type="http://schemas.openxmlformats.org/officeDocument/2006/relationships/image" Target="../media/image1013.png"/><Relationship Id="rId340" Type="http://schemas.openxmlformats.org/officeDocument/2006/relationships/customXml" Target="../ink/ink1124.xml"/><Relationship Id="rId578" Type="http://schemas.openxmlformats.org/officeDocument/2006/relationships/customXml" Target="../ink/ink1243.xml"/><Relationship Id="rId785" Type="http://schemas.openxmlformats.org/officeDocument/2006/relationships/image" Target="../media/image1337.png"/><Relationship Id="rId992" Type="http://schemas.openxmlformats.org/officeDocument/2006/relationships/image" Target="../media/image1440.png"/><Relationship Id="rId200" Type="http://schemas.openxmlformats.org/officeDocument/2006/relationships/customXml" Target="../ink/ink1053.xml"/><Relationship Id="rId438" Type="http://schemas.openxmlformats.org/officeDocument/2006/relationships/customXml" Target="../ink/ink1173.xml"/><Relationship Id="rId645" Type="http://schemas.openxmlformats.org/officeDocument/2006/relationships/image" Target="../media/image1267.png"/><Relationship Id="rId852" Type="http://schemas.openxmlformats.org/officeDocument/2006/relationships/customXml" Target="../ink/ink1380.xml"/><Relationship Id="rId1068" Type="http://schemas.openxmlformats.org/officeDocument/2006/relationships/image" Target="../media/image1478.png"/><Relationship Id="rId1275" Type="http://schemas.openxmlformats.org/officeDocument/2006/relationships/customXml" Target="../ink/ink1592.xml"/><Relationship Id="rId1482" Type="http://schemas.openxmlformats.org/officeDocument/2006/relationships/image" Target="../media/image1684.png"/><Relationship Id="rId505" Type="http://schemas.openxmlformats.org/officeDocument/2006/relationships/image" Target="../media/image1197.png"/><Relationship Id="rId712" Type="http://schemas.openxmlformats.org/officeDocument/2006/relationships/customXml" Target="../ink/ink1310.xml"/><Relationship Id="rId1135" Type="http://schemas.openxmlformats.org/officeDocument/2006/relationships/customXml" Target="../ink/ink1522.xml"/><Relationship Id="rId1342" Type="http://schemas.openxmlformats.org/officeDocument/2006/relationships/image" Target="../media/image1615.png"/><Relationship Id="rId79" Type="http://schemas.openxmlformats.org/officeDocument/2006/relationships/image" Target="../media/image986.png"/><Relationship Id="rId1202" Type="http://schemas.openxmlformats.org/officeDocument/2006/relationships/image" Target="../media/image1545.png"/><Relationship Id="rId1507" Type="http://schemas.openxmlformats.org/officeDocument/2006/relationships/customXml" Target="../ink/ink1708.xml"/><Relationship Id="rId295" Type="http://schemas.openxmlformats.org/officeDocument/2006/relationships/image" Target="../media/image1092.png"/><Relationship Id="rId155" Type="http://schemas.openxmlformats.org/officeDocument/2006/relationships/image" Target="../media/image1024.png"/><Relationship Id="rId362" Type="http://schemas.openxmlformats.org/officeDocument/2006/relationships/customXml" Target="../ink/ink1135.xml"/><Relationship Id="rId1297" Type="http://schemas.openxmlformats.org/officeDocument/2006/relationships/customXml" Target="../ink/ink1603.xml"/><Relationship Id="rId222" Type="http://schemas.openxmlformats.org/officeDocument/2006/relationships/customXml" Target="../ink/ink1064.xml"/><Relationship Id="rId667" Type="http://schemas.openxmlformats.org/officeDocument/2006/relationships/image" Target="../media/image1278.png"/><Relationship Id="rId874" Type="http://schemas.openxmlformats.org/officeDocument/2006/relationships/customXml" Target="../ink/ink1391.xml"/><Relationship Id="rId527" Type="http://schemas.openxmlformats.org/officeDocument/2006/relationships/image" Target="../media/image1208.png"/><Relationship Id="rId734" Type="http://schemas.openxmlformats.org/officeDocument/2006/relationships/customXml" Target="../ink/ink1321.xml"/><Relationship Id="rId941" Type="http://schemas.openxmlformats.org/officeDocument/2006/relationships/image" Target="../media/image1415.png"/><Relationship Id="rId1157" Type="http://schemas.openxmlformats.org/officeDocument/2006/relationships/customXml" Target="../ink/ink1533.xml"/><Relationship Id="rId1364" Type="http://schemas.openxmlformats.org/officeDocument/2006/relationships/image" Target="../media/image1625.png"/><Relationship Id="rId1571" Type="http://schemas.openxmlformats.org/officeDocument/2006/relationships/customXml" Target="../ink/ink1740.xml"/><Relationship Id="rId70" Type="http://schemas.openxmlformats.org/officeDocument/2006/relationships/customXml" Target="../ink/ink988.xml"/><Relationship Id="rId801" Type="http://schemas.openxmlformats.org/officeDocument/2006/relationships/image" Target="../media/image1345.png"/><Relationship Id="rId1017" Type="http://schemas.openxmlformats.org/officeDocument/2006/relationships/customXml" Target="../ink/ink1463.xml"/><Relationship Id="rId1224" Type="http://schemas.openxmlformats.org/officeDocument/2006/relationships/image" Target="../media/image1556.png"/><Relationship Id="rId1431" Type="http://schemas.openxmlformats.org/officeDocument/2006/relationships/customXml" Target="../ink/ink1670.xml"/><Relationship Id="rId1529" Type="http://schemas.openxmlformats.org/officeDocument/2006/relationships/customXml" Target="../ink/ink1719.xml"/><Relationship Id="rId28" Type="http://schemas.openxmlformats.org/officeDocument/2006/relationships/customXml" Target="../ink/ink967.xml"/><Relationship Id="rId177" Type="http://schemas.openxmlformats.org/officeDocument/2006/relationships/image" Target="../media/image1035.png"/><Relationship Id="rId384" Type="http://schemas.openxmlformats.org/officeDocument/2006/relationships/customXml" Target="../ink/ink1146.xml"/><Relationship Id="rId591" Type="http://schemas.openxmlformats.org/officeDocument/2006/relationships/image" Target="../media/image1240.png"/><Relationship Id="rId244" Type="http://schemas.openxmlformats.org/officeDocument/2006/relationships/customXml" Target="../ink/ink1075.xml"/><Relationship Id="rId689" Type="http://schemas.openxmlformats.org/officeDocument/2006/relationships/image" Target="../media/image1289.png"/><Relationship Id="rId896" Type="http://schemas.openxmlformats.org/officeDocument/2006/relationships/customXml" Target="../ink/ink1402.xml"/><Relationship Id="rId1081" Type="http://schemas.openxmlformats.org/officeDocument/2006/relationships/customXml" Target="../ink/ink1495.xml"/><Relationship Id="rId451" Type="http://schemas.openxmlformats.org/officeDocument/2006/relationships/image" Target="../media/image1170.png"/><Relationship Id="rId549" Type="http://schemas.openxmlformats.org/officeDocument/2006/relationships/image" Target="../media/image1219.png"/><Relationship Id="rId756" Type="http://schemas.openxmlformats.org/officeDocument/2006/relationships/customXml" Target="../ink/ink1332.xml"/><Relationship Id="rId1179" Type="http://schemas.openxmlformats.org/officeDocument/2006/relationships/customXml" Target="../ink/ink1544.xml"/><Relationship Id="rId1386" Type="http://schemas.openxmlformats.org/officeDocument/2006/relationships/image" Target="../media/image1636.png"/><Relationship Id="rId104" Type="http://schemas.openxmlformats.org/officeDocument/2006/relationships/customXml" Target="../ink/ink1005.xml"/><Relationship Id="rId311" Type="http://schemas.openxmlformats.org/officeDocument/2006/relationships/image" Target="../media/image1100.png"/><Relationship Id="rId409" Type="http://schemas.openxmlformats.org/officeDocument/2006/relationships/image" Target="../media/image1149.png"/><Relationship Id="rId963" Type="http://schemas.openxmlformats.org/officeDocument/2006/relationships/image" Target="../media/image1426.png"/><Relationship Id="rId1039" Type="http://schemas.openxmlformats.org/officeDocument/2006/relationships/customXml" Target="../ink/ink1474.xml"/><Relationship Id="rId1246" Type="http://schemas.openxmlformats.org/officeDocument/2006/relationships/image" Target="../media/image1567.png"/><Relationship Id="rId92" Type="http://schemas.openxmlformats.org/officeDocument/2006/relationships/customXml" Target="../ink/ink999.xml"/><Relationship Id="rId616" Type="http://schemas.openxmlformats.org/officeDocument/2006/relationships/customXml" Target="../ink/ink1262.xml"/><Relationship Id="rId823" Type="http://schemas.openxmlformats.org/officeDocument/2006/relationships/image" Target="../media/image1356.png"/><Relationship Id="rId1453" Type="http://schemas.openxmlformats.org/officeDocument/2006/relationships/customXml" Target="../ink/ink1681.xml"/><Relationship Id="rId1106" Type="http://schemas.openxmlformats.org/officeDocument/2006/relationships/image" Target="../media/image1497.png"/><Relationship Id="rId1313" Type="http://schemas.openxmlformats.org/officeDocument/2006/relationships/customXml" Target="../ink/ink1611.xml"/><Relationship Id="rId1520" Type="http://schemas.openxmlformats.org/officeDocument/2006/relationships/image" Target="../media/image1703.png"/><Relationship Id="rId199" Type="http://schemas.openxmlformats.org/officeDocument/2006/relationships/image" Target="../media/image1046.png"/><Relationship Id="rId266" Type="http://schemas.openxmlformats.org/officeDocument/2006/relationships/customXml" Target="../ink/ink1087.xml"/><Relationship Id="rId473" Type="http://schemas.openxmlformats.org/officeDocument/2006/relationships/image" Target="../media/image1181.png"/><Relationship Id="rId680" Type="http://schemas.openxmlformats.org/officeDocument/2006/relationships/customXml" Target="../ink/ink1294.xml"/><Relationship Id="rId126" Type="http://schemas.openxmlformats.org/officeDocument/2006/relationships/customXml" Target="../ink/ink1016.xml"/><Relationship Id="rId333" Type="http://schemas.openxmlformats.org/officeDocument/2006/relationships/image" Target="../media/image1111.png"/><Relationship Id="rId540" Type="http://schemas.openxmlformats.org/officeDocument/2006/relationships/customXml" Target="../ink/ink1224.xml"/><Relationship Id="rId778" Type="http://schemas.openxmlformats.org/officeDocument/2006/relationships/customXml" Target="../ink/ink1343.xml"/><Relationship Id="rId985" Type="http://schemas.openxmlformats.org/officeDocument/2006/relationships/customXml" Target="../ink/ink1447.xml"/><Relationship Id="rId1170" Type="http://schemas.openxmlformats.org/officeDocument/2006/relationships/image" Target="../media/image1529.png"/><Relationship Id="rId638" Type="http://schemas.openxmlformats.org/officeDocument/2006/relationships/customXml" Target="../ink/ink1273.xml"/><Relationship Id="rId845" Type="http://schemas.openxmlformats.org/officeDocument/2006/relationships/image" Target="../media/image1367.png"/><Relationship Id="rId1030" Type="http://schemas.openxmlformats.org/officeDocument/2006/relationships/image" Target="../media/image1459.png"/><Relationship Id="rId1268" Type="http://schemas.openxmlformats.org/officeDocument/2006/relationships/image" Target="../media/image1578.png"/><Relationship Id="rId1475" Type="http://schemas.openxmlformats.org/officeDocument/2006/relationships/customXml" Target="../ink/ink1692.xml"/><Relationship Id="rId400" Type="http://schemas.openxmlformats.org/officeDocument/2006/relationships/customXml" Target="../ink/ink1154.xml"/><Relationship Id="rId705" Type="http://schemas.openxmlformats.org/officeDocument/2006/relationships/image" Target="../media/image1297.png"/><Relationship Id="rId1128" Type="http://schemas.openxmlformats.org/officeDocument/2006/relationships/image" Target="../media/image1508.png"/><Relationship Id="rId1335" Type="http://schemas.openxmlformats.org/officeDocument/2006/relationships/customXml" Target="../ink/ink1622.xml"/><Relationship Id="rId1542" Type="http://schemas.openxmlformats.org/officeDocument/2006/relationships/image" Target="../media/image1714.png"/><Relationship Id="rId912" Type="http://schemas.openxmlformats.org/officeDocument/2006/relationships/customXml" Target="../ink/ink1410.xml"/><Relationship Id="rId41" Type="http://schemas.openxmlformats.org/officeDocument/2006/relationships/image" Target="../media/image967.png"/><Relationship Id="rId1402" Type="http://schemas.openxmlformats.org/officeDocument/2006/relationships/image" Target="../media/image1644.png"/><Relationship Id="rId190" Type="http://schemas.openxmlformats.org/officeDocument/2006/relationships/customXml" Target="../ink/ink1048.xml"/><Relationship Id="rId288" Type="http://schemas.openxmlformats.org/officeDocument/2006/relationships/customXml" Target="../ink/ink1098.xml"/><Relationship Id="rId495" Type="http://schemas.openxmlformats.org/officeDocument/2006/relationships/image" Target="../media/image1192.png"/><Relationship Id="rId148" Type="http://schemas.openxmlformats.org/officeDocument/2006/relationships/customXml" Target="../ink/ink1027.xml"/><Relationship Id="rId355" Type="http://schemas.openxmlformats.org/officeDocument/2006/relationships/image" Target="../media/image1122.png"/><Relationship Id="rId562" Type="http://schemas.openxmlformats.org/officeDocument/2006/relationships/customXml" Target="../ink/ink1235.xml"/><Relationship Id="rId1192" Type="http://schemas.openxmlformats.org/officeDocument/2006/relationships/image" Target="../media/image1540.png"/><Relationship Id="rId215" Type="http://schemas.openxmlformats.org/officeDocument/2006/relationships/image" Target="../media/image1053.png"/><Relationship Id="rId422" Type="http://schemas.openxmlformats.org/officeDocument/2006/relationships/customXml" Target="../ink/ink1165.xml"/><Relationship Id="rId867" Type="http://schemas.openxmlformats.org/officeDocument/2006/relationships/image" Target="../media/image1378.png"/><Relationship Id="rId1052" Type="http://schemas.openxmlformats.org/officeDocument/2006/relationships/image" Target="../media/image1470.png"/><Relationship Id="rId1497" Type="http://schemas.openxmlformats.org/officeDocument/2006/relationships/customXml" Target="../ink/ink1703.xml"/><Relationship Id="rId727" Type="http://schemas.openxmlformats.org/officeDocument/2006/relationships/image" Target="../media/image1308.png"/><Relationship Id="rId934" Type="http://schemas.openxmlformats.org/officeDocument/2006/relationships/customXml" Target="../ink/ink1421.xml"/><Relationship Id="rId1357" Type="http://schemas.openxmlformats.org/officeDocument/2006/relationships/customXml" Target="../ink/ink1633.xml"/><Relationship Id="rId1564" Type="http://schemas.openxmlformats.org/officeDocument/2006/relationships/image" Target="../media/image1725.png"/><Relationship Id="rId63" Type="http://schemas.openxmlformats.org/officeDocument/2006/relationships/image" Target="../media/image978.png"/><Relationship Id="rId1217" Type="http://schemas.openxmlformats.org/officeDocument/2006/relationships/customXml" Target="../ink/ink1563.xml"/><Relationship Id="rId1424" Type="http://schemas.openxmlformats.org/officeDocument/2006/relationships/image" Target="../media/image1655.png"/><Relationship Id="rId377" Type="http://schemas.openxmlformats.org/officeDocument/2006/relationships/image" Target="../media/image1133.png"/><Relationship Id="rId584" Type="http://schemas.openxmlformats.org/officeDocument/2006/relationships/customXml" Target="../ink/ink1246.xml"/><Relationship Id="rId5" Type="http://schemas.openxmlformats.org/officeDocument/2006/relationships/image" Target="../media/image7100.png"/><Relationship Id="rId237" Type="http://schemas.openxmlformats.org/officeDocument/2006/relationships/image" Target="../media/image1064.png"/><Relationship Id="rId791" Type="http://schemas.openxmlformats.org/officeDocument/2006/relationships/image" Target="../media/image1340.png"/><Relationship Id="rId889" Type="http://schemas.openxmlformats.org/officeDocument/2006/relationships/image" Target="../media/image1389.png"/><Relationship Id="rId1074" Type="http://schemas.openxmlformats.org/officeDocument/2006/relationships/image" Target="../media/image1481.png"/><Relationship Id="rId444" Type="http://schemas.openxmlformats.org/officeDocument/2006/relationships/customXml" Target="../ink/ink1176.xml"/><Relationship Id="rId651" Type="http://schemas.openxmlformats.org/officeDocument/2006/relationships/image" Target="../media/image1270.png"/><Relationship Id="rId749" Type="http://schemas.openxmlformats.org/officeDocument/2006/relationships/image" Target="../media/image1319.png"/><Relationship Id="rId1281" Type="http://schemas.openxmlformats.org/officeDocument/2006/relationships/customXml" Target="../ink/ink1595.xml"/><Relationship Id="rId1379" Type="http://schemas.openxmlformats.org/officeDocument/2006/relationships/customXml" Target="../ink/ink1644.xml"/><Relationship Id="rId304" Type="http://schemas.openxmlformats.org/officeDocument/2006/relationships/customXml" Target="../ink/ink1106.xml"/><Relationship Id="rId511" Type="http://schemas.openxmlformats.org/officeDocument/2006/relationships/image" Target="../media/image1200.png"/><Relationship Id="rId609" Type="http://schemas.openxmlformats.org/officeDocument/2006/relationships/image" Target="../media/image1249.png"/><Relationship Id="rId956" Type="http://schemas.openxmlformats.org/officeDocument/2006/relationships/customXml" Target="../ink/ink1432.xml"/><Relationship Id="rId1141" Type="http://schemas.openxmlformats.org/officeDocument/2006/relationships/customXml" Target="../ink/ink1525.xml"/><Relationship Id="rId1239" Type="http://schemas.openxmlformats.org/officeDocument/2006/relationships/customXml" Target="../ink/ink1574.xml"/><Relationship Id="rId85" Type="http://schemas.openxmlformats.org/officeDocument/2006/relationships/image" Target="../media/image989.png"/><Relationship Id="rId816" Type="http://schemas.openxmlformats.org/officeDocument/2006/relationships/customXml" Target="../ink/ink1362.xml"/><Relationship Id="rId1001" Type="http://schemas.openxmlformats.org/officeDocument/2006/relationships/customXml" Target="../ink/ink1455.xml"/><Relationship Id="rId1446" Type="http://schemas.openxmlformats.org/officeDocument/2006/relationships/image" Target="../media/image1666.png"/><Relationship Id="rId1306" Type="http://schemas.openxmlformats.org/officeDocument/2006/relationships/image" Target="../media/image1597.png"/><Relationship Id="rId1513" Type="http://schemas.openxmlformats.org/officeDocument/2006/relationships/customXml" Target="../ink/ink1711.xml"/><Relationship Id="rId12" Type="http://schemas.openxmlformats.org/officeDocument/2006/relationships/customXml" Target="../ink/ink959.xml"/><Relationship Id="rId108" Type="http://schemas.openxmlformats.org/officeDocument/2006/relationships/customXml" Target="../ink/ink1007.xml"/><Relationship Id="rId315" Type="http://schemas.openxmlformats.org/officeDocument/2006/relationships/image" Target="../media/image1102.png"/><Relationship Id="rId522" Type="http://schemas.openxmlformats.org/officeDocument/2006/relationships/customXml" Target="../ink/ink1215.xml"/><Relationship Id="rId967" Type="http://schemas.openxmlformats.org/officeDocument/2006/relationships/image" Target="../media/image1428.png"/><Relationship Id="rId1152" Type="http://schemas.openxmlformats.org/officeDocument/2006/relationships/image" Target="../media/image1520.png"/><Relationship Id="rId96" Type="http://schemas.openxmlformats.org/officeDocument/2006/relationships/customXml" Target="../ink/ink1001.xml"/><Relationship Id="rId161" Type="http://schemas.openxmlformats.org/officeDocument/2006/relationships/image" Target="../media/image1027.png"/><Relationship Id="rId399" Type="http://schemas.openxmlformats.org/officeDocument/2006/relationships/image" Target="../media/image1144.png"/><Relationship Id="rId827" Type="http://schemas.openxmlformats.org/officeDocument/2006/relationships/image" Target="../media/image1358.png"/><Relationship Id="rId1012" Type="http://schemas.openxmlformats.org/officeDocument/2006/relationships/image" Target="../media/image1450.png"/><Relationship Id="rId1457" Type="http://schemas.openxmlformats.org/officeDocument/2006/relationships/customXml" Target="../ink/ink1683.xml"/><Relationship Id="rId259" Type="http://schemas.openxmlformats.org/officeDocument/2006/relationships/image" Target="../media/image1075.png"/><Relationship Id="rId466" Type="http://schemas.openxmlformats.org/officeDocument/2006/relationships/customXml" Target="../ink/ink1187.xml"/><Relationship Id="rId673" Type="http://schemas.openxmlformats.org/officeDocument/2006/relationships/image" Target="../media/image1281.png"/><Relationship Id="rId880" Type="http://schemas.openxmlformats.org/officeDocument/2006/relationships/customXml" Target="../ink/ink1394.xml"/><Relationship Id="rId1096" Type="http://schemas.openxmlformats.org/officeDocument/2006/relationships/image" Target="../media/image1492.png"/><Relationship Id="rId1317" Type="http://schemas.openxmlformats.org/officeDocument/2006/relationships/customXml" Target="../ink/ink1613.xml"/><Relationship Id="rId1524" Type="http://schemas.openxmlformats.org/officeDocument/2006/relationships/image" Target="../media/image1705.png"/><Relationship Id="rId23" Type="http://schemas.openxmlformats.org/officeDocument/2006/relationships/image" Target="../media/image958.png"/><Relationship Id="rId119" Type="http://schemas.openxmlformats.org/officeDocument/2006/relationships/image" Target="../media/image1006.png"/><Relationship Id="rId326" Type="http://schemas.openxmlformats.org/officeDocument/2006/relationships/customXml" Target="../ink/ink1117.xml"/><Relationship Id="rId533" Type="http://schemas.openxmlformats.org/officeDocument/2006/relationships/image" Target="../media/image1211.png"/><Relationship Id="rId978" Type="http://schemas.openxmlformats.org/officeDocument/2006/relationships/image" Target="../media/image1433.png"/><Relationship Id="rId1163" Type="http://schemas.openxmlformats.org/officeDocument/2006/relationships/customXml" Target="../ink/ink1536.xml"/><Relationship Id="rId1370" Type="http://schemas.openxmlformats.org/officeDocument/2006/relationships/image" Target="../media/image1628.png"/><Relationship Id="rId740" Type="http://schemas.openxmlformats.org/officeDocument/2006/relationships/customXml" Target="../ink/ink1324.xml"/><Relationship Id="rId838" Type="http://schemas.openxmlformats.org/officeDocument/2006/relationships/customXml" Target="../ink/ink1373.xml"/><Relationship Id="rId1023" Type="http://schemas.openxmlformats.org/officeDocument/2006/relationships/customXml" Target="../ink/ink1466.xml"/><Relationship Id="rId1468" Type="http://schemas.openxmlformats.org/officeDocument/2006/relationships/image" Target="../media/image1677.png"/><Relationship Id="rId172" Type="http://schemas.openxmlformats.org/officeDocument/2006/relationships/customXml" Target="../ink/ink1039.xml"/><Relationship Id="rId477" Type="http://schemas.openxmlformats.org/officeDocument/2006/relationships/image" Target="../media/image1183.png"/><Relationship Id="rId600" Type="http://schemas.openxmlformats.org/officeDocument/2006/relationships/customXml" Target="../ink/ink1254.xml"/><Relationship Id="rId684" Type="http://schemas.openxmlformats.org/officeDocument/2006/relationships/customXml" Target="../ink/ink1296.xml"/><Relationship Id="rId1230" Type="http://schemas.openxmlformats.org/officeDocument/2006/relationships/image" Target="../media/image1559.png"/><Relationship Id="rId1328" Type="http://schemas.openxmlformats.org/officeDocument/2006/relationships/image" Target="../media/image1608.png"/><Relationship Id="rId1535" Type="http://schemas.openxmlformats.org/officeDocument/2006/relationships/customXml" Target="../ink/ink1722.xml"/><Relationship Id="rId337" Type="http://schemas.openxmlformats.org/officeDocument/2006/relationships/image" Target="../media/image1113.png"/><Relationship Id="rId891" Type="http://schemas.openxmlformats.org/officeDocument/2006/relationships/image" Target="../media/image1390.png"/><Relationship Id="rId905" Type="http://schemas.openxmlformats.org/officeDocument/2006/relationships/image" Target="../media/image1397.png"/><Relationship Id="rId989" Type="http://schemas.openxmlformats.org/officeDocument/2006/relationships/customXml" Target="../ink/ink1449.xml"/><Relationship Id="rId34" Type="http://schemas.openxmlformats.org/officeDocument/2006/relationships/customXml" Target="../ink/ink970.xml"/><Relationship Id="rId544" Type="http://schemas.openxmlformats.org/officeDocument/2006/relationships/customXml" Target="../ink/ink1226.xml"/><Relationship Id="rId751" Type="http://schemas.openxmlformats.org/officeDocument/2006/relationships/image" Target="../media/image1320.png"/><Relationship Id="rId849" Type="http://schemas.openxmlformats.org/officeDocument/2006/relationships/image" Target="../media/image1369.png"/><Relationship Id="rId1174" Type="http://schemas.openxmlformats.org/officeDocument/2006/relationships/image" Target="../media/image1531.png"/><Relationship Id="rId1381" Type="http://schemas.openxmlformats.org/officeDocument/2006/relationships/customXml" Target="../ink/ink1645.xml"/><Relationship Id="rId1479" Type="http://schemas.openxmlformats.org/officeDocument/2006/relationships/customXml" Target="../ink/ink1694.xml"/><Relationship Id="rId183" Type="http://schemas.openxmlformats.org/officeDocument/2006/relationships/image" Target="../media/image1038.png"/><Relationship Id="rId390" Type="http://schemas.openxmlformats.org/officeDocument/2006/relationships/customXml" Target="../ink/ink1149.xml"/><Relationship Id="rId404" Type="http://schemas.openxmlformats.org/officeDocument/2006/relationships/customXml" Target="../ink/ink1156.xml"/><Relationship Id="rId611" Type="http://schemas.openxmlformats.org/officeDocument/2006/relationships/image" Target="../media/image1250.png"/><Relationship Id="rId1034" Type="http://schemas.openxmlformats.org/officeDocument/2006/relationships/image" Target="../media/image1461.png"/><Relationship Id="rId1241" Type="http://schemas.openxmlformats.org/officeDocument/2006/relationships/customXml" Target="../ink/ink1575.xml"/><Relationship Id="rId1339" Type="http://schemas.openxmlformats.org/officeDocument/2006/relationships/customXml" Target="../ink/ink1624.xml"/><Relationship Id="rId250" Type="http://schemas.openxmlformats.org/officeDocument/2006/relationships/customXml" Target="../ink/ink1078.xml"/><Relationship Id="rId488" Type="http://schemas.openxmlformats.org/officeDocument/2006/relationships/customXml" Target="../ink/ink1198.xml"/><Relationship Id="rId695" Type="http://schemas.openxmlformats.org/officeDocument/2006/relationships/image" Target="../media/image1292.png"/><Relationship Id="rId709" Type="http://schemas.openxmlformats.org/officeDocument/2006/relationships/image" Target="../media/image1299.png"/><Relationship Id="rId916" Type="http://schemas.openxmlformats.org/officeDocument/2006/relationships/customXml" Target="../ink/ink1412.xml"/><Relationship Id="rId1101" Type="http://schemas.openxmlformats.org/officeDocument/2006/relationships/customXml" Target="../ink/ink1505.xml"/><Relationship Id="rId1546" Type="http://schemas.openxmlformats.org/officeDocument/2006/relationships/image" Target="../media/image1716.png"/><Relationship Id="rId45" Type="http://schemas.openxmlformats.org/officeDocument/2006/relationships/image" Target="../media/image969.png"/><Relationship Id="rId110" Type="http://schemas.openxmlformats.org/officeDocument/2006/relationships/customXml" Target="../ink/ink1008.xml"/><Relationship Id="rId348" Type="http://schemas.openxmlformats.org/officeDocument/2006/relationships/customXml" Target="../ink/ink1128.xml"/><Relationship Id="rId555" Type="http://schemas.openxmlformats.org/officeDocument/2006/relationships/image" Target="../media/image1222.png"/><Relationship Id="rId762" Type="http://schemas.openxmlformats.org/officeDocument/2006/relationships/customXml" Target="../ink/ink1335.xml"/><Relationship Id="rId1185" Type="http://schemas.openxmlformats.org/officeDocument/2006/relationships/customXml" Target="../ink/ink1547.xml"/><Relationship Id="rId1392" Type="http://schemas.openxmlformats.org/officeDocument/2006/relationships/image" Target="../media/image1639.png"/><Relationship Id="rId1406" Type="http://schemas.openxmlformats.org/officeDocument/2006/relationships/image" Target="../media/image1646.png"/><Relationship Id="rId194" Type="http://schemas.openxmlformats.org/officeDocument/2006/relationships/customXml" Target="../ink/ink1050.xml"/><Relationship Id="rId208" Type="http://schemas.openxmlformats.org/officeDocument/2006/relationships/customXml" Target="../ink/ink1057.xml"/><Relationship Id="rId415" Type="http://schemas.openxmlformats.org/officeDocument/2006/relationships/image" Target="../media/image1152.png"/><Relationship Id="rId622" Type="http://schemas.openxmlformats.org/officeDocument/2006/relationships/customXml" Target="../ink/ink1265.xml"/><Relationship Id="rId1045" Type="http://schemas.openxmlformats.org/officeDocument/2006/relationships/customXml" Target="../ink/ink1477.xml"/><Relationship Id="rId1252" Type="http://schemas.openxmlformats.org/officeDocument/2006/relationships/image" Target="../media/image1570.png"/><Relationship Id="rId261" Type="http://schemas.openxmlformats.org/officeDocument/2006/relationships/image" Target="../media/image1076.png"/><Relationship Id="rId499" Type="http://schemas.openxmlformats.org/officeDocument/2006/relationships/image" Target="../media/image1194.png"/><Relationship Id="rId927" Type="http://schemas.openxmlformats.org/officeDocument/2006/relationships/image" Target="../media/image1408.png"/><Relationship Id="rId1112" Type="http://schemas.openxmlformats.org/officeDocument/2006/relationships/image" Target="../media/image1500.png"/><Relationship Id="rId1557" Type="http://schemas.openxmlformats.org/officeDocument/2006/relationships/customXml" Target="../ink/ink1733.xml"/><Relationship Id="rId56" Type="http://schemas.openxmlformats.org/officeDocument/2006/relationships/customXml" Target="../ink/ink981.xml"/><Relationship Id="rId359" Type="http://schemas.openxmlformats.org/officeDocument/2006/relationships/image" Target="../media/image1124.png"/><Relationship Id="rId566" Type="http://schemas.openxmlformats.org/officeDocument/2006/relationships/customXml" Target="../ink/ink1237.xml"/><Relationship Id="rId773" Type="http://schemas.openxmlformats.org/officeDocument/2006/relationships/image" Target="../media/image1331.png"/><Relationship Id="rId1196" Type="http://schemas.openxmlformats.org/officeDocument/2006/relationships/image" Target="../media/image1542.png"/><Relationship Id="rId1417" Type="http://schemas.openxmlformats.org/officeDocument/2006/relationships/customXml" Target="../ink/ink1663.xml"/><Relationship Id="rId121" Type="http://schemas.openxmlformats.org/officeDocument/2006/relationships/image" Target="../media/image1007.png"/><Relationship Id="rId219" Type="http://schemas.openxmlformats.org/officeDocument/2006/relationships/image" Target="../media/image1055.png"/><Relationship Id="rId426" Type="http://schemas.openxmlformats.org/officeDocument/2006/relationships/customXml" Target="../ink/ink1167.xml"/><Relationship Id="rId633" Type="http://schemas.openxmlformats.org/officeDocument/2006/relationships/image" Target="../media/image1261.png"/><Relationship Id="rId980" Type="http://schemas.openxmlformats.org/officeDocument/2006/relationships/image" Target="../media/image1434.png"/><Relationship Id="rId1056" Type="http://schemas.openxmlformats.org/officeDocument/2006/relationships/image" Target="../media/image1472.png"/><Relationship Id="rId1263" Type="http://schemas.openxmlformats.org/officeDocument/2006/relationships/customXml" Target="../ink/ink1586.xml"/><Relationship Id="rId840" Type="http://schemas.openxmlformats.org/officeDocument/2006/relationships/customXml" Target="../ink/ink1374.xml"/><Relationship Id="rId938" Type="http://schemas.openxmlformats.org/officeDocument/2006/relationships/customXml" Target="../ink/ink1423.xml"/><Relationship Id="rId1470" Type="http://schemas.openxmlformats.org/officeDocument/2006/relationships/image" Target="../media/image1678.png"/><Relationship Id="rId1568" Type="http://schemas.openxmlformats.org/officeDocument/2006/relationships/image" Target="../media/image1727.png"/><Relationship Id="rId67" Type="http://schemas.openxmlformats.org/officeDocument/2006/relationships/image" Target="../media/image980.png"/><Relationship Id="rId272" Type="http://schemas.openxmlformats.org/officeDocument/2006/relationships/customXml" Target="../ink/ink1090.xml"/><Relationship Id="rId577" Type="http://schemas.openxmlformats.org/officeDocument/2006/relationships/image" Target="../media/image1233.png"/><Relationship Id="rId700" Type="http://schemas.openxmlformats.org/officeDocument/2006/relationships/customXml" Target="../ink/ink1304.xml"/><Relationship Id="rId1123" Type="http://schemas.openxmlformats.org/officeDocument/2006/relationships/customXml" Target="../ink/ink1516.xml"/><Relationship Id="rId1330" Type="http://schemas.openxmlformats.org/officeDocument/2006/relationships/image" Target="../media/image1609.png"/><Relationship Id="rId1428" Type="http://schemas.openxmlformats.org/officeDocument/2006/relationships/image" Target="../media/image1657.png"/><Relationship Id="rId132" Type="http://schemas.openxmlformats.org/officeDocument/2006/relationships/customXml" Target="../ink/ink1019.xml"/><Relationship Id="rId784" Type="http://schemas.openxmlformats.org/officeDocument/2006/relationships/customXml" Target="../ink/ink1346.xml"/><Relationship Id="rId991" Type="http://schemas.openxmlformats.org/officeDocument/2006/relationships/customXml" Target="../ink/ink1450.xml"/><Relationship Id="rId1067" Type="http://schemas.openxmlformats.org/officeDocument/2006/relationships/customXml" Target="../ink/ink1488.xml"/><Relationship Id="rId437" Type="http://schemas.openxmlformats.org/officeDocument/2006/relationships/image" Target="../media/image1163.png"/><Relationship Id="rId644" Type="http://schemas.openxmlformats.org/officeDocument/2006/relationships/customXml" Target="../ink/ink1276.xml"/><Relationship Id="rId851" Type="http://schemas.openxmlformats.org/officeDocument/2006/relationships/image" Target="../media/image1370.png"/><Relationship Id="rId1274" Type="http://schemas.openxmlformats.org/officeDocument/2006/relationships/image" Target="../media/image1581.png"/><Relationship Id="rId1481" Type="http://schemas.openxmlformats.org/officeDocument/2006/relationships/customXml" Target="../ink/ink1695.xml"/><Relationship Id="rId283" Type="http://schemas.openxmlformats.org/officeDocument/2006/relationships/image" Target="../media/image1086.png"/><Relationship Id="rId490" Type="http://schemas.openxmlformats.org/officeDocument/2006/relationships/customXml" Target="../ink/ink1199.xml"/><Relationship Id="rId504" Type="http://schemas.openxmlformats.org/officeDocument/2006/relationships/customXml" Target="../ink/ink1206.xml"/><Relationship Id="rId711" Type="http://schemas.openxmlformats.org/officeDocument/2006/relationships/image" Target="../media/image1300.png"/><Relationship Id="rId949" Type="http://schemas.openxmlformats.org/officeDocument/2006/relationships/image" Target="../media/image1419.png"/><Relationship Id="rId1134" Type="http://schemas.openxmlformats.org/officeDocument/2006/relationships/image" Target="../media/image1511.png"/><Relationship Id="rId1341" Type="http://schemas.openxmlformats.org/officeDocument/2006/relationships/customXml" Target="../ink/ink1625.xml"/><Relationship Id="rId78" Type="http://schemas.openxmlformats.org/officeDocument/2006/relationships/customXml" Target="../ink/ink992.xml"/><Relationship Id="rId143" Type="http://schemas.openxmlformats.org/officeDocument/2006/relationships/image" Target="../media/image1018.png"/><Relationship Id="rId350" Type="http://schemas.openxmlformats.org/officeDocument/2006/relationships/customXml" Target="../ink/ink1129.xml"/><Relationship Id="rId588" Type="http://schemas.openxmlformats.org/officeDocument/2006/relationships/customXml" Target="../ink/ink1248.xml"/><Relationship Id="rId795" Type="http://schemas.openxmlformats.org/officeDocument/2006/relationships/image" Target="../media/image1342.png"/><Relationship Id="rId809" Type="http://schemas.openxmlformats.org/officeDocument/2006/relationships/image" Target="../media/image1349.png"/><Relationship Id="rId1201" Type="http://schemas.openxmlformats.org/officeDocument/2006/relationships/customXml" Target="../ink/ink1555.xml"/><Relationship Id="rId1439" Type="http://schemas.openxmlformats.org/officeDocument/2006/relationships/customXml" Target="../ink/ink1674.xml"/><Relationship Id="rId9" Type="http://schemas.openxmlformats.org/officeDocument/2006/relationships/image" Target="../media/image951.png"/><Relationship Id="rId210" Type="http://schemas.openxmlformats.org/officeDocument/2006/relationships/customXml" Target="../ink/ink1058.xml"/><Relationship Id="rId448" Type="http://schemas.openxmlformats.org/officeDocument/2006/relationships/customXml" Target="../ink/ink1178.xml"/><Relationship Id="rId655" Type="http://schemas.openxmlformats.org/officeDocument/2006/relationships/image" Target="../media/image1272.png"/><Relationship Id="rId862" Type="http://schemas.openxmlformats.org/officeDocument/2006/relationships/customXml" Target="../ink/ink1385.xml"/><Relationship Id="rId1078" Type="http://schemas.openxmlformats.org/officeDocument/2006/relationships/image" Target="../media/image1483.png"/><Relationship Id="rId1285" Type="http://schemas.openxmlformats.org/officeDocument/2006/relationships/customXml" Target="../ink/ink1597.xml"/><Relationship Id="rId1492" Type="http://schemas.openxmlformats.org/officeDocument/2006/relationships/image" Target="../media/image1689.png"/><Relationship Id="rId1506" Type="http://schemas.openxmlformats.org/officeDocument/2006/relationships/image" Target="../media/image1696.png"/><Relationship Id="rId294" Type="http://schemas.openxmlformats.org/officeDocument/2006/relationships/customXml" Target="../ink/ink1101.xml"/><Relationship Id="rId308" Type="http://schemas.openxmlformats.org/officeDocument/2006/relationships/customXml" Target="../ink/ink1108.xml"/><Relationship Id="rId515" Type="http://schemas.openxmlformats.org/officeDocument/2006/relationships/image" Target="../media/image1202.png"/><Relationship Id="rId722" Type="http://schemas.openxmlformats.org/officeDocument/2006/relationships/customXml" Target="../ink/ink1315.xml"/><Relationship Id="rId1145" Type="http://schemas.openxmlformats.org/officeDocument/2006/relationships/customXml" Target="../ink/ink1527.xml"/><Relationship Id="rId1352" Type="http://schemas.openxmlformats.org/officeDocument/2006/relationships/image" Target="../media/image1619.png"/><Relationship Id="rId89" Type="http://schemas.openxmlformats.org/officeDocument/2006/relationships/image" Target="../media/image991.png"/><Relationship Id="rId154" Type="http://schemas.openxmlformats.org/officeDocument/2006/relationships/customXml" Target="../ink/ink1030.xml"/><Relationship Id="rId361" Type="http://schemas.openxmlformats.org/officeDocument/2006/relationships/image" Target="../media/image1125.png"/><Relationship Id="rId599" Type="http://schemas.openxmlformats.org/officeDocument/2006/relationships/image" Target="../media/image1244.png"/><Relationship Id="rId1005" Type="http://schemas.openxmlformats.org/officeDocument/2006/relationships/customXml" Target="../ink/ink1457.xml"/><Relationship Id="rId1212" Type="http://schemas.openxmlformats.org/officeDocument/2006/relationships/image" Target="../media/image1550.png"/><Relationship Id="rId459" Type="http://schemas.openxmlformats.org/officeDocument/2006/relationships/image" Target="../media/image1174.png"/><Relationship Id="rId666" Type="http://schemas.openxmlformats.org/officeDocument/2006/relationships/customXml" Target="../ink/ink1287.xml"/><Relationship Id="rId873" Type="http://schemas.openxmlformats.org/officeDocument/2006/relationships/image" Target="../media/image1381.png"/><Relationship Id="rId1089" Type="http://schemas.openxmlformats.org/officeDocument/2006/relationships/customXml" Target="../ink/ink1499.xml"/><Relationship Id="rId1296" Type="http://schemas.openxmlformats.org/officeDocument/2006/relationships/image" Target="../media/image1592.png"/><Relationship Id="rId1517" Type="http://schemas.openxmlformats.org/officeDocument/2006/relationships/customXml" Target="../ink/ink1713.xml"/><Relationship Id="rId16" Type="http://schemas.openxmlformats.org/officeDocument/2006/relationships/customXml" Target="../ink/ink961.xml"/><Relationship Id="rId221" Type="http://schemas.openxmlformats.org/officeDocument/2006/relationships/image" Target="../media/image1056.png"/><Relationship Id="rId319" Type="http://schemas.openxmlformats.org/officeDocument/2006/relationships/image" Target="../media/image1104.png"/><Relationship Id="rId526" Type="http://schemas.openxmlformats.org/officeDocument/2006/relationships/customXml" Target="../ink/ink1217.xml"/><Relationship Id="rId1156" Type="http://schemas.openxmlformats.org/officeDocument/2006/relationships/image" Target="../media/image1522.png"/><Relationship Id="rId1363" Type="http://schemas.openxmlformats.org/officeDocument/2006/relationships/customXml" Target="../ink/ink1636.xml"/><Relationship Id="rId733" Type="http://schemas.openxmlformats.org/officeDocument/2006/relationships/image" Target="../media/image1311.png"/><Relationship Id="rId940" Type="http://schemas.openxmlformats.org/officeDocument/2006/relationships/customXml" Target="../ink/ink1424.xml"/><Relationship Id="rId1016" Type="http://schemas.openxmlformats.org/officeDocument/2006/relationships/image" Target="../media/image1452.png"/><Relationship Id="rId1570" Type="http://schemas.openxmlformats.org/officeDocument/2006/relationships/image" Target="../media/image1728.png"/><Relationship Id="rId165" Type="http://schemas.openxmlformats.org/officeDocument/2006/relationships/image" Target="../media/image1029.png"/><Relationship Id="rId372" Type="http://schemas.openxmlformats.org/officeDocument/2006/relationships/customXml" Target="../ink/ink1140.xml"/><Relationship Id="rId677" Type="http://schemas.openxmlformats.org/officeDocument/2006/relationships/image" Target="../media/image1283.png"/><Relationship Id="rId800" Type="http://schemas.openxmlformats.org/officeDocument/2006/relationships/customXml" Target="../ink/ink1354.xml"/><Relationship Id="rId1223" Type="http://schemas.openxmlformats.org/officeDocument/2006/relationships/customXml" Target="../ink/ink1566.xml"/><Relationship Id="rId1430" Type="http://schemas.openxmlformats.org/officeDocument/2006/relationships/image" Target="../media/image1658.png"/><Relationship Id="rId1528" Type="http://schemas.openxmlformats.org/officeDocument/2006/relationships/image" Target="../media/image1707.png"/><Relationship Id="rId232" Type="http://schemas.openxmlformats.org/officeDocument/2006/relationships/customXml" Target="../ink/ink1069.xml"/><Relationship Id="rId884" Type="http://schemas.openxmlformats.org/officeDocument/2006/relationships/customXml" Target="../ink/ink1396.xml"/><Relationship Id="rId27" Type="http://schemas.openxmlformats.org/officeDocument/2006/relationships/image" Target="../media/image960.png"/><Relationship Id="rId537" Type="http://schemas.openxmlformats.org/officeDocument/2006/relationships/image" Target="../media/image1213.png"/><Relationship Id="rId744" Type="http://schemas.openxmlformats.org/officeDocument/2006/relationships/customXml" Target="../ink/ink1326.xml"/><Relationship Id="rId951" Type="http://schemas.openxmlformats.org/officeDocument/2006/relationships/image" Target="../media/image1420.png"/><Relationship Id="rId1167" Type="http://schemas.openxmlformats.org/officeDocument/2006/relationships/customXml" Target="../ink/ink1538.xml"/><Relationship Id="rId1374" Type="http://schemas.openxmlformats.org/officeDocument/2006/relationships/image" Target="../media/image1630.png"/><Relationship Id="rId80" Type="http://schemas.openxmlformats.org/officeDocument/2006/relationships/customXml" Target="../ink/ink993.xml"/><Relationship Id="rId176" Type="http://schemas.openxmlformats.org/officeDocument/2006/relationships/customXml" Target="../ink/ink1041.xml"/><Relationship Id="rId383" Type="http://schemas.openxmlformats.org/officeDocument/2006/relationships/image" Target="../media/image1136.png"/><Relationship Id="rId590" Type="http://schemas.openxmlformats.org/officeDocument/2006/relationships/customXml" Target="../ink/ink1249.xml"/><Relationship Id="rId604" Type="http://schemas.openxmlformats.org/officeDocument/2006/relationships/customXml" Target="../ink/ink1256.xml"/><Relationship Id="rId811" Type="http://schemas.openxmlformats.org/officeDocument/2006/relationships/image" Target="../media/image1350.png"/><Relationship Id="rId1027" Type="http://schemas.openxmlformats.org/officeDocument/2006/relationships/customXml" Target="../ink/ink1468.xml"/><Relationship Id="rId1234" Type="http://schemas.openxmlformats.org/officeDocument/2006/relationships/image" Target="../media/image1561.png"/><Relationship Id="rId1441" Type="http://schemas.openxmlformats.org/officeDocument/2006/relationships/customXml" Target="../ink/ink1675.xml"/><Relationship Id="rId243" Type="http://schemas.openxmlformats.org/officeDocument/2006/relationships/image" Target="../media/image1067.png"/><Relationship Id="rId450" Type="http://schemas.openxmlformats.org/officeDocument/2006/relationships/customXml" Target="../ink/ink1179.xml"/><Relationship Id="rId688" Type="http://schemas.openxmlformats.org/officeDocument/2006/relationships/customXml" Target="../ink/ink1298.xml"/><Relationship Id="rId895" Type="http://schemas.openxmlformats.org/officeDocument/2006/relationships/image" Target="../media/image1392.png"/><Relationship Id="rId909" Type="http://schemas.openxmlformats.org/officeDocument/2006/relationships/image" Target="../media/image1399.png"/><Relationship Id="rId1080" Type="http://schemas.openxmlformats.org/officeDocument/2006/relationships/image" Target="../media/image1484.png"/><Relationship Id="rId1301" Type="http://schemas.openxmlformats.org/officeDocument/2006/relationships/customXml" Target="../ink/ink1605.xml"/><Relationship Id="rId1539" Type="http://schemas.openxmlformats.org/officeDocument/2006/relationships/customXml" Target="../ink/ink1724.xml"/><Relationship Id="rId38" Type="http://schemas.openxmlformats.org/officeDocument/2006/relationships/customXml" Target="../ink/ink972.xml"/><Relationship Id="rId103" Type="http://schemas.openxmlformats.org/officeDocument/2006/relationships/image" Target="../media/image998.png"/><Relationship Id="rId310" Type="http://schemas.openxmlformats.org/officeDocument/2006/relationships/customXml" Target="../ink/ink1109.xml"/><Relationship Id="rId548" Type="http://schemas.openxmlformats.org/officeDocument/2006/relationships/customXml" Target="../ink/ink1228.xml"/><Relationship Id="rId755" Type="http://schemas.openxmlformats.org/officeDocument/2006/relationships/image" Target="../media/image1322.png"/><Relationship Id="rId962" Type="http://schemas.openxmlformats.org/officeDocument/2006/relationships/customXml" Target="../ink/ink1435.xml"/><Relationship Id="rId1178" Type="http://schemas.openxmlformats.org/officeDocument/2006/relationships/image" Target="../media/image1533.png"/><Relationship Id="rId1385" Type="http://schemas.openxmlformats.org/officeDocument/2006/relationships/customXml" Target="../ink/ink1647.xml"/><Relationship Id="rId91" Type="http://schemas.openxmlformats.org/officeDocument/2006/relationships/image" Target="../media/image992.png"/><Relationship Id="rId187" Type="http://schemas.openxmlformats.org/officeDocument/2006/relationships/image" Target="../media/image1040.png"/><Relationship Id="rId394" Type="http://schemas.openxmlformats.org/officeDocument/2006/relationships/customXml" Target="../ink/ink1151.xml"/><Relationship Id="rId408" Type="http://schemas.openxmlformats.org/officeDocument/2006/relationships/customXml" Target="../ink/ink1158.xml"/><Relationship Id="rId615" Type="http://schemas.openxmlformats.org/officeDocument/2006/relationships/image" Target="../media/image1252.png"/><Relationship Id="rId822" Type="http://schemas.openxmlformats.org/officeDocument/2006/relationships/customXml" Target="../ink/ink1365.xml"/><Relationship Id="rId1038" Type="http://schemas.openxmlformats.org/officeDocument/2006/relationships/image" Target="../media/image1463.png"/><Relationship Id="rId1245" Type="http://schemas.openxmlformats.org/officeDocument/2006/relationships/customXml" Target="../ink/ink1577.xml"/><Relationship Id="rId1452" Type="http://schemas.openxmlformats.org/officeDocument/2006/relationships/image" Target="../media/image1669.png"/><Relationship Id="rId254" Type="http://schemas.openxmlformats.org/officeDocument/2006/relationships/customXml" Target="../ink/ink1080.xml"/><Relationship Id="rId699" Type="http://schemas.openxmlformats.org/officeDocument/2006/relationships/image" Target="../media/image1294.png"/><Relationship Id="rId1091" Type="http://schemas.openxmlformats.org/officeDocument/2006/relationships/customXml" Target="../ink/ink1500.xml"/><Relationship Id="rId1105" Type="http://schemas.openxmlformats.org/officeDocument/2006/relationships/customXml" Target="../ink/ink1507.xml"/><Relationship Id="rId1312" Type="http://schemas.openxmlformats.org/officeDocument/2006/relationships/image" Target="../media/image1600.png"/><Relationship Id="rId49" Type="http://schemas.openxmlformats.org/officeDocument/2006/relationships/image" Target="../media/image971.png"/><Relationship Id="rId114" Type="http://schemas.openxmlformats.org/officeDocument/2006/relationships/customXml" Target="../ink/ink1010.xml"/><Relationship Id="rId461" Type="http://schemas.openxmlformats.org/officeDocument/2006/relationships/image" Target="../media/image1175.png"/><Relationship Id="rId559" Type="http://schemas.openxmlformats.org/officeDocument/2006/relationships/image" Target="../media/image1224.png"/><Relationship Id="rId766" Type="http://schemas.openxmlformats.org/officeDocument/2006/relationships/customXml" Target="../ink/ink1337.xml"/><Relationship Id="rId1189" Type="http://schemas.openxmlformats.org/officeDocument/2006/relationships/customXml" Target="../ink/ink1549.xml"/><Relationship Id="rId1396" Type="http://schemas.openxmlformats.org/officeDocument/2006/relationships/image" Target="../media/image1641.png"/><Relationship Id="rId198" Type="http://schemas.openxmlformats.org/officeDocument/2006/relationships/customXml" Target="../ink/ink1052.xml"/><Relationship Id="rId321" Type="http://schemas.openxmlformats.org/officeDocument/2006/relationships/image" Target="../media/image1105.png"/><Relationship Id="rId419" Type="http://schemas.openxmlformats.org/officeDocument/2006/relationships/image" Target="../media/image1154.png"/><Relationship Id="rId626" Type="http://schemas.openxmlformats.org/officeDocument/2006/relationships/customXml" Target="../ink/ink1267.xml"/><Relationship Id="rId973" Type="http://schemas.openxmlformats.org/officeDocument/2006/relationships/image" Target="../media/image1431.png"/><Relationship Id="rId1049" Type="http://schemas.openxmlformats.org/officeDocument/2006/relationships/customXml" Target="../ink/ink1479.xml"/><Relationship Id="rId1256" Type="http://schemas.openxmlformats.org/officeDocument/2006/relationships/image" Target="../media/image1572.png"/><Relationship Id="rId833" Type="http://schemas.openxmlformats.org/officeDocument/2006/relationships/image" Target="../media/image1361.png"/><Relationship Id="rId1116" Type="http://schemas.openxmlformats.org/officeDocument/2006/relationships/image" Target="../media/image1502.png"/><Relationship Id="rId1463" Type="http://schemas.openxmlformats.org/officeDocument/2006/relationships/customXml" Target="../ink/ink1686.xml"/><Relationship Id="rId265" Type="http://schemas.openxmlformats.org/officeDocument/2006/relationships/customXml" Target="../ink/ink1086.xml"/><Relationship Id="rId472" Type="http://schemas.openxmlformats.org/officeDocument/2006/relationships/customXml" Target="../ink/ink1190.xml"/><Relationship Id="rId900" Type="http://schemas.openxmlformats.org/officeDocument/2006/relationships/customXml" Target="../ink/ink1404.xml"/><Relationship Id="rId1323" Type="http://schemas.openxmlformats.org/officeDocument/2006/relationships/customXml" Target="../ink/ink1616.xml"/><Relationship Id="rId1530" Type="http://schemas.openxmlformats.org/officeDocument/2006/relationships/image" Target="../media/image1708.png"/><Relationship Id="rId125" Type="http://schemas.openxmlformats.org/officeDocument/2006/relationships/image" Target="../media/image1009.png"/><Relationship Id="rId332" Type="http://schemas.openxmlformats.org/officeDocument/2006/relationships/customXml" Target="../ink/ink1120.xml"/><Relationship Id="rId777" Type="http://schemas.openxmlformats.org/officeDocument/2006/relationships/image" Target="../media/image1333.png"/><Relationship Id="rId984" Type="http://schemas.openxmlformats.org/officeDocument/2006/relationships/image" Target="../media/image1436.png"/><Relationship Id="rId637" Type="http://schemas.openxmlformats.org/officeDocument/2006/relationships/image" Target="../media/image1263.png"/><Relationship Id="rId844" Type="http://schemas.openxmlformats.org/officeDocument/2006/relationships/customXml" Target="../ink/ink1376.xml"/><Relationship Id="rId1267" Type="http://schemas.openxmlformats.org/officeDocument/2006/relationships/customXml" Target="../ink/ink1588.xml"/><Relationship Id="rId1474" Type="http://schemas.openxmlformats.org/officeDocument/2006/relationships/image" Target="../media/image1680.png"/><Relationship Id="rId276" Type="http://schemas.openxmlformats.org/officeDocument/2006/relationships/customXml" Target="../ink/ink1092.xml"/><Relationship Id="rId483" Type="http://schemas.openxmlformats.org/officeDocument/2006/relationships/image" Target="../media/image1186.png"/><Relationship Id="rId690" Type="http://schemas.openxmlformats.org/officeDocument/2006/relationships/customXml" Target="../ink/ink1299.xml"/><Relationship Id="rId704" Type="http://schemas.openxmlformats.org/officeDocument/2006/relationships/customXml" Target="../ink/ink1306.xml"/><Relationship Id="rId911" Type="http://schemas.openxmlformats.org/officeDocument/2006/relationships/image" Target="../media/image1400.png"/><Relationship Id="rId1127" Type="http://schemas.openxmlformats.org/officeDocument/2006/relationships/customXml" Target="../ink/ink1518.xml"/><Relationship Id="rId1334" Type="http://schemas.openxmlformats.org/officeDocument/2006/relationships/image" Target="../media/image1611.png"/><Relationship Id="rId1541" Type="http://schemas.openxmlformats.org/officeDocument/2006/relationships/customXml" Target="../ink/ink1725.xml"/><Relationship Id="rId40" Type="http://schemas.openxmlformats.org/officeDocument/2006/relationships/customXml" Target="../ink/ink973.xml"/><Relationship Id="rId136" Type="http://schemas.openxmlformats.org/officeDocument/2006/relationships/customXml" Target="../ink/ink1021.xml"/><Relationship Id="rId343" Type="http://schemas.openxmlformats.org/officeDocument/2006/relationships/image" Target="../media/image1116.png"/><Relationship Id="rId550" Type="http://schemas.openxmlformats.org/officeDocument/2006/relationships/customXml" Target="../ink/ink1229.xml"/><Relationship Id="rId788" Type="http://schemas.openxmlformats.org/officeDocument/2006/relationships/customXml" Target="../ink/ink1348.xml"/><Relationship Id="rId995" Type="http://schemas.openxmlformats.org/officeDocument/2006/relationships/customXml" Target="../ink/ink1452.xml"/><Relationship Id="rId1180" Type="http://schemas.openxmlformats.org/officeDocument/2006/relationships/image" Target="../media/image1534.png"/><Relationship Id="rId1401" Type="http://schemas.openxmlformats.org/officeDocument/2006/relationships/customXml" Target="../ink/ink1655.xml"/><Relationship Id="rId203" Type="http://schemas.openxmlformats.org/officeDocument/2006/relationships/image" Target="../media/image1048.png"/><Relationship Id="rId648" Type="http://schemas.openxmlformats.org/officeDocument/2006/relationships/customXml" Target="../ink/ink1278.xml"/><Relationship Id="rId855" Type="http://schemas.openxmlformats.org/officeDocument/2006/relationships/image" Target="../media/image1372.png"/><Relationship Id="rId1040" Type="http://schemas.openxmlformats.org/officeDocument/2006/relationships/image" Target="../media/image1464.png"/><Relationship Id="rId1278" Type="http://schemas.openxmlformats.org/officeDocument/2006/relationships/image" Target="../media/image1583.png"/><Relationship Id="rId1485" Type="http://schemas.openxmlformats.org/officeDocument/2006/relationships/customXml" Target="../ink/ink1697.xml"/><Relationship Id="rId287" Type="http://schemas.openxmlformats.org/officeDocument/2006/relationships/image" Target="../media/image1088.png"/><Relationship Id="rId410" Type="http://schemas.openxmlformats.org/officeDocument/2006/relationships/customXml" Target="../ink/ink1159.xml"/><Relationship Id="rId494" Type="http://schemas.openxmlformats.org/officeDocument/2006/relationships/customXml" Target="../ink/ink1201.xml"/><Relationship Id="rId508" Type="http://schemas.openxmlformats.org/officeDocument/2006/relationships/customXml" Target="../ink/ink1208.xml"/><Relationship Id="rId715" Type="http://schemas.openxmlformats.org/officeDocument/2006/relationships/image" Target="../media/image1302.png"/><Relationship Id="rId922" Type="http://schemas.openxmlformats.org/officeDocument/2006/relationships/customXml" Target="../ink/ink1415.xml"/><Relationship Id="rId1138" Type="http://schemas.openxmlformats.org/officeDocument/2006/relationships/image" Target="../media/image1513.png"/><Relationship Id="rId1345" Type="http://schemas.openxmlformats.org/officeDocument/2006/relationships/customXml" Target="../ink/ink1627.xml"/><Relationship Id="rId1552" Type="http://schemas.openxmlformats.org/officeDocument/2006/relationships/image" Target="../media/image1719.png"/><Relationship Id="rId147" Type="http://schemas.openxmlformats.org/officeDocument/2006/relationships/image" Target="../media/image1020.png"/><Relationship Id="rId354" Type="http://schemas.openxmlformats.org/officeDocument/2006/relationships/customXml" Target="../ink/ink1131.xml"/><Relationship Id="rId799" Type="http://schemas.openxmlformats.org/officeDocument/2006/relationships/image" Target="../media/image1344.png"/><Relationship Id="rId1191" Type="http://schemas.openxmlformats.org/officeDocument/2006/relationships/customXml" Target="../ink/ink1550.xml"/><Relationship Id="rId1205" Type="http://schemas.openxmlformats.org/officeDocument/2006/relationships/customXml" Target="../ink/ink1557.xml"/><Relationship Id="rId51" Type="http://schemas.openxmlformats.org/officeDocument/2006/relationships/image" Target="../media/image972.png"/><Relationship Id="rId561" Type="http://schemas.openxmlformats.org/officeDocument/2006/relationships/image" Target="../media/image1225.png"/><Relationship Id="rId659" Type="http://schemas.openxmlformats.org/officeDocument/2006/relationships/image" Target="../media/image1274.png"/><Relationship Id="rId866" Type="http://schemas.openxmlformats.org/officeDocument/2006/relationships/customXml" Target="../ink/ink1387.xml"/><Relationship Id="rId1289" Type="http://schemas.openxmlformats.org/officeDocument/2006/relationships/customXml" Target="../ink/ink1599.xml"/><Relationship Id="rId1412" Type="http://schemas.openxmlformats.org/officeDocument/2006/relationships/image" Target="../media/image1649.png"/><Relationship Id="rId1496" Type="http://schemas.openxmlformats.org/officeDocument/2006/relationships/image" Target="../media/image1691.png"/><Relationship Id="rId214" Type="http://schemas.openxmlformats.org/officeDocument/2006/relationships/customXml" Target="../ink/ink1060.xml"/><Relationship Id="rId298" Type="http://schemas.openxmlformats.org/officeDocument/2006/relationships/customXml" Target="../ink/ink1103.xml"/><Relationship Id="rId421" Type="http://schemas.openxmlformats.org/officeDocument/2006/relationships/image" Target="../media/image1155.png"/><Relationship Id="rId519" Type="http://schemas.openxmlformats.org/officeDocument/2006/relationships/image" Target="../media/image1204.png"/><Relationship Id="rId1051" Type="http://schemas.openxmlformats.org/officeDocument/2006/relationships/customXml" Target="../ink/ink1480.xml"/><Relationship Id="rId1149" Type="http://schemas.openxmlformats.org/officeDocument/2006/relationships/customXml" Target="../ink/ink1529.xml"/><Relationship Id="rId1356" Type="http://schemas.openxmlformats.org/officeDocument/2006/relationships/image" Target="../media/image1621.png"/><Relationship Id="rId158" Type="http://schemas.openxmlformats.org/officeDocument/2006/relationships/customXml" Target="../ink/ink1032.xml"/><Relationship Id="rId726" Type="http://schemas.openxmlformats.org/officeDocument/2006/relationships/customXml" Target="../ink/ink1317.xml"/><Relationship Id="rId933" Type="http://schemas.openxmlformats.org/officeDocument/2006/relationships/image" Target="../media/image1411.png"/><Relationship Id="rId1009" Type="http://schemas.openxmlformats.org/officeDocument/2006/relationships/customXml" Target="../ink/ink1459.xml"/><Relationship Id="rId1563" Type="http://schemas.openxmlformats.org/officeDocument/2006/relationships/customXml" Target="../ink/ink1736.xml"/><Relationship Id="rId62" Type="http://schemas.openxmlformats.org/officeDocument/2006/relationships/customXml" Target="../ink/ink984.xml"/><Relationship Id="rId365" Type="http://schemas.openxmlformats.org/officeDocument/2006/relationships/image" Target="../media/image1127.png"/><Relationship Id="rId572" Type="http://schemas.openxmlformats.org/officeDocument/2006/relationships/customXml" Target="../ink/ink1240.xml"/><Relationship Id="rId1216" Type="http://schemas.openxmlformats.org/officeDocument/2006/relationships/image" Target="../media/image1552.png"/><Relationship Id="rId1423" Type="http://schemas.openxmlformats.org/officeDocument/2006/relationships/customXml" Target="../ink/ink1666.xml"/><Relationship Id="rId225" Type="http://schemas.openxmlformats.org/officeDocument/2006/relationships/image" Target="../media/image1058.png"/><Relationship Id="rId432" Type="http://schemas.openxmlformats.org/officeDocument/2006/relationships/customXml" Target="../ink/ink1170.xml"/><Relationship Id="rId877" Type="http://schemas.openxmlformats.org/officeDocument/2006/relationships/image" Target="../media/image1383.png"/><Relationship Id="rId1062" Type="http://schemas.openxmlformats.org/officeDocument/2006/relationships/image" Target="../media/image1475.png"/><Relationship Id="rId737" Type="http://schemas.openxmlformats.org/officeDocument/2006/relationships/image" Target="../media/image1313.png"/><Relationship Id="rId944" Type="http://schemas.openxmlformats.org/officeDocument/2006/relationships/customXml" Target="../ink/ink1426.xml"/><Relationship Id="rId1367" Type="http://schemas.openxmlformats.org/officeDocument/2006/relationships/customXml" Target="../ink/ink1638.xml"/><Relationship Id="rId1574" Type="http://schemas.openxmlformats.org/officeDocument/2006/relationships/image" Target="../media/image1730.png"/><Relationship Id="rId73" Type="http://schemas.openxmlformats.org/officeDocument/2006/relationships/image" Target="../media/image983.png"/><Relationship Id="rId169" Type="http://schemas.openxmlformats.org/officeDocument/2006/relationships/image" Target="../media/image1031.png"/><Relationship Id="rId376" Type="http://schemas.openxmlformats.org/officeDocument/2006/relationships/customXml" Target="../ink/ink1142.xml"/><Relationship Id="rId583" Type="http://schemas.openxmlformats.org/officeDocument/2006/relationships/image" Target="../media/image1236.png"/><Relationship Id="rId790" Type="http://schemas.openxmlformats.org/officeDocument/2006/relationships/customXml" Target="../ink/ink1349.xml"/><Relationship Id="rId804" Type="http://schemas.openxmlformats.org/officeDocument/2006/relationships/customXml" Target="../ink/ink1356.xml"/><Relationship Id="rId1227" Type="http://schemas.openxmlformats.org/officeDocument/2006/relationships/customXml" Target="../ink/ink1568.xml"/><Relationship Id="rId1434" Type="http://schemas.openxmlformats.org/officeDocument/2006/relationships/image" Target="../media/image1660.png"/><Relationship Id="rId4" Type="http://schemas.openxmlformats.org/officeDocument/2006/relationships/image" Target="../media/image6100.png"/><Relationship Id="rId236" Type="http://schemas.openxmlformats.org/officeDocument/2006/relationships/customXml" Target="../ink/ink1071.xml"/><Relationship Id="rId443" Type="http://schemas.openxmlformats.org/officeDocument/2006/relationships/image" Target="../media/image1166.png"/><Relationship Id="rId650" Type="http://schemas.openxmlformats.org/officeDocument/2006/relationships/customXml" Target="../ink/ink1279.xml"/><Relationship Id="rId888" Type="http://schemas.openxmlformats.org/officeDocument/2006/relationships/customXml" Target="../ink/ink1398.xml"/><Relationship Id="rId1073" Type="http://schemas.openxmlformats.org/officeDocument/2006/relationships/customXml" Target="../ink/ink1491.xml"/><Relationship Id="rId1280" Type="http://schemas.openxmlformats.org/officeDocument/2006/relationships/image" Target="../media/image1584.png"/><Relationship Id="rId1501" Type="http://schemas.openxmlformats.org/officeDocument/2006/relationships/customXml" Target="../ink/ink1705.xml"/><Relationship Id="rId303" Type="http://schemas.openxmlformats.org/officeDocument/2006/relationships/image" Target="../media/image1096.png"/><Relationship Id="rId748" Type="http://schemas.openxmlformats.org/officeDocument/2006/relationships/customXml" Target="../ink/ink1328.xml"/><Relationship Id="rId955" Type="http://schemas.openxmlformats.org/officeDocument/2006/relationships/image" Target="../media/image1422.png"/><Relationship Id="rId1140" Type="http://schemas.openxmlformats.org/officeDocument/2006/relationships/image" Target="../media/image1514.png"/><Relationship Id="rId1378" Type="http://schemas.openxmlformats.org/officeDocument/2006/relationships/image" Target="../media/image1632.png"/><Relationship Id="rId84" Type="http://schemas.openxmlformats.org/officeDocument/2006/relationships/customXml" Target="../ink/ink995.xml"/><Relationship Id="rId387" Type="http://schemas.openxmlformats.org/officeDocument/2006/relationships/image" Target="../media/image1138.png"/><Relationship Id="rId510" Type="http://schemas.openxmlformats.org/officeDocument/2006/relationships/customXml" Target="../ink/ink1209.xml"/><Relationship Id="rId594" Type="http://schemas.openxmlformats.org/officeDocument/2006/relationships/customXml" Target="../ink/ink1251.xml"/><Relationship Id="rId608" Type="http://schemas.openxmlformats.org/officeDocument/2006/relationships/customXml" Target="../ink/ink1258.xml"/><Relationship Id="rId815" Type="http://schemas.openxmlformats.org/officeDocument/2006/relationships/image" Target="../media/image1352.png"/><Relationship Id="rId1238" Type="http://schemas.openxmlformats.org/officeDocument/2006/relationships/image" Target="../media/image1563.png"/><Relationship Id="rId1445" Type="http://schemas.openxmlformats.org/officeDocument/2006/relationships/customXml" Target="../ink/ink1677.xml"/><Relationship Id="rId247" Type="http://schemas.openxmlformats.org/officeDocument/2006/relationships/image" Target="../media/image1069.png"/><Relationship Id="rId899" Type="http://schemas.openxmlformats.org/officeDocument/2006/relationships/image" Target="../media/image1394.png"/><Relationship Id="rId1000" Type="http://schemas.openxmlformats.org/officeDocument/2006/relationships/image" Target="../media/image1444.png"/><Relationship Id="rId1084" Type="http://schemas.openxmlformats.org/officeDocument/2006/relationships/image" Target="../media/image1486.png"/><Relationship Id="rId1305" Type="http://schemas.openxmlformats.org/officeDocument/2006/relationships/customXml" Target="../ink/ink1607.xml"/><Relationship Id="rId107" Type="http://schemas.openxmlformats.org/officeDocument/2006/relationships/image" Target="../media/image1000.png"/><Relationship Id="rId454" Type="http://schemas.openxmlformats.org/officeDocument/2006/relationships/customXml" Target="../ink/ink1181.xml"/><Relationship Id="rId661" Type="http://schemas.openxmlformats.org/officeDocument/2006/relationships/image" Target="../media/image1275.png"/><Relationship Id="rId759" Type="http://schemas.openxmlformats.org/officeDocument/2006/relationships/image" Target="../media/image1324.png"/><Relationship Id="rId966" Type="http://schemas.openxmlformats.org/officeDocument/2006/relationships/customXml" Target="../ink/ink1437.xml"/><Relationship Id="rId1291" Type="http://schemas.openxmlformats.org/officeDocument/2006/relationships/customXml" Target="../ink/ink1600.xml"/><Relationship Id="rId1389" Type="http://schemas.openxmlformats.org/officeDocument/2006/relationships/customXml" Target="../ink/ink1649.xml"/><Relationship Id="rId1512" Type="http://schemas.openxmlformats.org/officeDocument/2006/relationships/image" Target="../media/image1699.png"/><Relationship Id="rId11" Type="http://schemas.openxmlformats.org/officeDocument/2006/relationships/image" Target="../media/image952.png"/><Relationship Id="rId314" Type="http://schemas.openxmlformats.org/officeDocument/2006/relationships/customXml" Target="../ink/ink1111.xml"/><Relationship Id="rId398" Type="http://schemas.openxmlformats.org/officeDocument/2006/relationships/customXml" Target="../ink/ink1153.xml"/><Relationship Id="rId521" Type="http://schemas.openxmlformats.org/officeDocument/2006/relationships/image" Target="../media/image1205.png"/><Relationship Id="rId619" Type="http://schemas.openxmlformats.org/officeDocument/2006/relationships/image" Target="../media/image1254.png"/><Relationship Id="rId1151" Type="http://schemas.openxmlformats.org/officeDocument/2006/relationships/customXml" Target="../ink/ink1530.xml"/><Relationship Id="rId1249" Type="http://schemas.openxmlformats.org/officeDocument/2006/relationships/customXml" Target="../ink/ink1579.xml"/><Relationship Id="rId95" Type="http://schemas.openxmlformats.org/officeDocument/2006/relationships/image" Target="../media/image994.png"/><Relationship Id="rId160" Type="http://schemas.openxmlformats.org/officeDocument/2006/relationships/customXml" Target="../ink/ink1033.xml"/><Relationship Id="rId826" Type="http://schemas.openxmlformats.org/officeDocument/2006/relationships/customXml" Target="../ink/ink1367.xml"/><Relationship Id="rId1011" Type="http://schemas.openxmlformats.org/officeDocument/2006/relationships/customXml" Target="../ink/ink1460.xml"/><Relationship Id="rId1109" Type="http://schemas.openxmlformats.org/officeDocument/2006/relationships/customXml" Target="../ink/ink1509.xml"/><Relationship Id="rId1456" Type="http://schemas.openxmlformats.org/officeDocument/2006/relationships/image" Target="../media/image1671.png"/><Relationship Id="rId258" Type="http://schemas.openxmlformats.org/officeDocument/2006/relationships/customXml" Target="../ink/ink1082.xml"/><Relationship Id="rId465" Type="http://schemas.openxmlformats.org/officeDocument/2006/relationships/image" Target="../media/image1177.png"/><Relationship Id="rId672" Type="http://schemas.openxmlformats.org/officeDocument/2006/relationships/customXml" Target="../ink/ink1290.xml"/><Relationship Id="rId1095" Type="http://schemas.openxmlformats.org/officeDocument/2006/relationships/customXml" Target="../ink/ink1502.xml"/><Relationship Id="rId1316" Type="http://schemas.openxmlformats.org/officeDocument/2006/relationships/image" Target="../media/image1602.png"/><Relationship Id="rId1523" Type="http://schemas.openxmlformats.org/officeDocument/2006/relationships/customXml" Target="../ink/ink1716.xml"/><Relationship Id="rId22" Type="http://schemas.openxmlformats.org/officeDocument/2006/relationships/customXml" Target="../ink/ink964.xml"/><Relationship Id="rId118" Type="http://schemas.openxmlformats.org/officeDocument/2006/relationships/customXml" Target="../ink/ink1012.xml"/><Relationship Id="rId325" Type="http://schemas.openxmlformats.org/officeDocument/2006/relationships/image" Target="../media/image1107.png"/><Relationship Id="rId532" Type="http://schemas.openxmlformats.org/officeDocument/2006/relationships/customXml" Target="../ink/ink1220.xml"/><Relationship Id="rId977" Type="http://schemas.openxmlformats.org/officeDocument/2006/relationships/customXml" Target="../ink/ink1443.xml"/><Relationship Id="rId1162" Type="http://schemas.openxmlformats.org/officeDocument/2006/relationships/image" Target="../media/image1525.png"/><Relationship Id="rId171" Type="http://schemas.openxmlformats.org/officeDocument/2006/relationships/image" Target="../media/image1032.png"/><Relationship Id="rId837" Type="http://schemas.openxmlformats.org/officeDocument/2006/relationships/image" Target="../media/image1363.png"/><Relationship Id="rId1022" Type="http://schemas.openxmlformats.org/officeDocument/2006/relationships/image" Target="../media/image1455.png"/><Relationship Id="rId1467" Type="http://schemas.openxmlformats.org/officeDocument/2006/relationships/customXml" Target="../ink/ink1688.xml"/><Relationship Id="rId269" Type="http://schemas.openxmlformats.org/officeDocument/2006/relationships/image" Target="../media/image1079.png"/><Relationship Id="rId476" Type="http://schemas.openxmlformats.org/officeDocument/2006/relationships/customXml" Target="../ink/ink1192.xml"/><Relationship Id="rId683" Type="http://schemas.openxmlformats.org/officeDocument/2006/relationships/image" Target="../media/image1286.png"/><Relationship Id="rId890" Type="http://schemas.openxmlformats.org/officeDocument/2006/relationships/customXml" Target="../ink/ink1399.xml"/><Relationship Id="rId904" Type="http://schemas.openxmlformats.org/officeDocument/2006/relationships/customXml" Target="../ink/ink1406.xml"/><Relationship Id="rId1327" Type="http://schemas.openxmlformats.org/officeDocument/2006/relationships/customXml" Target="../ink/ink1618.xml"/><Relationship Id="rId1534" Type="http://schemas.openxmlformats.org/officeDocument/2006/relationships/image" Target="../media/image1710.png"/><Relationship Id="rId33" Type="http://schemas.openxmlformats.org/officeDocument/2006/relationships/image" Target="../media/image963.png"/><Relationship Id="rId129" Type="http://schemas.openxmlformats.org/officeDocument/2006/relationships/image" Target="../media/image1011.png"/><Relationship Id="rId336" Type="http://schemas.openxmlformats.org/officeDocument/2006/relationships/customXml" Target="../ink/ink1122.xml"/><Relationship Id="rId543" Type="http://schemas.openxmlformats.org/officeDocument/2006/relationships/image" Target="../media/image1216.png"/><Relationship Id="rId988" Type="http://schemas.openxmlformats.org/officeDocument/2006/relationships/image" Target="../media/image1438.png"/><Relationship Id="rId1173" Type="http://schemas.openxmlformats.org/officeDocument/2006/relationships/customXml" Target="../ink/ink1541.xml"/><Relationship Id="rId1380" Type="http://schemas.openxmlformats.org/officeDocument/2006/relationships/image" Target="../media/image1633.png"/><Relationship Id="rId182" Type="http://schemas.openxmlformats.org/officeDocument/2006/relationships/customXml" Target="../ink/ink1044.xml"/><Relationship Id="rId403" Type="http://schemas.openxmlformats.org/officeDocument/2006/relationships/image" Target="../media/image1146.png"/><Relationship Id="rId750" Type="http://schemas.openxmlformats.org/officeDocument/2006/relationships/customXml" Target="../ink/ink1329.xml"/><Relationship Id="rId848" Type="http://schemas.openxmlformats.org/officeDocument/2006/relationships/customXml" Target="../ink/ink1378.xml"/><Relationship Id="rId1033" Type="http://schemas.openxmlformats.org/officeDocument/2006/relationships/customXml" Target="../ink/ink1471.xml"/><Relationship Id="rId1478" Type="http://schemas.openxmlformats.org/officeDocument/2006/relationships/image" Target="../media/image1682.png"/><Relationship Id="rId487" Type="http://schemas.openxmlformats.org/officeDocument/2006/relationships/image" Target="../media/image1188.png"/><Relationship Id="rId610" Type="http://schemas.openxmlformats.org/officeDocument/2006/relationships/customXml" Target="../ink/ink1259.xml"/><Relationship Id="rId694" Type="http://schemas.openxmlformats.org/officeDocument/2006/relationships/customXml" Target="../ink/ink1301.xml"/><Relationship Id="rId708" Type="http://schemas.openxmlformats.org/officeDocument/2006/relationships/customXml" Target="../ink/ink1308.xml"/><Relationship Id="rId915" Type="http://schemas.openxmlformats.org/officeDocument/2006/relationships/image" Target="../media/image1402.png"/><Relationship Id="rId1240" Type="http://schemas.openxmlformats.org/officeDocument/2006/relationships/image" Target="../media/image1564.png"/><Relationship Id="rId1338" Type="http://schemas.openxmlformats.org/officeDocument/2006/relationships/image" Target="../media/image1613.png"/><Relationship Id="rId1545" Type="http://schemas.openxmlformats.org/officeDocument/2006/relationships/customXml" Target="../ink/ink1727.xml"/><Relationship Id="rId347" Type="http://schemas.openxmlformats.org/officeDocument/2006/relationships/image" Target="../media/image1118.png"/><Relationship Id="rId999" Type="http://schemas.openxmlformats.org/officeDocument/2006/relationships/customXml" Target="../ink/ink1454.xml"/><Relationship Id="rId1100" Type="http://schemas.openxmlformats.org/officeDocument/2006/relationships/image" Target="../media/image1494.png"/><Relationship Id="rId1184" Type="http://schemas.openxmlformats.org/officeDocument/2006/relationships/image" Target="../media/image1536.png"/><Relationship Id="rId1405" Type="http://schemas.openxmlformats.org/officeDocument/2006/relationships/customXml" Target="../ink/ink1657.xml"/><Relationship Id="rId44" Type="http://schemas.openxmlformats.org/officeDocument/2006/relationships/customXml" Target="../ink/ink975.xml"/><Relationship Id="rId554" Type="http://schemas.openxmlformats.org/officeDocument/2006/relationships/customXml" Target="../ink/ink1231.xml"/><Relationship Id="rId761" Type="http://schemas.openxmlformats.org/officeDocument/2006/relationships/image" Target="../media/image1325.png"/><Relationship Id="rId859" Type="http://schemas.openxmlformats.org/officeDocument/2006/relationships/image" Target="../media/image1374.png"/><Relationship Id="rId1391" Type="http://schemas.openxmlformats.org/officeDocument/2006/relationships/customXml" Target="../ink/ink1650.xml"/><Relationship Id="rId1489" Type="http://schemas.openxmlformats.org/officeDocument/2006/relationships/customXml" Target="../ink/ink1699.xml"/><Relationship Id="rId193" Type="http://schemas.openxmlformats.org/officeDocument/2006/relationships/image" Target="../media/image1043.png"/><Relationship Id="rId207" Type="http://schemas.openxmlformats.org/officeDocument/2006/relationships/image" Target="../media/image529.png"/><Relationship Id="rId414" Type="http://schemas.openxmlformats.org/officeDocument/2006/relationships/customXml" Target="../ink/ink1161.xml"/><Relationship Id="rId498" Type="http://schemas.openxmlformats.org/officeDocument/2006/relationships/customXml" Target="../ink/ink1203.xml"/><Relationship Id="rId621" Type="http://schemas.openxmlformats.org/officeDocument/2006/relationships/image" Target="../media/image1255.png"/><Relationship Id="rId1044" Type="http://schemas.openxmlformats.org/officeDocument/2006/relationships/image" Target="../media/image1466.png"/><Relationship Id="rId1251" Type="http://schemas.openxmlformats.org/officeDocument/2006/relationships/customXml" Target="../ink/ink1580.xml"/><Relationship Id="rId1349" Type="http://schemas.openxmlformats.org/officeDocument/2006/relationships/customXml" Target="../ink/ink1629.xml"/><Relationship Id="rId260" Type="http://schemas.openxmlformats.org/officeDocument/2006/relationships/customXml" Target="../ink/ink1083.xml"/><Relationship Id="rId719" Type="http://schemas.openxmlformats.org/officeDocument/2006/relationships/image" Target="../media/image1304.png"/><Relationship Id="rId926" Type="http://schemas.openxmlformats.org/officeDocument/2006/relationships/customXml" Target="../ink/ink1417.xml"/><Relationship Id="rId1111" Type="http://schemas.openxmlformats.org/officeDocument/2006/relationships/customXml" Target="../ink/ink1510.xml"/><Relationship Id="rId1556" Type="http://schemas.openxmlformats.org/officeDocument/2006/relationships/image" Target="../media/image1721.png"/><Relationship Id="rId55" Type="http://schemas.openxmlformats.org/officeDocument/2006/relationships/image" Target="../media/image974.png"/><Relationship Id="rId120" Type="http://schemas.openxmlformats.org/officeDocument/2006/relationships/customXml" Target="../ink/ink1013.xml"/><Relationship Id="rId358" Type="http://schemas.openxmlformats.org/officeDocument/2006/relationships/customXml" Target="../ink/ink1133.xml"/><Relationship Id="rId565" Type="http://schemas.openxmlformats.org/officeDocument/2006/relationships/image" Target="../media/image1227.png"/><Relationship Id="rId772" Type="http://schemas.openxmlformats.org/officeDocument/2006/relationships/customXml" Target="../ink/ink1340.xml"/><Relationship Id="rId1195" Type="http://schemas.openxmlformats.org/officeDocument/2006/relationships/customXml" Target="../ink/ink1552.xml"/><Relationship Id="rId1209" Type="http://schemas.openxmlformats.org/officeDocument/2006/relationships/customXml" Target="../ink/ink1559.xml"/><Relationship Id="rId1416" Type="http://schemas.openxmlformats.org/officeDocument/2006/relationships/image" Target="../media/image1651.png"/><Relationship Id="rId218" Type="http://schemas.openxmlformats.org/officeDocument/2006/relationships/customXml" Target="../ink/ink1062.xml"/><Relationship Id="rId425" Type="http://schemas.openxmlformats.org/officeDocument/2006/relationships/image" Target="../media/image1157.png"/><Relationship Id="rId632" Type="http://schemas.openxmlformats.org/officeDocument/2006/relationships/customXml" Target="../ink/ink1270.xml"/><Relationship Id="rId1055" Type="http://schemas.openxmlformats.org/officeDocument/2006/relationships/customXml" Target="../ink/ink1482.xml"/><Relationship Id="rId1262" Type="http://schemas.openxmlformats.org/officeDocument/2006/relationships/image" Target="../media/image1575.png"/><Relationship Id="rId271" Type="http://schemas.openxmlformats.org/officeDocument/2006/relationships/image" Target="../media/image1080.png"/><Relationship Id="rId937" Type="http://schemas.openxmlformats.org/officeDocument/2006/relationships/image" Target="../media/image1413.png"/><Relationship Id="rId1122" Type="http://schemas.openxmlformats.org/officeDocument/2006/relationships/image" Target="../media/image1505.png"/><Relationship Id="rId1567" Type="http://schemas.openxmlformats.org/officeDocument/2006/relationships/customXml" Target="../ink/ink1738.xml"/><Relationship Id="rId66" Type="http://schemas.openxmlformats.org/officeDocument/2006/relationships/customXml" Target="../ink/ink986.xml"/><Relationship Id="rId131" Type="http://schemas.openxmlformats.org/officeDocument/2006/relationships/image" Target="../media/image1012.png"/><Relationship Id="rId369" Type="http://schemas.openxmlformats.org/officeDocument/2006/relationships/image" Target="../media/image1129.png"/><Relationship Id="rId576" Type="http://schemas.openxmlformats.org/officeDocument/2006/relationships/customXml" Target="../ink/ink1242.xml"/><Relationship Id="rId783" Type="http://schemas.openxmlformats.org/officeDocument/2006/relationships/image" Target="../media/image1336.png"/><Relationship Id="rId990" Type="http://schemas.openxmlformats.org/officeDocument/2006/relationships/image" Target="../media/image1439.png"/><Relationship Id="rId1427" Type="http://schemas.openxmlformats.org/officeDocument/2006/relationships/customXml" Target="../ink/ink1668.xml"/><Relationship Id="rId229" Type="http://schemas.openxmlformats.org/officeDocument/2006/relationships/image" Target="../media/image1060.png"/><Relationship Id="rId436" Type="http://schemas.openxmlformats.org/officeDocument/2006/relationships/customXml" Target="../ink/ink1172.xml"/><Relationship Id="rId643" Type="http://schemas.openxmlformats.org/officeDocument/2006/relationships/image" Target="../media/image1266.png"/><Relationship Id="rId1066" Type="http://schemas.openxmlformats.org/officeDocument/2006/relationships/image" Target="../media/image1477.png"/><Relationship Id="rId1273" Type="http://schemas.openxmlformats.org/officeDocument/2006/relationships/customXml" Target="../ink/ink1591.xml"/><Relationship Id="rId1480" Type="http://schemas.openxmlformats.org/officeDocument/2006/relationships/image" Target="../media/image1683.png"/><Relationship Id="rId850" Type="http://schemas.openxmlformats.org/officeDocument/2006/relationships/customXml" Target="../ink/ink1379.xml"/><Relationship Id="rId948" Type="http://schemas.openxmlformats.org/officeDocument/2006/relationships/customXml" Target="../ink/ink1428.xml"/><Relationship Id="rId1133" Type="http://schemas.openxmlformats.org/officeDocument/2006/relationships/customXml" Target="../ink/ink1521.xml"/><Relationship Id="rId77" Type="http://schemas.openxmlformats.org/officeDocument/2006/relationships/image" Target="../media/image985.png"/><Relationship Id="rId282" Type="http://schemas.openxmlformats.org/officeDocument/2006/relationships/customXml" Target="../ink/ink1095.xml"/><Relationship Id="rId503" Type="http://schemas.openxmlformats.org/officeDocument/2006/relationships/image" Target="../media/image1196.png"/><Relationship Id="rId587" Type="http://schemas.openxmlformats.org/officeDocument/2006/relationships/image" Target="../media/image1238.png"/><Relationship Id="rId710" Type="http://schemas.openxmlformats.org/officeDocument/2006/relationships/customXml" Target="../ink/ink1309.xml"/><Relationship Id="rId808" Type="http://schemas.openxmlformats.org/officeDocument/2006/relationships/customXml" Target="../ink/ink1358.xml"/><Relationship Id="rId1340" Type="http://schemas.openxmlformats.org/officeDocument/2006/relationships/image" Target="../media/image1614.png"/><Relationship Id="rId1438" Type="http://schemas.openxmlformats.org/officeDocument/2006/relationships/image" Target="../media/image1662.png"/><Relationship Id="rId8" Type="http://schemas.openxmlformats.org/officeDocument/2006/relationships/customXml" Target="../ink/ink957.xml"/><Relationship Id="rId142" Type="http://schemas.openxmlformats.org/officeDocument/2006/relationships/customXml" Target="../ink/ink1024.xml"/><Relationship Id="rId447" Type="http://schemas.openxmlformats.org/officeDocument/2006/relationships/image" Target="../media/image1168.png"/><Relationship Id="rId794" Type="http://schemas.openxmlformats.org/officeDocument/2006/relationships/customXml" Target="../ink/ink1351.xml"/><Relationship Id="rId1077" Type="http://schemas.openxmlformats.org/officeDocument/2006/relationships/customXml" Target="../ink/ink1493.xml"/><Relationship Id="rId1200" Type="http://schemas.openxmlformats.org/officeDocument/2006/relationships/image" Target="../media/image1544.png"/><Relationship Id="rId654" Type="http://schemas.openxmlformats.org/officeDocument/2006/relationships/customXml" Target="../ink/ink1281.xml"/><Relationship Id="rId861" Type="http://schemas.openxmlformats.org/officeDocument/2006/relationships/image" Target="../media/image1375.png"/><Relationship Id="rId959" Type="http://schemas.openxmlformats.org/officeDocument/2006/relationships/image" Target="../media/image1424.png"/><Relationship Id="rId1284" Type="http://schemas.openxmlformats.org/officeDocument/2006/relationships/image" Target="../media/image1586.png"/><Relationship Id="rId1491" Type="http://schemas.openxmlformats.org/officeDocument/2006/relationships/customXml" Target="../ink/ink1700.xml"/><Relationship Id="rId1505" Type="http://schemas.openxmlformats.org/officeDocument/2006/relationships/customXml" Target="../ink/ink1707.xml"/><Relationship Id="rId293" Type="http://schemas.openxmlformats.org/officeDocument/2006/relationships/image" Target="../media/image1091.png"/><Relationship Id="rId307" Type="http://schemas.openxmlformats.org/officeDocument/2006/relationships/image" Target="../media/image1098.png"/><Relationship Id="rId514" Type="http://schemas.openxmlformats.org/officeDocument/2006/relationships/customXml" Target="../ink/ink1211.xml"/><Relationship Id="rId721" Type="http://schemas.openxmlformats.org/officeDocument/2006/relationships/image" Target="../media/image1305.png"/><Relationship Id="rId1144" Type="http://schemas.openxmlformats.org/officeDocument/2006/relationships/image" Target="../media/image1516.png"/><Relationship Id="rId1351" Type="http://schemas.openxmlformats.org/officeDocument/2006/relationships/customXml" Target="../ink/ink1630.xml"/><Relationship Id="rId1449" Type="http://schemas.openxmlformats.org/officeDocument/2006/relationships/customXml" Target="../ink/ink1679.xml"/><Relationship Id="rId88" Type="http://schemas.openxmlformats.org/officeDocument/2006/relationships/customXml" Target="../ink/ink997.xml"/><Relationship Id="rId153" Type="http://schemas.openxmlformats.org/officeDocument/2006/relationships/image" Target="../media/image1023.png"/><Relationship Id="rId360" Type="http://schemas.openxmlformats.org/officeDocument/2006/relationships/customXml" Target="../ink/ink1134.xml"/><Relationship Id="rId598" Type="http://schemas.openxmlformats.org/officeDocument/2006/relationships/customXml" Target="../ink/ink1253.xml"/><Relationship Id="rId819" Type="http://schemas.openxmlformats.org/officeDocument/2006/relationships/image" Target="../media/image1354.png"/><Relationship Id="rId1004" Type="http://schemas.openxmlformats.org/officeDocument/2006/relationships/image" Target="../media/image1446.png"/><Relationship Id="rId1211" Type="http://schemas.openxmlformats.org/officeDocument/2006/relationships/customXml" Target="../ink/ink1560.xml"/><Relationship Id="rId220" Type="http://schemas.openxmlformats.org/officeDocument/2006/relationships/customXml" Target="../ink/ink1063.xml"/><Relationship Id="rId458" Type="http://schemas.openxmlformats.org/officeDocument/2006/relationships/customXml" Target="../ink/ink1183.xml"/><Relationship Id="rId665" Type="http://schemas.openxmlformats.org/officeDocument/2006/relationships/image" Target="../media/image1277.png"/><Relationship Id="rId872" Type="http://schemas.openxmlformats.org/officeDocument/2006/relationships/customXml" Target="../ink/ink1390.xml"/><Relationship Id="rId1088" Type="http://schemas.openxmlformats.org/officeDocument/2006/relationships/image" Target="../media/image1488.png"/><Relationship Id="rId1295" Type="http://schemas.openxmlformats.org/officeDocument/2006/relationships/customXml" Target="../ink/ink1602.xml"/><Relationship Id="rId1309" Type="http://schemas.openxmlformats.org/officeDocument/2006/relationships/customXml" Target="../ink/ink1609.xml"/><Relationship Id="rId1516" Type="http://schemas.openxmlformats.org/officeDocument/2006/relationships/image" Target="../media/image1701.png"/><Relationship Id="rId15" Type="http://schemas.openxmlformats.org/officeDocument/2006/relationships/image" Target="../media/image954.png"/><Relationship Id="rId318" Type="http://schemas.openxmlformats.org/officeDocument/2006/relationships/customXml" Target="../ink/ink1113.xml"/><Relationship Id="rId525" Type="http://schemas.openxmlformats.org/officeDocument/2006/relationships/image" Target="../media/image1207.png"/><Relationship Id="rId732" Type="http://schemas.openxmlformats.org/officeDocument/2006/relationships/customXml" Target="../ink/ink1320.xml"/><Relationship Id="rId1155" Type="http://schemas.openxmlformats.org/officeDocument/2006/relationships/customXml" Target="../ink/ink1532.xml"/><Relationship Id="rId1362" Type="http://schemas.openxmlformats.org/officeDocument/2006/relationships/image" Target="../media/image1624.png"/><Relationship Id="rId99" Type="http://schemas.openxmlformats.org/officeDocument/2006/relationships/image" Target="../media/image996.png"/><Relationship Id="rId164" Type="http://schemas.openxmlformats.org/officeDocument/2006/relationships/customXml" Target="../ink/ink1035.xml"/><Relationship Id="rId371" Type="http://schemas.openxmlformats.org/officeDocument/2006/relationships/image" Target="../media/image1130.png"/><Relationship Id="rId1015" Type="http://schemas.openxmlformats.org/officeDocument/2006/relationships/customXml" Target="../ink/ink1462.xml"/><Relationship Id="rId1222" Type="http://schemas.openxmlformats.org/officeDocument/2006/relationships/image" Target="../media/image1555.png"/><Relationship Id="rId469" Type="http://schemas.openxmlformats.org/officeDocument/2006/relationships/image" Target="../media/image1179.png"/><Relationship Id="rId676" Type="http://schemas.openxmlformats.org/officeDocument/2006/relationships/customXml" Target="../ink/ink1292.xml"/><Relationship Id="rId883" Type="http://schemas.openxmlformats.org/officeDocument/2006/relationships/image" Target="../media/image1386.png"/><Relationship Id="rId1099" Type="http://schemas.openxmlformats.org/officeDocument/2006/relationships/customXml" Target="../ink/ink1504.xml"/><Relationship Id="rId1527" Type="http://schemas.openxmlformats.org/officeDocument/2006/relationships/customXml" Target="../ink/ink1718.xml"/><Relationship Id="rId26" Type="http://schemas.openxmlformats.org/officeDocument/2006/relationships/customXml" Target="../ink/ink966.xml"/><Relationship Id="rId231" Type="http://schemas.openxmlformats.org/officeDocument/2006/relationships/image" Target="../media/image1061.png"/><Relationship Id="rId329" Type="http://schemas.openxmlformats.org/officeDocument/2006/relationships/image" Target="../media/image1109.png"/><Relationship Id="rId536" Type="http://schemas.openxmlformats.org/officeDocument/2006/relationships/customXml" Target="../ink/ink1222.xml"/><Relationship Id="rId1166" Type="http://schemas.openxmlformats.org/officeDocument/2006/relationships/image" Target="../media/image1527.png"/><Relationship Id="rId1373" Type="http://schemas.openxmlformats.org/officeDocument/2006/relationships/customXml" Target="../ink/ink1641.xml"/><Relationship Id="rId175" Type="http://schemas.openxmlformats.org/officeDocument/2006/relationships/image" Target="../media/image1034.png"/><Relationship Id="rId743" Type="http://schemas.openxmlformats.org/officeDocument/2006/relationships/image" Target="../media/image1316.png"/><Relationship Id="rId950" Type="http://schemas.openxmlformats.org/officeDocument/2006/relationships/customXml" Target="../ink/ink1429.xml"/><Relationship Id="rId1026" Type="http://schemas.openxmlformats.org/officeDocument/2006/relationships/image" Target="../media/image1457.png"/><Relationship Id="rId382" Type="http://schemas.openxmlformats.org/officeDocument/2006/relationships/customXml" Target="../ink/ink1145.xml"/><Relationship Id="rId603" Type="http://schemas.openxmlformats.org/officeDocument/2006/relationships/image" Target="../media/image1246.png"/><Relationship Id="rId687" Type="http://schemas.openxmlformats.org/officeDocument/2006/relationships/image" Target="../media/image1288.png"/><Relationship Id="rId810" Type="http://schemas.openxmlformats.org/officeDocument/2006/relationships/customXml" Target="../ink/ink1359.xml"/><Relationship Id="rId908" Type="http://schemas.openxmlformats.org/officeDocument/2006/relationships/customXml" Target="../ink/ink1408.xml"/><Relationship Id="rId1233" Type="http://schemas.openxmlformats.org/officeDocument/2006/relationships/customXml" Target="../ink/ink1571.xml"/><Relationship Id="rId1440" Type="http://schemas.openxmlformats.org/officeDocument/2006/relationships/image" Target="../media/image1663.png"/><Relationship Id="rId1538" Type="http://schemas.openxmlformats.org/officeDocument/2006/relationships/image" Target="../media/image1712.png"/><Relationship Id="rId242" Type="http://schemas.openxmlformats.org/officeDocument/2006/relationships/customXml" Target="../ink/ink1074.xml"/><Relationship Id="rId894" Type="http://schemas.openxmlformats.org/officeDocument/2006/relationships/customXml" Target="../ink/ink1401.xml"/><Relationship Id="rId1177" Type="http://schemas.openxmlformats.org/officeDocument/2006/relationships/customXml" Target="../ink/ink1543.xml"/><Relationship Id="rId1300" Type="http://schemas.openxmlformats.org/officeDocument/2006/relationships/image" Target="../media/image1594.png"/><Relationship Id="rId37" Type="http://schemas.openxmlformats.org/officeDocument/2006/relationships/image" Target="../media/image965.png"/><Relationship Id="rId102" Type="http://schemas.openxmlformats.org/officeDocument/2006/relationships/customXml" Target="../ink/ink1004.xml"/><Relationship Id="rId547" Type="http://schemas.openxmlformats.org/officeDocument/2006/relationships/image" Target="../media/image1218.png"/><Relationship Id="rId754" Type="http://schemas.openxmlformats.org/officeDocument/2006/relationships/customXml" Target="../ink/ink1331.xml"/><Relationship Id="rId961" Type="http://schemas.openxmlformats.org/officeDocument/2006/relationships/image" Target="../media/image1425.png"/><Relationship Id="rId1384" Type="http://schemas.openxmlformats.org/officeDocument/2006/relationships/image" Target="../media/image1635.png"/><Relationship Id="rId90" Type="http://schemas.openxmlformats.org/officeDocument/2006/relationships/customXml" Target="../ink/ink998.xml"/><Relationship Id="rId186" Type="http://schemas.openxmlformats.org/officeDocument/2006/relationships/customXml" Target="../ink/ink1046.xml"/><Relationship Id="rId393" Type="http://schemas.openxmlformats.org/officeDocument/2006/relationships/image" Target="../media/image1141.png"/><Relationship Id="rId407" Type="http://schemas.openxmlformats.org/officeDocument/2006/relationships/image" Target="../media/image1148.png"/><Relationship Id="rId614" Type="http://schemas.openxmlformats.org/officeDocument/2006/relationships/customXml" Target="../ink/ink1261.xml"/><Relationship Id="rId821" Type="http://schemas.openxmlformats.org/officeDocument/2006/relationships/image" Target="../media/image1355.png"/><Relationship Id="rId1037" Type="http://schemas.openxmlformats.org/officeDocument/2006/relationships/customXml" Target="../ink/ink1473.xml"/><Relationship Id="rId1244" Type="http://schemas.openxmlformats.org/officeDocument/2006/relationships/image" Target="../media/image1566.png"/><Relationship Id="rId1451" Type="http://schemas.openxmlformats.org/officeDocument/2006/relationships/customXml" Target="../ink/ink1680.xml"/><Relationship Id="rId253" Type="http://schemas.openxmlformats.org/officeDocument/2006/relationships/image" Target="../media/image1072.png"/><Relationship Id="rId460" Type="http://schemas.openxmlformats.org/officeDocument/2006/relationships/customXml" Target="../ink/ink1184.xml"/><Relationship Id="rId698" Type="http://schemas.openxmlformats.org/officeDocument/2006/relationships/customXml" Target="../ink/ink1303.xml"/><Relationship Id="rId919" Type="http://schemas.openxmlformats.org/officeDocument/2006/relationships/image" Target="../media/image1404.png"/><Relationship Id="rId1090" Type="http://schemas.openxmlformats.org/officeDocument/2006/relationships/image" Target="../media/image1489.png"/><Relationship Id="rId1104" Type="http://schemas.openxmlformats.org/officeDocument/2006/relationships/image" Target="../media/image1496.png"/><Relationship Id="rId1311" Type="http://schemas.openxmlformats.org/officeDocument/2006/relationships/customXml" Target="../ink/ink1610.xml"/><Relationship Id="rId1549" Type="http://schemas.openxmlformats.org/officeDocument/2006/relationships/customXml" Target="../ink/ink1729.xml"/><Relationship Id="rId48" Type="http://schemas.openxmlformats.org/officeDocument/2006/relationships/customXml" Target="../ink/ink977.xml"/><Relationship Id="rId113" Type="http://schemas.openxmlformats.org/officeDocument/2006/relationships/image" Target="../media/image1003.png"/><Relationship Id="rId320" Type="http://schemas.openxmlformats.org/officeDocument/2006/relationships/customXml" Target="../ink/ink1114.xml"/><Relationship Id="rId558" Type="http://schemas.openxmlformats.org/officeDocument/2006/relationships/customXml" Target="../ink/ink1233.xml"/><Relationship Id="rId765" Type="http://schemas.openxmlformats.org/officeDocument/2006/relationships/image" Target="../media/image1327.png"/><Relationship Id="rId972" Type="http://schemas.openxmlformats.org/officeDocument/2006/relationships/customXml" Target="../ink/ink1440.xml"/><Relationship Id="rId1188" Type="http://schemas.openxmlformats.org/officeDocument/2006/relationships/image" Target="../media/image1538.png"/><Relationship Id="rId1395" Type="http://schemas.openxmlformats.org/officeDocument/2006/relationships/customXml" Target="../ink/ink1652.xml"/><Relationship Id="rId1409" Type="http://schemas.openxmlformats.org/officeDocument/2006/relationships/customXml" Target="../ink/ink1659.xml"/><Relationship Id="rId197" Type="http://schemas.openxmlformats.org/officeDocument/2006/relationships/image" Target="../media/image1045.png"/><Relationship Id="rId418" Type="http://schemas.openxmlformats.org/officeDocument/2006/relationships/customXml" Target="../ink/ink1163.xml"/><Relationship Id="rId625" Type="http://schemas.openxmlformats.org/officeDocument/2006/relationships/image" Target="../media/image1257.png"/><Relationship Id="rId832" Type="http://schemas.openxmlformats.org/officeDocument/2006/relationships/customXml" Target="../ink/ink1370.xml"/><Relationship Id="rId1048" Type="http://schemas.openxmlformats.org/officeDocument/2006/relationships/image" Target="../media/image1468.png"/><Relationship Id="rId1255" Type="http://schemas.openxmlformats.org/officeDocument/2006/relationships/customXml" Target="../ink/ink1582.xml"/><Relationship Id="rId1462" Type="http://schemas.openxmlformats.org/officeDocument/2006/relationships/image" Target="../media/image1674.png"/><Relationship Id="rId264" Type="http://schemas.openxmlformats.org/officeDocument/2006/relationships/customXml" Target="../ink/ink1085.xml"/><Relationship Id="rId471" Type="http://schemas.openxmlformats.org/officeDocument/2006/relationships/image" Target="../media/image1180.png"/><Relationship Id="rId1115" Type="http://schemas.openxmlformats.org/officeDocument/2006/relationships/customXml" Target="../ink/ink1512.xml"/><Relationship Id="rId1322" Type="http://schemas.openxmlformats.org/officeDocument/2006/relationships/image" Target="../media/image1605.png"/><Relationship Id="rId59" Type="http://schemas.openxmlformats.org/officeDocument/2006/relationships/image" Target="../media/image976.png"/><Relationship Id="rId124" Type="http://schemas.openxmlformats.org/officeDocument/2006/relationships/customXml" Target="../ink/ink1015.xml"/><Relationship Id="rId569" Type="http://schemas.openxmlformats.org/officeDocument/2006/relationships/image" Target="../media/image1229.png"/><Relationship Id="rId776" Type="http://schemas.openxmlformats.org/officeDocument/2006/relationships/customXml" Target="../ink/ink1342.xml"/><Relationship Id="rId983" Type="http://schemas.openxmlformats.org/officeDocument/2006/relationships/customXml" Target="../ink/ink1446.xml"/><Relationship Id="rId1199" Type="http://schemas.openxmlformats.org/officeDocument/2006/relationships/customXml" Target="../ink/ink1554.xml"/><Relationship Id="rId331" Type="http://schemas.openxmlformats.org/officeDocument/2006/relationships/image" Target="../media/image1110.png"/><Relationship Id="rId429" Type="http://schemas.openxmlformats.org/officeDocument/2006/relationships/image" Target="../media/image1159.png"/><Relationship Id="rId636" Type="http://schemas.openxmlformats.org/officeDocument/2006/relationships/customXml" Target="../ink/ink1272.xml"/><Relationship Id="rId1059" Type="http://schemas.openxmlformats.org/officeDocument/2006/relationships/customXml" Target="../ink/ink1484.xml"/><Relationship Id="rId1266" Type="http://schemas.openxmlformats.org/officeDocument/2006/relationships/image" Target="../media/image1577.png"/><Relationship Id="rId1473" Type="http://schemas.openxmlformats.org/officeDocument/2006/relationships/customXml" Target="../ink/ink1691.xml"/><Relationship Id="rId843" Type="http://schemas.openxmlformats.org/officeDocument/2006/relationships/image" Target="../media/image1366.png"/><Relationship Id="rId1126" Type="http://schemas.openxmlformats.org/officeDocument/2006/relationships/image" Target="../media/image1507.png"/><Relationship Id="rId275" Type="http://schemas.openxmlformats.org/officeDocument/2006/relationships/image" Target="../media/image1082.png"/><Relationship Id="rId482" Type="http://schemas.openxmlformats.org/officeDocument/2006/relationships/customXml" Target="../ink/ink1195.xml"/><Relationship Id="rId703" Type="http://schemas.openxmlformats.org/officeDocument/2006/relationships/image" Target="../media/image1296.png"/><Relationship Id="rId910" Type="http://schemas.openxmlformats.org/officeDocument/2006/relationships/customXml" Target="../ink/ink1409.xml"/><Relationship Id="rId1333" Type="http://schemas.openxmlformats.org/officeDocument/2006/relationships/customXml" Target="../ink/ink1621.xml"/><Relationship Id="rId1540" Type="http://schemas.openxmlformats.org/officeDocument/2006/relationships/image" Target="../media/image1713.png"/><Relationship Id="rId135" Type="http://schemas.openxmlformats.org/officeDocument/2006/relationships/image" Target="../media/image1014.png"/><Relationship Id="rId342" Type="http://schemas.openxmlformats.org/officeDocument/2006/relationships/customXml" Target="../ink/ink1125.xml"/><Relationship Id="rId787" Type="http://schemas.openxmlformats.org/officeDocument/2006/relationships/image" Target="../media/image1338.png"/><Relationship Id="rId994" Type="http://schemas.openxmlformats.org/officeDocument/2006/relationships/image" Target="../media/image1441.png"/><Relationship Id="rId1400" Type="http://schemas.openxmlformats.org/officeDocument/2006/relationships/image" Target="../media/image1643.png"/><Relationship Id="rId202" Type="http://schemas.openxmlformats.org/officeDocument/2006/relationships/customXml" Target="../ink/ink1054.xml"/><Relationship Id="rId647" Type="http://schemas.openxmlformats.org/officeDocument/2006/relationships/image" Target="../media/image1268.png"/><Relationship Id="rId854" Type="http://schemas.openxmlformats.org/officeDocument/2006/relationships/customXml" Target="../ink/ink1381.xml"/><Relationship Id="rId1277" Type="http://schemas.openxmlformats.org/officeDocument/2006/relationships/customXml" Target="../ink/ink1593.xml"/><Relationship Id="rId1484" Type="http://schemas.openxmlformats.org/officeDocument/2006/relationships/image" Target="../media/image1685.png"/><Relationship Id="rId286" Type="http://schemas.openxmlformats.org/officeDocument/2006/relationships/customXml" Target="../ink/ink1097.xml"/><Relationship Id="rId493" Type="http://schemas.openxmlformats.org/officeDocument/2006/relationships/image" Target="../media/image1191.png"/><Relationship Id="rId507" Type="http://schemas.openxmlformats.org/officeDocument/2006/relationships/image" Target="../media/image1198.png"/><Relationship Id="rId714" Type="http://schemas.openxmlformats.org/officeDocument/2006/relationships/customXml" Target="../ink/ink1311.xml"/><Relationship Id="rId921" Type="http://schemas.openxmlformats.org/officeDocument/2006/relationships/image" Target="../media/image1405.png"/><Relationship Id="rId1137" Type="http://schemas.openxmlformats.org/officeDocument/2006/relationships/customXml" Target="../ink/ink1523.xml"/><Relationship Id="rId1344" Type="http://schemas.openxmlformats.org/officeDocument/2006/relationships/image" Target="../media/image1616.png"/><Relationship Id="rId1551" Type="http://schemas.openxmlformats.org/officeDocument/2006/relationships/customXml" Target="../ink/ink1730.xml"/><Relationship Id="rId50" Type="http://schemas.openxmlformats.org/officeDocument/2006/relationships/customXml" Target="../ink/ink978.xml"/><Relationship Id="rId146" Type="http://schemas.openxmlformats.org/officeDocument/2006/relationships/customXml" Target="../ink/ink1026.xml"/><Relationship Id="rId353" Type="http://schemas.openxmlformats.org/officeDocument/2006/relationships/image" Target="../media/image1121.png"/><Relationship Id="rId560" Type="http://schemas.openxmlformats.org/officeDocument/2006/relationships/customXml" Target="../ink/ink1234.xml"/><Relationship Id="rId798" Type="http://schemas.openxmlformats.org/officeDocument/2006/relationships/customXml" Target="../ink/ink1353.xml"/><Relationship Id="rId1190" Type="http://schemas.openxmlformats.org/officeDocument/2006/relationships/image" Target="../media/image1539.png"/><Relationship Id="rId1204" Type="http://schemas.openxmlformats.org/officeDocument/2006/relationships/image" Target="../media/image1546.png"/><Relationship Id="rId1411" Type="http://schemas.openxmlformats.org/officeDocument/2006/relationships/customXml" Target="../ink/ink1660.xml"/><Relationship Id="rId213" Type="http://schemas.openxmlformats.org/officeDocument/2006/relationships/image" Target="../media/image1052.png"/><Relationship Id="rId420" Type="http://schemas.openxmlformats.org/officeDocument/2006/relationships/customXml" Target="../ink/ink1164.xml"/><Relationship Id="rId658" Type="http://schemas.openxmlformats.org/officeDocument/2006/relationships/customXml" Target="../ink/ink1283.xml"/><Relationship Id="rId865" Type="http://schemas.openxmlformats.org/officeDocument/2006/relationships/image" Target="../media/image1377.png"/><Relationship Id="rId1050" Type="http://schemas.openxmlformats.org/officeDocument/2006/relationships/image" Target="../media/image1469.png"/><Relationship Id="rId1288" Type="http://schemas.openxmlformats.org/officeDocument/2006/relationships/image" Target="../media/image1588.png"/><Relationship Id="rId1495" Type="http://schemas.openxmlformats.org/officeDocument/2006/relationships/customXml" Target="../ink/ink1702.xml"/><Relationship Id="rId1509" Type="http://schemas.openxmlformats.org/officeDocument/2006/relationships/customXml" Target="../ink/ink1709.xml"/><Relationship Id="rId297" Type="http://schemas.openxmlformats.org/officeDocument/2006/relationships/image" Target="../media/image1093.png"/><Relationship Id="rId518" Type="http://schemas.openxmlformats.org/officeDocument/2006/relationships/customXml" Target="../ink/ink1213.xml"/><Relationship Id="rId725" Type="http://schemas.openxmlformats.org/officeDocument/2006/relationships/image" Target="../media/image1307.png"/><Relationship Id="rId932" Type="http://schemas.openxmlformats.org/officeDocument/2006/relationships/customXml" Target="../ink/ink1420.xml"/><Relationship Id="rId1148" Type="http://schemas.openxmlformats.org/officeDocument/2006/relationships/image" Target="../media/image1518.png"/><Relationship Id="rId1355" Type="http://schemas.openxmlformats.org/officeDocument/2006/relationships/customXml" Target="../ink/ink1632.xml"/><Relationship Id="rId1562" Type="http://schemas.openxmlformats.org/officeDocument/2006/relationships/image" Target="../media/image1724.png"/><Relationship Id="rId157" Type="http://schemas.openxmlformats.org/officeDocument/2006/relationships/image" Target="../media/image1025.png"/><Relationship Id="rId364" Type="http://schemas.openxmlformats.org/officeDocument/2006/relationships/customXml" Target="../ink/ink1136.xml"/><Relationship Id="rId1008" Type="http://schemas.openxmlformats.org/officeDocument/2006/relationships/image" Target="../media/image1448.png"/><Relationship Id="rId1215" Type="http://schemas.openxmlformats.org/officeDocument/2006/relationships/customXml" Target="../ink/ink1562.xml"/><Relationship Id="rId1422" Type="http://schemas.openxmlformats.org/officeDocument/2006/relationships/image" Target="../media/image1654.png"/><Relationship Id="rId61" Type="http://schemas.openxmlformats.org/officeDocument/2006/relationships/image" Target="../media/image977.png"/><Relationship Id="rId571" Type="http://schemas.openxmlformats.org/officeDocument/2006/relationships/image" Target="../media/image1230.png"/><Relationship Id="rId669" Type="http://schemas.openxmlformats.org/officeDocument/2006/relationships/image" Target="../media/image1279.png"/><Relationship Id="rId876" Type="http://schemas.openxmlformats.org/officeDocument/2006/relationships/customXml" Target="../ink/ink1392.xml"/><Relationship Id="rId1299" Type="http://schemas.openxmlformats.org/officeDocument/2006/relationships/customXml" Target="../ink/ink1604.xml"/><Relationship Id="rId19" Type="http://schemas.openxmlformats.org/officeDocument/2006/relationships/image" Target="../media/image956.png"/><Relationship Id="rId224" Type="http://schemas.openxmlformats.org/officeDocument/2006/relationships/customXml" Target="../ink/ink1065.xml"/><Relationship Id="rId431" Type="http://schemas.openxmlformats.org/officeDocument/2006/relationships/image" Target="../media/image1160.png"/><Relationship Id="rId529" Type="http://schemas.openxmlformats.org/officeDocument/2006/relationships/image" Target="../media/image1209.png"/><Relationship Id="rId736" Type="http://schemas.openxmlformats.org/officeDocument/2006/relationships/customXml" Target="../ink/ink1322.xml"/><Relationship Id="rId1061" Type="http://schemas.openxmlformats.org/officeDocument/2006/relationships/customXml" Target="../ink/ink1485.xml"/><Relationship Id="rId1159" Type="http://schemas.openxmlformats.org/officeDocument/2006/relationships/customXml" Target="../ink/ink1534.xml"/><Relationship Id="rId1366" Type="http://schemas.openxmlformats.org/officeDocument/2006/relationships/image" Target="../media/image1626.png"/><Relationship Id="rId168" Type="http://schemas.openxmlformats.org/officeDocument/2006/relationships/customXml" Target="../ink/ink1037.xml"/><Relationship Id="rId943" Type="http://schemas.openxmlformats.org/officeDocument/2006/relationships/image" Target="../media/image1416.png"/><Relationship Id="rId1019" Type="http://schemas.openxmlformats.org/officeDocument/2006/relationships/customXml" Target="../ink/ink1464.xml"/><Relationship Id="rId1573" Type="http://schemas.openxmlformats.org/officeDocument/2006/relationships/customXml" Target="../ink/ink1741.xml"/><Relationship Id="rId72" Type="http://schemas.openxmlformats.org/officeDocument/2006/relationships/customXml" Target="../ink/ink989.xml"/><Relationship Id="rId375" Type="http://schemas.openxmlformats.org/officeDocument/2006/relationships/image" Target="../media/image1132.png"/><Relationship Id="rId582" Type="http://schemas.openxmlformats.org/officeDocument/2006/relationships/customXml" Target="../ink/ink1245.xml"/><Relationship Id="rId803" Type="http://schemas.openxmlformats.org/officeDocument/2006/relationships/image" Target="../media/image1346.png"/><Relationship Id="rId1226" Type="http://schemas.openxmlformats.org/officeDocument/2006/relationships/image" Target="../media/image1557.png"/><Relationship Id="rId1433" Type="http://schemas.openxmlformats.org/officeDocument/2006/relationships/customXml" Target="../ink/ink1671.xml"/><Relationship Id="rId3" Type="http://schemas.openxmlformats.org/officeDocument/2006/relationships/image" Target="../media/image5100.png"/><Relationship Id="rId235" Type="http://schemas.openxmlformats.org/officeDocument/2006/relationships/image" Target="../media/image1063.png"/><Relationship Id="rId442" Type="http://schemas.openxmlformats.org/officeDocument/2006/relationships/customXml" Target="../ink/ink1175.xml"/><Relationship Id="rId887" Type="http://schemas.openxmlformats.org/officeDocument/2006/relationships/image" Target="../media/image1388.png"/><Relationship Id="rId1072" Type="http://schemas.openxmlformats.org/officeDocument/2006/relationships/image" Target="../media/image1480.png"/><Relationship Id="rId1500" Type="http://schemas.openxmlformats.org/officeDocument/2006/relationships/image" Target="../media/image1693.png"/><Relationship Id="rId302" Type="http://schemas.openxmlformats.org/officeDocument/2006/relationships/customXml" Target="../ink/ink1105.xml"/><Relationship Id="rId747" Type="http://schemas.openxmlformats.org/officeDocument/2006/relationships/image" Target="../media/image1318.png"/><Relationship Id="rId954" Type="http://schemas.openxmlformats.org/officeDocument/2006/relationships/customXml" Target="../ink/ink1431.xml"/><Relationship Id="rId1377" Type="http://schemas.openxmlformats.org/officeDocument/2006/relationships/customXml" Target="../ink/ink1643.xml"/><Relationship Id="rId83" Type="http://schemas.openxmlformats.org/officeDocument/2006/relationships/image" Target="../media/image988.png"/><Relationship Id="rId179" Type="http://schemas.openxmlformats.org/officeDocument/2006/relationships/image" Target="../media/image1036.png"/><Relationship Id="rId386" Type="http://schemas.openxmlformats.org/officeDocument/2006/relationships/customXml" Target="../ink/ink1147.xml"/><Relationship Id="rId593" Type="http://schemas.openxmlformats.org/officeDocument/2006/relationships/image" Target="../media/image1241.png"/><Relationship Id="rId607" Type="http://schemas.openxmlformats.org/officeDocument/2006/relationships/image" Target="../media/image1248.png"/><Relationship Id="rId814" Type="http://schemas.openxmlformats.org/officeDocument/2006/relationships/customXml" Target="../ink/ink1361.xml"/><Relationship Id="rId1237" Type="http://schemas.openxmlformats.org/officeDocument/2006/relationships/customXml" Target="../ink/ink1573.xml"/><Relationship Id="rId1444" Type="http://schemas.openxmlformats.org/officeDocument/2006/relationships/image" Target="../media/image1665.png"/><Relationship Id="rId246" Type="http://schemas.openxmlformats.org/officeDocument/2006/relationships/customXml" Target="../ink/ink1076.xml"/><Relationship Id="rId453" Type="http://schemas.openxmlformats.org/officeDocument/2006/relationships/image" Target="../media/image1171.png"/><Relationship Id="rId660" Type="http://schemas.openxmlformats.org/officeDocument/2006/relationships/customXml" Target="../ink/ink1284.xml"/><Relationship Id="rId898" Type="http://schemas.openxmlformats.org/officeDocument/2006/relationships/customXml" Target="../ink/ink1403.xml"/><Relationship Id="rId1083" Type="http://schemas.openxmlformats.org/officeDocument/2006/relationships/customXml" Target="../ink/ink1496.xml"/><Relationship Id="rId1290" Type="http://schemas.openxmlformats.org/officeDocument/2006/relationships/image" Target="../media/image1589.png"/><Relationship Id="rId1304" Type="http://schemas.openxmlformats.org/officeDocument/2006/relationships/image" Target="../media/image1596.png"/><Relationship Id="rId1511" Type="http://schemas.openxmlformats.org/officeDocument/2006/relationships/customXml" Target="../ink/ink1710.xml"/><Relationship Id="rId106" Type="http://schemas.openxmlformats.org/officeDocument/2006/relationships/customXml" Target="../ink/ink1006.xml"/><Relationship Id="rId313" Type="http://schemas.openxmlformats.org/officeDocument/2006/relationships/image" Target="../media/image1101.png"/><Relationship Id="rId758" Type="http://schemas.openxmlformats.org/officeDocument/2006/relationships/customXml" Target="../ink/ink1333.xml"/><Relationship Id="rId965" Type="http://schemas.openxmlformats.org/officeDocument/2006/relationships/image" Target="../media/image1427.png"/><Relationship Id="rId1150" Type="http://schemas.openxmlformats.org/officeDocument/2006/relationships/image" Target="../media/image1519.png"/><Relationship Id="rId1388" Type="http://schemas.openxmlformats.org/officeDocument/2006/relationships/image" Target="../media/image1637.png"/><Relationship Id="rId10" Type="http://schemas.openxmlformats.org/officeDocument/2006/relationships/customXml" Target="../ink/ink958.xml"/><Relationship Id="rId94" Type="http://schemas.openxmlformats.org/officeDocument/2006/relationships/customXml" Target="../ink/ink1000.xml"/><Relationship Id="rId397" Type="http://schemas.openxmlformats.org/officeDocument/2006/relationships/image" Target="../media/image1143.png"/><Relationship Id="rId520" Type="http://schemas.openxmlformats.org/officeDocument/2006/relationships/customXml" Target="../ink/ink1214.xml"/><Relationship Id="rId618" Type="http://schemas.openxmlformats.org/officeDocument/2006/relationships/customXml" Target="../ink/ink1263.xml"/><Relationship Id="rId825" Type="http://schemas.openxmlformats.org/officeDocument/2006/relationships/image" Target="../media/image1357.png"/><Relationship Id="rId1248" Type="http://schemas.openxmlformats.org/officeDocument/2006/relationships/image" Target="../media/image1568.png"/><Relationship Id="rId1455" Type="http://schemas.openxmlformats.org/officeDocument/2006/relationships/customXml" Target="../ink/ink1682.xml"/><Relationship Id="rId257" Type="http://schemas.openxmlformats.org/officeDocument/2006/relationships/image" Target="../media/image1074.png"/><Relationship Id="rId464" Type="http://schemas.openxmlformats.org/officeDocument/2006/relationships/customXml" Target="../ink/ink1186.xml"/><Relationship Id="rId1010" Type="http://schemas.openxmlformats.org/officeDocument/2006/relationships/image" Target="../media/image1449.png"/><Relationship Id="rId1094" Type="http://schemas.openxmlformats.org/officeDocument/2006/relationships/image" Target="../media/image1491.png"/><Relationship Id="rId1108" Type="http://schemas.openxmlformats.org/officeDocument/2006/relationships/image" Target="../media/image1498.png"/><Relationship Id="rId1315" Type="http://schemas.openxmlformats.org/officeDocument/2006/relationships/customXml" Target="../ink/ink1612.xml"/><Relationship Id="rId117" Type="http://schemas.openxmlformats.org/officeDocument/2006/relationships/image" Target="../media/image1005.png"/><Relationship Id="rId671" Type="http://schemas.openxmlformats.org/officeDocument/2006/relationships/image" Target="../media/image1280.png"/><Relationship Id="rId769" Type="http://schemas.openxmlformats.org/officeDocument/2006/relationships/image" Target="../media/image1329.png"/><Relationship Id="rId976" Type="http://schemas.openxmlformats.org/officeDocument/2006/relationships/customXml" Target="../ink/ink1442.xml"/><Relationship Id="rId1399" Type="http://schemas.openxmlformats.org/officeDocument/2006/relationships/customXml" Target="../ink/ink1654.xml"/><Relationship Id="rId324" Type="http://schemas.openxmlformats.org/officeDocument/2006/relationships/customXml" Target="../ink/ink1116.xml"/><Relationship Id="rId531" Type="http://schemas.openxmlformats.org/officeDocument/2006/relationships/image" Target="../media/image1210.png"/><Relationship Id="rId629" Type="http://schemas.openxmlformats.org/officeDocument/2006/relationships/image" Target="../media/image1259.png"/><Relationship Id="rId1161" Type="http://schemas.openxmlformats.org/officeDocument/2006/relationships/customXml" Target="../ink/ink1535.xml"/><Relationship Id="rId1259" Type="http://schemas.openxmlformats.org/officeDocument/2006/relationships/customXml" Target="../ink/ink1584.xml"/><Relationship Id="rId1466" Type="http://schemas.openxmlformats.org/officeDocument/2006/relationships/image" Target="../media/image1676.png"/><Relationship Id="rId836" Type="http://schemas.openxmlformats.org/officeDocument/2006/relationships/customXml" Target="../ink/ink1372.xml"/><Relationship Id="rId1021" Type="http://schemas.openxmlformats.org/officeDocument/2006/relationships/customXml" Target="../ink/ink1465.xml"/><Relationship Id="rId1119" Type="http://schemas.openxmlformats.org/officeDocument/2006/relationships/customXml" Target="../ink/ink1514.xml"/><Relationship Id="rId903" Type="http://schemas.openxmlformats.org/officeDocument/2006/relationships/image" Target="../media/image1396.png"/><Relationship Id="rId1326" Type="http://schemas.openxmlformats.org/officeDocument/2006/relationships/image" Target="../media/image1607.png"/><Relationship Id="rId1533" Type="http://schemas.openxmlformats.org/officeDocument/2006/relationships/customXml" Target="../ink/ink1721.xml"/><Relationship Id="rId32" Type="http://schemas.openxmlformats.org/officeDocument/2006/relationships/customXml" Target="../ink/ink969.xml"/><Relationship Id="rId181" Type="http://schemas.openxmlformats.org/officeDocument/2006/relationships/image" Target="../media/image1037.png"/><Relationship Id="rId279" Type="http://schemas.openxmlformats.org/officeDocument/2006/relationships/image" Target="../media/image1084.png"/><Relationship Id="rId486" Type="http://schemas.openxmlformats.org/officeDocument/2006/relationships/customXml" Target="../ink/ink1197.xml"/><Relationship Id="rId693" Type="http://schemas.openxmlformats.org/officeDocument/2006/relationships/image" Target="../media/image1291.png"/><Relationship Id="rId139" Type="http://schemas.openxmlformats.org/officeDocument/2006/relationships/image" Target="../media/image1016.png"/><Relationship Id="rId346" Type="http://schemas.openxmlformats.org/officeDocument/2006/relationships/customXml" Target="../ink/ink1127.xml"/><Relationship Id="rId553" Type="http://schemas.openxmlformats.org/officeDocument/2006/relationships/image" Target="../media/image1221.png"/><Relationship Id="rId760" Type="http://schemas.openxmlformats.org/officeDocument/2006/relationships/customXml" Target="../ink/ink1334.xml"/><Relationship Id="rId998" Type="http://schemas.openxmlformats.org/officeDocument/2006/relationships/image" Target="../media/image1443.png"/><Relationship Id="rId1183" Type="http://schemas.openxmlformats.org/officeDocument/2006/relationships/customXml" Target="../ink/ink1546.xml"/><Relationship Id="rId1390" Type="http://schemas.openxmlformats.org/officeDocument/2006/relationships/image" Target="../media/image1638.png"/><Relationship Id="rId206" Type="http://schemas.openxmlformats.org/officeDocument/2006/relationships/customXml" Target="../ink/ink1056.xml"/><Relationship Id="rId413" Type="http://schemas.openxmlformats.org/officeDocument/2006/relationships/image" Target="../media/image1151.png"/><Relationship Id="rId858" Type="http://schemas.openxmlformats.org/officeDocument/2006/relationships/customXml" Target="../ink/ink1383.xml"/><Relationship Id="rId1043" Type="http://schemas.openxmlformats.org/officeDocument/2006/relationships/customXml" Target="../ink/ink1476.xml"/><Relationship Id="rId1488" Type="http://schemas.openxmlformats.org/officeDocument/2006/relationships/image" Target="../media/image1687.png"/><Relationship Id="rId620" Type="http://schemas.openxmlformats.org/officeDocument/2006/relationships/customXml" Target="../ink/ink1264.xml"/><Relationship Id="rId718" Type="http://schemas.openxmlformats.org/officeDocument/2006/relationships/customXml" Target="../ink/ink1313.xml"/><Relationship Id="rId925" Type="http://schemas.openxmlformats.org/officeDocument/2006/relationships/image" Target="../media/image1407.png"/><Relationship Id="rId1250" Type="http://schemas.openxmlformats.org/officeDocument/2006/relationships/image" Target="../media/image1569.png"/><Relationship Id="rId1348" Type="http://schemas.openxmlformats.org/officeDocument/2006/relationships/image" Target="../media/image1617.png"/><Relationship Id="rId1555" Type="http://schemas.openxmlformats.org/officeDocument/2006/relationships/customXml" Target="../ink/ink1732.xml"/><Relationship Id="rId1110" Type="http://schemas.openxmlformats.org/officeDocument/2006/relationships/image" Target="../media/image1499.png"/><Relationship Id="rId1208" Type="http://schemas.openxmlformats.org/officeDocument/2006/relationships/image" Target="../media/image1548.png"/><Relationship Id="rId1415" Type="http://schemas.openxmlformats.org/officeDocument/2006/relationships/customXml" Target="../ink/ink1662.xml"/><Relationship Id="rId54" Type="http://schemas.openxmlformats.org/officeDocument/2006/relationships/customXml" Target="../ink/ink980.xml"/><Relationship Id="rId270" Type="http://schemas.openxmlformats.org/officeDocument/2006/relationships/customXml" Target="../ink/ink1089.xml"/><Relationship Id="rId130" Type="http://schemas.openxmlformats.org/officeDocument/2006/relationships/customXml" Target="../ink/ink1018.xml"/><Relationship Id="rId368" Type="http://schemas.openxmlformats.org/officeDocument/2006/relationships/customXml" Target="../ink/ink1138.xml"/><Relationship Id="rId575" Type="http://schemas.openxmlformats.org/officeDocument/2006/relationships/image" Target="../media/image1232.png"/><Relationship Id="rId782" Type="http://schemas.openxmlformats.org/officeDocument/2006/relationships/customXml" Target="../ink/ink1345.xml"/><Relationship Id="rId228" Type="http://schemas.openxmlformats.org/officeDocument/2006/relationships/customXml" Target="../ink/ink1067.xml"/><Relationship Id="rId435" Type="http://schemas.openxmlformats.org/officeDocument/2006/relationships/image" Target="../media/image1162.png"/><Relationship Id="rId642" Type="http://schemas.openxmlformats.org/officeDocument/2006/relationships/customXml" Target="../ink/ink1275.xml"/><Relationship Id="rId1065" Type="http://schemas.openxmlformats.org/officeDocument/2006/relationships/customXml" Target="../ink/ink1487.xml"/><Relationship Id="rId1272" Type="http://schemas.openxmlformats.org/officeDocument/2006/relationships/image" Target="../media/image1580.png"/><Relationship Id="rId502" Type="http://schemas.openxmlformats.org/officeDocument/2006/relationships/customXml" Target="../ink/ink1205.xml"/><Relationship Id="rId947" Type="http://schemas.openxmlformats.org/officeDocument/2006/relationships/image" Target="../media/image1418.png"/><Relationship Id="rId1132" Type="http://schemas.openxmlformats.org/officeDocument/2006/relationships/image" Target="../media/image1510.png"/><Relationship Id="rId76" Type="http://schemas.openxmlformats.org/officeDocument/2006/relationships/customXml" Target="../ink/ink991.xml"/><Relationship Id="rId807" Type="http://schemas.openxmlformats.org/officeDocument/2006/relationships/image" Target="../media/image1348.png"/><Relationship Id="rId1437" Type="http://schemas.openxmlformats.org/officeDocument/2006/relationships/customXml" Target="../ink/ink1673.xml"/><Relationship Id="rId1504" Type="http://schemas.openxmlformats.org/officeDocument/2006/relationships/image" Target="../media/image1695.png"/><Relationship Id="rId292" Type="http://schemas.openxmlformats.org/officeDocument/2006/relationships/customXml" Target="../ink/ink1100.xml"/><Relationship Id="rId597" Type="http://schemas.openxmlformats.org/officeDocument/2006/relationships/image" Target="../media/image1243.png"/><Relationship Id="rId152" Type="http://schemas.openxmlformats.org/officeDocument/2006/relationships/customXml" Target="../ink/ink1029.xml"/><Relationship Id="rId457" Type="http://schemas.openxmlformats.org/officeDocument/2006/relationships/image" Target="../media/image1173.png"/><Relationship Id="rId1087" Type="http://schemas.openxmlformats.org/officeDocument/2006/relationships/customXml" Target="../ink/ink1498.xml"/><Relationship Id="rId1294" Type="http://schemas.openxmlformats.org/officeDocument/2006/relationships/image" Target="../media/image1591.png"/><Relationship Id="rId664" Type="http://schemas.openxmlformats.org/officeDocument/2006/relationships/customXml" Target="../ink/ink1286.xml"/><Relationship Id="rId871" Type="http://schemas.openxmlformats.org/officeDocument/2006/relationships/image" Target="../media/image1380.png"/><Relationship Id="rId969" Type="http://schemas.openxmlformats.org/officeDocument/2006/relationships/image" Target="../media/image1429.png"/><Relationship Id="rId317" Type="http://schemas.openxmlformats.org/officeDocument/2006/relationships/image" Target="../media/image1103.png"/><Relationship Id="rId524" Type="http://schemas.openxmlformats.org/officeDocument/2006/relationships/customXml" Target="../ink/ink1216.xml"/><Relationship Id="rId731" Type="http://schemas.openxmlformats.org/officeDocument/2006/relationships/image" Target="../media/image1310.png"/><Relationship Id="rId1154" Type="http://schemas.openxmlformats.org/officeDocument/2006/relationships/image" Target="../media/image1521.png"/><Relationship Id="rId1361" Type="http://schemas.openxmlformats.org/officeDocument/2006/relationships/customXml" Target="../ink/ink1635.xml"/><Relationship Id="rId1459" Type="http://schemas.openxmlformats.org/officeDocument/2006/relationships/customXml" Target="../ink/ink1684.xml"/><Relationship Id="rId98" Type="http://schemas.openxmlformats.org/officeDocument/2006/relationships/customXml" Target="../ink/ink1002.xml"/><Relationship Id="rId829" Type="http://schemas.openxmlformats.org/officeDocument/2006/relationships/image" Target="../media/image1359.png"/><Relationship Id="rId1014" Type="http://schemas.openxmlformats.org/officeDocument/2006/relationships/image" Target="../media/image1451.png"/><Relationship Id="rId1221" Type="http://schemas.openxmlformats.org/officeDocument/2006/relationships/customXml" Target="../ink/ink1565.xml"/><Relationship Id="rId1319" Type="http://schemas.openxmlformats.org/officeDocument/2006/relationships/customXml" Target="../ink/ink1614.xml"/><Relationship Id="rId1526" Type="http://schemas.openxmlformats.org/officeDocument/2006/relationships/image" Target="../media/image1706.png"/><Relationship Id="rId25" Type="http://schemas.openxmlformats.org/officeDocument/2006/relationships/image" Target="../media/image959.png"/><Relationship Id="rId174" Type="http://schemas.openxmlformats.org/officeDocument/2006/relationships/customXml" Target="../ink/ink1040.xml"/><Relationship Id="rId381" Type="http://schemas.openxmlformats.org/officeDocument/2006/relationships/image" Target="../media/image1135.png"/><Relationship Id="rId241" Type="http://schemas.openxmlformats.org/officeDocument/2006/relationships/image" Target="../media/image1066.png"/><Relationship Id="rId479" Type="http://schemas.openxmlformats.org/officeDocument/2006/relationships/image" Target="../media/image1184.png"/><Relationship Id="rId686" Type="http://schemas.openxmlformats.org/officeDocument/2006/relationships/customXml" Target="../ink/ink1297.xml"/><Relationship Id="rId893" Type="http://schemas.openxmlformats.org/officeDocument/2006/relationships/image" Target="../media/image1391.png"/><Relationship Id="rId339" Type="http://schemas.openxmlformats.org/officeDocument/2006/relationships/image" Target="../media/image1114.png"/><Relationship Id="rId546" Type="http://schemas.openxmlformats.org/officeDocument/2006/relationships/customXml" Target="../ink/ink1227.xml"/><Relationship Id="rId753" Type="http://schemas.openxmlformats.org/officeDocument/2006/relationships/image" Target="../media/image1321.png"/><Relationship Id="rId1176" Type="http://schemas.openxmlformats.org/officeDocument/2006/relationships/image" Target="../media/image1532.png"/><Relationship Id="rId1383" Type="http://schemas.openxmlformats.org/officeDocument/2006/relationships/customXml" Target="../ink/ink1646.xml"/><Relationship Id="rId101" Type="http://schemas.openxmlformats.org/officeDocument/2006/relationships/image" Target="../media/image997.png"/><Relationship Id="rId406" Type="http://schemas.openxmlformats.org/officeDocument/2006/relationships/customXml" Target="../ink/ink1157.xml"/><Relationship Id="rId960" Type="http://schemas.openxmlformats.org/officeDocument/2006/relationships/customXml" Target="../ink/ink1434.xml"/><Relationship Id="rId1036" Type="http://schemas.openxmlformats.org/officeDocument/2006/relationships/image" Target="../media/image1462.png"/><Relationship Id="rId1243" Type="http://schemas.openxmlformats.org/officeDocument/2006/relationships/customXml" Target="../ink/ink1576.xml"/><Relationship Id="rId613" Type="http://schemas.openxmlformats.org/officeDocument/2006/relationships/image" Target="../media/image1251.png"/><Relationship Id="rId820" Type="http://schemas.openxmlformats.org/officeDocument/2006/relationships/customXml" Target="../ink/ink1364.xml"/><Relationship Id="rId918" Type="http://schemas.openxmlformats.org/officeDocument/2006/relationships/customXml" Target="../ink/ink1413.xml"/><Relationship Id="rId1450" Type="http://schemas.openxmlformats.org/officeDocument/2006/relationships/image" Target="../media/image1668.png"/><Relationship Id="rId1548" Type="http://schemas.openxmlformats.org/officeDocument/2006/relationships/image" Target="../media/image1717.png"/><Relationship Id="rId1103" Type="http://schemas.openxmlformats.org/officeDocument/2006/relationships/customXml" Target="../ink/ink1506.xml"/><Relationship Id="rId1310" Type="http://schemas.openxmlformats.org/officeDocument/2006/relationships/image" Target="../media/image1599.png"/><Relationship Id="rId1408" Type="http://schemas.openxmlformats.org/officeDocument/2006/relationships/image" Target="../media/image1647.png"/><Relationship Id="rId47" Type="http://schemas.openxmlformats.org/officeDocument/2006/relationships/image" Target="../media/image970.png"/><Relationship Id="rId196" Type="http://schemas.openxmlformats.org/officeDocument/2006/relationships/customXml" Target="../ink/ink1051.xml"/><Relationship Id="rId263" Type="http://schemas.openxmlformats.org/officeDocument/2006/relationships/image" Target="../media/image1077.png"/><Relationship Id="rId470" Type="http://schemas.openxmlformats.org/officeDocument/2006/relationships/customXml" Target="../ink/ink1189.xml"/><Relationship Id="rId123" Type="http://schemas.openxmlformats.org/officeDocument/2006/relationships/image" Target="../media/image1008.png"/><Relationship Id="rId330" Type="http://schemas.openxmlformats.org/officeDocument/2006/relationships/customXml" Target="../ink/ink1119.xml"/><Relationship Id="rId568" Type="http://schemas.openxmlformats.org/officeDocument/2006/relationships/customXml" Target="../ink/ink1238.xml"/><Relationship Id="rId775" Type="http://schemas.openxmlformats.org/officeDocument/2006/relationships/image" Target="../media/image1332.png"/><Relationship Id="rId982" Type="http://schemas.openxmlformats.org/officeDocument/2006/relationships/image" Target="../media/image1435.png"/><Relationship Id="rId1198" Type="http://schemas.openxmlformats.org/officeDocument/2006/relationships/image" Target="../media/image1543.png"/><Relationship Id="rId428" Type="http://schemas.openxmlformats.org/officeDocument/2006/relationships/customXml" Target="../ink/ink1168.xml"/><Relationship Id="rId635" Type="http://schemas.openxmlformats.org/officeDocument/2006/relationships/image" Target="../media/image1262.png"/><Relationship Id="rId842" Type="http://schemas.openxmlformats.org/officeDocument/2006/relationships/customXml" Target="../ink/ink1375.xml"/><Relationship Id="rId1058" Type="http://schemas.openxmlformats.org/officeDocument/2006/relationships/image" Target="../media/image1473.png"/><Relationship Id="rId1265" Type="http://schemas.openxmlformats.org/officeDocument/2006/relationships/customXml" Target="../ink/ink1587.xml"/><Relationship Id="rId1472" Type="http://schemas.openxmlformats.org/officeDocument/2006/relationships/image" Target="../media/image1679.png"/><Relationship Id="rId702" Type="http://schemas.openxmlformats.org/officeDocument/2006/relationships/customXml" Target="../ink/ink1305.xml"/><Relationship Id="rId1125" Type="http://schemas.openxmlformats.org/officeDocument/2006/relationships/customXml" Target="../ink/ink1517.xml"/><Relationship Id="rId1332" Type="http://schemas.openxmlformats.org/officeDocument/2006/relationships/image" Target="../media/image1610.png"/><Relationship Id="rId69" Type="http://schemas.openxmlformats.org/officeDocument/2006/relationships/image" Target="../media/image981.png"/><Relationship Id="rId285" Type="http://schemas.openxmlformats.org/officeDocument/2006/relationships/image" Target="../media/image1087.png"/><Relationship Id="rId492" Type="http://schemas.openxmlformats.org/officeDocument/2006/relationships/customXml" Target="../ink/ink1200.xml"/><Relationship Id="rId797" Type="http://schemas.openxmlformats.org/officeDocument/2006/relationships/image" Target="../media/image1343.png"/><Relationship Id="rId145" Type="http://schemas.openxmlformats.org/officeDocument/2006/relationships/image" Target="../media/image1019.png"/><Relationship Id="rId352" Type="http://schemas.openxmlformats.org/officeDocument/2006/relationships/customXml" Target="../ink/ink1130.xml"/><Relationship Id="rId1287" Type="http://schemas.openxmlformats.org/officeDocument/2006/relationships/customXml" Target="../ink/ink1598.xml"/><Relationship Id="rId212" Type="http://schemas.openxmlformats.org/officeDocument/2006/relationships/customXml" Target="../ink/ink1059.xml"/><Relationship Id="rId657" Type="http://schemas.openxmlformats.org/officeDocument/2006/relationships/image" Target="../media/image1273.png"/><Relationship Id="rId864" Type="http://schemas.openxmlformats.org/officeDocument/2006/relationships/customXml" Target="../ink/ink1386.xml"/><Relationship Id="rId1494" Type="http://schemas.openxmlformats.org/officeDocument/2006/relationships/image" Target="../media/image1690.png"/><Relationship Id="rId517" Type="http://schemas.openxmlformats.org/officeDocument/2006/relationships/image" Target="../media/image1203.png"/><Relationship Id="rId724" Type="http://schemas.openxmlformats.org/officeDocument/2006/relationships/customXml" Target="../ink/ink1316.xml"/><Relationship Id="rId931" Type="http://schemas.openxmlformats.org/officeDocument/2006/relationships/image" Target="../media/image1410.png"/><Relationship Id="rId1147" Type="http://schemas.openxmlformats.org/officeDocument/2006/relationships/customXml" Target="../ink/ink1528.xml"/><Relationship Id="rId1354" Type="http://schemas.openxmlformats.org/officeDocument/2006/relationships/image" Target="../media/image1620.png"/><Relationship Id="rId1561" Type="http://schemas.openxmlformats.org/officeDocument/2006/relationships/customXml" Target="../ink/ink1735.xml"/><Relationship Id="rId60" Type="http://schemas.openxmlformats.org/officeDocument/2006/relationships/customXml" Target="../ink/ink983.xml"/><Relationship Id="rId1007" Type="http://schemas.openxmlformats.org/officeDocument/2006/relationships/customXml" Target="../ink/ink1458.xml"/><Relationship Id="rId1214" Type="http://schemas.openxmlformats.org/officeDocument/2006/relationships/image" Target="../media/image1551.png"/><Relationship Id="rId1421" Type="http://schemas.openxmlformats.org/officeDocument/2006/relationships/customXml" Target="../ink/ink1665.xml"/><Relationship Id="rId1519" Type="http://schemas.openxmlformats.org/officeDocument/2006/relationships/customXml" Target="../ink/ink1714.xml"/><Relationship Id="rId18" Type="http://schemas.openxmlformats.org/officeDocument/2006/relationships/customXml" Target="../ink/ink962.xml"/><Relationship Id="rId167" Type="http://schemas.openxmlformats.org/officeDocument/2006/relationships/image" Target="../media/image1030.png"/><Relationship Id="rId374" Type="http://schemas.openxmlformats.org/officeDocument/2006/relationships/customXml" Target="../ink/ink1141.xml"/><Relationship Id="rId581" Type="http://schemas.openxmlformats.org/officeDocument/2006/relationships/image" Target="../media/image1235.png"/><Relationship Id="rId234" Type="http://schemas.openxmlformats.org/officeDocument/2006/relationships/customXml" Target="../ink/ink1070.xml"/><Relationship Id="rId679" Type="http://schemas.openxmlformats.org/officeDocument/2006/relationships/image" Target="../media/image1284.png"/><Relationship Id="rId886" Type="http://schemas.openxmlformats.org/officeDocument/2006/relationships/customXml" Target="../ink/ink1397.xml"/><Relationship Id="rId2" Type="http://schemas.openxmlformats.org/officeDocument/2006/relationships/notesSlide" Target="../notesSlides/notesSlide4.xml"/><Relationship Id="rId441" Type="http://schemas.openxmlformats.org/officeDocument/2006/relationships/image" Target="../media/image1165.png"/><Relationship Id="rId539" Type="http://schemas.openxmlformats.org/officeDocument/2006/relationships/image" Target="../media/image1214.png"/><Relationship Id="rId746" Type="http://schemas.openxmlformats.org/officeDocument/2006/relationships/customXml" Target="../ink/ink1327.xml"/><Relationship Id="rId1071" Type="http://schemas.openxmlformats.org/officeDocument/2006/relationships/customXml" Target="../ink/ink1490.xml"/><Relationship Id="rId1169" Type="http://schemas.openxmlformats.org/officeDocument/2006/relationships/customXml" Target="../ink/ink1539.xml"/><Relationship Id="rId1376" Type="http://schemas.openxmlformats.org/officeDocument/2006/relationships/image" Target="../media/image1631.png"/><Relationship Id="rId301" Type="http://schemas.openxmlformats.org/officeDocument/2006/relationships/image" Target="../media/image1095.png"/><Relationship Id="rId953" Type="http://schemas.openxmlformats.org/officeDocument/2006/relationships/image" Target="../media/image1421.png"/><Relationship Id="rId1029" Type="http://schemas.openxmlformats.org/officeDocument/2006/relationships/customXml" Target="../ink/ink1469.xml"/><Relationship Id="rId1236" Type="http://schemas.openxmlformats.org/officeDocument/2006/relationships/image" Target="../media/image1562.png"/><Relationship Id="rId82" Type="http://schemas.openxmlformats.org/officeDocument/2006/relationships/customXml" Target="../ink/ink994.xml"/><Relationship Id="rId606" Type="http://schemas.openxmlformats.org/officeDocument/2006/relationships/customXml" Target="../ink/ink1257.xml"/><Relationship Id="rId813" Type="http://schemas.openxmlformats.org/officeDocument/2006/relationships/image" Target="../media/image1351.png"/><Relationship Id="rId1443" Type="http://schemas.openxmlformats.org/officeDocument/2006/relationships/customXml" Target="../ink/ink1676.xml"/><Relationship Id="rId1303" Type="http://schemas.openxmlformats.org/officeDocument/2006/relationships/customXml" Target="../ink/ink1606.xml"/><Relationship Id="rId1510" Type="http://schemas.openxmlformats.org/officeDocument/2006/relationships/image" Target="../media/image1698.png"/><Relationship Id="rId189" Type="http://schemas.openxmlformats.org/officeDocument/2006/relationships/image" Target="../media/image1041.png"/><Relationship Id="rId396" Type="http://schemas.openxmlformats.org/officeDocument/2006/relationships/customXml" Target="../ink/ink1152.xml"/><Relationship Id="rId256" Type="http://schemas.openxmlformats.org/officeDocument/2006/relationships/customXml" Target="../ink/ink1081.xml"/><Relationship Id="rId463" Type="http://schemas.openxmlformats.org/officeDocument/2006/relationships/image" Target="../media/image1176.png"/><Relationship Id="rId670" Type="http://schemas.openxmlformats.org/officeDocument/2006/relationships/customXml" Target="../ink/ink1289.xml"/><Relationship Id="rId1093" Type="http://schemas.openxmlformats.org/officeDocument/2006/relationships/customXml" Target="../ink/ink1501.xml"/><Relationship Id="rId116" Type="http://schemas.openxmlformats.org/officeDocument/2006/relationships/customXml" Target="../ink/ink1011.xml"/><Relationship Id="rId323" Type="http://schemas.openxmlformats.org/officeDocument/2006/relationships/image" Target="../media/image1106.png"/><Relationship Id="rId530" Type="http://schemas.openxmlformats.org/officeDocument/2006/relationships/customXml" Target="../ink/ink1219.xml"/><Relationship Id="rId768" Type="http://schemas.openxmlformats.org/officeDocument/2006/relationships/customXml" Target="../ink/ink1338.xml"/><Relationship Id="rId975" Type="http://schemas.openxmlformats.org/officeDocument/2006/relationships/image" Target="../media/image1432.png"/><Relationship Id="rId1160" Type="http://schemas.openxmlformats.org/officeDocument/2006/relationships/image" Target="../media/image1524.png"/><Relationship Id="rId1398" Type="http://schemas.openxmlformats.org/officeDocument/2006/relationships/image" Target="../media/image1642.png"/><Relationship Id="rId628" Type="http://schemas.openxmlformats.org/officeDocument/2006/relationships/customXml" Target="../ink/ink1268.xml"/><Relationship Id="rId835" Type="http://schemas.openxmlformats.org/officeDocument/2006/relationships/image" Target="../media/image1362.png"/><Relationship Id="rId1258" Type="http://schemas.openxmlformats.org/officeDocument/2006/relationships/image" Target="../media/image1573.png"/><Relationship Id="rId1465" Type="http://schemas.openxmlformats.org/officeDocument/2006/relationships/customXml" Target="../ink/ink1687.xml"/><Relationship Id="rId1020" Type="http://schemas.openxmlformats.org/officeDocument/2006/relationships/image" Target="../media/image1454.png"/><Relationship Id="rId1118" Type="http://schemas.openxmlformats.org/officeDocument/2006/relationships/image" Target="../media/image1503.png"/><Relationship Id="rId1325" Type="http://schemas.openxmlformats.org/officeDocument/2006/relationships/customXml" Target="../ink/ink1617.xml"/><Relationship Id="rId1532" Type="http://schemas.openxmlformats.org/officeDocument/2006/relationships/image" Target="../media/image1709.png"/><Relationship Id="rId902" Type="http://schemas.openxmlformats.org/officeDocument/2006/relationships/customXml" Target="../ink/ink1405.xml"/><Relationship Id="rId31" Type="http://schemas.openxmlformats.org/officeDocument/2006/relationships/image" Target="../media/image962.png"/><Relationship Id="rId180" Type="http://schemas.openxmlformats.org/officeDocument/2006/relationships/customXml" Target="../ink/ink1043.xml"/><Relationship Id="rId278" Type="http://schemas.openxmlformats.org/officeDocument/2006/relationships/customXml" Target="../ink/ink1093.xml"/><Relationship Id="rId485" Type="http://schemas.openxmlformats.org/officeDocument/2006/relationships/image" Target="../media/image1187.png"/><Relationship Id="rId692" Type="http://schemas.openxmlformats.org/officeDocument/2006/relationships/customXml" Target="../ink/ink1300.xml"/><Relationship Id="rId138" Type="http://schemas.openxmlformats.org/officeDocument/2006/relationships/customXml" Target="../ink/ink1022.xml"/><Relationship Id="rId345" Type="http://schemas.openxmlformats.org/officeDocument/2006/relationships/image" Target="../media/image1117.png"/><Relationship Id="rId552" Type="http://schemas.openxmlformats.org/officeDocument/2006/relationships/customXml" Target="../ink/ink1230.xml"/><Relationship Id="rId997" Type="http://schemas.openxmlformats.org/officeDocument/2006/relationships/customXml" Target="../ink/ink1453.xml"/><Relationship Id="rId1182" Type="http://schemas.openxmlformats.org/officeDocument/2006/relationships/image" Target="../media/image1535.png"/><Relationship Id="rId205" Type="http://schemas.openxmlformats.org/officeDocument/2006/relationships/image" Target="../media/image1049.png"/><Relationship Id="rId412" Type="http://schemas.openxmlformats.org/officeDocument/2006/relationships/customXml" Target="../ink/ink1160.xml"/><Relationship Id="rId857" Type="http://schemas.openxmlformats.org/officeDocument/2006/relationships/image" Target="../media/image1373.png"/><Relationship Id="rId1042" Type="http://schemas.openxmlformats.org/officeDocument/2006/relationships/image" Target="../media/image1465.png"/><Relationship Id="rId1487" Type="http://schemas.openxmlformats.org/officeDocument/2006/relationships/customXml" Target="../ink/ink1698.xml"/><Relationship Id="rId717" Type="http://schemas.openxmlformats.org/officeDocument/2006/relationships/image" Target="../media/image1303.png"/><Relationship Id="rId924" Type="http://schemas.openxmlformats.org/officeDocument/2006/relationships/customXml" Target="../ink/ink1416.xml"/><Relationship Id="rId1347" Type="http://schemas.openxmlformats.org/officeDocument/2006/relationships/customXml" Target="../ink/ink1628.xml"/><Relationship Id="rId1554" Type="http://schemas.openxmlformats.org/officeDocument/2006/relationships/image" Target="../media/image1720.png"/><Relationship Id="rId53" Type="http://schemas.openxmlformats.org/officeDocument/2006/relationships/image" Target="../media/image973.png"/><Relationship Id="rId1207" Type="http://schemas.openxmlformats.org/officeDocument/2006/relationships/customXml" Target="../ink/ink1558.xml"/><Relationship Id="rId1414" Type="http://schemas.openxmlformats.org/officeDocument/2006/relationships/image" Target="../media/image1650.png"/><Relationship Id="rId367" Type="http://schemas.openxmlformats.org/officeDocument/2006/relationships/image" Target="../media/image1128.png"/><Relationship Id="rId574" Type="http://schemas.openxmlformats.org/officeDocument/2006/relationships/customXml" Target="../ink/ink1241.xml"/><Relationship Id="rId227" Type="http://schemas.openxmlformats.org/officeDocument/2006/relationships/image" Target="../media/image1059.png"/><Relationship Id="rId781" Type="http://schemas.openxmlformats.org/officeDocument/2006/relationships/image" Target="../media/image1335.png"/><Relationship Id="rId879" Type="http://schemas.openxmlformats.org/officeDocument/2006/relationships/image" Target="../media/image1384.png"/><Relationship Id="rId434" Type="http://schemas.openxmlformats.org/officeDocument/2006/relationships/customXml" Target="../ink/ink1171.xml"/><Relationship Id="rId641" Type="http://schemas.openxmlformats.org/officeDocument/2006/relationships/image" Target="../media/image1265.png"/><Relationship Id="rId739" Type="http://schemas.openxmlformats.org/officeDocument/2006/relationships/image" Target="../media/image1314.png"/><Relationship Id="rId1064" Type="http://schemas.openxmlformats.org/officeDocument/2006/relationships/image" Target="../media/image1476.png"/><Relationship Id="rId1271" Type="http://schemas.openxmlformats.org/officeDocument/2006/relationships/customXml" Target="../ink/ink1590.xml"/><Relationship Id="rId1369" Type="http://schemas.openxmlformats.org/officeDocument/2006/relationships/customXml" Target="../ink/ink1639.xml"/><Relationship Id="rId501" Type="http://schemas.openxmlformats.org/officeDocument/2006/relationships/image" Target="../media/image1195.png"/><Relationship Id="rId946" Type="http://schemas.openxmlformats.org/officeDocument/2006/relationships/customXml" Target="../ink/ink1427.xml"/><Relationship Id="rId1131" Type="http://schemas.openxmlformats.org/officeDocument/2006/relationships/customXml" Target="../ink/ink1520.xml"/><Relationship Id="rId1229" Type="http://schemas.openxmlformats.org/officeDocument/2006/relationships/customXml" Target="../ink/ink1569.xml"/><Relationship Id="rId75" Type="http://schemas.openxmlformats.org/officeDocument/2006/relationships/image" Target="../media/image984.png"/><Relationship Id="rId806" Type="http://schemas.openxmlformats.org/officeDocument/2006/relationships/customXml" Target="../ink/ink1357.xml"/><Relationship Id="rId1436" Type="http://schemas.openxmlformats.org/officeDocument/2006/relationships/image" Target="../media/image1661.png"/><Relationship Id="rId1503" Type="http://schemas.openxmlformats.org/officeDocument/2006/relationships/customXml" Target="../ink/ink1706.xml"/><Relationship Id="rId291" Type="http://schemas.openxmlformats.org/officeDocument/2006/relationships/image" Target="../media/image1090.png"/><Relationship Id="rId151" Type="http://schemas.openxmlformats.org/officeDocument/2006/relationships/image" Target="../media/image1022.png"/><Relationship Id="rId389" Type="http://schemas.openxmlformats.org/officeDocument/2006/relationships/image" Target="../media/image1139.png"/><Relationship Id="rId596" Type="http://schemas.openxmlformats.org/officeDocument/2006/relationships/customXml" Target="../ink/ink1252.xml"/><Relationship Id="rId249" Type="http://schemas.openxmlformats.org/officeDocument/2006/relationships/image" Target="../media/image1070.png"/><Relationship Id="rId456" Type="http://schemas.openxmlformats.org/officeDocument/2006/relationships/customXml" Target="../ink/ink1182.xml"/><Relationship Id="rId663" Type="http://schemas.openxmlformats.org/officeDocument/2006/relationships/image" Target="../media/image1276.png"/><Relationship Id="rId870" Type="http://schemas.openxmlformats.org/officeDocument/2006/relationships/customXml" Target="../ink/ink1389.xml"/><Relationship Id="rId1086" Type="http://schemas.openxmlformats.org/officeDocument/2006/relationships/image" Target="../media/image1487.png"/><Relationship Id="rId1293" Type="http://schemas.openxmlformats.org/officeDocument/2006/relationships/customXml" Target="../ink/ink1601.xml"/><Relationship Id="rId109" Type="http://schemas.openxmlformats.org/officeDocument/2006/relationships/image" Target="../media/image1001.png"/><Relationship Id="rId316" Type="http://schemas.openxmlformats.org/officeDocument/2006/relationships/customXml" Target="../ink/ink1112.xml"/><Relationship Id="rId523" Type="http://schemas.openxmlformats.org/officeDocument/2006/relationships/image" Target="../media/image1206.png"/><Relationship Id="rId968" Type="http://schemas.openxmlformats.org/officeDocument/2006/relationships/customXml" Target="../ink/ink1438.xml"/><Relationship Id="rId1153" Type="http://schemas.openxmlformats.org/officeDocument/2006/relationships/customXml" Target="../ink/ink1531.xml"/><Relationship Id="rId97" Type="http://schemas.openxmlformats.org/officeDocument/2006/relationships/image" Target="../media/image995.png"/><Relationship Id="rId730" Type="http://schemas.openxmlformats.org/officeDocument/2006/relationships/customXml" Target="../ink/ink1319.xml"/><Relationship Id="rId828" Type="http://schemas.openxmlformats.org/officeDocument/2006/relationships/customXml" Target="../ink/ink1368.xml"/><Relationship Id="rId1013" Type="http://schemas.openxmlformats.org/officeDocument/2006/relationships/customXml" Target="../ink/ink1461.xml"/><Relationship Id="rId1360" Type="http://schemas.openxmlformats.org/officeDocument/2006/relationships/image" Target="../media/image1623.png"/><Relationship Id="rId1458" Type="http://schemas.openxmlformats.org/officeDocument/2006/relationships/image" Target="../media/image1672.png"/><Relationship Id="rId1220" Type="http://schemas.openxmlformats.org/officeDocument/2006/relationships/image" Target="../media/image1554.png"/><Relationship Id="rId1318" Type="http://schemas.openxmlformats.org/officeDocument/2006/relationships/image" Target="../media/image1603.png"/><Relationship Id="rId1525" Type="http://schemas.openxmlformats.org/officeDocument/2006/relationships/customXml" Target="../ink/ink1717.xml"/><Relationship Id="rId24" Type="http://schemas.openxmlformats.org/officeDocument/2006/relationships/customXml" Target="../ink/ink965.xml"/><Relationship Id="rId173" Type="http://schemas.openxmlformats.org/officeDocument/2006/relationships/image" Target="../media/image1033.png"/><Relationship Id="rId380" Type="http://schemas.openxmlformats.org/officeDocument/2006/relationships/customXml" Target="../ink/ink1144.xml"/><Relationship Id="rId240" Type="http://schemas.openxmlformats.org/officeDocument/2006/relationships/customXml" Target="../ink/ink1073.xml"/><Relationship Id="rId478" Type="http://schemas.openxmlformats.org/officeDocument/2006/relationships/customXml" Target="../ink/ink1193.xml"/><Relationship Id="rId685" Type="http://schemas.openxmlformats.org/officeDocument/2006/relationships/image" Target="../media/image1287.png"/><Relationship Id="rId892" Type="http://schemas.openxmlformats.org/officeDocument/2006/relationships/customXml" Target="../ink/ink1400.xml"/><Relationship Id="rId100" Type="http://schemas.openxmlformats.org/officeDocument/2006/relationships/customXml" Target="../ink/ink1003.xml"/><Relationship Id="rId338" Type="http://schemas.openxmlformats.org/officeDocument/2006/relationships/customXml" Target="../ink/ink1123.xml"/><Relationship Id="rId545" Type="http://schemas.openxmlformats.org/officeDocument/2006/relationships/image" Target="../media/image1217.png"/><Relationship Id="rId752" Type="http://schemas.openxmlformats.org/officeDocument/2006/relationships/customXml" Target="../ink/ink1330.xml"/><Relationship Id="rId1175" Type="http://schemas.openxmlformats.org/officeDocument/2006/relationships/customXml" Target="../ink/ink1542.xml"/><Relationship Id="rId1382" Type="http://schemas.openxmlformats.org/officeDocument/2006/relationships/image" Target="../media/image1634.png"/><Relationship Id="rId405" Type="http://schemas.openxmlformats.org/officeDocument/2006/relationships/image" Target="../media/image1147.png"/><Relationship Id="rId612" Type="http://schemas.openxmlformats.org/officeDocument/2006/relationships/customXml" Target="../ink/ink1260.xml"/><Relationship Id="rId1035" Type="http://schemas.openxmlformats.org/officeDocument/2006/relationships/customXml" Target="../ink/ink1472.xml"/><Relationship Id="rId1242" Type="http://schemas.openxmlformats.org/officeDocument/2006/relationships/image" Target="../media/image1565.png"/><Relationship Id="rId917" Type="http://schemas.openxmlformats.org/officeDocument/2006/relationships/image" Target="../media/image1403.png"/><Relationship Id="rId1102" Type="http://schemas.openxmlformats.org/officeDocument/2006/relationships/image" Target="../media/image1495.png"/><Relationship Id="rId1547" Type="http://schemas.openxmlformats.org/officeDocument/2006/relationships/customXml" Target="../ink/ink1728.xml"/><Relationship Id="rId46" Type="http://schemas.openxmlformats.org/officeDocument/2006/relationships/customXml" Target="../ink/ink976.xml"/><Relationship Id="rId1407" Type="http://schemas.openxmlformats.org/officeDocument/2006/relationships/customXml" Target="../ink/ink1658.xml"/><Relationship Id="rId195" Type="http://schemas.openxmlformats.org/officeDocument/2006/relationships/image" Target="../media/image1044.png"/><Relationship Id="rId262" Type="http://schemas.openxmlformats.org/officeDocument/2006/relationships/customXml" Target="../ink/ink1084.xml"/><Relationship Id="rId567" Type="http://schemas.openxmlformats.org/officeDocument/2006/relationships/image" Target="../media/image1228.png"/><Relationship Id="rId1197" Type="http://schemas.openxmlformats.org/officeDocument/2006/relationships/customXml" Target="../ink/ink1553.xml"/><Relationship Id="rId122" Type="http://schemas.openxmlformats.org/officeDocument/2006/relationships/customXml" Target="../ink/ink1014.xml"/><Relationship Id="rId774" Type="http://schemas.openxmlformats.org/officeDocument/2006/relationships/customXml" Target="../ink/ink1341.xml"/><Relationship Id="rId981" Type="http://schemas.openxmlformats.org/officeDocument/2006/relationships/customXml" Target="../ink/ink1445.xml"/><Relationship Id="rId1057" Type="http://schemas.openxmlformats.org/officeDocument/2006/relationships/customXml" Target="../ink/ink1483.xml"/><Relationship Id="rId427" Type="http://schemas.openxmlformats.org/officeDocument/2006/relationships/image" Target="../media/image1158.png"/><Relationship Id="rId634" Type="http://schemas.openxmlformats.org/officeDocument/2006/relationships/customXml" Target="../ink/ink1271.xml"/><Relationship Id="rId841" Type="http://schemas.openxmlformats.org/officeDocument/2006/relationships/image" Target="../media/image1365.png"/><Relationship Id="rId1264" Type="http://schemas.openxmlformats.org/officeDocument/2006/relationships/image" Target="../media/image1576.png"/><Relationship Id="rId1471" Type="http://schemas.openxmlformats.org/officeDocument/2006/relationships/customXml" Target="../ink/ink1690.xml"/><Relationship Id="rId1569" Type="http://schemas.openxmlformats.org/officeDocument/2006/relationships/customXml" Target="../ink/ink1739.xml"/><Relationship Id="rId701" Type="http://schemas.openxmlformats.org/officeDocument/2006/relationships/image" Target="../media/image1295.png"/><Relationship Id="rId939" Type="http://schemas.openxmlformats.org/officeDocument/2006/relationships/image" Target="../media/image1414.png"/><Relationship Id="rId1124" Type="http://schemas.openxmlformats.org/officeDocument/2006/relationships/image" Target="../media/image1506.png"/><Relationship Id="rId1331" Type="http://schemas.openxmlformats.org/officeDocument/2006/relationships/customXml" Target="../ink/ink1620.xml"/><Relationship Id="rId68" Type="http://schemas.openxmlformats.org/officeDocument/2006/relationships/customXml" Target="../ink/ink987.xml"/><Relationship Id="rId1429" Type="http://schemas.openxmlformats.org/officeDocument/2006/relationships/customXml" Target="../ink/ink1669.xml"/><Relationship Id="rId284" Type="http://schemas.openxmlformats.org/officeDocument/2006/relationships/customXml" Target="../ink/ink1096.xml"/><Relationship Id="rId491" Type="http://schemas.openxmlformats.org/officeDocument/2006/relationships/image" Target="../media/image1190.png"/><Relationship Id="rId144" Type="http://schemas.openxmlformats.org/officeDocument/2006/relationships/customXml" Target="../ink/ink1025.xml"/><Relationship Id="rId589" Type="http://schemas.openxmlformats.org/officeDocument/2006/relationships/image" Target="../media/image1239.png"/><Relationship Id="rId796" Type="http://schemas.openxmlformats.org/officeDocument/2006/relationships/customXml" Target="../ink/ink1352.xml"/><Relationship Id="rId351" Type="http://schemas.openxmlformats.org/officeDocument/2006/relationships/image" Target="../media/image1120.png"/><Relationship Id="rId449" Type="http://schemas.openxmlformats.org/officeDocument/2006/relationships/image" Target="../media/image1169.png"/><Relationship Id="rId656" Type="http://schemas.openxmlformats.org/officeDocument/2006/relationships/customXml" Target="../ink/ink1282.xml"/><Relationship Id="rId863" Type="http://schemas.openxmlformats.org/officeDocument/2006/relationships/image" Target="../media/image1376.png"/><Relationship Id="rId1079" Type="http://schemas.openxmlformats.org/officeDocument/2006/relationships/customXml" Target="../ink/ink1494.xml"/><Relationship Id="rId1286" Type="http://schemas.openxmlformats.org/officeDocument/2006/relationships/image" Target="../media/image1587.png"/><Relationship Id="rId1493" Type="http://schemas.openxmlformats.org/officeDocument/2006/relationships/customXml" Target="../ink/ink1701.xml"/><Relationship Id="rId211" Type="http://schemas.openxmlformats.org/officeDocument/2006/relationships/image" Target="../media/image1051.png"/><Relationship Id="rId309" Type="http://schemas.openxmlformats.org/officeDocument/2006/relationships/image" Target="../media/image1099.png"/><Relationship Id="rId516" Type="http://schemas.openxmlformats.org/officeDocument/2006/relationships/customXml" Target="../ink/ink1212.xml"/><Relationship Id="rId1146" Type="http://schemas.openxmlformats.org/officeDocument/2006/relationships/image" Target="../media/image1517.png"/><Relationship Id="rId723" Type="http://schemas.openxmlformats.org/officeDocument/2006/relationships/image" Target="../media/image1306.png"/><Relationship Id="rId930" Type="http://schemas.openxmlformats.org/officeDocument/2006/relationships/customXml" Target="../ink/ink1419.xml"/><Relationship Id="rId1006" Type="http://schemas.openxmlformats.org/officeDocument/2006/relationships/image" Target="../media/image1447.png"/><Relationship Id="rId1353" Type="http://schemas.openxmlformats.org/officeDocument/2006/relationships/customXml" Target="../ink/ink1631.xml"/><Relationship Id="rId1560" Type="http://schemas.openxmlformats.org/officeDocument/2006/relationships/image" Target="../media/image1723.png"/><Relationship Id="rId1213" Type="http://schemas.openxmlformats.org/officeDocument/2006/relationships/customXml" Target="../ink/ink1561.xml"/><Relationship Id="rId1420" Type="http://schemas.openxmlformats.org/officeDocument/2006/relationships/image" Target="../media/image1653.png"/><Relationship Id="rId1518" Type="http://schemas.openxmlformats.org/officeDocument/2006/relationships/image" Target="../media/image1702.png"/><Relationship Id="rId17" Type="http://schemas.openxmlformats.org/officeDocument/2006/relationships/image" Target="../media/image955.png"/><Relationship Id="rId166" Type="http://schemas.openxmlformats.org/officeDocument/2006/relationships/customXml" Target="../ink/ink1036.xml"/><Relationship Id="rId373" Type="http://schemas.openxmlformats.org/officeDocument/2006/relationships/image" Target="../media/image1131.png"/><Relationship Id="rId580" Type="http://schemas.openxmlformats.org/officeDocument/2006/relationships/customXml" Target="../ink/ink124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62.png"/><Relationship Id="rId440" Type="http://schemas.openxmlformats.org/officeDocument/2006/relationships/customXml" Target="../ink/ink1174.xml"/><Relationship Id="rId678" Type="http://schemas.openxmlformats.org/officeDocument/2006/relationships/customXml" Target="../ink/ink1293.xml"/><Relationship Id="rId885" Type="http://schemas.openxmlformats.org/officeDocument/2006/relationships/image" Target="../media/image1387.png"/><Relationship Id="rId1070" Type="http://schemas.openxmlformats.org/officeDocument/2006/relationships/image" Target="../media/image1479.png"/><Relationship Id="rId300" Type="http://schemas.openxmlformats.org/officeDocument/2006/relationships/customXml" Target="../ink/ink1104.xml"/><Relationship Id="rId538" Type="http://schemas.openxmlformats.org/officeDocument/2006/relationships/customXml" Target="../ink/ink1223.xml"/><Relationship Id="rId745" Type="http://schemas.openxmlformats.org/officeDocument/2006/relationships/image" Target="../media/image1317.png"/><Relationship Id="rId952" Type="http://schemas.openxmlformats.org/officeDocument/2006/relationships/customXml" Target="../ink/ink1430.xml"/><Relationship Id="rId1168" Type="http://schemas.openxmlformats.org/officeDocument/2006/relationships/image" Target="../media/image1528.png"/><Relationship Id="rId1375" Type="http://schemas.openxmlformats.org/officeDocument/2006/relationships/customXml" Target="../ink/ink1642.xml"/><Relationship Id="rId81" Type="http://schemas.openxmlformats.org/officeDocument/2006/relationships/image" Target="../media/image987.png"/><Relationship Id="rId605" Type="http://schemas.openxmlformats.org/officeDocument/2006/relationships/image" Target="../media/image1247.png"/><Relationship Id="rId812" Type="http://schemas.openxmlformats.org/officeDocument/2006/relationships/customXml" Target="../ink/ink1360.xml"/><Relationship Id="rId1028" Type="http://schemas.openxmlformats.org/officeDocument/2006/relationships/image" Target="../media/image1458.png"/><Relationship Id="rId1235" Type="http://schemas.openxmlformats.org/officeDocument/2006/relationships/customXml" Target="../ink/ink1572.xml"/><Relationship Id="rId1442" Type="http://schemas.openxmlformats.org/officeDocument/2006/relationships/image" Target="../media/image1664.png"/><Relationship Id="rId1302" Type="http://schemas.openxmlformats.org/officeDocument/2006/relationships/image" Target="../media/image1595.png"/><Relationship Id="rId39" Type="http://schemas.openxmlformats.org/officeDocument/2006/relationships/image" Target="../media/image966.png"/><Relationship Id="rId188" Type="http://schemas.openxmlformats.org/officeDocument/2006/relationships/customXml" Target="../ink/ink1047.xml"/><Relationship Id="rId395" Type="http://schemas.openxmlformats.org/officeDocument/2006/relationships/image" Target="../media/image1142.png"/><Relationship Id="rId255" Type="http://schemas.openxmlformats.org/officeDocument/2006/relationships/image" Target="../media/image1073.png"/><Relationship Id="rId462" Type="http://schemas.openxmlformats.org/officeDocument/2006/relationships/customXml" Target="../ink/ink1185.xml"/><Relationship Id="rId1092" Type="http://schemas.openxmlformats.org/officeDocument/2006/relationships/image" Target="../media/image1490.png"/><Relationship Id="rId1397" Type="http://schemas.openxmlformats.org/officeDocument/2006/relationships/customXml" Target="../ink/ink1653.xml"/><Relationship Id="rId115" Type="http://schemas.openxmlformats.org/officeDocument/2006/relationships/image" Target="../media/image1004.png"/><Relationship Id="rId322" Type="http://schemas.openxmlformats.org/officeDocument/2006/relationships/customXml" Target="../ink/ink1115.xml"/><Relationship Id="rId767" Type="http://schemas.openxmlformats.org/officeDocument/2006/relationships/image" Target="../media/image1328.png"/><Relationship Id="rId974" Type="http://schemas.openxmlformats.org/officeDocument/2006/relationships/customXml" Target="../ink/ink1441.xml"/><Relationship Id="rId627" Type="http://schemas.openxmlformats.org/officeDocument/2006/relationships/image" Target="../media/image1258.png"/><Relationship Id="rId834" Type="http://schemas.openxmlformats.org/officeDocument/2006/relationships/customXml" Target="../ink/ink1371.xml"/><Relationship Id="rId1257" Type="http://schemas.openxmlformats.org/officeDocument/2006/relationships/customXml" Target="../ink/ink1583.xml"/><Relationship Id="rId1464" Type="http://schemas.openxmlformats.org/officeDocument/2006/relationships/image" Target="../media/image1675.png"/><Relationship Id="rId901" Type="http://schemas.openxmlformats.org/officeDocument/2006/relationships/image" Target="../media/image1395.png"/><Relationship Id="rId1117" Type="http://schemas.openxmlformats.org/officeDocument/2006/relationships/customXml" Target="../ink/ink1513.xml"/><Relationship Id="rId1324" Type="http://schemas.openxmlformats.org/officeDocument/2006/relationships/image" Target="../media/image1606.png"/><Relationship Id="rId1531" Type="http://schemas.openxmlformats.org/officeDocument/2006/relationships/customXml" Target="../ink/ink1720.xml"/><Relationship Id="rId30" Type="http://schemas.openxmlformats.org/officeDocument/2006/relationships/customXml" Target="../ink/ink968.xml"/><Relationship Id="rId277" Type="http://schemas.openxmlformats.org/officeDocument/2006/relationships/image" Target="../media/image1083.png"/><Relationship Id="rId484" Type="http://schemas.openxmlformats.org/officeDocument/2006/relationships/customXml" Target="../ink/ink1196.xml"/><Relationship Id="rId137" Type="http://schemas.openxmlformats.org/officeDocument/2006/relationships/image" Target="../media/image1015.png"/><Relationship Id="rId344" Type="http://schemas.openxmlformats.org/officeDocument/2006/relationships/customXml" Target="../ink/ink1126.xml"/><Relationship Id="rId691" Type="http://schemas.openxmlformats.org/officeDocument/2006/relationships/image" Target="../media/image1290.png"/><Relationship Id="rId789" Type="http://schemas.openxmlformats.org/officeDocument/2006/relationships/image" Target="../media/image1339.png"/><Relationship Id="rId996" Type="http://schemas.openxmlformats.org/officeDocument/2006/relationships/image" Target="../media/image1442.png"/><Relationship Id="rId551" Type="http://schemas.openxmlformats.org/officeDocument/2006/relationships/image" Target="../media/image1220.png"/><Relationship Id="rId649" Type="http://schemas.openxmlformats.org/officeDocument/2006/relationships/image" Target="../media/image1269.png"/><Relationship Id="rId856" Type="http://schemas.openxmlformats.org/officeDocument/2006/relationships/customXml" Target="../ink/ink1382.xml"/><Relationship Id="rId1181" Type="http://schemas.openxmlformats.org/officeDocument/2006/relationships/customXml" Target="../ink/ink1545.xml"/><Relationship Id="rId1279" Type="http://schemas.openxmlformats.org/officeDocument/2006/relationships/customXml" Target="../ink/ink1594.xml"/><Relationship Id="rId1486" Type="http://schemas.openxmlformats.org/officeDocument/2006/relationships/image" Target="../media/image1686.png"/><Relationship Id="rId204" Type="http://schemas.openxmlformats.org/officeDocument/2006/relationships/customXml" Target="../ink/ink1055.xml"/><Relationship Id="rId411" Type="http://schemas.openxmlformats.org/officeDocument/2006/relationships/image" Target="../media/image1150.png"/><Relationship Id="rId509" Type="http://schemas.openxmlformats.org/officeDocument/2006/relationships/image" Target="../media/image1199.png"/><Relationship Id="rId1041" Type="http://schemas.openxmlformats.org/officeDocument/2006/relationships/customXml" Target="../ink/ink1475.xml"/><Relationship Id="rId1139" Type="http://schemas.openxmlformats.org/officeDocument/2006/relationships/customXml" Target="../ink/ink1524.xml"/><Relationship Id="rId1346" Type="http://schemas.openxmlformats.org/officeDocument/2006/relationships/image" Target="../media/image35.png"/><Relationship Id="rId716" Type="http://schemas.openxmlformats.org/officeDocument/2006/relationships/customXml" Target="../ink/ink1312.xml"/><Relationship Id="rId923" Type="http://schemas.openxmlformats.org/officeDocument/2006/relationships/image" Target="../media/image1406.png"/><Relationship Id="rId1553" Type="http://schemas.openxmlformats.org/officeDocument/2006/relationships/customXml" Target="../ink/ink1731.xml"/><Relationship Id="rId52" Type="http://schemas.openxmlformats.org/officeDocument/2006/relationships/customXml" Target="../ink/ink979.xml"/><Relationship Id="rId1206" Type="http://schemas.openxmlformats.org/officeDocument/2006/relationships/image" Target="../media/image1547.png"/><Relationship Id="rId1413" Type="http://schemas.openxmlformats.org/officeDocument/2006/relationships/customXml" Target="../ink/ink1661.xml"/><Relationship Id="rId299" Type="http://schemas.openxmlformats.org/officeDocument/2006/relationships/image" Target="../media/image1094.png"/><Relationship Id="rId159" Type="http://schemas.openxmlformats.org/officeDocument/2006/relationships/image" Target="../media/image1026.png"/><Relationship Id="rId366" Type="http://schemas.openxmlformats.org/officeDocument/2006/relationships/customXml" Target="../ink/ink1137.xml"/><Relationship Id="rId573" Type="http://schemas.openxmlformats.org/officeDocument/2006/relationships/image" Target="../media/image1231.png"/><Relationship Id="rId780" Type="http://schemas.openxmlformats.org/officeDocument/2006/relationships/customXml" Target="../ink/ink1344.xml"/><Relationship Id="rId226" Type="http://schemas.openxmlformats.org/officeDocument/2006/relationships/customXml" Target="../ink/ink1066.xml"/><Relationship Id="rId433" Type="http://schemas.openxmlformats.org/officeDocument/2006/relationships/image" Target="../media/image1161.png"/><Relationship Id="rId878" Type="http://schemas.openxmlformats.org/officeDocument/2006/relationships/customXml" Target="../ink/ink1393.xml"/><Relationship Id="rId1063" Type="http://schemas.openxmlformats.org/officeDocument/2006/relationships/customXml" Target="../ink/ink1486.xml"/><Relationship Id="rId1270" Type="http://schemas.openxmlformats.org/officeDocument/2006/relationships/image" Target="../media/image1579.png"/><Relationship Id="rId640" Type="http://schemas.openxmlformats.org/officeDocument/2006/relationships/customXml" Target="../ink/ink1274.xml"/><Relationship Id="rId738" Type="http://schemas.openxmlformats.org/officeDocument/2006/relationships/customXml" Target="../ink/ink1323.xml"/><Relationship Id="rId945" Type="http://schemas.openxmlformats.org/officeDocument/2006/relationships/image" Target="../media/image1417.png"/><Relationship Id="rId1368" Type="http://schemas.openxmlformats.org/officeDocument/2006/relationships/image" Target="../media/image1627.png"/><Relationship Id="rId74" Type="http://schemas.openxmlformats.org/officeDocument/2006/relationships/customXml" Target="../ink/ink990.xml"/><Relationship Id="rId500" Type="http://schemas.openxmlformats.org/officeDocument/2006/relationships/customXml" Target="../ink/ink1204.xml"/><Relationship Id="rId805" Type="http://schemas.openxmlformats.org/officeDocument/2006/relationships/image" Target="../media/image1347.png"/><Relationship Id="rId1130" Type="http://schemas.openxmlformats.org/officeDocument/2006/relationships/image" Target="../media/image1509.png"/><Relationship Id="rId1228" Type="http://schemas.openxmlformats.org/officeDocument/2006/relationships/image" Target="../media/image1558.png"/><Relationship Id="rId1435" Type="http://schemas.openxmlformats.org/officeDocument/2006/relationships/customXml" Target="../ink/ink1672.xml"/><Relationship Id="rId1502" Type="http://schemas.openxmlformats.org/officeDocument/2006/relationships/image" Target="../media/image1694.png"/><Relationship Id="rId290" Type="http://schemas.openxmlformats.org/officeDocument/2006/relationships/customXml" Target="../ink/ink1099.xml"/><Relationship Id="rId388" Type="http://schemas.openxmlformats.org/officeDocument/2006/relationships/customXml" Target="../ink/ink1148.xml"/><Relationship Id="rId150" Type="http://schemas.openxmlformats.org/officeDocument/2006/relationships/customXml" Target="../ink/ink1028.xml"/><Relationship Id="rId595" Type="http://schemas.openxmlformats.org/officeDocument/2006/relationships/image" Target="../media/image1242.png"/><Relationship Id="rId248" Type="http://schemas.openxmlformats.org/officeDocument/2006/relationships/customXml" Target="../ink/ink1077.xml"/><Relationship Id="rId455" Type="http://schemas.openxmlformats.org/officeDocument/2006/relationships/image" Target="../media/image1172.png"/><Relationship Id="rId662" Type="http://schemas.openxmlformats.org/officeDocument/2006/relationships/customXml" Target="../ink/ink1285.xml"/><Relationship Id="rId1085" Type="http://schemas.openxmlformats.org/officeDocument/2006/relationships/customXml" Target="../ink/ink1497.xml"/><Relationship Id="rId1292" Type="http://schemas.openxmlformats.org/officeDocument/2006/relationships/image" Target="../media/image1590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749.xml"/><Relationship Id="rId170" Type="http://schemas.openxmlformats.org/officeDocument/2006/relationships/image" Target="../media/image1811.png"/><Relationship Id="rId268" Type="http://schemas.openxmlformats.org/officeDocument/2006/relationships/image" Target="../media/image1859.png"/><Relationship Id="rId475" Type="http://schemas.openxmlformats.org/officeDocument/2006/relationships/customXml" Target="../ink/ink1976.xml"/><Relationship Id="rId682" Type="http://schemas.openxmlformats.org/officeDocument/2006/relationships/image" Target="../media/image2063.png"/><Relationship Id="rId128" Type="http://schemas.openxmlformats.org/officeDocument/2006/relationships/image" Target="../media/image1790.png"/><Relationship Id="rId335" Type="http://schemas.openxmlformats.org/officeDocument/2006/relationships/customXml" Target="../ink/ink1906.xml"/><Relationship Id="rId542" Type="http://schemas.openxmlformats.org/officeDocument/2006/relationships/image" Target="../media/image1993.png"/><Relationship Id="rId987" Type="http://schemas.openxmlformats.org/officeDocument/2006/relationships/image" Target="../media/image2214.png"/><Relationship Id="rId402" Type="http://schemas.openxmlformats.org/officeDocument/2006/relationships/image" Target="../media/image1924.png"/><Relationship Id="rId847" Type="http://schemas.openxmlformats.org/officeDocument/2006/relationships/image" Target="../media/image2145.png"/><Relationship Id="rId1032" Type="http://schemas.openxmlformats.org/officeDocument/2006/relationships/customXml" Target="../ink/ink2256.xml"/><Relationship Id="rId707" Type="http://schemas.openxmlformats.org/officeDocument/2006/relationships/customXml" Target="../ink/ink2093.xml"/><Relationship Id="rId914" Type="http://schemas.openxmlformats.org/officeDocument/2006/relationships/customXml" Target="../ink/ink2197.xml"/><Relationship Id="rId43" Type="http://schemas.openxmlformats.org/officeDocument/2006/relationships/customXml" Target="../ink/ink1760.xml"/><Relationship Id="rId192" Type="http://schemas.openxmlformats.org/officeDocument/2006/relationships/image" Target="../media/image1822.png"/><Relationship Id="rId497" Type="http://schemas.openxmlformats.org/officeDocument/2006/relationships/customXml" Target="../ink/ink1987.xml"/><Relationship Id="rId357" Type="http://schemas.openxmlformats.org/officeDocument/2006/relationships/customXml" Target="../ink/ink1917.xml"/><Relationship Id="rId217" Type="http://schemas.openxmlformats.org/officeDocument/2006/relationships/customXml" Target="../ink/ink1847.xml"/><Relationship Id="rId564" Type="http://schemas.openxmlformats.org/officeDocument/2006/relationships/image" Target="../media/image2004.png"/><Relationship Id="rId771" Type="http://schemas.openxmlformats.org/officeDocument/2006/relationships/customXml" Target="../ink/ink2125.xml"/><Relationship Id="rId869" Type="http://schemas.openxmlformats.org/officeDocument/2006/relationships/image" Target="../media/image2156.png"/><Relationship Id="rId424" Type="http://schemas.openxmlformats.org/officeDocument/2006/relationships/image" Target="../media/image1935.png"/><Relationship Id="rId631" Type="http://schemas.openxmlformats.org/officeDocument/2006/relationships/customXml" Target="../ink/ink2055.xml"/><Relationship Id="rId729" Type="http://schemas.openxmlformats.org/officeDocument/2006/relationships/customXml" Target="../ink/ink2104.xml"/><Relationship Id="rId1054" Type="http://schemas.openxmlformats.org/officeDocument/2006/relationships/customXml" Target="../ink/ink2267.xml"/><Relationship Id="rId936" Type="http://schemas.openxmlformats.org/officeDocument/2006/relationships/customXml" Target="../ink/ink2208.xml"/><Relationship Id="rId1121" Type="http://schemas.openxmlformats.org/officeDocument/2006/relationships/customXml" Target="../ink/ink2301.xml"/><Relationship Id="rId65" Type="http://schemas.openxmlformats.org/officeDocument/2006/relationships/customXml" Target="../ink/ink1771.xml"/><Relationship Id="rId281" Type="http://schemas.openxmlformats.org/officeDocument/2006/relationships/customXml" Target="../ink/ink1879.xml"/><Relationship Id="rId141" Type="http://schemas.openxmlformats.org/officeDocument/2006/relationships/customXml" Target="../ink/ink1809.xml"/><Relationship Id="rId379" Type="http://schemas.openxmlformats.org/officeDocument/2006/relationships/customXml" Target="../ink/ink1928.xml"/><Relationship Id="rId586" Type="http://schemas.openxmlformats.org/officeDocument/2006/relationships/image" Target="../media/image2015.png"/><Relationship Id="rId793" Type="http://schemas.openxmlformats.org/officeDocument/2006/relationships/customXml" Target="../ink/ink2136.xml"/><Relationship Id="rId7" Type="http://schemas.openxmlformats.org/officeDocument/2006/relationships/customXml" Target="../ink/ink1742.xml"/><Relationship Id="rId239" Type="http://schemas.openxmlformats.org/officeDocument/2006/relationships/customXml" Target="../ink/ink1858.xml"/><Relationship Id="rId446" Type="http://schemas.openxmlformats.org/officeDocument/2006/relationships/image" Target="../media/image1946.png"/><Relationship Id="rId653" Type="http://schemas.openxmlformats.org/officeDocument/2006/relationships/customXml" Target="../ink/ink2066.xml"/><Relationship Id="rId1076" Type="http://schemas.openxmlformats.org/officeDocument/2006/relationships/customXml" Target="../ink/ink2278.xml"/><Relationship Id="rId306" Type="http://schemas.openxmlformats.org/officeDocument/2006/relationships/image" Target="../media/image1877.png"/><Relationship Id="rId860" Type="http://schemas.openxmlformats.org/officeDocument/2006/relationships/customXml" Target="../ink/ink2170.xml"/><Relationship Id="rId958" Type="http://schemas.openxmlformats.org/officeDocument/2006/relationships/customXml" Target="../ink/ink2219.xml"/><Relationship Id="rId87" Type="http://schemas.openxmlformats.org/officeDocument/2006/relationships/customXml" Target="../ink/ink1782.xml"/><Relationship Id="rId513" Type="http://schemas.openxmlformats.org/officeDocument/2006/relationships/image" Target="../media/image1979.png"/><Relationship Id="rId720" Type="http://schemas.openxmlformats.org/officeDocument/2006/relationships/image" Target="../media/image2082.png"/><Relationship Id="rId818" Type="http://schemas.openxmlformats.org/officeDocument/2006/relationships/image" Target="../media/image2131.png"/><Relationship Id="rId1003" Type="http://schemas.openxmlformats.org/officeDocument/2006/relationships/image" Target="../media/image2222.png"/><Relationship Id="rId14" Type="http://schemas.openxmlformats.org/officeDocument/2006/relationships/image" Target="../media/image1734.png"/><Relationship Id="rId163" Type="http://schemas.openxmlformats.org/officeDocument/2006/relationships/customXml" Target="../ink/ink1820.xml"/><Relationship Id="rId370" Type="http://schemas.openxmlformats.org/officeDocument/2006/relationships/image" Target="../media/image1908.png"/><Relationship Id="rId230" Type="http://schemas.openxmlformats.org/officeDocument/2006/relationships/image" Target="../media/image1841.png"/><Relationship Id="rId468" Type="http://schemas.openxmlformats.org/officeDocument/2006/relationships/image" Target="../media/image1957.png"/><Relationship Id="rId675" Type="http://schemas.openxmlformats.org/officeDocument/2006/relationships/customXml" Target="../ink/ink2077.xml"/><Relationship Id="rId882" Type="http://schemas.openxmlformats.org/officeDocument/2006/relationships/customXml" Target="../ink/ink2181.xml"/><Relationship Id="rId1098" Type="http://schemas.openxmlformats.org/officeDocument/2006/relationships/customXml" Target="../ink/ink2289.xml"/><Relationship Id="rId328" Type="http://schemas.openxmlformats.org/officeDocument/2006/relationships/image" Target="../media/image1888.png"/><Relationship Id="rId535" Type="http://schemas.openxmlformats.org/officeDocument/2006/relationships/image" Target="../media/image1990.png"/><Relationship Id="rId742" Type="http://schemas.openxmlformats.org/officeDocument/2006/relationships/image" Target="../media/image2093.png"/><Relationship Id="rId602" Type="http://schemas.openxmlformats.org/officeDocument/2006/relationships/image" Target="../media/image2023.png"/><Relationship Id="rId1025" Type="http://schemas.openxmlformats.org/officeDocument/2006/relationships/image" Target="../media/image2233.png"/><Relationship Id="rId241" Type="http://schemas.openxmlformats.org/officeDocument/2006/relationships/customXml" Target="../ink/ink1859.xml"/><Relationship Id="rId479" Type="http://schemas.openxmlformats.org/officeDocument/2006/relationships/customXml" Target="../ink/ink1978.xml"/><Relationship Id="rId686" Type="http://schemas.openxmlformats.org/officeDocument/2006/relationships/image" Target="../media/image2065.png"/><Relationship Id="rId893" Type="http://schemas.openxmlformats.org/officeDocument/2006/relationships/image" Target="../media/image2168.png"/><Relationship Id="rId907" Type="http://schemas.openxmlformats.org/officeDocument/2006/relationships/image" Target="../media/image2175.png"/><Relationship Id="rId36" Type="http://schemas.openxmlformats.org/officeDocument/2006/relationships/image" Target="../media/image1745.png"/><Relationship Id="rId339" Type="http://schemas.openxmlformats.org/officeDocument/2006/relationships/customXml" Target="../ink/ink1908.xml"/><Relationship Id="rId546" Type="http://schemas.openxmlformats.org/officeDocument/2006/relationships/image" Target="../media/image1995.png"/><Relationship Id="rId753" Type="http://schemas.openxmlformats.org/officeDocument/2006/relationships/customXml" Target="../ink/ink2116.xml"/><Relationship Id="rId101" Type="http://schemas.openxmlformats.org/officeDocument/2006/relationships/customXml" Target="../ink/ink1789.xml"/><Relationship Id="rId185" Type="http://schemas.openxmlformats.org/officeDocument/2006/relationships/customXml" Target="../ink/ink1831.xml"/><Relationship Id="rId406" Type="http://schemas.openxmlformats.org/officeDocument/2006/relationships/image" Target="../media/image1926.png"/><Relationship Id="rId960" Type="http://schemas.openxmlformats.org/officeDocument/2006/relationships/customXml" Target="../ink/ink2220.xml"/><Relationship Id="rId1036" Type="http://schemas.openxmlformats.org/officeDocument/2006/relationships/customXml" Target="../ink/ink2258.xml"/><Relationship Id="rId392" Type="http://schemas.openxmlformats.org/officeDocument/2006/relationships/image" Target="../media/image1919.png"/><Relationship Id="rId613" Type="http://schemas.openxmlformats.org/officeDocument/2006/relationships/customXml" Target="../ink/ink2046.xml"/><Relationship Id="rId697" Type="http://schemas.openxmlformats.org/officeDocument/2006/relationships/customXml" Target="../ink/ink2088.xml"/><Relationship Id="rId820" Type="http://schemas.openxmlformats.org/officeDocument/2006/relationships/customXml" Target="../ink/ink2150.xml"/><Relationship Id="rId918" Type="http://schemas.openxmlformats.org/officeDocument/2006/relationships/customXml" Target="../ink/ink2199.xml"/><Relationship Id="rId252" Type="http://schemas.openxmlformats.org/officeDocument/2006/relationships/image" Target="../media/image1851.png"/><Relationship Id="rId1103" Type="http://schemas.openxmlformats.org/officeDocument/2006/relationships/image" Target="../media/image2271.png"/><Relationship Id="rId47" Type="http://schemas.openxmlformats.org/officeDocument/2006/relationships/customXml" Target="../ink/ink1762.xml"/><Relationship Id="rId112" Type="http://schemas.openxmlformats.org/officeDocument/2006/relationships/image" Target="../media/image1782.png"/><Relationship Id="rId557" Type="http://schemas.openxmlformats.org/officeDocument/2006/relationships/customXml" Target="../ink/ink2018.xml"/><Relationship Id="rId764" Type="http://schemas.openxmlformats.org/officeDocument/2006/relationships/image" Target="../media/image2104.png"/><Relationship Id="rId971" Type="http://schemas.openxmlformats.org/officeDocument/2006/relationships/image" Target="../media/image2207.png"/><Relationship Id="rId196" Type="http://schemas.openxmlformats.org/officeDocument/2006/relationships/image" Target="../media/image1824.png"/><Relationship Id="rId417" Type="http://schemas.openxmlformats.org/officeDocument/2006/relationships/customXml" Target="../ink/ink1947.xml"/><Relationship Id="rId624" Type="http://schemas.openxmlformats.org/officeDocument/2006/relationships/image" Target="../media/image2034.png"/><Relationship Id="rId831" Type="http://schemas.openxmlformats.org/officeDocument/2006/relationships/image" Target="../media/image2137.png"/><Relationship Id="rId1047" Type="http://schemas.openxmlformats.org/officeDocument/2006/relationships/image" Target="../media/image2244.png"/><Relationship Id="rId263" Type="http://schemas.openxmlformats.org/officeDocument/2006/relationships/customXml" Target="../ink/ink1870.xml"/><Relationship Id="rId470" Type="http://schemas.openxmlformats.org/officeDocument/2006/relationships/image" Target="../media/image1958.png"/><Relationship Id="rId929" Type="http://schemas.openxmlformats.org/officeDocument/2006/relationships/image" Target="../media/image2186.png"/><Relationship Id="rId1114" Type="http://schemas.openxmlformats.org/officeDocument/2006/relationships/customXml" Target="../ink/ink2297.xml"/><Relationship Id="rId58" Type="http://schemas.openxmlformats.org/officeDocument/2006/relationships/image" Target="../media/image1756.png"/><Relationship Id="rId123" Type="http://schemas.openxmlformats.org/officeDocument/2006/relationships/customXml" Target="../ink/ink1800.xml"/><Relationship Id="rId330" Type="http://schemas.openxmlformats.org/officeDocument/2006/relationships/image" Target="../media/image1889.png"/><Relationship Id="rId568" Type="http://schemas.openxmlformats.org/officeDocument/2006/relationships/image" Target="../media/image2006.png"/><Relationship Id="rId775" Type="http://schemas.openxmlformats.org/officeDocument/2006/relationships/customXml" Target="../ink/ink2127.xml"/><Relationship Id="rId982" Type="http://schemas.openxmlformats.org/officeDocument/2006/relationships/customXml" Target="../ink/ink2231.xml"/><Relationship Id="rId428" Type="http://schemas.openxmlformats.org/officeDocument/2006/relationships/image" Target="../media/image1937.png"/><Relationship Id="rId635" Type="http://schemas.openxmlformats.org/officeDocument/2006/relationships/customXml" Target="../ink/ink2057.xml"/><Relationship Id="rId842" Type="http://schemas.openxmlformats.org/officeDocument/2006/relationships/customXml" Target="../ink/ink2161.xml"/><Relationship Id="rId1058" Type="http://schemas.openxmlformats.org/officeDocument/2006/relationships/customXml" Target="../ink/ink2269.xml"/><Relationship Id="rId274" Type="http://schemas.openxmlformats.org/officeDocument/2006/relationships/image" Target="../media/image1862.png"/><Relationship Id="rId481" Type="http://schemas.openxmlformats.org/officeDocument/2006/relationships/customXml" Target="../ink/ink1979.xml"/><Relationship Id="rId702" Type="http://schemas.openxmlformats.org/officeDocument/2006/relationships/image" Target="../media/image2073.png"/><Relationship Id="rId1125" Type="http://schemas.openxmlformats.org/officeDocument/2006/relationships/customXml" Target="../ink/ink2303.xml"/><Relationship Id="rId69" Type="http://schemas.openxmlformats.org/officeDocument/2006/relationships/customXml" Target="../ink/ink1773.xml"/><Relationship Id="rId134" Type="http://schemas.openxmlformats.org/officeDocument/2006/relationships/image" Target="../media/image1793.png"/><Relationship Id="rId579" Type="http://schemas.openxmlformats.org/officeDocument/2006/relationships/customXml" Target="../ink/ink2029.xml"/><Relationship Id="rId786" Type="http://schemas.openxmlformats.org/officeDocument/2006/relationships/image" Target="../media/image2115.png"/><Relationship Id="rId993" Type="http://schemas.openxmlformats.org/officeDocument/2006/relationships/image" Target="../media/image2217.png"/><Relationship Id="rId341" Type="http://schemas.openxmlformats.org/officeDocument/2006/relationships/customXml" Target="../ink/ink1909.xml"/><Relationship Id="rId439" Type="http://schemas.openxmlformats.org/officeDocument/2006/relationships/customXml" Target="../ink/ink1958.xml"/><Relationship Id="rId646" Type="http://schemas.openxmlformats.org/officeDocument/2006/relationships/image" Target="../media/image2045.png"/><Relationship Id="rId1069" Type="http://schemas.openxmlformats.org/officeDocument/2006/relationships/image" Target="../media/image2254.png"/><Relationship Id="rId201" Type="http://schemas.openxmlformats.org/officeDocument/2006/relationships/customXml" Target="../ink/ink1839.xml"/><Relationship Id="rId285" Type="http://schemas.openxmlformats.org/officeDocument/2006/relationships/customXml" Target="../ink/ink1881.xml"/><Relationship Id="rId506" Type="http://schemas.openxmlformats.org/officeDocument/2006/relationships/image" Target="../media/image1976.png"/><Relationship Id="rId853" Type="http://schemas.openxmlformats.org/officeDocument/2006/relationships/image" Target="../media/image2148.png"/><Relationship Id="rId1136" Type="http://schemas.openxmlformats.org/officeDocument/2006/relationships/image" Target="../media/image2287.png"/><Relationship Id="rId492" Type="http://schemas.openxmlformats.org/officeDocument/2006/relationships/image" Target="../media/image1969.png"/><Relationship Id="rId713" Type="http://schemas.openxmlformats.org/officeDocument/2006/relationships/customXml" Target="../ink/ink2096.xml"/><Relationship Id="rId797" Type="http://schemas.openxmlformats.org/officeDocument/2006/relationships/customXml" Target="../ink/ink2138.xml"/><Relationship Id="rId920" Type="http://schemas.openxmlformats.org/officeDocument/2006/relationships/customXml" Target="../ink/ink2200.xml"/><Relationship Id="rId145" Type="http://schemas.openxmlformats.org/officeDocument/2006/relationships/customXml" Target="../ink/ink1811.xml"/><Relationship Id="rId352" Type="http://schemas.openxmlformats.org/officeDocument/2006/relationships/image" Target="../media/image1899.png"/><Relationship Id="rId212" Type="http://schemas.openxmlformats.org/officeDocument/2006/relationships/image" Target="../media/image1832.png"/><Relationship Id="rId657" Type="http://schemas.openxmlformats.org/officeDocument/2006/relationships/customXml" Target="../ink/ink2068.xml"/><Relationship Id="rId864" Type="http://schemas.openxmlformats.org/officeDocument/2006/relationships/customXml" Target="../ink/ink2172.xml"/><Relationship Id="rId296" Type="http://schemas.openxmlformats.org/officeDocument/2006/relationships/image" Target="../media/image1872.png"/><Relationship Id="rId517" Type="http://schemas.openxmlformats.org/officeDocument/2006/relationships/image" Target="../media/image1981.png"/><Relationship Id="rId724" Type="http://schemas.openxmlformats.org/officeDocument/2006/relationships/image" Target="../media/image2084.png"/><Relationship Id="rId931" Type="http://schemas.openxmlformats.org/officeDocument/2006/relationships/image" Target="../media/image2187.png"/><Relationship Id="rId60" Type="http://schemas.openxmlformats.org/officeDocument/2006/relationships/image" Target="../media/image1757.png"/><Relationship Id="rId156" Type="http://schemas.openxmlformats.org/officeDocument/2006/relationships/image" Target="../media/image1804.png"/><Relationship Id="rId363" Type="http://schemas.openxmlformats.org/officeDocument/2006/relationships/customXml" Target="../ink/ink1920.xml"/><Relationship Id="rId570" Type="http://schemas.openxmlformats.org/officeDocument/2006/relationships/image" Target="../media/image2007.png"/><Relationship Id="rId1007" Type="http://schemas.openxmlformats.org/officeDocument/2006/relationships/image" Target="../media/image2224.png"/><Relationship Id="rId223" Type="http://schemas.openxmlformats.org/officeDocument/2006/relationships/customXml" Target="../ink/ink1850.xml"/><Relationship Id="rId430" Type="http://schemas.openxmlformats.org/officeDocument/2006/relationships/image" Target="../media/image1938.png"/><Relationship Id="rId668" Type="http://schemas.openxmlformats.org/officeDocument/2006/relationships/image" Target="../media/image2056.png"/><Relationship Id="rId875" Type="http://schemas.openxmlformats.org/officeDocument/2006/relationships/image" Target="../media/image2159.png"/><Relationship Id="rId1060" Type="http://schemas.openxmlformats.org/officeDocument/2006/relationships/customXml" Target="../ink/ink2270.xml"/><Relationship Id="rId18" Type="http://schemas.openxmlformats.org/officeDocument/2006/relationships/image" Target="../media/image1736.png"/><Relationship Id="rId528" Type="http://schemas.openxmlformats.org/officeDocument/2006/relationships/customXml" Target="../ink/ink2003.xml"/><Relationship Id="rId735" Type="http://schemas.openxmlformats.org/officeDocument/2006/relationships/customXml" Target="../ink/ink2107.xml"/><Relationship Id="rId942" Type="http://schemas.openxmlformats.org/officeDocument/2006/relationships/customXml" Target="../ink/ink2211.xml"/><Relationship Id="rId167" Type="http://schemas.openxmlformats.org/officeDocument/2006/relationships/customXml" Target="../ink/ink1822.xml"/><Relationship Id="rId374" Type="http://schemas.openxmlformats.org/officeDocument/2006/relationships/image" Target="../media/image1910.png"/><Relationship Id="rId581" Type="http://schemas.openxmlformats.org/officeDocument/2006/relationships/customXml" Target="../ink/ink2030.xml"/><Relationship Id="rId1018" Type="http://schemas.openxmlformats.org/officeDocument/2006/relationships/customXml" Target="../ink/ink2249.xml"/><Relationship Id="rId71" Type="http://schemas.openxmlformats.org/officeDocument/2006/relationships/customXml" Target="../ink/ink1774.xml"/><Relationship Id="rId234" Type="http://schemas.openxmlformats.org/officeDocument/2006/relationships/image" Target="../media/image646.png"/><Relationship Id="rId679" Type="http://schemas.openxmlformats.org/officeDocument/2006/relationships/customXml" Target="../ink/ink2079.xml"/><Relationship Id="rId802" Type="http://schemas.openxmlformats.org/officeDocument/2006/relationships/image" Target="../media/image2123.png"/><Relationship Id="rId886" Type="http://schemas.openxmlformats.org/officeDocument/2006/relationships/customXml" Target="../ink/ink2183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753.xml"/><Relationship Id="rId441" Type="http://schemas.openxmlformats.org/officeDocument/2006/relationships/customXml" Target="../ink/ink1959.xml"/><Relationship Id="rId539" Type="http://schemas.openxmlformats.org/officeDocument/2006/relationships/customXml" Target="../ink/ink2009.xml"/><Relationship Id="rId746" Type="http://schemas.openxmlformats.org/officeDocument/2006/relationships/image" Target="../media/image2095.png"/><Relationship Id="rId1071" Type="http://schemas.openxmlformats.org/officeDocument/2006/relationships/image" Target="../media/image2255.png"/><Relationship Id="rId178" Type="http://schemas.openxmlformats.org/officeDocument/2006/relationships/image" Target="../media/image1815.png"/><Relationship Id="rId301" Type="http://schemas.openxmlformats.org/officeDocument/2006/relationships/customXml" Target="../ink/ink1889.xml"/><Relationship Id="rId953" Type="http://schemas.openxmlformats.org/officeDocument/2006/relationships/image" Target="../media/image2198.png"/><Relationship Id="rId1029" Type="http://schemas.openxmlformats.org/officeDocument/2006/relationships/image" Target="../media/image2235.png"/><Relationship Id="rId82" Type="http://schemas.openxmlformats.org/officeDocument/2006/relationships/image" Target="../media/image1767.png"/><Relationship Id="rId385" Type="http://schemas.openxmlformats.org/officeDocument/2006/relationships/customXml" Target="../ink/ink1931.xml"/><Relationship Id="rId592" Type="http://schemas.openxmlformats.org/officeDocument/2006/relationships/image" Target="../media/image2018.png"/><Relationship Id="rId606" Type="http://schemas.openxmlformats.org/officeDocument/2006/relationships/image" Target="../media/image2025.png"/><Relationship Id="rId813" Type="http://schemas.openxmlformats.org/officeDocument/2006/relationships/customXml" Target="../ink/ink2146.xml"/><Relationship Id="rId245" Type="http://schemas.openxmlformats.org/officeDocument/2006/relationships/customXml" Target="../ink/ink1861.xml"/><Relationship Id="rId452" Type="http://schemas.openxmlformats.org/officeDocument/2006/relationships/image" Target="../media/image1949.png"/><Relationship Id="rId897" Type="http://schemas.openxmlformats.org/officeDocument/2006/relationships/image" Target="../media/image2170.png"/><Relationship Id="rId1082" Type="http://schemas.openxmlformats.org/officeDocument/2006/relationships/customXml" Target="../ink/ink2281.xml"/><Relationship Id="rId105" Type="http://schemas.openxmlformats.org/officeDocument/2006/relationships/customXml" Target="../ink/ink1791.xml"/><Relationship Id="rId312" Type="http://schemas.openxmlformats.org/officeDocument/2006/relationships/image" Target="../media/image1880.png"/><Relationship Id="rId757" Type="http://schemas.openxmlformats.org/officeDocument/2006/relationships/customXml" Target="../ink/ink2118.xml"/><Relationship Id="rId964" Type="http://schemas.openxmlformats.org/officeDocument/2006/relationships/customXml" Target="../ink/ink2222.xml"/><Relationship Id="rId93" Type="http://schemas.openxmlformats.org/officeDocument/2006/relationships/customXml" Target="../ink/ink1785.xml"/><Relationship Id="rId189" Type="http://schemas.openxmlformats.org/officeDocument/2006/relationships/customXml" Target="../ink/ink1833.xml"/><Relationship Id="rId396" Type="http://schemas.openxmlformats.org/officeDocument/2006/relationships/image" Target="../media/image1921.png"/><Relationship Id="rId617" Type="http://schemas.openxmlformats.org/officeDocument/2006/relationships/customXml" Target="../ink/ink2048.xml"/><Relationship Id="rId824" Type="http://schemas.openxmlformats.org/officeDocument/2006/relationships/customXml" Target="../ink/ink2152.xml"/><Relationship Id="rId256" Type="http://schemas.openxmlformats.org/officeDocument/2006/relationships/image" Target="../media/image1853.png"/><Relationship Id="rId463" Type="http://schemas.openxmlformats.org/officeDocument/2006/relationships/customXml" Target="../ink/ink1970.xml"/><Relationship Id="rId670" Type="http://schemas.openxmlformats.org/officeDocument/2006/relationships/image" Target="../media/image2057.png"/><Relationship Id="rId1093" Type="http://schemas.openxmlformats.org/officeDocument/2006/relationships/image" Target="../media/image2266.png"/><Relationship Id="rId1107" Type="http://schemas.openxmlformats.org/officeDocument/2006/relationships/image" Target="../media/image2273.png"/><Relationship Id="rId116" Type="http://schemas.openxmlformats.org/officeDocument/2006/relationships/image" Target="../media/image1784.png"/><Relationship Id="rId323" Type="http://schemas.openxmlformats.org/officeDocument/2006/relationships/customXml" Target="../ink/ink1900.xml"/><Relationship Id="rId530" Type="http://schemas.openxmlformats.org/officeDocument/2006/relationships/customXml" Target="../ink/ink2004.xml"/><Relationship Id="rId768" Type="http://schemas.openxmlformats.org/officeDocument/2006/relationships/image" Target="../media/image2106.png"/><Relationship Id="rId975" Type="http://schemas.openxmlformats.org/officeDocument/2006/relationships/image" Target="../media/image2209.png"/><Relationship Id="rId20" Type="http://schemas.openxmlformats.org/officeDocument/2006/relationships/image" Target="../media/image1737.png"/><Relationship Id="rId628" Type="http://schemas.openxmlformats.org/officeDocument/2006/relationships/image" Target="../media/image2036.png"/><Relationship Id="rId835" Type="http://schemas.openxmlformats.org/officeDocument/2006/relationships/image" Target="../media/image2139.png"/><Relationship Id="rId267" Type="http://schemas.openxmlformats.org/officeDocument/2006/relationships/customXml" Target="../ink/ink1872.xml"/><Relationship Id="rId474" Type="http://schemas.openxmlformats.org/officeDocument/2006/relationships/image" Target="../media/image1960.png"/><Relationship Id="rId1020" Type="http://schemas.openxmlformats.org/officeDocument/2006/relationships/customXml" Target="../ink/ink2250.xml"/><Relationship Id="rId1118" Type="http://schemas.openxmlformats.org/officeDocument/2006/relationships/customXml" Target="../ink/ink2299.xml"/><Relationship Id="rId127" Type="http://schemas.openxmlformats.org/officeDocument/2006/relationships/customXml" Target="../ink/ink1802.xml"/><Relationship Id="rId681" Type="http://schemas.openxmlformats.org/officeDocument/2006/relationships/customXml" Target="../ink/ink2080.xml"/><Relationship Id="rId779" Type="http://schemas.openxmlformats.org/officeDocument/2006/relationships/customXml" Target="../ink/ink2129.xml"/><Relationship Id="rId902" Type="http://schemas.openxmlformats.org/officeDocument/2006/relationships/customXml" Target="../ink/ink2191.xml"/><Relationship Id="rId986" Type="http://schemas.openxmlformats.org/officeDocument/2006/relationships/customXml" Target="../ink/ink2233.xml"/><Relationship Id="rId31" Type="http://schemas.openxmlformats.org/officeDocument/2006/relationships/customXml" Target="../ink/ink1754.xml"/><Relationship Id="rId334" Type="http://schemas.openxmlformats.org/officeDocument/2006/relationships/image" Target="../media/image1891.png"/><Relationship Id="rId541" Type="http://schemas.openxmlformats.org/officeDocument/2006/relationships/customXml" Target="../ink/ink2010.xml"/><Relationship Id="rId639" Type="http://schemas.openxmlformats.org/officeDocument/2006/relationships/customXml" Target="../ink/ink2059.xml"/><Relationship Id="rId180" Type="http://schemas.openxmlformats.org/officeDocument/2006/relationships/image" Target="../media/image1816.png"/><Relationship Id="rId278" Type="http://schemas.openxmlformats.org/officeDocument/2006/relationships/image" Target="../media/image1084.png"/><Relationship Id="rId401" Type="http://schemas.openxmlformats.org/officeDocument/2006/relationships/customXml" Target="../ink/ink1939.xml"/><Relationship Id="rId846" Type="http://schemas.openxmlformats.org/officeDocument/2006/relationships/customXml" Target="../ink/ink2163.xml"/><Relationship Id="rId1031" Type="http://schemas.openxmlformats.org/officeDocument/2006/relationships/image" Target="../media/image2236.png"/><Relationship Id="rId1129" Type="http://schemas.openxmlformats.org/officeDocument/2006/relationships/customXml" Target="../ink/ink2305.xml"/><Relationship Id="rId485" Type="http://schemas.openxmlformats.org/officeDocument/2006/relationships/customXml" Target="../ink/ink1981.xml"/><Relationship Id="rId692" Type="http://schemas.openxmlformats.org/officeDocument/2006/relationships/image" Target="../media/image2068.png"/><Relationship Id="rId706" Type="http://schemas.openxmlformats.org/officeDocument/2006/relationships/image" Target="../media/image2075.png"/><Relationship Id="rId913" Type="http://schemas.openxmlformats.org/officeDocument/2006/relationships/image" Target="../media/image2178.png"/><Relationship Id="rId42" Type="http://schemas.openxmlformats.org/officeDocument/2006/relationships/image" Target="../media/image1748.png"/><Relationship Id="rId138" Type="http://schemas.openxmlformats.org/officeDocument/2006/relationships/image" Target="../media/image1795.png"/><Relationship Id="rId345" Type="http://schemas.openxmlformats.org/officeDocument/2006/relationships/customXml" Target="../ink/ink1911.xml"/><Relationship Id="rId552" Type="http://schemas.openxmlformats.org/officeDocument/2006/relationships/image" Target="../media/image1998.png"/><Relationship Id="rId997" Type="http://schemas.openxmlformats.org/officeDocument/2006/relationships/image" Target="../media/image2219.png"/><Relationship Id="rId191" Type="http://schemas.openxmlformats.org/officeDocument/2006/relationships/customXml" Target="../ink/ink1834.xml"/><Relationship Id="rId205" Type="http://schemas.openxmlformats.org/officeDocument/2006/relationships/customXml" Target="../ink/ink1841.xml"/><Relationship Id="rId412" Type="http://schemas.openxmlformats.org/officeDocument/2006/relationships/image" Target="../media/image1929.png"/><Relationship Id="rId857" Type="http://schemas.openxmlformats.org/officeDocument/2006/relationships/image" Target="../media/image2150.png"/><Relationship Id="rId1042" Type="http://schemas.openxmlformats.org/officeDocument/2006/relationships/customXml" Target="../ink/ink2261.xml"/><Relationship Id="rId289" Type="http://schemas.openxmlformats.org/officeDocument/2006/relationships/customXml" Target="../ink/ink1883.xml"/><Relationship Id="rId496" Type="http://schemas.openxmlformats.org/officeDocument/2006/relationships/image" Target="../media/image1971.png"/><Relationship Id="rId717" Type="http://schemas.openxmlformats.org/officeDocument/2006/relationships/customXml" Target="../ink/ink2098.xml"/><Relationship Id="rId924" Type="http://schemas.openxmlformats.org/officeDocument/2006/relationships/customXml" Target="../ink/ink2202.xml"/><Relationship Id="rId53" Type="http://schemas.openxmlformats.org/officeDocument/2006/relationships/customXml" Target="../ink/ink1765.xml"/><Relationship Id="rId149" Type="http://schemas.openxmlformats.org/officeDocument/2006/relationships/customXml" Target="../ink/ink1813.xml"/><Relationship Id="rId356" Type="http://schemas.openxmlformats.org/officeDocument/2006/relationships/image" Target="../media/image1901.png"/><Relationship Id="rId563" Type="http://schemas.openxmlformats.org/officeDocument/2006/relationships/customXml" Target="../ink/ink2021.xml"/><Relationship Id="rId770" Type="http://schemas.openxmlformats.org/officeDocument/2006/relationships/image" Target="../media/image2107.png"/><Relationship Id="rId216" Type="http://schemas.openxmlformats.org/officeDocument/2006/relationships/image" Target="../media/image1834.png"/><Relationship Id="rId423" Type="http://schemas.openxmlformats.org/officeDocument/2006/relationships/customXml" Target="../ink/ink1950.xml"/><Relationship Id="rId868" Type="http://schemas.openxmlformats.org/officeDocument/2006/relationships/customXml" Target="../ink/ink2174.xml"/><Relationship Id="rId1053" Type="http://schemas.openxmlformats.org/officeDocument/2006/relationships/image" Target="../media/image2247.png"/><Relationship Id="rId630" Type="http://schemas.openxmlformats.org/officeDocument/2006/relationships/image" Target="../media/image2037.png"/><Relationship Id="rId728" Type="http://schemas.openxmlformats.org/officeDocument/2006/relationships/image" Target="../media/image2086.png"/><Relationship Id="rId935" Type="http://schemas.openxmlformats.org/officeDocument/2006/relationships/image" Target="../media/image2189.png"/><Relationship Id="rId64" Type="http://schemas.openxmlformats.org/officeDocument/2006/relationships/image" Target="../media/image1759.png"/><Relationship Id="rId367" Type="http://schemas.openxmlformats.org/officeDocument/2006/relationships/customXml" Target="../ink/ink1922.xml"/><Relationship Id="rId574" Type="http://schemas.openxmlformats.org/officeDocument/2006/relationships/image" Target="../media/image2009.png"/><Relationship Id="rId1120" Type="http://schemas.openxmlformats.org/officeDocument/2006/relationships/customXml" Target="../ink/ink2300.xml"/><Relationship Id="rId227" Type="http://schemas.openxmlformats.org/officeDocument/2006/relationships/customXml" Target="../ink/ink1852.xml"/><Relationship Id="rId781" Type="http://schemas.openxmlformats.org/officeDocument/2006/relationships/customXml" Target="../ink/ink2130.xml"/><Relationship Id="rId879" Type="http://schemas.openxmlformats.org/officeDocument/2006/relationships/image" Target="../media/image2161.png"/><Relationship Id="rId434" Type="http://schemas.openxmlformats.org/officeDocument/2006/relationships/image" Target="../media/image1940.png"/><Relationship Id="rId641" Type="http://schemas.openxmlformats.org/officeDocument/2006/relationships/customXml" Target="../ink/ink2060.xml"/><Relationship Id="rId739" Type="http://schemas.openxmlformats.org/officeDocument/2006/relationships/customXml" Target="../ink/ink2109.xml"/><Relationship Id="rId1064" Type="http://schemas.openxmlformats.org/officeDocument/2006/relationships/customXml" Target="../ink/ink2272.xml"/><Relationship Id="rId280" Type="http://schemas.openxmlformats.org/officeDocument/2006/relationships/image" Target="../media/image1864.png"/><Relationship Id="rId501" Type="http://schemas.openxmlformats.org/officeDocument/2006/relationships/customXml" Target="../ink/ink1989.xml"/><Relationship Id="rId946" Type="http://schemas.openxmlformats.org/officeDocument/2006/relationships/customXml" Target="../ink/ink2213.xml"/><Relationship Id="rId1131" Type="http://schemas.openxmlformats.org/officeDocument/2006/relationships/customXml" Target="../ink/ink2306.xml"/><Relationship Id="rId75" Type="http://schemas.openxmlformats.org/officeDocument/2006/relationships/customXml" Target="../ink/ink1776.xml"/><Relationship Id="rId140" Type="http://schemas.openxmlformats.org/officeDocument/2006/relationships/image" Target="../media/image1796.png"/><Relationship Id="rId378" Type="http://schemas.openxmlformats.org/officeDocument/2006/relationships/image" Target="../media/image1912.png"/><Relationship Id="rId585" Type="http://schemas.openxmlformats.org/officeDocument/2006/relationships/customXml" Target="../ink/ink2032.xml"/><Relationship Id="rId792" Type="http://schemas.openxmlformats.org/officeDocument/2006/relationships/image" Target="../media/image2118.png"/><Relationship Id="rId806" Type="http://schemas.openxmlformats.org/officeDocument/2006/relationships/image" Target="../media/image2125.png"/><Relationship Id="rId6" Type="http://schemas.openxmlformats.org/officeDocument/2006/relationships/image" Target="../media/image13100.png"/><Relationship Id="rId238" Type="http://schemas.openxmlformats.org/officeDocument/2006/relationships/image" Target="../media/image1844.png"/><Relationship Id="rId445" Type="http://schemas.openxmlformats.org/officeDocument/2006/relationships/customXml" Target="../ink/ink1961.xml"/><Relationship Id="rId652" Type="http://schemas.openxmlformats.org/officeDocument/2006/relationships/image" Target="../media/image2048.png"/><Relationship Id="rId1075" Type="http://schemas.openxmlformats.org/officeDocument/2006/relationships/image" Target="../media/image2257.png"/><Relationship Id="rId291" Type="http://schemas.openxmlformats.org/officeDocument/2006/relationships/customXml" Target="../ink/ink1884.xml"/><Relationship Id="rId305" Type="http://schemas.openxmlformats.org/officeDocument/2006/relationships/customXml" Target="../ink/ink1891.xml"/><Relationship Id="rId512" Type="http://schemas.openxmlformats.org/officeDocument/2006/relationships/customXml" Target="../ink/ink1995.xml"/><Relationship Id="rId957" Type="http://schemas.openxmlformats.org/officeDocument/2006/relationships/image" Target="../media/image2200.png"/><Relationship Id="rId86" Type="http://schemas.openxmlformats.org/officeDocument/2006/relationships/image" Target="../media/image1769.png"/><Relationship Id="rId151" Type="http://schemas.openxmlformats.org/officeDocument/2006/relationships/customXml" Target="../ink/ink1814.xml"/><Relationship Id="rId389" Type="http://schemas.openxmlformats.org/officeDocument/2006/relationships/customXml" Target="../ink/ink1933.xml"/><Relationship Id="rId596" Type="http://schemas.openxmlformats.org/officeDocument/2006/relationships/image" Target="../media/image2020.png"/><Relationship Id="rId817" Type="http://schemas.openxmlformats.org/officeDocument/2006/relationships/customXml" Target="../ink/ink2148.xml"/><Relationship Id="rId1002" Type="http://schemas.openxmlformats.org/officeDocument/2006/relationships/customXml" Target="../ink/ink2241.xml"/><Relationship Id="rId249" Type="http://schemas.openxmlformats.org/officeDocument/2006/relationships/customXml" Target="../ink/ink1863.xml"/><Relationship Id="rId456" Type="http://schemas.openxmlformats.org/officeDocument/2006/relationships/image" Target="../media/image1951.png"/><Relationship Id="rId663" Type="http://schemas.openxmlformats.org/officeDocument/2006/relationships/customXml" Target="../ink/ink2071.xml"/><Relationship Id="rId870" Type="http://schemas.openxmlformats.org/officeDocument/2006/relationships/customXml" Target="../ink/ink2175.xml"/><Relationship Id="rId1086" Type="http://schemas.openxmlformats.org/officeDocument/2006/relationships/customXml" Target="../ink/ink2283.xml"/><Relationship Id="rId13" Type="http://schemas.openxmlformats.org/officeDocument/2006/relationships/customXml" Target="../ink/ink1745.xml"/><Relationship Id="rId109" Type="http://schemas.openxmlformats.org/officeDocument/2006/relationships/customXml" Target="../ink/ink1793.xml"/><Relationship Id="rId316" Type="http://schemas.openxmlformats.org/officeDocument/2006/relationships/image" Target="../media/image1882.png"/><Relationship Id="rId523" Type="http://schemas.openxmlformats.org/officeDocument/2006/relationships/image" Target="../media/image1984.png"/><Relationship Id="rId968" Type="http://schemas.openxmlformats.org/officeDocument/2006/relationships/customXml" Target="../ink/ink2224.xml"/><Relationship Id="rId97" Type="http://schemas.openxmlformats.org/officeDocument/2006/relationships/customXml" Target="../ink/ink1787.xml"/><Relationship Id="rId730" Type="http://schemas.openxmlformats.org/officeDocument/2006/relationships/image" Target="../media/image2087.png"/><Relationship Id="rId828" Type="http://schemas.openxmlformats.org/officeDocument/2006/relationships/customXml" Target="../ink/ink2154.xml"/><Relationship Id="rId1013" Type="http://schemas.openxmlformats.org/officeDocument/2006/relationships/image" Target="../media/image2227.png"/><Relationship Id="rId162" Type="http://schemas.openxmlformats.org/officeDocument/2006/relationships/image" Target="../media/image1807.png"/><Relationship Id="rId467" Type="http://schemas.openxmlformats.org/officeDocument/2006/relationships/customXml" Target="../ink/ink1972.xml"/><Relationship Id="rId1097" Type="http://schemas.openxmlformats.org/officeDocument/2006/relationships/image" Target="../media/image2268.png"/><Relationship Id="rId674" Type="http://schemas.openxmlformats.org/officeDocument/2006/relationships/image" Target="../media/image2059.png"/><Relationship Id="rId881" Type="http://schemas.openxmlformats.org/officeDocument/2006/relationships/image" Target="../media/image2162.png"/><Relationship Id="rId979" Type="http://schemas.openxmlformats.org/officeDocument/2006/relationships/image" Target="../media/image2211.png"/><Relationship Id="rId24" Type="http://schemas.openxmlformats.org/officeDocument/2006/relationships/image" Target="../media/image1739.png"/><Relationship Id="rId327" Type="http://schemas.openxmlformats.org/officeDocument/2006/relationships/customXml" Target="../ink/ink1902.xml"/><Relationship Id="rId534" Type="http://schemas.openxmlformats.org/officeDocument/2006/relationships/customXml" Target="../ink/ink2006.xml"/><Relationship Id="rId741" Type="http://schemas.openxmlformats.org/officeDocument/2006/relationships/customXml" Target="../ink/ink2110.xml"/><Relationship Id="rId839" Type="http://schemas.openxmlformats.org/officeDocument/2006/relationships/image" Target="../media/image2141.png"/><Relationship Id="rId173" Type="http://schemas.openxmlformats.org/officeDocument/2006/relationships/customXml" Target="../ink/ink1825.xml"/><Relationship Id="rId380" Type="http://schemas.openxmlformats.org/officeDocument/2006/relationships/image" Target="../media/image1913.png"/><Relationship Id="rId601" Type="http://schemas.openxmlformats.org/officeDocument/2006/relationships/customXml" Target="../ink/ink2040.xml"/><Relationship Id="rId1024" Type="http://schemas.openxmlformats.org/officeDocument/2006/relationships/customXml" Target="../ink/ink2252.xml"/><Relationship Id="rId240" Type="http://schemas.openxmlformats.org/officeDocument/2006/relationships/image" Target="../media/image1845.png"/><Relationship Id="rId478" Type="http://schemas.openxmlformats.org/officeDocument/2006/relationships/image" Target="../media/image1962.png"/><Relationship Id="rId685" Type="http://schemas.openxmlformats.org/officeDocument/2006/relationships/customXml" Target="../ink/ink2082.xml"/><Relationship Id="rId892" Type="http://schemas.openxmlformats.org/officeDocument/2006/relationships/customXml" Target="../ink/ink2186.xml"/><Relationship Id="rId906" Type="http://schemas.openxmlformats.org/officeDocument/2006/relationships/customXml" Target="../ink/ink2193.xml"/><Relationship Id="rId35" Type="http://schemas.openxmlformats.org/officeDocument/2006/relationships/customXml" Target="../ink/ink1756.xml"/><Relationship Id="rId100" Type="http://schemas.openxmlformats.org/officeDocument/2006/relationships/image" Target="../media/image1776.png"/><Relationship Id="rId338" Type="http://schemas.openxmlformats.org/officeDocument/2006/relationships/image" Target="../media/image1893.png"/><Relationship Id="rId545" Type="http://schemas.openxmlformats.org/officeDocument/2006/relationships/customXml" Target="../ink/ink2012.xml"/><Relationship Id="rId752" Type="http://schemas.openxmlformats.org/officeDocument/2006/relationships/image" Target="../media/image2098.png"/><Relationship Id="rId184" Type="http://schemas.openxmlformats.org/officeDocument/2006/relationships/image" Target="../media/image1818.png"/><Relationship Id="rId391" Type="http://schemas.openxmlformats.org/officeDocument/2006/relationships/customXml" Target="../ink/ink1934.xml"/><Relationship Id="rId405" Type="http://schemas.openxmlformats.org/officeDocument/2006/relationships/customXml" Target="../ink/ink1941.xml"/><Relationship Id="rId612" Type="http://schemas.openxmlformats.org/officeDocument/2006/relationships/image" Target="../media/image2028.png"/><Relationship Id="rId1035" Type="http://schemas.openxmlformats.org/officeDocument/2006/relationships/image" Target="../media/image2238.png"/><Relationship Id="rId251" Type="http://schemas.openxmlformats.org/officeDocument/2006/relationships/customXml" Target="../ink/ink1864.xml"/><Relationship Id="rId489" Type="http://schemas.openxmlformats.org/officeDocument/2006/relationships/customXml" Target="../ink/ink1983.xml"/><Relationship Id="rId696" Type="http://schemas.openxmlformats.org/officeDocument/2006/relationships/image" Target="../media/image2070.png"/><Relationship Id="rId917" Type="http://schemas.openxmlformats.org/officeDocument/2006/relationships/image" Target="../media/image2180.png"/><Relationship Id="rId1102" Type="http://schemas.openxmlformats.org/officeDocument/2006/relationships/customXml" Target="../ink/ink2291.xml"/><Relationship Id="rId46" Type="http://schemas.openxmlformats.org/officeDocument/2006/relationships/image" Target="../media/image1750.png"/><Relationship Id="rId349" Type="http://schemas.openxmlformats.org/officeDocument/2006/relationships/customXml" Target="../ink/ink1913.xml"/><Relationship Id="rId556" Type="http://schemas.openxmlformats.org/officeDocument/2006/relationships/image" Target="../media/image2000.png"/><Relationship Id="rId763" Type="http://schemas.openxmlformats.org/officeDocument/2006/relationships/customXml" Target="../ink/ink2121.xml"/><Relationship Id="rId111" Type="http://schemas.openxmlformats.org/officeDocument/2006/relationships/customXml" Target="../ink/ink1794.xml"/><Relationship Id="rId195" Type="http://schemas.openxmlformats.org/officeDocument/2006/relationships/customXml" Target="../ink/ink1836.xml"/><Relationship Id="rId209" Type="http://schemas.openxmlformats.org/officeDocument/2006/relationships/customXml" Target="../ink/ink1843.xml"/><Relationship Id="rId416" Type="http://schemas.openxmlformats.org/officeDocument/2006/relationships/image" Target="../media/image1931.png"/><Relationship Id="rId970" Type="http://schemas.openxmlformats.org/officeDocument/2006/relationships/customXml" Target="../ink/ink2225.xml"/><Relationship Id="rId1046" Type="http://schemas.openxmlformats.org/officeDocument/2006/relationships/customXml" Target="../ink/ink2263.xml"/><Relationship Id="rId623" Type="http://schemas.openxmlformats.org/officeDocument/2006/relationships/customXml" Target="../ink/ink2051.xml"/><Relationship Id="rId830" Type="http://schemas.openxmlformats.org/officeDocument/2006/relationships/customXml" Target="../ink/ink2155.xml"/><Relationship Id="rId928" Type="http://schemas.openxmlformats.org/officeDocument/2006/relationships/customXml" Target="../ink/ink2204.xml"/><Relationship Id="rId57" Type="http://schemas.openxmlformats.org/officeDocument/2006/relationships/customXml" Target="../ink/ink1767.xml"/><Relationship Id="rId262" Type="http://schemas.openxmlformats.org/officeDocument/2006/relationships/image" Target="../media/image1856.png"/><Relationship Id="rId567" Type="http://schemas.openxmlformats.org/officeDocument/2006/relationships/customXml" Target="../ink/ink2023.xml"/><Relationship Id="rId1113" Type="http://schemas.openxmlformats.org/officeDocument/2006/relationships/image" Target="../media/image2276.png"/><Relationship Id="rId122" Type="http://schemas.openxmlformats.org/officeDocument/2006/relationships/image" Target="../media/image1787.png"/><Relationship Id="rId774" Type="http://schemas.openxmlformats.org/officeDocument/2006/relationships/image" Target="../media/image2109.png"/><Relationship Id="rId981" Type="http://schemas.openxmlformats.org/officeDocument/2006/relationships/image" Target="../media/image2212.png"/><Relationship Id="rId1057" Type="http://schemas.openxmlformats.org/officeDocument/2006/relationships/image" Target="../media/image2249.png"/><Relationship Id="rId427" Type="http://schemas.openxmlformats.org/officeDocument/2006/relationships/customXml" Target="../ink/ink1952.xml"/><Relationship Id="rId634" Type="http://schemas.openxmlformats.org/officeDocument/2006/relationships/image" Target="../media/image2039.png"/><Relationship Id="rId841" Type="http://schemas.openxmlformats.org/officeDocument/2006/relationships/image" Target="../media/image2142.png"/><Relationship Id="rId273" Type="http://schemas.openxmlformats.org/officeDocument/2006/relationships/customXml" Target="../ink/ink1875.xml"/><Relationship Id="rId480" Type="http://schemas.openxmlformats.org/officeDocument/2006/relationships/image" Target="../media/image1963.png"/><Relationship Id="rId701" Type="http://schemas.openxmlformats.org/officeDocument/2006/relationships/customXml" Target="../ink/ink2090.xml"/><Relationship Id="rId939" Type="http://schemas.openxmlformats.org/officeDocument/2006/relationships/image" Target="../media/image2191.png"/><Relationship Id="rId1124" Type="http://schemas.openxmlformats.org/officeDocument/2006/relationships/image" Target="../media/image2281.png"/><Relationship Id="rId68" Type="http://schemas.openxmlformats.org/officeDocument/2006/relationships/image" Target="../media/image1050.png"/><Relationship Id="rId133" Type="http://schemas.openxmlformats.org/officeDocument/2006/relationships/customXml" Target="../ink/ink1805.xml"/><Relationship Id="rId340" Type="http://schemas.openxmlformats.org/officeDocument/2006/relationships/image" Target="../media/image1894.png"/><Relationship Id="rId578" Type="http://schemas.openxmlformats.org/officeDocument/2006/relationships/image" Target="../media/image2011.png"/><Relationship Id="rId785" Type="http://schemas.openxmlformats.org/officeDocument/2006/relationships/customXml" Target="../ink/ink2132.xml"/><Relationship Id="rId992" Type="http://schemas.openxmlformats.org/officeDocument/2006/relationships/customXml" Target="../ink/ink2236.xml"/><Relationship Id="rId200" Type="http://schemas.openxmlformats.org/officeDocument/2006/relationships/image" Target="../media/image1826.png"/><Relationship Id="rId438" Type="http://schemas.openxmlformats.org/officeDocument/2006/relationships/image" Target="../media/image1942.png"/><Relationship Id="rId645" Type="http://schemas.openxmlformats.org/officeDocument/2006/relationships/customXml" Target="../ink/ink2062.xml"/><Relationship Id="rId852" Type="http://schemas.openxmlformats.org/officeDocument/2006/relationships/customXml" Target="../ink/ink2166.xml"/><Relationship Id="rId1068" Type="http://schemas.openxmlformats.org/officeDocument/2006/relationships/customXml" Target="../ink/ink2274.xml"/><Relationship Id="rId284" Type="http://schemas.openxmlformats.org/officeDocument/2006/relationships/image" Target="../media/image1866.png"/><Relationship Id="rId491" Type="http://schemas.openxmlformats.org/officeDocument/2006/relationships/customXml" Target="../ink/ink1984.xml"/><Relationship Id="rId505" Type="http://schemas.openxmlformats.org/officeDocument/2006/relationships/customXml" Target="../ink/ink1991.xml"/><Relationship Id="rId712" Type="http://schemas.openxmlformats.org/officeDocument/2006/relationships/image" Target="../media/image2078.png"/><Relationship Id="rId1135" Type="http://schemas.openxmlformats.org/officeDocument/2006/relationships/customXml" Target="../ink/ink2308.xml"/><Relationship Id="rId79" Type="http://schemas.openxmlformats.org/officeDocument/2006/relationships/customXml" Target="../ink/ink1778.xml"/><Relationship Id="rId144" Type="http://schemas.openxmlformats.org/officeDocument/2006/relationships/image" Target="../media/image1798.png"/><Relationship Id="rId589" Type="http://schemas.openxmlformats.org/officeDocument/2006/relationships/customXml" Target="../ink/ink2034.xml"/><Relationship Id="rId796" Type="http://schemas.openxmlformats.org/officeDocument/2006/relationships/image" Target="../media/image2120.png"/><Relationship Id="rId351" Type="http://schemas.openxmlformats.org/officeDocument/2006/relationships/customXml" Target="../ink/ink1914.xml"/><Relationship Id="rId449" Type="http://schemas.openxmlformats.org/officeDocument/2006/relationships/customXml" Target="../ink/ink1963.xml"/><Relationship Id="rId656" Type="http://schemas.openxmlformats.org/officeDocument/2006/relationships/image" Target="../media/image2050.png"/><Relationship Id="rId863" Type="http://schemas.openxmlformats.org/officeDocument/2006/relationships/image" Target="../media/image2153.png"/><Relationship Id="rId1079" Type="http://schemas.openxmlformats.org/officeDocument/2006/relationships/image" Target="../media/image2259.png"/><Relationship Id="rId211" Type="http://schemas.openxmlformats.org/officeDocument/2006/relationships/customXml" Target="../ink/ink1844.xml"/><Relationship Id="rId295" Type="http://schemas.openxmlformats.org/officeDocument/2006/relationships/customXml" Target="../ink/ink1886.xml"/><Relationship Id="rId309" Type="http://schemas.openxmlformats.org/officeDocument/2006/relationships/customXml" Target="../ink/ink1893.xml"/><Relationship Id="rId516" Type="http://schemas.openxmlformats.org/officeDocument/2006/relationships/customXml" Target="../ink/ink1997.xml"/><Relationship Id="rId723" Type="http://schemas.openxmlformats.org/officeDocument/2006/relationships/customXml" Target="../ink/ink2101.xml"/><Relationship Id="rId930" Type="http://schemas.openxmlformats.org/officeDocument/2006/relationships/customXml" Target="../ink/ink2205.xml"/><Relationship Id="rId1006" Type="http://schemas.openxmlformats.org/officeDocument/2006/relationships/customXml" Target="../ink/ink2243.xml"/><Relationship Id="rId155" Type="http://schemas.openxmlformats.org/officeDocument/2006/relationships/customXml" Target="../ink/ink1816.xml"/><Relationship Id="rId362" Type="http://schemas.openxmlformats.org/officeDocument/2006/relationships/image" Target="../media/image1904.png"/><Relationship Id="rId222" Type="http://schemas.openxmlformats.org/officeDocument/2006/relationships/image" Target="../media/image1837.png"/><Relationship Id="rId667" Type="http://schemas.openxmlformats.org/officeDocument/2006/relationships/customXml" Target="../ink/ink2073.xml"/><Relationship Id="rId874" Type="http://schemas.openxmlformats.org/officeDocument/2006/relationships/customXml" Target="../ink/ink2177.xml"/><Relationship Id="rId17" Type="http://schemas.openxmlformats.org/officeDocument/2006/relationships/customXml" Target="../ink/ink1747.xml"/><Relationship Id="rId527" Type="http://schemas.openxmlformats.org/officeDocument/2006/relationships/image" Target="../media/image1986.png"/><Relationship Id="rId734" Type="http://schemas.openxmlformats.org/officeDocument/2006/relationships/image" Target="../media/image2089.png"/><Relationship Id="rId941" Type="http://schemas.openxmlformats.org/officeDocument/2006/relationships/image" Target="../media/image2192.png"/><Relationship Id="rId70" Type="http://schemas.openxmlformats.org/officeDocument/2006/relationships/image" Target="../media/image1761.png"/><Relationship Id="rId166" Type="http://schemas.openxmlformats.org/officeDocument/2006/relationships/image" Target="../media/image1809.png"/><Relationship Id="rId373" Type="http://schemas.openxmlformats.org/officeDocument/2006/relationships/customXml" Target="../ink/ink1925.xml"/><Relationship Id="rId580" Type="http://schemas.openxmlformats.org/officeDocument/2006/relationships/image" Target="../media/image2012.png"/><Relationship Id="rId801" Type="http://schemas.openxmlformats.org/officeDocument/2006/relationships/customXml" Target="../ink/ink2140.xml"/><Relationship Id="rId1017" Type="http://schemas.openxmlformats.org/officeDocument/2006/relationships/image" Target="../media/image2229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55.xml"/><Relationship Id="rId440" Type="http://schemas.openxmlformats.org/officeDocument/2006/relationships/image" Target="../media/image1943.png"/><Relationship Id="rId678" Type="http://schemas.openxmlformats.org/officeDocument/2006/relationships/image" Target="../media/image2061.png"/><Relationship Id="rId885" Type="http://schemas.openxmlformats.org/officeDocument/2006/relationships/image" Target="../media/image2164.png"/><Relationship Id="rId1070" Type="http://schemas.openxmlformats.org/officeDocument/2006/relationships/customXml" Target="../ink/ink2275.xml"/><Relationship Id="rId28" Type="http://schemas.openxmlformats.org/officeDocument/2006/relationships/image" Target="../media/image1741.png"/><Relationship Id="rId300" Type="http://schemas.openxmlformats.org/officeDocument/2006/relationships/image" Target="../media/image1874.png"/><Relationship Id="rId538" Type="http://schemas.openxmlformats.org/officeDocument/2006/relationships/image" Target="../media/image1991.png"/><Relationship Id="rId745" Type="http://schemas.openxmlformats.org/officeDocument/2006/relationships/customXml" Target="../ink/ink2112.xml"/><Relationship Id="rId952" Type="http://schemas.openxmlformats.org/officeDocument/2006/relationships/customXml" Target="../ink/ink2216.xml"/><Relationship Id="rId81" Type="http://schemas.openxmlformats.org/officeDocument/2006/relationships/customXml" Target="../ink/ink1779.xml"/><Relationship Id="rId177" Type="http://schemas.openxmlformats.org/officeDocument/2006/relationships/customXml" Target="../ink/ink1827.xml"/><Relationship Id="rId384" Type="http://schemas.openxmlformats.org/officeDocument/2006/relationships/image" Target="../media/image1915.png"/><Relationship Id="rId591" Type="http://schemas.openxmlformats.org/officeDocument/2006/relationships/customXml" Target="../ink/ink2035.xml"/><Relationship Id="rId605" Type="http://schemas.openxmlformats.org/officeDocument/2006/relationships/customXml" Target="../ink/ink2042.xml"/><Relationship Id="rId812" Type="http://schemas.openxmlformats.org/officeDocument/2006/relationships/image" Target="../media/image2128.png"/><Relationship Id="rId1028" Type="http://schemas.openxmlformats.org/officeDocument/2006/relationships/customXml" Target="../ink/ink2254.xml"/><Relationship Id="rId244" Type="http://schemas.openxmlformats.org/officeDocument/2006/relationships/image" Target="../media/image1847.png"/><Relationship Id="rId689" Type="http://schemas.openxmlformats.org/officeDocument/2006/relationships/customXml" Target="../ink/ink2084.xml"/><Relationship Id="rId896" Type="http://schemas.openxmlformats.org/officeDocument/2006/relationships/customXml" Target="../ink/ink2188.xml"/><Relationship Id="rId1081" Type="http://schemas.openxmlformats.org/officeDocument/2006/relationships/image" Target="../media/image2260.png"/><Relationship Id="rId39" Type="http://schemas.openxmlformats.org/officeDocument/2006/relationships/customXml" Target="../ink/ink1758.xml"/><Relationship Id="rId451" Type="http://schemas.openxmlformats.org/officeDocument/2006/relationships/customXml" Target="../ink/ink1964.xml"/><Relationship Id="rId549" Type="http://schemas.openxmlformats.org/officeDocument/2006/relationships/customXml" Target="../ink/ink2014.xml"/><Relationship Id="rId756" Type="http://schemas.openxmlformats.org/officeDocument/2006/relationships/image" Target="../media/image2100.png"/><Relationship Id="rId104" Type="http://schemas.openxmlformats.org/officeDocument/2006/relationships/image" Target="../media/image1778.png"/><Relationship Id="rId188" Type="http://schemas.openxmlformats.org/officeDocument/2006/relationships/image" Target="../media/image1820.png"/><Relationship Id="rId311" Type="http://schemas.openxmlformats.org/officeDocument/2006/relationships/customXml" Target="../ink/ink1894.xml"/><Relationship Id="rId395" Type="http://schemas.openxmlformats.org/officeDocument/2006/relationships/customXml" Target="../ink/ink1936.xml"/><Relationship Id="rId409" Type="http://schemas.openxmlformats.org/officeDocument/2006/relationships/customXml" Target="../ink/ink1943.xml"/><Relationship Id="rId963" Type="http://schemas.openxmlformats.org/officeDocument/2006/relationships/image" Target="../media/image2203.png"/><Relationship Id="rId1039" Type="http://schemas.openxmlformats.org/officeDocument/2006/relationships/image" Target="../media/image2240.png"/><Relationship Id="rId92" Type="http://schemas.openxmlformats.org/officeDocument/2006/relationships/image" Target="../media/image1772.png"/><Relationship Id="rId616" Type="http://schemas.openxmlformats.org/officeDocument/2006/relationships/image" Target="../media/image2030.png"/><Relationship Id="rId823" Type="http://schemas.openxmlformats.org/officeDocument/2006/relationships/image" Target="../media/image2133.png"/><Relationship Id="rId255" Type="http://schemas.openxmlformats.org/officeDocument/2006/relationships/customXml" Target="../ink/ink1866.xml"/><Relationship Id="rId462" Type="http://schemas.openxmlformats.org/officeDocument/2006/relationships/image" Target="../media/image1954.png"/><Relationship Id="rId1092" Type="http://schemas.openxmlformats.org/officeDocument/2006/relationships/customXml" Target="../ink/ink2286.xml"/><Relationship Id="rId1106" Type="http://schemas.openxmlformats.org/officeDocument/2006/relationships/customXml" Target="../ink/ink2293.xml"/><Relationship Id="rId115" Type="http://schemas.openxmlformats.org/officeDocument/2006/relationships/customXml" Target="../ink/ink1796.xml"/><Relationship Id="rId322" Type="http://schemas.openxmlformats.org/officeDocument/2006/relationships/image" Target="../media/image1885.png"/><Relationship Id="rId767" Type="http://schemas.openxmlformats.org/officeDocument/2006/relationships/customXml" Target="../ink/ink2123.xml"/><Relationship Id="rId974" Type="http://schemas.openxmlformats.org/officeDocument/2006/relationships/customXml" Target="../ink/ink2227.xml"/><Relationship Id="rId199" Type="http://schemas.openxmlformats.org/officeDocument/2006/relationships/customXml" Target="../ink/ink1838.xml"/><Relationship Id="rId627" Type="http://schemas.openxmlformats.org/officeDocument/2006/relationships/customXml" Target="../ink/ink2053.xml"/><Relationship Id="rId834" Type="http://schemas.openxmlformats.org/officeDocument/2006/relationships/customXml" Target="../ink/ink2157.xml"/><Relationship Id="rId266" Type="http://schemas.openxmlformats.org/officeDocument/2006/relationships/image" Target="../media/image1858.png"/><Relationship Id="rId473" Type="http://schemas.openxmlformats.org/officeDocument/2006/relationships/customXml" Target="../ink/ink1975.xml"/><Relationship Id="rId680" Type="http://schemas.openxmlformats.org/officeDocument/2006/relationships/image" Target="../media/image2062.png"/><Relationship Id="rId901" Type="http://schemas.openxmlformats.org/officeDocument/2006/relationships/image" Target="../media/image2172.png"/><Relationship Id="rId1117" Type="http://schemas.openxmlformats.org/officeDocument/2006/relationships/image" Target="../media/image2278.png"/><Relationship Id="rId30" Type="http://schemas.openxmlformats.org/officeDocument/2006/relationships/image" Target="../media/image1742.png"/><Relationship Id="rId126" Type="http://schemas.openxmlformats.org/officeDocument/2006/relationships/image" Target="../media/image1789.png"/><Relationship Id="rId333" Type="http://schemas.openxmlformats.org/officeDocument/2006/relationships/customXml" Target="../ink/ink1905.xml"/><Relationship Id="rId540" Type="http://schemas.openxmlformats.org/officeDocument/2006/relationships/image" Target="../media/image1992.png"/><Relationship Id="rId778" Type="http://schemas.openxmlformats.org/officeDocument/2006/relationships/image" Target="../media/image2111.png"/><Relationship Id="rId985" Type="http://schemas.openxmlformats.org/officeDocument/2006/relationships/image" Target="../media/image1615.png"/><Relationship Id="rId638" Type="http://schemas.openxmlformats.org/officeDocument/2006/relationships/image" Target="../media/image2041.png"/><Relationship Id="rId845" Type="http://schemas.openxmlformats.org/officeDocument/2006/relationships/image" Target="../media/image2144.png"/><Relationship Id="rId1030" Type="http://schemas.openxmlformats.org/officeDocument/2006/relationships/customXml" Target="../ink/ink2255.xml"/><Relationship Id="rId277" Type="http://schemas.openxmlformats.org/officeDocument/2006/relationships/customXml" Target="../ink/ink1877.xml"/><Relationship Id="rId400" Type="http://schemas.openxmlformats.org/officeDocument/2006/relationships/image" Target="../media/image1923.png"/><Relationship Id="rId484" Type="http://schemas.openxmlformats.org/officeDocument/2006/relationships/image" Target="../media/image1965.png"/><Relationship Id="rId705" Type="http://schemas.openxmlformats.org/officeDocument/2006/relationships/customXml" Target="../ink/ink2092.xml"/><Relationship Id="rId1128" Type="http://schemas.openxmlformats.org/officeDocument/2006/relationships/image" Target="../media/image2283.png"/><Relationship Id="rId137" Type="http://schemas.openxmlformats.org/officeDocument/2006/relationships/customXml" Target="../ink/ink1807.xml"/><Relationship Id="rId344" Type="http://schemas.openxmlformats.org/officeDocument/2006/relationships/image" Target="../media/image1896.png"/><Relationship Id="rId691" Type="http://schemas.openxmlformats.org/officeDocument/2006/relationships/customXml" Target="../ink/ink2085.xml"/><Relationship Id="rId789" Type="http://schemas.openxmlformats.org/officeDocument/2006/relationships/customXml" Target="../ink/ink2134.xml"/><Relationship Id="rId912" Type="http://schemas.openxmlformats.org/officeDocument/2006/relationships/customXml" Target="../ink/ink2196.xml"/><Relationship Id="rId996" Type="http://schemas.openxmlformats.org/officeDocument/2006/relationships/customXml" Target="../ink/ink2238.xml"/><Relationship Id="rId41" Type="http://schemas.openxmlformats.org/officeDocument/2006/relationships/customXml" Target="../ink/ink1759.xml"/><Relationship Id="rId551" Type="http://schemas.openxmlformats.org/officeDocument/2006/relationships/customXml" Target="../ink/ink2015.xml"/><Relationship Id="rId649" Type="http://schemas.openxmlformats.org/officeDocument/2006/relationships/customXml" Target="../ink/ink2064.xml"/><Relationship Id="rId856" Type="http://schemas.openxmlformats.org/officeDocument/2006/relationships/customXml" Target="../ink/ink2168.xml"/><Relationship Id="rId190" Type="http://schemas.openxmlformats.org/officeDocument/2006/relationships/image" Target="../media/image1821.png"/><Relationship Id="rId204" Type="http://schemas.openxmlformats.org/officeDocument/2006/relationships/image" Target="../media/image1828.png"/><Relationship Id="rId288" Type="http://schemas.openxmlformats.org/officeDocument/2006/relationships/image" Target="../media/image1868.png"/><Relationship Id="rId411" Type="http://schemas.openxmlformats.org/officeDocument/2006/relationships/customXml" Target="../ink/ink1944.xml"/><Relationship Id="rId509" Type="http://schemas.openxmlformats.org/officeDocument/2006/relationships/customXml" Target="../ink/ink1993.xml"/><Relationship Id="rId1041" Type="http://schemas.openxmlformats.org/officeDocument/2006/relationships/image" Target="../media/image2241.png"/><Relationship Id="rId495" Type="http://schemas.openxmlformats.org/officeDocument/2006/relationships/customXml" Target="../ink/ink1986.xml"/><Relationship Id="rId716" Type="http://schemas.openxmlformats.org/officeDocument/2006/relationships/image" Target="../media/image2080.png"/><Relationship Id="rId923" Type="http://schemas.openxmlformats.org/officeDocument/2006/relationships/image" Target="../media/image2183.png"/><Relationship Id="rId52" Type="http://schemas.openxmlformats.org/officeDocument/2006/relationships/image" Target="../media/image1753.png"/><Relationship Id="rId148" Type="http://schemas.openxmlformats.org/officeDocument/2006/relationships/image" Target="../media/image1800.png"/><Relationship Id="rId355" Type="http://schemas.openxmlformats.org/officeDocument/2006/relationships/customXml" Target="../ink/ink1916.xml"/><Relationship Id="rId562" Type="http://schemas.openxmlformats.org/officeDocument/2006/relationships/image" Target="../media/image2003.png"/><Relationship Id="rId215" Type="http://schemas.openxmlformats.org/officeDocument/2006/relationships/customXml" Target="../ink/ink1846.xml"/><Relationship Id="rId422" Type="http://schemas.openxmlformats.org/officeDocument/2006/relationships/image" Target="../media/image1934.png"/><Relationship Id="rId867" Type="http://schemas.openxmlformats.org/officeDocument/2006/relationships/image" Target="../media/image2155.png"/><Relationship Id="rId1052" Type="http://schemas.openxmlformats.org/officeDocument/2006/relationships/customXml" Target="../ink/ink2266.xml"/><Relationship Id="rId299" Type="http://schemas.openxmlformats.org/officeDocument/2006/relationships/customXml" Target="../ink/ink1888.xml"/><Relationship Id="rId727" Type="http://schemas.openxmlformats.org/officeDocument/2006/relationships/customXml" Target="../ink/ink2103.xml"/><Relationship Id="rId934" Type="http://schemas.openxmlformats.org/officeDocument/2006/relationships/customXml" Target="../ink/ink2207.xml"/><Relationship Id="rId63" Type="http://schemas.openxmlformats.org/officeDocument/2006/relationships/customXml" Target="../ink/ink1770.xml"/><Relationship Id="rId159" Type="http://schemas.openxmlformats.org/officeDocument/2006/relationships/customXml" Target="../ink/ink1818.xml"/><Relationship Id="rId366" Type="http://schemas.openxmlformats.org/officeDocument/2006/relationships/image" Target="../media/image1906.png"/><Relationship Id="rId573" Type="http://schemas.openxmlformats.org/officeDocument/2006/relationships/customXml" Target="../ink/ink2026.xml"/><Relationship Id="rId780" Type="http://schemas.openxmlformats.org/officeDocument/2006/relationships/image" Target="../media/image2112.png"/><Relationship Id="rId226" Type="http://schemas.openxmlformats.org/officeDocument/2006/relationships/image" Target="../media/image1839.png"/><Relationship Id="rId433" Type="http://schemas.openxmlformats.org/officeDocument/2006/relationships/customXml" Target="../ink/ink1955.xml"/><Relationship Id="rId878" Type="http://schemas.openxmlformats.org/officeDocument/2006/relationships/customXml" Target="../ink/ink2179.xml"/><Relationship Id="rId1063" Type="http://schemas.openxmlformats.org/officeDocument/2006/relationships/image" Target="../media/image2252.png"/><Relationship Id="rId640" Type="http://schemas.openxmlformats.org/officeDocument/2006/relationships/image" Target="../media/image2042.png"/><Relationship Id="rId738" Type="http://schemas.openxmlformats.org/officeDocument/2006/relationships/image" Target="../media/image2091.png"/><Relationship Id="rId945" Type="http://schemas.openxmlformats.org/officeDocument/2006/relationships/image" Target="../media/image2194.png"/><Relationship Id="rId74" Type="http://schemas.openxmlformats.org/officeDocument/2006/relationships/image" Target="../media/image1763.png"/><Relationship Id="rId377" Type="http://schemas.openxmlformats.org/officeDocument/2006/relationships/customXml" Target="../ink/ink1927.xml"/><Relationship Id="rId500" Type="http://schemas.openxmlformats.org/officeDocument/2006/relationships/image" Target="../media/image1973.png"/><Relationship Id="rId584" Type="http://schemas.openxmlformats.org/officeDocument/2006/relationships/image" Target="../media/image2014.png"/><Relationship Id="rId805" Type="http://schemas.openxmlformats.org/officeDocument/2006/relationships/customXml" Target="../ink/ink2142.xml"/><Relationship Id="rId1130" Type="http://schemas.openxmlformats.org/officeDocument/2006/relationships/image" Target="../media/image2284.png"/><Relationship Id="rId5" Type="http://schemas.openxmlformats.org/officeDocument/2006/relationships/image" Target="../media/image12100.png"/><Relationship Id="rId237" Type="http://schemas.openxmlformats.org/officeDocument/2006/relationships/customXml" Target="../ink/ink1857.xml"/><Relationship Id="rId791" Type="http://schemas.openxmlformats.org/officeDocument/2006/relationships/customXml" Target="../ink/ink2135.xml"/><Relationship Id="rId889" Type="http://schemas.openxmlformats.org/officeDocument/2006/relationships/image" Target="../media/image2166.png"/><Relationship Id="rId1074" Type="http://schemas.openxmlformats.org/officeDocument/2006/relationships/customXml" Target="../ink/ink2277.xml"/><Relationship Id="rId444" Type="http://schemas.openxmlformats.org/officeDocument/2006/relationships/image" Target="../media/image1945.png"/><Relationship Id="rId651" Type="http://schemas.openxmlformats.org/officeDocument/2006/relationships/customXml" Target="../ink/ink2065.xml"/><Relationship Id="rId749" Type="http://schemas.openxmlformats.org/officeDocument/2006/relationships/customXml" Target="../ink/ink2114.xml"/><Relationship Id="rId290" Type="http://schemas.openxmlformats.org/officeDocument/2006/relationships/image" Target="../media/image1869.png"/><Relationship Id="rId304" Type="http://schemas.openxmlformats.org/officeDocument/2006/relationships/image" Target="../media/image1876.png"/><Relationship Id="rId388" Type="http://schemas.openxmlformats.org/officeDocument/2006/relationships/image" Target="../media/image1917.png"/><Relationship Id="rId511" Type="http://schemas.openxmlformats.org/officeDocument/2006/relationships/customXml" Target="../ink/ink1994.xml"/><Relationship Id="rId609" Type="http://schemas.openxmlformats.org/officeDocument/2006/relationships/customXml" Target="../ink/ink2044.xml"/><Relationship Id="rId956" Type="http://schemas.openxmlformats.org/officeDocument/2006/relationships/customXml" Target="../ink/ink2218.xml"/><Relationship Id="rId85" Type="http://schemas.openxmlformats.org/officeDocument/2006/relationships/customXml" Target="../ink/ink1781.xml"/><Relationship Id="rId150" Type="http://schemas.openxmlformats.org/officeDocument/2006/relationships/image" Target="../media/image1801.png"/><Relationship Id="rId595" Type="http://schemas.openxmlformats.org/officeDocument/2006/relationships/customXml" Target="../ink/ink2037.xml"/><Relationship Id="rId816" Type="http://schemas.openxmlformats.org/officeDocument/2006/relationships/image" Target="../media/image2130.png"/><Relationship Id="rId1001" Type="http://schemas.openxmlformats.org/officeDocument/2006/relationships/image" Target="../media/image2221.png"/><Relationship Id="rId248" Type="http://schemas.openxmlformats.org/officeDocument/2006/relationships/image" Target="../media/image1849.png"/><Relationship Id="rId455" Type="http://schemas.openxmlformats.org/officeDocument/2006/relationships/customXml" Target="../ink/ink1966.xml"/><Relationship Id="rId662" Type="http://schemas.openxmlformats.org/officeDocument/2006/relationships/image" Target="../media/image2053.png"/><Relationship Id="rId1085" Type="http://schemas.openxmlformats.org/officeDocument/2006/relationships/image" Target="../media/image2262.png"/><Relationship Id="rId12" Type="http://schemas.openxmlformats.org/officeDocument/2006/relationships/image" Target="../media/image1733.png"/><Relationship Id="rId108" Type="http://schemas.openxmlformats.org/officeDocument/2006/relationships/image" Target="../media/image1780.png"/><Relationship Id="rId315" Type="http://schemas.openxmlformats.org/officeDocument/2006/relationships/customXml" Target="../ink/ink1896.xml"/><Relationship Id="rId522" Type="http://schemas.openxmlformats.org/officeDocument/2006/relationships/customXml" Target="../ink/ink2000.xml"/><Relationship Id="rId967" Type="http://schemas.openxmlformats.org/officeDocument/2006/relationships/image" Target="../media/image2205.png"/><Relationship Id="rId96" Type="http://schemas.openxmlformats.org/officeDocument/2006/relationships/image" Target="../media/image1774.png"/><Relationship Id="rId161" Type="http://schemas.openxmlformats.org/officeDocument/2006/relationships/customXml" Target="../ink/ink1819.xml"/><Relationship Id="rId399" Type="http://schemas.openxmlformats.org/officeDocument/2006/relationships/customXml" Target="../ink/ink1938.xml"/><Relationship Id="rId827" Type="http://schemas.openxmlformats.org/officeDocument/2006/relationships/image" Target="../media/image2135.png"/><Relationship Id="rId1012" Type="http://schemas.openxmlformats.org/officeDocument/2006/relationships/customXml" Target="../ink/ink2246.xml"/><Relationship Id="rId259" Type="http://schemas.openxmlformats.org/officeDocument/2006/relationships/customXml" Target="../ink/ink1868.xml"/><Relationship Id="rId466" Type="http://schemas.openxmlformats.org/officeDocument/2006/relationships/image" Target="../media/image1956.png"/><Relationship Id="rId673" Type="http://schemas.openxmlformats.org/officeDocument/2006/relationships/customXml" Target="../ink/ink2076.xml"/><Relationship Id="rId880" Type="http://schemas.openxmlformats.org/officeDocument/2006/relationships/customXml" Target="../ink/ink2180.xml"/><Relationship Id="rId1096" Type="http://schemas.openxmlformats.org/officeDocument/2006/relationships/customXml" Target="../ink/ink2288.xml"/><Relationship Id="rId23" Type="http://schemas.openxmlformats.org/officeDocument/2006/relationships/customXml" Target="../ink/ink1750.xml"/><Relationship Id="rId119" Type="http://schemas.openxmlformats.org/officeDocument/2006/relationships/customXml" Target="../ink/ink1798.xml"/><Relationship Id="rId326" Type="http://schemas.openxmlformats.org/officeDocument/2006/relationships/image" Target="../media/image1887.png"/><Relationship Id="rId533" Type="http://schemas.openxmlformats.org/officeDocument/2006/relationships/image" Target="../media/image1989.png"/><Relationship Id="rId978" Type="http://schemas.openxmlformats.org/officeDocument/2006/relationships/customXml" Target="../ink/ink2229.xml"/><Relationship Id="rId740" Type="http://schemas.openxmlformats.org/officeDocument/2006/relationships/image" Target="../media/image2092.png"/><Relationship Id="rId838" Type="http://schemas.openxmlformats.org/officeDocument/2006/relationships/customXml" Target="../ink/ink2159.xml"/><Relationship Id="rId1023" Type="http://schemas.openxmlformats.org/officeDocument/2006/relationships/image" Target="../media/image2232.png"/><Relationship Id="rId172" Type="http://schemas.openxmlformats.org/officeDocument/2006/relationships/image" Target="../media/image1812.png"/><Relationship Id="rId477" Type="http://schemas.openxmlformats.org/officeDocument/2006/relationships/customXml" Target="../ink/ink1977.xml"/><Relationship Id="rId600" Type="http://schemas.openxmlformats.org/officeDocument/2006/relationships/image" Target="../media/image2022.png"/><Relationship Id="rId684" Type="http://schemas.openxmlformats.org/officeDocument/2006/relationships/image" Target="../media/image2064.png"/><Relationship Id="rId337" Type="http://schemas.openxmlformats.org/officeDocument/2006/relationships/customXml" Target="../ink/ink1907.xml"/><Relationship Id="rId891" Type="http://schemas.openxmlformats.org/officeDocument/2006/relationships/image" Target="../media/image2167.png"/><Relationship Id="rId905" Type="http://schemas.openxmlformats.org/officeDocument/2006/relationships/image" Target="../media/image2174.png"/><Relationship Id="rId989" Type="http://schemas.openxmlformats.org/officeDocument/2006/relationships/image" Target="../media/image2215.png"/><Relationship Id="rId34" Type="http://schemas.openxmlformats.org/officeDocument/2006/relationships/image" Target="../media/image1744.png"/><Relationship Id="rId544" Type="http://schemas.openxmlformats.org/officeDocument/2006/relationships/image" Target="../media/image1994.png"/><Relationship Id="rId751" Type="http://schemas.openxmlformats.org/officeDocument/2006/relationships/customXml" Target="../ink/ink2115.xml"/><Relationship Id="rId849" Type="http://schemas.openxmlformats.org/officeDocument/2006/relationships/image" Target="../media/image2146.png"/><Relationship Id="rId183" Type="http://schemas.openxmlformats.org/officeDocument/2006/relationships/customXml" Target="../ink/ink1830.xml"/><Relationship Id="rId390" Type="http://schemas.openxmlformats.org/officeDocument/2006/relationships/image" Target="../media/image1918.png"/><Relationship Id="rId404" Type="http://schemas.openxmlformats.org/officeDocument/2006/relationships/image" Target="../media/image1925.png"/><Relationship Id="rId611" Type="http://schemas.openxmlformats.org/officeDocument/2006/relationships/customXml" Target="../ink/ink2045.xml"/><Relationship Id="rId1034" Type="http://schemas.openxmlformats.org/officeDocument/2006/relationships/customXml" Target="../ink/ink2257.xml"/><Relationship Id="rId250" Type="http://schemas.openxmlformats.org/officeDocument/2006/relationships/image" Target="../media/image1850.png"/><Relationship Id="rId488" Type="http://schemas.openxmlformats.org/officeDocument/2006/relationships/image" Target="../media/image1967.png"/><Relationship Id="rId695" Type="http://schemas.openxmlformats.org/officeDocument/2006/relationships/customXml" Target="../ink/ink2087.xml"/><Relationship Id="rId709" Type="http://schemas.openxmlformats.org/officeDocument/2006/relationships/customXml" Target="../ink/ink2094.xml"/><Relationship Id="rId916" Type="http://schemas.openxmlformats.org/officeDocument/2006/relationships/customXml" Target="../ink/ink2198.xml"/><Relationship Id="rId1101" Type="http://schemas.openxmlformats.org/officeDocument/2006/relationships/image" Target="../media/image2270.png"/><Relationship Id="rId45" Type="http://schemas.openxmlformats.org/officeDocument/2006/relationships/customXml" Target="../ink/ink1761.xml"/><Relationship Id="rId110" Type="http://schemas.openxmlformats.org/officeDocument/2006/relationships/image" Target="../media/image1781.png"/><Relationship Id="rId348" Type="http://schemas.openxmlformats.org/officeDocument/2006/relationships/image" Target="../media/image269.png"/><Relationship Id="rId555" Type="http://schemas.openxmlformats.org/officeDocument/2006/relationships/customXml" Target="../ink/ink2017.xml"/><Relationship Id="rId762" Type="http://schemas.openxmlformats.org/officeDocument/2006/relationships/image" Target="../media/image2103.png"/><Relationship Id="rId194" Type="http://schemas.openxmlformats.org/officeDocument/2006/relationships/image" Target="../media/image1823.png"/><Relationship Id="rId208" Type="http://schemas.openxmlformats.org/officeDocument/2006/relationships/image" Target="../media/image1830.png"/><Relationship Id="rId415" Type="http://schemas.openxmlformats.org/officeDocument/2006/relationships/customXml" Target="../ink/ink1946.xml"/><Relationship Id="rId622" Type="http://schemas.openxmlformats.org/officeDocument/2006/relationships/image" Target="../media/image2033.png"/><Relationship Id="rId1045" Type="http://schemas.openxmlformats.org/officeDocument/2006/relationships/image" Target="../media/image2243.png"/><Relationship Id="rId261" Type="http://schemas.openxmlformats.org/officeDocument/2006/relationships/customXml" Target="../ink/ink1869.xml"/><Relationship Id="rId499" Type="http://schemas.openxmlformats.org/officeDocument/2006/relationships/customXml" Target="../ink/ink1988.xml"/><Relationship Id="rId927" Type="http://schemas.openxmlformats.org/officeDocument/2006/relationships/image" Target="../media/image2185.png"/><Relationship Id="rId1112" Type="http://schemas.openxmlformats.org/officeDocument/2006/relationships/customXml" Target="../ink/ink2296.xml"/><Relationship Id="rId56" Type="http://schemas.openxmlformats.org/officeDocument/2006/relationships/image" Target="../media/image1755.png"/><Relationship Id="rId359" Type="http://schemas.openxmlformats.org/officeDocument/2006/relationships/customXml" Target="../ink/ink1918.xml"/><Relationship Id="rId566" Type="http://schemas.openxmlformats.org/officeDocument/2006/relationships/image" Target="../media/image2005.png"/><Relationship Id="rId773" Type="http://schemas.openxmlformats.org/officeDocument/2006/relationships/customXml" Target="../ink/ink2126.xml"/><Relationship Id="rId121" Type="http://schemas.openxmlformats.org/officeDocument/2006/relationships/customXml" Target="../ink/ink1799.xml"/><Relationship Id="rId219" Type="http://schemas.openxmlformats.org/officeDocument/2006/relationships/customXml" Target="../ink/ink1848.xml"/><Relationship Id="rId426" Type="http://schemas.openxmlformats.org/officeDocument/2006/relationships/image" Target="../media/image1936.png"/><Relationship Id="rId633" Type="http://schemas.openxmlformats.org/officeDocument/2006/relationships/customXml" Target="../ink/ink2056.xml"/><Relationship Id="rId980" Type="http://schemas.openxmlformats.org/officeDocument/2006/relationships/customXml" Target="../ink/ink2230.xml"/><Relationship Id="rId1056" Type="http://schemas.openxmlformats.org/officeDocument/2006/relationships/customXml" Target="../ink/ink2268.xml"/><Relationship Id="rId840" Type="http://schemas.openxmlformats.org/officeDocument/2006/relationships/customXml" Target="../ink/ink2160.xml"/><Relationship Id="rId938" Type="http://schemas.openxmlformats.org/officeDocument/2006/relationships/customXml" Target="../ink/ink2209.xml"/><Relationship Id="rId67" Type="http://schemas.openxmlformats.org/officeDocument/2006/relationships/customXml" Target="../ink/ink1772.xml"/><Relationship Id="rId272" Type="http://schemas.openxmlformats.org/officeDocument/2006/relationships/image" Target="../media/image1861.png"/><Relationship Id="rId577" Type="http://schemas.openxmlformats.org/officeDocument/2006/relationships/customXml" Target="../ink/ink2028.xml"/><Relationship Id="rId700" Type="http://schemas.openxmlformats.org/officeDocument/2006/relationships/image" Target="../media/image2072.png"/><Relationship Id="rId1123" Type="http://schemas.openxmlformats.org/officeDocument/2006/relationships/customXml" Target="../ink/ink2302.xml"/><Relationship Id="rId132" Type="http://schemas.openxmlformats.org/officeDocument/2006/relationships/image" Target="../media/image1792.png"/><Relationship Id="rId784" Type="http://schemas.openxmlformats.org/officeDocument/2006/relationships/image" Target="../media/image2114.png"/><Relationship Id="rId991" Type="http://schemas.openxmlformats.org/officeDocument/2006/relationships/image" Target="../media/image2216.png"/><Relationship Id="rId1067" Type="http://schemas.openxmlformats.org/officeDocument/2006/relationships/image" Target="../media/image189.png"/><Relationship Id="rId437" Type="http://schemas.openxmlformats.org/officeDocument/2006/relationships/customXml" Target="../ink/ink1957.xml"/><Relationship Id="rId644" Type="http://schemas.openxmlformats.org/officeDocument/2006/relationships/image" Target="../media/image2044.png"/><Relationship Id="rId851" Type="http://schemas.openxmlformats.org/officeDocument/2006/relationships/image" Target="../media/image2147.png"/><Relationship Id="rId283" Type="http://schemas.openxmlformats.org/officeDocument/2006/relationships/customXml" Target="../ink/ink1880.xml"/><Relationship Id="rId490" Type="http://schemas.openxmlformats.org/officeDocument/2006/relationships/image" Target="../media/image1968.png"/><Relationship Id="rId504" Type="http://schemas.openxmlformats.org/officeDocument/2006/relationships/image" Target="../media/image1975.png"/><Relationship Id="rId711" Type="http://schemas.openxmlformats.org/officeDocument/2006/relationships/customXml" Target="../ink/ink2095.xml"/><Relationship Id="rId949" Type="http://schemas.openxmlformats.org/officeDocument/2006/relationships/image" Target="../media/image2196.png"/><Relationship Id="rId1134" Type="http://schemas.openxmlformats.org/officeDocument/2006/relationships/image" Target="../media/image2286.png"/><Relationship Id="rId78" Type="http://schemas.openxmlformats.org/officeDocument/2006/relationships/image" Target="../media/image1765.png"/><Relationship Id="rId143" Type="http://schemas.openxmlformats.org/officeDocument/2006/relationships/customXml" Target="../ink/ink1810.xml"/><Relationship Id="rId350" Type="http://schemas.openxmlformats.org/officeDocument/2006/relationships/image" Target="../media/image1898.png"/><Relationship Id="rId588" Type="http://schemas.openxmlformats.org/officeDocument/2006/relationships/image" Target="../media/image2016.png"/><Relationship Id="rId795" Type="http://schemas.openxmlformats.org/officeDocument/2006/relationships/customXml" Target="../ink/ink2137.xml"/><Relationship Id="rId809" Type="http://schemas.openxmlformats.org/officeDocument/2006/relationships/customXml" Target="../ink/ink2144.xml"/><Relationship Id="rId9" Type="http://schemas.openxmlformats.org/officeDocument/2006/relationships/customXml" Target="../ink/ink1743.xml"/><Relationship Id="rId210" Type="http://schemas.openxmlformats.org/officeDocument/2006/relationships/image" Target="../media/image1831.png"/><Relationship Id="rId448" Type="http://schemas.openxmlformats.org/officeDocument/2006/relationships/image" Target="../media/image1947.png"/><Relationship Id="rId655" Type="http://schemas.openxmlformats.org/officeDocument/2006/relationships/customXml" Target="../ink/ink2067.xml"/><Relationship Id="rId862" Type="http://schemas.openxmlformats.org/officeDocument/2006/relationships/customXml" Target="../ink/ink2171.xml"/><Relationship Id="rId1078" Type="http://schemas.openxmlformats.org/officeDocument/2006/relationships/customXml" Target="../ink/ink2279.xml"/><Relationship Id="rId294" Type="http://schemas.openxmlformats.org/officeDocument/2006/relationships/image" Target="../media/image1871.png"/><Relationship Id="rId308" Type="http://schemas.openxmlformats.org/officeDocument/2006/relationships/image" Target="../media/image1878.png"/><Relationship Id="rId515" Type="http://schemas.openxmlformats.org/officeDocument/2006/relationships/image" Target="../media/image1980.png"/><Relationship Id="rId722" Type="http://schemas.openxmlformats.org/officeDocument/2006/relationships/image" Target="../media/image2083.png"/><Relationship Id="rId89" Type="http://schemas.openxmlformats.org/officeDocument/2006/relationships/customXml" Target="../ink/ink1783.xml"/><Relationship Id="rId154" Type="http://schemas.openxmlformats.org/officeDocument/2006/relationships/image" Target="../media/image1803.png"/><Relationship Id="rId361" Type="http://schemas.openxmlformats.org/officeDocument/2006/relationships/customXml" Target="../ink/ink1919.xml"/><Relationship Id="rId599" Type="http://schemas.openxmlformats.org/officeDocument/2006/relationships/customXml" Target="../ink/ink2039.xml"/><Relationship Id="rId1005" Type="http://schemas.openxmlformats.org/officeDocument/2006/relationships/image" Target="../media/image2223.png"/><Relationship Id="rId459" Type="http://schemas.openxmlformats.org/officeDocument/2006/relationships/customXml" Target="../ink/ink1968.xml"/><Relationship Id="rId666" Type="http://schemas.openxmlformats.org/officeDocument/2006/relationships/image" Target="../media/image2055.png"/><Relationship Id="rId873" Type="http://schemas.openxmlformats.org/officeDocument/2006/relationships/image" Target="../media/image2158.png"/><Relationship Id="rId1089" Type="http://schemas.openxmlformats.org/officeDocument/2006/relationships/image" Target="../media/image2264.png"/><Relationship Id="rId16" Type="http://schemas.openxmlformats.org/officeDocument/2006/relationships/image" Target="../media/image1735.png"/><Relationship Id="rId221" Type="http://schemas.openxmlformats.org/officeDocument/2006/relationships/customXml" Target="../ink/ink1849.xml"/><Relationship Id="rId319" Type="http://schemas.openxmlformats.org/officeDocument/2006/relationships/customXml" Target="../ink/ink1898.xml"/><Relationship Id="rId526" Type="http://schemas.openxmlformats.org/officeDocument/2006/relationships/customXml" Target="../ink/ink2002.xml"/><Relationship Id="rId733" Type="http://schemas.openxmlformats.org/officeDocument/2006/relationships/customXml" Target="../ink/ink2106.xml"/><Relationship Id="rId940" Type="http://schemas.openxmlformats.org/officeDocument/2006/relationships/customXml" Target="../ink/ink2210.xml"/><Relationship Id="rId1016" Type="http://schemas.openxmlformats.org/officeDocument/2006/relationships/customXml" Target="../ink/ink2248.xml"/><Relationship Id="rId165" Type="http://schemas.openxmlformats.org/officeDocument/2006/relationships/customXml" Target="../ink/ink1821.xml"/><Relationship Id="rId372" Type="http://schemas.openxmlformats.org/officeDocument/2006/relationships/image" Target="../media/image1909.png"/><Relationship Id="rId677" Type="http://schemas.openxmlformats.org/officeDocument/2006/relationships/customXml" Target="../ink/ink2078.xml"/><Relationship Id="rId800" Type="http://schemas.openxmlformats.org/officeDocument/2006/relationships/image" Target="../media/image2122.png"/><Relationship Id="rId232" Type="http://schemas.openxmlformats.org/officeDocument/2006/relationships/image" Target="../media/image1842.png"/><Relationship Id="rId884" Type="http://schemas.openxmlformats.org/officeDocument/2006/relationships/customXml" Target="../ink/ink2182.xml"/><Relationship Id="rId27" Type="http://schemas.openxmlformats.org/officeDocument/2006/relationships/customXml" Target="../ink/ink1752.xml"/><Relationship Id="rId537" Type="http://schemas.openxmlformats.org/officeDocument/2006/relationships/customXml" Target="../ink/ink2008.xml"/><Relationship Id="rId744" Type="http://schemas.openxmlformats.org/officeDocument/2006/relationships/image" Target="../media/image2094.png"/><Relationship Id="rId951" Type="http://schemas.openxmlformats.org/officeDocument/2006/relationships/image" Target="../media/image2197.png"/><Relationship Id="rId80" Type="http://schemas.openxmlformats.org/officeDocument/2006/relationships/image" Target="../media/image1766.png"/><Relationship Id="rId176" Type="http://schemas.openxmlformats.org/officeDocument/2006/relationships/image" Target="../media/image1814.png"/><Relationship Id="rId383" Type="http://schemas.openxmlformats.org/officeDocument/2006/relationships/customXml" Target="../ink/ink1930.xml"/><Relationship Id="rId590" Type="http://schemas.openxmlformats.org/officeDocument/2006/relationships/image" Target="../media/image2017.png"/><Relationship Id="rId604" Type="http://schemas.openxmlformats.org/officeDocument/2006/relationships/image" Target="../media/image2024.png"/><Relationship Id="rId811" Type="http://schemas.openxmlformats.org/officeDocument/2006/relationships/customXml" Target="../ink/ink2145.xml"/><Relationship Id="rId1027" Type="http://schemas.openxmlformats.org/officeDocument/2006/relationships/image" Target="../media/image2234.png"/><Relationship Id="rId243" Type="http://schemas.openxmlformats.org/officeDocument/2006/relationships/customXml" Target="../ink/ink1860.xml"/><Relationship Id="rId450" Type="http://schemas.openxmlformats.org/officeDocument/2006/relationships/image" Target="../media/image1948.png"/><Relationship Id="rId688" Type="http://schemas.openxmlformats.org/officeDocument/2006/relationships/image" Target="../media/image2066.png"/><Relationship Id="rId895" Type="http://schemas.openxmlformats.org/officeDocument/2006/relationships/image" Target="../media/image2169.png"/><Relationship Id="rId909" Type="http://schemas.openxmlformats.org/officeDocument/2006/relationships/image" Target="../media/image2176.png"/><Relationship Id="rId1080" Type="http://schemas.openxmlformats.org/officeDocument/2006/relationships/customXml" Target="../ink/ink2280.xml"/><Relationship Id="rId38" Type="http://schemas.openxmlformats.org/officeDocument/2006/relationships/image" Target="../media/image1746.png"/><Relationship Id="rId103" Type="http://schemas.openxmlformats.org/officeDocument/2006/relationships/customXml" Target="../ink/ink1790.xml"/><Relationship Id="rId310" Type="http://schemas.openxmlformats.org/officeDocument/2006/relationships/image" Target="../media/image1879.png"/><Relationship Id="rId548" Type="http://schemas.openxmlformats.org/officeDocument/2006/relationships/image" Target="../media/image1996.png"/><Relationship Id="rId755" Type="http://schemas.openxmlformats.org/officeDocument/2006/relationships/customXml" Target="../ink/ink2117.xml"/><Relationship Id="rId962" Type="http://schemas.openxmlformats.org/officeDocument/2006/relationships/customXml" Target="../ink/ink2221.xml"/><Relationship Id="rId91" Type="http://schemas.openxmlformats.org/officeDocument/2006/relationships/customXml" Target="../ink/ink1784.xml"/><Relationship Id="rId187" Type="http://schemas.openxmlformats.org/officeDocument/2006/relationships/customXml" Target="../ink/ink1832.xml"/><Relationship Id="rId394" Type="http://schemas.openxmlformats.org/officeDocument/2006/relationships/image" Target="../media/image1920.png"/><Relationship Id="rId408" Type="http://schemas.openxmlformats.org/officeDocument/2006/relationships/image" Target="../media/image1927.png"/><Relationship Id="rId615" Type="http://schemas.openxmlformats.org/officeDocument/2006/relationships/customXml" Target="../ink/ink2047.xml"/><Relationship Id="rId822" Type="http://schemas.openxmlformats.org/officeDocument/2006/relationships/customXml" Target="../ink/ink2151.xml"/><Relationship Id="rId1038" Type="http://schemas.openxmlformats.org/officeDocument/2006/relationships/customXml" Target="../ink/ink2259.xml"/><Relationship Id="rId254" Type="http://schemas.openxmlformats.org/officeDocument/2006/relationships/image" Target="../media/image1852.png"/><Relationship Id="rId699" Type="http://schemas.openxmlformats.org/officeDocument/2006/relationships/customXml" Target="../ink/ink2089.xml"/><Relationship Id="rId1091" Type="http://schemas.openxmlformats.org/officeDocument/2006/relationships/image" Target="../media/image2265.png"/><Relationship Id="rId1105" Type="http://schemas.openxmlformats.org/officeDocument/2006/relationships/image" Target="../media/image2272.png"/><Relationship Id="rId49" Type="http://schemas.openxmlformats.org/officeDocument/2006/relationships/customXml" Target="../ink/ink1763.xml"/><Relationship Id="rId114" Type="http://schemas.openxmlformats.org/officeDocument/2006/relationships/image" Target="../media/image1783.png"/><Relationship Id="rId461" Type="http://schemas.openxmlformats.org/officeDocument/2006/relationships/customXml" Target="../ink/ink1969.xml"/><Relationship Id="rId559" Type="http://schemas.openxmlformats.org/officeDocument/2006/relationships/customXml" Target="../ink/ink2019.xml"/><Relationship Id="rId766" Type="http://schemas.openxmlformats.org/officeDocument/2006/relationships/image" Target="../media/image2105.png"/><Relationship Id="rId198" Type="http://schemas.openxmlformats.org/officeDocument/2006/relationships/image" Target="../media/image1825.png"/><Relationship Id="rId321" Type="http://schemas.openxmlformats.org/officeDocument/2006/relationships/customXml" Target="../ink/ink1899.xml"/><Relationship Id="rId419" Type="http://schemas.openxmlformats.org/officeDocument/2006/relationships/customXml" Target="../ink/ink1948.xml"/><Relationship Id="rId626" Type="http://schemas.openxmlformats.org/officeDocument/2006/relationships/image" Target="../media/image2035.png"/><Relationship Id="rId973" Type="http://schemas.openxmlformats.org/officeDocument/2006/relationships/image" Target="../media/image2208.png"/><Relationship Id="rId1049" Type="http://schemas.openxmlformats.org/officeDocument/2006/relationships/image" Target="../media/image2245.png"/><Relationship Id="rId833" Type="http://schemas.openxmlformats.org/officeDocument/2006/relationships/image" Target="../media/image2138.png"/><Relationship Id="rId1116" Type="http://schemas.openxmlformats.org/officeDocument/2006/relationships/customXml" Target="../ink/ink2298.xml"/><Relationship Id="rId265" Type="http://schemas.openxmlformats.org/officeDocument/2006/relationships/customXml" Target="../ink/ink1871.xml"/><Relationship Id="rId472" Type="http://schemas.openxmlformats.org/officeDocument/2006/relationships/image" Target="../media/image1959.png"/><Relationship Id="rId900" Type="http://schemas.openxmlformats.org/officeDocument/2006/relationships/customXml" Target="../ink/ink2190.xml"/><Relationship Id="rId125" Type="http://schemas.openxmlformats.org/officeDocument/2006/relationships/customXml" Target="../ink/ink1801.xml"/><Relationship Id="rId332" Type="http://schemas.openxmlformats.org/officeDocument/2006/relationships/image" Target="../media/image1890.png"/><Relationship Id="rId777" Type="http://schemas.openxmlformats.org/officeDocument/2006/relationships/customXml" Target="../ink/ink2128.xml"/><Relationship Id="rId984" Type="http://schemas.openxmlformats.org/officeDocument/2006/relationships/customXml" Target="../ink/ink2232.xml"/><Relationship Id="rId637" Type="http://schemas.openxmlformats.org/officeDocument/2006/relationships/customXml" Target="../ink/ink2058.xml"/><Relationship Id="rId844" Type="http://schemas.openxmlformats.org/officeDocument/2006/relationships/customXml" Target="../ink/ink2162.xml"/><Relationship Id="rId276" Type="http://schemas.openxmlformats.org/officeDocument/2006/relationships/image" Target="../media/image1863.png"/><Relationship Id="rId483" Type="http://schemas.openxmlformats.org/officeDocument/2006/relationships/customXml" Target="../ink/ink1980.xml"/><Relationship Id="rId690" Type="http://schemas.openxmlformats.org/officeDocument/2006/relationships/image" Target="../media/image2067.png"/><Relationship Id="rId704" Type="http://schemas.openxmlformats.org/officeDocument/2006/relationships/image" Target="../media/image2074.png"/><Relationship Id="rId911" Type="http://schemas.openxmlformats.org/officeDocument/2006/relationships/image" Target="../media/image2177.png"/><Relationship Id="rId1127" Type="http://schemas.openxmlformats.org/officeDocument/2006/relationships/customXml" Target="../ink/ink2304.xml"/><Relationship Id="rId40" Type="http://schemas.openxmlformats.org/officeDocument/2006/relationships/image" Target="../media/image1747.png"/><Relationship Id="rId136" Type="http://schemas.openxmlformats.org/officeDocument/2006/relationships/image" Target="../media/image1794.png"/><Relationship Id="rId343" Type="http://schemas.openxmlformats.org/officeDocument/2006/relationships/customXml" Target="../ink/ink1910.xml"/><Relationship Id="rId550" Type="http://schemas.openxmlformats.org/officeDocument/2006/relationships/image" Target="../media/image1997.png"/><Relationship Id="rId788" Type="http://schemas.openxmlformats.org/officeDocument/2006/relationships/image" Target="../media/image2116.png"/><Relationship Id="rId995" Type="http://schemas.openxmlformats.org/officeDocument/2006/relationships/image" Target="../media/image2218.png"/><Relationship Id="rId203" Type="http://schemas.openxmlformats.org/officeDocument/2006/relationships/customXml" Target="../ink/ink1840.xml"/><Relationship Id="rId648" Type="http://schemas.openxmlformats.org/officeDocument/2006/relationships/image" Target="../media/image2046.png"/><Relationship Id="rId855" Type="http://schemas.openxmlformats.org/officeDocument/2006/relationships/image" Target="../media/image2149.png"/><Relationship Id="rId1040" Type="http://schemas.openxmlformats.org/officeDocument/2006/relationships/customXml" Target="../ink/ink2260.xml"/><Relationship Id="rId287" Type="http://schemas.openxmlformats.org/officeDocument/2006/relationships/customXml" Target="../ink/ink1882.xml"/><Relationship Id="rId410" Type="http://schemas.openxmlformats.org/officeDocument/2006/relationships/image" Target="../media/image1928.png"/><Relationship Id="rId494" Type="http://schemas.openxmlformats.org/officeDocument/2006/relationships/image" Target="../media/image1970.png"/><Relationship Id="rId508" Type="http://schemas.openxmlformats.org/officeDocument/2006/relationships/image" Target="../media/image1977.png"/><Relationship Id="rId715" Type="http://schemas.openxmlformats.org/officeDocument/2006/relationships/customXml" Target="../ink/ink2097.xml"/><Relationship Id="rId922" Type="http://schemas.openxmlformats.org/officeDocument/2006/relationships/customXml" Target="../ink/ink2201.xml"/><Relationship Id="rId147" Type="http://schemas.openxmlformats.org/officeDocument/2006/relationships/customXml" Target="../ink/ink1812.xml"/><Relationship Id="rId354" Type="http://schemas.openxmlformats.org/officeDocument/2006/relationships/image" Target="../media/image1900.png"/><Relationship Id="rId799" Type="http://schemas.openxmlformats.org/officeDocument/2006/relationships/customXml" Target="../ink/ink2139.xml"/><Relationship Id="rId51" Type="http://schemas.openxmlformats.org/officeDocument/2006/relationships/customXml" Target="../ink/ink1764.xml"/><Relationship Id="rId561" Type="http://schemas.openxmlformats.org/officeDocument/2006/relationships/customXml" Target="../ink/ink2020.xml"/><Relationship Id="rId659" Type="http://schemas.openxmlformats.org/officeDocument/2006/relationships/customXml" Target="../ink/ink2069.xml"/><Relationship Id="rId866" Type="http://schemas.openxmlformats.org/officeDocument/2006/relationships/customXml" Target="../ink/ink2173.xml"/><Relationship Id="rId214" Type="http://schemas.openxmlformats.org/officeDocument/2006/relationships/image" Target="../media/image1833.png"/><Relationship Id="rId298" Type="http://schemas.openxmlformats.org/officeDocument/2006/relationships/image" Target="../media/image1873.png"/><Relationship Id="rId421" Type="http://schemas.openxmlformats.org/officeDocument/2006/relationships/customXml" Target="../ink/ink1949.xml"/><Relationship Id="rId519" Type="http://schemas.openxmlformats.org/officeDocument/2006/relationships/image" Target="../media/image1982.png"/><Relationship Id="rId1051" Type="http://schemas.openxmlformats.org/officeDocument/2006/relationships/image" Target="../media/image2246.png"/><Relationship Id="rId158" Type="http://schemas.openxmlformats.org/officeDocument/2006/relationships/image" Target="../media/image1805.png"/><Relationship Id="rId726" Type="http://schemas.openxmlformats.org/officeDocument/2006/relationships/image" Target="../media/image2085.png"/><Relationship Id="rId933" Type="http://schemas.openxmlformats.org/officeDocument/2006/relationships/image" Target="../media/image2188.png"/><Relationship Id="rId1009" Type="http://schemas.openxmlformats.org/officeDocument/2006/relationships/image" Target="../media/image2225.png"/><Relationship Id="rId62" Type="http://schemas.openxmlformats.org/officeDocument/2006/relationships/image" Target="../media/image1758.png"/><Relationship Id="rId365" Type="http://schemas.openxmlformats.org/officeDocument/2006/relationships/customXml" Target="../ink/ink1921.xml"/><Relationship Id="rId572" Type="http://schemas.openxmlformats.org/officeDocument/2006/relationships/image" Target="../media/image2008.png"/><Relationship Id="rId225" Type="http://schemas.openxmlformats.org/officeDocument/2006/relationships/customXml" Target="../ink/ink1851.xml"/><Relationship Id="rId432" Type="http://schemas.openxmlformats.org/officeDocument/2006/relationships/image" Target="../media/image1939.png"/><Relationship Id="rId877" Type="http://schemas.openxmlformats.org/officeDocument/2006/relationships/image" Target="../media/image2160.png"/><Relationship Id="rId1062" Type="http://schemas.openxmlformats.org/officeDocument/2006/relationships/customXml" Target="../ink/ink2271.xml"/><Relationship Id="rId737" Type="http://schemas.openxmlformats.org/officeDocument/2006/relationships/customXml" Target="../ink/ink2108.xml"/><Relationship Id="rId944" Type="http://schemas.openxmlformats.org/officeDocument/2006/relationships/customXml" Target="../ink/ink2212.xml"/><Relationship Id="rId73" Type="http://schemas.openxmlformats.org/officeDocument/2006/relationships/customXml" Target="../ink/ink1775.xml"/><Relationship Id="rId169" Type="http://schemas.openxmlformats.org/officeDocument/2006/relationships/customXml" Target="../ink/ink1823.xml"/><Relationship Id="rId376" Type="http://schemas.openxmlformats.org/officeDocument/2006/relationships/image" Target="../media/image1911.png"/><Relationship Id="rId583" Type="http://schemas.openxmlformats.org/officeDocument/2006/relationships/customXml" Target="../ink/ink2031.xml"/><Relationship Id="rId790" Type="http://schemas.openxmlformats.org/officeDocument/2006/relationships/image" Target="../media/image2117.png"/><Relationship Id="rId804" Type="http://schemas.openxmlformats.org/officeDocument/2006/relationships/image" Target="../media/image2124.png"/><Relationship Id="rId4" Type="http://schemas.openxmlformats.org/officeDocument/2006/relationships/image" Target="../media/image11100.png"/><Relationship Id="rId236" Type="http://schemas.openxmlformats.org/officeDocument/2006/relationships/image" Target="../media/image1843.png"/><Relationship Id="rId443" Type="http://schemas.openxmlformats.org/officeDocument/2006/relationships/customXml" Target="../ink/ink1960.xml"/><Relationship Id="rId650" Type="http://schemas.openxmlformats.org/officeDocument/2006/relationships/image" Target="../media/image2047.png"/><Relationship Id="rId888" Type="http://schemas.openxmlformats.org/officeDocument/2006/relationships/customXml" Target="../ink/ink2184.xml"/><Relationship Id="rId1073" Type="http://schemas.openxmlformats.org/officeDocument/2006/relationships/image" Target="../media/image2256.png"/><Relationship Id="rId303" Type="http://schemas.openxmlformats.org/officeDocument/2006/relationships/customXml" Target="../ink/ink1890.xml"/><Relationship Id="rId748" Type="http://schemas.openxmlformats.org/officeDocument/2006/relationships/image" Target="../media/image2096.png"/><Relationship Id="rId955" Type="http://schemas.openxmlformats.org/officeDocument/2006/relationships/image" Target="../media/image2199.png"/><Relationship Id="rId84" Type="http://schemas.openxmlformats.org/officeDocument/2006/relationships/image" Target="../media/image1768.png"/><Relationship Id="rId387" Type="http://schemas.openxmlformats.org/officeDocument/2006/relationships/customXml" Target="../ink/ink1932.xml"/><Relationship Id="rId510" Type="http://schemas.openxmlformats.org/officeDocument/2006/relationships/image" Target="../media/image1978.png"/><Relationship Id="rId594" Type="http://schemas.openxmlformats.org/officeDocument/2006/relationships/image" Target="../media/image2019.png"/><Relationship Id="rId608" Type="http://schemas.openxmlformats.org/officeDocument/2006/relationships/image" Target="../media/image2026.png"/><Relationship Id="rId815" Type="http://schemas.openxmlformats.org/officeDocument/2006/relationships/customXml" Target="../ink/ink2147.xml"/><Relationship Id="rId247" Type="http://schemas.openxmlformats.org/officeDocument/2006/relationships/customXml" Target="../ink/ink1862.xml"/><Relationship Id="rId899" Type="http://schemas.openxmlformats.org/officeDocument/2006/relationships/image" Target="../media/image2171.png"/><Relationship Id="rId1000" Type="http://schemas.openxmlformats.org/officeDocument/2006/relationships/customXml" Target="../ink/ink2240.xml"/><Relationship Id="rId1084" Type="http://schemas.openxmlformats.org/officeDocument/2006/relationships/customXml" Target="../ink/ink2282.xml"/><Relationship Id="rId107" Type="http://schemas.openxmlformats.org/officeDocument/2006/relationships/customXml" Target="../ink/ink1792.xml"/><Relationship Id="rId454" Type="http://schemas.openxmlformats.org/officeDocument/2006/relationships/image" Target="../media/image1950.png"/><Relationship Id="rId661" Type="http://schemas.openxmlformats.org/officeDocument/2006/relationships/customXml" Target="../ink/ink2070.xml"/><Relationship Id="rId759" Type="http://schemas.openxmlformats.org/officeDocument/2006/relationships/customXml" Target="../ink/ink2119.xml"/><Relationship Id="rId966" Type="http://schemas.openxmlformats.org/officeDocument/2006/relationships/customXml" Target="../ink/ink2223.xml"/><Relationship Id="rId11" Type="http://schemas.openxmlformats.org/officeDocument/2006/relationships/customXml" Target="../ink/ink1744.xml"/><Relationship Id="rId314" Type="http://schemas.openxmlformats.org/officeDocument/2006/relationships/image" Target="../media/image1881.png"/><Relationship Id="rId398" Type="http://schemas.openxmlformats.org/officeDocument/2006/relationships/image" Target="../media/image1922.png"/><Relationship Id="rId521" Type="http://schemas.openxmlformats.org/officeDocument/2006/relationships/image" Target="../media/image1983.png"/><Relationship Id="rId619" Type="http://schemas.openxmlformats.org/officeDocument/2006/relationships/customXml" Target="../ink/ink2049.xml"/><Relationship Id="rId95" Type="http://schemas.openxmlformats.org/officeDocument/2006/relationships/customXml" Target="../ink/ink1786.xml"/><Relationship Id="rId160" Type="http://schemas.openxmlformats.org/officeDocument/2006/relationships/image" Target="../media/image1806.png"/><Relationship Id="rId826" Type="http://schemas.openxmlformats.org/officeDocument/2006/relationships/customXml" Target="../ink/ink2153.xml"/><Relationship Id="rId1011" Type="http://schemas.openxmlformats.org/officeDocument/2006/relationships/image" Target="../media/image2226.png"/><Relationship Id="rId1109" Type="http://schemas.openxmlformats.org/officeDocument/2006/relationships/image" Target="../media/image2274.png"/><Relationship Id="rId258" Type="http://schemas.openxmlformats.org/officeDocument/2006/relationships/image" Target="../media/image1854.png"/><Relationship Id="rId465" Type="http://schemas.openxmlformats.org/officeDocument/2006/relationships/customXml" Target="../ink/ink1971.xml"/><Relationship Id="rId672" Type="http://schemas.openxmlformats.org/officeDocument/2006/relationships/image" Target="../media/image2058.png"/><Relationship Id="rId1095" Type="http://schemas.openxmlformats.org/officeDocument/2006/relationships/image" Target="../media/image2267.png"/><Relationship Id="rId22" Type="http://schemas.openxmlformats.org/officeDocument/2006/relationships/image" Target="../media/image1738.png"/><Relationship Id="rId118" Type="http://schemas.openxmlformats.org/officeDocument/2006/relationships/image" Target="../media/image1785.png"/><Relationship Id="rId325" Type="http://schemas.openxmlformats.org/officeDocument/2006/relationships/customXml" Target="../ink/ink1901.xml"/><Relationship Id="rId532" Type="http://schemas.openxmlformats.org/officeDocument/2006/relationships/customXml" Target="../ink/ink2005.xml"/><Relationship Id="rId977" Type="http://schemas.openxmlformats.org/officeDocument/2006/relationships/image" Target="../media/image2210.png"/><Relationship Id="rId171" Type="http://schemas.openxmlformats.org/officeDocument/2006/relationships/customXml" Target="../ink/ink1824.xml"/><Relationship Id="rId837" Type="http://schemas.openxmlformats.org/officeDocument/2006/relationships/image" Target="../media/image2140.png"/><Relationship Id="rId1022" Type="http://schemas.openxmlformats.org/officeDocument/2006/relationships/customXml" Target="../ink/ink2251.xml"/><Relationship Id="rId269" Type="http://schemas.openxmlformats.org/officeDocument/2006/relationships/customXml" Target="../ink/ink1873.xml"/><Relationship Id="rId476" Type="http://schemas.openxmlformats.org/officeDocument/2006/relationships/image" Target="../media/image1961.png"/><Relationship Id="rId683" Type="http://schemas.openxmlformats.org/officeDocument/2006/relationships/customXml" Target="../ink/ink2081.xml"/><Relationship Id="rId890" Type="http://schemas.openxmlformats.org/officeDocument/2006/relationships/customXml" Target="../ink/ink2185.xml"/><Relationship Id="rId904" Type="http://schemas.openxmlformats.org/officeDocument/2006/relationships/customXml" Target="../ink/ink2192.xml"/><Relationship Id="rId33" Type="http://schemas.openxmlformats.org/officeDocument/2006/relationships/customXml" Target="../ink/ink1755.xml"/><Relationship Id="rId129" Type="http://schemas.openxmlformats.org/officeDocument/2006/relationships/customXml" Target="../ink/ink1803.xml"/><Relationship Id="rId336" Type="http://schemas.openxmlformats.org/officeDocument/2006/relationships/image" Target="../media/image1892.png"/><Relationship Id="rId543" Type="http://schemas.openxmlformats.org/officeDocument/2006/relationships/customXml" Target="../ink/ink2011.xml"/><Relationship Id="rId988" Type="http://schemas.openxmlformats.org/officeDocument/2006/relationships/customXml" Target="../ink/ink2234.xml"/><Relationship Id="rId182" Type="http://schemas.openxmlformats.org/officeDocument/2006/relationships/image" Target="../media/image1817.png"/><Relationship Id="rId403" Type="http://schemas.openxmlformats.org/officeDocument/2006/relationships/customXml" Target="../ink/ink1940.xml"/><Relationship Id="rId750" Type="http://schemas.openxmlformats.org/officeDocument/2006/relationships/image" Target="../media/image2097.png"/><Relationship Id="rId848" Type="http://schemas.openxmlformats.org/officeDocument/2006/relationships/customXml" Target="../ink/ink2164.xml"/><Relationship Id="rId1033" Type="http://schemas.openxmlformats.org/officeDocument/2006/relationships/image" Target="../media/image2237.png"/><Relationship Id="rId487" Type="http://schemas.openxmlformats.org/officeDocument/2006/relationships/customXml" Target="../ink/ink1982.xml"/><Relationship Id="rId610" Type="http://schemas.openxmlformats.org/officeDocument/2006/relationships/image" Target="../media/image2027.png"/><Relationship Id="rId694" Type="http://schemas.openxmlformats.org/officeDocument/2006/relationships/image" Target="../media/image2069.png"/><Relationship Id="rId708" Type="http://schemas.openxmlformats.org/officeDocument/2006/relationships/image" Target="../media/image2076.png"/><Relationship Id="rId915" Type="http://schemas.openxmlformats.org/officeDocument/2006/relationships/image" Target="../media/image2179.png"/><Relationship Id="rId347" Type="http://schemas.openxmlformats.org/officeDocument/2006/relationships/customXml" Target="../ink/ink1912.xml"/><Relationship Id="rId999" Type="http://schemas.openxmlformats.org/officeDocument/2006/relationships/image" Target="../media/image2220.png"/><Relationship Id="rId1100" Type="http://schemas.openxmlformats.org/officeDocument/2006/relationships/customXml" Target="../ink/ink2290.xml"/><Relationship Id="rId44" Type="http://schemas.openxmlformats.org/officeDocument/2006/relationships/image" Target="../media/image1749.png"/><Relationship Id="rId554" Type="http://schemas.openxmlformats.org/officeDocument/2006/relationships/image" Target="../media/image1999.png"/><Relationship Id="rId761" Type="http://schemas.openxmlformats.org/officeDocument/2006/relationships/customXml" Target="../ink/ink2120.xml"/><Relationship Id="rId859" Type="http://schemas.openxmlformats.org/officeDocument/2006/relationships/image" Target="../media/image2151.png"/><Relationship Id="rId193" Type="http://schemas.openxmlformats.org/officeDocument/2006/relationships/customXml" Target="../ink/ink1835.xml"/><Relationship Id="rId207" Type="http://schemas.openxmlformats.org/officeDocument/2006/relationships/customXml" Target="../ink/ink1842.xml"/><Relationship Id="rId414" Type="http://schemas.openxmlformats.org/officeDocument/2006/relationships/image" Target="../media/image1930.png"/><Relationship Id="rId498" Type="http://schemas.openxmlformats.org/officeDocument/2006/relationships/image" Target="../media/image1972.png"/><Relationship Id="rId621" Type="http://schemas.openxmlformats.org/officeDocument/2006/relationships/customXml" Target="../ink/ink2050.xml"/><Relationship Id="rId1044" Type="http://schemas.openxmlformats.org/officeDocument/2006/relationships/customXml" Target="../ink/ink2262.xml"/><Relationship Id="rId260" Type="http://schemas.openxmlformats.org/officeDocument/2006/relationships/image" Target="../media/image1855.png"/><Relationship Id="rId719" Type="http://schemas.openxmlformats.org/officeDocument/2006/relationships/customXml" Target="../ink/ink2099.xml"/><Relationship Id="rId926" Type="http://schemas.openxmlformats.org/officeDocument/2006/relationships/customXml" Target="../ink/ink2203.xml"/><Relationship Id="rId1111" Type="http://schemas.openxmlformats.org/officeDocument/2006/relationships/image" Target="../media/image2275.png"/><Relationship Id="rId55" Type="http://schemas.openxmlformats.org/officeDocument/2006/relationships/customXml" Target="../ink/ink1766.xml"/><Relationship Id="rId120" Type="http://schemas.openxmlformats.org/officeDocument/2006/relationships/image" Target="../media/image1786.png"/><Relationship Id="rId358" Type="http://schemas.openxmlformats.org/officeDocument/2006/relationships/image" Target="../media/image1902.png"/><Relationship Id="rId565" Type="http://schemas.openxmlformats.org/officeDocument/2006/relationships/customXml" Target="../ink/ink2022.xml"/><Relationship Id="rId772" Type="http://schemas.openxmlformats.org/officeDocument/2006/relationships/image" Target="../media/image2108.png"/><Relationship Id="rId218" Type="http://schemas.openxmlformats.org/officeDocument/2006/relationships/image" Target="../media/image1835.png"/><Relationship Id="rId425" Type="http://schemas.openxmlformats.org/officeDocument/2006/relationships/customXml" Target="../ink/ink1951.xml"/><Relationship Id="rId632" Type="http://schemas.openxmlformats.org/officeDocument/2006/relationships/image" Target="../media/image2038.png"/><Relationship Id="rId1055" Type="http://schemas.openxmlformats.org/officeDocument/2006/relationships/image" Target="../media/image2248.png"/><Relationship Id="rId271" Type="http://schemas.openxmlformats.org/officeDocument/2006/relationships/customXml" Target="../ink/ink1874.xml"/><Relationship Id="rId937" Type="http://schemas.openxmlformats.org/officeDocument/2006/relationships/image" Target="../media/image2190.png"/><Relationship Id="rId1122" Type="http://schemas.openxmlformats.org/officeDocument/2006/relationships/image" Target="../media/image2280.png"/><Relationship Id="rId66" Type="http://schemas.openxmlformats.org/officeDocument/2006/relationships/image" Target="../media/image1760.png"/><Relationship Id="rId131" Type="http://schemas.openxmlformats.org/officeDocument/2006/relationships/customXml" Target="../ink/ink1804.xml"/><Relationship Id="rId369" Type="http://schemas.openxmlformats.org/officeDocument/2006/relationships/customXml" Target="../ink/ink1923.xml"/><Relationship Id="rId576" Type="http://schemas.openxmlformats.org/officeDocument/2006/relationships/image" Target="../media/image2010.png"/><Relationship Id="rId783" Type="http://schemas.openxmlformats.org/officeDocument/2006/relationships/customXml" Target="../ink/ink2131.xml"/><Relationship Id="rId990" Type="http://schemas.openxmlformats.org/officeDocument/2006/relationships/customXml" Target="../ink/ink2235.xml"/><Relationship Id="rId229" Type="http://schemas.openxmlformats.org/officeDocument/2006/relationships/customXml" Target="../ink/ink1853.xml"/><Relationship Id="rId436" Type="http://schemas.openxmlformats.org/officeDocument/2006/relationships/image" Target="../media/image1941.png"/><Relationship Id="rId643" Type="http://schemas.openxmlformats.org/officeDocument/2006/relationships/customXml" Target="../ink/ink2061.xml"/><Relationship Id="rId1066" Type="http://schemas.openxmlformats.org/officeDocument/2006/relationships/customXml" Target="../ink/ink2273.xml"/><Relationship Id="rId850" Type="http://schemas.openxmlformats.org/officeDocument/2006/relationships/customXml" Target="../ink/ink2165.xml"/><Relationship Id="rId948" Type="http://schemas.openxmlformats.org/officeDocument/2006/relationships/customXml" Target="../ink/ink2214.xml"/><Relationship Id="rId1133" Type="http://schemas.openxmlformats.org/officeDocument/2006/relationships/customXml" Target="../ink/ink2307.xml"/><Relationship Id="rId77" Type="http://schemas.openxmlformats.org/officeDocument/2006/relationships/customXml" Target="../ink/ink1777.xml"/><Relationship Id="rId282" Type="http://schemas.openxmlformats.org/officeDocument/2006/relationships/image" Target="../media/image1865.png"/><Relationship Id="rId503" Type="http://schemas.openxmlformats.org/officeDocument/2006/relationships/customXml" Target="../ink/ink1990.xml"/><Relationship Id="rId587" Type="http://schemas.openxmlformats.org/officeDocument/2006/relationships/customXml" Target="../ink/ink2033.xml"/><Relationship Id="rId710" Type="http://schemas.openxmlformats.org/officeDocument/2006/relationships/image" Target="../media/image2077.png"/><Relationship Id="rId808" Type="http://schemas.openxmlformats.org/officeDocument/2006/relationships/image" Target="../media/image2126.png"/><Relationship Id="rId8" Type="http://schemas.openxmlformats.org/officeDocument/2006/relationships/image" Target="../media/image1731.png"/><Relationship Id="rId142" Type="http://schemas.openxmlformats.org/officeDocument/2006/relationships/image" Target="../media/image1797.png"/><Relationship Id="rId447" Type="http://schemas.openxmlformats.org/officeDocument/2006/relationships/customXml" Target="../ink/ink1962.xml"/><Relationship Id="rId794" Type="http://schemas.openxmlformats.org/officeDocument/2006/relationships/image" Target="../media/image2119.png"/><Relationship Id="rId1077" Type="http://schemas.openxmlformats.org/officeDocument/2006/relationships/image" Target="../media/image2258.png"/><Relationship Id="rId654" Type="http://schemas.openxmlformats.org/officeDocument/2006/relationships/image" Target="../media/image2049.png"/><Relationship Id="rId861" Type="http://schemas.openxmlformats.org/officeDocument/2006/relationships/image" Target="../media/image2152.png"/><Relationship Id="rId959" Type="http://schemas.openxmlformats.org/officeDocument/2006/relationships/image" Target="../media/image2201.png"/><Relationship Id="rId293" Type="http://schemas.openxmlformats.org/officeDocument/2006/relationships/customXml" Target="../ink/ink1885.xml"/><Relationship Id="rId307" Type="http://schemas.openxmlformats.org/officeDocument/2006/relationships/customXml" Target="../ink/ink1892.xml"/><Relationship Id="rId514" Type="http://schemas.openxmlformats.org/officeDocument/2006/relationships/customXml" Target="../ink/ink1996.xml"/><Relationship Id="rId721" Type="http://schemas.openxmlformats.org/officeDocument/2006/relationships/customXml" Target="../ink/ink2100.xml"/><Relationship Id="rId88" Type="http://schemas.openxmlformats.org/officeDocument/2006/relationships/image" Target="../media/image1770.png"/><Relationship Id="rId153" Type="http://schemas.openxmlformats.org/officeDocument/2006/relationships/customXml" Target="../ink/ink1815.xml"/><Relationship Id="rId360" Type="http://schemas.openxmlformats.org/officeDocument/2006/relationships/image" Target="../media/image1903.png"/><Relationship Id="rId598" Type="http://schemas.openxmlformats.org/officeDocument/2006/relationships/image" Target="../media/image2021.png"/><Relationship Id="rId819" Type="http://schemas.openxmlformats.org/officeDocument/2006/relationships/customXml" Target="../ink/ink2149.xml"/><Relationship Id="rId1004" Type="http://schemas.openxmlformats.org/officeDocument/2006/relationships/customXml" Target="../ink/ink2242.xml"/><Relationship Id="rId220" Type="http://schemas.openxmlformats.org/officeDocument/2006/relationships/image" Target="../media/image1836.png"/><Relationship Id="rId458" Type="http://schemas.openxmlformats.org/officeDocument/2006/relationships/image" Target="../media/image1952.png"/><Relationship Id="rId665" Type="http://schemas.openxmlformats.org/officeDocument/2006/relationships/customXml" Target="../ink/ink2072.xml"/><Relationship Id="rId872" Type="http://schemas.openxmlformats.org/officeDocument/2006/relationships/customXml" Target="../ink/ink2176.xml"/><Relationship Id="rId1088" Type="http://schemas.openxmlformats.org/officeDocument/2006/relationships/customXml" Target="../ink/ink2284.xml"/><Relationship Id="rId15" Type="http://schemas.openxmlformats.org/officeDocument/2006/relationships/customXml" Target="../ink/ink1746.xml"/><Relationship Id="rId318" Type="http://schemas.openxmlformats.org/officeDocument/2006/relationships/image" Target="../media/image1883.png"/><Relationship Id="rId525" Type="http://schemas.openxmlformats.org/officeDocument/2006/relationships/image" Target="../media/image1985.png"/><Relationship Id="rId732" Type="http://schemas.openxmlformats.org/officeDocument/2006/relationships/image" Target="../media/image2088.png"/><Relationship Id="rId99" Type="http://schemas.openxmlformats.org/officeDocument/2006/relationships/customXml" Target="../ink/ink1788.xml"/><Relationship Id="rId164" Type="http://schemas.openxmlformats.org/officeDocument/2006/relationships/image" Target="../media/image1808.png"/><Relationship Id="rId371" Type="http://schemas.openxmlformats.org/officeDocument/2006/relationships/customXml" Target="../ink/ink1924.xml"/><Relationship Id="rId1015" Type="http://schemas.openxmlformats.org/officeDocument/2006/relationships/image" Target="../media/image2228.png"/><Relationship Id="rId469" Type="http://schemas.openxmlformats.org/officeDocument/2006/relationships/customXml" Target="../ink/ink1973.xml"/><Relationship Id="rId676" Type="http://schemas.openxmlformats.org/officeDocument/2006/relationships/image" Target="../media/image2060.png"/><Relationship Id="rId883" Type="http://schemas.openxmlformats.org/officeDocument/2006/relationships/image" Target="../media/image2163.png"/><Relationship Id="rId1099" Type="http://schemas.openxmlformats.org/officeDocument/2006/relationships/image" Target="../media/image2269.png"/><Relationship Id="rId26" Type="http://schemas.openxmlformats.org/officeDocument/2006/relationships/image" Target="../media/image1740.png"/><Relationship Id="rId231" Type="http://schemas.openxmlformats.org/officeDocument/2006/relationships/customXml" Target="../ink/ink1854.xml"/><Relationship Id="rId329" Type="http://schemas.openxmlformats.org/officeDocument/2006/relationships/customXml" Target="../ink/ink1903.xml"/><Relationship Id="rId536" Type="http://schemas.openxmlformats.org/officeDocument/2006/relationships/customXml" Target="../ink/ink2007.xml"/><Relationship Id="rId175" Type="http://schemas.openxmlformats.org/officeDocument/2006/relationships/customXml" Target="../ink/ink1826.xml"/><Relationship Id="rId743" Type="http://schemas.openxmlformats.org/officeDocument/2006/relationships/customXml" Target="../ink/ink2111.xml"/><Relationship Id="rId950" Type="http://schemas.openxmlformats.org/officeDocument/2006/relationships/customXml" Target="../ink/ink2215.xml"/><Relationship Id="rId1026" Type="http://schemas.openxmlformats.org/officeDocument/2006/relationships/customXml" Target="../ink/ink2253.xml"/><Relationship Id="rId382" Type="http://schemas.openxmlformats.org/officeDocument/2006/relationships/image" Target="../media/image1914.png"/><Relationship Id="rId603" Type="http://schemas.openxmlformats.org/officeDocument/2006/relationships/customXml" Target="../ink/ink2041.xml"/><Relationship Id="rId687" Type="http://schemas.openxmlformats.org/officeDocument/2006/relationships/customXml" Target="../ink/ink2083.xml"/><Relationship Id="rId810" Type="http://schemas.openxmlformats.org/officeDocument/2006/relationships/image" Target="../media/image2127.png"/><Relationship Id="rId908" Type="http://schemas.openxmlformats.org/officeDocument/2006/relationships/customXml" Target="../ink/ink2194.xml"/><Relationship Id="rId242" Type="http://schemas.openxmlformats.org/officeDocument/2006/relationships/image" Target="../media/image1846.png"/><Relationship Id="rId894" Type="http://schemas.openxmlformats.org/officeDocument/2006/relationships/customXml" Target="../ink/ink2187.xml"/><Relationship Id="rId37" Type="http://schemas.openxmlformats.org/officeDocument/2006/relationships/customXml" Target="../ink/ink1757.xml"/><Relationship Id="rId102" Type="http://schemas.openxmlformats.org/officeDocument/2006/relationships/image" Target="../media/image1777.png"/><Relationship Id="rId547" Type="http://schemas.openxmlformats.org/officeDocument/2006/relationships/customXml" Target="../ink/ink2013.xml"/><Relationship Id="rId754" Type="http://schemas.openxmlformats.org/officeDocument/2006/relationships/image" Target="../media/image2099.png"/><Relationship Id="rId961" Type="http://schemas.openxmlformats.org/officeDocument/2006/relationships/image" Target="../media/image2202.png"/><Relationship Id="rId90" Type="http://schemas.openxmlformats.org/officeDocument/2006/relationships/image" Target="../media/image1771.png"/><Relationship Id="rId186" Type="http://schemas.openxmlformats.org/officeDocument/2006/relationships/image" Target="../media/image1819.png"/><Relationship Id="rId393" Type="http://schemas.openxmlformats.org/officeDocument/2006/relationships/customXml" Target="../ink/ink1935.xml"/><Relationship Id="rId407" Type="http://schemas.openxmlformats.org/officeDocument/2006/relationships/customXml" Target="../ink/ink1942.xml"/><Relationship Id="rId614" Type="http://schemas.openxmlformats.org/officeDocument/2006/relationships/image" Target="../media/image2029.png"/><Relationship Id="rId821" Type="http://schemas.openxmlformats.org/officeDocument/2006/relationships/image" Target="../media/image2132.png"/><Relationship Id="rId1037" Type="http://schemas.openxmlformats.org/officeDocument/2006/relationships/image" Target="../media/image2239.png"/><Relationship Id="rId253" Type="http://schemas.openxmlformats.org/officeDocument/2006/relationships/customXml" Target="../ink/ink1865.xml"/><Relationship Id="rId460" Type="http://schemas.openxmlformats.org/officeDocument/2006/relationships/image" Target="../media/image1953.png"/><Relationship Id="rId698" Type="http://schemas.openxmlformats.org/officeDocument/2006/relationships/image" Target="../media/image2071.png"/><Relationship Id="rId919" Type="http://schemas.openxmlformats.org/officeDocument/2006/relationships/image" Target="../media/image2181.png"/><Relationship Id="rId1090" Type="http://schemas.openxmlformats.org/officeDocument/2006/relationships/customXml" Target="../ink/ink2285.xml"/><Relationship Id="rId1104" Type="http://schemas.openxmlformats.org/officeDocument/2006/relationships/customXml" Target="../ink/ink2292.xml"/><Relationship Id="rId48" Type="http://schemas.openxmlformats.org/officeDocument/2006/relationships/image" Target="../media/image1751.png"/><Relationship Id="rId113" Type="http://schemas.openxmlformats.org/officeDocument/2006/relationships/customXml" Target="../ink/ink1795.xml"/><Relationship Id="rId320" Type="http://schemas.openxmlformats.org/officeDocument/2006/relationships/image" Target="../media/image1884.png"/><Relationship Id="rId558" Type="http://schemas.openxmlformats.org/officeDocument/2006/relationships/image" Target="../media/image2001.png"/><Relationship Id="rId765" Type="http://schemas.openxmlformats.org/officeDocument/2006/relationships/customXml" Target="../ink/ink2122.xml"/><Relationship Id="rId972" Type="http://schemas.openxmlformats.org/officeDocument/2006/relationships/customXml" Target="../ink/ink2226.xml"/><Relationship Id="rId197" Type="http://schemas.openxmlformats.org/officeDocument/2006/relationships/customXml" Target="../ink/ink1837.xml"/><Relationship Id="rId418" Type="http://schemas.openxmlformats.org/officeDocument/2006/relationships/image" Target="../media/image1932.png"/><Relationship Id="rId625" Type="http://schemas.openxmlformats.org/officeDocument/2006/relationships/customXml" Target="../ink/ink2052.xml"/><Relationship Id="rId832" Type="http://schemas.openxmlformats.org/officeDocument/2006/relationships/customXml" Target="../ink/ink2156.xml"/><Relationship Id="rId1048" Type="http://schemas.openxmlformats.org/officeDocument/2006/relationships/customXml" Target="../ink/ink2264.xml"/><Relationship Id="rId264" Type="http://schemas.openxmlformats.org/officeDocument/2006/relationships/image" Target="../media/image1857.png"/><Relationship Id="rId471" Type="http://schemas.openxmlformats.org/officeDocument/2006/relationships/customXml" Target="../ink/ink1974.xml"/><Relationship Id="rId1115" Type="http://schemas.openxmlformats.org/officeDocument/2006/relationships/image" Target="../media/image2277.png"/><Relationship Id="rId59" Type="http://schemas.openxmlformats.org/officeDocument/2006/relationships/customXml" Target="../ink/ink1768.xml"/><Relationship Id="rId124" Type="http://schemas.openxmlformats.org/officeDocument/2006/relationships/image" Target="../media/image1788.png"/><Relationship Id="rId569" Type="http://schemas.openxmlformats.org/officeDocument/2006/relationships/customXml" Target="../ink/ink2024.xml"/><Relationship Id="rId776" Type="http://schemas.openxmlformats.org/officeDocument/2006/relationships/image" Target="../media/image2110.png"/><Relationship Id="rId983" Type="http://schemas.openxmlformats.org/officeDocument/2006/relationships/image" Target="../media/image2213.png"/><Relationship Id="rId331" Type="http://schemas.openxmlformats.org/officeDocument/2006/relationships/customXml" Target="../ink/ink1904.xml"/><Relationship Id="rId429" Type="http://schemas.openxmlformats.org/officeDocument/2006/relationships/customXml" Target="../ink/ink1953.xml"/><Relationship Id="rId636" Type="http://schemas.openxmlformats.org/officeDocument/2006/relationships/image" Target="../media/image2040.png"/><Relationship Id="rId1059" Type="http://schemas.openxmlformats.org/officeDocument/2006/relationships/image" Target="../media/image2250.png"/><Relationship Id="rId843" Type="http://schemas.openxmlformats.org/officeDocument/2006/relationships/image" Target="../media/image2143.png"/><Relationship Id="rId1126" Type="http://schemas.openxmlformats.org/officeDocument/2006/relationships/image" Target="../media/image2282.png"/><Relationship Id="rId275" Type="http://schemas.openxmlformats.org/officeDocument/2006/relationships/customXml" Target="../ink/ink1876.xml"/><Relationship Id="rId482" Type="http://schemas.openxmlformats.org/officeDocument/2006/relationships/image" Target="../media/image1964.png"/><Relationship Id="rId703" Type="http://schemas.openxmlformats.org/officeDocument/2006/relationships/customXml" Target="../ink/ink2091.xml"/><Relationship Id="rId910" Type="http://schemas.openxmlformats.org/officeDocument/2006/relationships/customXml" Target="../ink/ink2195.xml"/><Relationship Id="rId135" Type="http://schemas.openxmlformats.org/officeDocument/2006/relationships/customXml" Target="../ink/ink1806.xml"/><Relationship Id="rId342" Type="http://schemas.openxmlformats.org/officeDocument/2006/relationships/image" Target="../media/image1895.png"/><Relationship Id="rId787" Type="http://schemas.openxmlformats.org/officeDocument/2006/relationships/customXml" Target="../ink/ink2133.xml"/><Relationship Id="rId994" Type="http://schemas.openxmlformats.org/officeDocument/2006/relationships/customXml" Target="../ink/ink2237.xml"/><Relationship Id="rId202" Type="http://schemas.openxmlformats.org/officeDocument/2006/relationships/image" Target="../media/image1827.png"/><Relationship Id="rId647" Type="http://schemas.openxmlformats.org/officeDocument/2006/relationships/customXml" Target="../ink/ink2063.xml"/><Relationship Id="rId854" Type="http://schemas.openxmlformats.org/officeDocument/2006/relationships/customXml" Target="../ink/ink2167.xml"/><Relationship Id="rId286" Type="http://schemas.openxmlformats.org/officeDocument/2006/relationships/image" Target="../media/image1867.png"/><Relationship Id="rId493" Type="http://schemas.openxmlformats.org/officeDocument/2006/relationships/customXml" Target="../ink/ink1985.xml"/><Relationship Id="rId507" Type="http://schemas.openxmlformats.org/officeDocument/2006/relationships/customXml" Target="../ink/ink1992.xml"/><Relationship Id="rId714" Type="http://schemas.openxmlformats.org/officeDocument/2006/relationships/image" Target="../media/image2079.png"/><Relationship Id="rId921" Type="http://schemas.openxmlformats.org/officeDocument/2006/relationships/image" Target="../media/image2182.png"/><Relationship Id="rId50" Type="http://schemas.openxmlformats.org/officeDocument/2006/relationships/image" Target="../media/image1752.png"/><Relationship Id="rId146" Type="http://schemas.openxmlformats.org/officeDocument/2006/relationships/image" Target="../media/image1799.png"/><Relationship Id="rId353" Type="http://schemas.openxmlformats.org/officeDocument/2006/relationships/customXml" Target="../ink/ink1915.xml"/><Relationship Id="rId560" Type="http://schemas.openxmlformats.org/officeDocument/2006/relationships/image" Target="../media/image2002.png"/><Relationship Id="rId798" Type="http://schemas.openxmlformats.org/officeDocument/2006/relationships/image" Target="../media/image2121.png"/><Relationship Id="rId213" Type="http://schemas.openxmlformats.org/officeDocument/2006/relationships/customXml" Target="../ink/ink1845.xml"/><Relationship Id="rId420" Type="http://schemas.openxmlformats.org/officeDocument/2006/relationships/image" Target="../media/image1933.png"/><Relationship Id="rId658" Type="http://schemas.openxmlformats.org/officeDocument/2006/relationships/image" Target="../media/image2051.png"/><Relationship Id="rId865" Type="http://schemas.openxmlformats.org/officeDocument/2006/relationships/image" Target="../media/image2154.png"/><Relationship Id="rId1050" Type="http://schemas.openxmlformats.org/officeDocument/2006/relationships/customXml" Target="../ink/ink2265.xml"/><Relationship Id="rId297" Type="http://schemas.openxmlformats.org/officeDocument/2006/relationships/customXml" Target="../ink/ink1887.xml"/><Relationship Id="rId518" Type="http://schemas.openxmlformats.org/officeDocument/2006/relationships/customXml" Target="../ink/ink1998.xml"/><Relationship Id="rId725" Type="http://schemas.openxmlformats.org/officeDocument/2006/relationships/customXml" Target="../ink/ink2102.xml"/><Relationship Id="rId932" Type="http://schemas.openxmlformats.org/officeDocument/2006/relationships/customXml" Target="../ink/ink2206.xml"/><Relationship Id="rId157" Type="http://schemas.openxmlformats.org/officeDocument/2006/relationships/customXml" Target="../ink/ink1817.xml"/><Relationship Id="rId364" Type="http://schemas.openxmlformats.org/officeDocument/2006/relationships/image" Target="../media/image1905.png"/><Relationship Id="rId1008" Type="http://schemas.openxmlformats.org/officeDocument/2006/relationships/customXml" Target="../ink/ink2244.xml"/><Relationship Id="rId61" Type="http://schemas.openxmlformats.org/officeDocument/2006/relationships/customXml" Target="../ink/ink1769.xml"/><Relationship Id="rId571" Type="http://schemas.openxmlformats.org/officeDocument/2006/relationships/customXml" Target="../ink/ink2025.xml"/><Relationship Id="rId669" Type="http://schemas.openxmlformats.org/officeDocument/2006/relationships/customXml" Target="../ink/ink2074.xml"/><Relationship Id="rId876" Type="http://schemas.openxmlformats.org/officeDocument/2006/relationships/customXml" Target="../ink/ink2178.xml"/><Relationship Id="rId19" Type="http://schemas.openxmlformats.org/officeDocument/2006/relationships/customXml" Target="../ink/ink1748.xml"/><Relationship Id="rId224" Type="http://schemas.openxmlformats.org/officeDocument/2006/relationships/image" Target="../media/image1838.png"/><Relationship Id="rId431" Type="http://schemas.openxmlformats.org/officeDocument/2006/relationships/customXml" Target="../ink/ink1954.xml"/><Relationship Id="rId529" Type="http://schemas.openxmlformats.org/officeDocument/2006/relationships/image" Target="../media/image1987.png"/><Relationship Id="rId736" Type="http://schemas.openxmlformats.org/officeDocument/2006/relationships/image" Target="../media/image2090.png"/><Relationship Id="rId1061" Type="http://schemas.openxmlformats.org/officeDocument/2006/relationships/image" Target="../media/image2251.png"/><Relationship Id="rId168" Type="http://schemas.openxmlformats.org/officeDocument/2006/relationships/image" Target="../media/image1810.png"/><Relationship Id="rId943" Type="http://schemas.openxmlformats.org/officeDocument/2006/relationships/image" Target="../media/image2193.png"/><Relationship Id="rId1019" Type="http://schemas.openxmlformats.org/officeDocument/2006/relationships/image" Target="../media/image2230.png"/><Relationship Id="rId72" Type="http://schemas.openxmlformats.org/officeDocument/2006/relationships/image" Target="../media/image1762.png"/><Relationship Id="rId375" Type="http://schemas.openxmlformats.org/officeDocument/2006/relationships/customXml" Target="../ink/ink1926.xml"/><Relationship Id="rId582" Type="http://schemas.openxmlformats.org/officeDocument/2006/relationships/image" Target="../media/image2013.png"/><Relationship Id="rId803" Type="http://schemas.openxmlformats.org/officeDocument/2006/relationships/customXml" Target="../ink/ink2141.xml"/><Relationship Id="rId3" Type="http://schemas.openxmlformats.org/officeDocument/2006/relationships/image" Target="../media/image10100.png"/><Relationship Id="rId235" Type="http://schemas.openxmlformats.org/officeDocument/2006/relationships/customXml" Target="../ink/ink1856.xml"/><Relationship Id="rId442" Type="http://schemas.openxmlformats.org/officeDocument/2006/relationships/image" Target="../media/image1944.png"/><Relationship Id="rId887" Type="http://schemas.openxmlformats.org/officeDocument/2006/relationships/image" Target="../media/image2165.png"/><Relationship Id="rId1072" Type="http://schemas.openxmlformats.org/officeDocument/2006/relationships/customXml" Target="../ink/ink2276.xml"/><Relationship Id="rId302" Type="http://schemas.openxmlformats.org/officeDocument/2006/relationships/image" Target="../media/image1875.png"/><Relationship Id="rId747" Type="http://schemas.openxmlformats.org/officeDocument/2006/relationships/customXml" Target="../ink/ink2113.xml"/><Relationship Id="rId954" Type="http://schemas.openxmlformats.org/officeDocument/2006/relationships/customXml" Target="../ink/ink2217.xml"/><Relationship Id="rId83" Type="http://schemas.openxmlformats.org/officeDocument/2006/relationships/customXml" Target="../ink/ink1780.xml"/><Relationship Id="rId179" Type="http://schemas.openxmlformats.org/officeDocument/2006/relationships/customXml" Target="../ink/ink1828.xml"/><Relationship Id="rId386" Type="http://schemas.openxmlformats.org/officeDocument/2006/relationships/image" Target="../media/image1916.png"/><Relationship Id="rId593" Type="http://schemas.openxmlformats.org/officeDocument/2006/relationships/customXml" Target="../ink/ink2036.xml"/><Relationship Id="rId607" Type="http://schemas.openxmlformats.org/officeDocument/2006/relationships/customXml" Target="../ink/ink2043.xml"/><Relationship Id="rId814" Type="http://schemas.openxmlformats.org/officeDocument/2006/relationships/image" Target="../media/image2129.png"/><Relationship Id="rId246" Type="http://schemas.openxmlformats.org/officeDocument/2006/relationships/image" Target="../media/image1848.png"/><Relationship Id="rId453" Type="http://schemas.openxmlformats.org/officeDocument/2006/relationships/customXml" Target="../ink/ink1965.xml"/><Relationship Id="rId660" Type="http://schemas.openxmlformats.org/officeDocument/2006/relationships/image" Target="../media/image2052.png"/><Relationship Id="rId898" Type="http://schemas.openxmlformats.org/officeDocument/2006/relationships/customXml" Target="../ink/ink2189.xml"/><Relationship Id="rId1083" Type="http://schemas.openxmlformats.org/officeDocument/2006/relationships/image" Target="../media/image2261.png"/><Relationship Id="rId106" Type="http://schemas.openxmlformats.org/officeDocument/2006/relationships/image" Target="../media/image1779.png"/><Relationship Id="rId313" Type="http://schemas.openxmlformats.org/officeDocument/2006/relationships/customXml" Target="../ink/ink1895.xml"/><Relationship Id="rId758" Type="http://schemas.openxmlformats.org/officeDocument/2006/relationships/image" Target="../media/image2101.png"/><Relationship Id="rId965" Type="http://schemas.openxmlformats.org/officeDocument/2006/relationships/image" Target="../media/image2204.png"/><Relationship Id="rId10" Type="http://schemas.openxmlformats.org/officeDocument/2006/relationships/image" Target="../media/image1732.png"/><Relationship Id="rId94" Type="http://schemas.openxmlformats.org/officeDocument/2006/relationships/image" Target="../media/image1773.png"/><Relationship Id="rId397" Type="http://schemas.openxmlformats.org/officeDocument/2006/relationships/customXml" Target="../ink/ink1937.xml"/><Relationship Id="rId520" Type="http://schemas.openxmlformats.org/officeDocument/2006/relationships/customXml" Target="../ink/ink1999.xml"/><Relationship Id="rId618" Type="http://schemas.openxmlformats.org/officeDocument/2006/relationships/image" Target="../media/image2031.png"/><Relationship Id="rId825" Type="http://schemas.openxmlformats.org/officeDocument/2006/relationships/image" Target="../media/image2134.png"/><Relationship Id="rId257" Type="http://schemas.openxmlformats.org/officeDocument/2006/relationships/customXml" Target="../ink/ink1867.xml"/><Relationship Id="rId464" Type="http://schemas.openxmlformats.org/officeDocument/2006/relationships/image" Target="../media/image1955.png"/><Relationship Id="rId1010" Type="http://schemas.openxmlformats.org/officeDocument/2006/relationships/customXml" Target="../ink/ink2245.xml"/><Relationship Id="rId1094" Type="http://schemas.openxmlformats.org/officeDocument/2006/relationships/customXml" Target="../ink/ink2287.xml"/><Relationship Id="rId1108" Type="http://schemas.openxmlformats.org/officeDocument/2006/relationships/customXml" Target="../ink/ink2294.xml"/><Relationship Id="rId117" Type="http://schemas.openxmlformats.org/officeDocument/2006/relationships/customXml" Target="../ink/ink1797.xml"/><Relationship Id="rId671" Type="http://schemas.openxmlformats.org/officeDocument/2006/relationships/customXml" Target="../ink/ink2075.xml"/><Relationship Id="rId769" Type="http://schemas.openxmlformats.org/officeDocument/2006/relationships/customXml" Target="../ink/ink2124.xml"/><Relationship Id="rId976" Type="http://schemas.openxmlformats.org/officeDocument/2006/relationships/customXml" Target="../ink/ink2228.xml"/><Relationship Id="rId324" Type="http://schemas.openxmlformats.org/officeDocument/2006/relationships/image" Target="../media/image1886.png"/><Relationship Id="rId531" Type="http://schemas.openxmlformats.org/officeDocument/2006/relationships/image" Target="../media/image1988.png"/><Relationship Id="rId629" Type="http://schemas.openxmlformats.org/officeDocument/2006/relationships/customXml" Target="../ink/ink2054.xml"/><Relationship Id="rId836" Type="http://schemas.openxmlformats.org/officeDocument/2006/relationships/customXml" Target="../ink/ink2158.xml"/><Relationship Id="rId1021" Type="http://schemas.openxmlformats.org/officeDocument/2006/relationships/image" Target="../media/image2231.png"/><Relationship Id="rId1119" Type="http://schemas.openxmlformats.org/officeDocument/2006/relationships/image" Target="../media/image2279.png"/><Relationship Id="rId903" Type="http://schemas.openxmlformats.org/officeDocument/2006/relationships/image" Target="../media/image2173.png"/><Relationship Id="rId32" Type="http://schemas.openxmlformats.org/officeDocument/2006/relationships/image" Target="../media/image1743.png"/><Relationship Id="rId181" Type="http://schemas.openxmlformats.org/officeDocument/2006/relationships/customXml" Target="../ink/ink1829.xml"/><Relationship Id="rId279" Type="http://schemas.openxmlformats.org/officeDocument/2006/relationships/customXml" Target="../ink/ink1878.xml"/><Relationship Id="rId486" Type="http://schemas.openxmlformats.org/officeDocument/2006/relationships/image" Target="../media/image1966.png"/><Relationship Id="rId693" Type="http://schemas.openxmlformats.org/officeDocument/2006/relationships/customXml" Target="../ink/ink2086.xml"/><Relationship Id="rId139" Type="http://schemas.openxmlformats.org/officeDocument/2006/relationships/customXml" Target="../ink/ink1808.xml"/><Relationship Id="rId346" Type="http://schemas.openxmlformats.org/officeDocument/2006/relationships/image" Target="../media/image1897.png"/><Relationship Id="rId553" Type="http://schemas.openxmlformats.org/officeDocument/2006/relationships/customXml" Target="../ink/ink2016.xml"/><Relationship Id="rId760" Type="http://schemas.openxmlformats.org/officeDocument/2006/relationships/image" Target="../media/image2102.png"/><Relationship Id="rId998" Type="http://schemas.openxmlformats.org/officeDocument/2006/relationships/customXml" Target="../ink/ink2239.xml"/><Relationship Id="rId206" Type="http://schemas.openxmlformats.org/officeDocument/2006/relationships/image" Target="../media/image1829.png"/><Relationship Id="rId413" Type="http://schemas.openxmlformats.org/officeDocument/2006/relationships/customXml" Target="../ink/ink1945.xml"/><Relationship Id="rId858" Type="http://schemas.openxmlformats.org/officeDocument/2006/relationships/customXml" Target="../ink/ink2169.xml"/><Relationship Id="rId1043" Type="http://schemas.openxmlformats.org/officeDocument/2006/relationships/image" Target="../media/image2242.png"/><Relationship Id="rId620" Type="http://schemas.openxmlformats.org/officeDocument/2006/relationships/image" Target="../media/image2032.png"/><Relationship Id="rId718" Type="http://schemas.openxmlformats.org/officeDocument/2006/relationships/image" Target="../media/image2081.png"/><Relationship Id="rId925" Type="http://schemas.openxmlformats.org/officeDocument/2006/relationships/image" Target="../media/image2184.png"/><Relationship Id="rId1110" Type="http://schemas.openxmlformats.org/officeDocument/2006/relationships/customXml" Target="../ink/ink2295.xml"/><Relationship Id="rId54" Type="http://schemas.openxmlformats.org/officeDocument/2006/relationships/image" Target="../media/image1754.png"/><Relationship Id="rId270" Type="http://schemas.openxmlformats.org/officeDocument/2006/relationships/image" Target="../media/image1860.png"/><Relationship Id="rId130" Type="http://schemas.openxmlformats.org/officeDocument/2006/relationships/image" Target="../media/image1791.png"/><Relationship Id="rId368" Type="http://schemas.openxmlformats.org/officeDocument/2006/relationships/image" Target="../media/image1907.png"/><Relationship Id="rId575" Type="http://schemas.openxmlformats.org/officeDocument/2006/relationships/customXml" Target="../ink/ink2027.xml"/><Relationship Id="rId782" Type="http://schemas.openxmlformats.org/officeDocument/2006/relationships/image" Target="../media/image2113.png"/><Relationship Id="rId228" Type="http://schemas.openxmlformats.org/officeDocument/2006/relationships/image" Target="../media/image1840.png"/><Relationship Id="rId435" Type="http://schemas.openxmlformats.org/officeDocument/2006/relationships/customXml" Target="../ink/ink1956.xml"/><Relationship Id="rId642" Type="http://schemas.openxmlformats.org/officeDocument/2006/relationships/image" Target="../media/image2043.png"/><Relationship Id="rId1065" Type="http://schemas.openxmlformats.org/officeDocument/2006/relationships/image" Target="../media/image2253.png"/><Relationship Id="rId502" Type="http://schemas.openxmlformats.org/officeDocument/2006/relationships/image" Target="../media/image1974.png"/><Relationship Id="rId947" Type="http://schemas.openxmlformats.org/officeDocument/2006/relationships/image" Target="../media/image2195.png"/><Relationship Id="rId1132" Type="http://schemas.openxmlformats.org/officeDocument/2006/relationships/image" Target="../media/image2285.png"/><Relationship Id="rId76" Type="http://schemas.openxmlformats.org/officeDocument/2006/relationships/image" Target="../media/image1764.png"/><Relationship Id="rId807" Type="http://schemas.openxmlformats.org/officeDocument/2006/relationships/customXml" Target="../ink/ink2143.xml"/><Relationship Id="rId292" Type="http://schemas.openxmlformats.org/officeDocument/2006/relationships/image" Target="../media/image1870.png"/><Relationship Id="rId597" Type="http://schemas.openxmlformats.org/officeDocument/2006/relationships/customXml" Target="../ink/ink2038.xml"/><Relationship Id="rId152" Type="http://schemas.openxmlformats.org/officeDocument/2006/relationships/image" Target="../media/image1802.png"/><Relationship Id="rId457" Type="http://schemas.openxmlformats.org/officeDocument/2006/relationships/customXml" Target="../ink/ink1967.xml"/><Relationship Id="rId1087" Type="http://schemas.openxmlformats.org/officeDocument/2006/relationships/image" Target="../media/image2263.png"/><Relationship Id="rId664" Type="http://schemas.openxmlformats.org/officeDocument/2006/relationships/image" Target="../media/image2054.png"/><Relationship Id="rId871" Type="http://schemas.openxmlformats.org/officeDocument/2006/relationships/image" Target="../media/image2157.png"/><Relationship Id="rId969" Type="http://schemas.openxmlformats.org/officeDocument/2006/relationships/image" Target="../media/image2206.png"/><Relationship Id="rId317" Type="http://schemas.openxmlformats.org/officeDocument/2006/relationships/customXml" Target="../ink/ink1897.xml"/><Relationship Id="rId524" Type="http://schemas.openxmlformats.org/officeDocument/2006/relationships/customXml" Target="../ink/ink2001.xml"/><Relationship Id="rId731" Type="http://schemas.openxmlformats.org/officeDocument/2006/relationships/customXml" Target="../ink/ink2105.xml"/><Relationship Id="rId98" Type="http://schemas.openxmlformats.org/officeDocument/2006/relationships/image" Target="../media/image1775.png"/><Relationship Id="rId829" Type="http://schemas.openxmlformats.org/officeDocument/2006/relationships/image" Target="../media/image2136.png"/><Relationship Id="rId1014" Type="http://schemas.openxmlformats.org/officeDocument/2006/relationships/customXml" Target="../ink/ink2247.xml"/><Relationship Id="rId25" Type="http://schemas.openxmlformats.org/officeDocument/2006/relationships/customXml" Target="../ink/ink1751.xml"/><Relationship Id="rId174" Type="http://schemas.openxmlformats.org/officeDocument/2006/relationships/image" Target="../media/image1813.png"/><Relationship Id="rId381" Type="http://schemas.openxmlformats.org/officeDocument/2006/relationships/customXml" Target="../ink/ink19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8F8C156-B40C-FB2E-FFDA-DE82BD266904}"/>
              </a:ext>
            </a:extLst>
          </p:cNvPr>
          <p:cNvSpPr txBox="1"/>
          <p:nvPr/>
        </p:nvSpPr>
        <p:spPr>
          <a:xfrm>
            <a:off x="4774403" y="1318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Monopol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22D1DEA-2934-66A6-B59E-09F0AA8AA628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996B67-A46C-0C06-586B-14B7EBFB1AC7}"/>
              </a:ext>
            </a:extLst>
          </p:cNvPr>
          <p:cNvSpPr txBox="1"/>
          <p:nvPr/>
        </p:nvSpPr>
        <p:spPr>
          <a:xfrm>
            <a:off x="4463420" y="5211253"/>
            <a:ext cx="279916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!!!Achtung!!!</a:t>
            </a:r>
          </a:p>
          <a:p>
            <a:pPr algn="ctr"/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wird kompliziert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641695-FB54-449F-7BB7-B99C57856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" y="1229858"/>
            <a:ext cx="1330796" cy="9980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31A990-50AF-4B1B-70E5-BBA12F661F7D}"/>
              </a:ext>
            </a:extLst>
          </p:cNvPr>
          <p:cNvSpPr txBox="1"/>
          <p:nvPr/>
        </p:nvSpPr>
        <p:spPr>
          <a:xfrm>
            <a:off x="42985" y="823515"/>
            <a:ext cx="187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Wilhelmshaven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62E779-AC7A-5D11-5E1A-319F76FA64D3}"/>
              </a:ext>
            </a:extLst>
          </p:cNvPr>
          <p:cNvSpPr txBox="1"/>
          <p:nvPr/>
        </p:nvSpPr>
        <p:spPr>
          <a:xfrm>
            <a:off x="119159" y="5542671"/>
            <a:ext cx="3510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  <a:p>
            <a:pPr algn="ctr"/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Jade-Hochschule Wilhelmshaven</a:t>
            </a:r>
          </a:p>
          <a:p>
            <a:pPr algn="ctr"/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http://bernhardkoester.de/video/inhalt.htm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youtube</a:t>
            </a:r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Bernhard Köster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69B40CC-863D-9C10-DA8A-5563A5BA0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439" y="799846"/>
            <a:ext cx="5491056" cy="329463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2870334-4462-82FF-8ED6-078037ADE85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8EA7F15-1E24-2496-EA10-6EFC23270004}"/>
                  </a:ext>
                </a:extLst>
              </p14:cNvPr>
              <p14:cNvContentPartPr/>
              <p14:nvPr/>
            </p14:nvContentPartPr>
            <p14:xfrm>
              <a:off x="4083761" y="4814805"/>
              <a:ext cx="3564720" cy="1712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8EA7F15-1E24-2496-EA10-6EFC232700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5121" y="4806165"/>
                <a:ext cx="358236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2B6912C-730C-575A-8650-FE63E331949E}"/>
                  </a:ext>
                </a:extLst>
              </p14:cNvPr>
              <p14:cNvContentPartPr/>
              <p14:nvPr/>
            </p14:nvContentPartPr>
            <p14:xfrm>
              <a:off x="3641681" y="1399125"/>
              <a:ext cx="1928520" cy="18968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2B6912C-730C-575A-8650-FE63E33194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2681" y="1390485"/>
                <a:ext cx="1946160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96ABBB7-E683-0B63-0CA2-1270E17B4F14}"/>
                  </a:ext>
                </a:extLst>
              </p14:cNvPr>
              <p14:cNvContentPartPr/>
              <p14:nvPr/>
            </p14:nvContentPartPr>
            <p14:xfrm>
              <a:off x="3612521" y="3457245"/>
              <a:ext cx="2131200" cy="152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96ABBB7-E683-0B63-0CA2-1270E17B4F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03521" y="3448245"/>
                <a:ext cx="21488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C1CCDA6-CC55-C5A9-A42C-7B779C661404}"/>
              </a:ext>
            </a:extLst>
          </p:cNvPr>
          <p:cNvGrpSpPr/>
          <p:nvPr/>
        </p:nvGrpSpPr>
        <p:grpSpPr>
          <a:xfrm>
            <a:off x="2944721" y="615045"/>
            <a:ext cx="6308280" cy="3798720"/>
            <a:chOff x="2944721" y="615045"/>
            <a:chExt cx="6308280" cy="37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6C0136F-0D3F-4CF1-B221-CD42DC478983}"/>
                    </a:ext>
                  </a:extLst>
                </p14:cNvPr>
                <p14:cNvContentPartPr/>
                <p14:nvPr/>
              </p14:nvContentPartPr>
              <p14:xfrm>
                <a:off x="2944721" y="638085"/>
                <a:ext cx="6118200" cy="3603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6C0136F-0D3F-4CF1-B221-CD42DC4789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35721" y="629085"/>
                  <a:ext cx="6135840" cy="36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D596B43-7E64-1270-A816-8D8BFE76853E}"/>
                    </a:ext>
                  </a:extLst>
                </p14:cNvPr>
                <p14:cNvContentPartPr/>
                <p14:nvPr/>
              </p14:nvContentPartPr>
              <p14:xfrm>
                <a:off x="6584681" y="2241885"/>
                <a:ext cx="247320" cy="397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D596B43-7E64-1270-A816-8D8BFE7685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76041" y="2232885"/>
                  <a:ext cx="264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B6469F-71C3-0486-AFA7-5B143960F248}"/>
                    </a:ext>
                  </a:extLst>
                </p14:cNvPr>
                <p14:cNvContentPartPr/>
                <p14:nvPr/>
              </p14:nvContentPartPr>
              <p14:xfrm>
                <a:off x="6965921" y="1987725"/>
                <a:ext cx="33840" cy="172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B6469F-71C3-0486-AFA7-5B143960F2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57281" y="1978725"/>
                  <a:ext cx="5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4A6283-0F07-2786-1FDE-E2F81427A38B}"/>
                    </a:ext>
                  </a:extLst>
                </p14:cNvPr>
                <p14:cNvContentPartPr/>
                <p14:nvPr/>
              </p14:nvContentPartPr>
              <p14:xfrm>
                <a:off x="6869081" y="1862085"/>
                <a:ext cx="209880" cy="144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4A6283-0F07-2786-1FDE-E2F81427A3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60081" y="1853085"/>
                  <a:ext cx="227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2CD7E02-7281-1C3A-0708-342B2FF0D2D5}"/>
                    </a:ext>
                  </a:extLst>
                </p14:cNvPr>
                <p14:cNvContentPartPr/>
                <p14:nvPr/>
              </p14:nvContentPartPr>
              <p14:xfrm>
                <a:off x="7180481" y="1830405"/>
                <a:ext cx="60840" cy="249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2CD7E02-7281-1C3A-0708-342B2FF0D2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71481" y="1821405"/>
                  <a:ext cx="78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2C6E58-EE93-2358-D52B-4EAB50C2751F}"/>
                    </a:ext>
                  </a:extLst>
                </p14:cNvPr>
                <p14:cNvContentPartPr/>
                <p14:nvPr/>
              </p14:nvContentPartPr>
              <p14:xfrm>
                <a:off x="7231961" y="1726365"/>
                <a:ext cx="173160" cy="254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2C6E58-EE93-2358-D52B-4EAB50C275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23321" y="1717365"/>
                  <a:ext cx="190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98CDA9B-E7F4-1670-F051-0CD3B44FB2E6}"/>
                    </a:ext>
                  </a:extLst>
                </p14:cNvPr>
                <p14:cNvContentPartPr/>
                <p14:nvPr/>
              </p14:nvContentPartPr>
              <p14:xfrm>
                <a:off x="7282361" y="1654005"/>
                <a:ext cx="232560" cy="134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98CDA9B-E7F4-1670-F051-0CD3B44FB2E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73721" y="1645005"/>
                  <a:ext cx="250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B46E2DA-7442-42FA-DE35-8A16285F6C20}"/>
                    </a:ext>
                  </a:extLst>
                </p14:cNvPr>
                <p14:cNvContentPartPr/>
                <p14:nvPr/>
              </p14:nvContentPartPr>
              <p14:xfrm>
                <a:off x="5340161" y="3263925"/>
                <a:ext cx="161640" cy="332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B46E2DA-7442-42FA-DE35-8A16285F6C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31521" y="3255285"/>
                  <a:ext cx="179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86BE979-B1FD-43E2-3CF7-213637F73E12}"/>
                    </a:ext>
                  </a:extLst>
                </p14:cNvPr>
                <p14:cNvContentPartPr/>
                <p14:nvPr/>
              </p14:nvContentPartPr>
              <p14:xfrm>
                <a:off x="5352401" y="3183285"/>
                <a:ext cx="203040" cy="149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86BE979-B1FD-43E2-3CF7-213637F73E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3761" y="3174285"/>
                  <a:ext cx="220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49347E-13B6-972C-FB15-C230EE22D2B2}"/>
                    </a:ext>
                  </a:extLst>
                </p14:cNvPr>
                <p14:cNvContentPartPr/>
                <p14:nvPr/>
              </p14:nvContentPartPr>
              <p14:xfrm>
                <a:off x="4881521" y="3512325"/>
                <a:ext cx="172080" cy="250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49347E-13B6-972C-FB15-C230EE22D2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72881" y="3503325"/>
                  <a:ext cx="189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0B271B7-92A7-983F-AFE3-7B6326BEA7FC}"/>
                    </a:ext>
                  </a:extLst>
                </p14:cNvPr>
                <p14:cNvContentPartPr/>
                <p14:nvPr/>
              </p14:nvContentPartPr>
              <p14:xfrm>
                <a:off x="5120561" y="3546525"/>
                <a:ext cx="14040" cy="144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0B271B7-92A7-983F-AFE3-7B6326BEA7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11561" y="3537885"/>
                  <a:ext cx="31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E33A63-22CF-F52D-4A51-C39F09C455C6}"/>
                    </a:ext>
                  </a:extLst>
                </p14:cNvPr>
                <p14:cNvContentPartPr/>
                <p14:nvPr/>
              </p14:nvContentPartPr>
              <p14:xfrm>
                <a:off x="5096081" y="3509085"/>
                <a:ext cx="167400" cy="107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E33A63-22CF-F52D-4A51-C39F09C455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87081" y="3500085"/>
                  <a:ext cx="18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A70B021-C227-32D2-1AE0-7EF02AF7449A}"/>
                    </a:ext>
                  </a:extLst>
                </p14:cNvPr>
                <p14:cNvContentPartPr/>
                <p14:nvPr/>
              </p14:nvContentPartPr>
              <p14:xfrm>
                <a:off x="5147201" y="3672525"/>
                <a:ext cx="132120" cy="55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A70B021-C227-32D2-1AE0-7EF02AF7449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38201" y="3663885"/>
                  <a:ext cx="149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B71A21A-C05D-5767-7779-86361D77FC2D}"/>
                    </a:ext>
                  </a:extLst>
                </p14:cNvPr>
                <p14:cNvContentPartPr/>
                <p14:nvPr/>
              </p14:nvContentPartPr>
              <p14:xfrm>
                <a:off x="3948401" y="3354285"/>
                <a:ext cx="1278720" cy="1059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B71A21A-C05D-5767-7779-86361D77FC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39401" y="3345285"/>
                  <a:ext cx="1296360" cy="10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A19F76F-F8C6-48B1-4BF0-C1650483319A}"/>
                    </a:ext>
                  </a:extLst>
                </p14:cNvPr>
                <p14:cNvContentPartPr/>
                <p14:nvPr/>
              </p14:nvContentPartPr>
              <p14:xfrm>
                <a:off x="5083481" y="3295245"/>
                <a:ext cx="178920" cy="158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A19F76F-F8C6-48B1-4BF0-C165048331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74841" y="3286605"/>
                  <a:ext cx="19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7BEF4AD-F515-78DF-0C50-A311B8BA0FA2}"/>
                    </a:ext>
                  </a:extLst>
                </p14:cNvPr>
                <p14:cNvContentPartPr/>
                <p14:nvPr/>
              </p14:nvContentPartPr>
              <p14:xfrm>
                <a:off x="3669041" y="4111725"/>
                <a:ext cx="151200" cy="214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7BEF4AD-F515-78DF-0C50-A311B8BA0F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0401" y="4103085"/>
                  <a:ext cx="168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707FD1-7B00-E554-0E81-8DE20E71B83F}"/>
                    </a:ext>
                  </a:extLst>
                </p14:cNvPr>
                <p14:cNvContentPartPr/>
                <p14:nvPr/>
              </p14:nvContentPartPr>
              <p14:xfrm>
                <a:off x="3852641" y="4087965"/>
                <a:ext cx="103680" cy="198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707FD1-7B00-E554-0E81-8DE20E71B8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43641" y="4079325"/>
                  <a:ext cx="121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CDFB4AB-C615-7B98-CDA6-B0A03A878546}"/>
                    </a:ext>
                  </a:extLst>
                </p14:cNvPr>
                <p14:cNvContentPartPr/>
                <p14:nvPr/>
              </p14:nvContentPartPr>
              <p14:xfrm>
                <a:off x="4706921" y="738525"/>
                <a:ext cx="221040" cy="4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CDFB4AB-C615-7B98-CDA6-B0A03A8785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98281" y="729525"/>
                  <a:ext cx="23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CA5CD6E-72F5-9F54-221C-78774FCC7CC7}"/>
                    </a:ext>
                  </a:extLst>
                </p14:cNvPr>
                <p14:cNvContentPartPr/>
                <p14:nvPr/>
              </p14:nvContentPartPr>
              <p14:xfrm>
                <a:off x="3015281" y="615045"/>
                <a:ext cx="6237720" cy="3431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CA5CD6E-72F5-9F54-221C-78774FCC7C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06281" y="606405"/>
                  <a:ext cx="6255360" cy="344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667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D89F20-C837-9E32-7389-ACB86793E21F}"/>
              </a:ext>
            </a:extLst>
          </p:cNvPr>
          <p:cNvSpPr txBox="1"/>
          <p:nvPr/>
        </p:nvSpPr>
        <p:spPr>
          <a:xfrm>
            <a:off x="0" y="60960"/>
            <a:ext cx="1492421" cy="308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Monopolist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7AF60BC-698D-3BAD-1D91-90B4859B3F8A}"/>
              </a:ext>
            </a:extLst>
          </p:cNvPr>
          <p:cNvSpPr txBox="1"/>
          <p:nvPr/>
        </p:nvSpPr>
        <p:spPr>
          <a:xfrm>
            <a:off x="-10160" y="934720"/>
            <a:ext cx="340360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Preisabsatzfunktion (PAF)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B0008CB-57EC-B75C-5DBA-A2FC2A82FAA6}"/>
              </a:ext>
            </a:extLst>
          </p:cNvPr>
          <p:cNvSpPr txBox="1"/>
          <p:nvPr/>
        </p:nvSpPr>
        <p:spPr>
          <a:xfrm>
            <a:off x="4093607" y="934602"/>
            <a:ext cx="1159113" cy="1263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B510D4F-1B4B-459D-B26C-8711EDDCB406}"/>
              </a:ext>
            </a:extLst>
          </p:cNvPr>
          <p:cNvSpPr txBox="1"/>
          <p:nvPr/>
        </p:nvSpPr>
        <p:spPr>
          <a:xfrm>
            <a:off x="0" y="4531360"/>
            <a:ext cx="307848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Gewinn =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E006D02-D2FF-68CF-A543-D748B2A9BDFC}"/>
              </a:ext>
            </a:extLst>
          </p:cNvPr>
          <p:cNvSpPr txBox="1"/>
          <p:nvPr/>
        </p:nvSpPr>
        <p:spPr>
          <a:xfrm>
            <a:off x="-10160" y="5450840"/>
            <a:ext cx="307848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FECC71-4073-0B3E-2E97-05BC8ED37B2F}"/>
              </a:ext>
            </a:extLst>
          </p:cNvPr>
          <p:cNvSpPr txBox="1"/>
          <p:nvPr/>
        </p:nvSpPr>
        <p:spPr>
          <a:xfrm>
            <a:off x="4100088" y="2209964"/>
            <a:ext cx="3502395" cy="1263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6915F17-14EF-7495-93FE-3F6B01156D13}"/>
              </a:ext>
            </a:extLst>
          </p:cNvPr>
          <p:cNvSpPr txBox="1"/>
          <p:nvPr/>
        </p:nvSpPr>
        <p:spPr>
          <a:xfrm>
            <a:off x="10160" y="2235200"/>
            <a:ext cx="428752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Ertrag E(x) und Grenzertrag GE(x)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339DB8-B76C-95F3-677A-925C7C898A14}"/>
              </a:ext>
            </a:extLst>
          </p:cNvPr>
          <p:cNvSpPr txBox="1"/>
          <p:nvPr/>
        </p:nvSpPr>
        <p:spPr>
          <a:xfrm>
            <a:off x="4100088" y="3221166"/>
            <a:ext cx="3502395" cy="1263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552CCCE-12EC-D720-C4FA-B9BE5ADCC1CB}"/>
              </a:ext>
            </a:extLst>
          </p:cNvPr>
          <p:cNvSpPr txBox="1"/>
          <p:nvPr/>
        </p:nvSpPr>
        <p:spPr>
          <a:xfrm>
            <a:off x="3769360" y="6314440"/>
            <a:ext cx="216408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??Optimierung??</a:t>
            </a:r>
          </a:p>
        </p:txBody>
      </p:sp>
      <p:pic>
        <p:nvPicPr>
          <p:cNvPr id="24" name="Grafik 23" descr="Ein Bild, das Text, Mann, Person, darstellend enthält.&#10;&#10;Automatisch generierte Beschreibung">
            <a:extLst>
              <a:ext uri="{FF2B5EF4-FFF2-40B4-BE49-F238E27FC236}">
                <a16:creationId xmlns:a16="http://schemas.microsoft.com/office/drawing/2014/main" id="{45FFCA50-288D-6A05-5A18-A4142A537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45" y="24229"/>
            <a:ext cx="1436708" cy="202184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E8E213A-7995-2528-C9C5-1D5234047F00}"/>
              </a:ext>
            </a:extLst>
          </p:cNvPr>
          <p:cNvSpPr txBox="1"/>
          <p:nvPr/>
        </p:nvSpPr>
        <p:spPr>
          <a:xfrm>
            <a:off x="-10160" y="3255498"/>
            <a:ext cx="428752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 c(x)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581B7A2-54FC-B41D-F012-36A03A97405D}"/>
              </a:ext>
            </a:extLst>
          </p:cNvPr>
          <p:cNvSpPr txBox="1"/>
          <p:nvPr/>
        </p:nvSpPr>
        <p:spPr>
          <a:xfrm>
            <a:off x="9658179" y="2025749"/>
            <a:ext cx="252366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* 28. August 1801 (Gray)</a:t>
            </a:r>
          </a:p>
          <a:p>
            <a:r>
              <a:rPr lang="de-DE" dirty="0"/>
              <a:t>† 31. März 1877 (Paris)</a:t>
            </a:r>
          </a:p>
          <a:p>
            <a:r>
              <a:rPr lang="de-DE" dirty="0"/>
              <a:t>Mathematiker und Wirtschaftstheoretiker</a:t>
            </a:r>
          </a:p>
          <a:p>
            <a:r>
              <a:rPr lang="de-DE" sz="1000" dirty="0"/>
              <a:t>Quelle: Wikipedia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9A2649A-ED4A-34C7-9F1F-900D511A6872}"/>
                  </a:ext>
                </a:extLst>
              </p14:cNvPr>
              <p14:cNvContentPartPr/>
              <p14:nvPr/>
            </p14:nvContentPartPr>
            <p14:xfrm>
              <a:off x="1500041" y="261885"/>
              <a:ext cx="20160" cy="6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9A2649A-ED4A-34C7-9F1F-900D511A68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1041" y="253245"/>
                <a:ext cx="37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D539AFE-E2B9-23EB-EC3B-D63641317047}"/>
                  </a:ext>
                </a:extLst>
              </p14:cNvPr>
              <p14:cNvContentPartPr/>
              <p14:nvPr/>
            </p14:nvContentPartPr>
            <p14:xfrm>
              <a:off x="1500041" y="345765"/>
              <a:ext cx="12960" cy="20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D539AFE-E2B9-23EB-EC3B-D636413170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1041" y="337125"/>
                <a:ext cx="30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8485ECF-CE37-0B8E-95ED-AA08622BBFBC}"/>
                  </a:ext>
                </a:extLst>
              </p14:cNvPr>
              <p14:cNvContentPartPr/>
              <p14:nvPr/>
            </p14:nvContentPartPr>
            <p14:xfrm>
              <a:off x="1742321" y="211125"/>
              <a:ext cx="130680" cy="1742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8485ECF-CE37-0B8E-95ED-AA08622BBF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3681" y="202485"/>
                <a:ext cx="1483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4B76AF41-32DB-B08D-5071-0AA00D971953}"/>
              </a:ext>
            </a:extLst>
          </p:cNvPr>
          <p:cNvGrpSpPr/>
          <p:nvPr/>
        </p:nvGrpSpPr>
        <p:grpSpPr>
          <a:xfrm>
            <a:off x="2082521" y="100965"/>
            <a:ext cx="3411360" cy="659520"/>
            <a:chOff x="2082521" y="100965"/>
            <a:chExt cx="3411360" cy="65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BCD18CF-A4F7-FAFC-92EF-458721500B8E}"/>
                    </a:ext>
                  </a:extLst>
                </p14:cNvPr>
                <p14:cNvContentPartPr/>
                <p14:nvPr/>
              </p14:nvContentPartPr>
              <p14:xfrm>
                <a:off x="2082521" y="189885"/>
                <a:ext cx="227160" cy="152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BCD18CF-A4F7-FAFC-92EF-458721500B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3521" y="180885"/>
                  <a:ext cx="244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A5111B-16CC-A41A-1E60-A381F8FBFD2D}"/>
                    </a:ext>
                  </a:extLst>
                </p14:cNvPr>
                <p14:cNvContentPartPr/>
                <p14:nvPr/>
              </p14:nvContentPartPr>
              <p14:xfrm>
                <a:off x="2342081" y="192405"/>
                <a:ext cx="101520" cy="138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A5111B-16CC-A41A-1E60-A381F8FBFD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3081" y="183405"/>
                  <a:ext cx="119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C78FAA5-669C-E1B8-478D-95BAC2E79210}"/>
                    </a:ext>
                  </a:extLst>
                </p14:cNvPr>
                <p14:cNvContentPartPr/>
                <p14:nvPr/>
              </p14:nvContentPartPr>
              <p14:xfrm>
                <a:off x="2480321" y="235605"/>
                <a:ext cx="18000" cy="75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C78FAA5-669C-E1B8-478D-95BAC2E792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1681" y="226605"/>
                  <a:ext cx="35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3964F1-B053-EC1D-E941-91C33C32F883}"/>
                    </a:ext>
                  </a:extLst>
                </p14:cNvPr>
                <p14:cNvContentPartPr/>
                <p14:nvPr/>
              </p14:nvContentPartPr>
              <p14:xfrm>
                <a:off x="2528201" y="229845"/>
                <a:ext cx="117000" cy="95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3964F1-B053-EC1D-E941-91C33C32F8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9561" y="220845"/>
                  <a:ext cx="134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047F25-AD95-845E-202D-C46CE869573F}"/>
                    </a:ext>
                  </a:extLst>
                </p14:cNvPr>
                <p14:cNvContentPartPr/>
                <p14:nvPr/>
              </p14:nvContentPartPr>
              <p14:xfrm>
                <a:off x="2660681" y="166125"/>
                <a:ext cx="208800" cy="135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047F25-AD95-845E-202D-C46CE86957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1681" y="157485"/>
                  <a:ext cx="226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92F2EDF-DD63-6783-9734-3D369B81C501}"/>
                    </a:ext>
                  </a:extLst>
                </p14:cNvPr>
                <p14:cNvContentPartPr/>
                <p14:nvPr/>
              </p14:nvContentPartPr>
              <p14:xfrm>
                <a:off x="2562041" y="124725"/>
                <a:ext cx="5400" cy="40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92F2EDF-DD63-6783-9734-3D369B81C5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3401" y="115725"/>
                  <a:ext cx="23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6B4299-7A60-0C6E-73B7-5E0083882441}"/>
                    </a:ext>
                  </a:extLst>
                </p14:cNvPr>
                <p14:cNvContentPartPr/>
                <p14:nvPr/>
              </p14:nvContentPartPr>
              <p14:xfrm>
                <a:off x="3217961" y="239205"/>
                <a:ext cx="3600" cy="89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6B4299-7A60-0C6E-73B7-5E00838824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8961" y="230205"/>
                  <a:ext cx="2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05B02A1-E846-2322-7FC4-9984D3909BF4}"/>
                    </a:ext>
                  </a:extLst>
                </p14:cNvPr>
                <p14:cNvContentPartPr/>
                <p14:nvPr/>
              </p14:nvContentPartPr>
              <p14:xfrm>
                <a:off x="3182321" y="273045"/>
                <a:ext cx="107640" cy="18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05B02A1-E846-2322-7FC4-9984D3909B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3681" y="264045"/>
                  <a:ext cx="12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5B1BA3E-F7C5-CE34-A78D-FC3D1595CA68}"/>
                    </a:ext>
                  </a:extLst>
                </p14:cNvPr>
                <p14:cNvContentPartPr/>
                <p14:nvPr/>
              </p14:nvContentPartPr>
              <p14:xfrm>
                <a:off x="3435761" y="174405"/>
                <a:ext cx="117360" cy="160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5B1BA3E-F7C5-CE34-A78D-FC3D1595CA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27121" y="165765"/>
                  <a:ext cx="135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F9D46B6-F820-0422-64F5-C3261BF4BC0C}"/>
                    </a:ext>
                  </a:extLst>
                </p14:cNvPr>
                <p14:cNvContentPartPr/>
                <p14:nvPr/>
              </p14:nvContentPartPr>
              <p14:xfrm>
                <a:off x="3580121" y="261525"/>
                <a:ext cx="36720" cy="84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F9D46B6-F820-0422-64F5-C3261BF4BC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1481" y="252525"/>
                  <a:ext cx="5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B98E59-1B55-87EB-9BB7-000972380160}"/>
                    </a:ext>
                  </a:extLst>
                </p14:cNvPr>
                <p14:cNvContentPartPr/>
                <p14:nvPr/>
              </p14:nvContentPartPr>
              <p14:xfrm>
                <a:off x="3632321" y="160725"/>
                <a:ext cx="242280" cy="145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B98E59-1B55-87EB-9BB7-0009723801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23321" y="151725"/>
                  <a:ext cx="259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7B44047-2FA4-88BF-A92B-3C8B2D876E01}"/>
                    </a:ext>
                  </a:extLst>
                </p14:cNvPr>
                <p14:cNvContentPartPr/>
                <p14:nvPr/>
              </p14:nvContentPartPr>
              <p14:xfrm>
                <a:off x="3631241" y="151005"/>
                <a:ext cx="14760" cy="6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7B44047-2FA4-88BF-A92B-3C8B2D876E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2601" y="142365"/>
                  <a:ext cx="32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1C1DED5-0EF8-3D9D-6238-FFE09334B8AD}"/>
                    </a:ext>
                  </a:extLst>
                </p14:cNvPr>
                <p14:cNvContentPartPr/>
                <p14:nvPr/>
              </p14:nvContentPartPr>
              <p14:xfrm>
                <a:off x="3828521" y="232725"/>
                <a:ext cx="75960" cy="63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1C1DED5-0EF8-3D9D-6238-FFE09334B8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9881" y="223725"/>
                  <a:ext cx="93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08FA77-750B-22C0-BA9A-DF2EF2E35324}"/>
                    </a:ext>
                  </a:extLst>
                </p14:cNvPr>
                <p14:cNvContentPartPr/>
                <p14:nvPr/>
              </p14:nvContentPartPr>
              <p14:xfrm>
                <a:off x="4048481" y="156765"/>
                <a:ext cx="132120" cy="120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08FA77-750B-22C0-BA9A-DF2EF2E353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9841" y="148125"/>
                  <a:ext cx="149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7C7C1F7-2166-C123-7EAD-D34F042B4390}"/>
                    </a:ext>
                  </a:extLst>
                </p14:cNvPr>
                <p14:cNvContentPartPr/>
                <p14:nvPr/>
              </p14:nvContentPartPr>
              <p14:xfrm>
                <a:off x="4242161" y="223365"/>
                <a:ext cx="116280" cy="65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7C7C1F7-2166-C123-7EAD-D34F042B43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3521" y="214365"/>
                  <a:ext cx="133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9C0A67-A3AD-8DA9-CE83-0F01F6947275}"/>
                    </a:ext>
                  </a:extLst>
                </p14:cNvPr>
                <p14:cNvContentPartPr/>
                <p14:nvPr/>
              </p14:nvContentPartPr>
              <p14:xfrm>
                <a:off x="4384001" y="133365"/>
                <a:ext cx="136440" cy="146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9C0A67-A3AD-8DA9-CE83-0F01F69472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5001" y="124365"/>
                  <a:ext cx="154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F05585C-E0E5-8A11-B4CC-B022DB44A36B}"/>
                    </a:ext>
                  </a:extLst>
                </p14:cNvPr>
                <p14:cNvContentPartPr/>
                <p14:nvPr/>
              </p14:nvContentPartPr>
              <p14:xfrm>
                <a:off x="4540961" y="100965"/>
                <a:ext cx="136800" cy="267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F05585C-E0E5-8A11-B4CC-B022DB44A3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31961" y="92325"/>
                  <a:ext cx="154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CDFEFCF-93AB-14DE-14A5-00D2AB0E3134}"/>
                    </a:ext>
                  </a:extLst>
                </p14:cNvPr>
                <p14:cNvContentPartPr/>
                <p14:nvPr/>
              </p14:nvContentPartPr>
              <p14:xfrm>
                <a:off x="4716641" y="196365"/>
                <a:ext cx="93240" cy="55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CDFEFCF-93AB-14DE-14A5-00D2AB0E31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07641" y="187725"/>
                  <a:ext cx="11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F1ACAA-5796-F21F-B350-1AEEAF80537E}"/>
                    </a:ext>
                  </a:extLst>
                </p14:cNvPr>
                <p14:cNvContentPartPr/>
                <p14:nvPr/>
              </p14:nvContentPartPr>
              <p14:xfrm>
                <a:off x="4864601" y="141285"/>
                <a:ext cx="279000" cy="262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F1ACAA-5796-F21F-B350-1AEEAF8053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55961" y="132285"/>
                  <a:ext cx="296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C4915F1-0E1C-2524-E55E-E9BF38D2ED54}"/>
                    </a:ext>
                  </a:extLst>
                </p14:cNvPr>
                <p14:cNvContentPartPr/>
                <p14:nvPr/>
              </p14:nvContentPartPr>
              <p14:xfrm>
                <a:off x="2390321" y="489405"/>
                <a:ext cx="269640" cy="174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C4915F1-0E1C-2524-E55E-E9BF38D2ED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1681" y="480765"/>
                  <a:ext cx="28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F198A8D-5DE0-D874-56F3-3A497DEECBA7}"/>
                    </a:ext>
                  </a:extLst>
                </p14:cNvPr>
                <p14:cNvContentPartPr/>
                <p14:nvPr/>
              </p14:nvContentPartPr>
              <p14:xfrm>
                <a:off x="2643761" y="577245"/>
                <a:ext cx="69480" cy="155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F198A8D-5DE0-D874-56F3-3A497DEECB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35121" y="568605"/>
                  <a:ext cx="87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818D870-565E-3D0F-E5AE-BA285606AFD2}"/>
                    </a:ext>
                  </a:extLst>
                </p14:cNvPr>
                <p14:cNvContentPartPr/>
                <p14:nvPr/>
              </p14:nvContentPartPr>
              <p14:xfrm>
                <a:off x="2949041" y="525405"/>
                <a:ext cx="121320" cy="173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818D870-565E-3D0F-E5AE-BA285606AF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40401" y="516765"/>
                  <a:ext cx="13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B5246BF-CFA7-F8A5-8720-F8EAA0EAA2A4}"/>
                    </a:ext>
                  </a:extLst>
                </p14:cNvPr>
                <p14:cNvContentPartPr/>
                <p14:nvPr/>
              </p14:nvContentPartPr>
              <p14:xfrm>
                <a:off x="3111041" y="583365"/>
                <a:ext cx="275400" cy="106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B5246BF-CFA7-F8A5-8720-F8EAA0EAA2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02041" y="574365"/>
                  <a:ext cx="293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4428A5F-5942-A4BD-376F-A45DEBC46B5B}"/>
                    </a:ext>
                  </a:extLst>
                </p14:cNvPr>
                <p14:cNvContentPartPr/>
                <p14:nvPr/>
              </p14:nvContentPartPr>
              <p14:xfrm>
                <a:off x="3352241" y="520725"/>
                <a:ext cx="41400" cy="12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4428A5F-5942-A4BD-376F-A45DEBC46B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3241" y="512085"/>
                  <a:ext cx="59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9F300EB-11F1-FF63-73E9-041428844B7E}"/>
                    </a:ext>
                  </a:extLst>
                </p14:cNvPr>
                <p14:cNvContentPartPr/>
                <p14:nvPr/>
              </p14:nvContentPartPr>
              <p14:xfrm>
                <a:off x="3433241" y="555645"/>
                <a:ext cx="83880" cy="120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9F300EB-11F1-FF63-73E9-041428844B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24241" y="547005"/>
                  <a:ext cx="10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C3AC316-9A2C-0357-576F-BE08372DCC91}"/>
                    </a:ext>
                  </a:extLst>
                </p14:cNvPr>
                <p14:cNvContentPartPr/>
                <p14:nvPr/>
              </p14:nvContentPartPr>
              <p14:xfrm>
                <a:off x="3542681" y="555645"/>
                <a:ext cx="119520" cy="128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C3AC316-9A2C-0357-576F-BE08372DCC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34041" y="547005"/>
                  <a:ext cx="137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A6839E-BA91-2CCC-B426-4B038A07B576}"/>
                    </a:ext>
                  </a:extLst>
                </p14:cNvPr>
                <p14:cNvContentPartPr/>
                <p14:nvPr/>
              </p14:nvContentPartPr>
              <p14:xfrm>
                <a:off x="3703961" y="556365"/>
                <a:ext cx="123120" cy="114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A6839E-BA91-2CCC-B426-4B038A07B5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94961" y="547725"/>
                  <a:ext cx="140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B73DECB-CD5F-5BD0-773F-D26EE422E0B6}"/>
                    </a:ext>
                  </a:extLst>
                </p14:cNvPr>
                <p14:cNvContentPartPr/>
                <p14:nvPr/>
              </p14:nvContentPartPr>
              <p14:xfrm>
                <a:off x="3868121" y="440085"/>
                <a:ext cx="115920" cy="216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B73DECB-CD5F-5BD0-773F-D26EE422E0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9481" y="431085"/>
                  <a:ext cx="133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AD89823-1A84-DFDF-F08C-C24C0E0F6939}"/>
                    </a:ext>
                  </a:extLst>
                </p14:cNvPr>
                <p14:cNvContentPartPr/>
                <p14:nvPr/>
              </p14:nvContentPartPr>
              <p14:xfrm>
                <a:off x="3847241" y="473925"/>
                <a:ext cx="79560" cy="28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AD89823-1A84-DFDF-F08C-C24C0E0F69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38601" y="465285"/>
                  <a:ext cx="97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6F6C6E1-F1C6-4E79-CEAE-18616B5F915F}"/>
                    </a:ext>
                  </a:extLst>
                </p14:cNvPr>
                <p14:cNvContentPartPr/>
                <p14:nvPr/>
              </p14:nvContentPartPr>
              <p14:xfrm>
                <a:off x="4028681" y="562845"/>
                <a:ext cx="345240" cy="197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6F6C6E1-F1C6-4E79-CEAE-18616B5F91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19681" y="554205"/>
                  <a:ext cx="36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746C1BE-41D7-98E8-058E-FCF6F0774950}"/>
                    </a:ext>
                  </a:extLst>
                </p14:cNvPr>
                <p14:cNvContentPartPr/>
                <p14:nvPr/>
              </p14:nvContentPartPr>
              <p14:xfrm>
                <a:off x="4406681" y="514605"/>
                <a:ext cx="121680" cy="109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746C1BE-41D7-98E8-058E-FCF6F07749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97681" y="505965"/>
                  <a:ext cx="139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CF2D910-93D8-F3C7-3F2D-D1AF01B4DA79}"/>
                    </a:ext>
                  </a:extLst>
                </p14:cNvPr>
                <p14:cNvContentPartPr/>
                <p14:nvPr/>
              </p14:nvContentPartPr>
              <p14:xfrm>
                <a:off x="4600361" y="514965"/>
                <a:ext cx="226440" cy="102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CF2D910-93D8-F3C7-3F2D-D1AF01B4DA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91721" y="506325"/>
                  <a:ext cx="244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E63A0C8-A72E-7DF1-80E8-E5AC44EA0EE3}"/>
                    </a:ext>
                  </a:extLst>
                </p14:cNvPr>
                <p14:cNvContentPartPr/>
                <p14:nvPr/>
              </p14:nvContentPartPr>
              <p14:xfrm>
                <a:off x="4877561" y="495165"/>
                <a:ext cx="135360" cy="12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E63A0C8-A72E-7DF1-80E8-E5AC44EA0E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68561" y="486165"/>
                  <a:ext cx="153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09D2BE1-96CD-9136-158E-D2CCE8614CDF}"/>
                    </a:ext>
                  </a:extLst>
                </p14:cNvPr>
                <p14:cNvContentPartPr/>
                <p14:nvPr/>
              </p14:nvContentPartPr>
              <p14:xfrm>
                <a:off x="5074121" y="419925"/>
                <a:ext cx="192600" cy="189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09D2BE1-96CD-9136-158E-D2CCE8614C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65481" y="411285"/>
                  <a:ext cx="210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C631F9-DF77-C8C8-0E8F-E2044C888E94}"/>
                    </a:ext>
                  </a:extLst>
                </p14:cNvPr>
                <p14:cNvContentPartPr/>
                <p14:nvPr/>
              </p14:nvContentPartPr>
              <p14:xfrm>
                <a:off x="5270681" y="410565"/>
                <a:ext cx="110520" cy="183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C631F9-DF77-C8C8-0E8F-E2044C888E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62041" y="401925"/>
                  <a:ext cx="128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99B6AB-758F-D0D5-E6D6-ED7E2F2054D4}"/>
                    </a:ext>
                  </a:extLst>
                </p14:cNvPr>
                <p14:cNvContentPartPr/>
                <p14:nvPr/>
              </p14:nvContentPartPr>
              <p14:xfrm>
                <a:off x="5463641" y="311925"/>
                <a:ext cx="29520" cy="112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99B6AB-758F-D0D5-E6D6-ED7E2F2054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55001" y="303285"/>
                  <a:ext cx="47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774B8E2-D848-142A-D4C6-2A707C081D58}"/>
                    </a:ext>
                  </a:extLst>
                </p14:cNvPr>
                <p14:cNvContentPartPr/>
                <p14:nvPr/>
              </p14:nvContentPartPr>
              <p14:xfrm>
                <a:off x="5486681" y="533325"/>
                <a:ext cx="7200" cy="25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774B8E2-D848-142A-D4C6-2A707C081D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77681" y="524325"/>
                  <a:ext cx="248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E59935C-FB15-C930-6C6E-C2FC68F70F84}"/>
                  </a:ext>
                </a:extLst>
              </p14:cNvPr>
              <p14:cNvContentPartPr/>
              <p14:nvPr/>
            </p14:nvContentPartPr>
            <p14:xfrm>
              <a:off x="154361" y="1255845"/>
              <a:ext cx="2412360" cy="1162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E59935C-FB15-C930-6C6E-C2FC68F70F8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5721" y="1247205"/>
                <a:ext cx="2430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4E88DE4-BE2F-DE92-BC63-F6E157C74DEA}"/>
                  </a:ext>
                </a:extLst>
              </p14:cNvPr>
              <p14:cNvContentPartPr/>
              <p14:nvPr/>
            </p14:nvContentPartPr>
            <p14:xfrm>
              <a:off x="9701921" y="3387045"/>
              <a:ext cx="2187720" cy="550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4E88DE4-BE2F-DE92-BC63-F6E157C74DE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692921" y="3378045"/>
                <a:ext cx="2205360" cy="56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67923A7-6ADF-BC42-6129-112C9C202CDD}"/>
              </a:ext>
            </a:extLst>
          </p:cNvPr>
          <p:cNvGrpSpPr/>
          <p:nvPr/>
        </p:nvGrpSpPr>
        <p:grpSpPr>
          <a:xfrm>
            <a:off x="247601" y="1393005"/>
            <a:ext cx="581400" cy="324720"/>
            <a:chOff x="247601" y="1393005"/>
            <a:chExt cx="58140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28B6311-B8E2-C9ED-1733-BF1C851E9DEA}"/>
                    </a:ext>
                  </a:extLst>
                </p14:cNvPr>
                <p14:cNvContentPartPr/>
                <p14:nvPr/>
              </p14:nvContentPartPr>
              <p14:xfrm>
                <a:off x="260201" y="1485885"/>
                <a:ext cx="82080" cy="159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28B6311-B8E2-C9ED-1733-BF1C851E9D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1201" y="1476885"/>
                  <a:ext cx="99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CFA5F92-41C7-AB6B-7748-83D0C98002A1}"/>
                    </a:ext>
                  </a:extLst>
                </p14:cNvPr>
                <p14:cNvContentPartPr/>
                <p14:nvPr/>
              </p14:nvContentPartPr>
              <p14:xfrm>
                <a:off x="247601" y="1533045"/>
                <a:ext cx="118440" cy="117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CFA5F92-41C7-AB6B-7748-83D0C98002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8601" y="1524045"/>
                  <a:ext cx="13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97504BB-AE94-C73A-E759-074EECBB0306}"/>
                    </a:ext>
                  </a:extLst>
                </p14:cNvPr>
                <p14:cNvContentPartPr/>
                <p14:nvPr/>
              </p14:nvContentPartPr>
              <p14:xfrm>
                <a:off x="424001" y="1424685"/>
                <a:ext cx="56880" cy="244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97504BB-AE94-C73A-E759-074EECBB03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5001" y="1416045"/>
                  <a:ext cx="74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80AD8DC-F2F7-4E72-AA25-5A168B58DD6A}"/>
                    </a:ext>
                  </a:extLst>
                </p14:cNvPr>
                <p14:cNvContentPartPr/>
                <p14:nvPr/>
              </p14:nvContentPartPr>
              <p14:xfrm>
                <a:off x="578441" y="1499205"/>
                <a:ext cx="119520" cy="218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80AD8DC-F2F7-4E72-AA25-5A168B58DD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9441" y="1490205"/>
                  <a:ext cx="137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A327BB2-EA67-BF4E-DBF8-63CECCC32FCE}"/>
                    </a:ext>
                  </a:extLst>
                </p14:cNvPr>
                <p14:cNvContentPartPr/>
                <p14:nvPr/>
              </p14:nvContentPartPr>
              <p14:xfrm>
                <a:off x="728201" y="1393005"/>
                <a:ext cx="100800" cy="270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A327BB2-EA67-BF4E-DBF8-63CECCC32F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9561" y="1384005"/>
                  <a:ext cx="11844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60DDAB5A-66AE-4663-0FB4-C40DB7DF4721}"/>
                  </a:ext>
                </a:extLst>
              </p14:cNvPr>
              <p14:cNvContentPartPr/>
              <p14:nvPr/>
            </p14:nvContentPartPr>
            <p14:xfrm>
              <a:off x="222041" y="1768485"/>
              <a:ext cx="597600" cy="486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60DDAB5A-66AE-4663-0FB4-C40DB7DF472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3041" y="1759485"/>
                <a:ext cx="6152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F5788BF-3101-ADAA-FE58-1898ED7A3A34}"/>
                  </a:ext>
                </a:extLst>
              </p14:cNvPr>
              <p14:cNvContentPartPr/>
              <p14:nvPr/>
            </p14:nvContentPartPr>
            <p14:xfrm>
              <a:off x="4689281" y="1091325"/>
              <a:ext cx="147960" cy="1976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F5788BF-3101-ADAA-FE58-1898ED7A3A3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80641" y="1082685"/>
                <a:ext cx="165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B343FDC-14D3-898A-6398-5FF19989215D}"/>
                  </a:ext>
                </a:extLst>
              </p14:cNvPr>
              <p14:cNvContentPartPr/>
              <p14:nvPr/>
            </p14:nvContentPartPr>
            <p14:xfrm>
              <a:off x="4699721" y="1079445"/>
              <a:ext cx="134640" cy="2174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B343FDC-14D3-898A-6398-5FF19989215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90721" y="1070445"/>
                <a:ext cx="1522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20B7D10-F037-C8F6-62FC-7309972C50A2}"/>
                  </a:ext>
                </a:extLst>
              </p14:cNvPr>
              <p14:cNvContentPartPr/>
              <p14:nvPr/>
            </p14:nvContentPartPr>
            <p14:xfrm>
              <a:off x="4932641" y="1031205"/>
              <a:ext cx="55800" cy="2995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20B7D10-F037-C8F6-62FC-7309972C50A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24001" y="1022205"/>
                <a:ext cx="734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72B8D27-4B12-0651-7586-87F573F31A71}"/>
                  </a:ext>
                </a:extLst>
              </p14:cNvPr>
              <p14:cNvContentPartPr/>
              <p14:nvPr/>
            </p14:nvContentPartPr>
            <p14:xfrm>
              <a:off x="5071961" y="1108605"/>
              <a:ext cx="113760" cy="1771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72B8D27-4B12-0651-7586-87F573F31A7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63321" y="1099605"/>
                <a:ext cx="13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4530CAC-3BC2-DB4F-873C-8A0809B89F9E}"/>
                  </a:ext>
                </a:extLst>
              </p14:cNvPr>
              <p14:cNvContentPartPr/>
              <p14:nvPr/>
            </p14:nvContentPartPr>
            <p14:xfrm>
              <a:off x="5221361" y="1022205"/>
              <a:ext cx="56520" cy="2440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4530CAC-3BC2-DB4F-873C-8A0809B89F9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12721" y="1013205"/>
                <a:ext cx="741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350992D-470D-FC5B-8E32-753222F54CC0}"/>
                  </a:ext>
                </a:extLst>
              </p14:cNvPr>
              <p14:cNvContentPartPr/>
              <p14:nvPr/>
            </p14:nvContentPartPr>
            <p14:xfrm>
              <a:off x="5401001" y="1085205"/>
              <a:ext cx="152640" cy="1569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350992D-470D-FC5B-8E32-753222F54CC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92361" y="1076565"/>
                <a:ext cx="1702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EEFC1A2-3A35-06CF-44E2-AD2228E4C084}"/>
                  </a:ext>
                </a:extLst>
              </p14:cNvPr>
              <p14:cNvContentPartPr/>
              <p14:nvPr/>
            </p14:nvContentPartPr>
            <p14:xfrm>
              <a:off x="5661281" y="1069365"/>
              <a:ext cx="139680" cy="1846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EEFC1A2-3A35-06CF-44E2-AD2228E4C08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652281" y="1060725"/>
                <a:ext cx="157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9097E08-4B9B-078C-056A-2AA53E03BD61}"/>
                  </a:ext>
                </a:extLst>
              </p14:cNvPr>
              <p14:cNvContentPartPr/>
              <p14:nvPr/>
            </p14:nvContentPartPr>
            <p14:xfrm>
              <a:off x="4627001" y="874605"/>
              <a:ext cx="675000" cy="5446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9097E08-4B9B-078C-056A-2AA53E03BD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8001" y="865605"/>
                <a:ext cx="6926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DCDF6941-4464-64B1-C078-BD917188E804}"/>
                  </a:ext>
                </a:extLst>
              </p14:cNvPr>
              <p14:cNvContentPartPr/>
              <p14:nvPr/>
            </p14:nvContentPartPr>
            <p14:xfrm>
              <a:off x="8643521" y="966405"/>
              <a:ext cx="385920" cy="3636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DCDF6941-4464-64B1-C078-BD917188E8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34881" y="957765"/>
                <a:ext cx="4035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ABB3645-FF08-CED0-6AEE-A32542B72776}"/>
                  </a:ext>
                </a:extLst>
              </p14:cNvPr>
              <p14:cNvContentPartPr/>
              <p14:nvPr/>
            </p14:nvContentPartPr>
            <p14:xfrm>
              <a:off x="7115321" y="93405"/>
              <a:ext cx="255240" cy="3643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ABB3645-FF08-CED0-6AEE-A32542B7277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06681" y="84405"/>
                <a:ext cx="27288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5D38584E-0E03-42AE-4E95-1A4EFE51E4F2}"/>
              </a:ext>
            </a:extLst>
          </p:cNvPr>
          <p:cNvGrpSpPr/>
          <p:nvPr/>
        </p:nvGrpSpPr>
        <p:grpSpPr>
          <a:xfrm>
            <a:off x="7214681" y="100965"/>
            <a:ext cx="1864080" cy="1255680"/>
            <a:chOff x="7214681" y="100965"/>
            <a:chExt cx="1864080" cy="12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F957F1D-2510-F4A2-E56F-36A4CCA5A88B}"/>
                    </a:ext>
                  </a:extLst>
                </p14:cNvPr>
                <p14:cNvContentPartPr/>
                <p14:nvPr/>
              </p14:nvContentPartPr>
              <p14:xfrm>
                <a:off x="7561721" y="214005"/>
                <a:ext cx="14760" cy="722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F957F1D-2510-F4A2-E56F-36A4CCA5A8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52721" y="205365"/>
                  <a:ext cx="324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D27E721-8E7C-2502-5ECF-4E6B214D09DC}"/>
                    </a:ext>
                  </a:extLst>
                </p14:cNvPr>
                <p14:cNvContentPartPr/>
                <p14:nvPr/>
              </p14:nvContentPartPr>
              <p14:xfrm>
                <a:off x="7438241" y="838605"/>
                <a:ext cx="1324800" cy="49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D27E721-8E7C-2502-5ECF-4E6B214D09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29241" y="829605"/>
                  <a:ext cx="1342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BF12DD0-09D7-2D8E-A979-E6A14EF918AF}"/>
                    </a:ext>
                  </a:extLst>
                </p14:cNvPr>
                <p14:cNvContentPartPr/>
                <p14:nvPr/>
              </p14:nvContentPartPr>
              <p14:xfrm>
                <a:off x="8760161" y="751125"/>
                <a:ext cx="125280" cy="207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BF12DD0-09D7-2D8E-A979-E6A14EF918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51521" y="742125"/>
                  <a:ext cx="142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C5CA6A1-A5C8-DFF8-7F34-4A8B1BAB0B06}"/>
                    </a:ext>
                  </a:extLst>
                </p14:cNvPr>
                <p14:cNvContentPartPr/>
                <p14:nvPr/>
              </p14:nvContentPartPr>
              <p14:xfrm>
                <a:off x="7456961" y="100965"/>
                <a:ext cx="191880" cy="183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C5CA6A1-A5C8-DFF8-7F34-4A8B1BAB0B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48321" y="92325"/>
                  <a:ext cx="209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BDB49-1923-B8B4-046B-AE58A3799571}"/>
                    </a:ext>
                  </a:extLst>
                </p14:cNvPr>
                <p14:cNvContentPartPr/>
                <p14:nvPr/>
              </p14:nvContentPartPr>
              <p14:xfrm>
                <a:off x="7214681" y="162525"/>
                <a:ext cx="114840" cy="199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BDB49-1923-B8B4-046B-AE58A37995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06041" y="153885"/>
                  <a:ext cx="132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559A1B1-D630-36DE-F819-B3310B824C43}"/>
                    </a:ext>
                  </a:extLst>
                </p14:cNvPr>
                <p14:cNvContentPartPr/>
                <p14:nvPr/>
              </p14:nvContentPartPr>
              <p14:xfrm>
                <a:off x="8732801" y="1033005"/>
                <a:ext cx="145080" cy="185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559A1B1-D630-36DE-F819-B3310B824C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23801" y="1024365"/>
                  <a:ext cx="162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0748632-6656-694B-8218-80B2F34938CB}"/>
                    </a:ext>
                  </a:extLst>
                </p14:cNvPr>
                <p14:cNvContentPartPr/>
                <p14:nvPr/>
              </p14:nvContentPartPr>
              <p14:xfrm>
                <a:off x="8742161" y="1015005"/>
                <a:ext cx="181080" cy="147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0748632-6656-694B-8218-80B2F34938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33161" y="1006005"/>
                  <a:ext cx="198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AA8FBAE-54F9-169E-A7CE-0CD53B5AE5B3}"/>
                    </a:ext>
                  </a:extLst>
                </p14:cNvPr>
                <p14:cNvContentPartPr/>
                <p14:nvPr/>
              </p14:nvContentPartPr>
              <p14:xfrm>
                <a:off x="8677721" y="975405"/>
                <a:ext cx="401040" cy="381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AA8FBAE-54F9-169E-A7CE-0CD53B5AE5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69081" y="966405"/>
                  <a:ext cx="4186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8C7D5AF-531F-C894-F6D0-2056F1013C80}"/>
              </a:ext>
            </a:extLst>
          </p:cNvPr>
          <p:cNvGrpSpPr/>
          <p:nvPr/>
        </p:nvGrpSpPr>
        <p:grpSpPr>
          <a:xfrm>
            <a:off x="6242681" y="1928685"/>
            <a:ext cx="207360" cy="124200"/>
            <a:chOff x="6242681" y="1928685"/>
            <a:chExt cx="20736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64206B4-8A5E-A0FD-92E5-824125ACBCB5}"/>
                    </a:ext>
                  </a:extLst>
                </p14:cNvPr>
                <p14:cNvContentPartPr/>
                <p14:nvPr/>
              </p14:nvContentPartPr>
              <p14:xfrm>
                <a:off x="6242681" y="1974765"/>
                <a:ext cx="113760" cy="18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64206B4-8A5E-A0FD-92E5-824125ACBC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33681" y="1965765"/>
                  <a:ext cx="131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6D29385-9C15-9B3D-410C-2B3C45AE998F}"/>
                    </a:ext>
                  </a:extLst>
                </p14:cNvPr>
                <p14:cNvContentPartPr/>
                <p14:nvPr/>
              </p14:nvContentPartPr>
              <p14:xfrm>
                <a:off x="6383081" y="1928685"/>
                <a:ext cx="66960" cy="124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6D29385-9C15-9B3D-410C-2B3C45AE99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74441" y="1920045"/>
                  <a:ext cx="84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2B0505A2-F0FE-E11E-8818-4F581548E75F}"/>
              </a:ext>
            </a:extLst>
          </p:cNvPr>
          <p:cNvGrpSpPr/>
          <p:nvPr/>
        </p:nvGrpSpPr>
        <p:grpSpPr>
          <a:xfrm>
            <a:off x="6631841" y="1746525"/>
            <a:ext cx="912960" cy="361800"/>
            <a:chOff x="6631841" y="1746525"/>
            <a:chExt cx="9129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A39B6D4-5233-A1A1-CD98-8C640FC9E86A}"/>
                    </a:ext>
                  </a:extLst>
                </p14:cNvPr>
                <p14:cNvContentPartPr/>
                <p14:nvPr/>
              </p14:nvContentPartPr>
              <p14:xfrm>
                <a:off x="6631841" y="1885845"/>
                <a:ext cx="89280" cy="222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A39B6D4-5233-A1A1-CD98-8C640FC9E8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22841" y="1877205"/>
                  <a:ext cx="106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905116B-6C01-EB01-7BAD-59DD3AD43C35}"/>
                    </a:ext>
                  </a:extLst>
                </p14:cNvPr>
                <p14:cNvContentPartPr/>
                <p14:nvPr/>
              </p14:nvContentPartPr>
              <p14:xfrm>
                <a:off x="6779081" y="1746525"/>
                <a:ext cx="19800" cy="110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905116B-6C01-EB01-7BAD-59DD3AD43C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70081" y="1737525"/>
                  <a:ext cx="3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DF5D868-FA94-98EE-B6B7-B415466529E3}"/>
                    </a:ext>
                  </a:extLst>
                </p14:cNvPr>
                <p14:cNvContentPartPr/>
                <p14:nvPr/>
              </p14:nvContentPartPr>
              <p14:xfrm>
                <a:off x="6848561" y="1761645"/>
                <a:ext cx="47880" cy="237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DF5D868-FA94-98EE-B6B7-B415466529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39561" y="1752645"/>
                  <a:ext cx="6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CB10498-88C3-AA18-9C08-5EAA002F8785}"/>
                    </a:ext>
                  </a:extLst>
                </p14:cNvPr>
                <p14:cNvContentPartPr/>
                <p14:nvPr/>
              </p14:nvContentPartPr>
              <p14:xfrm>
                <a:off x="6916961" y="1817445"/>
                <a:ext cx="138960" cy="136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CB10498-88C3-AA18-9C08-5EAA002F87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08321" y="1808445"/>
                  <a:ext cx="156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9B288A7-C3C5-D7E9-211A-8CADB58B10D2}"/>
                    </a:ext>
                  </a:extLst>
                </p14:cNvPr>
                <p14:cNvContentPartPr/>
                <p14:nvPr/>
              </p14:nvContentPartPr>
              <p14:xfrm>
                <a:off x="7079321" y="1752645"/>
                <a:ext cx="45000" cy="198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9B288A7-C3C5-D7E9-211A-8CADB58B10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70681" y="1744005"/>
                  <a:ext cx="62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D2DB1B-9CBA-96FC-0007-1E9BA52CC35B}"/>
                    </a:ext>
                  </a:extLst>
                </p14:cNvPr>
                <p14:cNvContentPartPr/>
                <p14:nvPr/>
              </p14:nvContentPartPr>
              <p14:xfrm>
                <a:off x="7151681" y="1764165"/>
                <a:ext cx="143640" cy="161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D2DB1B-9CBA-96FC-0007-1E9BA52CC3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42681" y="1755525"/>
                  <a:ext cx="161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8FF4629-1FC7-68D5-99F3-E523AE595A1B}"/>
                    </a:ext>
                  </a:extLst>
                </p14:cNvPr>
                <p14:cNvContentPartPr/>
                <p14:nvPr/>
              </p14:nvContentPartPr>
              <p14:xfrm>
                <a:off x="7386041" y="1772805"/>
                <a:ext cx="158760" cy="162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8FF4629-1FC7-68D5-99F3-E523AE595A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77041" y="1763805"/>
                  <a:ext cx="17640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C83E596-2BF2-9F1C-AFEF-D94FF28C38A5}"/>
                  </a:ext>
                </a:extLst>
              </p14:cNvPr>
              <p14:cNvContentPartPr/>
              <p14:nvPr/>
            </p14:nvContentPartPr>
            <p14:xfrm>
              <a:off x="1897121" y="2587485"/>
              <a:ext cx="771120" cy="522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C83E596-2BF2-9F1C-AFEF-D94FF28C38A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88481" y="2578485"/>
                <a:ext cx="788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5CF3B1DD-433F-1658-411F-54C8DBBFB621}"/>
                  </a:ext>
                </a:extLst>
              </p14:cNvPr>
              <p14:cNvContentPartPr/>
              <p14:nvPr/>
            </p14:nvContentPartPr>
            <p14:xfrm>
              <a:off x="9600401" y="2905725"/>
              <a:ext cx="1644840" cy="709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5CF3B1DD-433F-1658-411F-54C8DBBFB62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591401" y="2896725"/>
                <a:ext cx="1662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8A7682D6-E069-246A-828F-1080E1237892}"/>
                  </a:ext>
                </a:extLst>
              </p14:cNvPr>
              <p14:cNvContentPartPr/>
              <p14:nvPr/>
            </p14:nvContentPartPr>
            <p14:xfrm>
              <a:off x="582041" y="3005805"/>
              <a:ext cx="471960" cy="1018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8A7682D6-E069-246A-828F-1080E123789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3041" y="2996805"/>
                <a:ext cx="4896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D92A1C82-2CA8-6F6A-1027-C92CD74C8AFD}"/>
              </a:ext>
            </a:extLst>
          </p:cNvPr>
          <p:cNvGrpSpPr/>
          <p:nvPr/>
        </p:nvGrpSpPr>
        <p:grpSpPr>
          <a:xfrm>
            <a:off x="4679561" y="1425405"/>
            <a:ext cx="1396080" cy="776160"/>
            <a:chOff x="4679561" y="1425405"/>
            <a:chExt cx="1396080" cy="77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16F6B7D-A5FA-6A5B-51CE-98629E4B57DC}"/>
                    </a:ext>
                  </a:extLst>
                </p14:cNvPr>
                <p14:cNvContentPartPr/>
                <p14:nvPr/>
              </p14:nvContentPartPr>
              <p14:xfrm>
                <a:off x="4679561" y="1566885"/>
                <a:ext cx="143280" cy="120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16F6B7D-A5FA-6A5B-51CE-98629E4B57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70561" y="1557885"/>
                  <a:ext cx="160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B9AF45-D057-F5A0-B13D-6F923CF4EDA8}"/>
                    </a:ext>
                  </a:extLst>
                </p14:cNvPr>
                <p14:cNvContentPartPr/>
                <p14:nvPr/>
              </p14:nvContentPartPr>
              <p14:xfrm>
                <a:off x="4726721" y="1565445"/>
                <a:ext cx="115920" cy="141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B9AF45-D057-F5A0-B13D-6F923CF4ED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18081" y="1556805"/>
                  <a:ext cx="133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EFF60E1-0B16-19B1-0F29-794088B8EE2D}"/>
                    </a:ext>
                  </a:extLst>
                </p14:cNvPr>
                <p14:cNvContentPartPr/>
                <p14:nvPr/>
              </p14:nvContentPartPr>
              <p14:xfrm>
                <a:off x="4902401" y="1425405"/>
                <a:ext cx="5040" cy="111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EFF60E1-0B16-19B1-0F29-794088B8EE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93401" y="1416405"/>
                  <a:ext cx="22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F84D485-CEC9-0C1A-2B52-8D496C77A304}"/>
                    </a:ext>
                  </a:extLst>
                </p14:cNvPr>
                <p14:cNvContentPartPr/>
                <p14:nvPr/>
              </p14:nvContentPartPr>
              <p14:xfrm>
                <a:off x="5009321" y="1459965"/>
                <a:ext cx="53640" cy="231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F84D485-CEC9-0C1A-2B52-8D496C77A30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00681" y="1450965"/>
                  <a:ext cx="71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1D1C433-E741-D622-A0F9-E003A74EFE8C}"/>
                    </a:ext>
                  </a:extLst>
                </p14:cNvPr>
                <p14:cNvContentPartPr/>
                <p14:nvPr/>
              </p14:nvContentPartPr>
              <p14:xfrm>
                <a:off x="5102201" y="1562565"/>
                <a:ext cx="116280" cy="180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1D1C433-E741-D622-A0F9-E003A74EFE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93561" y="1553925"/>
                  <a:ext cx="133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55AFD0-EEA3-576A-CAE1-B6FB8C139190}"/>
                    </a:ext>
                  </a:extLst>
                </p14:cNvPr>
                <p14:cNvContentPartPr/>
                <p14:nvPr/>
              </p14:nvContentPartPr>
              <p14:xfrm>
                <a:off x="5259161" y="1469685"/>
                <a:ext cx="43200" cy="220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55AFD0-EEA3-576A-CAE1-B6FB8C1391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50161" y="1461045"/>
                  <a:ext cx="60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BC10269-7F32-17F4-6C10-F9501832A74D}"/>
                    </a:ext>
                  </a:extLst>
                </p14:cNvPr>
                <p14:cNvContentPartPr/>
                <p14:nvPr/>
              </p14:nvContentPartPr>
              <p14:xfrm>
                <a:off x="5386961" y="1540965"/>
                <a:ext cx="163440" cy="120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BC10269-7F32-17F4-6C10-F9501832A7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78321" y="1531965"/>
                  <a:ext cx="181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567A919-7E9F-148F-CBB0-215E3E088CA4}"/>
                    </a:ext>
                  </a:extLst>
                </p14:cNvPr>
                <p14:cNvContentPartPr/>
                <p14:nvPr/>
              </p14:nvContentPartPr>
              <p14:xfrm>
                <a:off x="5686121" y="1498485"/>
                <a:ext cx="145800" cy="128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567A919-7E9F-148F-CBB0-215E3E088C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77121" y="1489485"/>
                  <a:ext cx="163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A3CB2F2-EA0E-9E9F-DAD1-E24A33CC13DE}"/>
                    </a:ext>
                  </a:extLst>
                </p14:cNvPr>
                <p14:cNvContentPartPr/>
                <p14:nvPr/>
              </p14:nvContentPartPr>
              <p14:xfrm>
                <a:off x="4685321" y="1915365"/>
                <a:ext cx="134280" cy="178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A3CB2F2-EA0E-9E9F-DAD1-E24A33CC13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6321" y="1906365"/>
                  <a:ext cx="151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01E61B9-4D29-ADD8-F4FE-192AB5F5BA4F}"/>
                    </a:ext>
                  </a:extLst>
                </p14:cNvPr>
                <p14:cNvContentPartPr/>
                <p14:nvPr/>
              </p14:nvContentPartPr>
              <p14:xfrm>
                <a:off x="4684241" y="1935525"/>
                <a:ext cx="133560" cy="162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01E61B9-4D29-ADD8-F4FE-192AB5F5BA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75241" y="1926885"/>
                  <a:ext cx="151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58882C0-6ACE-0370-C147-CE3BECE07F76}"/>
                    </a:ext>
                  </a:extLst>
                </p14:cNvPr>
                <p14:cNvContentPartPr/>
                <p14:nvPr/>
              </p14:nvContentPartPr>
              <p14:xfrm>
                <a:off x="4814921" y="1855245"/>
                <a:ext cx="55440" cy="1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58882C0-6ACE-0370-C147-CE3BECE07F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5921" y="1846605"/>
                  <a:ext cx="73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138DFDE-6205-390A-2EFB-F8E85BA0121E}"/>
                    </a:ext>
                  </a:extLst>
                </p14:cNvPr>
                <p14:cNvContentPartPr/>
                <p14:nvPr/>
              </p14:nvContentPartPr>
              <p14:xfrm>
                <a:off x="4932641" y="1815285"/>
                <a:ext cx="7200" cy="75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138DFDE-6205-390A-2EFB-F8E85BA0121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23641" y="1806285"/>
                  <a:ext cx="24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56A4C30-FD0D-E893-9798-343E52B638DE}"/>
                    </a:ext>
                  </a:extLst>
                </p14:cNvPr>
                <p14:cNvContentPartPr/>
                <p14:nvPr/>
              </p14:nvContentPartPr>
              <p14:xfrm>
                <a:off x="5023721" y="1848765"/>
                <a:ext cx="44280" cy="256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56A4C30-FD0D-E893-9798-343E52B638D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15081" y="1839765"/>
                  <a:ext cx="61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704D2E-9825-4846-327B-42D62707CB05}"/>
                    </a:ext>
                  </a:extLst>
                </p14:cNvPr>
                <p14:cNvContentPartPr/>
                <p14:nvPr/>
              </p14:nvContentPartPr>
              <p14:xfrm>
                <a:off x="5126321" y="1956405"/>
                <a:ext cx="87840" cy="173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704D2E-9825-4846-327B-42D62707CB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17321" y="1947405"/>
                  <a:ext cx="10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D48157D-B8CD-F189-7327-CECFD3DB7A2F}"/>
                    </a:ext>
                  </a:extLst>
                </p14:cNvPr>
                <p14:cNvContentPartPr/>
                <p14:nvPr/>
              </p14:nvContentPartPr>
              <p14:xfrm>
                <a:off x="5259161" y="1870365"/>
                <a:ext cx="37800" cy="210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D48157D-B8CD-F189-7327-CECFD3DB7A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50161" y="1861725"/>
                  <a:ext cx="55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58094B3-D659-5835-4786-B52B7085C6B9}"/>
                    </a:ext>
                  </a:extLst>
                </p14:cNvPr>
                <p14:cNvContentPartPr/>
                <p14:nvPr/>
              </p14:nvContentPartPr>
              <p14:xfrm>
                <a:off x="5386961" y="1962525"/>
                <a:ext cx="126720" cy="11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58094B3-D659-5835-4786-B52B7085C6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78321" y="1953885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604A65B-D916-0F24-02C9-237C306FBD75}"/>
                    </a:ext>
                  </a:extLst>
                </p14:cNvPr>
                <p14:cNvContentPartPr/>
                <p14:nvPr/>
              </p14:nvContentPartPr>
              <p14:xfrm>
                <a:off x="5388761" y="2031285"/>
                <a:ext cx="129600" cy="10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604A65B-D916-0F24-02C9-237C306FBD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79761" y="2022645"/>
                  <a:ext cx="14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665C75E-D569-FF0A-9AC0-319B2C379341}"/>
                    </a:ext>
                  </a:extLst>
                </p14:cNvPr>
                <p14:cNvContentPartPr/>
                <p14:nvPr/>
              </p14:nvContentPartPr>
              <p14:xfrm>
                <a:off x="5600081" y="1910325"/>
                <a:ext cx="131040" cy="291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665C75E-D569-FF0A-9AC0-319B2C3793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91441" y="1901685"/>
                  <a:ext cx="148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751E029-D13F-C8EC-0D03-B950B59704FB}"/>
                    </a:ext>
                  </a:extLst>
                </p14:cNvPr>
                <p14:cNvContentPartPr/>
                <p14:nvPr/>
              </p14:nvContentPartPr>
              <p14:xfrm>
                <a:off x="5769641" y="1855965"/>
                <a:ext cx="66600" cy="208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751E029-D13F-C8EC-0D03-B950B59704F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61001" y="1846965"/>
                  <a:ext cx="84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D674EE0-6A12-F4E0-9D32-D70303D10500}"/>
                    </a:ext>
                  </a:extLst>
                </p14:cNvPr>
                <p14:cNvContentPartPr/>
                <p14:nvPr/>
              </p14:nvContentPartPr>
              <p14:xfrm>
                <a:off x="5870801" y="1885845"/>
                <a:ext cx="85320" cy="173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D674EE0-6A12-F4E0-9D32-D70303D105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62161" y="1876845"/>
                  <a:ext cx="102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BFF25EE-4B52-E2B3-F304-96103A7BD81B}"/>
                    </a:ext>
                  </a:extLst>
                </p14:cNvPr>
                <p14:cNvContentPartPr/>
                <p14:nvPr/>
              </p14:nvContentPartPr>
              <p14:xfrm>
                <a:off x="5879081" y="1925805"/>
                <a:ext cx="85680" cy="75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BFF25EE-4B52-E2B3-F304-96103A7BD8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70441" y="1916805"/>
                  <a:ext cx="103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8B65E8-B42E-ACAA-DBC4-B39999FCEFFA}"/>
                    </a:ext>
                  </a:extLst>
                </p14:cNvPr>
                <p14:cNvContentPartPr/>
                <p14:nvPr/>
              </p14:nvContentPartPr>
              <p14:xfrm>
                <a:off x="6010841" y="1825005"/>
                <a:ext cx="64800" cy="267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8B65E8-B42E-ACAA-DBC4-B39999FCEFF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02201" y="1816365"/>
                  <a:ext cx="82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065D1E6-82FD-CBDE-8A82-80BE9F8E0F15}"/>
                    </a:ext>
                  </a:extLst>
                </p14:cNvPr>
                <p14:cNvContentPartPr/>
                <p14:nvPr/>
              </p14:nvContentPartPr>
              <p14:xfrm>
                <a:off x="4712321" y="1741845"/>
                <a:ext cx="635040" cy="103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065D1E6-82FD-CBDE-8A82-80BE9F8E0F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03321" y="1732845"/>
                  <a:ext cx="6526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434840DD-73D9-802E-66DD-0D1B2D72A631}"/>
              </a:ext>
            </a:extLst>
          </p:cNvPr>
          <p:cNvGrpSpPr/>
          <p:nvPr/>
        </p:nvGrpSpPr>
        <p:grpSpPr>
          <a:xfrm>
            <a:off x="1849241" y="2714565"/>
            <a:ext cx="1221840" cy="365760"/>
            <a:chOff x="1849241" y="2714565"/>
            <a:chExt cx="122184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B9963A7-ED02-4E58-EA32-2EFF8F2E2C4A}"/>
                    </a:ext>
                  </a:extLst>
                </p14:cNvPr>
                <p14:cNvContentPartPr/>
                <p14:nvPr/>
              </p14:nvContentPartPr>
              <p14:xfrm>
                <a:off x="1849241" y="2786565"/>
                <a:ext cx="185760" cy="254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B9963A7-ED02-4E58-EA32-2EFF8F2E2C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40601" y="2777925"/>
                  <a:ext cx="203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8FDBA93-880B-755B-E021-F80724CF8614}"/>
                    </a:ext>
                  </a:extLst>
                </p14:cNvPr>
                <p14:cNvContentPartPr/>
                <p14:nvPr/>
              </p14:nvContentPartPr>
              <p14:xfrm>
                <a:off x="2098361" y="2836965"/>
                <a:ext cx="9360" cy="141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8FDBA93-880B-755B-E021-F80724CF86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89361" y="2827965"/>
                  <a:ext cx="27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40190CF-35F0-3FF6-1AB4-DB765D28AA33}"/>
                    </a:ext>
                  </a:extLst>
                </p14:cNvPr>
                <p14:cNvContentPartPr/>
                <p14:nvPr/>
              </p14:nvContentPartPr>
              <p14:xfrm>
                <a:off x="2097641" y="2799165"/>
                <a:ext cx="139320" cy="92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40190CF-35F0-3FF6-1AB4-DB765D28AA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89001" y="2790165"/>
                  <a:ext cx="15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BD0F234-B2BC-3450-7B95-BBE98BBDDD25}"/>
                    </a:ext>
                  </a:extLst>
                </p14:cNvPr>
                <p14:cNvContentPartPr/>
                <p14:nvPr/>
              </p14:nvContentPartPr>
              <p14:xfrm>
                <a:off x="2105561" y="2991405"/>
                <a:ext cx="129600" cy="20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BD0F234-B2BC-3450-7B95-BBE98BBDDD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96561" y="2982765"/>
                  <a:ext cx="147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BDA4D89-AE58-77D3-44F1-E2B82F62B30F}"/>
                    </a:ext>
                  </a:extLst>
                </p14:cNvPr>
                <p14:cNvContentPartPr/>
                <p14:nvPr/>
              </p14:nvContentPartPr>
              <p14:xfrm>
                <a:off x="2319041" y="2882685"/>
                <a:ext cx="138600" cy="19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BDA4D89-AE58-77D3-44F1-E2B82F62B3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0041" y="2873685"/>
                  <a:ext cx="156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F414D63-0327-0CB9-3158-1CFB24A19FF0}"/>
                    </a:ext>
                  </a:extLst>
                </p14:cNvPr>
                <p14:cNvContentPartPr/>
                <p14:nvPr/>
              </p14:nvContentPartPr>
              <p14:xfrm>
                <a:off x="2333081" y="2967645"/>
                <a:ext cx="133560" cy="12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F414D63-0327-0CB9-3158-1CFB24A19F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24441" y="2958645"/>
                  <a:ext cx="151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CFBFA44-1A09-74B6-AAE0-2F7C38BBE7F6}"/>
                    </a:ext>
                  </a:extLst>
                </p14:cNvPr>
                <p14:cNvContentPartPr/>
                <p14:nvPr/>
              </p14:nvContentPartPr>
              <p14:xfrm>
                <a:off x="2545481" y="2803845"/>
                <a:ext cx="13680" cy="163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CFBFA44-1A09-74B6-AAE0-2F7C38BBE7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36841" y="2795205"/>
                  <a:ext cx="31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A5F9FF2-A469-FD45-D137-C0F8F7E92D97}"/>
                    </a:ext>
                  </a:extLst>
                </p14:cNvPr>
                <p14:cNvContentPartPr/>
                <p14:nvPr/>
              </p14:nvContentPartPr>
              <p14:xfrm>
                <a:off x="2534681" y="2793405"/>
                <a:ext cx="113400" cy="15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A5F9FF2-A469-FD45-D137-C0F8F7E92D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5681" y="2784765"/>
                  <a:ext cx="13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F8515E3-1AF6-3084-E995-AEA984DECAB6}"/>
                    </a:ext>
                  </a:extLst>
                </p14:cNvPr>
                <p14:cNvContentPartPr/>
                <p14:nvPr/>
              </p14:nvContentPartPr>
              <p14:xfrm>
                <a:off x="2555921" y="2883045"/>
                <a:ext cx="117000" cy="130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F8515E3-1AF6-3084-E995-AEA984DECA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47281" y="2874405"/>
                  <a:ext cx="134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F881307-132B-7A0F-B0E2-5D100E9D97CD}"/>
                    </a:ext>
                  </a:extLst>
                </p14:cNvPr>
                <p14:cNvContentPartPr/>
                <p14:nvPr/>
              </p14:nvContentPartPr>
              <p14:xfrm>
                <a:off x="2743481" y="2714565"/>
                <a:ext cx="6480" cy="66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F881307-132B-7A0F-B0E2-5D100E9D97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34481" y="2705565"/>
                  <a:ext cx="24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D052318-611F-D6D0-DB63-D02BDC345351}"/>
                    </a:ext>
                  </a:extLst>
                </p14:cNvPr>
                <p14:cNvContentPartPr/>
                <p14:nvPr/>
              </p14:nvContentPartPr>
              <p14:xfrm>
                <a:off x="2798921" y="2768205"/>
                <a:ext cx="64800" cy="225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D052318-611F-D6D0-DB63-D02BDC34535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89921" y="2759205"/>
                  <a:ext cx="82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4D96D0B-2244-1F7B-E735-58BB7B9818BA}"/>
                    </a:ext>
                  </a:extLst>
                </p14:cNvPr>
                <p14:cNvContentPartPr/>
                <p14:nvPr/>
              </p14:nvContentPartPr>
              <p14:xfrm>
                <a:off x="2890361" y="2834445"/>
                <a:ext cx="86400" cy="137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4D96D0B-2244-1F7B-E735-58BB7B9818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81361" y="2825445"/>
                  <a:ext cx="104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450D986-DEAE-5DD8-9267-CD08507B5AE9}"/>
                    </a:ext>
                  </a:extLst>
                </p14:cNvPr>
                <p14:cNvContentPartPr/>
                <p14:nvPr/>
              </p14:nvContentPartPr>
              <p14:xfrm>
                <a:off x="2884601" y="2892045"/>
                <a:ext cx="110160" cy="46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450D986-DEAE-5DD8-9267-CD08507B5AE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75601" y="2883405"/>
                  <a:ext cx="127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F423714-059A-A813-8190-733B5D1DB87D}"/>
                    </a:ext>
                  </a:extLst>
                </p14:cNvPr>
                <p14:cNvContentPartPr/>
                <p14:nvPr/>
              </p14:nvContentPartPr>
              <p14:xfrm>
                <a:off x="3022121" y="2767485"/>
                <a:ext cx="48960" cy="252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F423714-059A-A813-8190-733B5D1DB87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13121" y="2758845"/>
                  <a:ext cx="66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DB3C00F-7953-3D0F-D5A5-8419AC042AB1}"/>
                    </a:ext>
                  </a:extLst>
                </p14:cNvPr>
                <p14:cNvContentPartPr/>
                <p14:nvPr/>
              </p14:nvContentPartPr>
              <p14:xfrm>
                <a:off x="2790281" y="2804925"/>
                <a:ext cx="57600" cy="206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DB3C00F-7953-3D0F-D5A5-8419AC042A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81281" y="2796285"/>
                  <a:ext cx="75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C866315-A89E-3784-6D0E-0000199F7C91}"/>
                    </a:ext>
                  </a:extLst>
                </p14:cNvPr>
                <p14:cNvContentPartPr/>
                <p14:nvPr/>
              </p14:nvContentPartPr>
              <p14:xfrm>
                <a:off x="3017801" y="2782605"/>
                <a:ext cx="40320" cy="235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C866315-A89E-3784-6D0E-0000199F7C9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09161" y="2773965"/>
                  <a:ext cx="57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EC0190A-43C0-F90E-02A2-A8A14B6BFF90}"/>
                    </a:ext>
                  </a:extLst>
                </p14:cNvPr>
                <p14:cNvContentPartPr/>
                <p14:nvPr/>
              </p14:nvContentPartPr>
              <p14:xfrm>
                <a:off x="2404001" y="3046485"/>
                <a:ext cx="625320" cy="33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EC0190A-43C0-F90E-02A2-A8A14B6BFF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95001" y="3037845"/>
                  <a:ext cx="6429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43CF6E7F-530C-9299-8FDA-817A65B08588}"/>
                  </a:ext>
                </a:extLst>
              </p14:cNvPr>
              <p14:cNvContentPartPr/>
              <p14:nvPr/>
            </p14:nvContentPartPr>
            <p14:xfrm>
              <a:off x="714161" y="3026325"/>
              <a:ext cx="529200" cy="342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43CF6E7F-530C-9299-8FDA-817A65B0858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05521" y="3017325"/>
                <a:ext cx="546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67EA45E2-2335-53CD-2712-86C97CFEDE1F}"/>
                  </a:ext>
                </a:extLst>
              </p14:cNvPr>
              <p14:cNvContentPartPr/>
              <p14:nvPr/>
            </p14:nvContentPartPr>
            <p14:xfrm>
              <a:off x="4728521" y="3007965"/>
              <a:ext cx="1523160" cy="10224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67EA45E2-2335-53CD-2712-86C97CFEDE1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719521" y="2999325"/>
                <a:ext cx="1540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9950DBD8-6BA4-18CC-3163-6160EC558917}"/>
                  </a:ext>
                </a:extLst>
              </p14:cNvPr>
              <p14:cNvContentPartPr/>
              <p14:nvPr/>
            </p14:nvContentPartPr>
            <p14:xfrm>
              <a:off x="639281" y="3032805"/>
              <a:ext cx="614160" cy="399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9950DBD8-6BA4-18CC-3163-6160EC55891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30281" y="3023805"/>
                <a:ext cx="631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3291C9D4-8F73-33C6-CDD8-89145EF6BBCD}"/>
                  </a:ext>
                </a:extLst>
              </p14:cNvPr>
              <p14:cNvContentPartPr/>
              <p14:nvPr/>
            </p14:nvContentPartPr>
            <p14:xfrm>
              <a:off x="137801" y="3639765"/>
              <a:ext cx="1120320" cy="745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3291C9D4-8F73-33C6-CDD8-89145EF6BBC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28801" y="3631125"/>
                <a:ext cx="11379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2D9E04A1-FD3B-040B-C0FE-F3466A54667A}"/>
              </a:ext>
            </a:extLst>
          </p:cNvPr>
          <p:cNvGrpSpPr/>
          <p:nvPr/>
        </p:nvGrpSpPr>
        <p:grpSpPr>
          <a:xfrm>
            <a:off x="173081" y="2579925"/>
            <a:ext cx="1483560" cy="805680"/>
            <a:chOff x="173081" y="2579925"/>
            <a:chExt cx="148356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0E11BFD-8E55-AAD2-926E-4439E65E6224}"/>
                    </a:ext>
                  </a:extLst>
                </p14:cNvPr>
                <p14:cNvContentPartPr/>
                <p14:nvPr/>
              </p14:nvContentPartPr>
              <p14:xfrm>
                <a:off x="1006481" y="2651565"/>
                <a:ext cx="11880" cy="124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0E11BFD-8E55-AAD2-926E-4439E65E622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7481" y="2642925"/>
                  <a:ext cx="2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8C2BDE1-4813-52C3-3B73-F211A406D8CE}"/>
                    </a:ext>
                  </a:extLst>
                </p14:cNvPr>
                <p14:cNvContentPartPr/>
                <p14:nvPr/>
              </p14:nvContentPartPr>
              <p14:xfrm>
                <a:off x="1059761" y="2678205"/>
                <a:ext cx="14760" cy="103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8C2BDE1-4813-52C3-3B73-F211A406D8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1121" y="2669205"/>
                  <a:ext cx="32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56A284C-4E91-E76C-DF21-756CFD31CFE2}"/>
                    </a:ext>
                  </a:extLst>
                </p14:cNvPr>
                <p14:cNvContentPartPr/>
                <p14:nvPr/>
              </p14:nvContentPartPr>
              <p14:xfrm>
                <a:off x="630281" y="2874765"/>
                <a:ext cx="93600" cy="206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56A284C-4E91-E76C-DF21-756CFD31CF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1641" y="2866125"/>
                  <a:ext cx="111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DDCDF44-E007-F6C3-19C1-815629F78F52}"/>
                    </a:ext>
                  </a:extLst>
                </p14:cNvPr>
                <p14:cNvContentPartPr/>
                <p14:nvPr/>
              </p14:nvContentPartPr>
              <p14:xfrm>
                <a:off x="754841" y="2804205"/>
                <a:ext cx="57240" cy="200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DDCDF44-E007-F6C3-19C1-815629F78F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5841" y="2795205"/>
                  <a:ext cx="74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AFB71ED-A1ED-3248-7464-9305BA184352}"/>
                    </a:ext>
                  </a:extLst>
                </p14:cNvPr>
                <p14:cNvContentPartPr/>
                <p14:nvPr/>
              </p14:nvContentPartPr>
              <p14:xfrm>
                <a:off x="860681" y="2879085"/>
                <a:ext cx="58680" cy="103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AFB71ED-A1ED-3248-7464-9305BA1843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1681" y="2870085"/>
                  <a:ext cx="76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655A2E0-1E66-5CEE-CC22-309449E6580D}"/>
                    </a:ext>
                  </a:extLst>
                </p14:cNvPr>
                <p14:cNvContentPartPr/>
                <p14:nvPr/>
              </p14:nvContentPartPr>
              <p14:xfrm>
                <a:off x="852041" y="2894565"/>
                <a:ext cx="82800" cy="64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655A2E0-1E66-5CEE-CC22-309449E658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3401" y="2885925"/>
                  <a:ext cx="100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9C5DEE8-FC02-9C8A-CDED-9ECA6BF84899}"/>
                    </a:ext>
                  </a:extLst>
                </p14:cNvPr>
                <p14:cNvContentPartPr/>
                <p14:nvPr/>
              </p14:nvContentPartPr>
              <p14:xfrm>
                <a:off x="959321" y="2820045"/>
                <a:ext cx="153360" cy="190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9C5DEE8-FC02-9C8A-CDED-9ECA6BF8489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0681" y="2811405"/>
                  <a:ext cx="17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8F9C1BF-C430-2F5B-CDAF-BBAB840FA0BC}"/>
                    </a:ext>
                  </a:extLst>
                </p14:cNvPr>
                <p14:cNvContentPartPr/>
                <p14:nvPr/>
              </p14:nvContentPartPr>
              <p14:xfrm>
                <a:off x="1181801" y="2831205"/>
                <a:ext cx="121320" cy="164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8F9C1BF-C430-2F5B-CDAF-BBAB840FA0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2801" y="2822565"/>
                  <a:ext cx="138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50A132D-70E4-7999-79D4-74B9BFAB92F0}"/>
                    </a:ext>
                  </a:extLst>
                </p14:cNvPr>
                <p14:cNvContentPartPr/>
                <p14:nvPr/>
              </p14:nvContentPartPr>
              <p14:xfrm>
                <a:off x="1190081" y="2881245"/>
                <a:ext cx="135720" cy="104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50A132D-70E4-7999-79D4-74B9BFAB92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1441" y="2872245"/>
                  <a:ext cx="153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CEA8A9C-4E36-46D2-F179-E1D1620238DE}"/>
                    </a:ext>
                  </a:extLst>
                </p14:cNvPr>
                <p14:cNvContentPartPr/>
                <p14:nvPr/>
              </p14:nvContentPartPr>
              <p14:xfrm>
                <a:off x="229241" y="3116325"/>
                <a:ext cx="13320" cy="138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CEA8A9C-4E36-46D2-F179-E1D1620238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0601" y="3107685"/>
                  <a:ext cx="30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AEF231F-3BA7-87C4-0439-BAF5A27595E7}"/>
                    </a:ext>
                  </a:extLst>
                </p14:cNvPr>
                <p14:cNvContentPartPr/>
                <p14:nvPr/>
              </p14:nvContentPartPr>
              <p14:xfrm>
                <a:off x="189641" y="3038205"/>
                <a:ext cx="121320" cy="164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AEF231F-3BA7-87C4-0439-BAF5A27595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1001" y="3029205"/>
                  <a:ext cx="138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73C6A28-D2AF-3C7E-8457-67F8EEA7E667}"/>
                    </a:ext>
                  </a:extLst>
                </p14:cNvPr>
                <p14:cNvContentPartPr/>
                <p14:nvPr/>
              </p14:nvContentPartPr>
              <p14:xfrm>
                <a:off x="313841" y="3164205"/>
                <a:ext cx="187920" cy="79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73C6A28-D2AF-3C7E-8457-67F8EEA7E6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4841" y="3155205"/>
                  <a:ext cx="205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731839D-289E-1D29-12E3-2052C44D3A0E}"/>
                    </a:ext>
                  </a:extLst>
                </p14:cNvPr>
                <p14:cNvContentPartPr/>
                <p14:nvPr/>
              </p14:nvContentPartPr>
              <p14:xfrm>
                <a:off x="505001" y="3105165"/>
                <a:ext cx="44640" cy="7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731839D-289E-1D29-12E3-2052C44D3A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6001" y="3096165"/>
                  <a:ext cx="62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B44BB6-C8F5-D6C7-DEAA-B6F1AB4D6F2B}"/>
                    </a:ext>
                  </a:extLst>
                </p14:cNvPr>
                <p14:cNvContentPartPr/>
                <p14:nvPr/>
              </p14:nvContentPartPr>
              <p14:xfrm>
                <a:off x="553961" y="3142605"/>
                <a:ext cx="90720" cy="118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B44BB6-C8F5-D6C7-DEAA-B6F1AB4D6F2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4961" y="3133605"/>
                  <a:ext cx="108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2BA0C86-06E9-60B4-785A-0CF4F5668F4C}"/>
                    </a:ext>
                  </a:extLst>
                </p14:cNvPr>
                <p14:cNvContentPartPr/>
                <p14:nvPr/>
              </p14:nvContentPartPr>
              <p14:xfrm>
                <a:off x="861401" y="3159165"/>
                <a:ext cx="72720" cy="96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2BA0C86-06E9-60B4-785A-0CF4F5668F4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2761" y="3150525"/>
                  <a:ext cx="90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3F4A832-7272-9E74-A3DB-25A25B219A0A}"/>
                    </a:ext>
                  </a:extLst>
                </p14:cNvPr>
                <p14:cNvContentPartPr/>
                <p14:nvPr/>
              </p14:nvContentPartPr>
              <p14:xfrm>
                <a:off x="851681" y="3154485"/>
                <a:ext cx="119160" cy="100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3F4A832-7272-9E74-A3DB-25A25B219A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2681" y="3145845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A8BE6B0-9FF2-5304-3E0B-89FE0292FFAB}"/>
                    </a:ext>
                  </a:extLst>
                </p14:cNvPr>
                <p14:cNvContentPartPr/>
                <p14:nvPr/>
              </p14:nvContentPartPr>
              <p14:xfrm>
                <a:off x="1192241" y="3114885"/>
                <a:ext cx="94680" cy="155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A8BE6B0-9FF2-5304-3E0B-89FE0292FFA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3241" y="3105885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347C055-C8A7-795C-EA8C-D9FDDF840269}"/>
                    </a:ext>
                  </a:extLst>
                </p14:cNvPr>
                <p14:cNvContentPartPr/>
                <p14:nvPr/>
              </p14:nvContentPartPr>
              <p14:xfrm>
                <a:off x="1334801" y="3137205"/>
                <a:ext cx="192960" cy="78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347C055-C8A7-795C-EA8C-D9FDDF84026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26161" y="3128565"/>
                  <a:ext cx="210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2DF2A2F-E4EE-B468-96C1-9A16FAC4D47D}"/>
                    </a:ext>
                  </a:extLst>
                </p14:cNvPr>
                <p14:cNvContentPartPr/>
                <p14:nvPr/>
              </p14:nvContentPartPr>
              <p14:xfrm>
                <a:off x="1529201" y="3145125"/>
                <a:ext cx="127440" cy="240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2DF2A2F-E4EE-B468-96C1-9A16FAC4D4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20561" y="3136485"/>
                  <a:ext cx="145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BB36407-D8CA-A417-6584-AC1C47F9D4A7}"/>
                    </a:ext>
                  </a:extLst>
                </p14:cNvPr>
                <p14:cNvContentPartPr/>
                <p14:nvPr/>
              </p14:nvContentPartPr>
              <p14:xfrm>
                <a:off x="872921" y="2995365"/>
                <a:ext cx="101520" cy="43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BB36407-D8CA-A417-6584-AC1C47F9D4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4281" y="2986725"/>
                  <a:ext cx="119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85AF17F-477A-B50D-FA21-B610439A4B05}"/>
                    </a:ext>
                  </a:extLst>
                </p14:cNvPr>
                <p14:cNvContentPartPr/>
                <p14:nvPr/>
              </p14:nvContentPartPr>
              <p14:xfrm>
                <a:off x="1160921" y="3032445"/>
                <a:ext cx="156600" cy="43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85AF17F-477A-B50D-FA21-B610439A4B0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2281" y="3023805"/>
                  <a:ext cx="174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2F74E92-0A4B-BBBE-33AE-1DEF08165D0C}"/>
                    </a:ext>
                  </a:extLst>
                </p14:cNvPr>
                <p14:cNvContentPartPr/>
                <p14:nvPr/>
              </p14:nvContentPartPr>
              <p14:xfrm>
                <a:off x="173081" y="2579925"/>
                <a:ext cx="951120" cy="109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2F74E92-0A4B-BBBE-33AE-1DEF08165D0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4081" y="2571285"/>
                  <a:ext cx="9687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DE2B4C1B-1015-C988-0311-E5C849D46AA2}"/>
              </a:ext>
            </a:extLst>
          </p:cNvPr>
          <p:cNvGrpSpPr/>
          <p:nvPr/>
        </p:nvGrpSpPr>
        <p:grpSpPr>
          <a:xfrm>
            <a:off x="243281" y="3631125"/>
            <a:ext cx="3114000" cy="908640"/>
            <a:chOff x="243281" y="3631125"/>
            <a:chExt cx="3114000" cy="90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D999DE5-BE36-3134-B7CC-90950A0A37CE}"/>
                    </a:ext>
                  </a:extLst>
                </p14:cNvPr>
                <p14:cNvContentPartPr/>
                <p14:nvPr/>
              </p14:nvContentPartPr>
              <p14:xfrm>
                <a:off x="244721" y="3834525"/>
                <a:ext cx="135720" cy="127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D999DE5-BE36-3134-B7CC-90950A0A37C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6081" y="3825525"/>
                  <a:ext cx="153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FC3406B-0A65-2258-90B4-CB6F564F3FAE}"/>
                    </a:ext>
                  </a:extLst>
                </p14:cNvPr>
                <p14:cNvContentPartPr/>
                <p14:nvPr/>
              </p14:nvContentPartPr>
              <p14:xfrm>
                <a:off x="399521" y="3892485"/>
                <a:ext cx="62280" cy="101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FC3406B-0A65-2258-90B4-CB6F564F3F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0881" y="3883845"/>
                  <a:ext cx="7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9116E2C-892F-4CF9-4054-7373228920A0}"/>
                    </a:ext>
                  </a:extLst>
                </p14:cNvPr>
                <p14:cNvContentPartPr/>
                <p14:nvPr/>
              </p14:nvContentPartPr>
              <p14:xfrm>
                <a:off x="536681" y="3799605"/>
                <a:ext cx="128160" cy="161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9116E2C-892F-4CF9-4054-7373228920A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7681" y="3790965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FDB6FF7-334B-DDF8-8434-37CC4173952A}"/>
                    </a:ext>
                  </a:extLst>
                </p14:cNvPr>
                <p14:cNvContentPartPr/>
                <p14:nvPr/>
              </p14:nvContentPartPr>
              <p14:xfrm>
                <a:off x="692201" y="3874485"/>
                <a:ext cx="71280" cy="60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FDB6FF7-334B-DDF8-8434-37CC417395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3561" y="3865845"/>
                  <a:ext cx="88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4406EAB-3CFB-881F-29A6-80CC611ABE29}"/>
                    </a:ext>
                  </a:extLst>
                </p14:cNvPr>
                <p14:cNvContentPartPr/>
                <p14:nvPr/>
              </p14:nvContentPartPr>
              <p14:xfrm>
                <a:off x="834401" y="3841725"/>
                <a:ext cx="298800" cy="99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4406EAB-3CFB-881F-29A6-80CC611ABE2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5761" y="3833085"/>
                  <a:ext cx="31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D882D03-04F9-0636-95FB-20B12F99DD4F}"/>
                    </a:ext>
                  </a:extLst>
                </p14:cNvPr>
                <p14:cNvContentPartPr/>
                <p14:nvPr/>
              </p14:nvContentPartPr>
              <p14:xfrm>
                <a:off x="1167401" y="3742725"/>
                <a:ext cx="70200" cy="143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D882D03-04F9-0636-95FB-20B12F99DD4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8401" y="3734085"/>
                  <a:ext cx="87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254A5D9-EDE2-A68C-9BF0-475473286354}"/>
                    </a:ext>
                  </a:extLst>
                </p14:cNvPr>
                <p14:cNvContentPartPr/>
                <p14:nvPr/>
              </p14:nvContentPartPr>
              <p14:xfrm>
                <a:off x="1240121" y="3814725"/>
                <a:ext cx="49320" cy="1054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254A5D9-EDE2-A68C-9BF0-47547328635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31121" y="3806085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5DC4445-9DDD-10C9-7458-88BD26054CAD}"/>
                    </a:ext>
                  </a:extLst>
                </p14:cNvPr>
                <p14:cNvContentPartPr/>
                <p14:nvPr/>
              </p14:nvContentPartPr>
              <p14:xfrm>
                <a:off x="1302041" y="3740205"/>
                <a:ext cx="123840" cy="1746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5DC4445-9DDD-10C9-7458-88BD26054C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93401" y="3731565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667E618-3204-FA66-9708-210C0221E7A3}"/>
                    </a:ext>
                  </a:extLst>
                </p14:cNvPr>
                <p14:cNvContentPartPr/>
                <p14:nvPr/>
              </p14:nvContentPartPr>
              <p14:xfrm>
                <a:off x="1483841" y="3838125"/>
                <a:ext cx="138240" cy="63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667E618-3204-FA66-9708-210C0221E7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74841" y="3829485"/>
                  <a:ext cx="155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0E25A11-57B6-A050-67A2-DA951D0C4C33}"/>
                    </a:ext>
                  </a:extLst>
                </p14:cNvPr>
                <p14:cNvContentPartPr/>
                <p14:nvPr/>
              </p14:nvContentPartPr>
              <p14:xfrm>
                <a:off x="1646201" y="3839565"/>
                <a:ext cx="52560" cy="69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0E25A11-57B6-A050-67A2-DA951D0C4C3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37561" y="3830925"/>
                  <a:ext cx="70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BD61E17-AB34-E699-CB28-1F1BC2BBC6AE}"/>
                    </a:ext>
                  </a:extLst>
                </p14:cNvPr>
                <p14:cNvContentPartPr/>
                <p14:nvPr/>
              </p14:nvContentPartPr>
              <p14:xfrm>
                <a:off x="1691561" y="3744885"/>
                <a:ext cx="101520" cy="1749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BD61E17-AB34-E699-CB28-1F1BC2BBC6A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82561" y="3736245"/>
                  <a:ext cx="11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67F5078-0CC0-156D-83C4-FFE750050193}"/>
                    </a:ext>
                  </a:extLst>
                </p14:cNvPr>
                <p14:cNvContentPartPr/>
                <p14:nvPr/>
              </p14:nvContentPartPr>
              <p14:xfrm>
                <a:off x="1826921" y="3827685"/>
                <a:ext cx="63360" cy="766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67F5078-0CC0-156D-83C4-FFE7500501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17921" y="3818685"/>
                  <a:ext cx="8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3DCBC47-B4EF-0A3C-6817-4E4842F55068}"/>
                    </a:ext>
                  </a:extLst>
                </p14:cNvPr>
                <p14:cNvContentPartPr/>
                <p14:nvPr/>
              </p14:nvContentPartPr>
              <p14:xfrm>
                <a:off x="1926641" y="3736605"/>
                <a:ext cx="113040" cy="144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3DCBC47-B4EF-0A3C-6817-4E4842F550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18001" y="3727605"/>
                  <a:ext cx="130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54996E8-2ECF-9C98-5EC8-4339554EB502}"/>
                    </a:ext>
                  </a:extLst>
                </p14:cNvPr>
                <p14:cNvContentPartPr/>
                <p14:nvPr/>
              </p14:nvContentPartPr>
              <p14:xfrm>
                <a:off x="2125361" y="3866925"/>
                <a:ext cx="6480" cy="18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54996E8-2ECF-9C98-5EC8-4339554EB50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16361" y="3857925"/>
                  <a:ext cx="2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268826B-3733-67CD-6832-5424373B670F}"/>
                    </a:ext>
                  </a:extLst>
                </p14:cNvPr>
                <p14:cNvContentPartPr/>
                <p14:nvPr/>
              </p14:nvContentPartPr>
              <p14:xfrm>
                <a:off x="554321" y="4125765"/>
                <a:ext cx="88920" cy="108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268826B-3733-67CD-6832-5424373B670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5321" y="4116765"/>
                  <a:ext cx="10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A3C3FC9-E378-67DD-C001-00D0BC7C4B45}"/>
                    </a:ext>
                  </a:extLst>
                </p14:cNvPr>
                <p14:cNvContentPartPr/>
                <p14:nvPr/>
              </p14:nvContentPartPr>
              <p14:xfrm>
                <a:off x="703721" y="4126485"/>
                <a:ext cx="109800" cy="104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A3C3FC9-E378-67DD-C001-00D0BC7C4B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5081" y="4117485"/>
                  <a:ext cx="127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6ED502B-33AF-CDED-378D-204FAEF28995}"/>
                    </a:ext>
                  </a:extLst>
                </p14:cNvPr>
                <p14:cNvContentPartPr/>
                <p14:nvPr/>
              </p14:nvContentPartPr>
              <p14:xfrm>
                <a:off x="843761" y="4138005"/>
                <a:ext cx="84960" cy="918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6ED502B-33AF-CDED-378D-204FAEF2899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5121" y="4129365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8395F02-6322-FDAC-F1E0-FA595E627B1E}"/>
                    </a:ext>
                  </a:extLst>
                </p14:cNvPr>
                <p14:cNvContentPartPr/>
                <p14:nvPr/>
              </p14:nvContentPartPr>
              <p14:xfrm>
                <a:off x="953561" y="4051605"/>
                <a:ext cx="89280" cy="1321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8395F02-6322-FDAC-F1E0-FA595E627B1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4921" y="4042965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0DBD83E-CFEF-92AC-16E9-413CCCD0A730}"/>
                    </a:ext>
                  </a:extLst>
                </p14:cNvPr>
                <p14:cNvContentPartPr/>
                <p14:nvPr/>
              </p14:nvContentPartPr>
              <p14:xfrm>
                <a:off x="1018361" y="4033965"/>
                <a:ext cx="122760" cy="162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0DBD83E-CFEF-92AC-16E9-413CCCD0A7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9361" y="4024965"/>
                  <a:ext cx="140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0D0EEB9-C62F-05BD-97D4-591C29C188EA}"/>
                    </a:ext>
                  </a:extLst>
                </p14:cNvPr>
                <p14:cNvContentPartPr/>
                <p14:nvPr/>
              </p14:nvContentPartPr>
              <p14:xfrm>
                <a:off x="1205201" y="4179045"/>
                <a:ext cx="5040" cy="147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0D0EEB9-C62F-05BD-97D4-591C29C188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96561" y="4170405"/>
                  <a:ext cx="2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BC97C50-3BF0-8361-EB8D-99094422D8C6}"/>
                    </a:ext>
                  </a:extLst>
                </p14:cNvPr>
                <p14:cNvContentPartPr/>
                <p14:nvPr/>
              </p14:nvContentPartPr>
              <p14:xfrm>
                <a:off x="1358201" y="4066365"/>
                <a:ext cx="14400" cy="1267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BC97C50-3BF0-8361-EB8D-99094422D8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49561" y="4057365"/>
                  <a:ext cx="32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FEBE966-4B89-2C1B-62F0-20B1E9CEAB09}"/>
                    </a:ext>
                  </a:extLst>
                </p14:cNvPr>
                <p14:cNvContentPartPr/>
                <p14:nvPr/>
              </p14:nvContentPartPr>
              <p14:xfrm>
                <a:off x="1295921" y="4037925"/>
                <a:ext cx="120600" cy="112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FEBE966-4B89-2C1B-62F0-20B1E9CEAB0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86921" y="4029285"/>
                  <a:ext cx="138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18E0214-4C03-E7D3-CCC1-EBE907D5E0DB}"/>
                    </a:ext>
                  </a:extLst>
                </p14:cNvPr>
                <p14:cNvContentPartPr/>
                <p14:nvPr/>
              </p14:nvContentPartPr>
              <p14:xfrm>
                <a:off x="1419761" y="4115685"/>
                <a:ext cx="180000" cy="766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18E0214-4C03-E7D3-CCC1-EBE907D5E0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10761" y="4107045"/>
                  <a:ext cx="197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3CB8225-2575-4A8C-6700-C419F823917D}"/>
                    </a:ext>
                  </a:extLst>
                </p14:cNvPr>
                <p14:cNvContentPartPr/>
                <p14:nvPr/>
              </p14:nvContentPartPr>
              <p14:xfrm>
                <a:off x="1621001" y="4043685"/>
                <a:ext cx="100440" cy="138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3CB8225-2575-4A8C-6700-C419F823917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12361" y="4035045"/>
                  <a:ext cx="118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FBE1AAD-73B8-5682-E871-FC40DEB23AC3}"/>
                    </a:ext>
                  </a:extLst>
                </p14:cNvPr>
                <p14:cNvContentPartPr/>
                <p14:nvPr/>
              </p14:nvContentPartPr>
              <p14:xfrm>
                <a:off x="1689401" y="4134045"/>
                <a:ext cx="58320" cy="30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FBE1AAD-73B8-5682-E871-FC40DEB23AC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80761" y="4125045"/>
                  <a:ext cx="7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EDE3D7-05D8-F53A-73A7-EE481BBC53F7}"/>
                    </a:ext>
                  </a:extLst>
                </p14:cNvPr>
                <p14:cNvContentPartPr/>
                <p14:nvPr/>
              </p14:nvContentPartPr>
              <p14:xfrm>
                <a:off x="1779041" y="4010925"/>
                <a:ext cx="23400" cy="181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EDE3D7-05D8-F53A-73A7-EE481BBC53F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70041" y="4002285"/>
                  <a:ext cx="4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57459F-D3D2-9C76-C077-B13646B1047C}"/>
                    </a:ext>
                  </a:extLst>
                </p14:cNvPr>
                <p14:cNvContentPartPr/>
                <p14:nvPr/>
              </p14:nvContentPartPr>
              <p14:xfrm>
                <a:off x="1743761" y="4117125"/>
                <a:ext cx="120600" cy="180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57459F-D3D2-9C76-C077-B13646B104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34761" y="4108485"/>
                  <a:ext cx="138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A39708D-96F8-10AB-3E82-0F7C967EA0C9}"/>
                    </a:ext>
                  </a:extLst>
                </p14:cNvPr>
                <p14:cNvContentPartPr/>
                <p14:nvPr/>
              </p14:nvContentPartPr>
              <p14:xfrm>
                <a:off x="1878041" y="4031445"/>
                <a:ext cx="23400" cy="1231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A39708D-96F8-10AB-3E82-0F7C967EA0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69041" y="4022445"/>
                  <a:ext cx="41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C8E119C-4073-3DEE-1767-D8D2E1A9E6B5}"/>
                    </a:ext>
                  </a:extLst>
                </p14:cNvPr>
                <p14:cNvContentPartPr/>
                <p14:nvPr/>
              </p14:nvContentPartPr>
              <p14:xfrm>
                <a:off x="1976321" y="4111365"/>
                <a:ext cx="102600" cy="442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C8E119C-4073-3DEE-1767-D8D2E1A9E6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67681" y="4102725"/>
                  <a:ext cx="120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94CB028-3B0C-4C3C-B2BC-18691488E90E}"/>
                    </a:ext>
                  </a:extLst>
                </p14:cNvPr>
                <p14:cNvContentPartPr/>
                <p14:nvPr/>
              </p14:nvContentPartPr>
              <p14:xfrm>
                <a:off x="2101241" y="4057725"/>
                <a:ext cx="63000" cy="1011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94CB028-3B0C-4C3C-B2BC-18691488E9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92241" y="4049085"/>
                  <a:ext cx="8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E4D53C7-044A-86DC-F799-C80834ECB378}"/>
                    </a:ext>
                  </a:extLst>
                </p14:cNvPr>
                <p14:cNvContentPartPr/>
                <p14:nvPr/>
              </p14:nvContentPartPr>
              <p14:xfrm>
                <a:off x="2213561" y="3965925"/>
                <a:ext cx="230400" cy="233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E4D53C7-044A-86DC-F799-C80834ECB37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04561" y="3957285"/>
                  <a:ext cx="248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D59C25E-E60E-27F9-0BD4-3525050081FA}"/>
                    </a:ext>
                  </a:extLst>
                </p14:cNvPr>
                <p14:cNvContentPartPr/>
                <p14:nvPr/>
              </p14:nvContentPartPr>
              <p14:xfrm>
                <a:off x="2506961" y="4122525"/>
                <a:ext cx="4680" cy="9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D59C25E-E60E-27F9-0BD4-3525050081F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498321" y="4113525"/>
                  <a:ext cx="2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2E1E4A0-DA31-6C0D-E609-60084D337043}"/>
                    </a:ext>
                  </a:extLst>
                </p14:cNvPr>
                <p14:cNvContentPartPr/>
                <p14:nvPr/>
              </p14:nvContentPartPr>
              <p14:xfrm>
                <a:off x="634601" y="3927405"/>
                <a:ext cx="1443240" cy="1483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2E1E4A0-DA31-6C0D-E609-60084D33704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5601" y="3918765"/>
                  <a:ext cx="1460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B7674AE-BFC3-2322-B3A6-A390A7D29549}"/>
                    </a:ext>
                  </a:extLst>
                </p14:cNvPr>
                <p14:cNvContentPartPr/>
                <p14:nvPr/>
              </p14:nvContentPartPr>
              <p14:xfrm>
                <a:off x="692921" y="4221525"/>
                <a:ext cx="919800" cy="68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B7674AE-BFC3-2322-B3A6-A390A7D295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3921" y="4212525"/>
                  <a:ext cx="93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4C39479-731D-2C03-7B36-FEF3E5530EF7}"/>
                    </a:ext>
                  </a:extLst>
                </p14:cNvPr>
                <p14:cNvContentPartPr/>
                <p14:nvPr/>
              </p14:nvContentPartPr>
              <p14:xfrm>
                <a:off x="536681" y="4363005"/>
                <a:ext cx="80640" cy="79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4C39479-731D-2C03-7B36-FEF3E5530EF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7681" y="4354365"/>
                  <a:ext cx="98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CCEA5E-315B-F3AD-62FF-030A1B32337F}"/>
                    </a:ext>
                  </a:extLst>
                </p14:cNvPr>
                <p14:cNvContentPartPr/>
                <p14:nvPr/>
              </p14:nvContentPartPr>
              <p14:xfrm>
                <a:off x="699761" y="4396845"/>
                <a:ext cx="63360" cy="1429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CCEA5E-315B-F3AD-62FF-030A1B32337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1121" y="4388205"/>
                  <a:ext cx="81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4A267EB-7AAE-1C4A-2989-D70C4FAC487A}"/>
                    </a:ext>
                  </a:extLst>
                </p14:cNvPr>
                <p14:cNvContentPartPr/>
                <p14:nvPr/>
              </p14:nvContentPartPr>
              <p14:xfrm>
                <a:off x="792281" y="4383525"/>
                <a:ext cx="86760" cy="1328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4A267EB-7AAE-1C4A-2989-D70C4FAC487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3641" y="4374885"/>
                  <a:ext cx="10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C8C0726-6E06-E1EC-F770-51EADA8C2353}"/>
                    </a:ext>
                  </a:extLst>
                </p14:cNvPr>
                <p14:cNvContentPartPr/>
                <p14:nvPr/>
              </p14:nvContentPartPr>
              <p14:xfrm>
                <a:off x="895241" y="4431405"/>
                <a:ext cx="73080" cy="64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C8C0726-6E06-E1EC-F770-51EADA8C235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6601" y="4422405"/>
                  <a:ext cx="90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E039C86-3F5A-AFE9-D331-321CC12D8AEE}"/>
                    </a:ext>
                  </a:extLst>
                </p14:cNvPr>
                <p14:cNvContentPartPr/>
                <p14:nvPr/>
              </p14:nvContentPartPr>
              <p14:xfrm>
                <a:off x="991361" y="4409805"/>
                <a:ext cx="108000" cy="828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E039C86-3F5A-AFE9-D331-321CC12D8AE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2361" y="4400805"/>
                  <a:ext cx="12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0213D02-B905-AA4A-5ED9-ABFF1ACDC11E}"/>
                    </a:ext>
                  </a:extLst>
                </p14:cNvPr>
                <p14:cNvContentPartPr/>
                <p14:nvPr/>
              </p14:nvContentPartPr>
              <p14:xfrm>
                <a:off x="1109441" y="4334925"/>
                <a:ext cx="532080" cy="141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0213D02-B905-AA4A-5ED9-ABFF1ACDC11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0801" y="4325925"/>
                  <a:ext cx="549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B80F0BF-776E-2B04-F0D1-B6165C8C50E1}"/>
                    </a:ext>
                  </a:extLst>
                </p14:cNvPr>
                <p14:cNvContentPartPr/>
                <p14:nvPr/>
              </p14:nvContentPartPr>
              <p14:xfrm>
                <a:off x="1830521" y="4328805"/>
                <a:ext cx="140400" cy="1339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B80F0BF-776E-2B04-F0D1-B6165C8C50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21881" y="4319805"/>
                  <a:ext cx="158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5A0B704-1EDF-2377-C916-1F41EAE1677D}"/>
                    </a:ext>
                  </a:extLst>
                </p14:cNvPr>
                <p14:cNvContentPartPr/>
                <p14:nvPr/>
              </p14:nvContentPartPr>
              <p14:xfrm>
                <a:off x="1997561" y="4369125"/>
                <a:ext cx="27360" cy="79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5A0B704-1EDF-2377-C916-1F41EAE1677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88561" y="4360485"/>
                  <a:ext cx="4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191E69F-A1E2-0E69-B886-A3A61424A350}"/>
                    </a:ext>
                  </a:extLst>
                </p14:cNvPr>
                <p14:cNvContentPartPr/>
                <p14:nvPr/>
              </p14:nvContentPartPr>
              <p14:xfrm>
                <a:off x="2044001" y="4375965"/>
                <a:ext cx="137880" cy="60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191E69F-A1E2-0E69-B886-A3A61424A35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35361" y="4367325"/>
                  <a:ext cx="155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57134BC-97B7-A6BC-1F8E-131BD303B64E}"/>
                    </a:ext>
                  </a:extLst>
                </p14:cNvPr>
                <p14:cNvContentPartPr/>
                <p14:nvPr/>
              </p14:nvContentPartPr>
              <p14:xfrm>
                <a:off x="2209241" y="4351125"/>
                <a:ext cx="61200" cy="597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57134BC-97B7-A6BC-1F8E-131BD303B64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00241" y="4342125"/>
                  <a:ext cx="78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8694F00-35D7-1884-1053-5B6E36EB9E8F}"/>
                    </a:ext>
                  </a:extLst>
                </p14:cNvPr>
                <p14:cNvContentPartPr/>
                <p14:nvPr/>
              </p14:nvContentPartPr>
              <p14:xfrm>
                <a:off x="2217521" y="4382805"/>
                <a:ext cx="54000" cy="10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8694F00-35D7-1884-1053-5B6E36EB9E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08521" y="4374165"/>
                  <a:ext cx="7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96656F4-2FF1-92D2-758D-0631B458EB56}"/>
                    </a:ext>
                  </a:extLst>
                </p14:cNvPr>
                <p14:cNvContentPartPr/>
                <p14:nvPr/>
              </p14:nvContentPartPr>
              <p14:xfrm>
                <a:off x="2292401" y="4307925"/>
                <a:ext cx="165600" cy="162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96656F4-2FF1-92D2-758D-0631B458EB5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83761" y="4299285"/>
                  <a:ext cx="183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7BD2784-CC46-8BB0-6BCB-CA03EE1BA09A}"/>
                    </a:ext>
                  </a:extLst>
                </p14:cNvPr>
                <p14:cNvContentPartPr/>
                <p14:nvPr/>
              </p14:nvContentPartPr>
              <p14:xfrm>
                <a:off x="2471681" y="4221525"/>
                <a:ext cx="160920" cy="1465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7BD2784-CC46-8BB0-6BCB-CA03EE1BA09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62681" y="4212885"/>
                  <a:ext cx="178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917EF82-685F-A5A3-3D20-0ABCEE180624}"/>
                    </a:ext>
                  </a:extLst>
                </p14:cNvPr>
                <p14:cNvContentPartPr/>
                <p14:nvPr/>
              </p14:nvContentPartPr>
              <p14:xfrm>
                <a:off x="2641241" y="4185525"/>
                <a:ext cx="309240" cy="1591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917EF82-685F-A5A3-3D20-0ABCEE18062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32601" y="4176525"/>
                  <a:ext cx="32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7B1A578-88F6-4D4D-CD2C-1FAB09678F11}"/>
                    </a:ext>
                  </a:extLst>
                </p14:cNvPr>
                <p14:cNvContentPartPr/>
                <p14:nvPr/>
              </p14:nvContentPartPr>
              <p14:xfrm>
                <a:off x="2989001" y="4117845"/>
                <a:ext cx="229680" cy="2066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7B1A578-88F6-4D4D-CD2C-1FAB09678F1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80361" y="4108845"/>
                  <a:ext cx="247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17F2EA3-EB15-789A-CB7E-885259EC6E6A}"/>
                    </a:ext>
                  </a:extLst>
                </p14:cNvPr>
                <p14:cNvContentPartPr/>
                <p14:nvPr/>
              </p14:nvContentPartPr>
              <p14:xfrm>
                <a:off x="3078641" y="4117845"/>
                <a:ext cx="78120" cy="28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17F2EA3-EB15-789A-CB7E-885259EC6E6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070001" y="4108845"/>
                  <a:ext cx="95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B0476FC-D8F0-7828-6C73-481BD7B0647D}"/>
                    </a:ext>
                  </a:extLst>
                </p14:cNvPr>
                <p14:cNvContentPartPr/>
                <p14:nvPr/>
              </p14:nvContentPartPr>
              <p14:xfrm>
                <a:off x="3257921" y="4047645"/>
                <a:ext cx="99360" cy="3398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B0476FC-D8F0-7828-6C73-481BD7B0647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48921" y="4038645"/>
                  <a:ext cx="117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7A1847D-6565-FE33-459A-603466F3DC64}"/>
                    </a:ext>
                  </a:extLst>
                </p14:cNvPr>
                <p14:cNvContentPartPr/>
                <p14:nvPr/>
              </p14:nvContentPartPr>
              <p14:xfrm>
                <a:off x="243281" y="3631125"/>
                <a:ext cx="1161360" cy="80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7A1847D-6565-FE33-459A-603466F3DC6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4641" y="3622125"/>
                  <a:ext cx="1179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9D32D433-D4BF-8517-3DD8-5A7DF7E13DCE}"/>
              </a:ext>
            </a:extLst>
          </p:cNvPr>
          <p:cNvGrpSpPr/>
          <p:nvPr/>
        </p:nvGrpSpPr>
        <p:grpSpPr>
          <a:xfrm>
            <a:off x="1452521" y="4594125"/>
            <a:ext cx="1230840" cy="370800"/>
            <a:chOff x="1452521" y="4594125"/>
            <a:chExt cx="123084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91A862E-2617-3C99-8604-DA67E6138512}"/>
                    </a:ext>
                  </a:extLst>
                </p14:cNvPr>
                <p14:cNvContentPartPr/>
                <p14:nvPr/>
              </p14:nvContentPartPr>
              <p14:xfrm>
                <a:off x="1464401" y="4639485"/>
                <a:ext cx="30240" cy="1602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91A862E-2617-3C99-8604-DA67E613851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55761" y="4630845"/>
                  <a:ext cx="47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6DFF75F-D77D-3FE9-FCA3-FAC3D8D12B5D}"/>
                    </a:ext>
                  </a:extLst>
                </p14:cNvPr>
                <p14:cNvContentPartPr/>
                <p14:nvPr/>
              </p14:nvContentPartPr>
              <p14:xfrm>
                <a:off x="1452521" y="4618605"/>
                <a:ext cx="162000" cy="385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6DFF75F-D77D-3FE9-FCA3-FAC3D8D12B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443881" y="4609605"/>
                  <a:ext cx="179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BDF9429-5BF7-830A-71E5-6BEBAAF70410}"/>
                    </a:ext>
                  </a:extLst>
                </p14:cNvPr>
                <p14:cNvContentPartPr/>
                <p14:nvPr/>
              </p14:nvContentPartPr>
              <p14:xfrm>
                <a:off x="1507241" y="4690965"/>
                <a:ext cx="105120" cy="1382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BDF9429-5BF7-830A-71E5-6BEBAAF7041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498241" y="4682325"/>
                  <a:ext cx="122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C203896-B3B5-5373-8700-8ECF1FC4E93C}"/>
                    </a:ext>
                  </a:extLst>
                </p14:cNvPr>
                <p14:cNvContentPartPr/>
                <p14:nvPr/>
              </p14:nvContentPartPr>
              <p14:xfrm>
                <a:off x="1671761" y="4684125"/>
                <a:ext cx="185760" cy="1198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C203896-B3B5-5373-8700-8ECF1FC4E93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663121" y="4675485"/>
                  <a:ext cx="20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9601034-7E0D-5F61-9AB1-B7B4B1B968E0}"/>
                    </a:ext>
                  </a:extLst>
                </p14:cNvPr>
                <p14:cNvContentPartPr/>
                <p14:nvPr/>
              </p14:nvContentPartPr>
              <p14:xfrm>
                <a:off x="1860041" y="4594125"/>
                <a:ext cx="103320" cy="2152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9601034-7E0D-5F61-9AB1-B7B4B1B968E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51041" y="4585485"/>
                  <a:ext cx="120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38FADEE-F2C1-BBAC-CFD2-A3044776F532}"/>
                    </a:ext>
                  </a:extLst>
                </p14:cNvPr>
                <p14:cNvContentPartPr/>
                <p14:nvPr/>
              </p14:nvContentPartPr>
              <p14:xfrm>
                <a:off x="2027441" y="4685925"/>
                <a:ext cx="68040" cy="93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38FADEE-F2C1-BBAC-CFD2-A3044776F53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018441" y="4676925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E55BEA6-53D7-5409-653C-14AFAB0AD765}"/>
                    </a:ext>
                  </a:extLst>
                </p14:cNvPr>
                <p14:cNvContentPartPr/>
                <p14:nvPr/>
              </p14:nvContentPartPr>
              <p14:xfrm>
                <a:off x="2132921" y="4680165"/>
                <a:ext cx="116640" cy="993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E55BEA6-53D7-5409-653C-14AFAB0AD76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24281" y="4671165"/>
                  <a:ext cx="134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F39089D-6375-B5B8-AB23-12E8034F5653}"/>
                    </a:ext>
                  </a:extLst>
                </p14:cNvPr>
                <p14:cNvContentPartPr/>
                <p14:nvPr/>
              </p14:nvContentPartPr>
              <p14:xfrm>
                <a:off x="2277281" y="4688085"/>
                <a:ext cx="74520" cy="2768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F39089D-6375-B5B8-AB23-12E8034F565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68281" y="4679085"/>
                  <a:ext cx="92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6D9EE20-B797-3FB1-DD99-4B1ED5406624}"/>
                    </a:ext>
                  </a:extLst>
                </p14:cNvPr>
                <p14:cNvContentPartPr/>
                <p14:nvPr/>
              </p14:nvContentPartPr>
              <p14:xfrm>
                <a:off x="2532161" y="4671165"/>
                <a:ext cx="151200" cy="295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6D9EE20-B797-3FB1-DD99-4B1ED540662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23161" y="4662525"/>
                  <a:ext cx="1688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uppieren 442">
            <a:extLst>
              <a:ext uri="{FF2B5EF4-FFF2-40B4-BE49-F238E27FC236}">
                <a16:creationId xmlns:a16="http://schemas.microsoft.com/office/drawing/2014/main" id="{57FDD485-F81F-6E2E-B78A-4D472416B436}"/>
              </a:ext>
            </a:extLst>
          </p:cNvPr>
          <p:cNvGrpSpPr/>
          <p:nvPr/>
        </p:nvGrpSpPr>
        <p:grpSpPr>
          <a:xfrm>
            <a:off x="2912681" y="4528605"/>
            <a:ext cx="822600" cy="231840"/>
            <a:chOff x="2912681" y="4528605"/>
            <a:chExt cx="8226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358841D-2850-23D2-CBA8-F0C770C2DBF2}"/>
                    </a:ext>
                  </a:extLst>
                </p14:cNvPr>
                <p14:cNvContentPartPr/>
                <p14:nvPr/>
              </p14:nvContentPartPr>
              <p14:xfrm>
                <a:off x="2912681" y="4581885"/>
                <a:ext cx="129600" cy="153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358841D-2850-23D2-CBA8-F0C770C2DBF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904041" y="4572885"/>
                  <a:ext cx="147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AA923FE-DB84-136F-C7DE-0C77A5E0C31F}"/>
                    </a:ext>
                  </a:extLst>
                </p14:cNvPr>
                <p14:cNvContentPartPr/>
                <p14:nvPr/>
              </p14:nvContentPartPr>
              <p14:xfrm>
                <a:off x="2994401" y="4661445"/>
                <a:ext cx="61920" cy="633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AA923FE-DB84-136F-C7DE-0C77A5E0C31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85761" y="4652445"/>
                  <a:ext cx="79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F903621-409D-3FEF-FC81-2B4A00203B39}"/>
                    </a:ext>
                  </a:extLst>
                </p14:cNvPr>
                <p14:cNvContentPartPr/>
                <p14:nvPr/>
              </p14:nvContentPartPr>
              <p14:xfrm>
                <a:off x="3103121" y="4626885"/>
                <a:ext cx="230760" cy="1335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F903621-409D-3FEF-FC81-2B4A00203B3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94481" y="4618245"/>
                  <a:ext cx="24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C41E6E4-857C-6DC5-8F7A-B292CDBA5A3A}"/>
                    </a:ext>
                  </a:extLst>
                </p14:cNvPr>
                <p14:cNvContentPartPr/>
                <p14:nvPr/>
              </p14:nvContentPartPr>
              <p14:xfrm>
                <a:off x="3373481" y="4528605"/>
                <a:ext cx="361800" cy="211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C41E6E4-857C-6DC5-8F7A-B292CDBA5A3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64481" y="4519605"/>
                  <a:ext cx="3794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089DDD14-7932-972A-2A50-126B272237E2}"/>
              </a:ext>
            </a:extLst>
          </p:cNvPr>
          <p:cNvGrpSpPr/>
          <p:nvPr/>
        </p:nvGrpSpPr>
        <p:grpSpPr>
          <a:xfrm>
            <a:off x="1020881" y="4912365"/>
            <a:ext cx="1539360" cy="399960"/>
            <a:chOff x="1020881" y="4912365"/>
            <a:chExt cx="153936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903DBD4-3612-DEEA-B9F5-2619A4103329}"/>
                    </a:ext>
                  </a:extLst>
                </p14:cNvPr>
                <p14:cNvContentPartPr/>
                <p14:nvPr/>
              </p14:nvContentPartPr>
              <p14:xfrm>
                <a:off x="1525961" y="4912365"/>
                <a:ext cx="154440" cy="1440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903DBD4-3612-DEEA-B9F5-2619A410332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17321" y="4903365"/>
                  <a:ext cx="172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991B84A-7B12-F1A1-A10F-456E930DF907}"/>
                    </a:ext>
                  </a:extLst>
                </p14:cNvPr>
                <p14:cNvContentPartPr/>
                <p14:nvPr/>
              </p14:nvContentPartPr>
              <p14:xfrm>
                <a:off x="1425521" y="4947285"/>
                <a:ext cx="145800" cy="1908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991B84A-7B12-F1A1-A10F-456E930DF90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416521" y="4938285"/>
                  <a:ext cx="163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710C764-0334-3D91-8CE5-1DF2E24D5E5B}"/>
                    </a:ext>
                  </a:extLst>
                </p14:cNvPr>
                <p14:cNvContentPartPr/>
                <p14:nvPr/>
              </p14:nvContentPartPr>
              <p14:xfrm>
                <a:off x="1020881" y="5115045"/>
                <a:ext cx="163440" cy="195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710C764-0334-3D91-8CE5-1DF2E24D5E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12241" y="5106045"/>
                  <a:ext cx="181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D3BF703-074A-E211-23CE-97C12B95A0D6}"/>
                    </a:ext>
                  </a:extLst>
                </p14:cNvPr>
                <p14:cNvContentPartPr/>
                <p14:nvPr/>
              </p14:nvContentPartPr>
              <p14:xfrm>
                <a:off x="1200881" y="5201085"/>
                <a:ext cx="190440" cy="961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D3BF703-074A-E211-23CE-97C12B95A0D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92241" y="5192445"/>
                  <a:ext cx="208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4187C56D-163C-4A1D-0B21-1456BDB51DE4}"/>
                    </a:ext>
                  </a:extLst>
                </p14:cNvPr>
                <p14:cNvContentPartPr/>
                <p14:nvPr/>
              </p14:nvContentPartPr>
              <p14:xfrm>
                <a:off x="1354241" y="5151765"/>
                <a:ext cx="18000" cy="2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4187C56D-163C-4A1D-0B21-1456BDB51D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5241" y="5143125"/>
                  <a:ext cx="35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F71878F-9CC7-C7A7-6B16-7609CDFB3374}"/>
                    </a:ext>
                  </a:extLst>
                </p14:cNvPr>
                <p14:cNvContentPartPr/>
                <p14:nvPr/>
              </p14:nvContentPartPr>
              <p14:xfrm>
                <a:off x="1432721" y="5173365"/>
                <a:ext cx="105480" cy="123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F71878F-9CC7-C7A7-6B16-7609CDFB337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24081" y="5164365"/>
                  <a:ext cx="123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B5E707F-24B7-88AD-621A-F8F0E52C778E}"/>
                    </a:ext>
                  </a:extLst>
                </p14:cNvPr>
                <p14:cNvContentPartPr/>
                <p14:nvPr/>
              </p14:nvContentPartPr>
              <p14:xfrm>
                <a:off x="1775441" y="5186325"/>
                <a:ext cx="72360" cy="92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B5E707F-24B7-88AD-621A-F8F0E52C778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66441" y="5177325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AF289E94-7BDB-FE5A-13C2-81FAFD0DD4C2}"/>
                    </a:ext>
                  </a:extLst>
                </p14:cNvPr>
                <p14:cNvContentPartPr/>
                <p14:nvPr/>
              </p14:nvContentPartPr>
              <p14:xfrm>
                <a:off x="1764641" y="5173725"/>
                <a:ext cx="111240" cy="88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AF289E94-7BDB-FE5A-13C2-81FAFD0DD4C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755641" y="5165085"/>
                  <a:ext cx="128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F17C7D6-F715-6E46-C4ED-C94EB20E7806}"/>
                    </a:ext>
                  </a:extLst>
                </p14:cNvPr>
                <p14:cNvContentPartPr/>
                <p14:nvPr/>
              </p14:nvContentPartPr>
              <p14:xfrm>
                <a:off x="2058761" y="5065005"/>
                <a:ext cx="82440" cy="1980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F17C7D6-F715-6E46-C4ED-C94EB20E780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050121" y="5056365"/>
                  <a:ext cx="100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67D5C74-A382-EE83-19C8-3B6741EC7D94}"/>
                    </a:ext>
                  </a:extLst>
                </p14:cNvPr>
                <p14:cNvContentPartPr/>
                <p14:nvPr/>
              </p14:nvContentPartPr>
              <p14:xfrm>
                <a:off x="2213921" y="5104965"/>
                <a:ext cx="182520" cy="918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67D5C74-A382-EE83-19C8-3B6741EC7D9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04921" y="5095965"/>
                  <a:ext cx="200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B41C76F-0BA1-B717-998E-900B7C657752}"/>
                    </a:ext>
                  </a:extLst>
                </p14:cNvPr>
                <p14:cNvContentPartPr/>
                <p14:nvPr/>
              </p14:nvContentPartPr>
              <p14:xfrm>
                <a:off x="2437121" y="5103885"/>
                <a:ext cx="123120" cy="2084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B41C76F-0BA1-B717-998E-900B7C65775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28121" y="5095245"/>
                  <a:ext cx="1407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099060C6-9E28-83D1-2211-38BE7E8293CC}"/>
                  </a:ext>
                </a:extLst>
              </p14:cNvPr>
              <p14:cNvContentPartPr/>
              <p14:nvPr/>
            </p14:nvContentPartPr>
            <p14:xfrm>
              <a:off x="2761121" y="5103525"/>
              <a:ext cx="127800" cy="936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099060C6-9E28-83D1-2211-38BE7E8293CC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752481" y="5094525"/>
                <a:ext cx="1454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A916A088-C9DE-D966-179F-331F5B823976}"/>
              </a:ext>
            </a:extLst>
          </p:cNvPr>
          <p:cNvGrpSpPr/>
          <p:nvPr/>
        </p:nvGrpSpPr>
        <p:grpSpPr>
          <a:xfrm>
            <a:off x="3087641" y="4918485"/>
            <a:ext cx="795240" cy="221400"/>
            <a:chOff x="3087641" y="4918485"/>
            <a:chExt cx="7952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00516E8-0281-322E-D595-AF39EC3D8BA3}"/>
                    </a:ext>
                  </a:extLst>
                </p14:cNvPr>
                <p14:cNvContentPartPr/>
                <p14:nvPr/>
              </p14:nvContentPartPr>
              <p14:xfrm>
                <a:off x="3087641" y="4984365"/>
                <a:ext cx="164160" cy="128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00516E8-0281-322E-D595-AF39EC3D8BA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078641" y="4975365"/>
                  <a:ext cx="181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22E8830B-691A-BB30-FFBB-772922E30699}"/>
                    </a:ext>
                  </a:extLst>
                </p14:cNvPr>
                <p14:cNvContentPartPr/>
                <p14:nvPr/>
              </p14:nvContentPartPr>
              <p14:xfrm>
                <a:off x="3199961" y="5029365"/>
                <a:ext cx="42120" cy="961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22E8830B-691A-BB30-FFBB-772922E3069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91321" y="5020725"/>
                  <a:ext cx="59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BC67C46-A0C5-F25D-309B-9D631B965B95}"/>
                    </a:ext>
                  </a:extLst>
                </p14:cNvPr>
                <p14:cNvContentPartPr/>
                <p14:nvPr/>
              </p14:nvContentPartPr>
              <p14:xfrm>
                <a:off x="3284921" y="5056005"/>
                <a:ext cx="102240" cy="838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BC67C46-A0C5-F25D-309B-9D631B965B9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275921" y="5047365"/>
                  <a:ext cx="11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5320366-3272-4BE2-609A-0AD73CE33FF0}"/>
                    </a:ext>
                  </a:extLst>
                </p14:cNvPr>
                <p14:cNvContentPartPr/>
                <p14:nvPr/>
              </p14:nvContentPartPr>
              <p14:xfrm>
                <a:off x="3426041" y="5035845"/>
                <a:ext cx="88560" cy="990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5320366-3272-4BE2-609A-0AD73CE33FF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17401" y="5026845"/>
                  <a:ext cx="106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C9E0C5C-CAAA-004C-9D3F-EF23CB5AB243}"/>
                    </a:ext>
                  </a:extLst>
                </p14:cNvPr>
                <p14:cNvContentPartPr/>
                <p14:nvPr/>
              </p14:nvContentPartPr>
              <p14:xfrm>
                <a:off x="3538361" y="4918485"/>
                <a:ext cx="344520" cy="204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C9E0C5C-CAAA-004C-9D3F-EF23CB5AB24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29721" y="4909845"/>
                  <a:ext cx="36216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BEC4D560-06C9-56CC-D2FA-3AC668DED2BF}"/>
              </a:ext>
            </a:extLst>
          </p:cNvPr>
          <p:cNvGrpSpPr/>
          <p:nvPr/>
        </p:nvGrpSpPr>
        <p:grpSpPr>
          <a:xfrm>
            <a:off x="1076681" y="5522205"/>
            <a:ext cx="471240" cy="280440"/>
            <a:chOff x="1076681" y="5522205"/>
            <a:chExt cx="47124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306D05C-0A5D-DE92-92B8-A764A1C930D3}"/>
                    </a:ext>
                  </a:extLst>
                </p14:cNvPr>
                <p14:cNvContentPartPr/>
                <p14:nvPr/>
              </p14:nvContentPartPr>
              <p14:xfrm>
                <a:off x="1076681" y="5599245"/>
                <a:ext cx="95760" cy="203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306D05C-0A5D-DE92-92B8-A764A1C930D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68041" y="5590245"/>
                  <a:ext cx="11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83D5D0E-9F4C-6178-1810-EEE37D50CFB7}"/>
                    </a:ext>
                  </a:extLst>
                </p14:cNvPr>
                <p14:cNvContentPartPr/>
                <p14:nvPr/>
              </p14:nvContentPartPr>
              <p14:xfrm>
                <a:off x="1233641" y="5534445"/>
                <a:ext cx="77760" cy="2019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83D5D0E-9F4C-6178-1810-EEE37D50CFB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224641" y="5525805"/>
                  <a:ext cx="95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B9288B5-7DC2-6EB7-65C0-F85105E0F782}"/>
                    </a:ext>
                  </a:extLst>
                </p14:cNvPr>
                <p14:cNvContentPartPr/>
                <p14:nvPr/>
              </p14:nvContentPartPr>
              <p14:xfrm>
                <a:off x="1341281" y="5586645"/>
                <a:ext cx="67320" cy="1422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B9288B5-7DC2-6EB7-65C0-F85105E0F78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332281" y="5578005"/>
                  <a:ext cx="84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583949A-743D-EE15-0C2E-DEFB0457BA75}"/>
                    </a:ext>
                  </a:extLst>
                </p14:cNvPr>
                <p14:cNvContentPartPr/>
                <p14:nvPr/>
              </p14:nvContentPartPr>
              <p14:xfrm>
                <a:off x="1322921" y="5637765"/>
                <a:ext cx="146160" cy="576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583949A-743D-EE15-0C2E-DEFB0457BA7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313921" y="5628765"/>
                  <a:ext cx="163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4C99034-9F7B-2C17-6567-B08443AF16AF}"/>
                    </a:ext>
                  </a:extLst>
                </p14:cNvPr>
                <p14:cNvContentPartPr/>
                <p14:nvPr/>
              </p14:nvContentPartPr>
              <p14:xfrm>
                <a:off x="1473761" y="5522205"/>
                <a:ext cx="74160" cy="2311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4C99034-9F7B-2C17-6567-B08443AF16A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465121" y="5513205"/>
                  <a:ext cx="9180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B33FACC-98BF-9188-C98F-14FB4FA75623}"/>
                  </a:ext>
                </a:extLst>
              </p14:cNvPr>
              <p14:cNvContentPartPr/>
              <p14:nvPr/>
            </p14:nvContentPartPr>
            <p14:xfrm>
              <a:off x="1817561" y="5604285"/>
              <a:ext cx="29520" cy="525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B33FACC-98BF-9188-C98F-14FB4FA7562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808561" y="5595645"/>
                <a:ext cx="471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" name="Gruppieren 480">
            <a:extLst>
              <a:ext uri="{FF2B5EF4-FFF2-40B4-BE49-F238E27FC236}">
                <a16:creationId xmlns:a16="http://schemas.microsoft.com/office/drawing/2014/main" id="{04266B64-699F-FE06-B75E-C8CC29223B53}"/>
              </a:ext>
            </a:extLst>
          </p:cNvPr>
          <p:cNvGrpSpPr/>
          <p:nvPr/>
        </p:nvGrpSpPr>
        <p:grpSpPr>
          <a:xfrm>
            <a:off x="2045081" y="5527245"/>
            <a:ext cx="170640" cy="203040"/>
            <a:chOff x="2045081" y="5527245"/>
            <a:chExt cx="1706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DFF7F2C-2B8E-55ED-74C8-BE14C50F0DE0}"/>
                    </a:ext>
                  </a:extLst>
                </p14:cNvPr>
                <p14:cNvContentPartPr/>
                <p14:nvPr/>
              </p14:nvContentPartPr>
              <p14:xfrm>
                <a:off x="2053001" y="5527245"/>
                <a:ext cx="114840" cy="2030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DFF7F2C-2B8E-55ED-74C8-BE14C50F0DE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44001" y="5518245"/>
                  <a:ext cx="132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D143EAA9-57D1-1BDA-3ACD-4A2B0E5BC112}"/>
                    </a:ext>
                  </a:extLst>
                </p14:cNvPr>
                <p14:cNvContentPartPr/>
                <p14:nvPr/>
              </p14:nvContentPartPr>
              <p14:xfrm>
                <a:off x="2045081" y="5598525"/>
                <a:ext cx="170640" cy="842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D143EAA9-57D1-1BDA-3ACD-4A2B0E5BC11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36441" y="5589885"/>
                  <a:ext cx="188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1FC37816-AE11-338F-D544-2C0E0FE250A5}"/>
                  </a:ext>
                </a:extLst>
              </p14:cNvPr>
              <p14:cNvContentPartPr/>
              <p14:nvPr/>
            </p14:nvContentPartPr>
            <p14:xfrm>
              <a:off x="2784521" y="5550645"/>
              <a:ext cx="169200" cy="3888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1FC37816-AE11-338F-D544-2C0E0FE250A5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775881" y="5542005"/>
                <a:ext cx="1868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" name="Gruppieren 479">
            <a:extLst>
              <a:ext uri="{FF2B5EF4-FFF2-40B4-BE49-F238E27FC236}">
                <a16:creationId xmlns:a16="http://schemas.microsoft.com/office/drawing/2014/main" id="{AE4317B0-69A0-DB85-F80C-F58B483D89F9}"/>
              </a:ext>
            </a:extLst>
          </p:cNvPr>
          <p:cNvGrpSpPr/>
          <p:nvPr/>
        </p:nvGrpSpPr>
        <p:grpSpPr>
          <a:xfrm>
            <a:off x="3237401" y="5392605"/>
            <a:ext cx="666000" cy="342360"/>
            <a:chOff x="3237401" y="5392605"/>
            <a:chExt cx="66600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37098A6-3726-FF99-7AE2-BC0AD6A910DB}"/>
                    </a:ext>
                  </a:extLst>
                </p14:cNvPr>
                <p14:cNvContentPartPr/>
                <p14:nvPr/>
              </p14:nvContentPartPr>
              <p14:xfrm>
                <a:off x="3237401" y="5498805"/>
                <a:ext cx="136440" cy="1648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37098A6-3726-FF99-7AE2-BC0AD6A910D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228401" y="5490165"/>
                  <a:ext cx="154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F5BFA3D-3D33-4304-6803-4705945D50FF}"/>
                    </a:ext>
                  </a:extLst>
                </p14:cNvPr>
                <p14:cNvContentPartPr/>
                <p14:nvPr/>
              </p14:nvContentPartPr>
              <p14:xfrm>
                <a:off x="3471401" y="5407005"/>
                <a:ext cx="69480" cy="2487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F5BFA3D-3D33-4304-6803-4705945D50F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462401" y="5398365"/>
                  <a:ext cx="87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32643F0-CDB7-EB68-C564-ACD26DDC36A1}"/>
                    </a:ext>
                  </a:extLst>
                </p14:cNvPr>
                <p14:cNvContentPartPr/>
                <p14:nvPr/>
              </p14:nvContentPartPr>
              <p14:xfrm>
                <a:off x="3610361" y="5484045"/>
                <a:ext cx="122040" cy="1738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32643F0-CDB7-EB68-C564-ACD26DDC36A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601721" y="5475405"/>
                  <a:ext cx="13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108DD93-7E6F-82BF-0A5D-7131127BAB76}"/>
                    </a:ext>
                  </a:extLst>
                </p14:cNvPr>
                <p14:cNvContentPartPr/>
                <p14:nvPr/>
              </p14:nvContentPartPr>
              <p14:xfrm>
                <a:off x="3602081" y="5392605"/>
                <a:ext cx="301320" cy="3423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108DD93-7E6F-82BF-0A5D-7131127BAB7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593441" y="5383605"/>
                  <a:ext cx="3189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35C9F76A-C377-384C-3122-F909223DCF60}"/>
              </a:ext>
            </a:extLst>
          </p:cNvPr>
          <p:cNvGrpSpPr/>
          <p:nvPr/>
        </p:nvGrpSpPr>
        <p:grpSpPr>
          <a:xfrm>
            <a:off x="4170881" y="4548045"/>
            <a:ext cx="2927520" cy="1010160"/>
            <a:chOff x="4170881" y="4548045"/>
            <a:chExt cx="2927520" cy="10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3B9A793-4992-B609-25F1-3D1E6C8D1AB2}"/>
                    </a:ext>
                  </a:extLst>
                </p14:cNvPr>
                <p14:cNvContentPartPr/>
                <p14:nvPr/>
              </p14:nvContentPartPr>
              <p14:xfrm>
                <a:off x="4306961" y="5180925"/>
                <a:ext cx="454320" cy="3218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3B9A793-4992-B609-25F1-3D1E6C8D1AB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98321" y="5172285"/>
                  <a:ext cx="471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7EF83CC-584E-2507-6ECE-D40EC93A241A}"/>
                    </a:ext>
                  </a:extLst>
                </p14:cNvPr>
                <p14:cNvContentPartPr/>
                <p14:nvPr/>
              </p14:nvContentPartPr>
              <p14:xfrm>
                <a:off x="4170881" y="5314845"/>
                <a:ext cx="311040" cy="2433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7EF83CC-584E-2507-6ECE-D40EC93A241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161881" y="5306205"/>
                  <a:ext cx="328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140A416-00EC-6AC4-0406-B6ADD9B3402C}"/>
                    </a:ext>
                  </a:extLst>
                </p14:cNvPr>
                <p14:cNvContentPartPr/>
                <p14:nvPr/>
              </p14:nvContentPartPr>
              <p14:xfrm>
                <a:off x="4989881" y="4891125"/>
                <a:ext cx="188280" cy="2700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140A416-00EC-6AC4-0406-B6ADD9B3402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980881" y="4882485"/>
                  <a:ext cx="205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B41C796-C8F2-B721-D10D-38360DAA279B}"/>
                    </a:ext>
                  </a:extLst>
                </p14:cNvPr>
                <p14:cNvContentPartPr/>
                <p14:nvPr/>
              </p14:nvContentPartPr>
              <p14:xfrm>
                <a:off x="5034521" y="4965645"/>
                <a:ext cx="250920" cy="1314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B41C796-C8F2-B721-D10D-38360DAA279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025881" y="4956645"/>
                  <a:ext cx="268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7853B32-8E42-3CD2-1117-062EB5270504}"/>
                    </a:ext>
                  </a:extLst>
                </p14:cNvPr>
                <p14:cNvContentPartPr/>
                <p14:nvPr/>
              </p14:nvContentPartPr>
              <p14:xfrm>
                <a:off x="5294801" y="4784925"/>
                <a:ext cx="239040" cy="2401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7853B32-8E42-3CD2-1117-062EB527050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286161" y="4775925"/>
                  <a:ext cx="256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95113F3-9CD6-3DE3-FEBA-389715E0972D}"/>
                    </a:ext>
                  </a:extLst>
                </p14:cNvPr>
                <p14:cNvContentPartPr/>
                <p14:nvPr/>
              </p14:nvContentPartPr>
              <p14:xfrm>
                <a:off x="5302361" y="4720845"/>
                <a:ext cx="5400" cy="151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95113F3-9CD6-3DE3-FEBA-389715E0972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93361" y="4711845"/>
                  <a:ext cx="23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863A7DA-937E-EA31-46BD-8AD7A03644DE}"/>
                    </a:ext>
                  </a:extLst>
                </p14:cNvPr>
                <p14:cNvContentPartPr/>
                <p14:nvPr/>
              </p14:nvContentPartPr>
              <p14:xfrm>
                <a:off x="5566241" y="4643805"/>
                <a:ext cx="123120" cy="3474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863A7DA-937E-EA31-46BD-8AD7A03644D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57241" y="4634805"/>
                  <a:ext cx="1407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2B5B32A-42F3-1F3F-4CBA-AD2D80B129F5}"/>
                    </a:ext>
                  </a:extLst>
                </p14:cNvPr>
                <p14:cNvContentPartPr/>
                <p14:nvPr/>
              </p14:nvContentPartPr>
              <p14:xfrm>
                <a:off x="5736881" y="4640565"/>
                <a:ext cx="329040" cy="3877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2B5B32A-42F3-1F3F-4CBA-AD2D80B129F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728241" y="4631565"/>
                  <a:ext cx="346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ABD9F95-3EE8-0961-BACE-402A5910DA8E}"/>
                    </a:ext>
                  </a:extLst>
                </p14:cNvPr>
                <p14:cNvContentPartPr/>
                <p14:nvPr/>
              </p14:nvContentPartPr>
              <p14:xfrm>
                <a:off x="6133241" y="4606725"/>
                <a:ext cx="88200" cy="2365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ABD9F95-3EE8-0961-BACE-402A5910DA8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24601" y="4597725"/>
                  <a:ext cx="105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19AFD2FE-17ED-7839-B711-9479C6B6C0CE}"/>
                    </a:ext>
                  </a:extLst>
                </p14:cNvPr>
                <p14:cNvContentPartPr/>
                <p14:nvPr/>
              </p14:nvContentPartPr>
              <p14:xfrm>
                <a:off x="6227921" y="4807245"/>
                <a:ext cx="12240" cy="50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19AFD2FE-17ED-7839-B711-9479C6B6C0C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19281" y="4798245"/>
                  <a:ext cx="2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F764EA57-1A3B-E1F9-CC9A-B23B730D82B1}"/>
                    </a:ext>
                  </a:extLst>
                </p14:cNvPr>
                <p14:cNvContentPartPr/>
                <p14:nvPr/>
              </p14:nvContentPartPr>
              <p14:xfrm>
                <a:off x="6295961" y="4548045"/>
                <a:ext cx="166320" cy="2192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F764EA57-1A3B-E1F9-CC9A-B23B730D82B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87321" y="4539045"/>
                  <a:ext cx="183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D8D2C7D-ACF8-78F6-A447-EF52F8D6EEB1}"/>
                    </a:ext>
                  </a:extLst>
                </p14:cNvPr>
                <p14:cNvContentPartPr/>
                <p14:nvPr/>
              </p14:nvContentPartPr>
              <p14:xfrm>
                <a:off x="6443201" y="4562445"/>
                <a:ext cx="46080" cy="259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D8D2C7D-ACF8-78F6-A447-EF52F8D6EEB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434201" y="4553805"/>
                  <a:ext cx="63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100A538-FA06-A6CA-9E92-72C7A3A9FE44}"/>
                    </a:ext>
                  </a:extLst>
                </p14:cNvPr>
                <p14:cNvContentPartPr/>
                <p14:nvPr/>
              </p14:nvContentPartPr>
              <p14:xfrm>
                <a:off x="6544721" y="4607085"/>
                <a:ext cx="253440" cy="1108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100A538-FA06-A6CA-9E92-72C7A3A9FE4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35721" y="4598445"/>
                  <a:ext cx="27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3D028F1-6FF8-B040-0A26-76E7F9536510}"/>
                    </a:ext>
                  </a:extLst>
                </p14:cNvPr>
                <p14:cNvContentPartPr/>
                <p14:nvPr/>
              </p14:nvContentPartPr>
              <p14:xfrm>
                <a:off x="4896641" y="4812285"/>
                <a:ext cx="2201760" cy="5414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3D028F1-6FF8-B040-0A26-76E7F953651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87641" y="4803645"/>
                  <a:ext cx="2219400" cy="55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FD845E5C-5B6F-50A3-0599-DFD9A43F566D}"/>
                  </a:ext>
                </a:extLst>
              </p14:cNvPr>
              <p14:cNvContentPartPr/>
              <p14:nvPr/>
            </p14:nvContentPartPr>
            <p14:xfrm>
              <a:off x="3625481" y="6184245"/>
              <a:ext cx="2499840" cy="54432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FD845E5C-5B6F-50A3-0599-DFD9A43F566D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616841" y="6175605"/>
                <a:ext cx="251748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8E3FDCC-273E-A48F-0567-DCA7DF7F12CB}"/>
                  </a:ext>
                </a:extLst>
              </p14:cNvPr>
              <p14:cNvContentPartPr/>
              <p14:nvPr/>
            </p14:nvContentPartPr>
            <p14:xfrm>
              <a:off x="6061601" y="1052085"/>
              <a:ext cx="102960" cy="6426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8E3FDCC-273E-A48F-0567-DCA7DF7F12C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052601" y="1043445"/>
                <a:ext cx="120600" cy="66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uppieren 500">
            <a:extLst>
              <a:ext uri="{FF2B5EF4-FFF2-40B4-BE49-F238E27FC236}">
                <a16:creationId xmlns:a16="http://schemas.microsoft.com/office/drawing/2014/main" id="{01CA2548-AEED-EC10-5922-7265B4913772}"/>
              </a:ext>
            </a:extLst>
          </p:cNvPr>
          <p:cNvGrpSpPr/>
          <p:nvPr/>
        </p:nvGrpSpPr>
        <p:grpSpPr>
          <a:xfrm>
            <a:off x="4728881" y="2232165"/>
            <a:ext cx="7135200" cy="2133000"/>
            <a:chOff x="4728881" y="2232165"/>
            <a:chExt cx="7135200" cy="21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E2C3ADC-2184-6075-C7A8-B13D85AE6842}"/>
                    </a:ext>
                  </a:extLst>
                </p14:cNvPr>
                <p14:cNvContentPartPr/>
                <p14:nvPr/>
              </p14:nvContentPartPr>
              <p14:xfrm>
                <a:off x="4728881" y="2375085"/>
                <a:ext cx="102960" cy="207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E2C3ADC-2184-6075-C7A8-B13D85AE684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20241" y="2366085"/>
                  <a:ext cx="120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384FB86-A61A-B343-9BC6-59108973C3A7}"/>
                    </a:ext>
                  </a:extLst>
                </p14:cNvPr>
                <p14:cNvContentPartPr/>
                <p14:nvPr/>
              </p14:nvContentPartPr>
              <p14:xfrm>
                <a:off x="4940921" y="2378685"/>
                <a:ext cx="21240" cy="134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384FB86-A61A-B343-9BC6-59108973C3A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32281" y="2369685"/>
                  <a:ext cx="38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1CA211F-3FFE-51F4-18C0-8C98110CEBC5}"/>
                    </a:ext>
                  </a:extLst>
                </p14:cNvPr>
                <p14:cNvContentPartPr/>
                <p14:nvPr/>
              </p14:nvContentPartPr>
              <p14:xfrm>
                <a:off x="4929761" y="2348805"/>
                <a:ext cx="140040" cy="118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1CA211F-3FFE-51F4-18C0-8C98110CEBC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921121" y="2339805"/>
                  <a:ext cx="157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23A3D27-8DDD-9C53-1A7B-F72BA86DE967}"/>
                    </a:ext>
                  </a:extLst>
                </p14:cNvPr>
                <p14:cNvContentPartPr/>
                <p14:nvPr/>
              </p14:nvContentPartPr>
              <p14:xfrm>
                <a:off x="4970081" y="2531325"/>
                <a:ext cx="92880" cy="14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23A3D27-8DDD-9C53-1A7B-F72BA86DE96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961081" y="2522325"/>
                  <a:ext cx="11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114954-327E-D582-A1E2-9736FEB1620F}"/>
                    </a:ext>
                  </a:extLst>
                </p14:cNvPr>
                <p14:cNvContentPartPr/>
                <p14:nvPr/>
              </p14:nvContentPartPr>
              <p14:xfrm>
                <a:off x="5153321" y="2320365"/>
                <a:ext cx="69840" cy="237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114954-327E-D582-A1E2-9736FEB1620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144321" y="2311365"/>
                  <a:ext cx="87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105941B-7737-E719-D948-BA54662B249D}"/>
                    </a:ext>
                  </a:extLst>
                </p14:cNvPr>
                <p14:cNvContentPartPr/>
                <p14:nvPr/>
              </p14:nvContentPartPr>
              <p14:xfrm>
                <a:off x="5264201" y="2389485"/>
                <a:ext cx="87120" cy="128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105941B-7737-E719-D948-BA54662B249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255561" y="2380485"/>
                  <a:ext cx="104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5ECD5C9-D59C-4BCB-E574-F3F59BAA9C82}"/>
                    </a:ext>
                  </a:extLst>
                </p14:cNvPr>
                <p14:cNvContentPartPr/>
                <p14:nvPr/>
              </p14:nvContentPartPr>
              <p14:xfrm>
                <a:off x="5269601" y="2438085"/>
                <a:ext cx="86400" cy="59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5ECD5C9-D59C-4BCB-E574-F3F59BAA9C8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260601" y="2429085"/>
                  <a:ext cx="104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6C207F5-4C28-C357-3E9E-EF673018E2E4}"/>
                    </a:ext>
                  </a:extLst>
                </p14:cNvPr>
                <p14:cNvContentPartPr/>
                <p14:nvPr/>
              </p14:nvContentPartPr>
              <p14:xfrm>
                <a:off x="5388761" y="2319645"/>
                <a:ext cx="85320" cy="244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6C207F5-4C28-C357-3E9E-EF673018E2E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379761" y="2311005"/>
                  <a:ext cx="102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5E55E0C-7687-E2DA-7D13-FD8DC2AC6D64}"/>
                    </a:ext>
                  </a:extLst>
                </p14:cNvPr>
                <p14:cNvContentPartPr/>
                <p14:nvPr/>
              </p14:nvContentPartPr>
              <p14:xfrm>
                <a:off x="5585681" y="2398485"/>
                <a:ext cx="153720" cy="121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5E55E0C-7687-E2DA-7D13-FD8DC2AC6D6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576681" y="2389485"/>
                  <a:ext cx="171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9CCCBCA-3AF8-5ED9-E634-9FA50CFC0E7E}"/>
                    </a:ext>
                  </a:extLst>
                </p14:cNvPr>
                <p14:cNvContentPartPr/>
                <p14:nvPr/>
              </p14:nvContentPartPr>
              <p14:xfrm>
                <a:off x="5838761" y="2366085"/>
                <a:ext cx="144720" cy="159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9CCCBCA-3AF8-5ED9-E634-9FA50CFC0E7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829761" y="2357445"/>
                  <a:ext cx="162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E1BC66D-5457-8400-4E68-43F72AD777B9}"/>
                    </a:ext>
                  </a:extLst>
                </p14:cNvPr>
                <p14:cNvContentPartPr/>
                <p14:nvPr/>
              </p14:nvContentPartPr>
              <p14:xfrm>
                <a:off x="4746521" y="2764605"/>
                <a:ext cx="111600" cy="207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E1BC66D-5457-8400-4E68-43F72AD777B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737521" y="2755965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904168C-B2B8-B483-6D18-E859057B2BDC}"/>
                    </a:ext>
                  </a:extLst>
                </p14:cNvPr>
                <p14:cNvContentPartPr/>
                <p14:nvPr/>
              </p14:nvContentPartPr>
              <p14:xfrm>
                <a:off x="4958201" y="2799525"/>
                <a:ext cx="18000" cy="135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904168C-B2B8-B483-6D18-E859057B2BD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949201" y="2790525"/>
                  <a:ext cx="35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A4033B-A4EC-2B18-83B1-1B0BFFAE3999}"/>
                    </a:ext>
                  </a:extLst>
                </p14:cNvPr>
                <p14:cNvContentPartPr/>
                <p14:nvPr/>
              </p14:nvContentPartPr>
              <p14:xfrm>
                <a:off x="4959641" y="2770725"/>
                <a:ext cx="112320" cy="10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A4033B-A4EC-2B18-83B1-1B0BFFAE399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950641" y="2762085"/>
                  <a:ext cx="12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52E9B96-7E2A-BE36-CC21-9F929020CBCC}"/>
                    </a:ext>
                  </a:extLst>
                </p14:cNvPr>
                <p14:cNvContentPartPr/>
                <p14:nvPr/>
              </p14:nvContentPartPr>
              <p14:xfrm>
                <a:off x="4986641" y="2846325"/>
                <a:ext cx="103320" cy="107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52E9B96-7E2A-BE36-CC21-9F929020CBC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978001" y="2837325"/>
                  <a:ext cx="12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C74EB5E-92F9-D0C5-43C5-8DEA5E91F656}"/>
                    </a:ext>
                  </a:extLst>
                </p14:cNvPr>
                <p14:cNvContentPartPr/>
                <p14:nvPr/>
              </p14:nvContentPartPr>
              <p14:xfrm>
                <a:off x="5099681" y="2670645"/>
                <a:ext cx="21240" cy="87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C74EB5E-92F9-D0C5-43C5-8DEA5E91F65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090681" y="2662005"/>
                  <a:ext cx="38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5671C4B-5D56-E877-6800-21E6E4317BAE}"/>
                    </a:ext>
                  </a:extLst>
                </p14:cNvPr>
                <p14:cNvContentPartPr/>
                <p14:nvPr/>
              </p14:nvContentPartPr>
              <p14:xfrm>
                <a:off x="5230001" y="2742645"/>
                <a:ext cx="43920" cy="189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5671C4B-5D56-E877-6800-21E6E4317BA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221001" y="2733645"/>
                  <a:ext cx="61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FA3311C-C0B1-BCE0-9793-ABD38CD8C6EC}"/>
                    </a:ext>
                  </a:extLst>
                </p14:cNvPr>
                <p14:cNvContentPartPr/>
                <p14:nvPr/>
              </p14:nvContentPartPr>
              <p14:xfrm>
                <a:off x="5328641" y="2769285"/>
                <a:ext cx="105480" cy="1587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FA3311C-C0B1-BCE0-9793-ABD38CD8C6E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320001" y="2760285"/>
                  <a:ext cx="123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3CFC8F1-2609-9B44-1385-1FDED27BB45F}"/>
                    </a:ext>
                  </a:extLst>
                </p14:cNvPr>
                <p14:cNvContentPartPr/>
                <p14:nvPr/>
              </p14:nvContentPartPr>
              <p14:xfrm>
                <a:off x="5501801" y="2726085"/>
                <a:ext cx="38520" cy="204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3CFC8F1-2609-9B44-1385-1FDED27BB45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92801" y="2717085"/>
                  <a:ext cx="56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178F6FB-EAE5-424A-2EC7-D8DCDA80147F}"/>
                    </a:ext>
                  </a:extLst>
                </p14:cNvPr>
                <p14:cNvContentPartPr/>
                <p14:nvPr/>
              </p14:nvContentPartPr>
              <p14:xfrm>
                <a:off x="5672441" y="2758845"/>
                <a:ext cx="131040" cy="189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178F6FB-EAE5-424A-2EC7-D8DCDA80147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63441" y="2749845"/>
                  <a:ext cx="148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B83DB15-1A6E-A3DA-44A2-65019C47B1AD}"/>
                    </a:ext>
                  </a:extLst>
                </p14:cNvPr>
                <p14:cNvContentPartPr/>
                <p14:nvPr/>
              </p14:nvContentPartPr>
              <p14:xfrm>
                <a:off x="5907521" y="2768565"/>
                <a:ext cx="117720" cy="132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B83DB15-1A6E-A3DA-44A2-65019C47B1A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898881" y="2759565"/>
                  <a:ext cx="13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45889F-BCF6-F66A-E206-FA91449335D9}"/>
                    </a:ext>
                  </a:extLst>
                </p14:cNvPr>
                <p14:cNvContentPartPr/>
                <p14:nvPr/>
              </p14:nvContentPartPr>
              <p14:xfrm>
                <a:off x="6178601" y="2331525"/>
                <a:ext cx="110880" cy="494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45889F-BCF6-F66A-E206-FA91449335D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169601" y="2322525"/>
                  <a:ext cx="1285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50FB058-2042-EE92-53DD-F91BC9FE219C}"/>
                    </a:ext>
                  </a:extLst>
                </p14:cNvPr>
                <p14:cNvContentPartPr/>
                <p14:nvPr/>
              </p14:nvContentPartPr>
              <p14:xfrm>
                <a:off x="5568401" y="2588565"/>
                <a:ext cx="461880" cy="73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50FB058-2042-EE92-53DD-F91BC9FE219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59401" y="2579565"/>
                  <a:ext cx="47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930BAE7-669E-0644-E14E-CEFF8CF8ACAC}"/>
                    </a:ext>
                  </a:extLst>
                </p14:cNvPr>
                <p14:cNvContentPartPr/>
                <p14:nvPr/>
              </p14:nvContentPartPr>
              <p14:xfrm>
                <a:off x="6465161" y="2481645"/>
                <a:ext cx="125280" cy="240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930BAE7-669E-0644-E14E-CEFF8CF8ACA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456161" y="2473005"/>
                  <a:ext cx="142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F7D00D6-0A06-95B2-6228-DE39C8E0D545}"/>
                    </a:ext>
                  </a:extLst>
                </p14:cNvPr>
                <p14:cNvContentPartPr/>
                <p14:nvPr/>
              </p14:nvContentPartPr>
              <p14:xfrm>
                <a:off x="6639401" y="2462565"/>
                <a:ext cx="50040" cy="92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F7D00D6-0A06-95B2-6228-DE39C8E0D54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630761" y="2453565"/>
                  <a:ext cx="67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2EE5AB7-FDC0-C640-A000-D93AF041FACC}"/>
                    </a:ext>
                  </a:extLst>
                </p14:cNvPr>
                <p14:cNvContentPartPr/>
                <p14:nvPr/>
              </p14:nvContentPartPr>
              <p14:xfrm>
                <a:off x="6728321" y="2420805"/>
                <a:ext cx="94320" cy="110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2EE5AB7-FDC0-C640-A000-D93AF041FAC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719321" y="2412165"/>
                  <a:ext cx="111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CCBB29-6571-DB6E-980B-E7A1325BE1EE}"/>
                    </a:ext>
                  </a:extLst>
                </p14:cNvPr>
                <p14:cNvContentPartPr/>
                <p14:nvPr/>
              </p14:nvContentPartPr>
              <p14:xfrm>
                <a:off x="6870161" y="2415765"/>
                <a:ext cx="13320" cy="96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CCBB29-6571-DB6E-980B-E7A1325BE1E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861161" y="2406765"/>
                  <a:ext cx="3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07B671F-EAEC-027F-F395-6BB85F09F9E3}"/>
                    </a:ext>
                  </a:extLst>
                </p14:cNvPr>
                <p14:cNvContentPartPr/>
                <p14:nvPr/>
              </p14:nvContentPartPr>
              <p14:xfrm>
                <a:off x="6946121" y="2304885"/>
                <a:ext cx="93240" cy="218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07B671F-EAEC-027F-F395-6BB85F09F9E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37481" y="2295885"/>
                  <a:ext cx="110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ACC1809-26D5-1B38-BFCC-970D1BBE7AE9}"/>
                    </a:ext>
                  </a:extLst>
                </p14:cNvPr>
                <p14:cNvContentPartPr/>
                <p14:nvPr/>
              </p14:nvContentPartPr>
              <p14:xfrm>
                <a:off x="7088681" y="2365365"/>
                <a:ext cx="214200" cy="155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ACC1809-26D5-1B38-BFCC-970D1BBE7AE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079681" y="2356365"/>
                  <a:ext cx="231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14B3A2C-48A7-5FA5-9552-C0D9281FE075}"/>
                    </a:ext>
                  </a:extLst>
                </p14:cNvPr>
                <p14:cNvContentPartPr/>
                <p14:nvPr/>
              </p14:nvContentPartPr>
              <p14:xfrm>
                <a:off x="7112801" y="2291565"/>
                <a:ext cx="3600" cy="6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14B3A2C-48A7-5FA5-9552-C0D9281FE07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103801" y="2282925"/>
                  <a:ext cx="21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0D3AB6F-F833-D96D-A098-388082D0F802}"/>
                    </a:ext>
                  </a:extLst>
                </p14:cNvPr>
                <p14:cNvContentPartPr/>
                <p14:nvPr/>
              </p14:nvContentPartPr>
              <p14:xfrm>
                <a:off x="6847841" y="2232165"/>
                <a:ext cx="8640" cy="22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0D3AB6F-F833-D96D-A098-388082D0F80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838841" y="2223525"/>
                  <a:ext cx="26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21D8D58-24EB-418D-4F73-0A8876CD4A6A}"/>
                    </a:ext>
                  </a:extLst>
                </p14:cNvPr>
                <p14:cNvContentPartPr/>
                <p14:nvPr/>
              </p14:nvContentPartPr>
              <p14:xfrm>
                <a:off x="5199041" y="3015525"/>
                <a:ext cx="781920" cy="24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21D8D58-24EB-418D-4F73-0A8876CD4A6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90401" y="3006525"/>
                  <a:ext cx="799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52A2E9E-E1EC-ED1C-4809-E1A847FF8776}"/>
                    </a:ext>
                  </a:extLst>
                </p14:cNvPr>
                <p14:cNvContentPartPr/>
                <p14:nvPr/>
              </p14:nvContentPartPr>
              <p14:xfrm>
                <a:off x="7487561" y="2393805"/>
                <a:ext cx="29520" cy="137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52A2E9E-E1EC-ED1C-4809-E1A847FF877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478921" y="2384805"/>
                  <a:ext cx="47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7F59DBC-9BB0-41AC-9A21-3FFF217C56B6}"/>
                    </a:ext>
                  </a:extLst>
                </p14:cNvPr>
                <p14:cNvContentPartPr/>
                <p14:nvPr/>
              </p14:nvContentPartPr>
              <p14:xfrm>
                <a:off x="7429961" y="2446725"/>
                <a:ext cx="113400" cy="19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7F59DBC-9BB0-41AC-9A21-3FFF217C56B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420961" y="2438085"/>
                  <a:ext cx="13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616B8A3-6522-C51E-51FB-503692404F7D}"/>
                    </a:ext>
                  </a:extLst>
                </p14:cNvPr>
                <p14:cNvContentPartPr/>
                <p14:nvPr/>
              </p14:nvContentPartPr>
              <p14:xfrm>
                <a:off x="7677641" y="2280405"/>
                <a:ext cx="347760" cy="281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616B8A3-6522-C51E-51FB-503692404F7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669001" y="2271765"/>
                  <a:ext cx="365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9EB9D93-FFD4-2599-5623-1B60D755BCDF}"/>
                    </a:ext>
                  </a:extLst>
                </p14:cNvPr>
                <p14:cNvContentPartPr/>
                <p14:nvPr/>
              </p14:nvContentPartPr>
              <p14:xfrm>
                <a:off x="8062121" y="2344845"/>
                <a:ext cx="233640" cy="122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9EB9D93-FFD4-2599-5623-1B60D755BCD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053121" y="2335845"/>
                  <a:ext cx="251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E197A7C-FC8B-91E5-FA90-71DE147FAC91}"/>
                    </a:ext>
                  </a:extLst>
                </p14:cNvPr>
                <p14:cNvContentPartPr/>
                <p14:nvPr/>
              </p14:nvContentPartPr>
              <p14:xfrm>
                <a:off x="8346521" y="2273565"/>
                <a:ext cx="136440" cy="176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E197A7C-FC8B-91E5-FA90-71DE147FAC9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37521" y="2264565"/>
                  <a:ext cx="154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C92C9CF-386D-E6FA-FFF4-FB8868E6040A}"/>
                    </a:ext>
                  </a:extLst>
                </p14:cNvPr>
                <p14:cNvContentPartPr/>
                <p14:nvPr/>
              </p14:nvContentPartPr>
              <p14:xfrm>
                <a:off x="8483321" y="2316765"/>
                <a:ext cx="108720" cy="124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C92C9CF-386D-E6FA-FFF4-FB8868E6040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474321" y="2307765"/>
                  <a:ext cx="126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9DD3416-AFB2-D6ED-9B75-3C9AA5E090A3}"/>
                    </a:ext>
                  </a:extLst>
                </p14:cNvPr>
                <p14:cNvContentPartPr/>
                <p14:nvPr/>
              </p14:nvContentPartPr>
              <p14:xfrm>
                <a:off x="7622561" y="2637885"/>
                <a:ext cx="173880" cy="210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9DD3416-AFB2-D6ED-9B75-3C9AA5E090A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613561" y="2629245"/>
                  <a:ext cx="191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F0437B6-4BA7-DD58-CEE1-9A325582EF84}"/>
                    </a:ext>
                  </a:extLst>
                </p14:cNvPr>
                <p14:cNvContentPartPr/>
                <p14:nvPr/>
              </p14:nvContentPartPr>
              <p14:xfrm>
                <a:off x="7840001" y="2701605"/>
                <a:ext cx="340920" cy="110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F0437B6-4BA7-DD58-CEE1-9A325582EF8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831361" y="2692965"/>
                  <a:ext cx="358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3948461-B949-FD2C-3468-24922B815BC9}"/>
                    </a:ext>
                  </a:extLst>
                </p14:cNvPr>
                <p14:cNvContentPartPr/>
                <p14:nvPr/>
              </p14:nvContentPartPr>
              <p14:xfrm>
                <a:off x="8222681" y="2675685"/>
                <a:ext cx="94680" cy="124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3948461-B949-FD2C-3468-24922B815BC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214041" y="2667045"/>
                  <a:ext cx="112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C187C47-8320-C0DA-EC65-B8F49C34DE52}"/>
                    </a:ext>
                  </a:extLst>
                </p14:cNvPr>
                <p14:cNvContentPartPr/>
                <p14:nvPr/>
              </p14:nvContentPartPr>
              <p14:xfrm>
                <a:off x="8228801" y="2745165"/>
                <a:ext cx="66960" cy="11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C187C47-8320-C0DA-EC65-B8F49C34DE5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219801" y="2736525"/>
                  <a:ext cx="8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C67733C-8E9F-3BA0-8123-EF0B6A5877D6}"/>
                    </a:ext>
                  </a:extLst>
                </p14:cNvPr>
                <p14:cNvContentPartPr/>
                <p14:nvPr/>
              </p14:nvContentPartPr>
              <p14:xfrm>
                <a:off x="8317721" y="2673525"/>
                <a:ext cx="213840" cy="88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C67733C-8E9F-3BA0-8123-EF0B6A5877D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308721" y="2664525"/>
                  <a:ext cx="231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94D1AC2-7EAA-441F-DC20-7B5821680934}"/>
                    </a:ext>
                  </a:extLst>
                </p14:cNvPr>
                <p14:cNvContentPartPr/>
                <p14:nvPr/>
              </p14:nvContentPartPr>
              <p14:xfrm>
                <a:off x="8582681" y="2551485"/>
                <a:ext cx="156240" cy="181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94D1AC2-7EAA-441F-DC20-7B582168093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573681" y="2542845"/>
                  <a:ext cx="173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7274170-4105-CAA5-FE18-08823E9A3EDB}"/>
                    </a:ext>
                  </a:extLst>
                </p14:cNvPr>
                <p14:cNvContentPartPr/>
                <p14:nvPr/>
              </p14:nvContentPartPr>
              <p14:xfrm>
                <a:off x="8554241" y="2581725"/>
                <a:ext cx="119520" cy="38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7274170-4105-CAA5-FE18-08823E9A3ED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545241" y="2572725"/>
                  <a:ext cx="137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1D78118-A117-F79D-959D-7C8A616DDD9B}"/>
                    </a:ext>
                  </a:extLst>
                </p14:cNvPr>
                <p14:cNvContentPartPr/>
                <p14:nvPr/>
              </p14:nvContentPartPr>
              <p14:xfrm>
                <a:off x="8804081" y="2616285"/>
                <a:ext cx="257760" cy="286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1D78118-A117-F79D-959D-7C8A616DDD9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795081" y="2607285"/>
                  <a:ext cx="275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B276102-BB09-BA5B-C0A3-21A85B5C5D27}"/>
                    </a:ext>
                  </a:extLst>
                </p14:cNvPr>
                <p14:cNvContentPartPr/>
                <p14:nvPr/>
              </p14:nvContentPartPr>
              <p14:xfrm>
                <a:off x="8756561" y="2531325"/>
                <a:ext cx="73800" cy="21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B276102-BB09-BA5B-C0A3-21A85B5C5D2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747921" y="2522325"/>
                  <a:ext cx="91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D0DA51B-69EF-506A-039E-C592E3E1E2EA}"/>
                    </a:ext>
                  </a:extLst>
                </p14:cNvPr>
                <p14:cNvContentPartPr/>
                <p14:nvPr/>
              </p14:nvContentPartPr>
              <p14:xfrm>
                <a:off x="8876801" y="2546805"/>
                <a:ext cx="8640" cy="3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D0DA51B-69EF-506A-039E-C592E3E1E2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68161" y="2538165"/>
                  <a:ext cx="26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C055409-C098-BEC0-E63D-832CF1A62FC9}"/>
                    </a:ext>
                  </a:extLst>
                </p14:cNvPr>
                <p14:cNvContentPartPr/>
                <p14:nvPr/>
              </p14:nvContentPartPr>
              <p14:xfrm>
                <a:off x="9905681" y="3491445"/>
                <a:ext cx="115920" cy="183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C055409-C098-BEC0-E63D-832CF1A62FC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896681" y="3482445"/>
                  <a:ext cx="133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8A145BA-02FF-61B0-4A3C-A69020C7AB27}"/>
                    </a:ext>
                  </a:extLst>
                </p14:cNvPr>
                <p14:cNvContentPartPr/>
                <p14:nvPr/>
              </p14:nvContentPartPr>
              <p14:xfrm>
                <a:off x="10010441" y="3495045"/>
                <a:ext cx="243000" cy="194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8A145BA-02FF-61B0-4A3C-A69020C7AB2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01801" y="3486045"/>
                  <a:ext cx="260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79355A-47B4-CDB0-B1C1-8E059064A1FB}"/>
                    </a:ext>
                  </a:extLst>
                </p14:cNvPr>
                <p14:cNvContentPartPr/>
                <p14:nvPr/>
              </p14:nvContentPartPr>
              <p14:xfrm>
                <a:off x="10308161" y="3542205"/>
                <a:ext cx="196200" cy="222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79355A-47B4-CDB0-B1C1-8E059064A1F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99521" y="3533205"/>
                  <a:ext cx="213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A8C07F-04E8-E74D-2AB0-0C59C51E4A3F}"/>
                    </a:ext>
                  </a:extLst>
                </p14:cNvPr>
                <p14:cNvContentPartPr/>
                <p14:nvPr/>
              </p14:nvContentPartPr>
              <p14:xfrm>
                <a:off x="10533881" y="3519525"/>
                <a:ext cx="93240" cy="131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A8C07F-04E8-E74D-2AB0-0C59C51E4A3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24881" y="3510525"/>
                  <a:ext cx="110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1CDA41C-0E47-B9F1-0DFD-F84556585A4F}"/>
                    </a:ext>
                  </a:extLst>
                </p14:cNvPr>
                <p14:cNvContentPartPr/>
                <p14:nvPr/>
              </p14:nvContentPartPr>
              <p14:xfrm>
                <a:off x="10664561" y="3475605"/>
                <a:ext cx="25920" cy="123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1CDA41C-0E47-B9F1-0DFD-F84556585A4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655921" y="3466965"/>
                  <a:ext cx="43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FD1CEA2-8446-4E5E-3E99-2A804429BA55}"/>
                    </a:ext>
                  </a:extLst>
                </p14:cNvPr>
                <p14:cNvContentPartPr/>
                <p14:nvPr/>
              </p14:nvContentPartPr>
              <p14:xfrm>
                <a:off x="10644401" y="3553365"/>
                <a:ext cx="92160" cy="34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FD1CEA2-8446-4E5E-3E99-2A804429BA5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635401" y="3544365"/>
                  <a:ext cx="109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074981D-0087-1222-8C1C-8AE42C6704B6}"/>
                    </a:ext>
                  </a:extLst>
                </p14:cNvPr>
                <p14:cNvContentPartPr/>
                <p14:nvPr/>
              </p14:nvContentPartPr>
              <p14:xfrm>
                <a:off x="10846001" y="3468045"/>
                <a:ext cx="144360" cy="174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074981D-0087-1222-8C1C-8AE42C6704B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837001" y="3459405"/>
                  <a:ext cx="162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F181209-2E5B-0060-DBEC-0E138B6DA26E}"/>
                    </a:ext>
                  </a:extLst>
                </p14:cNvPr>
                <p14:cNvContentPartPr/>
                <p14:nvPr/>
              </p14:nvContentPartPr>
              <p14:xfrm>
                <a:off x="11008001" y="3560925"/>
                <a:ext cx="276840" cy="85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F181209-2E5B-0060-DBEC-0E138B6DA26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999001" y="3551925"/>
                  <a:ext cx="294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76EA25A-FFFB-8FA1-4626-BAFE6690C135}"/>
                    </a:ext>
                  </a:extLst>
                </p14:cNvPr>
                <p14:cNvContentPartPr/>
                <p14:nvPr/>
              </p14:nvContentPartPr>
              <p14:xfrm>
                <a:off x="11392121" y="3457965"/>
                <a:ext cx="233280" cy="176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76EA25A-FFFB-8FA1-4626-BAFE6690C13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383121" y="3448965"/>
                  <a:ext cx="250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DFB14D3-1BDD-5206-1C5D-D617377D31CB}"/>
                    </a:ext>
                  </a:extLst>
                </p14:cNvPr>
                <p14:cNvContentPartPr/>
                <p14:nvPr/>
              </p14:nvContentPartPr>
              <p14:xfrm>
                <a:off x="8172281" y="2905365"/>
                <a:ext cx="30600" cy="149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DFB14D3-1BDD-5206-1C5D-D617377D31C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163641" y="2896365"/>
                  <a:ext cx="48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FF486BC-F4C7-E893-79D7-B16ED2CE79EE}"/>
                    </a:ext>
                  </a:extLst>
                </p14:cNvPr>
                <p14:cNvContentPartPr/>
                <p14:nvPr/>
              </p14:nvContentPartPr>
              <p14:xfrm>
                <a:off x="8107841" y="3028845"/>
                <a:ext cx="167040" cy="111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FF486BC-F4C7-E893-79D7-B16ED2CE79E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099201" y="3020205"/>
                  <a:ext cx="184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547A968-08F1-1EB6-36C5-302D16026E20}"/>
                    </a:ext>
                  </a:extLst>
                </p14:cNvPr>
                <p14:cNvContentPartPr/>
                <p14:nvPr/>
              </p14:nvContentPartPr>
              <p14:xfrm>
                <a:off x="7778081" y="3196965"/>
                <a:ext cx="378360" cy="216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547A968-08F1-1EB6-36C5-302D16026E2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69441" y="3187965"/>
                  <a:ext cx="396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B2E2890-821A-CE10-BAE8-8A610CD45833}"/>
                    </a:ext>
                  </a:extLst>
                </p14:cNvPr>
                <p14:cNvContentPartPr/>
                <p14:nvPr/>
              </p14:nvContentPartPr>
              <p14:xfrm>
                <a:off x="8205401" y="3144765"/>
                <a:ext cx="353880" cy="322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B2E2890-821A-CE10-BAE8-8A610CD4583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196401" y="3135765"/>
                  <a:ext cx="371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0C88B65-3DCA-4C93-2BA4-20220E7CDFEE}"/>
                    </a:ext>
                  </a:extLst>
                </p14:cNvPr>
                <p14:cNvContentPartPr/>
                <p14:nvPr/>
              </p14:nvContentPartPr>
              <p14:xfrm>
                <a:off x="7789241" y="3558405"/>
                <a:ext cx="113400" cy="186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0C88B65-3DCA-4C93-2BA4-20220E7CDFE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780241" y="3549765"/>
                  <a:ext cx="13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0317EE3-97D3-3150-C1CB-4330A7777C5B}"/>
                    </a:ext>
                  </a:extLst>
                </p14:cNvPr>
                <p14:cNvContentPartPr/>
                <p14:nvPr/>
              </p14:nvContentPartPr>
              <p14:xfrm>
                <a:off x="7927481" y="3659565"/>
                <a:ext cx="68040" cy="67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0317EE3-97D3-3150-C1CB-4330A7777C5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918841" y="3650925"/>
                  <a:ext cx="85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D60AFA4-6B72-7B37-C78E-497A853B8C63}"/>
                    </a:ext>
                  </a:extLst>
                </p14:cNvPr>
                <p14:cNvContentPartPr/>
                <p14:nvPr/>
              </p14:nvContentPartPr>
              <p14:xfrm>
                <a:off x="8062481" y="3500085"/>
                <a:ext cx="92520" cy="190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D60AFA4-6B72-7B37-C78E-497A853B8C6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053841" y="3491085"/>
                  <a:ext cx="110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FFD0C33-EA13-A888-7C19-EBCEE69F738B}"/>
                    </a:ext>
                  </a:extLst>
                </p14:cNvPr>
                <p14:cNvContentPartPr/>
                <p14:nvPr/>
              </p14:nvContentPartPr>
              <p14:xfrm>
                <a:off x="8175881" y="3503325"/>
                <a:ext cx="90000" cy="182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FFD0C33-EA13-A888-7C19-EBCEE69F738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167241" y="3494685"/>
                  <a:ext cx="107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5B81458-70F1-F602-FA54-B4591E5A549D}"/>
                    </a:ext>
                  </a:extLst>
                </p14:cNvPr>
                <p14:cNvContentPartPr/>
                <p14:nvPr/>
              </p14:nvContentPartPr>
              <p14:xfrm>
                <a:off x="8310881" y="3569925"/>
                <a:ext cx="54000" cy="24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5B81458-70F1-F602-FA54-B4591E5A549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302241" y="3561285"/>
                  <a:ext cx="71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DFE73AF-EB5F-9CC0-6DE3-1F8DC62268E4}"/>
                    </a:ext>
                  </a:extLst>
                </p14:cNvPr>
                <p14:cNvContentPartPr/>
                <p14:nvPr/>
              </p14:nvContentPartPr>
              <p14:xfrm>
                <a:off x="8376041" y="3471645"/>
                <a:ext cx="173160" cy="194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DFE73AF-EB5F-9CC0-6DE3-1F8DC62268E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367041" y="3462645"/>
                  <a:ext cx="190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B8CE504-C4F3-1DD3-E2C4-9A575DA9A41A}"/>
                    </a:ext>
                  </a:extLst>
                </p14:cNvPr>
                <p14:cNvContentPartPr/>
                <p14:nvPr/>
              </p14:nvContentPartPr>
              <p14:xfrm>
                <a:off x="8624801" y="3454005"/>
                <a:ext cx="322920" cy="251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B8CE504-C4F3-1DD3-E2C4-9A575DA9A41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615801" y="3445005"/>
                  <a:ext cx="340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44694F1-5B23-72D4-8C0C-DFA0535A8B1E}"/>
                    </a:ext>
                  </a:extLst>
                </p14:cNvPr>
                <p14:cNvContentPartPr/>
                <p14:nvPr/>
              </p14:nvContentPartPr>
              <p14:xfrm>
                <a:off x="8964281" y="3339885"/>
                <a:ext cx="52920" cy="1508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44694F1-5B23-72D4-8C0C-DFA0535A8B1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955641" y="3330885"/>
                  <a:ext cx="7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A4F352E-9120-1E0F-1BB8-98D27B854DBE}"/>
                    </a:ext>
                  </a:extLst>
                </p14:cNvPr>
                <p14:cNvContentPartPr/>
                <p14:nvPr/>
              </p14:nvContentPartPr>
              <p14:xfrm>
                <a:off x="9020081" y="3398565"/>
                <a:ext cx="260280" cy="108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A4F352E-9120-1E0F-1BB8-98D27B854DB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011081" y="3389565"/>
                  <a:ext cx="27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B908BCC-E48A-F8E7-4357-F1787954D4F6}"/>
                    </a:ext>
                  </a:extLst>
                </p14:cNvPr>
                <p14:cNvContentPartPr/>
                <p14:nvPr/>
              </p14:nvContentPartPr>
              <p14:xfrm>
                <a:off x="7840001" y="3891045"/>
                <a:ext cx="424080" cy="168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B908BCC-E48A-F8E7-4357-F1787954D4F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831001" y="3882405"/>
                  <a:ext cx="441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A6285B-EAB9-F547-E034-9E7BA8A94C9F}"/>
                    </a:ext>
                  </a:extLst>
                </p14:cNvPr>
                <p14:cNvContentPartPr/>
                <p14:nvPr/>
              </p14:nvContentPartPr>
              <p14:xfrm>
                <a:off x="8292161" y="3860085"/>
                <a:ext cx="83160" cy="1195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A6285B-EAB9-F547-E034-9E7BA8A94C9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283161" y="3851085"/>
                  <a:ext cx="100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9A25B8F-D079-73DB-653C-C7ECEE3782C8}"/>
                    </a:ext>
                  </a:extLst>
                </p14:cNvPr>
                <p14:cNvContentPartPr/>
                <p14:nvPr/>
              </p14:nvContentPartPr>
              <p14:xfrm>
                <a:off x="8393321" y="3762165"/>
                <a:ext cx="137160" cy="160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9A25B8F-D079-73DB-653C-C7ECEE3782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384681" y="3753165"/>
                  <a:ext cx="154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8CC49C8-307A-B78B-1B51-4E74E60D4624}"/>
                    </a:ext>
                  </a:extLst>
                </p14:cNvPr>
                <p14:cNvContentPartPr/>
                <p14:nvPr/>
              </p14:nvContentPartPr>
              <p14:xfrm>
                <a:off x="8543081" y="3691245"/>
                <a:ext cx="408240" cy="212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8CC49C8-307A-B78B-1B51-4E74E60D462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534081" y="3682245"/>
                  <a:ext cx="425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3D75BCC-4AFF-2214-AA49-53AC0D9E741D}"/>
                    </a:ext>
                  </a:extLst>
                </p14:cNvPr>
                <p14:cNvContentPartPr/>
                <p14:nvPr/>
              </p14:nvContentPartPr>
              <p14:xfrm>
                <a:off x="8956361" y="3757125"/>
                <a:ext cx="93600" cy="1195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3D75BCC-4AFF-2214-AA49-53AC0D9E741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947721" y="3748125"/>
                  <a:ext cx="111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BAE2ABA-6CBE-85D5-6D48-69949A58DC8E}"/>
                    </a:ext>
                  </a:extLst>
                </p14:cNvPr>
                <p14:cNvContentPartPr/>
                <p14:nvPr/>
              </p14:nvContentPartPr>
              <p14:xfrm>
                <a:off x="9053921" y="3736245"/>
                <a:ext cx="75600" cy="257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BAE2ABA-6CBE-85D5-6D48-69949A58DC8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045281" y="3727245"/>
                  <a:ext cx="93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E1F4D77-81CB-58B8-5330-EDB560A3EF09}"/>
                    </a:ext>
                  </a:extLst>
                </p14:cNvPr>
                <p14:cNvContentPartPr/>
                <p14:nvPr/>
              </p14:nvContentPartPr>
              <p14:xfrm>
                <a:off x="9157601" y="3753165"/>
                <a:ext cx="29160" cy="91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E1F4D77-81CB-58B8-5330-EDB560A3EF0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148961" y="3744525"/>
                  <a:ext cx="4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1C6559F-5834-6DA8-FAE6-4E8B1A938345}"/>
                    </a:ext>
                  </a:extLst>
                </p14:cNvPr>
                <p14:cNvContentPartPr/>
                <p14:nvPr/>
              </p14:nvContentPartPr>
              <p14:xfrm>
                <a:off x="9210881" y="3628245"/>
                <a:ext cx="379080" cy="188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1C6559F-5834-6DA8-FAE6-4E8B1A93834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202241" y="3619605"/>
                  <a:ext cx="396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F7A4D26-561C-F732-5219-26107C601343}"/>
                    </a:ext>
                  </a:extLst>
                </p14:cNvPr>
                <p14:cNvContentPartPr/>
                <p14:nvPr/>
              </p14:nvContentPartPr>
              <p14:xfrm>
                <a:off x="9478361" y="3583965"/>
                <a:ext cx="14400" cy="17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F7A4D26-561C-F732-5219-26107C60134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469721" y="3575325"/>
                  <a:ext cx="3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1B80C8D-48D8-E93F-B903-0B9971C5EA0D}"/>
                    </a:ext>
                  </a:extLst>
                </p14:cNvPr>
                <p14:cNvContentPartPr/>
                <p14:nvPr/>
              </p14:nvContentPartPr>
              <p14:xfrm>
                <a:off x="7480001" y="4255365"/>
                <a:ext cx="164880" cy="109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1B80C8D-48D8-E93F-B903-0B9971C5EA0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471001" y="4246725"/>
                  <a:ext cx="182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CC74436-887E-7B2D-5BD8-A687304E46E6}"/>
                    </a:ext>
                  </a:extLst>
                </p14:cNvPr>
                <p14:cNvContentPartPr/>
                <p14:nvPr/>
              </p14:nvContentPartPr>
              <p14:xfrm>
                <a:off x="7715801" y="4199565"/>
                <a:ext cx="81000" cy="122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CC74436-887E-7B2D-5BD8-A687304E46E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706801" y="4190565"/>
                  <a:ext cx="98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F764381-6EF9-C363-959A-529345AC399A}"/>
                    </a:ext>
                  </a:extLst>
                </p14:cNvPr>
                <p14:cNvContentPartPr/>
                <p14:nvPr/>
              </p14:nvContentPartPr>
              <p14:xfrm>
                <a:off x="7810481" y="4182285"/>
                <a:ext cx="153000" cy="157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F764381-6EF9-C363-959A-529345AC399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801841" y="4173645"/>
                  <a:ext cx="17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CA709A7-D293-A7D8-C1FF-8CBCC289305D}"/>
                    </a:ext>
                  </a:extLst>
                </p14:cNvPr>
                <p14:cNvContentPartPr/>
                <p14:nvPr/>
              </p14:nvContentPartPr>
              <p14:xfrm>
                <a:off x="7991201" y="4123965"/>
                <a:ext cx="64440" cy="198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CA709A7-D293-A7D8-C1FF-8CBCC289305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982201" y="4115325"/>
                  <a:ext cx="82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202A524-A533-90D5-2415-22038216C046}"/>
                    </a:ext>
                  </a:extLst>
                </p14:cNvPr>
                <p14:cNvContentPartPr/>
                <p14:nvPr/>
              </p14:nvContentPartPr>
              <p14:xfrm>
                <a:off x="8069681" y="4136205"/>
                <a:ext cx="138960" cy="87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202A524-A533-90D5-2415-22038216C04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061041" y="4127205"/>
                  <a:ext cx="156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BCFE046-9A19-E2BA-927C-5B7B28166806}"/>
                    </a:ext>
                  </a:extLst>
                </p14:cNvPr>
                <p14:cNvContentPartPr/>
                <p14:nvPr/>
              </p14:nvContentPartPr>
              <p14:xfrm>
                <a:off x="8238521" y="4176165"/>
                <a:ext cx="53280" cy="115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BCFE046-9A19-E2BA-927C-5B7B2816680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229521" y="4167525"/>
                  <a:ext cx="70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C84126F-A645-A48C-54F8-3AC2DCF71350}"/>
                    </a:ext>
                  </a:extLst>
                </p14:cNvPr>
                <p14:cNvContentPartPr/>
                <p14:nvPr/>
              </p14:nvContentPartPr>
              <p14:xfrm>
                <a:off x="8371721" y="4162485"/>
                <a:ext cx="9360" cy="90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C84126F-A645-A48C-54F8-3AC2DCF7135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363081" y="4153845"/>
                  <a:ext cx="27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58B9735-E1A4-5442-5F23-55E2737E5683}"/>
                    </a:ext>
                  </a:extLst>
                </p14:cNvPr>
                <p14:cNvContentPartPr/>
                <p14:nvPr/>
              </p14:nvContentPartPr>
              <p14:xfrm>
                <a:off x="8071481" y="4098045"/>
                <a:ext cx="155160" cy="230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58B9735-E1A4-5442-5F23-55E2737E568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062481" y="4089405"/>
                  <a:ext cx="172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78E5CAD-7249-20E5-CCB8-18F9E43D4809}"/>
                    </a:ext>
                  </a:extLst>
                </p14:cNvPr>
                <p14:cNvContentPartPr/>
                <p14:nvPr/>
              </p14:nvContentPartPr>
              <p14:xfrm>
                <a:off x="8076521" y="4126485"/>
                <a:ext cx="131040" cy="1306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78E5CAD-7249-20E5-CCB8-18F9E43D480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067881" y="4117845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56B742B-2101-FFFF-A26E-CA46A0E51CED}"/>
                    </a:ext>
                  </a:extLst>
                </p14:cNvPr>
                <p14:cNvContentPartPr/>
                <p14:nvPr/>
              </p14:nvContentPartPr>
              <p14:xfrm>
                <a:off x="8414561" y="4068165"/>
                <a:ext cx="84600" cy="107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56B742B-2101-FFFF-A26E-CA46A0E51CE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05921" y="4059525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B0C3F04-94C1-2AF7-C522-45C04A9D28E0}"/>
                    </a:ext>
                  </a:extLst>
                </p14:cNvPr>
                <p14:cNvContentPartPr/>
                <p14:nvPr/>
              </p14:nvContentPartPr>
              <p14:xfrm>
                <a:off x="8513201" y="4122885"/>
                <a:ext cx="52200" cy="129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B0C3F04-94C1-2AF7-C522-45C04A9D28E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504201" y="4114245"/>
                  <a:ext cx="69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DA45DF-F915-7820-0DEC-CA47DBD74A0C}"/>
                    </a:ext>
                  </a:extLst>
                </p14:cNvPr>
                <p14:cNvContentPartPr/>
                <p14:nvPr/>
              </p14:nvContentPartPr>
              <p14:xfrm>
                <a:off x="8581241" y="4037565"/>
                <a:ext cx="88920" cy="194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DA45DF-F915-7820-0DEC-CA47DBD74A0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572241" y="4028925"/>
                  <a:ext cx="106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546F982-FFA8-1719-ACCC-9985783EF319}"/>
                    </a:ext>
                  </a:extLst>
                </p14:cNvPr>
                <p14:cNvContentPartPr/>
                <p14:nvPr/>
              </p14:nvContentPartPr>
              <p14:xfrm>
                <a:off x="8863481" y="4015605"/>
                <a:ext cx="111240" cy="1598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546F982-FFA8-1719-ACCC-9985783EF31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854841" y="4006965"/>
                  <a:ext cx="1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1517509-C465-621C-511D-733CB6AAE556}"/>
                    </a:ext>
                  </a:extLst>
                </p14:cNvPr>
                <p14:cNvContentPartPr/>
                <p14:nvPr/>
              </p14:nvContentPartPr>
              <p14:xfrm>
                <a:off x="9065441" y="4039005"/>
                <a:ext cx="33840" cy="100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1517509-C465-621C-511D-733CB6AAE55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056801" y="4030365"/>
                  <a:ext cx="51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F27BCB1-E443-9E50-EE35-4EECDC4D17AC}"/>
                    </a:ext>
                  </a:extLst>
                </p14:cNvPr>
                <p14:cNvContentPartPr/>
                <p14:nvPr/>
              </p14:nvContentPartPr>
              <p14:xfrm>
                <a:off x="8980481" y="3984645"/>
                <a:ext cx="171000" cy="197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F27BCB1-E443-9E50-EE35-4EECDC4D17A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971841" y="3975645"/>
                  <a:ext cx="188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DA37BBC-8853-4B67-3FF6-BFBDB019AF8C}"/>
                    </a:ext>
                  </a:extLst>
                </p14:cNvPr>
                <p14:cNvContentPartPr/>
                <p14:nvPr/>
              </p14:nvContentPartPr>
              <p14:xfrm>
                <a:off x="9333281" y="4042965"/>
                <a:ext cx="164880" cy="114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DA37BBC-8853-4B67-3FF6-BFBDB019AF8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324281" y="4033965"/>
                  <a:ext cx="182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E597ACD-D8E0-278D-5804-877FF02D1865}"/>
                    </a:ext>
                  </a:extLst>
                </p14:cNvPr>
                <p14:cNvContentPartPr/>
                <p14:nvPr/>
              </p14:nvContentPartPr>
              <p14:xfrm>
                <a:off x="9595721" y="4076805"/>
                <a:ext cx="75240" cy="23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E597ACD-D8E0-278D-5804-877FF02D186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586721" y="4067805"/>
                  <a:ext cx="9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68AB5C4-683C-78E0-22B3-A3D23ED01CE4}"/>
                    </a:ext>
                  </a:extLst>
                </p14:cNvPr>
                <p14:cNvContentPartPr/>
                <p14:nvPr/>
              </p14:nvContentPartPr>
              <p14:xfrm>
                <a:off x="9604001" y="4117125"/>
                <a:ext cx="75960" cy="14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68AB5C4-683C-78E0-22B3-A3D23ED01CE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595001" y="4108485"/>
                  <a:ext cx="93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F8E638F-C81E-AA3A-27A5-97E6B0550719}"/>
                    </a:ext>
                  </a:extLst>
                </p14:cNvPr>
                <p14:cNvContentPartPr/>
                <p14:nvPr/>
              </p14:nvContentPartPr>
              <p14:xfrm>
                <a:off x="9723161" y="4070685"/>
                <a:ext cx="89640" cy="107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F8E638F-C81E-AA3A-27A5-97E6B055071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714161" y="4062045"/>
                  <a:ext cx="107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32D91FD-5736-F544-8F2A-59F02CF5CB42}"/>
                    </a:ext>
                  </a:extLst>
                </p14:cNvPr>
                <p14:cNvContentPartPr/>
                <p14:nvPr/>
              </p14:nvContentPartPr>
              <p14:xfrm>
                <a:off x="9831881" y="4106685"/>
                <a:ext cx="46800" cy="64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32D91FD-5736-F544-8F2A-59F02CF5CB4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823241" y="4097685"/>
                  <a:ext cx="6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88CDD93-F66B-6E49-7963-91134F245CDB}"/>
                    </a:ext>
                  </a:extLst>
                </p14:cNvPr>
                <p14:cNvContentPartPr/>
                <p14:nvPr/>
              </p14:nvContentPartPr>
              <p14:xfrm>
                <a:off x="9897041" y="4036125"/>
                <a:ext cx="83520" cy="100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88CDD93-F66B-6E49-7963-91134F245CD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888401" y="4027125"/>
                  <a:ext cx="101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51BDECE-6F8A-472C-1EDE-976669239C87}"/>
                    </a:ext>
                  </a:extLst>
                </p14:cNvPr>
                <p14:cNvContentPartPr/>
                <p14:nvPr/>
              </p14:nvContentPartPr>
              <p14:xfrm>
                <a:off x="9900641" y="4065285"/>
                <a:ext cx="196200" cy="979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51BDECE-6F8A-472C-1EDE-976669239C8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892001" y="4056285"/>
                  <a:ext cx="213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97AEC70-095C-B784-D68E-EABA4B74B3FC}"/>
                    </a:ext>
                  </a:extLst>
                </p14:cNvPr>
                <p14:cNvContentPartPr/>
                <p14:nvPr/>
              </p14:nvContentPartPr>
              <p14:xfrm>
                <a:off x="10114841" y="4042245"/>
                <a:ext cx="99720" cy="91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97AEC70-095C-B784-D68E-EABA4B74B3F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105841" y="4033605"/>
                  <a:ext cx="117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549A3FD-E45F-0400-11C8-5238167AC021}"/>
                    </a:ext>
                  </a:extLst>
                </p14:cNvPr>
                <p14:cNvContentPartPr/>
                <p14:nvPr/>
              </p14:nvContentPartPr>
              <p14:xfrm>
                <a:off x="10253801" y="3988245"/>
                <a:ext cx="58680" cy="1774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549A3FD-E45F-0400-11C8-5238167AC02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244801" y="3979245"/>
                  <a:ext cx="76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FD475DD-91F1-A99C-443C-B9C6CDBF1F31}"/>
                    </a:ext>
                  </a:extLst>
                </p14:cNvPr>
                <p14:cNvContentPartPr/>
                <p14:nvPr/>
              </p14:nvContentPartPr>
              <p14:xfrm>
                <a:off x="10319681" y="3998325"/>
                <a:ext cx="110880" cy="165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FD475DD-91F1-A99C-443C-B9C6CDBF1F3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311041" y="3989325"/>
                  <a:ext cx="128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C4C19EF-F993-CB1D-11B3-46D7ABB1483A}"/>
                    </a:ext>
                  </a:extLst>
                </p14:cNvPr>
                <p14:cNvContentPartPr/>
                <p14:nvPr/>
              </p14:nvContentPartPr>
              <p14:xfrm>
                <a:off x="10451801" y="3967365"/>
                <a:ext cx="75240" cy="145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C4C19EF-F993-CB1D-11B3-46D7ABB1483A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442801" y="3958365"/>
                  <a:ext cx="92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E3720D6-8B1D-8539-AFF5-B21CF87C6324}"/>
                    </a:ext>
                  </a:extLst>
                </p14:cNvPr>
                <p14:cNvContentPartPr/>
                <p14:nvPr/>
              </p14:nvContentPartPr>
              <p14:xfrm>
                <a:off x="10539641" y="4061325"/>
                <a:ext cx="74520" cy="1076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E3720D6-8B1D-8539-AFF5-B21CF87C632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530641" y="4052685"/>
                  <a:ext cx="92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93038F4-0E35-0104-F535-B6D581DD2256}"/>
                    </a:ext>
                  </a:extLst>
                </p14:cNvPr>
                <p14:cNvContentPartPr/>
                <p14:nvPr/>
              </p14:nvContentPartPr>
              <p14:xfrm>
                <a:off x="10744841" y="4076805"/>
                <a:ext cx="128880" cy="12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93038F4-0E35-0104-F535-B6D581DD2256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735841" y="4067805"/>
                  <a:ext cx="146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FED311A-7026-A729-EB9E-E6783F285997}"/>
                    </a:ext>
                  </a:extLst>
                </p14:cNvPr>
                <p14:cNvContentPartPr/>
                <p14:nvPr/>
              </p14:nvContentPartPr>
              <p14:xfrm>
                <a:off x="10823321" y="4015245"/>
                <a:ext cx="120600" cy="147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FED311A-7026-A729-EB9E-E6783F28599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814681" y="4006245"/>
                  <a:ext cx="138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DF4C3EB-E2DD-9196-6DBA-8215C0D43A2A}"/>
                    </a:ext>
                  </a:extLst>
                </p14:cNvPr>
                <p14:cNvContentPartPr/>
                <p14:nvPr/>
              </p14:nvContentPartPr>
              <p14:xfrm>
                <a:off x="11152721" y="4023885"/>
                <a:ext cx="97200" cy="1890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DF4C3EB-E2DD-9196-6DBA-8215C0D43A2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143721" y="4015245"/>
                  <a:ext cx="114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6423BD9-4051-73EC-479D-7B7170B3B787}"/>
                    </a:ext>
                  </a:extLst>
                </p14:cNvPr>
                <p14:cNvContentPartPr/>
                <p14:nvPr/>
              </p14:nvContentPartPr>
              <p14:xfrm>
                <a:off x="11350001" y="4030725"/>
                <a:ext cx="144360" cy="74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6423BD9-4051-73EC-479D-7B7170B3B78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341001" y="4022085"/>
                  <a:ext cx="162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7933375-5CED-B7A2-E46F-06E9067A19D2}"/>
                    </a:ext>
                  </a:extLst>
                </p14:cNvPr>
                <p14:cNvContentPartPr/>
                <p14:nvPr/>
              </p14:nvContentPartPr>
              <p14:xfrm>
                <a:off x="11608841" y="3832365"/>
                <a:ext cx="122400" cy="1620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7933375-5CED-B7A2-E46F-06E9067A19D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600201" y="3823365"/>
                  <a:ext cx="140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ACCE128-8526-6DBA-984F-DDC84BFAAD8F}"/>
                    </a:ext>
                  </a:extLst>
                </p14:cNvPr>
                <p14:cNvContentPartPr/>
                <p14:nvPr/>
              </p14:nvContentPartPr>
              <p14:xfrm>
                <a:off x="11576081" y="3999045"/>
                <a:ext cx="288000" cy="788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ACCE128-8526-6DBA-984F-DDC84BFAAD8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567081" y="3990405"/>
                  <a:ext cx="30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53E1B48-1C86-FA61-496A-972A7F2436BF}"/>
                    </a:ext>
                  </a:extLst>
                </p14:cNvPr>
                <p14:cNvContentPartPr/>
                <p14:nvPr/>
              </p14:nvContentPartPr>
              <p14:xfrm>
                <a:off x="11637281" y="4105245"/>
                <a:ext cx="110520" cy="979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53E1B48-1C86-FA61-496A-972A7F2436B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628281" y="4096245"/>
                  <a:ext cx="12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5DECAF1-E6B3-FAA9-E6B3-98F42DD59FFA}"/>
                    </a:ext>
                  </a:extLst>
                </p14:cNvPr>
                <p14:cNvContentPartPr/>
                <p14:nvPr/>
              </p14:nvContentPartPr>
              <p14:xfrm>
                <a:off x="11653841" y="4114245"/>
                <a:ext cx="103320" cy="53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5DECAF1-E6B3-FAA9-E6B3-98F42DD59FF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645201" y="4105245"/>
                  <a:ext cx="120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9038BA7-6E71-7F17-E016-A16F29517B1A}"/>
                    </a:ext>
                  </a:extLst>
                </p14:cNvPr>
                <p14:cNvContentPartPr/>
                <p14:nvPr/>
              </p14:nvContentPartPr>
              <p14:xfrm>
                <a:off x="4832561" y="3405405"/>
                <a:ext cx="8280" cy="12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9038BA7-6E71-7F17-E016-A16F29517B1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823561" y="3396765"/>
                  <a:ext cx="2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D3D8EA6-6CD5-2301-C89A-9B5E14110CE4}"/>
                    </a:ext>
                  </a:extLst>
                </p14:cNvPr>
                <p14:cNvContentPartPr/>
                <p14:nvPr/>
              </p14:nvContentPartPr>
              <p14:xfrm>
                <a:off x="4760561" y="3387405"/>
                <a:ext cx="101160" cy="1872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D3D8EA6-6CD5-2301-C89A-9B5E14110CE4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51561" y="3378405"/>
                  <a:ext cx="118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87A6AAE-0B52-A218-72C7-FABF2254F533}"/>
                    </a:ext>
                  </a:extLst>
                </p14:cNvPr>
                <p14:cNvContentPartPr/>
                <p14:nvPr/>
              </p14:nvContentPartPr>
              <p14:xfrm>
                <a:off x="4963961" y="3331605"/>
                <a:ext cx="59040" cy="208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87A6AAE-0B52-A218-72C7-FABF2254F533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954961" y="3322605"/>
                  <a:ext cx="76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9B09893-0952-DDCC-2055-5D85D9CE7C84}"/>
                    </a:ext>
                  </a:extLst>
                </p14:cNvPr>
                <p14:cNvContentPartPr/>
                <p14:nvPr/>
              </p14:nvContentPartPr>
              <p14:xfrm>
                <a:off x="5056121" y="3406485"/>
                <a:ext cx="129600" cy="1299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9B09893-0952-DDCC-2055-5D85D9CE7C8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047121" y="3397845"/>
                  <a:ext cx="147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B4FACBE-EE2B-4D7F-3057-DDE873D9C48B}"/>
                    </a:ext>
                  </a:extLst>
                </p14:cNvPr>
                <p14:cNvContentPartPr/>
                <p14:nvPr/>
              </p14:nvContentPartPr>
              <p14:xfrm>
                <a:off x="5211641" y="3344925"/>
                <a:ext cx="60840" cy="186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B4FACBE-EE2B-4D7F-3057-DDE873D9C48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202641" y="3336285"/>
                  <a:ext cx="7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9700109-8BA3-E05F-0274-120AD665C446}"/>
                    </a:ext>
                  </a:extLst>
                </p14:cNvPr>
                <p14:cNvContentPartPr/>
                <p14:nvPr/>
              </p14:nvContentPartPr>
              <p14:xfrm>
                <a:off x="5432681" y="3396045"/>
                <a:ext cx="116280" cy="1105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9700109-8BA3-E05F-0274-120AD665C44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424041" y="3387405"/>
                  <a:ext cx="133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B4B461B-65CE-CA12-504B-EB696B4017C8}"/>
                    </a:ext>
                  </a:extLst>
                </p14:cNvPr>
                <p14:cNvContentPartPr/>
                <p14:nvPr/>
              </p14:nvContentPartPr>
              <p14:xfrm>
                <a:off x="5694761" y="3373005"/>
                <a:ext cx="117360" cy="1368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B4B461B-65CE-CA12-504B-EB696B4017C8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685761" y="3364365"/>
                  <a:ext cx="135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736B55C-7539-D884-1178-D29733EFA60B}"/>
                    </a:ext>
                  </a:extLst>
                </p14:cNvPr>
                <p14:cNvContentPartPr/>
                <p14:nvPr/>
              </p14:nvContentPartPr>
              <p14:xfrm>
                <a:off x="4776401" y="3799605"/>
                <a:ext cx="102600" cy="139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736B55C-7539-D884-1178-D29733EFA60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767401" y="3790965"/>
                  <a:ext cx="120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DCCE9FF-C8C7-E37B-849D-0FBC412E0CB0}"/>
                    </a:ext>
                  </a:extLst>
                </p14:cNvPr>
                <p14:cNvContentPartPr/>
                <p14:nvPr/>
              </p14:nvContentPartPr>
              <p14:xfrm>
                <a:off x="4934081" y="3695565"/>
                <a:ext cx="7560" cy="81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DCCE9FF-C8C7-E37B-849D-0FBC412E0CB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925441" y="3686565"/>
                  <a:ext cx="25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DDE59B6-E08E-FB85-FFB7-1B4C47505C7D}"/>
                    </a:ext>
                  </a:extLst>
                </p14:cNvPr>
                <p14:cNvContentPartPr/>
                <p14:nvPr/>
              </p14:nvContentPartPr>
              <p14:xfrm>
                <a:off x="5047481" y="3703125"/>
                <a:ext cx="47160" cy="2116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DDE59B6-E08E-FB85-FFB7-1B4C47505C7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038841" y="3694485"/>
                  <a:ext cx="64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E270BC5-67F3-5E40-583D-F899BB63B0A0}"/>
                    </a:ext>
                  </a:extLst>
                </p14:cNvPr>
                <p14:cNvContentPartPr/>
                <p14:nvPr/>
              </p14:nvContentPartPr>
              <p14:xfrm>
                <a:off x="5170601" y="3758565"/>
                <a:ext cx="78840" cy="150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E270BC5-67F3-5E40-583D-F899BB63B0A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161601" y="3749565"/>
                  <a:ext cx="96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2D81C64-1637-59F2-6B00-A3AAF9E188D0}"/>
                    </a:ext>
                  </a:extLst>
                </p14:cNvPr>
                <p14:cNvContentPartPr/>
                <p14:nvPr/>
              </p14:nvContentPartPr>
              <p14:xfrm>
                <a:off x="5172401" y="3691965"/>
                <a:ext cx="196200" cy="240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2D81C64-1637-59F2-6B00-A3AAF9E188D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163761" y="3682965"/>
                  <a:ext cx="213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FAF3103-E27C-96F9-62B0-333C92BF76E7}"/>
                    </a:ext>
                  </a:extLst>
                </p14:cNvPr>
                <p14:cNvContentPartPr/>
                <p14:nvPr/>
              </p14:nvContentPartPr>
              <p14:xfrm>
                <a:off x="5484881" y="3725805"/>
                <a:ext cx="137520" cy="160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FAF3103-E27C-96F9-62B0-333C92BF76E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476241" y="3716805"/>
                  <a:ext cx="155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AF43F69-EA52-3214-9C52-4C7BB445320D}"/>
                    </a:ext>
                  </a:extLst>
                </p14:cNvPr>
                <p14:cNvContentPartPr/>
                <p14:nvPr/>
              </p14:nvContentPartPr>
              <p14:xfrm>
                <a:off x="5753081" y="3689445"/>
                <a:ext cx="135360" cy="1936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AF43F69-EA52-3214-9C52-4C7BB445320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744441" y="3680805"/>
                  <a:ext cx="153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917DC36-984B-9F05-94DD-F7B206E6227A}"/>
                    </a:ext>
                  </a:extLst>
                </p14:cNvPr>
                <p14:cNvContentPartPr/>
                <p14:nvPr/>
              </p14:nvContentPartPr>
              <p14:xfrm>
                <a:off x="6637961" y="2593965"/>
                <a:ext cx="2531520" cy="3812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917DC36-984B-9F05-94DD-F7B206E6227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628961" y="2585325"/>
                  <a:ext cx="2549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4AC26BC-032B-D14B-40C6-814C3CE63141}"/>
                    </a:ext>
                  </a:extLst>
                </p14:cNvPr>
                <p14:cNvContentPartPr/>
                <p14:nvPr/>
              </p14:nvContentPartPr>
              <p14:xfrm>
                <a:off x="4791161" y="4185885"/>
                <a:ext cx="72720" cy="1764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4AC26BC-032B-D14B-40C6-814C3CE6314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782161" y="4177245"/>
                  <a:ext cx="90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8FA4081-ACA8-7C5D-82D6-4AE2358ECC89}"/>
                    </a:ext>
                  </a:extLst>
                </p14:cNvPr>
                <p14:cNvContentPartPr/>
                <p14:nvPr/>
              </p14:nvContentPartPr>
              <p14:xfrm>
                <a:off x="4923641" y="4089765"/>
                <a:ext cx="57600" cy="82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8FA4081-ACA8-7C5D-82D6-4AE2358ECC8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915001" y="4080765"/>
                  <a:ext cx="75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AFC6D34-C7A2-7C90-0873-D5C5AD816131}"/>
                    </a:ext>
                  </a:extLst>
                </p14:cNvPr>
                <p14:cNvContentPartPr/>
                <p14:nvPr/>
              </p14:nvContentPartPr>
              <p14:xfrm>
                <a:off x="5081681" y="4075725"/>
                <a:ext cx="120960" cy="2433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AFC6D34-C7A2-7C90-0873-D5C5AD81613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073041" y="4067085"/>
                  <a:ext cx="13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41FD8EB-9FE2-5655-73C6-3079C9F7A6E9}"/>
                    </a:ext>
                  </a:extLst>
                </p14:cNvPr>
                <p14:cNvContentPartPr/>
                <p14:nvPr/>
              </p14:nvContentPartPr>
              <p14:xfrm>
                <a:off x="5209121" y="4128645"/>
                <a:ext cx="75240" cy="154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41FD8EB-9FE2-5655-73C6-3079C9F7A6E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200121" y="4120005"/>
                  <a:ext cx="9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CD126E3-56ED-FF47-A455-0180D0C56BCE}"/>
                    </a:ext>
                  </a:extLst>
                </p14:cNvPr>
                <p14:cNvContentPartPr/>
                <p14:nvPr/>
              </p14:nvContentPartPr>
              <p14:xfrm>
                <a:off x="5210201" y="4163565"/>
                <a:ext cx="112680" cy="648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CD126E3-56ED-FF47-A455-0180D0C56BC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201201" y="4154925"/>
                  <a:ext cx="130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E1A69FB-2BF2-614E-1E60-124ED8C02EAB}"/>
                    </a:ext>
                  </a:extLst>
                </p14:cNvPr>
                <p14:cNvContentPartPr/>
                <p14:nvPr/>
              </p14:nvContentPartPr>
              <p14:xfrm>
                <a:off x="5347361" y="4086165"/>
                <a:ext cx="65520" cy="263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E1A69FB-2BF2-614E-1E60-124ED8C02EA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338721" y="4077165"/>
                  <a:ext cx="83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D1215DC-5F51-EF39-DF21-29ABD2AB58E5}"/>
                    </a:ext>
                  </a:extLst>
                </p14:cNvPr>
                <p14:cNvContentPartPr/>
                <p14:nvPr/>
              </p14:nvContentPartPr>
              <p14:xfrm>
                <a:off x="5559041" y="4108845"/>
                <a:ext cx="153360" cy="140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D1215DC-5F51-EF39-DF21-29ABD2AB58E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550041" y="4100205"/>
                  <a:ext cx="171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E04326F-0B42-593E-6772-009F847F1F17}"/>
                    </a:ext>
                  </a:extLst>
                </p14:cNvPr>
                <p14:cNvContentPartPr/>
                <p14:nvPr/>
              </p14:nvContentPartPr>
              <p14:xfrm>
                <a:off x="5832641" y="4081485"/>
                <a:ext cx="127080" cy="128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E04326F-0B42-593E-6772-009F847F1F1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823641" y="4072485"/>
                  <a:ext cx="144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2D644F1-D336-BB2A-D326-E6D690A5FA1E}"/>
                    </a:ext>
                  </a:extLst>
                </p14:cNvPr>
                <p14:cNvContentPartPr/>
                <p14:nvPr/>
              </p14:nvContentPartPr>
              <p14:xfrm>
                <a:off x="6368321" y="2308485"/>
                <a:ext cx="22320" cy="7030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2D644F1-D336-BB2A-D326-E6D690A5FA1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359321" y="2299845"/>
                  <a:ext cx="3996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335D576D-8F3A-4D3C-2788-E0ED794C8803}"/>
                    </a:ext>
                  </a:extLst>
                </p14:cNvPr>
                <p14:cNvContentPartPr/>
                <p14:nvPr/>
              </p14:nvContentPartPr>
              <p14:xfrm>
                <a:off x="6236561" y="3294885"/>
                <a:ext cx="47880" cy="9061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335D576D-8F3A-4D3C-2788-E0ED794C880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227561" y="3285885"/>
                  <a:ext cx="65520" cy="9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725D74-74CF-5117-AE92-944EF61A5885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7B4128-CA28-A885-18AE-E769E0391541}"/>
              </a:ext>
            </a:extLst>
          </p:cNvPr>
          <p:cNvSpPr txBox="1"/>
          <p:nvPr/>
        </p:nvSpPr>
        <p:spPr>
          <a:xfrm>
            <a:off x="4521200" y="-5080"/>
            <a:ext cx="244856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Optimierung verbal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159357-F426-CFFA-DE33-81B529103DB6}"/>
              </a:ext>
            </a:extLst>
          </p:cNvPr>
          <p:cNvSpPr txBox="1"/>
          <p:nvPr/>
        </p:nvSpPr>
        <p:spPr>
          <a:xfrm>
            <a:off x="0" y="701040"/>
            <a:ext cx="310896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Gewinn = Ertrag - Kosten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C9432C-8AB7-6F21-8B59-78E3E2C88AF4}"/>
              </a:ext>
            </a:extLst>
          </p:cNvPr>
          <p:cNvSpPr txBox="1"/>
          <p:nvPr/>
        </p:nvSpPr>
        <p:spPr>
          <a:xfrm>
            <a:off x="3798071" y="4050324"/>
            <a:ext cx="4060182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Optimierung mathematisch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0EE7D42-FF61-36C8-907F-5C170D39C183}"/>
                  </a:ext>
                </a:extLst>
              </p:cNvPr>
              <p:cNvSpPr txBox="1"/>
              <p:nvPr/>
            </p:nvSpPr>
            <p:spPr>
              <a:xfrm>
                <a:off x="113162" y="4755662"/>
                <a:ext cx="2882635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de-DE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0EE7D42-FF61-36C8-907F-5C170D39C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2" y="4755662"/>
                <a:ext cx="2882635" cy="436880"/>
              </a:xfrm>
              <a:prstGeom prst="rect">
                <a:avLst/>
              </a:prstGeom>
              <a:blipFill>
                <a:blip r:embed="rId3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F2CFF79-C20E-EC00-E537-37D3CC21FF37}"/>
                  </a:ext>
                </a:extLst>
              </p14:cNvPr>
              <p14:cNvContentPartPr/>
              <p14:nvPr/>
            </p14:nvContentPartPr>
            <p14:xfrm>
              <a:off x="109721" y="1053165"/>
              <a:ext cx="922320" cy="42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F2CFF79-C20E-EC00-E537-37D3CC21FF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21" y="1044525"/>
                <a:ext cx="9399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8596CE5-F74C-8AB0-0CD2-1FB9865DAE98}"/>
              </a:ext>
            </a:extLst>
          </p:cNvPr>
          <p:cNvGrpSpPr/>
          <p:nvPr/>
        </p:nvGrpSpPr>
        <p:grpSpPr>
          <a:xfrm>
            <a:off x="3317681" y="430365"/>
            <a:ext cx="1352880" cy="371160"/>
            <a:chOff x="3317681" y="430365"/>
            <a:chExt cx="13528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AB5011B-7A33-6CB3-0C37-74D0495B7E28}"/>
                    </a:ext>
                  </a:extLst>
                </p14:cNvPr>
                <p14:cNvContentPartPr/>
                <p14:nvPr/>
              </p14:nvContentPartPr>
              <p14:xfrm>
                <a:off x="3317681" y="716565"/>
                <a:ext cx="150480" cy="32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AB5011B-7A33-6CB3-0C37-74D0495B7E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09041" y="707925"/>
                  <a:ext cx="16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BB056D2-281A-C114-23D7-4609B73134AA}"/>
                    </a:ext>
                  </a:extLst>
                </p14:cNvPr>
                <p14:cNvContentPartPr/>
                <p14:nvPr/>
              </p14:nvContentPartPr>
              <p14:xfrm>
                <a:off x="3462041" y="658965"/>
                <a:ext cx="162000" cy="113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BB056D2-281A-C114-23D7-4609B73134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53041" y="649965"/>
                  <a:ext cx="179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FC933D6-D098-C706-E7AC-19975EFA4B72}"/>
                    </a:ext>
                  </a:extLst>
                </p14:cNvPr>
                <p14:cNvContentPartPr/>
                <p14:nvPr/>
              </p14:nvContentPartPr>
              <p14:xfrm>
                <a:off x="3862001" y="640965"/>
                <a:ext cx="24480" cy="138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FC933D6-D098-C706-E7AC-19975EFA4B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53001" y="632325"/>
                  <a:ext cx="42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853F3C-4F86-E775-6A4F-B3360854FD87}"/>
                    </a:ext>
                  </a:extLst>
                </p14:cNvPr>
                <p14:cNvContentPartPr/>
                <p14:nvPr/>
              </p14:nvContentPartPr>
              <p14:xfrm>
                <a:off x="3757601" y="713325"/>
                <a:ext cx="159840" cy="88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853F3C-4F86-E775-6A4F-B3360854FD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48961" y="704685"/>
                  <a:ext cx="177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C5B7783-F536-37EB-9B60-88783B43B002}"/>
                    </a:ext>
                  </a:extLst>
                </p14:cNvPr>
                <p14:cNvContentPartPr/>
                <p14:nvPr/>
              </p14:nvContentPartPr>
              <p14:xfrm>
                <a:off x="3744281" y="588045"/>
                <a:ext cx="316440" cy="148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C5B7783-F536-37EB-9B60-88783B43B0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5281" y="579045"/>
                  <a:ext cx="334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88C4346-B262-7590-02C6-CE6273AC0198}"/>
                    </a:ext>
                  </a:extLst>
                </p14:cNvPr>
                <p14:cNvContentPartPr/>
                <p14:nvPr/>
              </p14:nvContentPartPr>
              <p14:xfrm>
                <a:off x="4072241" y="559245"/>
                <a:ext cx="146880" cy="163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88C4346-B262-7590-02C6-CE6273AC01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3601" y="550605"/>
                  <a:ext cx="164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FF6F1B3-2C96-86B8-5DBB-056102B3BFE1}"/>
                    </a:ext>
                  </a:extLst>
                </p14:cNvPr>
                <p14:cNvContentPartPr/>
                <p14:nvPr/>
              </p14:nvContentPartPr>
              <p14:xfrm>
                <a:off x="4179161" y="561405"/>
                <a:ext cx="10800" cy="25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FF6F1B3-2C96-86B8-5DBB-056102B3BF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0161" y="552765"/>
                  <a:ext cx="2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41998C-4DC2-A98D-08E2-E2094C6F2F78}"/>
                    </a:ext>
                  </a:extLst>
                </p14:cNvPr>
                <p14:cNvContentPartPr/>
                <p14:nvPr/>
              </p14:nvContentPartPr>
              <p14:xfrm>
                <a:off x="4180601" y="631965"/>
                <a:ext cx="125640" cy="78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41998C-4DC2-A98D-08E2-E2094C6F2F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71961" y="622965"/>
                  <a:ext cx="143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0931C1B-5256-D306-0021-DEFDB7925B02}"/>
                    </a:ext>
                  </a:extLst>
                </p14:cNvPr>
                <p14:cNvContentPartPr/>
                <p14:nvPr/>
              </p14:nvContentPartPr>
              <p14:xfrm>
                <a:off x="4337921" y="619365"/>
                <a:ext cx="11880" cy="76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0931C1B-5256-D306-0021-DEFDB7925B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28921" y="610365"/>
                  <a:ext cx="29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19E103-F414-7F83-B24D-A319CA5F748F}"/>
                    </a:ext>
                  </a:extLst>
                </p14:cNvPr>
                <p14:cNvContentPartPr/>
                <p14:nvPr/>
              </p14:nvContentPartPr>
              <p14:xfrm>
                <a:off x="4396961" y="501645"/>
                <a:ext cx="273600" cy="177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19E103-F414-7F83-B24D-A319CA5F74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7961" y="492645"/>
                  <a:ext cx="291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7A740F-C87B-55DB-447E-EB58C9894814}"/>
                    </a:ext>
                  </a:extLst>
                </p14:cNvPr>
                <p14:cNvContentPartPr/>
                <p14:nvPr/>
              </p14:nvContentPartPr>
              <p14:xfrm>
                <a:off x="4385801" y="430365"/>
                <a:ext cx="2880" cy="27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7A740F-C87B-55DB-447E-EB58C98948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76801" y="421365"/>
                  <a:ext cx="20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86A857A-3920-E324-F0FA-E4C697F20FB3}"/>
                  </a:ext>
                </a:extLst>
              </p14:cNvPr>
              <p14:cNvContentPartPr/>
              <p14:nvPr/>
            </p14:nvContentPartPr>
            <p14:xfrm>
              <a:off x="1301681" y="1052085"/>
              <a:ext cx="578520" cy="547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86A857A-3920-E324-F0FA-E4C697F20F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92681" y="1043445"/>
                <a:ext cx="596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BDC0307-FBDC-4738-6B52-926EBE6AD7EF}"/>
                  </a:ext>
                </a:extLst>
              </p14:cNvPr>
              <p14:cNvContentPartPr/>
              <p14:nvPr/>
            </p14:nvContentPartPr>
            <p14:xfrm>
              <a:off x="6446801" y="734205"/>
              <a:ext cx="518760" cy="540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BDC0307-FBDC-4738-6B52-926EBE6AD7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38161" y="725565"/>
                <a:ext cx="5364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D6B3C257-FB21-14F0-403F-DB50FF1F4D15}"/>
              </a:ext>
            </a:extLst>
          </p:cNvPr>
          <p:cNvGrpSpPr/>
          <p:nvPr/>
        </p:nvGrpSpPr>
        <p:grpSpPr>
          <a:xfrm>
            <a:off x="250841" y="2764965"/>
            <a:ext cx="504720" cy="317520"/>
            <a:chOff x="250841" y="2764965"/>
            <a:chExt cx="5047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14BEF7E-2F1D-1249-CF69-6BAAC54AE59C}"/>
                    </a:ext>
                  </a:extLst>
                </p14:cNvPr>
                <p14:cNvContentPartPr/>
                <p14:nvPr/>
              </p14:nvContentPartPr>
              <p14:xfrm>
                <a:off x="250841" y="2764965"/>
                <a:ext cx="133200" cy="202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14BEF7E-2F1D-1249-CF69-6BAAC54AE5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841" y="2756325"/>
                  <a:ext cx="150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441BA9C-807E-9ED3-444F-367155ABF6CC}"/>
                    </a:ext>
                  </a:extLst>
                </p14:cNvPr>
                <p14:cNvContentPartPr/>
                <p14:nvPr/>
              </p14:nvContentPartPr>
              <p14:xfrm>
                <a:off x="432281" y="2871165"/>
                <a:ext cx="102240" cy="100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441BA9C-807E-9ED3-444F-367155ABF6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641" y="2862525"/>
                  <a:ext cx="11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26FB474-064B-9005-D3AB-348DB7206B89}"/>
                    </a:ext>
                  </a:extLst>
                </p14:cNvPr>
                <p14:cNvContentPartPr/>
                <p14:nvPr/>
              </p14:nvContentPartPr>
              <p14:xfrm>
                <a:off x="546041" y="2766765"/>
                <a:ext cx="209520" cy="315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26FB474-064B-9005-D3AB-348DB7206B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401" y="2758125"/>
                  <a:ext cx="22716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44CDAE72-0229-9630-26F3-98FAFE4BCE34}"/>
              </a:ext>
            </a:extLst>
          </p:cNvPr>
          <p:cNvGrpSpPr/>
          <p:nvPr/>
        </p:nvGrpSpPr>
        <p:grpSpPr>
          <a:xfrm>
            <a:off x="962201" y="2735445"/>
            <a:ext cx="2710080" cy="393120"/>
            <a:chOff x="962201" y="2735445"/>
            <a:chExt cx="271008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3051AD6-AE41-0A85-F199-3F095DC664E5}"/>
                    </a:ext>
                  </a:extLst>
                </p14:cNvPr>
                <p14:cNvContentPartPr/>
                <p14:nvPr/>
              </p14:nvContentPartPr>
              <p14:xfrm>
                <a:off x="962201" y="2788725"/>
                <a:ext cx="325080" cy="177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3051AD6-AE41-0A85-F199-3F095DC664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3561" y="2780085"/>
                  <a:ext cx="342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F3B080B-2B33-55C3-9B64-0BD6E7035E76}"/>
                    </a:ext>
                  </a:extLst>
                </p14:cNvPr>
                <p14:cNvContentPartPr/>
                <p14:nvPr/>
              </p14:nvContentPartPr>
              <p14:xfrm>
                <a:off x="1452881" y="2788725"/>
                <a:ext cx="20880" cy="177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F3B080B-2B33-55C3-9B64-0BD6E7035E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43881" y="2780085"/>
                  <a:ext cx="38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1159394-F5E0-C650-1EFE-F21CBF522815}"/>
                    </a:ext>
                  </a:extLst>
                </p14:cNvPr>
                <p14:cNvContentPartPr/>
                <p14:nvPr/>
              </p14:nvContentPartPr>
              <p14:xfrm>
                <a:off x="1462601" y="2785485"/>
                <a:ext cx="150840" cy="108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1159394-F5E0-C650-1EFE-F21CBF5228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53601" y="2776485"/>
                  <a:ext cx="168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5313514-7BAF-B420-06CC-34C71F88E846}"/>
                    </a:ext>
                  </a:extLst>
                </p14:cNvPr>
                <p14:cNvContentPartPr/>
                <p14:nvPr/>
              </p14:nvContentPartPr>
              <p14:xfrm>
                <a:off x="1443881" y="2979165"/>
                <a:ext cx="124920" cy="21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5313514-7BAF-B420-06CC-34C71F88E8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34881" y="2970165"/>
                  <a:ext cx="142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FEA4CD5-CDC4-D0E2-1EDC-B8F7DF78238A}"/>
                    </a:ext>
                  </a:extLst>
                </p14:cNvPr>
                <p14:cNvContentPartPr/>
                <p14:nvPr/>
              </p14:nvContentPartPr>
              <p14:xfrm>
                <a:off x="1645121" y="2877285"/>
                <a:ext cx="118440" cy="79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FEA4CD5-CDC4-D0E2-1EDC-B8F7DF7823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36481" y="2868645"/>
                  <a:ext cx="136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952913C-D782-6C0A-6508-9E68A938E250}"/>
                    </a:ext>
                  </a:extLst>
                </p14:cNvPr>
                <p14:cNvContentPartPr/>
                <p14:nvPr/>
              </p14:nvContentPartPr>
              <p14:xfrm>
                <a:off x="1819001" y="2758125"/>
                <a:ext cx="138600" cy="209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952913C-D782-6C0A-6508-9E68A938E2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10001" y="2749485"/>
                  <a:ext cx="156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147DB6D-83F3-5285-B13B-5F05EDC38D35}"/>
                    </a:ext>
                  </a:extLst>
                </p14:cNvPr>
                <p14:cNvContentPartPr/>
                <p14:nvPr/>
              </p14:nvContentPartPr>
              <p14:xfrm>
                <a:off x="1766441" y="2816085"/>
                <a:ext cx="83520" cy="26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147DB6D-83F3-5285-B13B-5F05EDC38D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7801" y="2807085"/>
                  <a:ext cx="101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101BB9E-9B7E-52DD-9951-2D9DB7C55260}"/>
                    </a:ext>
                  </a:extLst>
                </p14:cNvPr>
                <p14:cNvContentPartPr/>
                <p14:nvPr/>
              </p14:nvContentPartPr>
              <p14:xfrm>
                <a:off x="1997201" y="2849925"/>
                <a:ext cx="78120" cy="1072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101BB9E-9B7E-52DD-9951-2D9DB7C552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8201" y="2840925"/>
                  <a:ext cx="95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48364F3-CF6F-B865-0860-AD60CF4A7DB5}"/>
                    </a:ext>
                  </a:extLst>
                </p14:cNvPr>
                <p14:cNvContentPartPr/>
                <p14:nvPr/>
              </p14:nvContentPartPr>
              <p14:xfrm>
                <a:off x="2065961" y="2846325"/>
                <a:ext cx="103680" cy="282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48364F3-CF6F-B865-0860-AD60CF4A7D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56961" y="2837325"/>
                  <a:ext cx="121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22DE2BC-289A-173B-E4E9-D7F1F94B96E4}"/>
                    </a:ext>
                  </a:extLst>
                </p14:cNvPr>
                <p14:cNvContentPartPr/>
                <p14:nvPr/>
              </p14:nvContentPartPr>
              <p14:xfrm>
                <a:off x="2312561" y="2842725"/>
                <a:ext cx="143280" cy="1411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22DE2BC-289A-173B-E4E9-D7F1F94B96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03561" y="2833725"/>
                  <a:ext cx="160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1931A2C-9C1F-86A2-89A0-BCF1BADCFBBD}"/>
                    </a:ext>
                  </a:extLst>
                </p14:cNvPr>
                <p14:cNvContentPartPr/>
                <p14:nvPr/>
              </p14:nvContentPartPr>
              <p14:xfrm>
                <a:off x="2576081" y="2760285"/>
                <a:ext cx="153720" cy="172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1931A2C-9C1F-86A2-89A0-BCF1BADCFB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67081" y="2751645"/>
                  <a:ext cx="171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F132D93-ADDE-50C5-4359-16C8A93B703C}"/>
                    </a:ext>
                  </a:extLst>
                </p14:cNvPr>
                <p14:cNvContentPartPr/>
                <p14:nvPr/>
              </p14:nvContentPartPr>
              <p14:xfrm>
                <a:off x="2656361" y="2896365"/>
                <a:ext cx="89280" cy="39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F132D93-ADDE-50C5-4359-16C8A93B70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47721" y="2887365"/>
                  <a:ext cx="106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F049E7A-425A-5A8D-7B53-C7A4186B808B}"/>
                    </a:ext>
                  </a:extLst>
                </p14:cNvPr>
                <p14:cNvContentPartPr/>
                <p14:nvPr/>
              </p14:nvContentPartPr>
              <p14:xfrm>
                <a:off x="2745641" y="2869005"/>
                <a:ext cx="66240" cy="910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F049E7A-425A-5A8D-7B53-C7A4186B80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36641" y="2860365"/>
                  <a:ext cx="83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BF14EA6-ACA2-A578-C237-A68C857E190E}"/>
                    </a:ext>
                  </a:extLst>
                </p14:cNvPr>
                <p14:cNvContentPartPr/>
                <p14:nvPr/>
              </p14:nvContentPartPr>
              <p14:xfrm>
                <a:off x="2857601" y="2829045"/>
                <a:ext cx="100800" cy="1368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BF14EA6-ACA2-A578-C237-A68C857E19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48961" y="2820405"/>
                  <a:ext cx="118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A3C9801-5D9D-1764-973A-CCA4B97C9969}"/>
                    </a:ext>
                  </a:extLst>
                </p14:cNvPr>
                <p14:cNvContentPartPr/>
                <p14:nvPr/>
              </p14:nvContentPartPr>
              <p14:xfrm>
                <a:off x="3001961" y="2735445"/>
                <a:ext cx="267480" cy="229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A3C9801-5D9D-1764-973A-CCA4B97C99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92961" y="2726445"/>
                  <a:ext cx="285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40ADD6A-2761-1358-548F-19DAE14D22F2}"/>
                    </a:ext>
                  </a:extLst>
                </p14:cNvPr>
                <p14:cNvContentPartPr/>
                <p14:nvPr/>
              </p14:nvContentPartPr>
              <p14:xfrm>
                <a:off x="2188361" y="2767485"/>
                <a:ext cx="57240" cy="213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40ADD6A-2761-1358-548F-19DAE14D22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79361" y="2758485"/>
                  <a:ext cx="74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4DBABD5-0339-B7B6-7879-F48479B5E67A}"/>
                    </a:ext>
                  </a:extLst>
                </p14:cNvPr>
                <p14:cNvContentPartPr/>
                <p14:nvPr/>
              </p14:nvContentPartPr>
              <p14:xfrm>
                <a:off x="2233721" y="2816445"/>
                <a:ext cx="72360" cy="142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4DBABD5-0339-B7B6-7879-F48479B5E6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4721" y="2807445"/>
                  <a:ext cx="90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C52921F-9914-38E3-EF2C-B2FB5649F51D}"/>
                    </a:ext>
                  </a:extLst>
                </p14:cNvPr>
                <p14:cNvContentPartPr/>
                <p14:nvPr/>
              </p14:nvContentPartPr>
              <p14:xfrm>
                <a:off x="2281961" y="2760285"/>
                <a:ext cx="73080" cy="243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C52921F-9914-38E3-EF2C-B2FB5649F5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73321" y="2751645"/>
                  <a:ext cx="90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9801D94-370F-4162-CF93-4AE8831CA5E7}"/>
                    </a:ext>
                  </a:extLst>
                </p14:cNvPr>
                <p14:cNvContentPartPr/>
                <p14:nvPr/>
              </p14:nvContentPartPr>
              <p14:xfrm>
                <a:off x="3360521" y="2765685"/>
                <a:ext cx="64440" cy="216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9801D94-370F-4162-CF93-4AE8831CA5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51521" y="2756685"/>
                  <a:ext cx="82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4A18715-2BFD-1750-42BD-F8B3B970A8B4}"/>
                    </a:ext>
                  </a:extLst>
                </p14:cNvPr>
                <p14:cNvContentPartPr/>
                <p14:nvPr/>
              </p14:nvContentPartPr>
              <p14:xfrm>
                <a:off x="3449801" y="2810325"/>
                <a:ext cx="120240" cy="1281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4A18715-2BFD-1750-42BD-F8B3B970A8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41161" y="2801325"/>
                  <a:ext cx="137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4EF0873-4105-C5A4-0B97-8071DF3D7BB3}"/>
                    </a:ext>
                  </a:extLst>
                </p14:cNvPr>
                <p14:cNvContentPartPr/>
                <p14:nvPr/>
              </p14:nvContentPartPr>
              <p14:xfrm>
                <a:off x="3589481" y="2764605"/>
                <a:ext cx="82800" cy="226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4EF0873-4105-C5A4-0B97-8071DF3D7B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80841" y="2755605"/>
                  <a:ext cx="1004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71F7E3EA-E5DD-F761-5392-25A1F84F8DED}"/>
              </a:ext>
            </a:extLst>
          </p:cNvPr>
          <p:cNvGrpSpPr/>
          <p:nvPr/>
        </p:nvGrpSpPr>
        <p:grpSpPr>
          <a:xfrm>
            <a:off x="3869561" y="2710965"/>
            <a:ext cx="262800" cy="267840"/>
            <a:chOff x="3869561" y="2710965"/>
            <a:chExt cx="26280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59F890B-70E5-43E9-69A0-B3430557DE05}"/>
                    </a:ext>
                  </a:extLst>
                </p14:cNvPr>
                <p14:cNvContentPartPr/>
                <p14:nvPr/>
              </p14:nvContentPartPr>
              <p14:xfrm>
                <a:off x="3886841" y="2828685"/>
                <a:ext cx="5400" cy="1087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59F890B-70E5-43E9-69A0-B3430557DE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78201" y="2819685"/>
                  <a:ext cx="2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9258ABB-5166-B5A7-A1AB-8D39C2A976A5}"/>
                    </a:ext>
                  </a:extLst>
                </p14:cNvPr>
                <p14:cNvContentPartPr/>
                <p14:nvPr/>
              </p14:nvContentPartPr>
              <p14:xfrm>
                <a:off x="3869561" y="2765685"/>
                <a:ext cx="49680" cy="21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9258ABB-5166-B5A7-A1AB-8D39C2A976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0921" y="2756685"/>
                  <a:ext cx="67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79A584A-C348-FBB2-F44C-CD34A28AA6EF}"/>
                    </a:ext>
                  </a:extLst>
                </p14:cNvPr>
                <p14:cNvContentPartPr/>
                <p14:nvPr/>
              </p14:nvContentPartPr>
              <p14:xfrm>
                <a:off x="3940121" y="2710965"/>
                <a:ext cx="151920" cy="2678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79A584A-C348-FBB2-F44C-CD34A28AA6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31121" y="2702325"/>
                  <a:ext cx="169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A5A8EEF-A1A3-4B60-2BF3-AA92191D93F1}"/>
                    </a:ext>
                  </a:extLst>
                </p14:cNvPr>
                <p14:cNvContentPartPr/>
                <p14:nvPr/>
              </p14:nvContentPartPr>
              <p14:xfrm>
                <a:off x="4026881" y="2805645"/>
                <a:ext cx="105480" cy="6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A5A8EEF-A1A3-4B60-2BF3-AA92191D93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18241" y="2796645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86EF759F-464B-BB66-ADB7-59C05698B635}"/>
              </a:ext>
            </a:extLst>
          </p:cNvPr>
          <p:cNvGrpSpPr/>
          <p:nvPr/>
        </p:nvGrpSpPr>
        <p:grpSpPr>
          <a:xfrm>
            <a:off x="4360241" y="2823285"/>
            <a:ext cx="265680" cy="238680"/>
            <a:chOff x="4360241" y="2823285"/>
            <a:chExt cx="2656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37068CF-E993-2667-9DAC-3755EC2B0109}"/>
                    </a:ext>
                  </a:extLst>
                </p14:cNvPr>
                <p14:cNvContentPartPr/>
                <p14:nvPr/>
              </p14:nvContentPartPr>
              <p14:xfrm>
                <a:off x="4367441" y="2885205"/>
                <a:ext cx="148320" cy="17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37068CF-E993-2667-9DAC-3755EC2B01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58801" y="2876565"/>
                  <a:ext cx="16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652206-368E-4AAF-AC47-432CF7D90CE4}"/>
                    </a:ext>
                  </a:extLst>
                </p14:cNvPr>
                <p14:cNvContentPartPr/>
                <p14:nvPr/>
              </p14:nvContentPartPr>
              <p14:xfrm>
                <a:off x="4360241" y="2970525"/>
                <a:ext cx="167400" cy="129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652206-368E-4AAF-AC47-432CF7D90C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51601" y="2961885"/>
                  <a:ext cx="18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EB1A3A1-0699-C8CA-F517-B8E4426E69AA}"/>
                    </a:ext>
                  </a:extLst>
                </p14:cNvPr>
                <p14:cNvContentPartPr/>
                <p14:nvPr/>
              </p14:nvContentPartPr>
              <p14:xfrm>
                <a:off x="4504961" y="2823285"/>
                <a:ext cx="120960" cy="238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EB1A3A1-0699-C8CA-F517-B8E4426E69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96321" y="2814645"/>
                  <a:ext cx="13860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3969AA1-C20B-E70B-8CCB-864287CD5131}"/>
                  </a:ext>
                </a:extLst>
              </p14:cNvPr>
              <p14:cNvContentPartPr/>
              <p14:nvPr/>
            </p14:nvContentPartPr>
            <p14:xfrm>
              <a:off x="4897001" y="599925"/>
              <a:ext cx="7560" cy="25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3969AA1-C20B-E70B-8CCB-864287CD513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88361" y="591285"/>
                <a:ext cx="25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F526973-5A94-0D65-B243-F099889B19B5}"/>
                  </a:ext>
                </a:extLst>
              </p14:cNvPr>
              <p14:cNvContentPartPr/>
              <p14:nvPr/>
            </p14:nvContentPartPr>
            <p14:xfrm>
              <a:off x="4903481" y="658965"/>
              <a:ext cx="9360" cy="111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F526973-5A94-0D65-B243-F099889B19B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94481" y="649965"/>
                <a:ext cx="27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7E74CDA-33DA-BE61-AD62-12D7C66A0168}"/>
                  </a:ext>
                </a:extLst>
              </p14:cNvPr>
              <p14:cNvContentPartPr/>
              <p14:nvPr/>
            </p14:nvContentPartPr>
            <p14:xfrm>
              <a:off x="5111561" y="607485"/>
              <a:ext cx="116280" cy="810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7E74CDA-33DA-BE61-AD62-12D7C66A016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02561" y="598485"/>
                <a:ext cx="133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5E5B264-AC00-7C52-F71F-7C7B13950B35}"/>
                  </a:ext>
                </a:extLst>
              </p14:cNvPr>
              <p14:cNvContentPartPr/>
              <p14:nvPr/>
            </p14:nvContentPartPr>
            <p14:xfrm>
              <a:off x="5264201" y="479685"/>
              <a:ext cx="62280" cy="1756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5E5B264-AC00-7C52-F71F-7C7B13950B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55201" y="470685"/>
                <a:ext cx="79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5DCA736-E26C-7691-D851-2FEC18046B51}"/>
                  </a:ext>
                </a:extLst>
              </p14:cNvPr>
              <p14:cNvContentPartPr/>
              <p14:nvPr/>
            </p14:nvContentPartPr>
            <p14:xfrm>
              <a:off x="5354201" y="570765"/>
              <a:ext cx="90360" cy="864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5DCA736-E26C-7691-D851-2FEC18046B5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45561" y="562125"/>
                <a:ext cx="108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4A2B3AD-7638-E4CD-DAF4-55CFB2E1DBDE}"/>
                  </a:ext>
                </a:extLst>
              </p14:cNvPr>
              <p14:cNvContentPartPr/>
              <p14:nvPr/>
            </p14:nvContentPartPr>
            <p14:xfrm>
              <a:off x="5490281" y="557085"/>
              <a:ext cx="68040" cy="95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4A2B3AD-7638-E4CD-DAF4-55CFB2E1DB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81281" y="548085"/>
                <a:ext cx="856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943A931-CDE1-5273-7755-7C3DE0BD22AA}"/>
                  </a:ext>
                </a:extLst>
              </p14:cNvPr>
              <p14:cNvContentPartPr/>
              <p14:nvPr/>
            </p14:nvContentPartPr>
            <p14:xfrm>
              <a:off x="5590001" y="471765"/>
              <a:ext cx="356400" cy="186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943A931-CDE1-5273-7755-7C3DE0BD22A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81001" y="463125"/>
                <a:ext cx="3740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05342AD-7C86-A1CC-13D6-43604CC347E9}"/>
                  </a:ext>
                </a:extLst>
              </p14:cNvPr>
              <p14:cNvContentPartPr/>
              <p14:nvPr/>
            </p14:nvContentPartPr>
            <p14:xfrm>
              <a:off x="5959001" y="574005"/>
              <a:ext cx="59400" cy="73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05342AD-7C86-A1CC-13D6-43604CC347E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50001" y="565365"/>
                <a:ext cx="77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D878E73-86C7-39B7-1B81-593B067476B4}"/>
                  </a:ext>
                </a:extLst>
              </p14:cNvPr>
              <p14:cNvContentPartPr/>
              <p14:nvPr/>
            </p14:nvContentPartPr>
            <p14:xfrm>
              <a:off x="6083561" y="536205"/>
              <a:ext cx="172440" cy="114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D878E73-86C7-39B7-1B81-593B067476B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74921" y="527565"/>
                <a:ext cx="1900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5D7EBD8-2401-46FA-BCA3-21C02946DC7C}"/>
                  </a:ext>
                </a:extLst>
              </p14:cNvPr>
              <p14:cNvContentPartPr/>
              <p14:nvPr/>
            </p14:nvContentPartPr>
            <p14:xfrm>
              <a:off x="6023441" y="565005"/>
              <a:ext cx="101880" cy="856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5D7EBD8-2401-46FA-BCA3-21C02946DC7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14801" y="556365"/>
                <a:ext cx="1195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8C9A644-AF6C-E3FD-FBFE-08FC42822D49}"/>
                  </a:ext>
                </a:extLst>
              </p14:cNvPr>
              <p14:cNvContentPartPr/>
              <p14:nvPr/>
            </p14:nvContentPartPr>
            <p14:xfrm>
              <a:off x="6530681" y="451605"/>
              <a:ext cx="160920" cy="2098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8C9A644-AF6C-E3FD-FBFE-08FC42822D4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21681" y="442605"/>
                <a:ext cx="178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95D854-D764-5FE7-08EA-01B463CB5FED}"/>
                  </a:ext>
                </a:extLst>
              </p14:cNvPr>
              <p14:cNvContentPartPr/>
              <p14:nvPr/>
            </p14:nvContentPartPr>
            <p14:xfrm>
              <a:off x="6774401" y="485805"/>
              <a:ext cx="43560" cy="131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95D854-D764-5FE7-08EA-01B463CB5FE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65401" y="477165"/>
                <a:ext cx="61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1179BED-45FF-6CB6-C6E6-39B38CD07F59}"/>
                  </a:ext>
                </a:extLst>
              </p14:cNvPr>
              <p14:cNvContentPartPr/>
              <p14:nvPr/>
            </p14:nvContentPartPr>
            <p14:xfrm>
              <a:off x="6799241" y="464565"/>
              <a:ext cx="136800" cy="1850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1179BED-45FF-6CB6-C6E6-39B38CD07F5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790601" y="455925"/>
                <a:ext cx="1544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6610DD5-9AEB-C119-1B00-E332F3C75DBC}"/>
                  </a:ext>
                </a:extLst>
              </p14:cNvPr>
              <p14:cNvContentPartPr/>
              <p14:nvPr/>
            </p14:nvContentPartPr>
            <p14:xfrm>
              <a:off x="7132601" y="561405"/>
              <a:ext cx="215280" cy="529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6610DD5-9AEB-C119-1B00-E332F3C75DB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23601" y="552765"/>
                <a:ext cx="232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B08974A-6420-66D7-0CEF-3E02BA1E84B6}"/>
                  </a:ext>
                </a:extLst>
              </p14:cNvPr>
              <p14:cNvContentPartPr/>
              <p14:nvPr/>
            </p14:nvContentPartPr>
            <p14:xfrm>
              <a:off x="7350041" y="501645"/>
              <a:ext cx="108360" cy="1512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B08974A-6420-66D7-0CEF-3E02BA1E84B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41401" y="492645"/>
                <a:ext cx="126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5665EF04-5F3C-28E5-D72C-10C47ABD320C}"/>
                  </a:ext>
                </a:extLst>
              </p14:cNvPr>
              <p14:cNvContentPartPr/>
              <p14:nvPr/>
            </p14:nvContentPartPr>
            <p14:xfrm>
              <a:off x="7649201" y="527925"/>
              <a:ext cx="172800" cy="92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5665EF04-5F3C-28E5-D72C-10C47ABD320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40201" y="518925"/>
                <a:ext cx="190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0F4C188-E8A5-DEAC-4F54-260CA6186BEB}"/>
                  </a:ext>
                </a:extLst>
              </p14:cNvPr>
              <p14:cNvContentPartPr/>
              <p14:nvPr/>
            </p14:nvContentPartPr>
            <p14:xfrm>
              <a:off x="7863401" y="505245"/>
              <a:ext cx="37080" cy="93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0F4C188-E8A5-DEAC-4F54-260CA6186BE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54401" y="496245"/>
                <a:ext cx="54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A8AD97B-8BBC-CD73-560E-8E3368B425DB}"/>
                  </a:ext>
                </a:extLst>
              </p14:cNvPr>
              <p14:cNvContentPartPr/>
              <p14:nvPr/>
            </p14:nvContentPartPr>
            <p14:xfrm>
              <a:off x="7943681" y="423525"/>
              <a:ext cx="78120" cy="148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A8AD97B-8BBC-CD73-560E-8E3368B425D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34681" y="414885"/>
                <a:ext cx="95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36A8607-7E71-58CF-3A6F-32906212B194}"/>
                  </a:ext>
                </a:extLst>
              </p14:cNvPr>
              <p14:cNvContentPartPr/>
              <p14:nvPr/>
            </p14:nvContentPartPr>
            <p14:xfrm>
              <a:off x="7877081" y="391125"/>
              <a:ext cx="4680" cy="216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36A8607-7E71-58CF-3A6F-32906212B19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68441" y="382485"/>
                <a:ext cx="223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655EF22-B113-05A8-322D-78C5B1A79074}"/>
                  </a:ext>
                </a:extLst>
              </p14:cNvPr>
              <p14:cNvContentPartPr/>
              <p14:nvPr/>
            </p14:nvContentPartPr>
            <p14:xfrm>
              <a:off x="8109281" y="453765"/>
              <a:ext cx="213480" cy="3675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655EF22-B113-05A8-322D-78C5B1A7907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00641" y="444765"/>
                <a:ext cx="2311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3751A20-81EA-E85A-8F4D-A81C4B280A41}"/>
                  </a:ext>
                </a:extLst>
              </p14:cNvPr>
              <p14:cNvContentPartPr/>
              <p14:nvPr/>
            </p14:nvContentPartPr>
            <p14:xfrm>
              <a:off x="8296481" y="369885"/>
              <a:ext cx="3960" cy="244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3751A20-81EA-E85A-8F4D-A81C4B280A4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87481" y="360885"/>
                <a:ext cx="21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68EB0D2-BA4B-A8D8-8C8B-8E159E7EA7DF}"/>
                  </a:ext>
                </a:extLst>
              </p14:cNvPr>
              <p14:cNvContentPartPr/>
              <p14:nvPr/>
            </p14:nvContentPartPr>
            <p14:xfrm>
              <a:off x="8396201" y="396165"/>
              <a:ext cx="267120" cy="1479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68EB0D2-BA4B-A8D8-8C8B-8E159E7EA7D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87561" y="387165"/>
                <a:ext cx="284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F051BAA-1D7A-24B9-BD02-E227EED8E512}"/>
                  </a:ext>
                </a:extLst>
              </p14:cNvPr>
              <p14:cNvContentPartPr/>
              <p14:nvPr/>
            </p14:nvContentPartPr>
            <p14:xfrm>
              <a:off x="8898041" y="433965"/>
              <a:ext cx="199800" cy="1216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F051BAA-1D7A-24B9-BD02-E227EED8E51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89041" y="425325"/>
                <a:ext cx="217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25A80A2-7063-C19E-80AC-B82CFA030536}"/>
                  </a:ext>
                </a:extLst>
              </p14:cNvPr>
              <p14:cNvContentPartPr/>
              <p14:nvPr/>
            </p14:nvContentPartPr>
            <p14:xfrm>
              <a:off x="9161921" y="438645"/>
              <a:ext cx="77760" cy="108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25A80A2-7063-C19E-80AC-B82CFA03053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53281" y="429645"/>
                <a:ext cx="95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290A64D-9E11-788B-F1CD-5EACBDC5695F}"/>
                  </a:ext>
                </a:extLst>
              </p14:cNvPr>
              <p14:cNvContentPartPr/>
              <p14:nvPr/>
            </p14:nvContentPartPr>
            <p14:xfrm>
              <a:off x="9277481" y="432165"/>
              <a:ext cx="115920" cy="968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290A64D-9E11-788B-F1CD-5EACBDC5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68841" y="423525"/>
                <a:ext cx="133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2F697B5-687C-250C-6813-55E173B5C65C}"/>
                  </a:ext>
                </a:extLst>
              </p14:cNvPr>
              <p14:cNvContentPartPr/>
              <p14:nvPr/>
            </p14:nvContentPartPr>
            <p14:xfrm>
              <a:off x="9415721" y="333525"/>
              <a:ext cx="171360" cy="1681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2F697B5-687C-250C-6813-55E173B5C65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406721" y="324525"/>
                <a:ext cx="189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4514531-BBF9-B3D6-8823-6B908CD94135}"/>
                  </a:ext>
                </a:extLst>
              </p14:cNvPr>
              <p14:cNvContentPartPr/>
              <p14:nvPr/>
            </p14:nvContentPartPr>
            <p14:xfrm>
              <a:off x="9401681" y="379245"/>
              <a:ext cx="118440" cy="291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4514531-BBF9-B3D6-8823-6B908CD9413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393041" y="370245"/>
                <a:ext cx="136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4EFCE33-26B5-EA20-146D-26BB06443866}"/>
                  </a:ext>
                </a:extLst>
              </p14:cNvPr>
              <p14:cNvContentPartPr/>
              <p14:nvPr/>
            </p14:nvContentPartPr>
            <p14:xfrm>
              <a:off x="9614441" y="332805"/>
              <a:ext cx="137160" cy="1627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4EFCE33-26B5-EA20-146D-26BB0644386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605441" y="324165"/>
                <a:ext cx="154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431D768-D667-B2A2-CD27-543F7673B528}"/>
                  </a:ext>
                </a:extLst>
              </p14:cNvPr>
              <p14:cNvContentPartPr/>
              <p14:nvPr/>
            </p14:nvContentPartPr>
            <p14:xfrm>
              <a:off x="9732881" y="350445"/>
              <a:ext cx="8640" cy="17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431D768-D667-B2A2-CD27-543F7673B52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724241" y="341805"/>
                <a:ext cx="26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89EFEF6-A63E-A0C5-AE48-92CCCA0E18A3}"/>
                  </a:ext>
                </a:extLst>
              </p14:cNvPr>
              <p14:cNvContentPartPr/>
              <p14:nvPr/>
            </p14:nvContentPartPr>
            <p14:xfrm>
              <a:off x="9789761" y="274485"/>
              <a:ext cx="173160" cy="2300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89EFEF6-A63E-A0C5-AE48-92CCCA0E18A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780761" y="265485"/>
                <a:ext cx="19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0537E6F-411F-9749-39D9-E41E8DA83FCF}"/>
                  </a:ext>
                </a:extLst>
              </p14:cNvPr>
              <p14:cNvContentPartPr/>
              <p14:nvPr/>
            </p14:nvContentPartPr>
            <p14:xfrm>
              <a:off x="8918561" y="614685"/>
              <a:ext cx="973440" cy="374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0537E6F-411F-9749-39D9-E41E8DA83FC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909921" y="605685"/>
                <a:ext cx="991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731D087-AB46-C022-3DEF-D6232B0F4AF9}"/>
                  </a:ext>
                </a:extLst>
              </p14:cNvPr>
              <p14:cNvContentPartPr/>
              <p14:nvPr/>
            </p14:nvContentPartPr>
            <p14:xfrm>
              <a:off x="9317801" y="268365"/>
              <a:ext cx="66960" cy="46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731D087-AB46-C022-3DEF-D6232B0F4AF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308801" y="259365"/>
                <a:ext cx="846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0D6D82E-EF4E-3BF0-3CAC-9A5472E7A72B}"/>
                  </a:ext>
                </a:extLst>
              </p14:cNvPr>
              <p14:cNvContentPartPr/>
              <p14:nvPr/>
            </p14:nvContentPartPr>
            <p14:xfrm>
              <a:off x="10196921" y="433245"/>
              <a:ext cx="112320" cy="943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0D6D82E-EF4E-3BF0-3CAC-9A5472E7A72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187921" y="424605"/>
                <a:ext cx="129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A951532-42DD-73E2-AB54-F8328F23D435}"/>
                  </a:ext>
                </a:extLst>
              </p14:cNvPr>
              <p14:cNvContentPartPr/>
              <p14:nvPr/>
            </p14:nvContentPartPr>
            <p14:xfrm>
              <a:off x="10339841" y="329205"/>
              <a:ext cx="97560" cy="1717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A951532-42DD-73E2-AB54-F8328F23D43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330841" y="320205"/>
                <a:ext cx="115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152376E-B3E2-3C22-8C2D-C88C3E18EB13}"/>
                  </a:ext>
                </a:extLst>
              </p14:cNvPr>
              <p14:cNvContentPartPr/>
              <p14:nvPr/>
            </p14:nvContentPartPr>
            <p14:xfrm>
              <a:off x="10476641" y="433245"/>
              <a:ext cx="185400" cy="2304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152376E-B3E2-3C22-8C2D-C88C3E18EB1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467641" y="424245"/>
                <a:ext cx="2030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23AF36D-4B72-1B12-09B7-751250CFA183}"/>
                  </a:ext>
                </a:extLst>
              </p14:cNvPr>
              <p14:cNvContentPartPr/>
              <p14:nvPr/>
            </p14:nvContentPartPr>
            <p14:xfrm>
              <a:off x="10671041" y="421365"/>
              <a:ext cx="95040" cy="961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23AF36D-4B72-1B12-09B7-751250CFA18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662041" y="412365"/>
                <a:ext cx="112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F2A5BF5-4AEC-D87B-3C6C-6E374949FCA9}"/>
                  </a:ext>
                </a:extLst>
              </p14:cNvPr>
              <p14:cNvContentPartPr/>
              <p14:nvPr/>
            </p14:nvContentPartPr>
            <p14:xfrm>
              <a:off x="10801001" y="414885"/>
              <a:ext cx="122040" cy="669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F2A5BF5-4AEC-D87B-3C6C-6E374949FCA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792361" y="405885"/>
                <a:ext cx="139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60745A5-B60F-08FF-664B-55D6B5A8B59F}"/>
                  </a:ext>
                </a:extLst>
              </p14:cNvPr>
              <p14:cNvContentPartPr/>
              <p14:nvPr/>
            </p14:nvContentPartPr>
            <p14:xfrm>
              <a:off x="10936361" y="265485"/>
              <a:ext cx="175320" cy="2282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60745A5-B60F-08FF-664B-55D6B5A8B59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927721" y="256845"/>
                <a:ext cx="1929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3822BDB-F647-C4D0-045F-0A0829299F24}"/>
                  </a:ext>
                </a:extLst>
              </p14:cNvPr>
              <p14:cNvContentPartPr/>
              <p14:nvPr/>
            </p14:nvContentPartPr>
            <p14:xfrm>
              <a:off x="10898921" y="323805"/>
              <a:ext cx="105120" cy="234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3822BDB-F647-C4D0-045F-0A0829299F2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889921" y="315165"/>
                <a:ext cx="122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25AB3D0-A644-7AAF-3AD6-A0E8D545F39C}"/>
                  </a:ext>
                </a:extLst>
              </p14:cNvPr>
              <p14:cNvContentPartPr/>
              <p14:nvPr/>
            </p14:nvContentPartPr>
            <p14:xfrm>
              <a:off x="11161361" y="399765"/>
              <a:ext cx="45000" cy="45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25AB3D0-A644-7AAF-3AD6-A0E8D545F39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152361" y="390765"/>
                <a:ext cx="62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3650EFB-C531-AE6C-76E7-6D65E960B92F}"/>
                  </a:ext>
                </a:extLst>
              </p14:cNvPr>
              <p14:cNvContentPartPr/>
              <p14:nvPr/>
            </p14:nvContentPartPr>
            <p14:xfrm>
              <a:off x="11133281" y="253965"/>
              <a:ext cx="333360" cy="2217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3650EFB-C531-AE6C-76E7-6D65E960B92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124281" y="244965"/>
                <a:ext cx="3510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22370C2-8472-C8DB-DD04-85FBDD32CD50}"/>
                  </a:ext>
                </a:extLst>
              </p14:cNvPr>
              <p14:cNvContentPartPr/>
              <p14:nvPr/>
            </p14:nvContentPartPr>
            <p14:xfrm>
              <a:off x="5122001" y="895845"/>
              <a:ext cx="13320" cy="856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22370C2-8472-C8DB-DD04-85FBDD32CD5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13361" y="886845"/>
                <a:ext cx="3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F4F6AB4-D408-E619-46EE-46D25C108121}"/>
                  </a:ext>
                </a:extLst>
              </p14:cNvPr>
              <p14:cNvContentPartPr/>
              <p14:nvPr/>
            </p14:nvContentPartPr>
            <p14:xfrm>
              <a:off x="5113721" y="832845"/>
              <a:ext cx="158760" cy="284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F4F6AB4-D408-E619-46EE-46D25C10812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05081" y="823845"/>
                <a:ext cx="176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160C4DC-2B9D-0209-08EA-6637A58E73E6}"/>
                  </a:ext>
                </a:extLst>
              </p14:cNvPr>
              <p14:cNvContentPartPr/>
              <p14:nvPr/>
            </p14:nvContentPartPr>
            <p14:xfrm>
              <a:off x="5113361" y="921765"/>
              <a:ext cx="134280" cy="1263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160C4DC-2B9D-0209-08EA-6637A58E73E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104361" y="912765"/>
                <a:ext cx="151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C5266AF-084A-3510-4369-4B89798ACE85}"/>
                  </a:ext>
                </a:extLst>
              </p14:cNvPr>
              <p14:cNvContentPartPr/>
              <p14:nvPr/>
            </p14:nvContentPartPr>
            <p14:xfrm>
              <a:off x="5265281" y="952365"/>
              <a:ext cx="187920" cy="680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C5266AF-084A-3510-4369-4B89798ACE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256281" y="943725"/>
                <a:ext cx="2055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03C3A86-D04A-F4BF-591D-93DC343061EC}"/>
                  </a:ext>
                </a:extLst>
              </p14:cNvPr>
              <p14:cNvContentPartPr/>
              <p14:nvPr/>
            </p14:nvContentPartPr>
            <p14:xfrm>
              <a:off x="5417201" y="863445"/>
              <a:ext cx="21600" cy="122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03C3A86-D04A-F4BF-591D-93DC343061E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408561" y="854445"/>
                <a:ext cx="3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87A6EBF-F61F-41C2-E2AF-4E6E9704F1DC}"/>
                  </a:ext>
                </a:extLst>
              </p14:cNvPr>
              <p14:cNvContentPartPr/>
              <p14:nvPr/>
            </p14:nvContentPartPr>
            <p14:xfrm>
              <a:off x="5480561" y="807645"/>
              <a:ext cx="67680" cy="2059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87A6EBF-F61F-41C2-E2AF-4E6E9704F1D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71561" y="799005"/>
                <a:ext cx="853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7C75EA3-D5A2-CE24-090F-962C0232FA07}"/>
                  </a:ext>
                </a:extLst>
              </p14:cNvPr>
              <p14:cNvContentPartPr/>
              <p14:nvPr/>
            </p14:nvContentPartPr>
            <p14:xfrm>
              <a:off x="5593601" y="824925"/>
              <a:ext cx="253080" cy="2005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7C75EA3-D5A2-CE24-090F-962C0232FA0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584601" y="815925"/>
                <a:ext cx="270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8776C64-21D1-29F2-6898-38C1EF310714}"/>
                  </a:ext>
                </a:extLst>
              </p14:cNvPr>
              <p14:cNvContentPartPr/>
              <p14:nvPr/>
            </p14:nvContentPartPr>
            <p14:xfrm>
              <a:off x="5736521" y="814125"/>
              <a:ext cx="29160" cy="158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8776C64-21D1-29F2-6898-38C1EF31071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727521" y="805125"/>
                <a:ext cx="468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C573F48-1EC1-C8E1-293F-9F523235AE3D}"/>
                  </a:ext>
                </a:extLst>
              </p14:cNvPr>
              <p14:cNvContentPartPr/>
              <p14:nvPr/>
            </p14:nvContentPartPr>
            <p14:xfrm>
              <a:off x="5933441" y="868125"/>
              <a:ext cx="171000" cy="1684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C573F48-1EC1-C8E1-293F-9F523235AE3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924441" y="859125"/>
                <a:ext cx="1886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E94115C-D9E2-6BBE-387A-039CCC8318D7}"/>
                  </a:ext>
                </a:extLst>
              </p14:cNvPr>
              <p14:cNvContentPartPr/>
              <p14:nvPr/>
            </p14:nvContentPartPr>
            <p14:xfrm>
              <a:off x="6352481" y="859125"/>
              <a:ext cx="126000" cy="1782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E94115C-D9E2-6BBE-387A-039CCC8318D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343841" y="850485"/>
                <a:ext cx="143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2D96BC4-F529-2193-DA61-976ECB033A1A}"/>
                  </a:ext>
                </a:extLst>
              </p14:cNvPr>
              <p14:cNvContentPartPr/>
              <p14:nvPr/>
            </p14:nvContentPartPr>
            <p14:xfrm>
              <a:off x="6416201" y="943725"/>
              <a:ext cx="79920" cy="644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2D96BC4-F529-2193-DA61-976ECB033A1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407201" y="934725"/>
                <a:ext cx="975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A112640-28BB-4915-4A6B-E3A7C841FAD9}"/>
                  </a:ext>
                </a:extLst>
              </p14:cNvPr>
              <p14:cNvContentPartPr/>
              <p14:nvPr/>
            </p14:nvContentPartPr>
            <p14:xfrm>
              <a:off x="6496121" y="935445"/>
              <a:ext cx="336240" cy="792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A112640-28BB-4915-4A6B-E3A7C841FAD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487481" y="926445"/>
                <a:ext cx="353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10228E7-346D-50C2-3767-DCB123E904FC}"/>
                  </a:ext>
                </a:extLst>
              </p14:cNvPr>
              <p14:cNvContentPartPr/>
              <p14:nvPr/>
            </p14:nvContentPartPr>
            <p14:xfrm>
              <a:off x="6863681" y="822765"/>
              <a:ext cx="344160" cy="1749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10228E7-346D-50C2-3767-DCB123E904F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55041" y="814125"/>
                <a:ext cx="361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14398C9-25FD-A546-7FAC-A11F904E38B8}"/>
                  </a:ext>
                </a:extLst>
              </p14:cNvPr>
              <p14:cNvContentPartPr/>
              <p14:nvPr/>
            </p14:nvContentPartPr>
            <p14:xfrm>
              <a:off x="7368401" y="921045"/>
              <a:ext cx="335880" cy="763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14398C9-25FD-A546-7FAC-A11F904E38B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59761" y="912405"/>
                <a:ext cx="353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C6F67A4-A24D-8A64-6E56-51BC9D6AB4A1}"/>
                  </a:ext>
                </a:extLst>
              </p14:cNvPr>
              <p14:cNvContentPartPr/>
              <p14:nvPr/>
            </p14:nvContentPartPr>
            <p14:xfrm>
              <a:off x="7650641" y="860205"/>
              <a:ext cx="24480" cy="140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C6F67A4-A24D-8A64-6E56-51BC9D6AB4A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642001" y="851565"/>
                <a:ext cx="421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38CB346-C27A-D086-C828-B28AEB4B3503}"/>
                  </a:ext>
                </a:extLst>
              </p14:cNvPr>
              <p14:cNvContentPartPr/>
              <p14:nvPr/>
            </p14:nvContentPartPr>
            <p14:xfrm>
              <a:off x="7779881" y="909165"/>
              <a:ext cx="195480" cy="799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38CB346-C27A-D086-C828-B28AEB4B350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770881" y="900525"/>
                <a:ext cx="213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6D75EF5-C32A-80DA-BF34-0E357DCE9DC8}"/>
                  </a:ext>
                </a:extLst>
              </p14:cNvPr>
              <p14:cNvContentPartPr/>
              <p14:nvPr/>
            </p14:nvContentPartPr>
            <p14:xfrm>
              <a:off x="8012081" y="903045"/>
              <a:ext cx="207720" cy="910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6D75EF5-C32A-80DA-BF34-0E357DCE9DC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003081" y="894045"/>
                <a:ext cx="22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4F3A7A1-B6BF-DEEC-6F2D-19F8580C00F0}"/>
                  </a:ext>
                </a:extLst>
              </p14:cNvPr>
              <p14:cNvContentPartPr/>
              <p14:nvPr/>
            </p14:nvContentPartPr>
            <p14:xfrm>
              <a:off x="8407001" y="883605"/>
              <a:ext cx="560160" cy="961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4F3A7A1-B6BF-DEEC-6F2D-19F8580C00F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398001" y="874605"/>
                <a:ext cx="57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B19544F-2C1B-97B6-0814-B2E7DEE0B84A}"/>
                  </a:ext>
                </a:extLst>
              </p14:cNvPr>
              <p14:cNvContentPartPr/>
              <p14:nvPr/>
            </p14:nvContentPartPr>
            <p14:xfrm>
              <a:off x="8980121" y="805485"/>
              <a:ext cx="11880" cy="28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B19544F-2C1B-97B6-0814-B2E7DEE0B84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971121" y="796845"/>
                <a:ext cx="29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A2F7992-74FD-9FAB-1CE9-CFB84404B783}"/>
                  </a:ext>
                </a:extLst>
              </p14:cNvPr>
              <p14:cNvContentPartPr/>
              <p14:nvPr/>
            </p14:nvContentPartPr>
            <p14:xfrm>
              <a:off x="8987321" y="870645"/>
              <a:ext cx="228600" cy="2113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A2F7992-74FD-9FAB-1CE9-CFB84404B78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78321" y="862005"/>
                <a:ext cx="246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D51BDF7-23FA-0260-A702-E1F8A5EDD89D}"/>
                  </a:ext>
                </a:extLst>
              </p14:cNvPr>
              <p14:cNvContentPartPr/>
              <p14:nvPr/>
            </p14:nvContentPartPr>
            <p14:xfrm>
              <a:off x="9401681" y="876765"/>
              <a:ext cx="252360" cy="946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D51BDF7-23FA-0260-A702-E1F8A5EDD89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93041" y="867765"/>
                <a:ext cx="270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0AAA774-D1FF-4ADF-532A-B6CA80BC5952}"/>
                  </a:ext>
                </a:extLst>
              </p14:cNvPr>
              <p14:cNvContentPartPr/>
              <p14:nvPr/>
            </p14:nvContentPartPr>
            <p14:xfrm>
              <a:off x="9714881" y="862725"/>
              <a:ext cx="94320" cy="939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0AAA774-D1FF-4ADF-532A-B6CA80BC595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705881" y="854085"/>
                <a:ext cx="111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14462258-0C2C-424A-F13B-80E6C3EFA4A2}"/>
                  </a:ext>
                </a:extLst>
              </p14:cNvPr>
              <p14:cNvContentPartPr/>
              <p14:nvPr/>
            </p14:nvContentPartPr>
            <p14:xfrm>
              <a:off x="9817481" y="867045"/>
              <a:ext cx="137160" cy="788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14462258-0C2C-424A-F13B-80E6C3EFA4A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808481" y="858045"/>
                <a:ext cx="154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BF4148B0-87AC-9878-ECFB-B4C3D1496B81}"/>
                  </a:ext>
                </a:extLst>
              </p14:cNvPr>
              <p14:cNvContentPartPr/>
              <p14:nvPr/>
            </p14:nvContentPartPr>
            <p14:xfrm>
              <a:off x="9976241" y="805845"/>
              <a:ext cx="132480" cy="1512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BF4148B0-87AC-9878-ECFB-B4C3D1496B8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967601" y="797205"/>
                <a:ext cx="150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E110CDC-9213-8E26-AE61-04A89AD3AD40}"/>
                  </a:ext>
                </a:extLst>
              </p14:cNvPr>
              <p14:cNvContentPartPr/>
              <p14:nvPr/>
            </p14:nvContentPartPr>
            <p14:xfrm>
              <a:off x="9939881" y="832125"/>
              <a:ext cx="109080" cy="154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E110CDC-9213-8E26-AE61-04A89AD3AD4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930881" y="823485"/>
                <a:ext cx="12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1DE4FE2-491D-74BA-15C2-C606D23D1242}"/>
                  </a:ext>
                </a:extLst>
              </p14:cNvPr>
              <p14:cNvContentPartPr/>
              <p14:nvPr/>
            </p14:nvContentPartPr>
            <p14:xfrm>
              <a:off x="10039961" y="751125"/>
              <a:ext cx="292680" cy="2174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1DE4FE2-491D-74BA-15C2-C606D23D124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031321" y="742485"/>
                <a:ext cx="310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D1BEFF7-503B-3620-68B2-8C87D3D89DE7}"/>
                  </a:ext>
                </a:extLst>
              </p14:cNvPr>
              <p14:cNvContentPartPr/>
              <p14:nvPr/>
            </p14:nvContentPartPr>
            <p14:xfrm>
              <a:off x="10349921" y="761205"/>
              <a:ext cx="9720" cy="100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D1BEFF7-503B-3620-68B2-8C87D3D89DE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341281" y="752565"/>
                <a:ext cx="27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433DAE1-7A9E-6CF0-EA79-7EDE5C60DC80}"/>
                  </a:ext>
                </a:extLst>
              </p14:cNvPr>
              <p14:cNvContentPartPr/>
              <p14:nvPr/>
            </p14:nvContentPartPr>
            <p14:xfrm>
              <a:off x="10398881" y="721605"/>
              <a:ext cx="156240" cy="1954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433DAE1-7A9E-6CF0-EA79-7EDE5C60DC8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390241" y="712965"/>
                <a:ext cx="173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F892F5E-1757-6F10-AC64-16A4CD94C2B1}"/>
                  </a:ext>
                </a:extLst>
              </p14:cNvPr>
              <p14:cNvContentPartPr/>
              <p14:nvPr/>
            </p14:nvContentPartPr>
            <p14:xfrm>
              <a:off x="10560881" y="876045"/>
              <a:ext cx="163800" cy="288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F892F5E-1757-6F10-AC64-16A4CD94C2B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552241" y="867045"/>
                <a:ext cx="181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F0B0B56-886D-2403-CE05-0D45021DC7F6}"/>
                  </a:ext>
                </a:extLst>
              </p14:cNvPr>
              <p14:cNvContentPartPr/>
              <p14:nvPr/>
            </p14:nvContentPartPr>
            <p14:xfrm>
              <a:off x="9756281" y="724485"/>
              <a:ext cx="140400" cy="226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F0B0B56-886D-2403-CE05-0D45021DC7F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747641" y="715485"/>
                <a:ext cx="158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4B29611-58D8-2E96-08EB-017F50267330}"/>
                  </a:ext>
                </a:extLst>
              </p14:cNvPr>
              <p14:cNvContentPartPr/>
              <p14:nvPr/>
            </p14:nvContentPartPr>
            <p14:xfrm>
              <a:off x="10938521" y="732765"/>
              <a:ext cx="21600" cy="1544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4B29611-58D8-2E96-08EB-017F5026733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929521" y="723765"/>
                <a:ext cx="39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15BC817-AC88-E4E3-36F3-561E243F741A}"/>
                  </a:ext>
                </a:extLst>
              </p14:cNvPr>
              <p14:cNvContentPartPr/>
              <p14:nvPr/>
            </p14:nvContentPartPr>
            <p14:xfrm>
              <a:off x="10960841" y="708645"/>
              <a:ext cx="144000" cy="320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15BC817-AC88-E4E3-36F3-561E243F741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952201" y="700005"/>
                <a:ext cx="161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27AF292-C443-2381-1970-4002E2707141}"/>
                  </a:ext>
                </a:extLst>
              </p14:cNvPr>
              <p14:cNvContentPartPr/>
              <p14:nvPr/>
            </p14:nvContentPartPr>
            <p14:xfrm>
              <a:off x="10944641" y="820605"/>
              <a:ext cx="161280" cy="939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27AF292-C443-2381-1970-4002E270714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936001" y="811965"/>
                <a:ext cx="178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C13637C-E0DE-3F75-ED44-4E85AC35520B}"/>
                  </a:ext>
                </a:extLst>
              </p14:cNvPr>
              <p14:cNvContentPartPr/>
              <p14:nvPr/>
            </p14:nvContentPartPr>
            <p14:xfrm>
              <a:off x="11116721" y="691005"/>
              <a:ext cx="351360" cy="2246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C13637C-E0DE-3F75-ED44-4E85AC35520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107721" y="682005"/>
                <a:ext cx="369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C2BD5C33-2AD4-277E-4AAE-C779EDE2A700}"/>
                  </a:ext>
                </a:extLst>
              </p14:cNvPr>
              <p14:cNvContentPartPr/>
              <p14:nvPr/>
            </p14:nvContentPartPr>
            <p14:xfrm>
              <a:off x="11459441" y="774525"/>
              <a:ext cx="93960" cy="1054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C2BD5C33-2AD4-277E-4AAE-C779EDE2A70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450441" y="765525"/>
                <a:ext cx="111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96E1D35-6CE1-EFBE-381B-02F06F01FD40}"/>
                  </a:ext>
                </a:extLst>
              </p14:cNvPr>
              <p14:cNvContentPartPr/>
              <p14:nvPr/>
            </p14:nvContentPartPr>
            <p14:xfrm>
              <a:off x="11508761" y="770205"/>
              <a:ext cx="154800" cy="2829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96E1D35-6CE1-EFBE-381B-02F06F01FD4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499761" y="761565"/>
                <a:ext cx="1724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4415A30-4269-3843-15DB-A08EE73EA2AB}"/>
                  </a:ext>
                </a:extLst>
              </p14:cNvPr>
              <p14:cNvContentPartPr/>
              <p14:nvPr/>
            </p14:nvContentPartPr>
            <p14:xfrm>
              <a:off x="11206721" y="733125"/>
              <a:ext cx="156960" cy="129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4415A30-4269-3843-15DB-A08EE73EA2A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197721" y="724485"/>
                <a:ext cx="174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9DECFE9-99B2-F929-778E-A80E7649D7BC}"/>
                  </a:ext>
                </a:extLst>
              </p14:cNvPr>
              <p14:cNvContentPartPr/>
              <p14:nvPr/>
            </p14:nvContentPartPr>
            <p14:xfrm>
              <a:off x="9421121" y="969645"/>
              <a:ext cx="1358280" cy="1008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9DECFE9-99B2-F929-778E-A80E7649D7B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412121" y="961005"/>
                <a:ext cx="1375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B72F1D7-79FA-D977-2AE7-C8301D275DF7}"/>
                  </a:ext>
                </a:extLst>
              </p14:cNvPr>
              <p14:cNvContentPartPr/>
              <p14:nvPr/>
            </p14:nvContentPartPr>
            <p14:xfrm>
              <a:off x="5110841" y="1139205"/>
              <a:ext cx="317880" cy="243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B72F1D7-79FA-D977-2AE7-C8301D275DF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101841" y="1130565"/>
                <a:ext cx="335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A007783-C51E-3775-D51C-C3E0727A7B85}"/>
                  </a:ext>
                </a:extLst>
              </p14:cNvPr>
              <p14:cNvContentPartPr/>
              <p14:nvPr/>
            </p14:nvContentPartPr>
            <p14:xfrm>
              <a:off x="5372561" y="1217325"/>
              <a:ext cx="28080" cy="39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A007783-C51E-3775-D51C-C3E0727A7B8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363561" y="1208685"/>
                <a:ext cx="45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7AAC216D-5B3F-0EBF-7997-F45A30331ED7}"/>
                  </a:ext>
                </a:extLst>
              </p14:cNvPr>
              <p14:cNvContentPartPr/>
              <p14:nvPr/>
            </p14:nvContentPartPr>
            <p14:xfrm>
              <a:off x="5504321" y="1261605"/>
              <a:ext cx="208440" cy="1288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7AAC216D-5B3F-0EBF-7997-F45A30331ED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495321" y="1252965"/>
                <a:ext cx="226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0C66865-E986-6F3A-2122-C74FEA5DDCBF}"/>
                  </a:ext>
                </a:extLst>
              </p14:cNvPr>
              <p14:cNvContentPartPr/>
              <p14:nvPr/>
            </p14:nvContentPartPr>
            <p14:xfrm>
              <a:off x="5033441" y="1601805"/>
              <a:ext cx="243720" cy="1458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0C66865-E986-6F3A-2122-C74FEA5DDCB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024441" y="1592805"/>
                <a:ext cx="2613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77F4DFA-3844-3789-7013-1BE3F28F2196}"/>
                  </a:ext>
                </a:extLst>
              </p14:cNvPr>
              <p14:cNvContentPartPr/>
              <p14:nvPr/>
            </p14:nvContentPartPr>
            <p14:xfrm>
              <a:off x="5319641" y="1608645"/>
              <a:ext cx="115920" cy="98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77F4DFA-3844-3789-7013-1BE3F28F219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10641" y="1599645"/>
                <a:ext cx="133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F001D583-A22D-38C4-057B-C25CAE6926BB}"/>
                  </a:ext>
                </a:extLst>
              </p14:cNvPr>
              <p14:cNvContentPartPr/>
              <p14:nvPr/>
            </p14:nvContentPartPr>
            <p14:xfrm>
              <a:off x="5500001" y="1605405"/>
              <a:ext cx="97920" cy="1162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F001D583-A22D-38C4-057B-C25CAE6926B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91001" y="1596405"/>
                <a:ext cx="115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DF54F73-8FDF-1D22-98BA-99DF985E3425}"/>
                  </a:ext>
                </a:extLst>
              </p14:cNvPr>
              <p14:cNvContentPartPr/>
              <p14:nvPr/>
            </p14:nvContentPartPr>
            <p14:xfrm>
              <a:off x="5600081" y="1552485"/>
              <a:ext cx="318600" cy="1364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DF54F73-8FDF-1D22-98BA-99DF985E342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591081" y="1543845"/>
                <a:ext cx="336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41A37AF-3120-0638-1259-AEA71ECE6631}"/>
                  </a:ext>
                </a:extLst>
              </p14:cNvPr>
              <p14:cNvContentPartPr/>
              <p14:nvPr/>
            </p14:nvContentPartPr>
            <p14:xfrm>
              <a:off x="5961161" y="1602525"/>
              <a:ext cx="207360" cy="691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41A37AF-3120-0638-1259-AEA71ECE663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952521" y="1593525"/>
                <a:ext cx="2250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345A23C-F4FB-A333-05CE-4B9786BF4004}"/>
                  </a:ext>
                </a:extLst>
              </p14:cNvPr>
              <p14:cNvContentPartPr/>
              <p14:nvPr/>
            </p14:nvContentPartPr>
            <p14:xfrm>
              <a:off x="6190841" y="1528365"/>
              <a:ext cx="109080" cy="1389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345A23C-F4FB-A333-05CE-4B9786BF400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182201" y="1519365"/>
                <a:ext cx="1267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2E0047AE-D91E-5E6D-F057-08A80735805B}"/>
                  </a:ext>
                </a:extLst>
              </p14:cNvPr>
              <p14:cNvContentPartPr/>
              <p14:nvPr/>
            </p14:nvContentPartPr>
            <p14:xfrm>
              <a:off x="6257801" y="1596765"/>
              <a:ext cx="159120" cy="784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2E0047AE-D91E-5E6D-F057-08A80735805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248801" y="1587765"/>
                <a:ext cx="176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3100D57-B966-33B7-F4FD-8C80C7ED5A83}"/>
                  </a:ext>
                </a:extLst>
              </p14:cNvPr>
              <p14:cNvContentPartPr/>
              <p14:nvPr/>
            </p14:nvContentPartPr>
            <p14:xfrm>
              <a:off x="6602321" y="1494525"/>
              <a:ext cx="129240" cy="2214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3100D57-B966-33B7-F4FD-8C80C7ED5A8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593681" y="1485885"/>
                <a:ext cx="1468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DAD5257-7D97-3B7A-0A8C-DB84F52F812A}"/>
                  </a:ext>
                </a:extLst>
              </p14:cNvPr>
              <p14:cNvContentPartPr/>
              <p14:nvPr/>
            </p14:nvContentPartPr>
            <p14:xfrm>
              <a:off x="6782681" y="1562925"/>
              <a:ext cx="312120" cy="1011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DAD5257-7D97-3B7A-0A8C-DB84F52F812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774041" y="1554285"/>
                <a:ext cx="329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437A344-2A66-6020-8822-D78E31DEFA0E}"/>
                  </a:ext>
                </a:extLst>
              </p14:cNvPr>
              <p14:cNvContentPartPr/>
              <p14:nvPr/>
            </p14:nvContentPartPr>
            <p14:xfrm>
              <a:off x="7127921" y="1554285"/>
              <a:ext cx="83520" cy="1108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437A344-2A66-6020-8822-D78E31DEFA0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119281" y="1545285"/>
                <a:ext cx="101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5D542924-518E-1090-063E-02ABF5855743}"/>
                  </a:ext>
                </a:extLst>
              </p14:cNvPr>
              <p14:cNvContentPartPr/>
              <p14:nvPr/>
            </p14:nvContentPartPr>
            <p14:xfrm>
              <a:off x="7124681" y="1607925"/>
              <a:ext cx="74160" cy="144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5D542924-518E-1090-063E-02ABF585574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116041" y="1599285"/>
                <a:ext cx="918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3DDC38C2-620A-B51C-764B-E84E5DC23BB9}"/>
                  </a:ext>
                </a:extLst>
              </p14:cNvPr>
              <p14:cNvContentPartPr/>
              <p14:nvPr/>
            </p14:nvContentPartPr>
            <p14:xfrm>
              <a:off x="7215761" y="1473285"/>
              <a:ext cx="164160" cy="1764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3DDC38C2-620A-B51C-764B-E84E5DC23BB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206761" y="1464285"/>
                <a:ext cx="1818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3B94B387-6683-2ECA-0E7C-1493F61F43E9}"/>
                  </a:ext>
                </a:extLst>
              </p14:cNvPr>
              <p14:cNvContentPartPr/>
              <p14:nvPr/>
            </p14:nvContentPartPr>
            <p14:xfrm>
              <a:off x="7299281" y="1605405"/>
              <a:ext cx="49320" cy="392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3B94B387-6683-2ECA-0E7C-1493F61F43E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290281" y="1596765"/>
                <a:ext cx="66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EFCD3BD-3D54-E84B-51B3-1C366D43BDD5}"/>
                  </a:ext>
                </a:extLst>
              </p14:cNvPr>
              <p14:cNvContentPartPr/>
              <p14:nvPr/>
            </p14:nvContentPartPr>
            <p14:xfrm>
              <a:off x="7362281" y="1578405"/>
              <a:ext cx="210240" cy="943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EFCD3BD-3D54-E84B-51B3-1C366D43BDD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353281" y="1569405"/>
                <a:ext cx="227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025800C-37DA-FBFD-7B19-69E7A4D1323D}"/>
                  </a:ext>
                </a:extLst>
              </p14:cNvPr>
              <p14:cNvContentPartPr/>
              <p14:nvPr/>
            </p14:nvContentPartPr>
            <p14:xfrm>
              <a:off x="7555601" y="1456005"/>
              <a:ext cx="316800" cy="2116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025800C-37DA-FBFD-7B19-69E7A4D1323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546601" y="1447005"/>
                <a:ext cx="334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2C72FEB-63BB-BB98-B684-69F2D8F7A568}"/>
                  </a:ext>
                </a:extLst>
              </p14:cNvPr>
              <p14:cNvContentPartPr/>
              <p14:nvPr/>
            </p14:nvContentPartPr>
            <p14:xfrm>
              <a:off x="8009561" y="1412085"/>
              <a:ext cx="83160" cy="3160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2C72FEB-63BB-BB98-B684-69F2D8F7A56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000561" y="1403445"/>
                <a:ext cx="1008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CB9FA47-BF9B-7735-80AD-2229205F5D19}"/>
                  </a:ext>
                </a:extLst>
              </p14:cNvPr>
              <p14:cNvContentPartPr/>
              <p14:nvPr/>
            </p14:nvContentPartPr>
            <p14:xfrm>
              <a:off x="8213321" y="1534125"/>
              <a:ext cx="70560" cy="1090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CB9FA47-BF9B-7735-80AD-2229205F5D1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04681" y="1525485"/>
                <a:ext cx="88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658DC74-E3AF-209F-C4E2-AC772616E2BF}"/>
                  </a:ext>
                </a:extLst>
              </p14:cNvPr>
              <p14:cNvContentPartPr/>
              <p14:nvPr/>
            </p14:nvContentPartPr>
            <p14:xfrm>
              <a:off x="8343281" y="1432965"/>
              <a:ext cx="75240" cy="1051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658DC74-E3AF-209F-C4E2-AC772616E2B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334641" y="1424325"/>
                <a:ext cx="928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04D1916D-371E-696B-EC41-7D1B82CF21D0}"/>
                  </a:ext>
                </a:extLst>
              </p14:cNvPr>
              <p14:cNvContentPartPr/>
              <p14:nvPr/>
            </p14:nvContentPartPr>
            <p14:xfrm>
              <a:off x="8414561" y="1416405"/>
              <a:ext cx="86040" cy="2304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04D1916D-371E-696B-EC41-7D1B82CF21D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405921" y="1407405"/>
                <a:ext cx="103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F0202332-CD0C-7251-F8F0-F766AD70EC21}"/>
                  </a:ext>
                </a:extLst>
              </p14:cNvPr>
              <p14:cNvContentPartPr/>
              <p14:nvPr/>
            </p14:nvContentPartPr>
            <p14:xfrm>
              <a:off x="8518601" y="1509645"/>
              <a:ext cx="92160" cy="1260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F0202332-CD0C-7251-F8F0-F766AD70EC2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509961" y="1500645"/>
                <a:ext cx="109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88565C1-EB9E-1858-D4FD-4A1D06BC351C}"/>
                  </a:ext>
                </a:extLst>
              </p14:cNvPr>
              <p14:cNvContentPartPr/>
              <p14:nvPr/>
            </p14:nvContentPartPr>
            <p14:xfrm>
              <a:off x="8518601" y="1552845"/>
              <a:ext cx="78840" cy="54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88565C1-EB9E-1858-D4FD-4A1D06BC351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509961" y="1543845"/>
                <a:ext cx="964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008E97D-F5BA-C9D1-82D8-B111C69A6BA3}"/>
                  </a:ext>
                </a:extLst>
              </p14:cNvPr>
              <p14:cNvContentPartPr/>
              <p14:nvPr/>
            </p14:nvContentPartPr>
            <p14:xfrm>
              <a:off x="8629481" y="1424685"/>
              <a:ext cx="95040" cy="2466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008E97D-F5BA-C9D1-82D8-B111C69A6BA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620841" y="1416045"/>
                <a:ext cx="1126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8083570F-C8D7-51C6-2A65-C8535D296708}"/>
                  </a:ext>
                </a:extLst>
              </p14:cNvPr>
              <p14:cNvContentPartPr/>
              <p14:nvPr/>
            </p14:nvContentPartPr>
            <p14:xfrm>
              <a:off x="8765561" y="1533045"/>
              <a:ext cx="128520" cy="1224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8083570F-C8D7-51C6-2A65-C8535D29670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756561" y="1524045"/>
                <a:ext cx="146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20C2581-8F4F-D5BD-65CB-7080E426178E}"/>
                  </a:ext>
                </a:extLst>
              </p14:cNvPr>
              <p14:cNvContentPartPr/>
              <p14:nvPr/>
            </p14:nvContentPartPr>
            <p14:xfrm>
              <a:off x="8935481" y="1531245"/>
              <a:ext cx="150840" cy="1245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20C2581-8F4F-D5BD-65CB-7080E426178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926481" y="1522605"/>
                <a:ext cx="168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20347C12-1B51-EB3C-1632-0FF4167B54D8}"/>
                  </a:ext>
                </a:extLst>
              </p14:cNvPr>
              <p14:cNvContentPartPr/>
              <p14:nvPr/>
            </p14:nvContentPartPr>
            <p14:xfrm>
              <a:off x="8985161" y="1420005"/>
              <a:ext cx="176400" cy="3873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20347C12-1B51-EB3C-1632-0FF4167B54D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976521" y="1411365"/>
                <a:ext cx="194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08B26A8-E98F-D5AE-5682-1D47B6DD697B}"/>
                  </a:ext>
                </a:extLst>
              </p14:cNvPr>
              <p14:cNvContentPartPr/>
              <p14:nvPr/>
            </p14:nvContentPartPr>
            <p14:xfrm>
              <a:off x="9381521" y="1408125"/>
              <a:ext cx="349200" cy="2368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08B26A8-E98F-D5AE-5682-1D47B6DD697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372521" y="1399485"/>
                <a:ext cx="366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58693BCE-CEA3-7ED4-F11F-D0145DE2D0D4}"/>
                  </a:ext>
                </a:extLst>
              </p14:cNvPr>
              <p14:cNvContentPartPr/>
              <p14:nvPr/>
            </p14:nvContentPartPr>
            <p14:xfrm>
              <a:off x="9626321" y="1389765"/>
              <a:ext cx="23400" cy="118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58693BCE-CEA3-7ED4-F11F-D0145DE2D0D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617321" y="1381125"/>
                <a:ext cx="410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1C8845D-9B26-795B-5867-723450FB9737}"/>
                  </a:ext>
                </a:extLst>
              </p14:cNvPr>
              <p14:cNvContentPartPr/>
              <p14:nvPr/>
            </p14:nvContentPartPr>
            <p14:xfrm>
              <a:off x="9887321" y="1538085"/>
              <a:ext cx="216000" cy="3024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1C8845D-9B26-795B-5867-723450FB973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878321" y="1529085"/>
                <a:ext cx="2336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6A60F50-EB5B-96D8-A7EC-AD17B93F3818}"/>
                  </a:ext>
                </a:extLst>
              </p14:cNvPr>
              <p14:cNvContentPartPr/>
              <p14:nvPr/>
            </p14:nvContentPartPr>
            <p14:xfrm>
              <a:off x="10102241" y="1410645"/>
              <a:ext cx="11880" cy="424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6A60F50-EB5B-96D8-A7EC-AD17B93F381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093241" y="1402005"/>
                <a:ext cx="29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B7E1816-A091-349A-E637-5D0164A13AF0}"/>
                  </a:ext>
                </a:extLst>
              </p14:cNvPr>
              <p14:cNvContentPartPr/>
              <p14:nvPr/>
            </p14:nvContentPartPr>
            <p14:xfrm>
              <a:off x="10181441" y="1477605"/>
              <a:ext cx="308160" cy="129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B7E1816-A091-349A-E637-5D0164A13AF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172441" y="1468605"/>
                <a:ext cx="325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F7ECE9C-79DC-C4DC-FEDF-9D7C0433B9AB}"/>
                  </a:ext>
                </a:extLst>
              </p14:cNvPr>
              <p14:cNvContentPartPr/>
              <p14:nvPr/>
            </p14:nvContentPartPr>
            <p14:xfrm>
              <a:off x="10711001" y="1530885"/>
              <a:ext cx="248760" cy="910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F7ECE9C-79DC-C4DC-FEDF-9D7C0433B9A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702001" y="1522245"/>
                <a:ext cx="266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9B49E53-19BF-94FA-590B-8BA21CC38BE0}"/>
                  </a:ext>
                </a:extLst>
              </p14:cNvPr>
              <p14:cNvContentPartPr/>
              <p14:nvPr/>
            </p14:nvContentPartPr>
            <p14:xfrm>
              <a:off x="10970561" y="1523325"/>
              <a:ext cx="91800" cy="925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9B49E53-19BF-94FA-590B-8BA21CC38BE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961561" y="1514325"/>
                <a:ext cx="109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3BB9109-6F7B-C2F8-29D2-C7EF8C68E50F}"/>
                  </a:ext>
                </a:extLst>
              </p14:cNvPr>
              <p14:cNvContentPartPr/>
              <p14:nvPr/>
            </p14:nvContentPartPr>
            <p14:xfrm>
              <a:off x="11053001" y="1537005"/>
              <a:ext cx="129240" cy="727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3BB9109-6F7B-C2F8-29D2-C7EF8C68E50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044001" y="1528005"/>
                <a:ext cx="146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B7E0374A-D49F-DDEF-AF77-9C5BE94E3838}"/>
                  </a:ext>
                </a:extLst>
              </p14:cNvPr>
              <p14:cNvContentPartPr/>
              <p14:nvPr/>
            </p14:nvContentPartPr>
            <p14:xfrm>
              <a:off x="11207801" y="1394445"/>
              <a:ext cx="134640" cy="2077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B7E0374A-D49F-DDEF-AF77-9C5BE94E383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199161" y="1385805"/>
                <a:ext cx="152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C19B3D86-8D75-9699-8DC5-5EA7014C4C3F}"/>
                  </a:ext>
                </a:extLst>
              </p14:cNvPr>
              <p14:cNvContentPartPr/>
              <p14:nvPr/>
            </p14:nvContentPartPr>
            <p14:xfrm>
              <a:off x="11077481" y="1351245"/>
              <a:ext cx="208080" cy="1332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C19B3D86-8D75-9699-8DC5-5EA7014C4C3F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1068841" y="1342605"/>
                <a:ext cx="225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042D94C-CAB4-198F-922B-F51F7FE9F42A}"/>
                  </a:ext>
                </a:extLst>
              </p14:cNvPr>
              <p14:cNvContentPartPr/>
              <p14:nvPr/>
            </p14:nvContentPartPr>
            <p14:xfrm>
              <a:off x="11348921" y="1394805"/>
              <a:ext cx="262440" cy="1983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042D94C-CAB4-198F-922B-F51F7FE9F42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339921" y="1386165"/>
                <a:ext cx="280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C6266A9A-FEEE-4135-BBA8-56B3873BECDF}"/>
                  </a:ext>
                </a:extLst>
              </p14:cNvPr>
              <p14:cNvContentPartPr/>
              <p14:nvPr/>
            </p14:nvContentPartPr>
            <p14:xfrm>
              <a:off x="11581121" y="1382565"/>
              <a:ext cx="29160" cy="198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C6266A9A-FEEE-4135-BBA8-56B3873BECD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572121" y="1373565"/>
                <a:ext cx="46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6B3353B-D537-64AB-278D-A5492719ED91}"/>
                  </a:ext>
                </a:extLst>
              </p14:cNvPr>
              <p14:cNvContentPartPr/>
              <p14:nvPr/>
            </p14:nvContentPartPr>
            <p14:xfrm>
              <a:off x="11631161" y="1356645"/>
              <a:ext cx="185040" cy="2188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6B3353B-D537-64AB-278D-A5492719ED9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622521" y="1348005"/>
                <a:ext cx="2026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AFDCB50-2754-6070-8CE7-EE8DB07C43F1}"/>
                  </a:ext>
                </a:extLst>
              </p14:cNvPr>
              <p14:cNvContentPartPr/>
              <p14:nvPr/>
            </p14:nvContentPartPr>
            <p14:xfrm>
              <a:off x="5011481" y="1922925"/>
              <a:ext cx="90000" cy="1929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AFDCB50-2754-6070-8CE7-EE8DB07C43F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002481" y="1914285"/>
                <a:ext cx="1076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389088F1-5097-AE76-9A51-5FD1EA2EC2AA}"/>
                  </a:ext>
                </a:extLst>
              </p14:cNvPr>
              <p14:cNvContentPartPr/>
              <p14:nvPr/>
            </p14:nvContentPartPr>
            <p14:xfrm>
              <a:off x="5135681" y="1940205"/>
              <a:ext cx="74160" cy="954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389088F1-5097-AE76-9A51-5FD1EA2EC2A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127041" y="1931205"/>
                <a:ext cx="91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FBCA3C0-2C92-8238-71D9-8B6E5D065CC2}"/>
                  </a:ext>
                </a:extLst>
              </p14:cNvPr>
              <p14:cNvContentPartPr/>
              <p14:nvPr/>
            </p14:nvContentPartPr>
            <p14:xfrm>
              <a:off x="5254121" y="1921485"/>
              <a:ext cx="78480" cy="1044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FBCA3C0-2C92-8238-71D9-8B6E5D065CC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245481" y="1912845"/>
                <a:ext cx="961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ACD93F2-3296-5803-90AD-B28B0A8ABB18}"/>
                  </a:ext>
                </a:extLst>
              </p14:cNvPr>
              <p14:cNvContentPartPr/>
              <p14:nvPr/>
            </p14:nvContentPartPr>
            <p14:xfrm>
              <a:off x="5383361" y="1861365"/>
              <a:ext cx="237240" cy="1652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ACD93F2-3296-5803-90AD-B28B0A8ABB18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374721" y="1852365"/>
                <a:ext cx="254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050A8F2-7C20-75B3-8DF9-62FFE26A45A4}"/>
                  </a:ext>
                </a:extLst>
              </p14:cNvPr>
              <p14:cNvContentPartPr/>
              <p14:nvPr/>
            </p14:nvContentPartPr>
            <p14:xfrm>
              <a:off x="5701601" y="1915365"/>
              <a:ext cx="88200" cy="1346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050A8F2-7C20-75B3-8DF9-62FFE26A45A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692961" y="1906365"/>
                <a:ext cx="105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A4CCFB8-2377-AD0B-CF00-3D61405D504F}"/>
                  </a:ext>
                </a:extLst>
              </p14:cNvPr>
              <p14:cNvContentPartPr/>
              <p14:nvPr/>
            </p14:nvContentPartPr>
            <p14:xfrm>
              <a:off x="5696921" y="1969365"/>
              <a:ext cx="103320" cy="237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A4CCFB8-2377-AD0B-CF00-3D61405D504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688281" y="1960725"/>
                <a:ext cx="1209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1809907-C652-0BE3-A976-A3EE056AA7FE}"/>
                  </a:ext>
                </a:extLst>
              </p14:cNvPr>
              <p14:cNvContentPartPr/>
              <p14:nvPr/>
            </p14:nvContentPartPr>
            <p14:xfrm>
              <a:off x="5852081" y="1927245"/>
              <a:ext cx="22680" cy="1090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1809907-C652-0BE3-A976-A3EE056AA7F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843441" y="1918245"/>
                <a:ext cx="40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AD65210-983F-FBB9-FD9A-2B73719117CD}"/>
                  </a:ext>
                </a:extLst>
              </p14:cNvPr>
              <p14:cNvContentPartPr/>
              <p14:nvPr/>
            </p14:nvContentPartPr>
            <p14:xfrm>
              <a:off x="5901401" y="1796205"/>
              <a:ext cx="351000" cy="2361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AD65210-983F-FBB9-FD9A-2B73719117CD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892761" y="1787565"/>
                <a:ext cx="368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28F078E-8122-2623-A2AB-86F179690321}"/>
                  </a:ext>
                </a:extLst>
              </p14:cNvPr>
              <p14:cNvContentPartPr/>
              <p14:nvPr/>
            </p14:nvContentPartPr>
            <p14:xfrm>
              <a:off x="5993921" y="1888725"/>
              <a:ext cx="67320" cy="1314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28F078E-8122-2623-A2AB-86F17969032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985281" y="1879725"/>
                <a:ext cx="84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62525EFE-95C3-A1F2-7C5A-A29717A047CC}"/>
                  </a:ext>
                </a:extLst>
              </p14:cNvPr>
              <p14:cNvContentPartPr/>
              <p14:nvPr/>
            </p14:nvContentPartPr>
            <p14:xfrm>
              <a:off x="5887001" y="1814205"/>
              <a:ext cx="35280" cy="28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62525EFE-95C3-A1F2-7C5A-A29717A047C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878001" y="1805565"/>
                <a:ext cx="529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FD4C537-4DB2-9FCB-C30E-31D28C6CDB9F}"/>
                  </a:ext>
                </a:extLst>
              </p14:cNvPr>
              <p14:cNvContentPartPr/>
              <p14:nvPr/>
            </p14:nvContentPartPr>
            <p14:xfrm>
              <a:off x="6454001" y="1913925"/>
              <a:ext cx="14040" cy="1476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FD4C537-4DB2-9FCB-C30E-31D28C6CDB9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445001" y="1904925"/>
                <a:ext cx="31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0DA19DA-3AC1-3B8B-F611-0EB628FF0714}"/>
                  </a:ext>
                </a:extLst>
              </p14:cNvPr>
              <p14:cNvContentPartPr/>
              <p14:nvPr/>
            </p14:nvContentPartPr>
            <p14:xfrm>
              <a:off x="6451841" y="1881525"/>
              <a:ext cx="183600" cy="1126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0DA19DA-3AC1-3B8B-F611-0EB628FF071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443201" y="1872525"/>
                <a:ext cx="201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FB0C7FFB-C414-D5B9-ADED-F1F9C27F8702}"/>
                  </a:ext>
                </a:extLst>
              </p14:cNvPr>
              <p14:cNvContentPartPr/>
              <p14:nvPr/>
            </p14:nvContentPartPr>
            <p14:xfrm>
              <a:off x="6459761" y="2036685"/>
              <a:ext cx="156960" cy="298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FB0C7FFB-C414-D5B9-ADED-F1F9C27F870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51121" y="2027685"/>
                <a:ext cx="174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05983373-AD8E-9354-0840-E177D8F7DF56}"/>
                  </a:ext>
                </a:extLst>
              </p14:cNvPr>
              <p14:cNvContentPartPr/>
              <p14:nvPr/>
            </p14:nvContentPartPr>
            <p14:xfrm>
              <a:off x="6658121" y="1872165"/>
              <a:ext cx="225720" cy="1908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05983373-AD8E-9354-0840-E177D8F7DF5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649481" y="1863165"/>
                <a:ext cx="243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77A72BA-FD6E-1288-3B26-EBA950C3A86C}"/>
                  </a:ext>
                </a:extLst>
              </p14:cNvPr>
              <p14:cNvContentPartPr/>
              <p14:nvPr/>
            </p14:nvContentPartPr>
            <p14:xfrm>
              <a:off x="6904721" y="1851645"/>
              <a:ext cx="116280" cy="2134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77A72BA-FD6E-1288-3B26-EBA950C3A86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896081" y="1843005"/>
                <a:ext cx="1339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D15581F-E374-DAA8-15CA-CB0E624FF21A}"/>
                  </a:ext>
                </a:extLst>
              </p14:cNvPr>
              <p14:cNvContentPartPr/>
              <p14:nvPr/>
            </p14:nvContentPartPr>
            <p14:xfrm>
              <a:off x="7056281" y="1975845"/>
              <a:ext cx="132840" cy="842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D15581F-E374-DAA8-15CA-CB0E624FF21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047641" y="1967205"/>
                <a:ext cx="150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38CB5BC-9CC2-9862-CAE6-C57FE07B2F7B}"/>
                  </a:ext>
                </a:extLst>
              </p14:cNvPr>
              <p14:cNvContentPartPr/>
              <p14:nvPr/>
            </p14:nvContentPartPr>
            <p14:xfrm>
              <a:off x="7266521" y="1831845"/>
              <a:ext cx="90360" cy="2185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38CB5BC-9CC2-9862-CAE6-C57FE07B2F7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257881" y="1823205"/>
                <a:ext cx="108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9521037-546B-7F13-BAA8-E63D900167D4}"/>
                  </a:ext>
                </a:extLst>
              </p14:cNvPr>
              <p14:cNvContentPartPr/>
              <p14:nvPr/>
            </p14:nvContentPartPr>
            <p14:xfrm>
              <a:off x="7164281" y="1842285"/>
              <a:ext cx="14400" cy="39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9521037-546B-7F13-BAA8-E63D900167D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155641" y="1833645"/>
                <a:ext cx="320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73031EB2-841F-11E2-2F99-3EFEE4621550}"/>
                  </a:ext>
                </a:extLst>
              </p14:cNvPr>
              <p14:cNvContentPartPr/>
              <p14:nvPr/>
            </p14:nvContentPartPr>
            <p14:xfrm>
              <a:off x="7524281" y="1858485"/>
              <a:ext cx="105120" cy="1803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73031EB2-841F-11E2-2F99-3EFEE462155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515281" y="1849845"/>
                <a:ext cx="12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BBAABC8-2133-05B9-8D9A-D6019FF912AE}"/>
                  </a:ext>
                </a:extLst>
              </p14:cNvPr>
              <p14:cNvContentPartPr/>
              <p14:nvPr/>
            </p14:nvContentPartPr>
            <p14:xfrm>
              <a:off x="7571081" y="1980165"/>
              <a:ext cx="43560" cy="676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BBAABC8-2133-05B9-8D9A-D6019FF912A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562081" y="1971525"/>
                <a:ext cx="61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96FAA3D-9AD9-3C48-20E7-ED8A6503281A}"/>
                  </a:ext>
                </a:extLst>
              </p14:cNvPr>
              <p14:cNvContentPartPr/>
              <p14:nvPr/>
            </p14:nvContentPartPr>
            <p14:xfrm>
              <a:off x="7634081" y="1979085"/>
              <a:ext cx="304920" cy="892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96FAA3D-9AD9-3C48-20E7-ED8A6503281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625081" y="1970445"/>
                <a:ext cx="322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068005D7-843D-4956-72D5-D657BF47CD40}"/>
                  </a:ext>
                </a:extLst>
              </p14:cNvPr>
              <p14:cNvContentPartPr/>
              <p14:nvPr/>
            </p14:nvContentPartPr>
            <p14:xfrm>
              <a:off x="7991561" y="1994205"/>
              <a:ext cx="128880" cy="612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068005D7-843D-4956-72D5-D657BF47CD4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982921" y="1985565"/>
                <a:ext cx="1465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B2375F6-6563-390D-1A3C-8ED448C57A65}"/>
                  </a:ext>
                </a:extLst>
              </p14:cNvPr>
              <p14:cNvContentPartPr/>
              <p14:nvPr/>
            </p14:nvContentPartPr>
            <p14:xfrm>
              <a:off x="8143841" y="1989525"/>
              <a:ext cx="211320" cy="770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B2375F6-6563-390D-1A3C-8ED448C57A6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134841" y="1980525"/>
                <a:ext cx="228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A10DF66-EB8D-6C15-BF5D-FB470C96EE7D}"/>
                  </a:ext>
                </a:extLst>
              </p14:cNvPr>
              <p14:cNvContentPartPr/>
              <p14:nvPr/>
            </p14:nvContentPartPr>
            <p14:xfrm>
              <a:off x="8528681" y="1968285"/>
              <a:ext cx="288000" cy="907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A10DF66-EB8D-6C15-BF5D-FB470C96EE7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520041" y="1959645"/>
                <a:ext cx="305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7FA840D-D9AD-1185-9AE6-2A7422CC9CD4}"/>
                  </a:ext>
                </a:extLst>
              </p14:cNvPr>
              <p14:cNvContentPartPr/>
              <p14:nvPr/>
            </p14:nvContentPartPr>
            <p14:xfrm>
              <a:off x="8710481" y="1872885"/>
              <a:ext cx="12240" cy="82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7FA840D-D9AD-1185-9AE6-2A7422CC9CD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701481" y="1864245"/>
                <a:ext cx="29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A3383193-3242-E675-157A-239D81102EAF}"/>
                  </a:ext>
                </a:extLst>
              </p14:cNvPr>
              <p14:cNvContentPartPr/>
              <p14:nvPr/>
            </p14:nvContentPartPr>
            <p14:xfrm>
              <a:off x="8868161" y="1993845"/>
              <a:ext cx="178560" cy="619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A3383193-3242-E675-157A-239D81102EA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859161" y="1985205"/>
                <a:ext cx="196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A033EF13-A5E6-DB1D-7AAE-B8F7E711FD93}"/>
                  </a:ext>
                </a:extLst>
              </p14:cNvPr>
              <p14:cNvContentPartPr/>
              <p14:nvPr/>
            </p14:nvContentPartPr>
            <p14:xfrm>
              <a:off x="9132041" y="1956405"/>
              <a:ext cx="228960" cy="820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A033EF13-A5E6-DB1D-7AAE-B8F7E711FD9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123401" y="1947405"/>
                <a:ext cx="2466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C878712-F337-7BE1-8AF1-DE321D99AB88}"/>
                  </a:ext>
                </a:extLst>
              </p14:cNvPr>
              <p14:cNvContentPartPr/>
              <p14:nvPr/>
            </p14:nvContentPartPr>
            <p14:xfrm>
              <a:off x="9545681" y="1927605"/>
              <a:ext cx="167400" cy="1094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C878712-F337-7BE1-8AF1-DE321D99AB8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536681" y="1918965"/>
                <a:ext cx="185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F7F12A3-ACEB-DEA4-7A02-3FE518A75810}"/>
                  </a:ext>
                </a:extLst>
              </p14:cNvPr>
              <p14:cNvContentPartPr/>
              <p14:nvPr/>
            </p14:nvContentPartPr>
            <p14:xfrm>
              <a:off x="9766001" y="1857045"/>
              <a:ext cx="340200" cy="1749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F7F12A3-ACEB-DEA4-7A02-3FE518A7581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757001" y="1848405"/>
                <a:ext cx="357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9B7B781-967C-D544-6660-AE7A3231E7FD}"/>
                  </a:ext>
                </a:extLst>
              </p14:cNvPr>
              <p14:cNvContentPartPr/>
              <p14:nvPr/>
            </p14:nvContentPartPr>
            <p14:xfrm>
              <a:off x="10262441" y="1896645"/>
              <a:ext cx="264240" cy="1314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9B7B781-967C-D544-6660-AE7A3231E7F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253801" y="1888005"/>
                <a:ext cx="281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8D9F81B-79DD-1B51-70BB-F7E86CF56CBB}"/>
                  </a:ext>
                </a:extLst>
              </p14:cNvPr>
              <p14:cNvContentPartPr/>
              <p14:nvPr/>
            </p14:nvContentPartPr>
            <p14:xfrm>
              <a:off x="10556201" y="1879725"/>
              <a:ext cx="79200" cy="1209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8D9F81B-79DD-1B51-70BB-F7E86CF56CB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547201" y="1871085"/>
                <a:ext cx="96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2164510-6D7A-C8AA-114F-EB94F8A05D17}"/>
                  </a:ext>
                </a:extLst>
              </p14:cNvPr>
              <p14:cNvContentPartPr/>
              <p14:nvPr/>
            </p14:nvContentPartPr>
            <p14:xfrm>
              <a:off x="10619201" y="1914645"/>
              <a:ext cx="157680" cy="925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2164510-6D7A-C8AA-114F-EB94F8A05D1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0610561" y="1905645"/>
                <a:ext cx="1753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CE9549E7-881C-842F-1517-9AE312259869}"/>
                  </a:ext>
                </a:extLst>
              </p14:cNvPr>
              <p14:cNvContentPartPr/>
              <p14:nvPr/>
            </p14:nvContentPartPr>
            <p14:xfrm>
              <a:off x="10777241" y="1831845"/>
              <a:ext cx="139680" cy="1803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CE9549E7-881C-842F-1517-9AE312259869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768601" y="1823205"/>
                <a:ext cx="157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075B6E7A-77E9-1C6F-8461-35392B85A3EF}"/>
                  </a:ext>
                </a:extLst>
              </p14:cNvPr>
              <p14:cNvContentPartPr/>
              <p14:nvPr/>
            </p14:nvContentPartPr>
            <p14:xfrm>
              <a:off x="10934561" y="1817805"/>
              <a:ext cx="143280" cy="1814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075B6E7A-77E9-1C6F-8461-35392B85A3E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925921" y="1809165"/>
                <a:ext cx="160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EC5EFC74-BB6B-008A-93A4-101A308B44EF}"/>
                  </a:ext>
                </a:extLst>
              </p14:cNvPr>
              <p14:cNvContentPartPr/>
              <p14:nvPr/>
            </p14:nvContentPartPr>
            <p14:xfrm>
              <a:off x="11068841" y="1828245"/>
              <a:ext cx="14040" cy="165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EC5EFC74-BB6B-008A-93A4-101A308B44EF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059841" y="1819605"/>
                <a:ext cx="31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78DC3BDE-974F-89E8-5429-7E6A4CA99F86}"/>
                  </a:ext>
                </a:extLst>
              </p14:cNvPr>
              <p14:cNvContentPartPr/>
              <p14:nvPr/>
            </p14:nvContentPartPr>
            <p14:xfrm>
              <a:off x="11145161" y="1800525"/>
              <a:ext cx="131400" cy="1915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78DC3BDE-974F-89E8-5429-7E6A4CA99F86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36521" y="1791885"/>
                <a:ext cx="149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609B25B-AB9A-4B79-F757-75D6CC44A19A}"/>
                  </a:ext>
                </a:extLst>
              </p14:cNvPr>
              <p14:cNvContentPartPr/>
              <p14:nvPr/>
            </p14:nvContentPartPr>
            <p14:xfrm>
              <a:off x="11283041" y="1885125"/>
              <a:ext cx="160920" cy="1119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609B25B-AB9A-4B79-F757-75D6CC44A19A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274401" y="1876125"/>
                <a:ext cx="178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ACA1597-D5B0-5C93-331D-655D456638B3}"/>
                  </a:ext>
                </a:extLst>
              </p14:cNvPr>
              <p14:cNvContentPartPr/>
              <p14:nvPr/>
            </p14:nvContentPartPr>
            <p14:xfrm>
              <a:off x="10610561" y="1796565"/>
              <a:ext cx="111600" cy="496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ACA1597-D5B0-5C93-331D-655D456638B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601561" y="1787565"/>
                <a:ext cx="1292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3DF399C-AEEB-FAD0-3745-A6C9A27E0BA2}"/>
                  </a:ext>
                </a:extLst>
              </p14:cNvPr>
              <p14:cNvContentPartPr/>
              <p14:nvPr/>
            </p14:nvContentPartPr>
            <p14:xfrm>
              <a:off x="10277201" y="2069445"/>
              <a:ext cx="1187280" cy="684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3DF399C-AEEB-FAD0-3745-A6C9A27E0BA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268201" y="2060445"/>
                <a:ext cx="1204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983EC1C-1CBA-905F-3018-A46F209B0921}"/>
                  </a:ext>
                </a:extLst>
              </p14:cNvPr>
              <p14:cNvContentPartPr/>
              <p14:nvPr/>
            </p14:nvContentPartPr>
            <p14:xfrm>
              <a:off x="11496521" y="1741485"/>
              <a:ext cx="182880" cy="2088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983EC1C-1CBA-905F-3018-A46F209B0921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487881" y="1732485"/>
                <a:ext cx="200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36263BDD-CB19-B3E0-DAB6-BD737F5DECB0}"/>
                  </a:ext>
                </a:extLst>
              </p14:cNvPr>
              <p14:cNvContentPartPr/>
              <p14:nvPr/>
            </p14:nvContentPartPr>
            <p14:xfrm>
              <a:off x="11573921" y="1911045"/>
              <a:ext cx="66600" cy="694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36263BDD-CB19-B3E0-DAB6-BD737F5DECB0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64921" y="1902405"/>
                <a:ext cx="842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7C53457-94BA-4639-3B6F-8B35A5B4EE98}"/>
                  </a:ext>
                </a:extLst>
              </p14:cNvPr>
              <p14:cNvContentPartPr/>
              <p14:nvPr/>
            </p14:nvContentPartPr>
            <p14:xfrm>
              <a:off x="11640161" y="1879725"/>
              <a:ext cx="97560" cy="1180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7C53457-94BA-4639-3B6F-8B35A5B4EE9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631161" y="1870725"/>
                <a:ext cx="115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306425E0-7BFB-F696-7909-4F84BA102156}"/>
                  </a:ext>
                </a:extLst>
              </p14:cNvPr>
              <p14:cNvContentPartPr/>
              <p14:nvPr/>
            </p14:nvContentPartPr>
            <p14:xfrm>
              <a:off x="11748161" y="1873605"/>
              <a:ext cx="85680" cy="1047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306425E0-7BFB-F696-7909-4F84BA102156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739521" y="1864605"/>
                <a:ext cx="103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FD171E5-5259-2BC3-173E-10B91010889C}"/>
                  </a:ext>
                </a:extLst>
              </p14:cNvPr>
              <p14:cNvContentPartPr/>
              <p14:nvPr/>
            </p14:nvContentPartPr>
            <p14:xfrm>
              <a:off x="11850041" y="1761645"/>
              <a:ext cx="245880" cy="2192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FD171E5-5259-2BC3-173E-10B91010889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841401" y="1752645"/>
                <a:ext cx="263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A339551-C74D-37ED-04C3-70EE32AE0A2C}"/>
                  </a:ext>
                </a:extLst>
              </p14:cNvPr>
              <p14:cNvContentPartPr/>
              <p14:nvPr/>
            </p14:nvContentPartPr>
            <p14:xfrm>
              <a:off x="8182001" y="702165"/>
              <a:ext cx="1159560" cy="4690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A339551-C74D-37ED-04C3-70EE32AE0A2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173361" y="693165"/>
                <a:ext cx="117720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B307F92-AEF8-7FEF-FC58-FF3B559B81EB}"/>
                  </a:ext>
                </a:extLst>
              </p14:cNvPr>
              <p14:cNvContentPartPr/>
              <p14:nvPr/>
            </p14:nvContentPartPr>
            <p14:xfrm>
              <a:off x="2308241" y="3085005"/>
              <a:ext cx="218160" cy="453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B307F92-AEF8-7FEF-FC58-FF3B559B81EB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299601" y="3076005"/>
                <a:ext cx="23580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F55631FC-CFEB-BA2A-1357-F654FFE969A9}"/>
              </a:ext>
            </a:extLst>
          </p:cNvPr>
          <p:cNvGrpSpPr/>
          <p:nvPr/>
        </p:nvGrpSpPr>
        <p:grpSpPr>
          <a:xfrm>
            <a:off x="4837601" y="2167365"/>
            <a:ext cx="7202520" cy="1890360"/>
            <a:chOff x="4837601" y="2167365"/>
            <a:chExt cx="7202520" cy="18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EE4DD0F-3821-F81A-4BC2-A4293F78B2F7}"/>
                    </a:ext>
                  </a:extLst>
                </p14:cNvPr>
                <p14:cNvContentPartPr/>
                <p14:nvPr/>
              </p14:nvContentPartPr>
              <p14:xfrm>
                <a:off x="10248401" y="2407125"/>
                <a:ext cx="33120" cy="133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EE4DD0F-3821-F81A-4BC2-A4293F78B2F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239761" y="2398485"/>
                  <a:ext cx="50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28019F5-B49D-95DC-DCD4-6932A75F6DCD}"/>
                    </a:ext>
                  </a:extLst>
                </p14:cNvPr>
                <p14:cNvContentPartPr/>
                <p14:nvPr/>
              </p14:nvContentPartPr>
              <p14:xfrm>
                <a:off x="10259561" y="2379045"/>
                <a:ext cx="177480" cy="125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28019F5-B49D-95DC-DCD4-6932A75F6DC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250561" y="2370405"/>
                  <a:ext cx="195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3AA1F5-2CE6-5329-6D4C-3B0C88AD4E38}"/>
                    </a:ext>
                  </a:extLst>
                </p14:cNvPr>
                <p14:cNvContentPartPr/>
                <p14:nvPr/>
              </p14:nvContentPartPr>
              <p14:xfrm>
                <a:off x="10261001" y="2558325"/>
                <a:ext cx="105120" cy="13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3AA1F5-2CE6-5329-6D4C-3B0C88AD4E3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52361" y="2549325"/>
                  <a:ext cx="12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F416059-10F1-90FC-D866-1BBFCC4429FA}"/>
                    </a:ext>
                  </a:extLst>
                </p14:cNvPr>
                <p14:cNvContentPartPr/>
                <p14:nvPr/>
              </p14:nvContentPartPr>
              <p14:xfrm>
                <a:off x="10449281" y="2371485"/>
                <a:ext cx="262080" cy="190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F416059-10F1-90FC-D866-1BBFCC4429F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40281" y="2362485"/>
                  <a:ext cx="279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F65C518-ED1D-C36B-DBC2-D63067683E80}"/>
                    </a:ext>
                  </a:extLst>
                </p14:cNvPr>
                <p14:cNvContentPartPr/>
                <p14:nvPr/>
              </p14:nvContentPartPr>
              <p14:xfrm>
                <a:off x="10785521" y="2381925"/>
                <a:ext cx="118080" cy="180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F65C518-ED1D-C36B-DBC2-D63067683E8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776521" y="2372925"/>
                  <a:ext cx="135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52CEDEB-8E29-874F-2427-95AF0CE39FEA}"/>
                    </a:ext>
                  </a:extLst>
                </p14:cNvPr>
                <p14:cNvContentPartPr/>
                <p14:nvPr/>
              </p14:nvContentPartPr>
              <p14:xfrm>
                <a:off x="10955441" y="2441685"/>
                <a:ext cx="218160" cy="101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52CEDEB-8E29-874F-2427-95AF0CE39FE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46441" y="2432685"/>
                  <a:ext cx="23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A7046D3-33A3-6ECF-4D91-51CAF8E6EA53}"/>
                    </a:ext>
                  </a:extLst>
                </p14:cNvPr>
                <p14:cNvContentPartPr/>
                <p14:nvPr/>
              </p14:nvContentPartPr>
              <p14:xfrm>
                <a:off x="11227961" y="2317125"/>
                <a:ext cx="16560" cy="1994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A7046D3-33A3-6ECF-4D91-51CAF8E6EA5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19321" y="2308485"/>
                  <a:ext cx="34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6A42E11-3BA9-93F4-0801-EE4053F4C38B}"/>
                    </a:ext>
                  </a:extLst>
                </p14:cNvPr>
                <p14:cNvContentPartPr/>
                <p14:nvPr/>
              </p14:nvContentPartPr>
              <p14:xfrm>
                <a:off x="11152361" y="2376525"/>
                <a:ext cx="158040" cy="1137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6A42E11-3BA9-93F4-0801-EE4053F4C38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43721" y="2367885"/>
                  <a:ext cx="17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638FB74-1122-61D7-1E60-D97ECB8CE1BF}"/>
                    </a:ext>
                  </a:extLst>
                </p14:cNvPr>
                <p14:cNvContentPartPr/>
                <p14:nvPr/>
              </p14:nvContentPartPr>
              <p14:xfrm>
                <a:off x="11451521" y="2309565"/>
                <a:ext cx="465480" cy="375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638FB74-1122-61D7-1E60-D97ECB8CE1B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442881" y="2300925"/>
                  <a:ext cx="4831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CC0B997-F146-0ADC-DC15-FB803F3B57AD}"/>
                    </a:ext>
                  </a:extLst>
                </p14:cNvPr>
                <p14:cNvContentPartPr/>
                <p14:nvPr/>
              </p14:nvContentPartPr>
              <p14:xfrm>
                <a:off x="11902241" y="2520885"/>
                <a:ext cx="102600" cy="150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CC0B997-F146-0ADC-DC15-FB803F3B57A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93601" y="2511885"/>
                  <a:ext cx="12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1F44BF-E3A0-9494-BA38-B99EC7719884}"/>
                    </a:ext>
                  </a:extLst>
                </p14:cNvPr>
                <p14:cNvContentPartPr/>
                <p14:nvPr/>
              </p14:nvContentPartPr>
              <p14:xfrm>
                <a:off x="5038481" y="2167365"/>
                <a:ext cx="384480" cy="216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1F44BF-E3A0-9494-BA38-B99EC771988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029841" y="2158365"/>
                  <a:ext cx="402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EECED86-D79C-9388-DBEC-E946E16F8B98}"/>
                    </a:ext>
                  </a:extLst>
                </p14:cNvPr>
                <p14:cNvContentPartPr/>
                <p14:nvPr/>
              </p14:nvContentPartPr>
              <p14:xfrm>
                <a:off x="5376161" y="2247285"/>
                <a:ext cx="1800" cy="13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EECED86-D79C-9388-DBEC-E946E16F8B9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367521" y="2238645"/>
                  <a:ext cx="1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B1BA194-CA2A-EF67-75C1-342EC0D6785A}"/>
                    </a:ext>
                  </a:extLst>
                </p14:cNvPr>
                <p14:cNvContentPartPr/>
                <p14:nvPr/>
              </p14:nvContentPartPr>
              <p14:xfrm>
                <a:off x="5501801" y="2286525"/>
                <a:ext cx="232200" cy="104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B1BA194-CA2A-EF67-75C1-342EC0D6785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492801" y="2277885"/>
                  <a:ext cx="249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4C3A869-EC41-3F91-4649-98BADCA2B8E2}"/>
                    </a:ext>
                  </a:extLst>
                </p14:cNvPr>
                <p14:cNvContentPartPr/>
                <p14:nvPr/>
              </p14:nvContentPartPr>
              <p14:xfrm>
                <a:off x="5009681" y="2541045"/>
                <a:ext cx="86400" cy="164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4C3A869-EC41-3F91-4649-98BADCA2B8E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00681" y="2532405"/>
                  <a:ext cx="104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C7BB320-6314-5DE8-881A-12095AB5DF3F}"/>
                    </a:ext>
                  </a:extLst>
                </p14:cNvPr>
                <p14:cNvContentPartPr/>
                <p14:nvPr/>
              </p14:nvContentPartPr>
              <p14:xfrm>
                <a:off x="5076281" y="2531685"/>
                <a:ext cx="216360" cy="162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C7BB320-6314-5DE8-881A-12095AB5DF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067641" y="2523045"/>
                  <a:ext cx="23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B0D3F3A-7366-5E8E-03E6-C4B2053F0DC8}"/>
                    </a:ext>
                  </a:extLst>
                </p14:cNvPr>
                <p14:cNvContentPartPr/>
                <p14:nvPr/>
              </p14:nvContentPartPr>
              <p14:xfrm>
                <a:off x="5377241" y="2577405"/>
                <a:ext cx="107280" cy="92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B0D3F3A-7366-5E8E-03E6-C4B2053F0D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68241" y="2568405"/>
                  <a:ext cx="124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757A53A-D0D9-32C6-1850-996655CB7DB2}"/>
                    </a:ext>
                  </a:extLst>
                </p14:cNvPr>
                <p14:cNvContentPartPr/>
                <p14:nvPr/>
              </p14:nvContentPartPr>
              <p14:xfrm>
                <a:off x="5511161" y="2568765"/>
                <a:ext cx="168840" cy="127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757A53A-D0D9-32C6-1850-996655CB7D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02521" y="2560125"/>
                  <a:ext cx="186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51A82FB-241E-1E27-5FF7-0A374D9AAF81}"/>
                    </a:ext>
                  </a:extLst>
                </p14:cNvPr>
                <p14:cNvContentPartPr/>
                <p14:nvPr/>
              </p14:nvContentPartPr>
              <p14:xfrm>
                <a:off x="5705921" y="2510445"/>
                <a:ext cx="261360" cy="166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51A82FB-241E-1E27-5FF7-0A374D9AAF8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97281" y="2501445"/>
                  <a:ext cx="27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C2EC072-EEF4-F114-4942-5535A374B650}"/>
                    </a:ext>
                  </a:extLst>
                </p14:cNvPr>
                <p14:cNvContentPartPr/>
                <p14:nvPr/>
              </p14:nvContentPartPr>
              <p14:xfrm>
                <a:off x="6011921" y="2540685"/>
                <a:ext cx="133200" cy="135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C2EC072-EEF4-F114-4942-5535A374B65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03281" y="2532045"/>
                  <a:ext cx="150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8602270-21A1-9AE1-5AD4-7C9A406B26A4}"/>
                    </a:ext>
                  </a:extLst>
                </p14:cNvPr>
                <p14:cNvContentPartPr/>
                <p14:nvPr/>
              </p14:nvContentPartPr>
              <p14:xfrm>
                <a:off x="6290201" y="2561565"/>
                <a:ext cx="6480" cy="2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8602270-21A1-9AE1-5AD4-7C9A406B26A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81201" y="2552565"/>
                  <a:ext cx="2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EDC8F1A-5624-2D2C-B3EE-B4552B6A3172}"/>
                    </a:ext>
                  </a:extLst>
                </p14:cNvPr>
                <p14:cNvContentPartPr/>
                <p14:nvPr/>
              </p14:nvContentPartPr>
              <p14:xfrm>
                <a:off x="6293081" y="2659845"/>
                <a:ext cx="1440" cy="18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EDC8F1A-5624-2D2C-B3EE-B4552B6A317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84441" y="2650845"/>
                  <a:ext cx="19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EC36E92-89FB-3290-590D-F1376531508D}"/>
                    </a:ext>
                  </a:extLst>
                </p14:cNvPr>
                <p14:cNvContentPartPr/>
                <p14:nvPr/>
              </p14:nvContentPartPr>
              <p14:xfrm>
                <a:off x="6586841" y="2492805"/>
                <a:ext cx="28440" cy="161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EC36E92-89FB-3290-590D-F137653150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78201" y="2483805"/>
                  <a:ext cx="46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9A767E0-C006-77AB-BAE1-0EACB1DC0ECE}"/>
                    </a:ext>
                  </a:extLst>
                </p14:cNvPr>
                <p14:cNvContentPartPr/>
                <p14:nvPr/>
              </p14:nvContentPartPr>
              <p14:xfrm>
                <a:off x="6494321" y="2429085"/>
                <a:ext cx="210240" cy="115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9A767E0-C006-77AB-BAE1-0EACB1DC0EC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85321" y="2420445"/>
                  <a:ext cx="227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0BEE382-6B6A-BE0A-3D1A-BFAAA34AF8C6}"/>
                    </a:ext>
                  </a:extLst>
                </p14:cNvPr>
                <p14:cNvContentPartPr/>
                <p14:nvPr/>
              </p14:nvContentPartPr>
              <p14:xfrm>
                <a:off x="6695561" y="2542845"/>
                <a:ext cx="233280" cy="464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0BEE382-6B6A-BE0A-3D1A-BFAAA34AF8C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86921" y="2533845"/>
                  <a:ext cx="250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EB256BC-E593-497D-A2D2-92672EE001B0}"/>
                    </a:ext>
                  </a:extLst>
                </p14:cNvPr>
                <p14:cNvContentPartPr/>
                <p14:nvPr/>
              </p14:nvContentPartPr>
              <p14:xfrm>
                <a:off x="6859001" y="2411445"/>
                <a:ext cx="32760" cy="30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EB256BC-E593-497D-A2D2-92672EE001B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50361" y="2402805"/>
                  <a:ext cx="5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BA57481-E3D6-42CE-B6DB-097A3B1B6EC7}"/>
                    </a:ext>
                  </a:extLst>
                </p14:cNvPr>
                <p14:cNvContentPartPr/>
                <p14:nvPr/>
              </p14:nvContentPartPr>
              <p14:xfrm>
                <a:off x="7140881" y="2440965"/>
                <a:ext cx="356040" cy="122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BA57481-E3D6-42CE-B6DB-097A3B1B6EC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31881" y="2431965"/>
                  <a:ext cx="373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5EEABA-05FB-77FE-12C6-16C3A6BBB7C4}"/>
                    </a:ext>
                  </a:extLst>
                </p14:cNvPr>
                <p14:cNvContentPartPr/>
                <p14:nvPr/>
              </p14:nvContentPartPr>
              <p14:xfrm>
                <a:off x="7485041" y="2377605"/>
                <a:ext cx="6120" cy="9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5EEABA-05FB-77FE-12C6-16C3A6BBB7C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476401" y="2368965"/>
                  <a:ext cx="2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A2EA286-371C-F660-EAAF-C80B0C8F36D9}"/>
                    </a:ext>
                  </a:extLst>
                </p14:cNvPr>
                <p14:cNvContentPartPr/>
                <p14:nvPr/>
              </p14:nvContentPartPr>
              <p14:xfrm>
                <a:off x="7732361" y="2505405"/>
                <a:ext cx="356760" cy="110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A2EA286-371C-F660-EAAF-C80B0C8F36D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23721" y="2496765"/>
                  <a:ext cx="374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5116ABE-2988-E4F8-D469-AAAE64B9B264}"/>
                    </a:ext>
                  </a:extLst>
                </p14:cNvPr>
                <p14:cNvContentPartPr/>
                <p14:nvPr/>
              </p14:nvContentPartPr>
              <p14:xfrm>
                <a:off x="8089481" y="2399925"/>
                <a:ext cx="209880" cy="1594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5116ABE-2988-E4F8-D469-AAAE64B9B26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80841" y="2391285"/>
                  <a:ext cx="227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C9E6516-0CAD-2727-1914-56BE958C7B55}"/>
                    </a:ext>
                  </a:extLst>
                </p14:cNvPr>
                <p14:cNvContentPartPr/>
                <p14:nvPr/>
              </p14:nvContentPartPr>
              <p14:xfrm>
                <a:off x="7734881" y="2627085"/>
                <a:ext cx="631800" cy="103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C9E6516-0CAD-2727-1914-56BE958C7B5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726241" y="2618085"/>
                  <a:ext cx="649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D9AFB6F-9464-A23D-49D1-4E03B16B46FD}"/>
                    </a:ext>
                  </a:extLst>
                </p14:cNvPr>
                <p14:cNvContentPartPr/>
                <p14:nvPr/>
              </p14:nvContentPartPr>
              <p14:xfrm>
                <a:off x="8639561" y="2502525"/>
                <a:ext cx="112680" cy="209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D9AFB6F-9464-A23D-49D1-4E03B16B46F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630921" y="2493525"/>
                  <a:ext cx="130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5E85130-0F28-3926-B077-48D4F34C01C5}"/>
                    </a:ext>
                  </a:extLst>
                </p14:cNvPr>
                <p14:cNvContentPartPr/>
                <p14:nvPr/>
              </p14:nvContentPartPr>
              <p14:xfrm>
                <a:off x="8787521" y="2518005"/>
                <a:ext cx="79560" cy="810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5E85130-0F28-3926-B077-48D4F34C01C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78521" y="2509365"/>
                  <a:ext cx="97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246B147-0FC0-0180-6493-98C394468CAB}"/>
                    </a:ext>
                  </a:extLst>
                </p14:cNvPr>
                <p14:cNvContentPartPr/>
                <p14:nvPr/>
              </p14:nvContentPartPr>
              <p14:xfrm>
                <a:off x="8925041" y="2438085"/>
                <a:ext cx="449280" cy="144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246B147-0FC0-0180-6493-98C394468CA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16041" y="2429445"/>
                  <a:ext cx="46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451C439-9931-FFCF-2B52-1D97C9886590}"/>
                    </a:ext>
                  </a:extLst>
                </p14:cNvPr>
                <p14:cNvContentPartPr/>
                <p14:nvPr/>
              </p14:nvContentPartPr>
              <p14:xfrm>
                <a:off x="9417881" y="2444205"/>
                <a:ext cx="124920" cy="131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451C439-9931-FFCF-2B52-1D97C988659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408881" y="2435205"/>
                  <a:ext cx="142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01EE0A1-9274-EB81-3B1A-C13591E4FC4E}"/>
                    </a:ext>
                  </a:extLst>
                </p14:cNvPr>
                <p14:cNvContentPartPr/>
                <p14:nvPr/>
              </p14:nvContentPartPr>
              <p14:xfrm>
                <a:off x="9576281" y="2446725"/>
                <a:ext cx="43560" cy="124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01EE0A1-9274-EB81-3B1A-C13591E4FC4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567641" y="2438085"/>
                  <a:ext cx="61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62DF8DC-083F-6CEA-68FE-4313BB01A501}"/>
                    </a:ext>
                  </a:extLst>
                </p14:cNvPr>
                <p14:cNvContentPartPr/>
                <p14:nvPr/>
              </p14:nvContentPartPr>
              <p14:xfrm>
                <a:off x="9615881" y="2326845"/>
                <a:ext cx="260280" cy="218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62DF8DC-083F-6CEA-68FE-4313BB01A50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606881" y="2317845"/>
                  <a:ext cx="277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88A7962-E852-1FE8-48BD-B928AAB9241F}"/>
                    </a:ext>
                  </a:extLst>
                </p14:cNvPr>
                <p14:cNvContentPartPr/>
                <p14:nvPr/>
              </p14:nvContentPartPr>
              <p14:xfrm>
                <a:off x="9713441" y="2462925"/>
                <a:ext cx="31320" cy="92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88A7962-E852-1FE8-48BD-B928AAB9241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4801" y="2454285"/>
                  <a:ext cx="48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CC35D43-E6EF-A0F4-3110-AEF5E1F1DDBE}"/>
                    </a:ext>
                  </a:extLst>
                </p14:cNvPr>
                <p14:cNvContentPartPr/>
                <p14:nvPr/>
              </p14:nvContentPartPr>
              <p14:xfrm>
                <a:off x="9763841" y="2442045"/>
                <a:ext cx="123120" cy="16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CC35D43-E6EF-A0F4-3110-AEF5E1F1DDB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54841" y="2433405"/>
                  <a:ext cx="14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593B9BE-5CAC-49D7-A90C-6E41B27C4A2A}"/>
                    </a:ext>
                  </a:extLst>
                </p14:cNvPr>
                <p14:cNvContentPartPr/>
                <p14:nvPr/>
              </p14:nvContentPartPr>
              <p14:xfrm>
                <a:off x="9656921" y="2348805"/>
                <a:ext cx="30600" cy="1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593B9BE-5CAC-49D7-A90C-6E41B27C4A2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48281" y="2340165"/>
                  <a:ext cx="48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6F77C12-1280-728B-858A-4BEABA296D77}"/>
                    </a:ext>
                  </a:extLst>
                </p14:cNvPr>
                <p14:cNvContentPartPr/>
                <p14:nvPr/>
              </p14:nvContentPartPr>
              <p14:xfrm>
                <a:off x="9922241" y="2457165"/>
                <a:ext cx="96480" cy="90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6F77C12-1280-728B-858A-4BEABA296D7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13601" y="2448165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37225DA-5C72-15E3-19BA-2119ACE8BE3A}"/>
                    </a:ext>
                  </a:extLst>
                </p14:cNvPr>
                <p14:cNvContentPartPr/>
                <p14:nvPr/>
              </p14:nvContentPartPr>
              <p14:xfrm>
                <a:off x="4986281" y="2813565"/>
                <a:ext cx="317880" cy="233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37225DA-5C72-15E3-19BA-2119ACE8BE3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977641" y="2804565"/>
                  <a:ext cx="335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F0B772B-D62E-A79D-29CC-C6B47F7A2C0B}"/>
                    </a:ext>
                  </a:extLst>
                </p14:cNvPr>
                <p14:cNvContentPartPr/>
                <p14:nvPr/>
              </p14:nvContentPartPr>
              <p14:xfrm>
                <a:off x="5242961" y="2888805"/>
                <a:ext cx="22320" cy="6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F0B772B-D62E-A79D-29CC-C6B47F7A2C0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33961" y="2880165"/>
                  <a:ext cx="3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1CC40AE-D5FF-78A5-2656-014ADEF536EB}"/>
                    </a:ext>
                  </a:extLst>
                </p14:cNvPr>
                <p14:cNvContentPartPr/>
                <p14:nvPr/>
              </p14:nvContentPartPr>
              <p14:xfrm>
                <a:off x="5476961" y="2910765"/>
                <a:ext cx="384120" cy="82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1CC40AE-D5FF-78A5-2656-014ADEF536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68321" y="2901765"/>
                  <a:ext cx="40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71D882C-8A11-43C3-824B-35111BA78569}"/>
                    </a:ext>
                  </a:extLst>
                </p14:cNvPr>
                <p14:cNvContentPartPr/>
                <p14:nvPr/>
              </p14:nvContentPartPr>
              <p14:xfrm>
                <a:off x="5805641" y="2870085"/>
                <a:ext cx="51840" cy="10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71D882C-8A11-43C3-824B-35111BA7856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797001" y="2861445"/>
                  <a:ext cx="69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C9045A1-1DC1-3904-CC2A-9E18E2047E90}"/>
                    </a:ext>
                  </a:extLst>
                </p14:cNvPr>
                <p14:cNvContentPartPr/>
                <p14:nvPr/>
              </p14:nvContentPartPr>
              <p14:xfrm>
                <a:off x="5935601" y="2885925"/>
                <a:ext cx="105480" cy="115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C9045A1-1DC1-3904-CC2A-9E18E2047E9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926601" y="2876925"/>
                  <a:ext cx="12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0B48ED1-EA76-0684-6B14-37CBF9D848CB}"/>
                    </a:ext>
                  </a:extLst>
                </p14:cNvPr>
                <p14:cNvContentPartPr/>
                <p14:nvPr/>
              </p14:nvContentPartPr>
              <p14:xfrm>
                <a:off x="6261041" y="2804205"/>
                <a:ext cx="780120" cy="3438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0B48ED1-EA76-0684-6B14-37CBF9D848C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252401" y="2795205"/>
                  <a:ext cx="7977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5ED3460-1564-C6BA-C274-DDB1705E72DD}"/>
                    </a:ext>
                  </a:extLst>
                </p14:cNvPr>
                <p14:cNvContentPartPr/>
                <p14:nvPr/>
              </p14:nvContentPartPr>
              <p14:xfrm>
                <a:off x="6576401" y="2762805"/>
                <a:ext cx="34560" cy="6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5ED3460-1564-C6BA-C274-DDB1705E72D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67761" y="2754165"/>
                  <a:ext cx="52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CEFE050-8E21-9111-AE42-A6E2E6DB124F}"/>
                    </a:ext>
                  </a:extLst>
                </p14:cNvPr>
                <p14:cNvContentPartPr/>
                <p14:nvPr/>
              </p14:nvContentPartPr>
              <p14:xfrm>
                <a:off x="7255361" y="2804205"/>
                <a:ext cx="15120" cy="1645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CEFE050-8E21-9111-AE42-A6E2E6DB124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46721" y="2795205"/>
                  <a:ext cx="3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AF03B6F-2ED1-419B-6F5C-BDE2D4D06328}"/>
                    </a:ext>
                  </a:extLst>
                </p14:cNvPr>
                <p14:cNvContentPartPr/>
                <p14:nvPr/>
              </p14:nvContentPartPr>
              <p14:xfrm>
                <a:off x="7159241" y="2791245"/>
                <a:ext cx="167760" cy="149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AF03B6F-2ED1-419B-6F5C-BDE2D4D0632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50241" y="2782245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DF7918D-BF48-C885-E591-7E70618ED810}"/>
                    </a:ext>
                  </a:extLst>
                </p14:cNvPr>
                <p14:cNvContentPartPr/>
                <p14:nvPr/>
              </p14:nvContentPartPr>
              <p14:xfrm>
                <a:off x="7350041" y="2902125"/>
                <a:ext cx="102960" cy="79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DF7918D-BF48-C885-E591-7E70618ED81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41401" y="2893125"/>
                  <a:ext cx="120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6BA25DF-507A-96A9-8872-EF8B61A3CA16}"/>
                    </a:ext>
                  </a:extLst>
                </p14:cNvPr>
                <p14:cNvContentPartPr/>
                <p14:nvPr/>
              </p14:nvContentPartPr>
              <p14:xfrm>
                <a:off x="7465241" y="2808885"/>
                <a:ext cx="471600" cy="1584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6BA25DF-507A-96A9-8872-EF8B61A3CA1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456241" y="2799885"/>
                  <a:ext cx="48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BC50E2E-5273-09CE-17D5-AA738EA312DF}"/>
                    </a:ext>
                  </a:extLst>
                </p14:cNvPr>
                <p14:cNvContentPartPr/>
                <p14:nvPr/>
              </p14:nvContentPartPr>
              <p14:xfrm>
                <a:off x="7981121" y="2777565"/>
                <a:ext cx="113400" cy="172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BC50E2E-5273-09CE-17D5-AA738EA312D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972481" y="2768565"/>
                  <a:ext cx="131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8F14D03-D3C8-3B97-6290-B77619728A68}"/>
                    </a:ext>
                  </a:extLst>
                </p14:cNvPr>
                <p14:cNvContentPartPr/>
                <p14:nvPr/>
              </p14:nvContentPartPr>
              <p14:xfrm>
                <a:off x="8131961" y="2744805"/>
                <a:ext cx="190800" cy="207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8F14D03-D3C8-3B97-6290-B77619728A6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22961" y="2735805"/>
                  <a:ext cx="208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A72DDC8-D131-E3AA-7F50-BBE9B584F6DF}"/>
                    </a:ext>
                  </a:extLst>
                </p14:cNvPr>
                <p14:cNvContentPartPr/>
                <p14:nvPr/>
              </p14:nvContentPartPr>
              <p14:xfrm>
                <a:off x="8326361" y="2782605"/>
                <a:ext cx="240840" cy="1638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A72DDC8-D131-E3AA-7F50-BBE9B584F6D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317361" y="2773965"/>
                  <a:ext cx="258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03EFCAA-4598-27F4-F1ED-358D79D234A8}"/>
                    </a:ext>
                  </a:extLst>
                </p14:cNvPr>
                <p14:cNvContentPartPr/>
                <p14:nvPr/>
              </p14:nvContentPartPr>
              <p14:xfrm>
                <a:off x="8805521" y="2842365"/>
                <a:ext cx="298080" cy="1393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03EFCAA-4598-27F4-F1ED-358D79D234A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6881" y="2833725"/>
                  <a:ext cx="315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DB05FA2-A146-E7B8-243B-7DF3AB02D85B}"/>
                    </a:ext>
                  </a:extLst>
                </p14:cNvPr>
                <p14:cNvContentPartPr/>
                <p14:nvPr/>
              </p14:nvContentPartPr>
              <p14:xfrm>
                <a:off x="9111161" y="2849205"/>
                <a:ext cx="46080" cy="1472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DB05FA2-A146-E7B8-243B-7DF3AB02D85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102521" y="2840565"/>
                  <a:ext cx="63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FAB6924-A762-7675-7412-D957C9A10D0B}"/>
                    </a:ext>
                  </a:extLst>
                </p14:cNvPr>
                <p14:cNvContentPartPr/>
                <p14:nvPr/>
              </p14:nvContentPartPr>
              <p14:xfrm>
                <a:off x="9168041" y="2867925"/>
                <a:ext cx="154440" cy="117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FAB6924-A762-7675-7412-D957C9A10D0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59401" y="2858925"/>
                  <a:ext cx="172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4F11CE0-60CA-1B5F-1C5E-616CA040141C}"/>
                    </a:ext>
                  </a:extLst>
                </p14:cNvPr>
                <p14:cNvContentPartPr/>
                <p14:nvPr/>
              </p14:nvContentPartPr>
              <p14:xfrm>
                <a:off x="9206921" y="2769645"/>
                <a:ext cx="54000" cy="86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4F11CE0-60CA-1B5F-1C5E-616CA040141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198281" y="2761005"/>
                  <a:ext cx="71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F275145-19A2-8AB5-316D-69ACB628D952}"/>
                    </a:ext>
                  </a:extLst>
                </p14:cNvPr>
                <p14:cNvContentPartPr/>
                <p14:nvPr/>
              </p14:nvContentPartPr>
              <p14:xfrm>
                <a:off x="9375401" y="2778645"/>
                <a:ext cx="158400" cy="1753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F275145-19A2-8AB5-316D-69ACB628D95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366761" y="2769645"/>
                  <a:ext cx="176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05E6793-9094-F2F3-DF62-4D905ABFEECE}"/>
                    </a:ext>
                  </a:extLst>
                </p14:cNvPr>
                <p14:cNvContentPartPr/>
                <p14:nvPr/>
              </p14:nvContentPartPr>
              <p14:xfrm>
                <a:off x="9736121" y="2840925"/>
                <a:ext cx="104760" cy="136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05E6793-9094-F2F3-DF62-4D905ABFEEC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27121" y="2831925"/>
                  <a:ext cx="12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D91D917-D1A3-1A7D-CD13-080D40A056E2}"/>
                    </a:ext>
                  </a:extLst>
                </p14:cNvPr>
                <p14:cNvContentPartPr/>
                <p14:nvPr/>
              </p14:nvContentPartPr>
              <p14:xfrm>
                <a:off x="9853841" y="2865045"/>
                <a:ext cx="119520" cy="268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D91D917-D1A3-1A7D-CD13-080D40A056E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845201" y="2856045"/>
                  <a:ext cx="13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666A72E-5DBD-8D3A-C3D7-1AA331419599}"/>
                    </a:ext>
                  </a:extLst>
                </p14:cNvPr>
                <p14:cNvContentPartPr/>
                <p14:nvPr/>
              </p14:nvContentPartPr>
              <p14:xfrm>
                <a:off x="10030961" y="2857485"/>
                <a:ext cx="81000" cy="100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666A72E-5DBD-8D3A-C3D7-1AA33141959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021961" y="2848485"/>
                  <a:ext cx="98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2897AA5-1F4D-810D-7C31-5DD2EA41AB8D}"/>
                    </a:ext>
                  </a:extLst>
                </p14:cNvPr>
                <p14:cNvContentPartPr/>
                <p14:nvPr/>
              </p14:nvContentPartPr>
              <p14:xfrm>
                <a:off x="10157681" y="2732925"/>
                <a:ext cx="231120" cy="2235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2897AA5-1F4D-810D-7C31-5DD2EA41AB8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149041" y="2723925"/>
                  <a:ext cx="248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0CB00E4-771B-EADE-0AFC-3128A07D1BB2}"/>
                    </a:ext>
                  </a:extLst>
                </p14:cNvPr>
                <p14:cNvContentPartPr/>
                <p14:nvPr/>
              </p14:nvContentPartPr>
              <p14:xfrm>
                <a:off x="10018001" y="2711325"/>
                <a:ext cx="85320" cy="37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0CB00E4-771B-EADE-0AFC-3128A07D1BB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09001" y="2702685"/>
                  <a:ext cx="102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C15A6A2-E465-C508-9F0C-8FBA0935BB9E}"/>
                    </a:ext>
                  </a:extLst>
                </p14:cNvPr>
                <p14:cNvContentPartPr/>
                <p14:nvPr/>
              </p14:nvContentPartPr>
              <p14:xfrm>
                <a:off x="10591121" y="2800245"/>
                <a:ext cx="361080" cy="1548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C15A6A2-E465-C508-9F0C-8FBA0935BB9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582481" y="2791605"/>
                  <a:ext cx="378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9B0D4CF-78EC-6EDA-71D2-068269403EB7}"/>
                    </a:ext>
                  </a:extLst>
                </p14:cNvPr>
                <p14:cNvContentPartPr/>
                <p14:nvPr/>
              </p14:nvContentPartPr>
              <p14:xfrm>
                <a:off x="10853201" y="2737965"/>
                <a:ext cx="11880" cy="3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9B0D4CF-78EC-6EDA-71D2-068269403EB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844201" y="2728965"/>
                  <a:ext cx="29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331C6EA-AA74-64FD-E8D0-8C5115BE12BB}"/>
                    </a:ext>
                  </a:extLst>
                </p14:cNvPr>
                <p14:cNvContentPartPr/>
                <p14:nvPr/>
              </p14:nvContentPartPr>
              <p14:xfrm>
                <a:off x="10915481" y="2878725"/>
                <a:ext cx="99000" cy="741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331C6EA-AA74-64FD-E8D0-8C5115BE12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906841" y="2869725"/>
                  <a:ext cx="11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5BD62-93B2-0DD3-B9CB-373D45FB002C}"/>
                    </a:ext>
                  </a:extLst>
                </p14:cNvPr>
                <p14:cNvContentPartPr/>
                <p14:nvPr/>
              </p14:nvContentPartPr>
              <p14:xfrm>
                <a:off x="10389161" y="2718885"/>
                <a:ext cx="195840" cy="73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5BD62-93B2-0DD3-B9CB-373D45FB00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380161" y="2710245"/>
                  <a:ext cx="213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1A755EB-513A-9E16-AA7F-7CF2F137A819}"/>
                    </a:ext>
                  </a:extLst>
                </p14:cNvPr>
                <p14:cNvContentPartPr/>
                <p14:nvPr/>
              </p14:nvContentPartPr>
              <p14:xfrm>
                <a:off x="11029241" y="2855685"/>
                <a:ext cx="267120" cy="1155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1A755EB-513A-9E16-AA7F-7CF2F137A81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20241" y="2846685"/>
                  <a:ext cx="28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3601FE2-1410-F408-F3BF-B8262F352711}"/>
                    </a:ext>
                  </a:extLst>
                </p14:cNvPr>
                <p14:cNvContentPartPr/>
                <p14:nvPr/>
              </p14:nvContentPartPr>
              <p14:xfrm>
                <a:off x="4903841" y="3220725"/>
                <a:ext cx="123840" cy="237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3601FE2-1410-F408-F3BF-B8262F35271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895201" y="3211725"/>
                  <a:ext cx="141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9C8BCEB-F6CA-0FCD-143E-45032936965D}"/>
                    </a:ext>
                  </a:extLst>
                </p14:cNvPr>
                <p14:cNvContentPartPr/>
                <p14:nvPr/>
              </p14:nvContentPartPr>
              <p14:xfrm>
                <a:off x="5046401" y="3198765"/>
                <a:ext cx="475200" cy="221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9C8BCEB-F6CA-0FCD-143E-45032936965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037401" y="3190125"/>
                  <a:ext cx="492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55FDE79-580A-F4DA-BA9A-F1012FD50DFF}"/>
                    </a:ext>
                  </a:extLst>
                </p14:cNvPr>
                <p14:cNvContentPartPr/>
                <p14:nvPr/>
              </p14:nvContentPartPr>
              <p14:xfrm>
                <a:off x="5690441" y="3191565"/>
                <a:ext cx="761400" cy="437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55FDE79-580A-F4DA-BA9A-F1012FD50DF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681441" y="3182565"/>
                  <a:ext cx="7790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C19464E-4A9A-9774-B1C2-4BFBAD3FB736}"/>
                    </a:ext>
                  </a:extLst>
                </p14:cNvPr>
                <p14:cNvContentPartPr/>
                <p14:nvPr/>
              </p14:nvContentPartPr>
              <p14:xfrm>
                <a:off x="6508361" y="3437085"/>
                <a:ext cx="29520" cy="37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C19464E-4A9A-9774-B1C2-4BFBAD3FB73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499361" y="3428445"/>
                  <a:ext cx="47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ED4D342-165A-1E93-CC39-2909E0A4E866}"/>
                    </a:ext>
                  </a:extLst>
                </p14:cNvPr>
                <p14:cNvContentPartPr/>
                <p14:nvPr/>
              </p14:nvContentPartPr>
              <p14:xfrm>
                <a:off x="6714281" y="3223965"/>
                <a:ext cx="178560" cy="199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ED4D342-165A-1E93-CC39-2909E0A4E86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705641" y="3214965"/>
                  <a:ext cx="196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77160F8-E991-A92E-7ECB-58C785C0DC65}"/>
                    </a:ext>
                  </a:extLst>
                </p14:cNvPr>
                <p14:cNvContentPartPr/>
                <p14:nvPr/>
              </p14:nvContentPartPr>
              <p14:xfrm>
                <a:off x="6942881" y="3235125"/>
                <a:ext cx="279720" cy="2257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77160F8-E991-A92E-7ECB-58C785C0DC6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34241" y="3226485"/>
                  <a:ext cx="297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B0E74C4-7AFE-9B36-D152-01758F7130CF}"/>
                    </a:ext>
                  </a:extLst>
                </p14:cNvPr>
                <p14:cNvContentPartPr/>
                <p14:nvPr/>
              </p14:nvContentPartPr>
              <p14:xfrm>
                <a:off x="9398801" y="3162765"/>
                <a:ext cx="156960" cy="141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B0E74C4-7AFE-9B36-D152-01758F7130C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390161" y="3154125"/>
                  <a:ext cx="174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E724024-C4AA-8C76-6BC4-AE6F1162111F}"/>
                    </a:ext>
                  </a:extLst>
                </p14:cNvPr>
                <p14:cNvContentPartPr/>
                <p14:nvPr/>
              </p14:nvContentPartPr>
              <p14:xfrm>
                <a:off x="9422561" y="3233685"/>
                <a:ext cx="108720" cy="176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E724024-C4AA-8C76-6BC4-AE6F1162111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413921" y="3224685"/>
                  <a:ext cx="126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558CD56-03FB-920B-86B7-14B3E2A936FA}"/>
                    </a:ext>
                  </a:extLst>
                </p14:cNvPr>
                <p14:cNvContentPartPr/>
                <p14:nvPr/>
              </p14:nvContentPartPr>
              <p14:xfrm>
                <a:off x="9455321" y="3211365"/>
                <a:ext cx="260280" cy="143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558CD56-03FB-920B-86B7-14B3E2A936F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446681" y="3202365"/>
                  <a:ext cx="277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81B5B55-091F-4090-3D8C-BE03BB35B525}"/>
                    </a:ext>
                  </a:extLst>
                </p14:cNvPr>
                <p14:cNvContentPartPr/>
                <p14:nvPr/>
              </p14:nvContentPartPr>
              <p14:xfrm>
                <a:off x="9689321" y="3142965"/>
                <a:ext cx="181080" cy="2034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81B5B55-091F-4090-3D8C-BE03BB35B52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680321" y="3134325"/>
                  <a:ext cx="198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2F8B906-BC7A-5336-D82A-2BC6EFF065F3}"/>
                    </a:ext>
                  </a:extLst>
                </p14:cNvPr>
                <p14:cNvContentPartPr/>
                <p14:nvPr/>
              </p14:nvContentPartPr>
              <p14:xfrm>
                <a:off x="9902081" y="3247005"/>
                <a:ext cx="200880" cy="267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2F8B906-BC7A-5336-D82A-2BC6EFF065F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893441" y="3238005"/>
                  <a:ext cx="218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F4B3FE2-6E94-5400-7238-87FB2C70ED0E}"/>
                    </a:ext>
                  </a:extLst>
                </p14:cNvPr>
                <p14:cNvContentPartPr/>
                <p14:nvPr/>
              </p14:nvContentPartPr>
              <p14:xfrm>
                <a:off x="10249121" y="3328365"/>
                <a:ext cx="7560" cy="115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F4B3FE2-6E94-5400-7238-87FB2C70ED0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40121" y="3319725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67C0824-5C9C-EF9D-DB55-F911A95376F4}"/>
                    </a:ext>
                  </a:extLst>
                </p14:cNvPr>
                <p14:cNvContentPartPr/>
                <p14:nvPr/>
              </p14:nvContentPartPr>
              <p14:xfrm>
                <a:off x="10397441" y="3176445"/>
                <a:ext cx="357120" cy="1702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67C0824-5C9C-EF9D-DB55-F911A95376F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388801" y="3167445"/>
                  <a:ext cx="374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D753A70-5F22-2AC8-57D3-D04F86762AAC}"/>
                    </a:ext>
                  </a:extLst>
                </p14:cNvPr>
                <p14:cNvContentPartPr/>
                <p14:nvPr/>
              </p14:nvContentPartPr>
              <p14:xfrm>
                <a:off x="10944641" y="3137205"/>
                <a:ext cx="292320" cy="189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D753A70-5F22-2AC8-57D3-D04F86762AA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936001" y="3128565"/>
                  <a:ext cx="30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1467B75-BD84-5EB3-BF35-1FFAFBE1DA21}"/>
                    </a:ext>
                  </a:extLst>
                </p14:cNvPr>
                <p14:cNvContentPartPr/>
                <p14:nvPr/>
              </p14:nvContentPartPr>
              <p14:xfrm>
                <a:off x="11239481" y="3081045"/>
                <a:ext cx="191880" cy="204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1467B75-BD84-5EB3-BF35-1FFAFBE1DA2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230841" y="3072405"/>
                  <a:ext cx="209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0143AE2-E886-184C-1500-6F78DBC1C904}"/>
                    </a:ext>
                  </a:extLst>
                </p14:cNvPr>
                <p14:cNvContentPartPr/>
                <p14:nvPr/>
              </p14:nvContentPartPr>
              <p14:xfrm>
                <a:off x="11239121" y="3144045"/>
                <a:ext cx="133200" cy="11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0143AE2-E886-184C-1500-6F78DBC1C90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230121" y="3135405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FB08BF3-977D-CEE3-C5B8-B61C6EB0D10B}"/>
                    </a:ext>
                  </a:extLst>
                </p14:cNvPr>
                <p14:cNvContentPartPr/>
                <p14:nvPr/>
              </p14:nvContentPartPr>
              <p14:xfrm>
                <a:off x="11441441" y="3074925"/>
                <a:ext cx="270720" cy="191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FB08BF3-977D-CEE3-C5B8-B61C6EB0D10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432441" y="3065925"/>
                  <a:ext cx="288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CE37F83-4678-B617-F714-7DBED641D04B}"/>
                    </a:ext>
                  </a:extLst>
                </p14:cNvPr>
                <p14:cNvContentPartPr/>
                <p14:nvPr/>
              </p14:nvContentPartPr>
              <p14:xfrm>
                <a:off x="4837601" y="3609165"/>
                <a:ext cx="101520" cy="159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CE37F83-4678-B617-F714-7DBED641D04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28961" y="3600525"/>
                  <a:ext cx="119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BAA3F90-5923-66FC-89F2-ECD832A25F59}"/>
                    </a:ext>
                  </a:extLst>
                </p14:cNvPr>
                <p14:cNvContentPartPr/>
                <p14:nvPr/>
              </p14:nvContentPartPr>
              <p14:xfrm>
                <a:off x="4947041" y="3641925"/>
                <a:ext cx="90360" cy="799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BAA3F90-5923-66FC-89F2-ECD832A25F5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938401" y="3633285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80AAEFE-8830-EA1E-2A0F-D793EBB6D0EA}"/>
                    </a:ext>
                  </a:extLst>
                </p14:cNvPr>
                <p14:cNvContentPartPr/>
                <p14:nvPr/>
              </p14:nvContentPartPr>
              <p14:xfrm>
                <a:off x="5066921" y="3631845"/>
                <a:ext cx="83880" cy="75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80AAEFE-8830-EA1E-2A0F-D793EBB6D0E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058281" y="3622845"/>
                  <a:ext cx="101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BE065D4-79D9-3602-EF24-035614DB5811}"/>
                    </a:ext>
                  </a:extLst>
                </p14:cNvPr>
                <p14:cNvContentPartPr/>
                <p14:nvPr/>
              </p14:nvContentPartPr>
              <p14:xfrm>
                <a:off x="5187161" y="3595125"/>
                <a:ext cx="290520" cy="123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BE065D4-79D9-3602-EF24-035614DB581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178161" y="3586485"/>
                  <a:ext cx="30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0378E17-DF5B-BB48-EE10-96253E50E157}"/>
                    </a:ext>
                  </a:extLst>
                </p14:cNvPr>
                <p14:cNvContentPartPr/>
                <p14:nvPr/>
              </p14:nvContentPartPr>
              <p14:xfrm>
                <a:off x="5557961" y="3635445"/>
                <a:ext cx="116640" cy="1216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0378E17-DF5B-BB48-EE10-96253E50E15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548961" y="3626445"/>
                  <a:ext cx="13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4401A2F-E4B5-61AD-6886-DAB56B5763AF}"/>
                    </a:ext>
                  </a:extLst>
                </p14:cNvPr>
                <p14:cNvContentPartPr/>
                <p14:nvPr/>
              </p14:nvContentPartPr>
              <p14:xfrm>
                <a:off x="5556881" y="3682605"/>
                <a:ext cx="126360" cy="14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4401A2F-E4B5-61AD-6886-DAB56B5763A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47881" y="3673605"/>
                  <a:ext cx="144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DF464A-EB86-CCA1-7B9A-536F637BAB18}"/>
                    </a:ext>
                  </a:extLst>
                </p14:cNvPr>
                <p14:cNvContentPartPr/>
                <p14:nvPr/>
              </p14:nvContentPartPr>
              <p14:xfrm>
                <a:off x="5745521" y="3674685"/>
                <a:ext cx="23760" cy="1015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DF464A-EB86-CCA1-7B9A-536F637BAB1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736521" y="3665685"/>
                  <a:ext cx="41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D62D915-15B7-17A2-0C4F-5B6EC122C1FF}"/>
                    </a:ext>
                  </a:extLst>
                </p14:cNvPr>
                <p14:cNvContentPartPr/>
                <p14:nvPr/>
              </p14:nvContentPartPr>
              <p14:xfrm>
                <a:off x="5762441" y="3602685"/>
                <a:ext cx="255600" cy="119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D62D915-15B7-17A2-0C4F-5B6EC122C1F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753801" y="3594045"/>
                  <a:ext cx="273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7370F94-4C78-2D59-55AC-E5F7EEDCD9F3}"/>
                    </a:ext>
                  </a:extLst>
                </p14:cNvPr>
                <p14:cNvContentPartPr/>
                <p14:nvPr/>
              </p14:nvContentPartPr>
              <p14:xfrm>
                <a:off x="5988521" y="3508005"/>
                <a:ext cx="205560" cy="2026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7370F94-4C78-2D59-55AC-E5F7EEDCD9F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979881" y="3499365"/>
                  <a:ext cx="223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50117B8-C3E7-8D7C-CC22-89FDA9635BB9}"/>
                    </a:ext>
                  </a:extLst>
                </p14:cNvPr>
                <p14:cNvContentPartPr/>
                <p14:nvPr/>
              </p14:nvContentPartPr>
              <p14:xfrm>
                <a:off x="5865041" y="3544005"/>
                <a:ext cx="38880" cy="100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50117B8-C3E7-8D7C-CC22-89FDA9635BB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856401" y="3535005"/>
                  <a:ext cx="56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6FA7F5E-5C93-FECF-407D-D93EA3F348DE}"/>
                    </a:ext>
                  </a:extLst>
                </p14:cNvPr>
                <p14:cNvContentPartPr/>
                <p14:nvPr/>
              </p14:nvContentPartPr>
              <p14:xfrm>
                <a:off x="6433841" y="3631485"/>
                <a:ext cx="24480" cy="1134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6FA7F5E-5C93-FECF-407D-D93EA3F348D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424841" y="3622485"/>
                  <a:ext cx="4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709A84E-E643-457A-52E7-64DAA16AF5D5}"/>
                    </a:ext>
                  </a:extLst>
                </p14:cNvPr>
                <p14:cNvContentPartPr/>
                <p14:nvPr/>
              </p14:nvContentPartPr>
              <p14:xfrm>
                <a:off x="6452921" y="3595125"/>
                <a:ext cx="175680" cy="77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709A84E-E643-457A-52E7-64DAA16AF5D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444281" y="3586125"/>
                  <a:ext cx="193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C53B729-DB46-8D00-077B-8A46B5588FA4}"/>
                    </a:ext>
                  </a:extLst>
                </p14:cNvPr>
                <p14:cNvContentPartPr/>
                <p14:nvPr/>
              </p14:nvContentPartPr>
              <p14:xfrm>
                <a:off x="6454001" y="3694485"/>
                <a:ext cx="171720" cy="60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C53B729-DB46-8D00-077B-8A46B5588FA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45361" y="3685485"/>
                  <a:ext cx="189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D041507-B692-B9E9-E2F1-ED64299B1304}"/>
                    </a:ext>
                  </a:extLst>
                </p14:cNvPr>
                <p14:cNvContentPartPr/>
                <p14:nvPr/>
              </p14:nvContentPartPr>
              <p14:xfrm>
                <a:off x="6650921" y="3578205"/>
                <a:ext cx="223200" cy="145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D041507-B692-B9E9-E2F1-ED64299B130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641921" y="3569565"/>
                  <a:ext cx="240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8B61A81-584C-E5CD-A547-85846CCA0A23}"/>
                    </a:ext>
                  </a:extLst>
                </p14:cNvPr>
                <p14:cNvContentPartPr/>
                <p14:nvPr/>
              </p14:nvContentPartPr>
              <p14:xfrm>
                <a:off x="6935681" y="3562365"/>
                <a:ext cx="109080" cy="1800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8B61A81-584C-E5CD-A547-85846CCA0A2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927041" y="3553365"/>
                  <a:ext cx="12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1B2691F-9AEE-293D-4E97-7C2F4FCD4161}"/>
                    </a:ext>
                  </a:extLst>
                </p14:cNvPr>
                <p14:cNvContentPartPr/>
                <p14:nvPr/>
              </p14:nvContentPartPr>
              <p14:xfrm>
                <a:off x="7104521" y="3542565"/>
                <a:ext cx="304920" cy="2005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1B2691F-9AEE-293D-4E97-7C2F4FCD416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095881" y="3533925"/>
                  <a:ext cx="322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0A38EC1-DE67-5319-48FF-3BFF9447D7F5}"/>
                    </a:ext>
                  </a:extLst>
                </p14:cNvPr>
                <p14:cNvContentPartPr/>
                <p14:nvPr/>
              </p14:nvContentPartPr>
              <p14:xfrm>
                <a:off x="7254281" y="3507645"/>
                <a:ext cx="16920" cy="9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0A38EC1-DE67-5319-48FF-3BFF9447D7F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245641" y="3498645"/>
                  <a:ext cx="34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DBF9F25-26BA-F7C0-91B3-E725E42B8C69}"/>
                    </a:ext>
                  </a:extLst>
                </p14:cNvPr>
                <p14:cNvContentPartPr/>
                <p14:nvPr/>
              </p14:nvContentPartPr>
              <p14:xfrm>
                <a:off x="7569641" y="3620325"/>
                <a:ext cx="319320" cy="2512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DBF9F25-26BA-F7C0-91B3-E725E42B8C6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561001" y="3611325"/>
                  <a:ext cx="33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0AAA77D-0A8A-FC02-8160-91AEEA31335A}"/>
                    </a:ext>
                  </a:extLst>
                </p14:cNvPr>
                <p14:cNvContentPartPr/>
                <p14:nvPr/>
              </p14:nvContentPartPr>
              <p14:xfrm>
                <a:off x="7887881" y="3619605"/>
                <a:ext cx="110520" cy="68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0AAA77D-0A8A-FC02-8160-91AEEA31335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879241" y="3610965"/>
                  <a:ext cx="128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7309E19-1E49-76C2-15B4-B46D4E5F569C}"/>
                    </a:ext>
                  </a:extLst>
                </p14:cNvPr>
                <p14:cNvContentPartPr/>
                <p14:nvPr/>
              </p14:nvContentPartPr>
              <p14:xfrm>
                <a:off x="8009561" y="3498285"/>
                <a:ext cx="144000" cy="183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7309E19-1E49-76C2-15B4-B46D4E5F569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000561" y="3489285"/>
                  <a:ext cx="161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C3ADE1-4F22-ED9D-31C8-1C57389F0743}"/>
                    </a:ext>
                  </a:extLst>
                </p14:cNvPr>
                <p14:cNvContentPartPr/>
                <p14:nvPr/>
              </p14:nvContentPartPr>
              <p14:xfrm>
                <a:off x="8183801" y="3590085"/>
                <a:ext cx="90000" cy="99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C3ADE1-4F22-ED9D-31C8-1C57389F074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175161" y="3581445"/>
                  <a:ext cx="107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FE1E5E72-32E4-7FC0-434C-F85C940A5C89}"/>
                    </a:ext>
                  </a:extLst>
                </p14:cNvPr>
                <p14:cNvContentPartPr/>
                <p14:nvPr/>
              </p14:nvContentPartPr>
              <p14:xfrm>
                <a:off x="8436161" y="3617445"/>
                <a:ext cx="112680" cy="709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FE1E5E72-32E4-7FC0-434C-F85C940A5C8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427521" y="3608445"/>
                  <a:ext cx="130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6EA5790-F3D5-16E8-613A-DF8E4C45DF54}"/>
                    </a:ext>
                  </a:extLst>
                </p14:cNvPr>
                <p14:cNvContentPartPr/>
                <p14:nvPr/>
              </p14:nvContentPartPr>
              <p14:xfrm>
                <a:off x="8591681" y="3603405"/>
                <a:ext cx="92880" cy="75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6EA5790-F3D5-16E8-613A-DF8E4C45DF5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582681" y="3594405"/>
                  <a:ext cx="11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C1E55E7-4126-42CF-6232-BF25F679D19D}"/>
                    </a:ext>
                  </a:extLst>
                </p14:cNvPr>
                <p14:cNvContentPartPr/>
                <p14:nvPr/>
              </p14:nvContentPartPr>
              <p14:xfrm>
                <a:off x="8732081" y="3504405"/>
                <a:ext cx="178200" cy="1861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C1E55E7-4126-42CF-6232-BF25F679D19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723081" y="3495405"/>
                  <a:ext cx="19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55B7AFD-2D1F-5BA3-0E62-805EFE71C472}"/>
                    </a:ext>
                  </a:extLst>
                </p14:cNvPr>
                <p14:cNvContentPartPr/>
                <p14:nvPr/>
              </p14:nvContentPartPr>
              <p14:xfrm>
                <a:off x="9127721" y="3529605"/>
                <a:ext cx="123120" cy="129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55B7AFD-2D1F-5BA3-0E62-805EFE71C47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18721" y="3520965"/>
                  <a:ext cx="140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374BE1C-C226-B3C5-915E-23C7F6A1985F}"/>
                    </a:ext>
                  </a:extLst>
                </p14:cNvPr>
                <p14:cNvContentPartPr/>
                <p14:nvPr/>
              </p14:nvContentPartPr>
              <p14:xfrm>
                <a:off x="9325361" y="3581085"/>
                <a:ext cx="234360" cy="75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374BE1C-C226-B3C5-915E-23C7F6A1985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316361" y="3572445"/>
                  <a:ext cx="252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C37EC43-510F-376B-691E-A890D5613909}"/>
                    </a:ext>
                  </a:extLst>
                </p14:cNvPr>
                <p14:cNvContentPartPr/>
                <p14:nvPr/>
              </p14:nvContentPartPr>
              <p14:xfrm>
                <a:off x="9651161" y="3585405"/>
                <a:ext cx="277200" cy="97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C37EC43-510F-376B-691E-A890D561390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642521" y="3576765"/>
                  <a:ext cx="294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8E27589-C0F6-E67D-7F95-7DCCAD0CC564}"/>
                    </a:ext>
                  </a:extLst>
                </p14:cNvPr>
                <p14:cNvContentPartPr/>
                <p14:nvPr/>
              </p14:nvContentPartPr>
              <p14:xfrm>
                <a:off x="9958961" y="3597645"/>
                <a:ext cx="117360" cy="96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8E27589-C0F6-E67D-7F95-7DCCAD0CC56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950321" y="3588645"/>
                  <a:ext cx="135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F5363DD-B1A5-F979-5528-CB4F239B04BD}"/>
                    </a:ext>
                  </a:extLst>
                </p14:cNvPr>
                <p14:cNvContentPartPr/>
                <p14:nvPr/>
              </p14:nvContentPartPr>
              <p14:xfrm>
                <a:off x="10088561" y="3599445"/>
                <a:ext cx="174960" cy="900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F5363DD-B1A5-F979-5528-CB4F239B04B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079921" y="3590805"/>
                  <a:ext cx="19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B670257-A2D6-301B-1354-8897ED29225C}"/>
                    </a:ext>
                  </a:extLst>
                </p14:cNvPr>
                <p14:cNvContentPartPr/>
                <p14:nvPr/>
              </p14:nvContentPartPr>
              <p14:xfrm>
                <a:off x="10276121" y="3479565"/>
                <a:ext cx="162000" cy="2095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B670257-A2D6-301B-1354-8897ED29225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267481" y="3470565"/>
                  <a:ext cx="179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534A5CE-3010-3BA9-5B6C-D1B9273D77EA}"/>
                    </a:ext>
                  </a:extLst>
                </p14:cNvPr>
                <p14:cNvContentPartPr/>
                <p14:nvPr/>
              </p14:nvContentPartPr>
              <p14:xfrm>
                <a:off x="10246961" y="3537885"/>
                <a:ext cx="97200" cy="252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534A5CE-3010-3BA9-5B6C-D1B9273D77E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238321" y="3528885"/>
                  <a:ext cx="114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20C9E06-8C83-DE3C-6C31-0618ECBCE5B4}"/>
                    </a:ext>
                  </a:extLst>
                </p14:cNvPr>
                <p14:cNvContentPartPr/>
                <p14:nvPr/>
              </p14:nvContentPartPr>
              <p14:xfrm>
                <a:off x="10420841" y="3464445"/>
                <a:ext cx="324360" cy="224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20C9E06-8C83-DE3C-6C31-0618ECBCE5B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412201" y="3455805"/>
                  <a:ext cx="342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C0FF75C-D4FE-BF8B-393D-702D2FE28816}"/>
                    </a:ext>
                  </a:extLst>
                </p14:cNvPr>
                <p14:cNvContentPartPr/>
                <p14:nvPr/>
              </p14:nvContentPartPr>
              <p14:xfrm>
                <a:off x="10718201" y="3485685"/>
                <a:ext cx="16920" cy="14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C0FF75C-D4FE-BF8B-393D-702D2FE2881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709561" y="3476685"/>
                  <a:ext cx="34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F6326D-C95C-EF16-D22A-6AFE9593B115}"/>
                    </a:ext>
                  </a:extLst>
                </p14:cNvPr>
                <p14:cNvContentPartPr/>
                <p14:nvPr/>
              </p14:nvContentPartPr>
              <p14:xfrm>
                <a:off x="10766081" y="3455085"/>
                <a:ext cx="195120" cy="212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F6326D-C95C-EF16-D22A-6AFE9593B11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757441" y="3446445"/>
                  <a:ext cx="212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8995206-08E9-FA37-42FD-84881B8CC5D6}"/>
                    </a:ext>
                  </a:extLst>
                </p14:cNvPr>
                <p14:cNvContentPartPr/>
                <p14:nvPr/>
              </p14:nvContentPartPr>
              <p14:xfrm>
                <a:off x="11004041" y="3574965"/>
                <a:ext cx="240480" cy="92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8995206-08E9-FA37-42FD-84881B8CC5D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995041" y="3565965"/>
                  <a:ext cx="258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99E4383-11F3-8E0B-4307-BBB689B192E3}"/>
                    </a:ext>
                  </a:extLst>
                </p14:cNvPr>
                <p14:cNvContentPartPr/>
                <p14:nvPr/>
              </p14:nvContentPartPr>
              <p14:xfrm>
                <a:off x="11394281" y="3456885"/>
                <a:ext cx="175680" cy="201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99E4383-11F3-8E0B-4307-BBB689B192E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385281" y="3448245"/>
                  <a:ext cx="193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3C7C9FD-6EF8-5B9B-0BA0-C4F4D89D7B2C}"/>
                    </a:ext>
                  </a:extLst>
                </p14:cNvPr>
                <p14:cNvContentPartPr/>
                <p14:nvPr/>
              </p14:nvContentPartPr>
              <p14:xfrm>
                <a:off x="11493641" y="3639405"/>
                <a:ext cx="70560" cy="223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3C7C9FD-6EF8-5B9B-0BA0-C4F4D89D7B2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484641" y="3630405"/>
                  <a:ext cx="88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36C157D-ED4C-E729-536F-7C81A421E3BD}"/>
                    </a:ext>
                  </a:extLst>
                </p14:cNvPr>
                <p14:cNvContentPartPr/>
                <p14:nvPr/>
              </p14:nvContentPartPr>
              <p14:xfrm>
                <a:off x="11584721" y="3594765"/>
                <a:ext cx="98280" cy="727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36C157D-ED4C-E729-536F-7C81A421E3B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576081" y="3585765"/>
                  <a:ext cx="11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79C648E-1154-9E45-75A3-D2C94CAEAF90}"/>
                    </a:ext>
                  </a:extLst>
                </p14:cNvPr>
                <p14:cNvContentPartPr/>
                <p14:nvPr/>
              </p14:nvContentPartPr>
              <p14:xfrm>
                <a:off x="11713601" y="3560565"/>
                <a:ext cx="95760" cy="1090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79C648E-1154-9E45-75A3-D2C94CAEAF9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704961" y="3551925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08D99FB-4DF7-0149-C116-AF92F2E18B65}"/>
                    </a:ext>
                  </a:extLst>
                </p14:cNvPr>
                <p14:cNvContentPartPr/>
                <p14:nvPr/>
              </p14:nvContentPartPr>
              <p14:xfrm>
                <a:off x="11805761" y="3468045"/>
                <a:ext cx="234360" cy="2030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08D99FB-4DF7-0149-C116-AF92F2E18B6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797121" y="3459045"/>
                  <a:ext cx="252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9596358-9E31-D2F9-539E-79C741657EB7}"/>
                    </a:ext>
                  </a:extLst>
                </p14:cNvPr>
                <p14:cNvContentPartPr/>
                <p14:nvPr/>
              </p14:nvContentPartPr>
              <p14:xfrm>
                <a:off x="10982801" y="3796725"/>
                <a:ext cx="424800" cy="1832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9596358-9E31-D2F9-539E-79C741657EB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974161" y="3788085"/>
                  <a:ext cx="442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47C90E9-7A83-9D2F-C915-83AFCF318264}"/>
                    </a:ext>
                  </a:extLst>
                </p14:cNvPr>
                <p14:cNvContentPartPr/>
                <p14:nvPr/>
              </p14:nvContentPartPr>
              <p14:xfrm>
                <a:off x="11365481" y="3864765"/>
                <a:ext cx="156600" cy="1929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47C90E9-7A83-9D2F-C915-83AFCF31826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356841" y="3855765"/>
                  <a:ext cx="174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EB11F4B-D8F9-3AB0-D004-320DB11CAE9C}"/>
                    </a:ext>
                  </a:extLst>
                </p14:cNvPr>
                <p14:cNvContentPartPr/>
                <p14:nvPr/>
              </p14:nvContentPartPr>
              <p14:xfrm>
                <a:off x="11517041" y="3868725"/>
                <a:ext cx="151560" cy="83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EB11F4B-D8F9-3AB0-D004-320DB11CAE9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508401" y="3860085"/>
                  <a:ext cx="169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8D9E307-7A70-7254-4BD0-DCC67923299A}"/>
                    </a:ext>
                  </a:extLst>
                </p14:cNvPr>
                <p14:cNvContentPartPr/>
                <p14:nvPr/>
              </p14:nvContentPartPr>
              <p14:xfrm>
                <a:off x="11662841" y="3811125"/>
                <a:ext cx="15480" cy="37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8D9E307-7A70-7254-4BD0-DCC67923299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653841" y="3802125"/>
                  <a:ext cx="3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35F0B3D-4361-C477-6246-CBACEE4B000C}"/>
                    </a:ext>
                  </a:extLst>
                </p14:cNvPr>
                <p14:cNvContentPartPr/>
                <p14:nvPr/>
              </p14:nvContentPartPr>
              <p14:xfrm>
                <a:off x="11712881" y="3758205"/>
                <a:ext cx="267480" cy="157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35F0B3D-4361-C477-6246-CBACEE4B000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704241" y="3749565"/>
                  <a:ext cx="285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05DB803-2CA8-5016-5F57-4072438F512B}"/>
                    </a:ext>
                  </a:extLst>
                </p14:cNvPr>
                <p14:cNvContentPartPr/>
                <p14:nvPr/>
              </p14:nvContentPartPr>
              <p14:xfrm>
                <a:off x="7464521" y="3221085"/>
                <a:ext cx="336240" cy="1458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05DB803-2CA8-5016-5F57-4072438F512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455881" y="3212445"/>
                  <a:ext cx="353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9B2C8F3-7D37-C9FD-799B-26E101A1DBEE}"/>
                    </a:ext>
                  </a:extLst>
                </p14:cNvPr>
                <p14:cNvContentPartPr/>
                <p14:nvPr/>
              </p14:nvContentPartPr>
              <p14:xfrm>
                <a:off x="7952681" y="3240885"/>
                <a:ext cx="248760" cy="1148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9B2C8F3-7D37-C9FD-799B-26E101A1DBEE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944041" y="3232245"/>
                  <a:ext cx="266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2EA01E4-D790-D74E-E62B-A56091105986}"/>
                    </a:ext>
                  </a:extLst>
                </p14:cNvPr>
                <p14:cNvContentPartPr/>
                <p14:nvPr/>
              </p14:nvContentPartPr>
              <p14:xfrm>
                <a:off x="8255441" y="3243045"/>
                <a:ext cx="72720" cy="1206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2EA01E4-D790-D74E-E62B-A5609110598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46441" y="3234045"/>
                  <a:ext cx="90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BD6AD06-F163-BA4F-2C8E-985AEFB4E138}"/>
                    </a:ext>
                  </a:extLst>
                </p14:cNvPr>
                <p14:cNvContentPartPr/>
                <p14:nvPr/>
              </p14:nvContentPartPr>
              <p14:xfrm>
                <a:off x="8346881" y="3247005"/>
                <a:ext cx="143640" cy="1386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BD6AD06-F163-BA4F-2C8E-985AEFB4E13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337881" y="3238005"/>
                  <a:ext cx="161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CDB47B4-C603-3836-7F84-A26C6B63CDEB}"/>
                    </a:ext>
                  </a:extLst>
                </p14:cNvPr>
                <p14:cNvContentPartPr/>
                <p14:nvPr/>
              </p14:nvContentPartPr>
              <p14:xfrm>
                <a:off x="8481881" y="3147645"/>
                <a:ext cx="177840" cy="221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CDB47B4-C603-3836-7F84-A26C6B63CDE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472881" y="3139005"/>
                  <a:ext cx="195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D39479D-8FDD-77D8-3A7E-6700A7350C21}"/>
                    </a:ext>
                  </a:extLst>
                </p14:cNvPr>
                <p14:cNvContentPartPr/>
                <p14:nvPr/>
              </p14:nvContentPartPr>
              <p14:xfrm>
                <a:off x="8424281" y="3202005"/>
                <a:ext cx="108720" cy="21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D39479D-8FDD-77D8-3A7E-6700A7350C2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415641" y="3193005"/>
                  <a:ext cx="12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85E848C-DE7F-8E26-3575-E796230AF0FA}"/>
                    </a:ext>
                  </a:extLst>
                </p14:cNvPr>
                <p14:cNvContentPartPr/>
                <p14:nvPr/>
              </p14:nvContentPartPr>
              <p14:xfrm>
                <a:off x="8635961" y="3204525"/>
                <a:ext cx="252360" cy="183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85E848C-DE7F-8E26-3575-E796230AF0F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627321" y="3195525"/>
                  <a:ext cx="270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F8FE429-8D40-8403-70FF-0F8ABBDFBF06}"/>
                    </a:ext>
                  </a:extLst>
                </p14:cNvPr>
                <p14:cNvContentPartPr/>
                <p14:nvPr/>
              </p14:nvContentPartPr>
              <p14:xfrm>
                <a:off x="8882561" y="3204885"/>
                <a:ext cx="28440" cy="9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F8FE429-8D40-8403-70FF-0F8ABBDFBF06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873921" y="3196245"/>
                  <a:ext cx="46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5DBD17D-EDF4-0ADB-DC7E-AFDBFBFE2B96}"/>
                    </a:ext>
                  </a:extLst>
                </p14:cNvPr>
                <p14:cNvContentPartPr/>
                <p14:nvPr/>
              </p14:nvContentPartPr>
              <p14:xfrm>
                <a:off x="8925401" y="3177165"/>
                <a:ext cx="242640" cy="1702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5DBD17D-EDF4-0ADB-DC7E-AFDBFBFE2B9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916401" y="3168165"/>
                  <a:ext cx="260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3D84F29-85E6-1102-3077-5816975D1E89}"/>
                    </a:ext>
                  </a:extLst>
                </p14:cNvPr>
                <p14:cNvContentPartPr/>
                <p14:nvPr/>
              </p14:nvContentPartPr>
              <p14:xfrm>
                <a:off x="8330681" y="3101565"/>
                <a:ext cx="58680" cy="30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3D84F29-85E6-1102-3077-5816975D1E8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322041" y="3092565"/>
                  <a:ext cx="76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66B1A79-BB0A-625B-FA9D-8A4443C29BBE}"/>
                    </a:ext>
                  </a:extLst>
                </p14:cNvPr>
                <p14:cNvContentPartPr/>
                <p14:nvPr/>
              </p14:nvContentPartPr>
              <p14:xfrm>
                <a:off x="7830641" y="3401445"/>
                <a:ext cx="2129040" cy="1231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66B1A79-BB0A-625B-FA9D-8A4443C29BB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21641" y="3392445"/>
                  <a:ext cx="214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2B7ECDB-C907-5AA7-DADE-F8773EE1F7C2}"/>
                    </a:ext>
                  </a:extLst>
                </p14:cNvPr>
                <p14:cNvContentPartPr/>
                <p14:nvPr/>
              </p14:nvContentPartPr>
              <p14:xfrm>
                <a:off x="11064161" y="3421605"/>
                <a:ext cx="415800" cy="414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2B7ECDB-C907-5AA7-DADE-F8773EE1F7C2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055161" y="3412965"/>
                  <a:ext cx="433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1E10BA2-145D-24B0-3742-C810C3F75AB4}"/>
                    </a:ext>
                  </a:extLst>
                </p14:cNvPr>
                <p14:cNvContentPartPr/>
                <p14:nvPr/>
              </p14:nvContentPartPr>
              <p14:xfrm>
                <a:off x="5042441" y="3735165"/>
                <a:ext cx="1963440" cy="109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1E10BA2-145D-24B0-3742-C810C3F75AB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033441" y="3726165"/>
                  <a:ext cx="1981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24842C8-CDF3-688F-CC7B-8C2883320E7F}"/>
                    </a:ext>
                  </a:extLst>
                </p14:cNvPr>
                <p14:cNvContentPartPr/>
                <p14:nvPr/>
              </p14:nvContentPartPr>
              <p14:xfrm>
                <a:off x="9991721" y="3758205"/>
                <a:ext cx="1929600" cy="986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24842C8-CDF3-688F-CC7B-8C2883320E7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983081" y="3749565"/>
                  <a:ext cx="19472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59BDBDCD-D976-77ED-A0EE-5809F78F2960}"/>
              </a:ext>
            </a:extLst>
          </p:cNvPr>
          <p:cNvGrpSpPr/>
          <p:nvPr/>
        </p:nvGrpSpPr>
        <p:grpSpPr>
          <a:xfrm>
            <a:off x="248681" y="3292365"/>
            <a:ext cx="716400" cy="231840"/>
            <a:chOff x="248681" y="3292365"/>
            <a:chExt cx="7164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055F6CC-4DBB-D376-711F-4FE04C42820C}"/>
                    </a:ext>
                  </a:extLst>
                </p14:cNvPr>
                <p14:cNvContentPartPr/>
                <p14:nvPr/>
              </p14:nvContentPartPr>
              <p14:xfrm>
                <a:off x="248681" y="3421245"/>
                <a:ext cx="149760" cy="30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055F6CC-4DBB-D376-711F-4FE04C42820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39681" y="3412605"/>
                  <a:ext cx="167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D3CE049-C245-F196-411B-ECBF1D2E9D13}"/>
                    </a:ext>
                  </a:extLst>
                </p14:cNvPr>
                <p14:cNvContentPartPr/>
                <p14:nvPr/>
              </p14:nvContentPartPr>
              <p14:xfrm>
                <a:off x="262721" y="3469125"/>
                <a:ext cx="159120" cy="55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D3CE049-C245-F196-411B-ECBF1D2E9D1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53721" y="3460125"/>
                  <a:ext cx="176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6B42DE2-347D-4659-B8BD-AA31BA7AB6FF}"/>
                    </a:ext>
                  </a:extLst>
                </p14:cNvPr>
                <p14:cNvContentPartPr/>
                <p14:nvPr/>
              </p14:nvContentPartPr>
              <p14:xfrm>
                <a:off x="461801" y="3347805"/>
                <a:ext cx="35640" cy="161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6B42DE2-347D-4659-B8BD-AA31BA7AB6F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52801" y="3338805"/>
                  <a:ext cx="53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1AC3EDD-7C11-5B73-B8DA-B9F4078B09B7}"/>
                    </a:ext>
                  </a:extLst>
                </p14:cNvPr>
                <p14:cNvContentPartPr/>
                <p14:nvPr/>
              </p14:nvContentPartPr>
              <p14:xfrm>
                <a:off x="659081" y="3396045"/>
                <a:ext cx="306000" cy="716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1AC3EDD-7C11-5B73-B8DA-B9F4078B09B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50081" y="3387405"/>
                  <a:ext cx="32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769C4ED-7843-3BFF-0729-44176F78C7A2}"/>
                    </a:ext>
                  </a:extLst>
                </p14:cNvPr>
                <p14:cNvContentPartPr/>
                <p14:nvPr/>
              </p14:nvContentPartPr>
              <p14:xfrm>
                <a:off x="922961" y="3292365"/>
                <a:ext cx="4680" cy="100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769C4ED-7843-3BFF-0729-44176F78C7A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14321" y="3283725"/>
                  <a:ext cx="22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050130BC-FE87-8B4F-BF1A-CFE7199AAF7D}"/>
              </a:ext>
            </a:extLst>
          </p:cNvPr>
          <p:cNvGrpSpPr/>
          <p:nvPr/>
        </p:nvGrpSpPr>
        <p:grpSpPr>
          <a:xfrm>
            <a:off x="1179641" y="3202365"/>
            <a:ext cx="1105920" cy="312480"/>
            <a:chOff x="1179641" y="3202365"/>
            <a:chExt cx="110592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716E34B-7A6E-4A24-24C6-05BFCCE2F592}"/>
                    </a:ext>
                  </a:extLst>
                </p14:cNvPr>
                <p14:cNvContentPartPr/>
                <p14:nvPr/>
              </p14:nvContentPartPr>
              <p14:xfrm>
                <a:off x="1179641" y="3247365"/>
                <a:ext cx="125640" cy="1540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716E34B-7A6E-4A24-24C6-05BFCCE2F59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70641" y="3238725"/>
                  <a:ext cx="143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7FBF6D7-40B1-E4F4-654F-2DD9F41051FA}"/>
                    </a:ext>
                  </a:extLst>
                </p14:cNvPr>
                <p14:cNvContentPartPr/>
                <p14:nvPr/>
              </p14:nvContentPartPr>
              <p14:xfrm>
                <a:off x="1324361" y="3321165"/>
                <a:ext cx="85680" cy="1936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7FBF6D7-40B1-E4F4-654F-2DD9F41051F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315721" y="3312165"/>
                  <a:ext cx="103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8A929C3-83A9-D461-EDE6-5E2D415C444B}"/>
                    </a:ext>
                  </a:extLst>
                </p14:cNvPr>
                <p14:cNvContentPartPr/>
                <p14:nvPr/>
              </p14:nvContentPartPr>
              <p14:xfrm>
                <a:off x="1451441" y="3202365"/>
                <a:ext cx="404280" cy="185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8A929C3-83A9-D461-EDE6-5E2D415C444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442801" y="3193725"/>
                  <a:ext cx="42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D7EB624-416B-D657-901B-DCA2F1B4FCF2}"/>
                    </a:ext>
                  </a:extLst>
                </p14:cNvPr>
                <p14:cNvContentPartPr/>
                <p14:nvPr/>
              </p14:nvContentPartPr>
              <p14:xfrm>
                <a:off x="1785881" y="3232965"/>
                <a:ext cx="20520" cy="5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D7EB624-416B-D657-901B-DCA2F1B4FCF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776881" y="3224325"/>
                  <a:ext cx="38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3C6A54D-A0E6-E38E-8652-40F72A801339}"/>
                    </a:ext>
                  </a:extLst>
                </p14:cNvPr>
                <p14:cNvContentPartPr/>
                <p14:nvPr/>
              </p14:nvContentPartPr>
              <p14:xfrm>
                <a:off x="1936361" y="3313965"/>
                <a:ext cx="349200" cy="784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3C6A54D-A0E6-E38E-8652-40F72A80133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927361" y="3304965"/>
                  <a:ext cx="36684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97C4D2FA-6555-8BEC-1B97-5622BEEB8B80}"/>
                  </a:ext>
                </a:extLst>
              </p14:cNvPr>
              <p14:cNvContentPartPr/>
              <p14:nvPr/>
            </p14:nvContentPartPr>
            <p14:xfrm>
              <a:off x="2599121" y="3190485"/>
              <a:ext cx="417600" cy="36468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97C4D2FA-6555-8BEC-1B97-5622BEEB8B80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2590481" y="3181485"/>
                <a:ext cx="43524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61CD54B2-82CF-AFCE-8904-B4F781221DAF}"/>
              </a:ext>
            </a:extLst>
          </p:cNvPr>
          <p:cNvGrpSpPr/>
          <p:nvPr/>
        </p:nvGrpSpPr>
        <p:grpSpPr>
          <a:xfrm>
            <a:off x="3221561" y="3214965"/>
            <a:ext cx="1134720" cy="237240"/>
            <a:chOff x="3221561" y="3214965"/>
            <a:chExt cx="11347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8047DE3-DB64-92C7-3027-7E565E16DE1D}"/>
                    </a:ext>
                  </a:extLst>
                </p14:cNvPr>
                <p14:cNvContentPartPr/>
                <p14:nvPr/>
              </p14:nvContentPartPr>
              <p14:xfrm>
                <a:off x="3221561" y="3214965"/>
                <a:ext cx="192960" cy="2278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8047DE3-DB64-92C7-3027-7E565E16DE1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212561" y="3205965"/>
                  <a:ext cx="210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3F6DEC4-A01F-2F3A-3C07-C53287DFA85E}"/>
                    </a:ext>
                  </a:extLst>
                </p14:cNvPr>
                <p14:cNvContentPartPr/>
                <p14:nvPr/>
              </p14:nvContentPartPr>
              <p14:xfrm>
                <a:off x="3474641" y="3223605"/>
                <a:ext cx="178560" cy="1504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3F6DEC4-A01F-2F3A-3C07-C53287DFA85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465641" y="3214605"/>
                  <a:ext cx="196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213E8CC-6874-7B46-36D5-5A279CE6B653}"/>
                    </a:ext>
                  </a:extLst>
                </p14:cNvPr>
                <p14:cNvContentPartPr/>
                <p14:nvPr/>
              </p14:nvContentPartPr>
              <p14:xfrm>
                <a:off x="3495161" y="3299925"/>
                <a:ext cx="139320" cy="248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213E8CC-6874-7B46-36D5-5A279CE6B65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486521" y="3290925"/>
                  <a:ext cx="156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F325C8C-A501-500A-A657-6A886201EE0A}"/>
                    </a:ext>
                  </a:extLst>
                </p14:cNvPr>
                <p14:cNvContentPartPr/>
                <p14:nvPr/>
              </p14:nvContentPartPr>
              <p14:xfrm>
                <a:off x="3469961" y="3301725"/>
                <a:ext cx="397800" cy="1274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F325C8C-A501-500A-A657-6A886201EE0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460961" y="3293085"/>
                  <a:ext cx="415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6CD21F9-60A5-965F-8883-74CA4F705041}"/>
                    </a:ext>
                  </a:extLst>
                </p14:cNvPr>
                <p14:cNvContentPartPr/>
                <p14:nvPr/>
              </p14:nvContentPartPr>
              <p14:xfrm>
                <a:off x="3736361" y="3360765"/>
                <a:ext cx="144000" cy="270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6CD21F9-60A5-965F-8883-74CA4F70504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727721" y="3351765"/>
                  <a:ext cx="161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B75E02A-480A-9338-EF3C-FC285769482F}"/>
                    </a:ext>
                  </a:extLst>
                </p14:cNvPr>
                <p14:cNvContentPartPr/>
                <p14:nvPr/>
              </p14:nvContentPartPr>
              <p14:xfrm>
                <a:off x="3969641" y="3229725"/>
                <a:ext cx="159840" cy="2224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B75E02A-480A-9338-EF3C-FC285769482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961001" y="3220725"/>
                  <a:ext cx="177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329BECD-2ED7-B9B0-C786-7181ED33DF50}"/>
                    </a:ext>
                  </a:extLst>
                </p14:cNvPr>
                <p14:cNvContentPartPr/>
                <p14:nvPr/>
              </p14:nvContentPartPr>
              <p14:xfrm>
                <a:off x="4182401" y="3233685"/>
                <a:ext cx="173880" cy="2059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329BECD-2ED7-B9B0-C786-7181ED33DF5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173401" y="3224685"/>
                  <a:ext cx="191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8759662-2064-4991-4985-A51607FC5583}"/>
                    </a:ext>
                  </a:extLst>
                </p14:cNvPr>
                <p14:cNvContentPartPr/>
                <p14:nvPr/>
              </p14:nvContentPartPr>
              <p14:xfrm>
                <a:off x="4264481" y="3357165"/>
                <a:ext cx="62280" cy="892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8759662-2064-4991-4985-A51607FC558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255481" y="3348165"/>
                  <a:ext cx="799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21A1F1BB-A4AC-58E9-DE15-7F29295BDAD5}"/>
              </a:ext>
            </a:extLst>
          </p:cNvPr>
          <p:cNvGrpSpPr/>
          <p:nvPr/>
        </p:nvGrpSpPr>
        <p:grpSpPr>
          <a:xfrm>
            <a:off x="155441" y="3645885"/>
            <a:ext cx="1185120" cy="372240"/>
            <a:chOff x="155441" y="3645885"/>
            <a:chExt cx="118512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DFA82E8-0B56-2566-1F15-0759B559420E}"/>
                    </a:ext>
                  </a:extLst>
                </p14:cNvPr>
                <p14:cNvContentPartPr/>
                <p14:nvPr/>
              </p14:nvContentPartPr>
              <p14:xfrm>
                <a:off x="155441" y="3685125"/>
                <a:ext cx="71640" cy="2415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DFA82E8-0B56-2566-1F15-0759B559420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46801" y="3676485"/>
                  <a:ext cx="89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F3984CE-4FA3-CB5C-632C-59A729F6ED55}"/>
                    </a:ext>
                  </a:extLst>
                </p14:cNvPr>
                <p14:cNvContentPartPr/>
                <p14:nvPr/>
              </p14:nvContentPartPr>
              <p14:xfrm>
                <a:off x="294041" y="3756765"/>
                <a:ext cx="99360" cy="1195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F3984CE-4FA3-CB5C-632C-59A729F6ED5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85041" y="3747765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741852D-BD16-15C6-59CD-FBF076C16E88}"/>
                    </a:ext>
                  </a:extLst>
                </p14:cNvPr>
                <p14:cNvContentPartPr/>
                <p14:nvPr/>
              </p14:nvContentPartPr>
              <p14:xfrm>
                <a:off x="425441" y="3715725"/>
                <a:ext cx="127080" cy="302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741852D-BD16-15C6-59CD-FBF076C16E8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16801" y="3706725"/>
                  <a:ext cx="144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E7FB91D-8CCC-9A23-36CA-64FD721B0C2C}"/>
                    </a:ext>
                  </a:extLst>
                </p14:cNvPr>
                <p14:cNvContentPartPr/>
                <p14:nvPr/>
              </p14:nvContentPartPr>
              <p14:xfrm>
                <a:off x="636041" y="3835965"/>
                <a:ext cx="6120" cy="187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E7FB91D-8CCC-9A23-36CA-64FD721B0C2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7401" y="3827325"/>
                  <a:ext cx="2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4254840-A80D-6679-F893-25D2F4C79BE1}"/>
                    </a:ext>
                  </a:extLst>
                </p14:cNvPr>
                <p14:cNvContentPartPr/>
                <p14:nvPr/>
              </p14:nvContentPartPr>
              <p14:xfrm>
                <a:off x="811721" y="3676125"/>
                <a:ext cx="180000" cy="1670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4254840-A80D-6679-F893-25D2F4C79BE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02721" y="3667125"/>
                  <a:ext cx="197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F2A5BB2-644B-91E0-9777-2A5D5480DC5C}"/>
                    </a:ext>
                  </a:extLst>
                </p14:cNvPr>
                <p14:cNvContentPartPr/>
                <p14:nvPr/>
              </p14:nvContentPartPr>
              <p14:xfrm>
                <a:off x="1012241" y="3662805"/>
                <a:ext cx="128880" cy="1620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F2A5BB2-644B-91E0-9777-2A5D5480DC5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03241" y="3654165"/>
                  <a:ext cx="146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EF3F3E3-0BBB-9AA4-191B-8608A998AF4A}"/>
                    </a:ext>
                  </a:extLst>
                </p14:cNvPr>
                <p14:cNvContentPartPr/>
                <p14:nvPr/>
              </p14:nvContentPartPr>
              <p14:xfrm>
                <a:off x="1073081" y="3761445"/>
                <a:ext cx="68040" cy="60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EF3F3E3-0BBB-9AA4-191B-8608A998AF4A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064081" y="3752805"/>
                  <a:ext cx="85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C3CAFF0-794A-4205-5932-C6DE1B42AE06}"/>
                    </a:ext>
                  </a:extLst>
                </p14:cNvPr>
                <p14:cNvContentPartPr/>
                <p14:nvPr/>
              </p14:nvContentPartPr>
              <p14:xfrm>
                <a:off x="1192601" y="3645885"/>
                <a:ext cx="147960" cy="1789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C3CAFF0-794A-4205-5932-C6DE1B42AE0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83961" y="3637245"/>
                  <a:ext cx="165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4097CB4-599E-4676-3B0C-E1B4A93B73C3}"/>
                    </a:ext>
                  </a:extLst>
                </p14:cNvPr>
                <p14:cNvContentPartPr/>
                <p14:nvPr/>
              </p14:nvContentPartPr>
              <p14:xfrm>
                <a:off x="1277561" y="3750285"/>
                <a:ext cx="61200" cy="874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4097CB4-599E-4676-3B0C-E1B4A93B73C3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268921" y="3741285"/>
                  <a:ext cx="788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C1514DEA-C4EE-ECAA-CE76-3D5CEC21D546}"/>
              </a:ext>
            </a:extLst>
          </p:cNvPr>
          <p:cNvGrpSpPr/>
          <p:nvPr/>
        </p:nvGrpSpPr>
        <p:grpSpPr>
          <a:xfrm>
            <a:off x="1557641" y="3618885"/>
            <a:ext cx="2318400" cy="321120"/>
            <a:chOff x="1557641" y="3618885"/>
            <a:chExt cx="23184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A757519-5323-F8F3-43A9-4E5B50682AEB}"/>
                    </a:ext>
                  </a:extLst>
                </p14:cNvPr>
                <p14:cNvContentPartPr/>
                <p14:nvPr/>
              </p14:nvContentPartPr>
              <p14:xfrm>
                <a:off x="1645121" y="3733725"/>
                <a:ext cx="122040" cy="1936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A757519-5323-F8F3-43A9-4E5B50682AE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636481" y="3725085"/>
                  <a:ext cx="139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84ECE49-1214-90F1-1492-62BB33979447}"/>
                    </a:ext>
                  </a:extLst>
                </p14:cNvPr>
                <p14:cNvContentPartPr/>
                <p14:nvPr/>
              </p14:nvContentPartPr>
              <p14:xfrm>
                <a:off x="1858601" y="3734085"/>
                <a:ext cx="89640" cy="464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84ECE49-1214-90F1-1492-62BB33979447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849961" y="3725085"/>
                  <a:ext cx="10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2FD1189-363B-569F-1FB1-D6CB58114F8F}"/>
                    </a:ext>
                  </a:extLst>
                </p14:cNvPr>
                <p14:cNvContentPartPr/>
                <p14:nvPr/>
              </p14:nvContentPartPr>
              <p14:xfrm>
                <a:off x="1851041" y="3828765"/>
                <a:ext cx="64800" cy="129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2FD1189-363B-569F-1FB1-D6CB58114F8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842041" y="3820125"/>
                  <a:ext cx="82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4A13B66-C53F-01E1-F632-263DE9CC87B7}"/>
                    </a:ext>
                  </a:extLst>
                </p14:cNvPr>
                <p14:cNvContentPartPr/>
                <p14:nvPr/>
              </p14:nvContentPartPr>
              <p14:xfrm>
                <a:off x="2062361" y="3685845"/>
                <a:ext cx="116640" cy="1825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4A13B66-C53F-01E1-F632-263DE9CC87B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053361" y="3677205"/>
                  <a:ext cx="134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D649F81-8347-787F-D247-31FF5A5CAADB}"/>
                    </a:ext>
                  </a:extLst>
                </p14:cNvPr>
                <p14:cNvContentPartPr/>
                <p14:nvPr/>
              </p14:nvContentPartPr>
              <p14:xfrm>
                <a:off x="2240201" y="3687285"/>
                <a:ext cx="123120" cy="1458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D649F81-8347-787F-D247-31FF5A5CAAD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231561" y="3678285"/>
                  <a:ext cx="140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074A8A0-DBB8-0B4B-9C5E-C9FCA69DC09B}"/>
                    </a:ext>
                  </a:extLst>
                </p14:cNvPr>
                <p14:cNvContentPartPr/>
                <p14:nvPr/>
              </p14:nvContentPartPr>
              <p14:xfrm>
                <a:off x="2316521" y="3756765"/>
                <a:ext cx="32040" cy="601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074A8A0-DBB8-0B4B-9C5E-C9FCA69DC09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307521" y="3748125"/>
                  <a:ext cx="49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6FEB61F-6540-1B8E-B2CB-BF872FAD1442}"/>
                    </a:ext>
                  </a:extLst>
                </p14:cNvPr>
                <p14:cNvContentPartPr/>
                <p14:nvPr/>
              </p14:nvContentPartPr>
              <p14:xfrm>
                <a:off x="2524601" y="3704565"/>
                <a:ext cx="90720" cy="114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6FEB61F-6540-1B8E-B2CB-BF872FAD144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515961" y="3695565"/>
                  <a:ext cx="108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66D34B3-7F27-A3EB-1EFB-78B70D125276}"/>
                    </a:ext>
                  </a:extLst>
                </p14:cNvPr>
                <p14:cNvContentPartPr/>
                <p14:nvPr/>
              </p14:nvContentPartPr>
              <p14:xfrm>
                <a:off x="2622161" y="3756045"/>
                <a:ext cx="93960" cy="1717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66D34B3-7F27-A3EB-1EFB-78B70D12527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613161" y="3747045"/>
                  <a:ext cx="111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9474E13-AC0E-0391-A44C-A7A7DAC6CA85}"/>
                    </a:ext>
                  </a:extLst>
                </p14:cNvPr>
                <p14:cNvContentPartPr/>
                <p14:nvPr/>
              </p14:nvContentPartPr>
              <p14:xfrm>
                <a:off x="2764721" y="3652365"/>
                <a:ext cx="286920" cy="1886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9474E13-AC0E-0391-A44C-A7A7DAC6CA8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755721" y="3643365"/>
                  <a:ext cx="304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C51F9F13-2F82-6ADB-2FD4-72AB4664B3AC}"/>
                    </a:ext>
                  </a:extLst>
                </p14:cNvPr>
                <p14:cNvContentPartPr/>
                <p14:nvPr/>
              </p14:nvContentPartPr>
              <p14:xfrm>
                <a:off x="3018521" y="3696645"/>
                <a:ext cx="8640" cy="7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C51F9F13-2F82-6ADB-2FD4-72AB4664B3A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009521" y="3687645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4E4DC34-CEF5-ECE3-3D9E-77AC8909688A}"/>
                    </a:ext>
                  </a:extLst>
                </p14:cNvPr>
                <p14:cNvContentPartPr/>
                <p14:nvPr/>
              </p14:nvContentPartPr>
              <p14:xfrm>
                <a:off x="3095921" y="3646245"/>
                <a:ext cx="195840" cy="1742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4E4DC34-CEF5-ECE3-3D9E-77AC8909688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087281" y="3637605"/>
                  <a:ext cx="21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078B40C-6393-D69D-17B3-5547F819197C}"/>
                    </a:ext>
                  </a:extLst>
                </p14:cNvPr>
                <p14:cNvContentPartPr/>
                <p14:nvPr/>
              </p14:nvContentPartPr>
              <p14:xfrm>
                <a:off x="3343961" y="3652365"/>
                <a:ext cx="86760" cy="1587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078B40C-6393-D69D-17B3-5547F819197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334961" y="3643365"/>
                  <a:ext cx="104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F3D748C-186F-55FF-0E2C-6309E9329F89}"/>
                    </a:ext>
                  </a:extLst>
                </p14:cNvPr>
                <p14:cNvContentPartPr/>
                <p14:nvPr/>
              </p14:nvContentPartPr>
              <p14:xfrm>
                <a:off x="3461681" y="3705285"/>
                <a:ext cx="84240" cy="76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F3D748C-186F-55FF-0E2C-6309E9329F8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452681" y="3696285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BCCA900-43B0-EBFC-9F88-61F4CB82C788}"/>
                    </a:ext>
                  </a:extLst>
                </p14:cNvPr>
                <p14:cNvContentPartPr/>
                <p14:nvPr/>
              </p14:nvContentPartPr>
              <p14:xfrm>
                <a:off x="3566081" y="3657045"/>
                <a:ext cx="146880" cy="1062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BCCA900-43B0-EBFC-9F88-61F4CB82C78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557081" y="3648405"/>
                  <a:ext cx="164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BC755EB-01F2-4886-2FAD-45ED3C495739}"/>
                    </a:ext>
                  </a:extLst>
                </p14:cNvPr>
                <p14:cNvContentPartPr/>
                <p14:nvPr/>
              </p14:nvContentPartPr>
              <p14:xfrm>
                <a:off x="3743201" y="3761085"/>
                <a:ext cx="9360" cy="471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BC755EB-01F2-4886-2FAD-45ED3C49573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734201" y="3752445"/>
                  <a:ext cx="27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EA7B734-9744-CC0D-D920-CB5C38E771FC}"/>
                    </a:ext>
                  </a:extLst>
                </p14:cNvPr>
                <p14:cNvContentPartPr/>
                <p14:nvPr/>
              </p14:nvContentPartPr>
              <p14:xfrm>
                <a:off x="3741761" y="3618885"/>
                <a:ext cx="134280" cy="2361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EA7B734-9744-CC0D-D920-CB5C38E771F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732761" y="3610245"/>
                  <a:ext cx="151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0C2C0EC-EDEF-6142-2D80-27EC8F0E4E50}"/>
                    </a:ext>
                  </a:extLst>
                </p14:cNvPr>
                <p14:cNvContentPartPr/>
                <p14:nvPr/>
              </p14:nvContentPartPr>
              <p14:xfrm>
                <a:off x="1557641" y="3915165"/>
                <a:ext cx="276840" cy="24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0C2C0EC-EDEF-6142-2D80-27EC8F0E4E5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549001" y="3906525"/>
                  <a:ext cx="2944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A9CD905C-C795-2839-8CB6-52E035939E16}"/>
                  </a:ext>
                </a:extLst>
              </p14:cNvPr>
              <p14:cNvContentPartPr/>
              <p14:nvPr/>
            </p14:nvContentPartPr>
            <p14:xfrm>
              <a:off x="1093241" y="4785645"/>
              <a:ext cx="474840" cy="6120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A9CD905C-C795-2839-8CB6-52E035939E16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084601" y="4777005"/>
                <a:ext cx="49248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C0E875F7-23FC-BC62-5B89-DEFA90D55FB5}"/>
              </a:ext>
            </a:extLst>
          </p:cNvPr>
          <p:cNvGrpSpPr/>
          <p:nvPr/>
        </p:nvGrpSpPr>
        <p:grpSpPr>
          <a:xfrm>
            <a:off x="2977121" y="4532205"/>
            <a:ext cx="583200" cy="573840"/>
            <a:chOff x="2977121" y="4532205"/>
            <a:chExt cx="58320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C7EF597-20DA-6FEC-3720-A6F58E0479FA}"/>
                    </a:ext>
                  </a:extLst>
                </p14:cNvPr>
                <p14:cNvContentPartPr/>
                <p14:nvPr/>
              </p14:nvContentPartPr>
              <p14:xfrm>
                <a:off x="3125801" y="4993725"/>
                <a:ext cx="232200" cy="133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C7EF597-20DA-6FEC-3720-A6F58E0479F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116801" y="4984725"/>
                  <a:ext cx="24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29ADCBF-3F48-733E-5DB9-94EEABEB9314}"/>
                    </a:ext>
                  </a:extLst>
                </p14:cNvPr>
                <p14:cNvContentPartPr/>
                <p14:nvPr/>
              </p14:nvContentPartPr>
              <p14:xfrm>
                <a:off x="3406961" y="4914885"/>
                <a:ext cx="90000" cy="1911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29ADCBF-3F48-733E-5DB9-94EEABEB931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397961" y="4906245"/>
                  <a:ext cx="10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FFDDAB2-3F2F-F5CE-9C16-5101DF9E2347}"/>
                    </a:ext>
                  </a:extLst>
                </p14:cNvPr>
                <p14:cNvContentPartPr/>
                <p14:nvPr/>
              </p14:nvContentPartPr>
              <p14:xfrm>
                <a:off x="3013841" y="4553085"/>
                <a:ext cx="42840" cy="154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FFDDAB2-3F2F-F5CE-9C16-5101DF9E234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004841" y="4544085"/>
                  <a:ext cx="6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F8EE8AE-BA14-7022-D59F-EFF9EDB3F437}"/>
                    </a:ext>
                  </a:extLst>
                </p14:cNvPr>
                <p14:cNvContentPartPr/>
                <p14:nvPr/>
              </p14:nvContentPartPr>
              <p14:xfrm>
                <a:off x="2977121" y="4532205"/>
                <a:ext cx="145080" cy="230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F8EE8AE-BA14-7022-D59F-EFF9EDB3F43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968481" y="4523205"/>
                  <a:ext cx="162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6A7BADB-9D4D-48F2-C08C-253162CFDD32}"/>
                    </a:ext>
                  </a:extLst>
                </p14:cNvPr>
                <p14:cNvContentPartPr/>
                <p14:nvPr/>
              </p14:nvContentPartPr>
              <p14:xfrm>
                <a:off x="3170441" y="4548405"/>
                <a:ext cx="215280" cy="1681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6A7BADB-9D4D-48F2-C08C-253162CFDD32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161801" y="4539405"/>
                  <a:ext cx="232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18AECB3-A157-B9E1-D845-10E4FA755F47}"/>
                    </a:ext>
                  </a:extLst>
                </p14:cNvPr>
                <p14:cNvContentPartPr/>
                <p14:nvPr/>
              </p14:nvContentPartPr>
              <p14:xfrm>
                <a:off x="3426761" y="4645605"/>
                <a:ext cx="6120" cy="118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18AECB3-A157-B9E1-D845-10E4FA755F4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417761" y="4636965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AEC0F28-1208-62BB-81F8-2F4658E4AE68}"/>
                    </a:ext>
                  </a:extLst>
                </p14:cNvPr>
                <p14:cNvContentPartPr/>
                <p14:nvPr/>
              </p14:nvContentPartPr>
              <p14:xfrm>
                <a:off x="3015641" y="4819845"/>
                <a:ext cx="198720" cy="1076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AEC0F28-1208-62BB-81F8-2F4658E4AE6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007001" y="4810845"/>
                  <a:ext cx="216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623918C-CF6F-9D0D-00BD-09F1FE3F5FBF}"/>
                    </a:ext>
                  </a:extLst>
                </p14:cNvPr>
                <p14:cNvContentPartPr/>
                <p14:nvPr/>
              </p14:nvContentPartPr>
              <p14:xfrm>
                <a:off x="3247841" y="4772325"/>
                <a:ext cx="94680" cy="972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623918C-CF6F-9D0D-00BD-09F1FE3F5FBF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239201" y="4763325"/>
                  <a:ext cx="112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83471A0-C5C8-ABE9-C251-63D6BAD6B3A0}"/>
                    </a:ext>
                  </a:extLst>
                </p14:cNvPr>
                <p14:cNvContentPartPr/>
                <p14:nvPr/>
              </p14:nvContentPartPr>
              <p14:xfrm>
                <a:off x="3338201" y="4728765"/>
                <a:ext cx="222120" cy="1429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83471A0-C5C8-ABE9-C251-63D6BAD6B3A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329201" y="4719765"/>
                  <a:ext cx="2397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DC3E55D9-7426-5549-7582-F54DF429A2C6}"/>
              </a:ext>
            </a:extLst>
          </p:cNvPr>
          <p:cNvGrpSpPr/>
          <p:nvPr/>
        </p:nvGrpSpPr>
        <p:grpSpPr>
          <a:xfrm>
            <a:off x="3904121" y="4685205"/>
            <a:ext cx="854640" cy="338040"/>
            <a:chOff x="3904121" y="4685205"/>
            <a:chExt cx="85464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5CC7E80-03E5-AEED-B7D1-2965E69E23B8}"/>
                    </a:ext>
                  </a:extLst>
                </p14:cNvPr>
                <p14:cNvContentPartPr/>
                <p14:nvPr/>
              </p14:nvContentPartPr>
              <p14:xfrm>
                <a:off x="3956681" y="4860885"/>
                <a:ext cx="33120" cy="1285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5CC7E80-03E5-AEED-B7D1-2965E69E23B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948041" y="4851885"/>
                  <a:ext cx="50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3C31992C-B258-1906-4BCB-F82DEB870476}"/>
                    </a:ext>
                  </a:extLst>
                </p14:cNvPr>
                <p14:cNvContentPartPr/>
                <p14:nvPr/>
              </p14:nvContentPartPr>
              <p14:xfrm>
                <a:off x="4040921" y="4861245"/>
                <a:ext cx="15480" cy="1400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3C31992C-B258-1906-4BCB-F82DEB87047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032281" y="4852605"/>
                  <a:ext cx="33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4FBB1F2-5183-6D0B-68A1-8225D9FB5E3D}"/>
                    </a:ext>
                  </a:extLst>
                </p14:cNvPr>
                <p14:cNvContentPartPr/>
                <p14:nvPr/>
              </p14:nvContentPartPr>
              <p14:xfrm>
                <a:off x="3904121" y="4810845"/>
                <a:ext cx="172080" cy="248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4FBB1F2-5183-6D0B-68A1-8225D9FB5E3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895121" y="4801845"/>
                  <a:ext cx="189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8BF7267-C9D8-5252-C78B-1AEA45CAC64E}"/>
                    </a:ext>
                  </a:extLst>
                </p14:cNvPr>
                <p14:cNvContentPartPr/>
                <p14:nvPr/>
              </p14:nvContentPartPr>
              <p14:xfrm>
                <a:off x="4192121" y="4685205"/>
                <a:ext cx="9720" cy="138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8BF7267-C9D8-5252-C78B-1AEA45CAC64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183121" y="4676565"/>
                  <a:ext cx="2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1A2BCAC-71FC-8F1E-AA9C-F8F43E000FD4}"/>
                    </a:ext>
                  </a:extLst>
                </p14:cNvPr>
                <p14:cNvContentPartPr/>
                <p14:nvPr/>
              </p14:nvContentPartPr>
              <p14:xfrm>
                <a:off x="4327841" y="4738845"/>
                <a:ext cx="46800" cy="2307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1A2BCAC-71FC-8F1E-AA9C-F8F43E000FD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318841" y="4730205"/>
                  <a:ext cx="64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1EBAEB6-BF7D-F394-122A-AE708E4DDCF6}"/>
                    </a:ext>
                  </a:extLst>
                </p14:cNvPr>
                <p14:cNvContentPartPr/>
                <p14:nvPr/>
              </p14:nvContentPartPr>
              <p14:xfrm>
                <a:off x="4495601" y="4780965"/>
                <a:ext cx="115560" cy="1576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1EBAEB6-BF7D-F394-122A-AE708E4DDCF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486961" y="4772325"/>
                  <a:ext cx="133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B5C2DB3-551F-626C-50A6-83045658EE61}"/>
                    </a:ext>
                  </a:extLst>
                </p14:cNvPr>
                <p14:cNvContentPartPr/>
                <p14:nvPr/>
              </p14:nvContentPartPr>
              <p14:xfrm>
                <a:off x="4494161" y="4838565"/>
                <a:ext cx="141120" cy="576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B5C2DB3-551F-626C-50A6-83045658EE6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485161" y="4829565"/>
                  <a:ext cx="158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8EF17AA-2272-00F8-E892-47ECB07392B7}"/>
                    </a:ext>
                  </a:extLst>
                </p14:cNvPr>
                <p14:cNvContentPartPr/>
                <p14:nvPr/>
              </p14:nvContentPartPr>
              <p14:xfrm>
                <a:off x="4670561" y="4715085"/>
                <a:ext cx="88200" cy="3081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8EF17AA-2272-00F8-E892-47ECB07392B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661921" y="4706085"/>
                  <a:ext cx="10584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28A6DED4-5FB3-1376-2836-A414CEA5E0A7}"/>
                  </a:ext>
                </a:extLst>
              </p14:cNvPr>
              <p14:cNvContentPartPr/>
              <p14:nvPr/>
            </p14:nvContentPartPr>
            <p14:xfrm>
              <a:off x="1129601" y="5142405"/>
              <a:ext cx="907920" cy="738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28A6DED4-5FB3-1376-2836-A414CEA5E0A7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1120961" y="5133765"/>
                <a:ext cx="925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B1E07FE-F8CE-BF3F-D81B-36DE2152FC5D}"/>
                  </a:ext>
                </a:extLst>
              </p14:cNvPr>
              <p14:cNvContentPartPr/>
              <p14:nvPr/>
            </p14:nvContentPartPr>
            <p14:xfrm>
              <a:off x="7631561" y="4829925"/>
              <a:ext cx="169560" cy="1008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B1E07FE-F8CE-BF3F-D81B-36DE2152FC5D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622561" y="4821285"/>
                <a:ext cx="187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BE78CCBF-B222-ACF4-FBBD-2CB75B4B3F1A}"/>
                  </a:ext>
                </a:extLst>
              </p14:cNvPr>
              <p14:cNvContentPartPr/>
              <p14:nvPr/>
            </p14:nvContentPartPr>
            <p14:xfrm>
              <a:off x="7940801" y="4753965"/>
              <a:ext cx="111600" cy="14616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BE78CCBF-B222-ACF4-FBBD-2CB75B4B3F1A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7931801" y="4745325"/>
                <a:ext cx="129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5CBB4F9E-7DC0-6135-D384-A0D02D983093}"/>
                  </a:ext>
                </a:extLst>
              </p14:cNvPr>
              <p14:cNvContentPartPr/>
              <p14:nvPr/>
            </p14:nvContentPartPr>
            <p14:xfrm>
              <a:off x="8120441" y="4665765"/>
              <a:ext cx="88200" cy="2368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5CBB4F9E-7DC0-6135-D384-A0D02D983093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8111801" y="4657125"/>
                <a:ext cx="105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A886438F-42F6-1D8D-D884-E03B640B0BC7}"/>
                  </a:ext>
                </a:extLst>
              </p14:cNvPr>
              <p14:cNvContentPartPr/>
              <p14:nvPr/>
            </p14:nvContentPartPr>
            <p14:xfrm>
              <a:off x="8238161" y="4725165"/>
              <a:ext cx="93600" cy="15228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A886438F-42F6-1D8D-D884-E03B640B0BC7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8229161" y="4716165"/>
                <a:ext cx="111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D224FF38-8112-7B93-30D8-56A4A5DAE364}"/>
                  </a:ext>
                </a:extLst>
              </p14:cNvPr>
              <p14:cNvContentPartPr/>
              <p14:nvPr/>
            </p14:nvContentPartPr>
            <p14:xfrm>
              <a:off x="8238521" y="4789965"/>
              <a:ext cx="123120" cy="5544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D224FF38-8112-7B93-30D8-56A4A5DAE364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8229881" y="4781325"/>
                <a:ext cx="140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945A9059-84D6-3C9D-81D4-5CDDFB98E936}"/>
                  </a:ext>
                </a:extLst>
              </p14:cNvPr>
              <p14:cNvContentPartPr/>
              <p14:nvPr/>
            </p14:nvContentPartPr>
            <p14:xfrm>
              <a:off x="8333201" y="4688085"/>
              <a:ext cx="89280" cy="2160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945A9059-84D6-3C9D-81D4-5CDDFB98E93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8324561" y="4679085"/>
                <a:ext cx="106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06A9E73F-6B60-AAA0-1E32-DE2FE4EB19BA}"/>
                  </a:ext>
                </a:extLst>
              </p14:cNvPr>
              <p14:cNvContentPartPr/>
              <p14:nvPr/>
            </p14:nvContentPartPr>
            <p14:xfrm>
              <a:off x="8052041" y="4608885"/>
              <a:ext cx="17640" cy="1324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06A9E73F-6B60-AAA0-1E32-DE2FE4EB19BA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8043401" y="4599885"/>
                <a:ext cx="352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9637E116-FD10-6CEB-A4F7-2F55ECE760C3}"/>
              </a:ext>
            </a:extLst>
          </p:cNvPr>
          <p:cNvGrpSpPr/>
          <p:nvPr/>
        </p:nvGrpSpPr>
        <p:grpSpPr>
          <a:xfrm>
            <a:off x="7890761" y="4288125"/>
            <a:ext cx="533160" cy="294840"/>
            <a:chOff x="7890761" y="4288125"/>
            <a:chExt cx="53316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47E33E7-32EB-5432-3439-6A8C14644D3C}"/>
                    </a:ext>
                  </a:extLst>
                </p14:cNvPr>
                <p14:cNvContentPartPr/>
                <p14:nvPr/>
              </p14:nvContentPartPr>
              <p14:xfrm>
                <a:off x="7890761" y="4476405"/>
                <a:ext cx="533160" cy="1065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47E33E7-32EB-5432-3439-6A8C14644D3C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881761" y="4467765"/>
                  <a:ext cx="55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5F57151-210C-CE54-E870-E32F318B074D}"/>
                    </a:ext>
                  </a:extLst>
                </p14:cNvPr>
                <p14:cNvContentPartPr/>
                <p14:nvPr/>
              </p14:nvContentPartPr>
              <p14:xfrm>
                <a:off x="7992281" y="4288125"/>
                <a:ext cx="134640" cy="1911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5F57151-210C-CE54-E870-E32F318B074D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983641" y="4279485"/>
                  <a:ext cx="152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8DAAE62-1330-A3B1-D07F-4F18D6878DD2}"/>
                    </a:ext>
                  </a:extLst>
                </p14:cNvPr>
                <p14:cNvContentPartPr/>
                <p14:nvPr/>
              </p14:nvContentPartPr>
              <p14:xfrm>
                <a:off x="8185961" y="4305405"/>
                <a:ext cx="105480" cy="1069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8DAAE62-1330-A3B1-D07F-4F18D6878DD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8177321" y="4296765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5CFE969-D6B3-8A01-9474-C8878FD96431}"/>
                    </a:ext>
                  </a:extLst>
                </p14:cNvPr>
                <p14:cNvContentPartPr/>
                <p14:nvPr/>
              </p14:nvContentPartPr>
              <p14:xfrm>
                <a:off x="8252561" y="4377045"/>
                <a:ext cx="32040" cy="399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5CFE969-D6B3-8A01-9474-C8878FD9643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243921" y="4368405"/>
                  <a:ext cx="496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C472C2C9-C967-4F77-D0F1-E99C126D36C3}"/>
              </a:ext>
            </a:extLst>
          </p:cNvPr>
          <p:cNvGrpSpPr/>
          <p:nvPr/>
        </p:nvGrpSpPr>
        <p:grpSpPr>
          <a:xfrm>
            <a:off x="4971161" y="4410525"/>
            <a:ext cx="2575080" cy="695160"/>
            <a:chOff x="4971161" y="4410525"/>
            <a:chExt cx="257508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C8A67C6-DFF9-2581-BD67-C7D9381D37F7}"/>
                    </a:ext>
                  </a:extLst>
                </p14:cNvPr>
                <p14:cNvContentPartPr/>
                <p14:nvPr/>
              </p14:nvContentPartPr>
              <p14:xfrm>
                <a:off x="4971161" y="4858365"/>
                <a:ext cx="191880" cy="270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C8A67C6-DFF9-2581-BD67-C7D9381D37F7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962161" y="4849365"/>
                  <a:ext cx="209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4B3DC5C-36E8-4706-B959-0AD95DEE1A42}"/>
                    </a:ext>
                  </a:extLst>
                </p14:cNvPr>
                <p14:cNvContentPartPr/>
                <p14:nvPr/>
              </p14:nvContentPartPr>
              <p14:xfrm>
                <a:off x="5007881" y="4941885"/>
                <a:ext cx="161280" cy="158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4B3DC5C-36E8-4706-B959-0AD95DEE1A4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999241" y="4933245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35824A2-68D2-5D0E-729B-DD584E2948F7}"/>
                    </a:ext>
                  </a:extLst>
                </p14:cNvPr>
                <p14:cNvContentPartPr/>
                <p14:nvPr/>
              </p14:nvContentPartPr>
              <p14:xfrm>
                <a:off x="5324681" y="4811205"/>
                <a:ext cx="163080" cy="1227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35824A2-68D2-5D0E-729B-DD584E2948F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316041" y="4802565"/>
                  <a:ext cx="180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0CBC5B8C-C957-2186-2981-79423EEE2AF6}"/>
                    </a:ext>
                  </a:extLst>
                </p14:cNvPr>
                <p14:cNvContentPartPr/>
                <p14:nvPr/>
              </p14:nvContentPartPr>
              <p14:xfrm>
                <a:off x="5723921" y="4870245"/>
                <a:ext cx="154080" cy="198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0CBC5B8C-C957-2186-2981-79423EEE2AF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715281" y="4861245"/>
                  <a:ext cx="17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A0CF8D8-A238-B2EE-09BF-4E86502C6671}"/>
                    </a:ext>
                  </a:extLst>
                </p14:cNvPr>
                <p14:cNvContentPartPr/>
                <p14:nvPr/>
              </p14:nvContentPartPr>
              <p14:xfrm>
                <a:off x="5736521" y="4955565"/>
                <a:ext cx="142560" cy="309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A0CF8D8-A238-B2EE-09BF-4E86502C667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727521" y="4946925"/>
                  <a:ext cx="160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A647D3D-AD4D-8E84-7D8E-0FD1AEF2F262}"/>
                    </a:ext>
                  </a:extLst>
                </p14:cNvPr>
                <p14:cNvContentPartPr/>
                <p14:nvPr/>
              </p14:nvContentPartPr>
              <p14:xfrm>
                <a:off x="5995361" y="4820565"/>
                <a:ext cx="156960" cy="2638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A647D3D-AD4D-8E84-7D8E-0FD1AEF2F262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986361" y="4811925"/>
                  <a:ext cx="174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F840F65-C6BA-E0B6-7904-2B8FEA1BCF16}"/>
                    </a:ext>
                  </a:extLst>
                </p14:cNvPr>
                <p14:cNvContentPartPr/>
                <p14:nvPr/>
              </p14:nvContentPartPr>
              <p14:xfrm>
                <a:off x="6177521" y="4683405"/>
                <a:ext cx="8640" cy="114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F840F65-C6BA-E0B6-7904-2B8FEA1BCF1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168881" y="4674405"/>
                  <a:ext cx="26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0B714DD-0E24-1F24-8EF7-A0529F3F9CF6}"/>
                    </a:ext>
                  </a:extLst>
                </p14:cNvPr>
                <p14:cNvContentPartPr/>
                <p14:nvPr/>
              </p14:nvContentPartPr>
              <p14:xfrm>
                <a:off x="6223601" y="4674405"/>
                <a:ext cx="76680" cy="2970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0B714DD-0E24-1F24-8EF7-A0529F3F9CF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214601" y="4665405"/>
                  <a:ext cx="94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1FA4D2F-EFFC-DBEF-A9A5-EDE59FC7ADB1}"/>
                    </a:ext>
                  </a:extLst>
                </p14:cNvPr>
                <p14:cNvContentPartPr/>
                <p14:nvPr/>
              </p14:nvContentPartPr>
              <p14:xfrm>
                <a:off x="6310721" y="4805445"/>
                <a:ext cx="122040" cy="1148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1FA4D2F-EFFC-DBEF-A9A5-EDE59FC7ADB1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302081" y="4796805"/>
                  <a:ext cx="139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1BD55F9-74D8-D823-34A7-FFC2215BA9EE}"/>
                    </a:ext>
                  </a:extLst>
                </p14:cNvPr>
                <p14:cNvContentPartPr/>
                <p14:nvPr/>
              </p14:nvContentPartPr>
              <p14:xfrm>
                <a:off x="6461201" y="4720125"/>
                <a:ext cx="72000" cy="2163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1BD55F9-74D8-D823-34A7-FFC2215BA9EE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452561" y="4711485"/>
                  <a:ext cx="89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3D8E2AF-63C4-0745-D326-7F547E20B68D}"/>
                    </a:ext>
                  </a:extLst>
                </p14:cNvPr>
                <p14:cNvContentPartPr/>
                <p14:nvPr/>
              </p14:nvContentPartPr>
              <p14:xfrm>
                <a:off x="6618521" y="4847205"/>
                <a:ext cx="20160" cy="64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3D8E2AF-63C4-0745-D326-7F547E20B68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609881" y="4838565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7FF38D6-7D5E-BFD7-CF04-7FE1654221EA}"/>
                    </a:ext>
                  </a:extLst>
                </p14:cNvPr>
                <p14:cNvContentPartPr/>
                <p14:nvPr/>
              </p14:nvContentPartPr>
              <p14:xfrm>
                <a:off x="6703841" y="4788885"/>
                <a:ext cx="99000" cy="1292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7FF38D6-7D5E-BFD7-CF04-7FE1654221E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695201" y="4780245"/>
                  <a:ext cx="116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38218995-C887-853B-7E1D-F31A17B4A5FD}"/>
                    </a:ext>
                  </a:extLst>
                </p14:cNvPr>
                <p14:cNvContentPartPr/>
                <p14:nvPr/>
              </p14:nvContentPartPr>
              <p14:xfrm>
                <a:off x="6703121" y="4808325"/>
                <a:ext cx="140400" cy="684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38218995-C887-853B-7E1D-F31A17B4A5FD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694121" y="4799325"/>
                  <a:ext cx="158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DCC345E-F24F-77D4-5C30-3038446AFAAF}"/>
                    </a:ext>
                  </a:extLst>
                </p14:cNvPr>
                <p14:cNvContentPartPr/>
                <p14:nvPr/>
              </p14:nvContentPartPr>
              <p14:xfrm>
                <a:off x="7000841" y="4786005"/>
                <a:ext cx="39600" cy="1486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DCC345E-F24F-77D4-5C30-3038446AFAAF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991841" y="4777365"/>
                  <a:ext cx="5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5FBDA8C-CD7D-20D4-2913-A2F4661904A4}"/>
                    </a:ext>
                  </a:extLst>
                </p14:cNvPr>
                <p14:cNvContentPartPr/>
                <p14:nvPr/>
              </p14:nvContentPartPr>
              <p14:xfrm>
                <a:off x="6946121" y="4844685"/>
                <a:ext cx="141120" cy="118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5FBDA8C-CD7D-20D4-2913-A2F4661904A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937481" y="4835685"/>
                  <a:ext cx="15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5FA9A50-F4D3-EBC4-A617-5FFDA2048781}"/>
                    </a:ext>
                  </a:extLst>
                </p14:cNvPr>
                <p14:cNvContentPartPr/>
                <p14:nvPr/>
              </p14:nvContentPartPr>
              <p14:xfrm>
                <a:off x="7157441" y="4772685"/>
                <a:ext cx="92160" cy="252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5FA9A50-F4D3-EBC4-A617-5FFDA204878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148441" y="4764045"/>
                  <a:ext cx="109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565A272-719F-2709-7BE4-57F8CD2D7AD8}"/>
                    </a:ext>
                  </a:extLst>
                </p14:cNvPr>
                <p14:cNvContentPartPr/>
                <p14:nvPr/>
              </p14:nvContentPartPr>
              <p14:xfrm>
                <a:off x="7307561" y="4667565"/>
                <a:ext cx="45000" cy="238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565A272-719F-2709-7BE4-57F8CD2D7AD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7298921" y="4658925"/>
                  <a:ext cx="62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853B8DF3-E14C-A498-5661-82641EEC6FDC}"/>
                    </a:ext>
                  </a:extLst>
                </p14:cNvPr>
                <p14:cNvContentPartPr/>
                <p14:nvPr/>
              </p14:nvContentPartPr>
              <p14:xfrm>
                <a:off x="7369841" y="4755045"/>
                <a:ext cx="117720" cy="1130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853B8DF3-E14C-A498-5661-82641EEC6FDC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7361201" y="4746405"/>
                  <a:ext cx="135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0D32FCE-98CC-1F98-AFCE-A760ADBCA6A3}"/>
                    </a:ext>
                  </a:extLst>
                </p14:cNvPr>
                <p14:cNvContentPartPr/>
                <p14:nvPr/>
              </p14:nvContentPartPr>
              <p14:xfrm>
                <a:off x="7472081" y="4686285"/>
                <a:ext cx="74160" cy="2149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0D32FCE-98CC-1F98-AFCE-A760ADBCA6A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7463081" y="4677645"/>
                  <a:ext cx="91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DE427AB-4FF3-06A7-47B2-C5EF4DCADB8C}"/>
                    </a:ext>
                  </a:extLst>
                </p14:cNvPr>
                <p14:cNvContentPartPr/>
                <p14:nvPr/>
              </p14:nvContentPartPr>
              <p14:xfrm>
                <a:off x="5948921" y="4580805"/>
                <a:ext cx="831960" cy="2278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DE427AB-4FF3-06A7-47B2-C5EF4DCADB8C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940281" y="4571805"/>
                  <a:ext cx="849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0E736F3B-528D-8E07-64D3-9F2881D1B5DF}"/>
                    </a:ext>
                  </a:extLst>
                </p14:cNvPr>
                <p14:cNvContentPartPr/>
                <p14:nvPr/>
              </p14:nvContentPartPr>
              <p14:xfrm>
                <a:off x="6763961" y="4570365"/>
                <a:ext cx="663480" cy="1000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0E736F3B-528D-8E07-64D3-9F2881D1B5DF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754961" y="4561725"/>
                  <a:ext cx="681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F6BC033-0EF6-54B9-74D8-AC0EE34982D9}"/>
                    </a:ext>
                  </a:extLst>
                </p14:cNvPr>
                <p14:cNvContentPartPr/>
                <p14:nvPr/>
              </p14:nvContentPartPr>
              <p14:xfrm>
                <a:off x="6601601" y="4410525"/>
                <a:ext cx="119880" cy="1774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F6BC033-0EF6-54B9-74D8-AC0EE34982D9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592601" y="4401885"/>
                  <a:ext cx="137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2798543-3B19-B678-69FF-7C7D3742FEAA}"/>
                    </a:ext>
                  </a:extLst>
                </p14:cNvPr>
                <p14:cNvContentPartPr/>
                <p14:nvPr/>
              </p14:nvContentPartPr>
              <p14:xfrm>
                <a:off x="6824441" y="4429965"/>
                <a:ext cx="15120" cy="1522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2798543-3B19-B678-69FF-7C7D3742FEAA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815441" y="4421325"/>
                  <a:ext cx="32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C42C9D7-4717-83D2-D767-02EED104F59B}"/>
                    </a:ext>
                  </a:extLst>
                </p14:cNvPr>
                <p14:cNvContentPartPr/>
                <p14:nvPr/>
              </p14:nvContentPartPr>
              <p14:xfrm>
                <a:off x="6811841" y="4419165"/>
                <a:ext cx="102960" cy="889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C42C9D7-4717-83D2-D767-02EED104F59B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802841" y="4410165"/>
                  <a:ext cx="12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A2833AD-8310-0537-2729-02237240958F}"/>
                    </a:ext>
                  </a:extLst>
                </p14:cNvPr>
                <p14:cNvContentPartPr/>
                <p14:nvPr/>
              </p14:nvContentPartPr>
              <p14:xfrm>
                <a:off x="6837401" y="4533285"/>
                <a:ext cx="120240" cy="457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A2833AD-8310-0537-2729-02237240958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828401" y="4524645"/>
                  <a:ext cx="137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E3A01A8-93C7-CB42-CC3F-FC8BC5AB5FC2}"/>
                    </a:ext>
                  </a:extLst>
                </p14:cNvPr>
                <p14:cNvContentPartPr/>
                <p14:nvPr/>
              </p14:nvContentPartPr>
              <p14:xfrm>
                <a:off x="5221361" y="4652445"/>
                <a:ext cx="701640" cy="4532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E3A01A8-93C7-CB42-CC3F-FC8BC5AB5FC2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212721" y="4643805"/>
                  <a:ext cx="71928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uppieren 534">
            <a:extLst>
              <a:ext uri="{FF2B5EF4-FFF2-40B4-BE49-F238E27FC236}">
                <a16:creationId xmlns:a16="http://schemas.microsoft.com/office/drawing/2014/main" id="{5EEB0972-14B6-E520-66E1-24F437943D4C}"/>
              </a:ext>
            </a:extLst>
          </p:cNvPr>
          <p:cNvGrpSpPr/>
          <p:nvPr/>
        </p:nvGrpSpPr>
        <p:grpSpPr>
          <a:xfrm>
            <a:off x="222761" y="5336805"/>
            <a:ext cx="335880" cy="254520"/>
            <a:chOff x="222761" y="5336805"/>
            <a:chExt cx="33588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CCC8A96-2789-7D02-6123-0CC3C47C75BA}"/>
                    </a:ext>
                  </a:extLst>
                </p14:cNvPr>
                <p14:cNvContentPartPr/>
                <p14:nvPr/>
              </p14:nvContentPartPr>
              <p14:xfrm>
                <a:off x="222761" y="5349765"/>
                <a:ext cx="178200" cy="550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CCC8A96-2789-7D02-6123-0CC3C47C75BA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213761" y="5340765"/>
                  <a:ext cx="195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7835245E-407F-7E41-B375-43E587A3C1A8}"/>
                    </a:ext>
                  </a:extLst>
                </p14:cNvPr>
                <p14:cNvContentPartPr/>
                <p14:nvPr/>
              </p14:nvContentPartPr>
              <p14:xfrm>
                <a:off x="241481" y="5479365"/>
                <a:ext cx="187200" cy="298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7835245E-407F-7E41-B375-43E587A3C1A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232481" y="5470725"/>
                  <a:ext cx="204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A9280FD-7EF3-76BC-62C5-A531EE5BE004}"/>
                    </a:ext>
                  </a:extLst>
                </p14:cNvPr>
                <p14:cNvContentPartPr/>
                <p14:nvPr/>
              </p14:nvContentPartPr>
              <p14:xfrm>
                <a:off x="430481" y="5336805"/>
                <a:ext cx="128160" cy="254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A9280FD-7EF3-76BC-62C5-A531EE5BE004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21481" y="5327805"/>
                  <a:ext cx="1458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B78C08DA-1001-80F6-C719-9DA97B64A877}"/>
              </a:ext>
            </a:extLst>
          </p:cNvPr>
          <p:cNvGrpSpPr/>
          <p:nvPr/>
        </p:nvGrpSpPr>
        <p:grpSpPr>
          <a:xfrm>
            <a:off x="4202201" y="5254005"/>
            <a:ext cx="4056480" cy="1145880"/>
            <a:chOff x="4202201" y="5254005"/>
            <a:chExt cx="4056480" cy="11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A56744AE-75F0-7580-FE86-99134B3010A2}"/>
                    </a:ext>
                  </a:extLst>
                </p14:cNvPr>
                <p14:cNvContentPartPr/>
                <p14:nvPr/>
              </p14:nvContentPartPr>
              <p14:xfrm>
                <a:off x="4202201" y="5310165"/>
                <a:ext cx="115560" cy="2653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A56744AE-75F0-7580-FE86-99134B3010A2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193561" y="5301525"/>
                  <a:ext cx="133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B592021-F933-023D-7455-61B2804CD0B8}"/>
                    </a:ext>
                  </a:extLst>
                </p14:cNvPr>
                <p14:cNvContentPartPr/>
                <p14:nvPr/>
              </p14:nvContentPartPr>
              <p14:xfrm>
                <a:off x="4473641" y="5417805"/>
                <a:ext cx="271440" cy="928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B592021-F933-023D-7455-61B2804CD0B8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465001" y="5409165"/>
                  <a:ext cx="289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CE6E7BEB-0ACC-68DE-D081-48B209784B11}"/>
                    </a:ext>
                  </a:extLst>
                </p14:cNvPr>
                <p14:cNvContentPartPr/>
                <p14:nvPr/>
              </p14:nvContentPartPr>
              <p14:xfrm>
                <a:off x="4691801" y="5299725"/>
                <a:ext cx="2520" cy="46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CE6E7BEB-0ACC-68DE-D081-48B209784B1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83161" y="5291085"/>
                  <a:ext cx="2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EDDB814-F552-7687-E3F4-B355485B47E5}"/>
                    </a:ext>
                  </a:extLst>
                </p14:cNvPr>
                <p14:cNvContentPartPr/>
                <p14:nvPr/>
              </p14:nvContentPartPr>
              <p14:xfrm>
                <a:off x="5008601" y="5296485"/>
                <a:ext cx="301320" cy="1951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EDDB814-F552-7687-E3F4-B355485B47E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999601" y="5287845"/>
                  <a:ext cx="318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E044024F-0599-5DA5-55C4-6C85D462856C}"/>
                    </a:ext>
                  </a:extLst>
                </p14:cNvPr>
                <p14:cNvContentPartPr/>
                <p14:nvPr/>
              </p14:nvContentPartPr>
              <p14:xfrm>
                <a:off x="5367161" y="5419965"/>
                <a:ext cx="34560" cy="435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E044024F-0599-5DA5-55C4-6C85D462856C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358521" y="5411325"/>
                  <a:ext cx="52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5E60ED55-72D7-DD9E-8AFC-61813D0757C9}"/>
                    </a:ext>
                  </a:extLst>
                </p14:cNvPr>
                <p14:cNvContentPartPr/>
                <p14:nvPr/>
              </p14:nvContentPartPr>
              <p14:xfrm>
                <a:off x="5331521" y="5338245"/>
                <a:ext cx="133920" cy="3024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5E60ED55-72D7-DD9E-8AFC-61813D0757C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322881" y="5329605"/>
                  <a:ext cx="151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6503DE5-66A4-126F-8DAF-5DB1DE8AD4FE}"/>
                    </a:ext>
                  </a:extLst>
                </p14:cNvPr>
                <p14:cNvContentPartPr/>
                <p14:nvPr/>
              </p14:nvContentPartPr>
              <p14:xfrm>
                <a:off x="5534561" y="5460645"/>
                <a:ext cx="11880" cy="140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6503DE5-66A4-126F-8DAF-5DB1DE8AD4FE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525561" y="5452005"/>
                  <a:ext cx="2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7D9749D-90F1-641D-D2AE-AFA39F6FB34E}"/>
                    </a:ext>
                  </a:extLst>
                </p14:cNvPr>
                <p14:cNvContentPartPr/>
                <p14:nvPr/>
              </p14:nvContentPartPr>
              <p14:xfrm>
                <a:off x="5731481" y="5329965"/>
                <a:ext cx="504720" cy="1688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7D9749D-90F1-641D-D2AE-AFA39F6FB34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722481" y="5320965"/>
                  <a:ext cx="522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F1667A8-D95E-C978-BDAF-0E8BCF2C5319}"/>
                    </a:ext>
                  </a:extLst>
                </p14:cNvPr>
                <p14:cNvContentPartPr/>
                <p14:nvPr/>
              </p14:nvContentPartPr>
              <p14:xfrm>
                <a:off x="6176441" y="5264445"/>
                <a:ext cx="58320" cy="10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F1667A8-D95E-C978-BDAF-0E8BCF2C5319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167801" y="5255445"/>
                  <a:ext cx="75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D4A0A08B-3893-3116-DCF5-433B64AECA34}"/>
                    </a:ext>
                  </a:extLst>
                </p14:cNvPr>
                <p14:cNvContentPartPr/>
                <p14:nvPr/>
              </p14:nvContentPartPr>
              <p14:xfrm>
                <a:off x="6266441" y="5254005"/>
                <a:ext cx="167040" cy="1814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D4A0A08B-3893-3116-DCF5-433B64AECA34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257441" y="5245365"/>
                  <a:ext cx="18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09B779A-3EAD-D419-51BB-E8B2434E9B61}"/>
                    </a:ext>
                  </a:extLst>
                </p14:cNvPr>
                <p14:cNvContentPartPr/>
                <p14:nvPr/>
              </p14:nvContentPartPr>
              <p14:xfrm>
                <a:off x="6664241" y="5311965"/>
                <a:ext cx="720000" cy="2682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09B779A-3EAD-D419-51BB-E8B2434E9B6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655601" y="5303325"/>
                  <a:ext cx="737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14F45E2-2C94-AA27-D50A-F60A413511CF}"/>
                    </a:ext>
                  </a:extLst>
                </p14:cNvPr>
                <p14:cNvContentPartPr/>
                <p14:nvPr/>
              </p14:nvContentPartPr>
              <p14:xfrm>
                <a:off x="7382441" y="5299005"/>
                <a:ext cx="767520" cy="723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14F45E2-2C94-AA27-D50A-F60A413511C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373441" y="5290005"/>
                  <a:ext cx="785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8A52F3F-273D-DA66-2E0E-D307C97FFBC7}"/>
                    </a:ext>
                  </a:extLst>
                </p14:cNvPr>
                <p14:cNvContentPartPr/>
                <p14:nvPr/>
              </p14:nvContentPartPr>
              <p14:xfrm>
                <a:off x="8233841" y="5324205"/>
                <a:ext cx="24840" cy="1440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8A52F3F-273D-DA66-2E0E-D307C97FFBC7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225201" y="5315565"/>
                  <a:ext cx="42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7C7A6C6A-D454-6601-CF8A-FEC2B65D6595}"/>
                    </a:ext>
                  </a:extLst>
                </p14:cNvPr>
                <p14:cNvContentPartPr/>
                <p14:nvPr/>
              </p14:nvContentPartPr>
              <p14:xfrm>
                <a:off x="4463921" y="5750085"/>
                <a:ext cx="166680" cy="1742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7C7A6C6A-D454-6601-CF8A-FEC2B65D659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454921" y="5741445"/>
                  <a:ext cx="184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7E73918-9B85-A158-118C-0974EDD33169}"/>
                    </a:ext>
                  </a:extLst>
                </p14:cNvPr>
                <p14:cNvContentPartPr/>
                <p14:nvPr/>
              </p14:nvContentPartPr>
              <p14:xfrm>
                <a:off x="4696841" y="5696445"/>
                <a:ext cx="360720" cy="3222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7E73918-9B85-A158-118C-0974EDD3316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687841" y="5687805"/>
                  <a:ext cx="378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A3FE3D6-B2E5-CB58-4FFE-1B6DA15C9E8B}"/>
                    </a:ext>
                  </a:extLst>
                </p14:cNvPr>
                <p14:cNvContentPartPr/>
                <p14:nvPr/>
              </p14:nvContentPartPr>
              <p14:xfrm>
                <a:off x="5255561" y="5747925"/>
                <a:ext cx="426240" cy="1141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A3FE3D6-B2E5-CB58-4FFE-1B6DA15C9E8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246921" y="5739285"/>
                  <a:ext cx="443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9AA053E-8BF2-FFE6-6CCB-233D9AA891A6}"/>
                    </a:ext>
                  </a:extLst>
                </p14:cNvPr>
                <p14:cNvContentPartPr/>
                <p14:nvPr/>
              </p14:nvContentPartPr>
              <p14:xfrm>
                <a:off x="5608001" y="5642445"/>
                <a:ext cx="19800" cy="158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9AA053E-8BF2-FFE6-6CCB-233D9AA891A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599001" y="5633445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16482815-2250-A82B-AD7F-B1413A8A417C}"/>
                    </a:ext>
                  </a:extLst>
                </p14:cNvPr>
                <p14:cNvContentPartPr/>
                <p14:nvPr/>
              </p14:nvContentPartPr>
              <p14:xfrm>
                <a:off x="5909681" y="5646045"/>
                <a:ext cx="225360" cy="2278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16482815-2250-A82B-AD7F-B1413A8A417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901041" y="5637405"/>
                  <a:ext cx="243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22DD74D2-9CBD-F821-916A-9E10064D1085}"/>
                    </a:ext>
                  </a:extLst>
                </p14:cNvPr>
                <p14:cNvContentPartPr/>
                <p14:nvPr/>
              </p14:nvContentPartPr>
              <p14:xfrm>
                <a:off x="6172121" y="5743605"/>
                <a:ext cx="121320" cy="1224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22DD74D2-9CBD-F821-916A-9E10064D108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163481" y="5734965"/>
                  <a:ext cx="138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68A66E5-39DB-B1A4-EB9C-CDFB3DCF0C62}"/>
                    </a:ext>
                  </a:extLst>
                </p14:cNvPr>
                <p14:cNvContentPartPr/>
                <p14:nvPr/>
              </p14:nvContentPartPr>
              <p14:xfrm>
                <a:off x="6290921" y="5675205"/>
                <a:ext cx="190800" cy="1558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68A66E5-39DB-B1A4-EB9C-CDFB3DCF0C62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282281" y="5666205"/>
                  <a:ext cx="208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FBDDCD75-267F-32A8-4FEA-D85774804851}"/>
                    </a:ext>
                  </a:extLst>
                </p14:cNvPr>
                <p14:cNvContentPartPr/>
                <p14:nvPr/>
              </p14:nvContentPartPr>
              <p14:xfrm>
                <a:off x="6563441" y="5819565"/>
                <a:ext cx="16920" cy="262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FBDDCD75-267F-32A8-4FEA-D8577480485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554441" y="5810565"/>
                  <a:ext cx="3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058B6B2C-A4CB-0A8D-EB12-1874F9E7AA32}"/>
                    </a:ext>
                  </a:extLst>
                </p14:cNvPr>
                <p14:cNvContentPartPr/>
                <p14:nvPr/>
              </p14:nvContentPartPr>
              <p14:xfrm>
                <a:off x="6720401" y="5641725"/>
                <a:ext cx="148320" cy="1803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058B6B2C-A4CB-0A8D-EB12-1874F9E7AA32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711761" y="5632725"/>
                  <a:ext cx="16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5690818B-E845-B896-CEAE-5151683C9FEC}"/>
                    </a:ext>
                  </a:extLst>
                </p14:cNvPr>
                <p14:cNvContentPartPr/>
                <p14:nvPr/>
              </p14:nvContentPartPr>
              <p14:xfrm>
                <a:off x="6402521" y="5575845"/>
                <a:ext cx="18000" cy="1904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5690818B-E845-B896-CEAE-5151683C9FEC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393521" y="5566845"/>
                  <a:ext cx="35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4607297-538D-0409-7896-6368781B01E6}"/>
                    </a:ext>
                  </a:extLst>
                </p14:cNvPr>
                <p14:cNvContentPartPr/>
                <p14:nvPr/>
              </p14:nvContentPartPr>
              <p14:xfrm>
                <a:off x="7063121" y="5634885"/>
                <a:ext cx="92880" cy="1170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4607297-538D-0409-7896-6368781B01E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054121" y="5625885"/>
                  <a:ext cx="110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7276EC2-E419-C8A5-104F-86F26A2D0E83}"/>
                    </a:ext>
                  </a:extLst>
                </p14:cNvPr>
                <p14:cNvContentPartPr/>
                <p14:nvPr/>
              </p14:nvContentPartPr>
              <p14:xfrm>
                <a:off x="7189841" y="5698245"/>
                <a:ext cx="149760" cy="734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7276EC2-E419-C8A5-104F-86F26A2D0E8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180841" y="5689245"/>
                  <a:ext cx="16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18CA53E-C2A8-5085-1F9D-9F20A437511A}"/>
                    </a:ext>
                  </a:extLst>
                </p14:cNvPr>
                <p14:cNvContentPartPr/>
                <p14:nvPr/>
              </p14:nvContentPartPr>
              <p14:xfrm>
                <a:off x="7310081" y="5598165"/>
                <a:ext cx="493560" cy="3290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18CA53E-C2A8-5085-1F9D-9F20A437511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301441" y="5589165"/>
                  <a:ext cx="511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2B0CFA3-B989-FB49-37F0-2EF2F464C72A}"/>
                    </a:ext>
                  </a:extLst>
                </p14:cNvPr>
                <p14:cNvContentPartPr/>
                <p14:nvPr/>
              </p14:nvContentPartPr>
              <p14:xfrm>
                <a:off x="4689281" y="6039885"/>
                <a:ext cx="416520" cy="332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2B0CFA3-B989-FB49-37F0-2EF2F464C72A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4680641" y="6030885"/>
                  <a:ext cx="434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0A2A7CD-D93C-1564-D7C5-6574516E3E36}"/>
                    </a:ext>
                  </a:extLst>
                </p14:cNvPr>
                <p14:cNvContentPartPr/>
                <p14:nvPr/>
              </p14:nvContentPartPr>
              <p14:xfrm>
                <a:off x="5119481" y="6199005"/>
                <a:ext cx="184680" cy="824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0A2A7CD-D93C-1564-D7C5-6574516E3E3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110841" y="6190365"/>
                  <a:ext cx="20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3EF921E-E300-D342-6E65-DEFD1BEC7D3C}"/>
                    </a:ext>
                  </a:extLst>
                </p14:cNvPr>
                <p14:cNvContentPartPr/>
                <p14:nvPr/>
              </p14:nvContentPartPr>
              <p14:xfrm>
                <a:off x="5335121" y="6101805"/>
                <a:ext cx="222120" cy="1684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3EF921E-E300-D342-6E65-DEFD1BEC7D3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326121" y="6092805"/>
                  <a:ext cx="239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A1054F4-070E-AB93-93BD-C856E4245680}"/>
                    </a:ext>
                  </a:extLst>
                </p14:cNvPr>
                <p14:cNvContentPartPr/>
                <p14:nvPr/>
              </p14:nvContentPartPr>
              <p14:xfrm>
                <a:off x="5552921" y="6071565"/>
                <a:ext cx="132840" cy="2059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A1054F4-070E-AB93-93BD-C856E424568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544281" y="6062565"/>
                  <a:ext cx="150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22B264E8-D6AB-B591-90B1-B464DC233E65}"/>
                    </a:ext>
                  </a:extLst>
                </p14:cNvPr>
                <p14:cNvContentPartPr/>
                <p14:nvPr/>
              </p14:nvContentPartPr>
              <p14:xfrm>
                <a:off x="5181041" y="6011085"/>
                <a:ext cx="148680" cy="234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22B264E8-D6AB-B591-90B1-B464DC233E65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172041" y="6002085"/>
                  <a:ext cx="166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35E99342-ED7F-AD89-FEFF-565B403E24CB}"/>
                    </a:ext>
                  </a:extLst>
                </p14:cNvPr>
                <p14:cNvContentPartPr/>
                <p14:nvPr/>
              </p14:nvContentPartPr>
              <p14:xfrm>
                <a:off x="5689001" y="5985165"/>
                <a:ext cx="185040" cy="4147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35E99342-ED7F-AD89-FEFF-565B403E24CB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680361" y="5976165"/>
                  <a:ext cx="20268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1" name="Gruppieren 610">
            <a:extLst>
              <a:ext uri="{FF2B5EF4-FFF2-40B4-BE49-F238E27FC236}">
                <a16:creationId xmlns:a16="http://schemas.microsoft.com/office/drawing/2014/main" id="{36AACB9A-6732-B9AA-4BC1-41F9EF618C72}"/>
              </a:ext>
            </a:extLst>
          </p:cNvPr>
          <p:cNvGrpSpPr/>
          <p:nvPr/>
        </p:nvGrpSpPr>
        <p:grpSpPr>
          <a:xfrm>
            <a:off x="744761" y="5262285"/>
            <a:ext cx="3204360" cy="1191960"/>
            <a:chOff x="744761" y="5262285"/>
            <a:chExt cx="3204360" cy="11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41877A4-F1EC-FCE7-3CC5-8CE5D76C852C}"/>
                    </a:ext>
                  </a:extLst>
                </p14:cNvPr>
                <p14:cNvContentPartPr/>
                <p14:nvPr/>
              </p14:nvContentPartPr>
              <p14:xfrm>
                <a:off x="886961" y="5434005"/>
                <a:ext cx="145800" cy="2970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41877A4-F1EC-FCE7-3CC5-8CE5D76C852C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78321" y="5425365"/>
                  <a:ext cx="163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931349D-EFA4-97C7-A785-2F601B4EAA41}"/>
                    </a:ext>
                  </a:extLst>
                </p14:cNvPr>
                <p14:cNvContentPartPr/>
                <p14:nvPr/>
              </p14:nvContentPartPr>
              <p14:xfrm>
                <a:off x="1083881" y="5359125"/>
                <a:ext cx="23760" cy="125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931349D-EFA4-97C7-A785-2F601B4EAA4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075241" y="5350125"/>
                  <a:ext cx="41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334C44DD-EACA-63C4-760B-79A5C0D5C095}"/>
                    </a:ext>
                  </a:extLst>
                </p14:cNvPr>
                <p14:cNvContentPartPr/>
                <p14:nvPr/>
              </p14:nvContentPartPr>
              <p14:xfrm>
                <a:off x="1155521" y="5372085"/>
                <a:ext cx="72000" cy="2048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334C44DD-EACA-63C4-760B-79A5C0D5C09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146521" y="5363445"/>
                  <a:ext cx="89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FD98AE8E-20D8-4A68-F173-135BC9AB8020}"/>
                    </a:ext>
                  </a:extLst>
                </p14:cNvPr>
                <p14:cNvContentPartPr/>
                <p14:nvPr/>
              </p14:nvContentPartPr>
              <p14:xfrm>
                <a:off x="1255601" y="5457405"/>
                <a:ext cx="104400" cy="806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FD98AE8E-20D8-4A68-F173-135BC9AB8020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246961" y="5448765"/>
                  <a:ext cx="122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29458FA-4C3E-C8B0-1F74-9005F1304559}"/>
                    </a:ext>
                  </a:extLst>
                </p14:cNvPr>
                <p14:cNvContentPartPr/>
                <p14:nvPr/>
              </p14:nvContentPartPr>
              <p14:xfrm>
                <a:off x="1263161" y="5376405"/>
                <a:ext cx="179640" cy="1807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29458FA-4C3E-C8B0-1F74-9005F130455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254161" y="5367405"/>
                  <a:ext cx="197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5A7328D-C96F-35E2-44C7-355067639A81}"/>
                    </a:ext>
                  </a:extLst>
                </p14:cNvPr>
                <p14:cNvContentPartPr/>
                <p14:nvPr/>
              </p14:nvContentPartPr>
              <p14:xfrm>
                <a:off x="1554041" y="5508525"/>
                <a:ext cx="6120" cy="46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5A7328D-C96F-35E2-44C7-355067639A8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545401" y="5499885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6C78685-78C6-6FFF-A443-AA45FDB3BA98}"/>
                    </a:ext>
                  </a:extLst>
                </p14:cNvPr>
                <p14:cNvContentPartPr/>
                <p14:nvPr/>
              </p14:nvContentPartPr>
              <p14:xfrm>
                <a:off x="1660961" y="5435805"/>
                <a:ext cx="110160" cy="1112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6C78685-78C6-6FFF-A443-AA45FDB3BA98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651961" y="5426805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A28B700-3CA9-9231-FB43-CA44CFAC6528}"/>
                    </a:ext>
                  </a:extLst>
                </p14:cNvPr>
                <p14:cNvContentPartPr/>
                <p14:nvPr/>
              </p14:nvContentPartPr>
              <p14:xfrm>
                <a:off x="1667081" y="5471085"/>
                <a:ext cx="129600" cy="666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A28B700-3CA9-9231-FB43-CA44CFAC6528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658441" y="5462085"/>
                  <a:ext cx="147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58E4E15-2ACF-B178-419F-3C8D874A5771}"/>
                    </a:ext>
                  </a:extLst>
                </p14:cNvPr>
                <p14:cNvContentPartPr/>
                <p14:nvPr/>
              </p14:nvContentPartPr>
              <p14:xfrm>
                <a:off x="2010881" y="5475405"/>
                <a:ext cx="11880" cy="1166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58E4E15-2ACF-B178-419F-3C8D874A577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001881" y="5466405"/>
                  <a:ext cx="29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8D9A39F-DAD5-51E7-984C-6CFADF4FD4BC}"/>
                    </a:ext>
                  </a:extLst>
                </p14:cNvPr>
                <p14:cNvContentPartPr/>
                <p14:nvPr/>
              </p14:nvContentPartPr>
              <p14:xfrm>
                <a:off x="1944281" y="5509245"/>
                <a:ext cx="144000" cy="64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8D9A39F-DAD5-51E7-984C-6CFADF4FD4BC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935281" y="5500245"/>
                  <a:ext cx="16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43CE7246-11BE-6BFC-E69F-EBC5F04D8D32}"/>
                    </a:ext>
                  </a:extLst>
                </p14:cNvPr>
                <p14:cNvContentPartPr/>
                <p14:nvPr/>
              </p14:nvContentPartPr>
              <p14:xfrm>
                <a:off x="2148761" y="5453805"/>
                <a:ext cx="132480" cy="2001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43CE7246-11BE-6BFC-E69F-EBC5F04D8D32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140121" y="5445165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CBC8B30-D18B-B725-F8A8-94AA8B77430A}"/>
                    </a:ext>
                  </a:extLst>
                </p14:cNvPr>
                <p14:cNvContentPartPr/>
                <p14:nvPr/>
              </p14:nvContentPartPr>
              <p14:xfrm>
                <a:off x="2333801" y="5359485"/>
                <a:ext cx="100080" cy="1753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CBC8B30-D18B-B725-F8A8-94AA8B77430A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324801" y="5350845"/>
                  <a:ext cx="117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4FFAA39-AF44-58E5-6EA3-A7055615A46C}"/>
                    </a:ext>
                  </a:extLst>
                </p14:cNvPr>
                <p14:cNvContentPartPr/>
                <p14:nvPr/>
              </p14:nvContentPartPr>
              <p14:xfrm>
                <a:off x="2450081" y="5414205"/>
                <a:ext cx="104040" cy="1252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4FFAA39-AF44-58E5-6EA3-A7055615A46C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441441" y="5405565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7D555E0-716D-FFD2-23B9-537BBF4A7540}"/>
                    </a:ext>
                  </a:extLst>
                </p14:cNvPr>
                <p14:cNvContentPartPr/>
                <p14:nvPr/>
              </p14:nvContentPartPr>
              <p14:xfrm>
                <a:off x="2562761" y="5347605"/>
                <a:ext cx="69120" cy="2332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7D555E0-716D-FFD2-23B9-537BBF4A7540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553761" y="5338965"/>
                  <a:ext cx="86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45DACD8-D80E-9E01-5B7C-542CD8DDB5C5}"/>
                    </a:ext>
                  </a:extLst>
                </p14:cNvPr>
                <p14:cNvContentPartPr/>
                <p14:nvPr/>
              </p14:nvContentPartPr>
              <p14:xfrm>
                <a:off x="2778761" y="5475405"/>
                <a:ext cx="179640" cy="140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45DACD8-D80E-9E01-5B7C-542CD8DDB5C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770121" y="5466405"/>
                  <a:ext cx="19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A8656B7-6513-9C01-0C8E-E03079799EEC}"/>
                    </a:ext>
                  </a:extLst>
                </p14:cNvPr>
                <p14:cNvContentPartPr/>
                <p14:nvPr/>
              </p14:nvContentPartPr>
              <p14:xfrm>
                <a:off x="2779841" y="5531925"/>
                <a:ext cx="170640" cy="205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A8656B7-6513-9C01-0C8E-E03079799EE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771201" y="5523285"/>
                  <a:ext cx="188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01A231B-88A8-3D7B-EEE5-45B1F9036AE5}"/>
                    </a:ext>
                  </a:extLst>
                </p14:cNvPr>
                <p14:cNvContentPartPr/>
                <p14:nvPr/>
              </p14:nvContentPartPr>
              <p14:xfrm>
                <a:off x="3095561" y="5386485"/>
                <a:ext cx="131400" cy="1522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01A231B-88A8-3D7B-EEE5-45B1F9036AE5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3086921" y="5377485"/>
                  <a:ext cx="149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BA00841-EFD8-8E9E-EF52-D53AE6125FE3}"/>
                    </a:ext>
                  </a:extLst>
                </p14:cNvPr>
                <p14:cNvContentPartPr/>
                <p14:nvPr/>
              </p14:nvContentPartPr>
              <p14:xfrm>
                <a:off x="3304361" y="5320605"/>
                <a:ext cx="115200" cy="2239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BA00841-EFD8-8E9E-EF52-D53AE6125FE3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295721" y="5311605"/>
                  <a:ext cx="132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312398A-B27E-23D5-49C0-8999141E25BD}"/>
                    </a:ext>
                  </a:extLst>
                </p14:cNvPr>
                <p14:cNvContentPartPr/>
                <p14:nvPr/>
              </p14:nvContentPartPr>
              <p14:xfrm>
                <a:off x="3490841" y="5395125"/>
                <a:ext cx="194760" cy="1447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312398A-B27E-23D5-49C0-8999141E25BD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482201" y="5386485"/>
                  <a:ext cx="21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919FC76-09CE-1D0E-301D-3EFE61D1A751}"/>
                    </a:ext>
                  </a:extLst>
                </p14:cNvPr>
                <p14:cNvContentPartPr/>
                <p14:nvPr/>
              </p14:nvContentPartPr>
              <p14:xfrm>
                <a:off x="3659321" y="5362725"/>
                <a:ext cx="96840" cy="2397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919FC76-09CE-1D0E-301D-3EFE61D1A75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650681" y="5354085"/>
                  <a:ext cx="114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A700B95-D52D-8B7C-4994-3106883E88CC}"/>
                    </a:ext>
                  </a:extLst>
                </p14:cNvPr>
                <p14:cNvContentPartPr/>
                <p14:nvPr/>
              </p14:nvContentPartPr>
              <p14:xfrm>
                <a:off x="783281" y="5718405"/>
                <a:ext cx="1040400" cy="817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A700B95-D52D-8B7C-4994-3106883E88CC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74641" y="5709405"/>
                  <a:ext cx="1058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C50B865-3EE3-2182-D9B3-089ABC2CEC1B}"/>
                    </a:ext>
                  </a:extLst>
                </p14:cNvPr>
                <p14:cNvContentPartPr/>
                <p14:nvPr/>
              </p14:nvContentPartPr>
              <p14:xfrm>
                <a:off x="1824041" y="5677365"/>
                <a:ext cx="786960" cy="174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C50B865-3EE3-2182-D9B3-089ABC2CEC1B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815401" y="5668365"/>
                  <a:ext cx="804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1FCA846-83E6-4FC5-360F-EBE600609021}"/>
                    </a:ext>
                  </a:extLst>
                </p14:cNvPr>
                <p14:cNvContentPartPr/>
                <p14:nvPr/>
              </p14:nvContentPartPr>
              <p14:xfrm>
                <a:off x="1467641" y="5879325"/>
                <a:ext cx="221400" cy="1911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1FCA846-83E6-4FC5-360F-EBE600609021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458641" y="5870685"/>
                  <a:ext cx="239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9C2754F-89AC-8296-6A83-5069F0C7076C}"/>
                    </a:ext>
                  </a:extLst>
                </p14:cNvPr>
                <p14:cNvContentPartPr/>
                <p14:nvPr/>
              </p14:nvContentPartPr>
              <p14:xfrm>
                <a:off x="1798121" y="5914245"/>
                <a:ext cx="37440" cy="1180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9C2754F-89AC-8296-6A83-5069F0C7076C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789481" y="5905245"/>
                  <a:ext cx="55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5ADF0B0F-96A8-46FB-7539-AC098F4AF9E3}"/>
                    </a:ext>
                  </a:extLst>
                </p14:cNvPr>
                <p14:cNvContentPartPr/>
                <p14:nvPr/>
              </p14:nvContentPartPr>
              <p14:xfrm>
                <a:off x="1812521" y="5904885"/>
                <a:ext cx="159840" cy="226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5ADF0B0F-96A8-46FB-7539-AC098F4AF9E3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803521" y="5895885"/>
                  <a:ext cx="17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72DAB69-C1AD-4073-2BDD-D2110056D4D3}"/>
                    </a:ext>
                  </a:extLst>
                </p14:cNvPr>
                <p14:cNvContentPartPr/>
                <p14:nvPr/>
              </p14:nvContentPartPr>
              <p14:xfrm>
                <a:off x="1811801" y="5956005"/>
                <a:ext cx="146520" cy="1087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72DAB69-C1AD-4073-2BDD-D2110056D4D3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803161" y="5947005"/>
                  <a:ext cx="16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2E6F7CEE-1A65-84AA-0797-6990C865D2B7}"/>
                    </a:ext>
                  </a:extLst>
                </p14:cNvPr>
                <p14:cNvContentPartPr/>
                <p14:nvPr/>
              </p14:nvContentPartPr>
              <p14:xfrm>
                <a:off x="3066401" y="5604285"/>
                <a:ext cx="669600" cy="1216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2E6F7CEE-1A65-84AA-0797-6990C865D2B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3057401" y="5595645"/>
                  <a:ext cx="68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A682CC9-881D-D826-C9CB-BB26C1FAD085}"/>
                    </a:ext>
                  </a:extLst>
                </p14:cNvPr>
                <p14:cNvContentPartPr/>
                <p14:nvPr/>
              </p14:nvContentPartPr>
              <p14:xfrm>
                <a:off x="3195281" y="5820645"/>
                <a:ext cx="199800" cy="2012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A682CC9-881D-D826-C9CB-BB26C1FAD085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3186281" y="5812005"/>
                  <a:ext cx="217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DB6A198-A1C1-B835-CA69-B268CCBA85BD}"/>
                    </a:ext>
                  </a:extLst>
                </p14:cNvPr>
                <p14:cNvContentPartPr/>
                <p14:nvPr/>
              </p14:nvContentPartPr>
              <p14:xfrm>
                <a:off x="3448721" y="5787525"/>
                <a:ext cx="234360" cy="196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DB6A198-A1C1-B835-CA69-B268CCBA85BD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3440081" y="5778885"/>
                  <a:ext cx="252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DF174E2-59D6-E836-D5ED-3C51B2C4AFC2}"/>
                    </a:ext>
                  </a:extLst>
                </p14:cNvPr>
                <p14:cNvContentPartPr/>
                <p14:nvPr/>
              </p14:nvContentPartPr>
              <p14:xfrm>
                <a:off x="3575441" y="5938005"/>
                <a:ext cx="85320" cy="518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DF174E2-59D6-E836-D5ED-3C51B2C4AFC2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3566801" y="5929365"/>
                  <a:ext cx="102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A75F9EE-4F7B-D2EB-219E-FB7B5500400D}"/>
                    </a:ext>
                  </a:extLst>
                </p14:cNvPr>
                <p14:cNvContentPartPr/>
                <p14:nvPr/>
              </p14:nvContentPartPr>
              <p14:xfrm>
                <a:off x="1334081" y="5335005"/>
                <a:ext cx="58680" cy="842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A75F9EE-4F7B-D2EB-219E-FB7B5500400D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325081" y="5326005"/>
                  <a:ext cx="76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A7D9050-5F20-6394-E4C5-69A2906B7610}"/>
                    </a:ext>
                  </a:extLst>
                </p14:cNvPr>
                <p14:cNvContentPartPr/>
                <p14:nvPr/>
              </p14:nvContentPartPr>
              <p14:xfrm>
                <a:off x="1327961" y="5324925"/>
                <a:ext cx="73080" cy="867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A7D9050-5F20-6394-E4C5-69A2906B7610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318961" y="5315925"/>
                  <a:ext cx="9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AC519960-5828-3771-9B63-845A1855EBB0}"/>
                    </a:ext>
                  </a:extLst>
                </p14:cNvPr>
                <p14:cNvContentPartPr/>
                <p14:nvPr/>
              </p14:nvContentPartPr>
              <p14:xfrm>
                <a:off x="1738001" y="5329605"/>
                <a:ext cx="68400" cy="810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AC519960-5828-3771-9B63-845A1855EBB0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729001" y="5320965"/>
                  <a:ext cx="86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2398FCA-05FB-D8DB-85F2-059333AD6942}"/>
                    </a:ext>
                  </a:extLst>
                </p14:cNvPr>
                <p14:cNvContentPartPr/>
                <p14:nvPr/>
              </p14:nvContentPartPr>
              <p14:xfrm>
                <a:off x="2523161" y="5289285"/>
                <a:ext cx="48960" cy="986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2398FCA-05FB-D8DB-85F2-059333AD6942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514161" y="5280645"/>
                  <a:ext cx="66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3B1A211C-211E-72F9-1558-1913D41185FC}"/>
                    </a:ext>
                  </a:extLst>
                </p14:cNvPr>
                <p14:cNvContentPartPr/>
                <p14:nvPr/>
              </p14:nvContentPartPr>
              <p14:xfrm>
                <a:off x="3643121" y="5262285"/>
                <a:ext cx="74880" cy="1054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3B1A211C-211E-72F9-1558-1913D41185F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634121" y="5253285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C37E631-6EF0-A55A-C1DC-1AB8C4B40D7A}"/>
                    </a:ext>
                  </a:extLst>
                </p14:cNvPr>
                <p14:cNvContentPartPr/>
                <p14:nvPr/>
              </p14:nvContentPartPr>
              <p14:xfrm>
                <a:off x="3658961" y="5295045"/>
                <a:ext cx="35640" cy="597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C37E631-6EF0-A55A-C1DC-1AB8C4B40D7A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649961" y="5286405"/>
                  <a:ext cx="53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6F5C676-D311-CE94-74B5-36431EE099C3}"/>
                    </a:ext>
                  </a:extLst>
                </p14:cNvPr>
                <p14:cNvContentPartPr/>
                <p14:nvPr/>
              </p14:nvContentPartPr>
              <p14:xfrm>
                <a:off x="744761" y="6040245"/>
                <a:ext cx="3204360" cy="4140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6F5C676-D311-CE94-74B5-36431EE099C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736121" y="6031605"/>
                  <a:ext cx="322200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4" name="Gruppieren 623">
            <a:extLst>
              <a:ext uri="{FF2B5EF4-FFF2-40B4-BE49-F238E27FC236}">
                <a16:creationId xmlns:a16="http://schemas.microsoft.com/office/drawing/2014/main" id="{D989C264-4D01-E74D-6B77-D46F3988C924}"/>
              </a:ext>
            </a:extLst>
          </p:cNvPr>
          <p:cNvGrpSpPr/>
          <p:nvPr/>
        </p:nvGrpSpPr>
        <p:grpSpPr>
          <a:xfrm>
            <a:off x="2564561" y="6419325"/>
            <a:ext cx="2237760" cy="324000"/>
            <a:chOff x="2564561" y="6419325"/>
            <a:chExt cx="223776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8B5BE7E-5339-2F0F-80F3-D29384C6B2D3}"/>
                    </a:ext>
                  </a:extLst>
                </p14:cNvPr>
                <p14:cNvContentPartPr/>
                <p14:nvPr/>
              </p14:nvContentPartPr>
              <p14:xfrm>
                <a:off x="2564561" y="6479805"/>
                <a:ext cx="139320" cy="1944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8B5BE7E-5339-2F0F-80F3-D29384C6B2D3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2555561" y="6471165"/>
                  <a:ext cx="15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0430F29-8B84-161F-B30C-2299B85224FA}"/>
                    </a:ext>
                  </a:extLst>
                </p14:cNvPr>
                <p14:cNvContentPartPr/>
                <p14:nvPr/>
              </p14:nvContentPartPr>
              <p14:xfrm>
                <a:off x="2774801" y="6545685"/>
                <a:ext cx="114480" cy="1976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0430F29-8B84-161F-B30C-2299B85224FA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65801" y="6536685"/>
                  <a:ext cx="132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D638083-5055-ABD7-5445-A1BBD697EDA5}"/>
                    </a:ext>
                  </a:extLst>
                </p14:cNvPr>
                <p14:cNvContentPartPr/>
                <p14:nvPr/>
              </p14:nvContentPartPr>
              <p14:xfrm>
                <a:off x="2936441" y="6463605"/>
                <a:ext cx="342000" cy="1972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D638083-5055-ABD7-5445-A1BBD697EDA5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927441" y="6454605"/>
                  <a:ext cx="359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74FBFE9-358D-64DF-77AA-FDEFB53F9E17}"/>
                    </a:ext>
                  </a:extLst>
                </p14:cNvPr>
                <p14:cNvContentPartPr/>
                <p14:nvPr/>
              </p14:nvContentPartPr>
              <p14:xfrm>
                <a:off x="3214001" y="6515085"/>
                <a:ext cx="16920" cy="133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74FBFE9-358D-64DF-77AA-FDEFB53F9E17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205361" y="6506085"/>
                  <a:ext cx="34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B45C050-4E2E-7007-D89C-ABE525E49150}"/>
                    </a:ext>
                  </a:extLst>
                </p14:cNvPr>
                <p14:cNvContentPartPr/>
                <p14:nvPr/>
              </p14:nvContentPartPr>
              <p14:xfrm>
                <a:off x="3394361" y="6483765"/>
                <a:ext cx="347040" cy="1976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B45C050-4E2E-7007-D89C-ABE525E49150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385721" y="6475125"/>
                  <a:ext cx="364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58427FAD-19FC-1D60-89B5-D66CA7F1C277}"/>
                    </a:ext>
                  </a:extLst>
                </p14:cNvPr>
                <p14:cNvContentPartPr/>
                <p14:nvPr/>
              </p14:nvContentPartPr>
              <p14:xfrm>
                <a:off x="3748241" y="6474405"/>
                <a:ext cx="147240" cy="2091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58427FAD-19FC-1D60-89B5-D66CA7F1C277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739601" y="6465765"/>
                  <a:ext cx="164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35DDECC-8590-E79F-15B6-63E921C75072}"/>
                    </a:ext>
                  </a:extLst>
                </p14:cNvPr>
                <p14:cNvContentPartPr/>
                <p14:nvPr/>
              </p14:nvContentPartPr>
              <p14:xfrm>
                <a:off x="3890081" y="6455685"/>
                <a:ext cx="280440" cy="2163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35DDECC-8590-E79F-15B6-63E921C75072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881081" y="6446685"/>
                  <a:ext cx="298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320BFBA-3B22-38E7-8DC9-C7099508CB3A}"/>
                    </a:ext>
                  </a:extLst>
                </p14:cNvPr>
                <p14:cNvContentPartPr/>
                <p14:nvPr/>
              </p14:nvContentPartPr>
              <p14:xfrm>
                <a:off x="3734921" y="6419325"/>
                <a:ext cx="214200" cy="525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320BFBA-3B22-38E7-8DC9-C7099508CB3A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725921" y="6410325"/>
                  <a:ext cx="231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A04CB94-3489-EFC9-28E0-BDE236C91E9F}"/>
                    </a:ext>
                  </a:extLst>
                </p14:cNvPr>
                <p14:cNvContentPartPr/>
                <p14:nvPr/>
              </p14:nvContentPartPr>
              <p14:xfrm>
                <a:off x="4213361" y="6446325"/>
                <a:ext cx="133920" cy="2235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A04CB94-3489-EFC9-28E0-BDE236C91E9F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204361" y="6437685"/>
                  <a:ext cx="151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93576F8-FFCE-A434-3698-7CA924EE5A5F}"/>
                    </a:ext>
                  </a:extLst>
                </p14:cNvPr>
                <p14:cNvContentPartPr/>
                <p14:nvPr/>
              </p14:nvContentPartPr>
              <p14:xfrm>
                <a:off x="4390121" y="6544605"/>
                <a:ext cx="108720" cy="1281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93576F8-FFCE-A434-3698-7CA924EE5A5F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4381121" y="6535965"/>
                  <a:ext cx="126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45C977E6-FB0A-D138-49E2-43AAFF7292EF}"/>
                    </a:ext>
                  </a:extLst>
                </p14:cNvPr>
                <p14:cNvContentPartPr/>
                <p14:nvPr/>
              </p14:nvContentPartPr>
              <p14:xfrm>
                <a:off x="4494521" y="6472605"/>
                <a:ext cx="200880" cy="1954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45C977E6-FB0A-D138-49E2-43AAFF7292EF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4485521" y="6463605"/>
                  <a:ext cx="218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460CBE8-B992-671F-51BE-BF43BA130F7F}"/>
                    </a:ext>
                  </a:extLst>
                </p14:cNvPr>
                <p14:cNvContentPartPr/>
                <p14:nvPr/>
              </p14:nvContentPartPr>
              <p14:xfrm>
                <a:off x="4776401" y="6645765"/>
                <a:ext cx="25920" cy="3780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460CBE8-B992-671F-51BE-BF43BA130F7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767401" y="6636765"/>
                  <a:ext cx="43560" cy="5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697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4DD31F6-9E94-73AD-7EA3-CEEABE6EFCDF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17B3ED-02EF-EB17-8987-264A66B71BB8}"/>
              </a:ext>
            </a:extLst>
          </p:cNvPr>
          <p:cNvSpPr txBox="1"/>
          <p:nvPr/>
        </p:nvSpPr>
        <p:spPr>
          <a:xfrm>
            <a:off x="4521200" y="-5080"/>
            <a:ext cx="3302000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Monopol: Lineares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D4855954-137F-B08F-AD0A-6602A8C9BCFF}"/>
                  </a:ext>
                </a:extLst>
              </p:cNvPr>
              <p:cNvSpPr txBox="1"/>
              <p:nvPr/>
            </p:nvSpPr>
            <p:spPr>
              <a:xfrm>
                <a:off x="0" y="375920"/>
                <a:ext cx="3108960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𝑃𝐴𝐹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𝐵𝑥</m:t>
                      </m:r>
                    </m:oMath>
                  </m:oMathPara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D4855954-137F-B08F-AD0A-6602A8C9B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920"/>
                <a:ext cx="3108960" cy="436880"/>
              </a:xfrm>
              <a:prstGeom prst="rect">
                <a:avLst/>
              </a:prstGeom>
              <a:blipFill>
                <a:blip r:embed="rId3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4FF0394-A759-1B7F-24E6-13ABD6A25206}"/>
                  </a:ext>
                </a:extLst>
              </p:cNvPr>
              <p:cNvSpPr txBox="1"/>
              <p:nvPr/>
            </p:nvSpPr>
            <p:spPr>
              <a:xfrm>
                <a:off x="2997200" y="386080"/>
                <a:ext cx="3291842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Kosten</a:t>
                </a:r>
                <a14:m>
                  <m:oMath xmlns:m="http://schemas.openxmlformats.org/officeDocument/2006/math">
                    <m:r>
                      <a:rPr lang="de-DE" sz="22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de-DE" sz="22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sz="22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4FF0394-A759-1B7F-24E6-13ABD6A25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386080"/>
                <a:ext cx="3291842" cy="436880"/>
              </a:xfrm>
              <a:prstGeom prst="rect">
                <a:avLst/>
              </a:prstGeom>
              <a:blipFill>
                <a:blip r:embed="rId4"/>
                <a:stretch>
                  <a:fillRect l="-2407" t="-8333" b="-26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35FBC83-0902-940B-5B5E-DE36B5737D0F}"/>
                  </a:ext>
                </a:extLst>
              </p:cNvPr>
              <p:cNvSpPr txBox="1"/>
              <p:nvPr/>
            </p:nvSpPr>
            <p:spPr>
              <a:xfrm>
                <a:off x="8035554" y="0"/>
                <a:ext cx="4152636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Annahmen:	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rad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35FBC83-0902-940B-5B5E-DE36B573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554" y="0"/>
                <a:ext cx="4152636" cy="436880"/>
              </a:xfrm>
              <a:prstGeom prst="rect">
                <a:avLst/>
              </a:prstGeom>
              <a:blipFill>
                <a:blip r:embed="rId5"/>
                <a:stretch>
                  <a:fillRect l="-1909" t="-9722" b="-104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D71EC33-81A7-3D3D-14A6-2E2A039B2126}"/>
                  </a:ext>
                </a:extLst>
              </p:cNvPr>
              <p:cNvSpPr txBox="1"/>
              <p:nvPr/>
            </p:nvSpPr>
            <p:spPr>
              <a:xfrm>
                <a:off x="8483600" y="3561862"/>
                <a:ext cx="3708400" cy="695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Rechnen Sie das Beispiel: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=12,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=2,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D71EC33-81A7-3D3D-14A6-2E2A039B2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0" y="3561862"/>
                <a:ext cx="3708400" cy="695960"/>
              </a:xfrm>
              <a:prstGeom prst="rect">
                <a:avLst/>
              </a:prstGeom>
              <a:blipFill>
                <a:blip r:embed="rId6"/>
                <a:stretch>
                  <a:fillRect t="-5263" b="-157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B139D50B-02F4-64F7-D7D9-2D67856B0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950" y="819444"/>
            <a:ext cx="1300480" cy="18355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AA16F55-FB5B-1C3A-5706-42AC6D0B16B8}"/>
              </a:ext>
            </a:extLst>
          </p:cNvPr>
          <p:cNvSpPr txBox="1"/>
          <p:nvPr/>
        </p:nvSpPr>
        <p:spPr>
          <a:xfrm>
            <a:off x="10660380" y="2642645"/>
            <a:ext cx="15316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* 27. Juli 1924</a:t>
            </a:r>
          </a:p>
          <a:p>
            <a:pPr algn="ctr"/>
            <a:r>
              <a:rPr lang="de-DE" dirty="0"/>
              <a:t>(Newark, USA)</a:t>
            </a:r>
          </a:p>
          <a:p>
            <a:pPr algn="ctr"/>
            <a:r>
              <a:rPr lang="de-DE" dirty="0"/>
              <a:t>Ökonom</a:t>
            </a:r>
          </a:p>
          <a:p>
            <a:pPr algn="ctr"/>
            <a:r>
              <a:rPr lang="de-DE" sz="1000" dirty="0"/>
              <a:t>Quelle: UCLA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49D69BE-F3FD-D6CD-737F-37B00151868A}"/>
                  </a:ext>
                </a:extLst>
              </p14:cNvPr>
              <p14:cNvContentPartPr/>
              <p14:nvPr/>
            </p14:nvContentPartPr>
            <p14:xfrm>
              <a:off x="2004761" y="382125"/>
              <a:ext cx="740880" cy="25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49D69BE-F3FD-D6CD-737F-37B0015186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5761" y="373485"/>
                <a:ext cx="758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F74BEB6-0329-876B-1E27-DE59F5F77DD2}"/>
                  </a:ext>
                </a:extLst>
              </p14:cNvPr>
              <p14:cNvContentPartPr/>
              <p14:nvPr/>
            </p14:nvContentPartPr>
            <p14:xfrm>
              <a:off x="4961801" y="472485"/>
              <a:ext cx="825840" cy="61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F74BEB6-0329-876B-1E27-DE59F5F77D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801" y="463485"/>
                <a:ext cx="843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8B05A30-484A-BC4E-B67F-1B1D2FBE2187}"/>
                  </a:ext>
                </a:extLst>
              </p14:cNvPr>
              <p14:cNvContentPartPr/>
              <p14:nvPr/>
            </p14:nvContentPartPr>
            <p14:xfrm>
              <a:off x="10005401" y="763365"/>
              <a:ext cx="1950840" cy="1285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8B05A30-484A-BC4E-B67F-1B1D2FBE21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96401" y="754725"/>
                <a:ext cx="1968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9DE87F0-2DF6-B3C4-EFD9-802651087B31}"/>
                  </a:ext>
                </a:extLst>
              </p14:cNvPr>
              <p14:cNvContentPartPr/>
              <p14:nvPr/>
            </p14:nvContentPartPr>
            <p14:xfrm>
              <a:off x="6296681" y="1151085"/>
              <a:ext cx="137520" cy="61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9DE87F0-2DF6-B3C4-EFD9-802651087B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8041" y="1142085"/>
                <a:ext cx="155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223AE612-C77C-AFE9-F4EE-2752F61E752E}"/>
                  </a:ext>
                </a:extLst>
              </p14:cNvPr>
              <p14:cNvContentPartPr/>
              <p14:nvPr/>
            </p14:nvContentPartPr>
            <p14:xfrm>
              <a:off x="5718161" y="1312365"/>
              <a:ext cx="402840" cy="273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223AE612-C77C-AFE9-F4EE-2752F61E75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9161" y="1303725"/>
                <a:ext cx="420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8BC5F0E-25E8-93D0-F8D5-9B2C31545A2E}"/>
                  </a:ext>
                </a:extLst>
              </p14:cNvPr>
              <p14:cNvContentPartPr/>
              <p14:nvPr/>
            </p14:nvContentPartPr>
            <p14:xfrm>
              <a:off x="1007921" y="716565"/>
              <a:ext cx="1847880" cy="1393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8BC5F0E-25E8-93D0-F8D5-9B2C31545A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8921" y="707925"/>
                <a:ext cx="18655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841BD154-92C1-FE0E-6494-59F99910DCF5}"/>
                  </a:ext>
                </a:extLst>
              </p14:cNvPr>
              <p14:cNvContentPartPr/>
              <p14:nvPr/>
            </p14:nvContentPartPr>
            <p14:xfrm>
              <a:off x="10975601" y="306885"/>
              <a:ext cx="960840" cy="4719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841BD154-92C1-FE0E-6494-59F99910DC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66961" y="298245"/>
                <a:ext cx="97848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3016F0A4-AB1F-AC3B-4A1C-76EA2FBCD0EE}"/>
                  </a:ext>
                </a:extLst>
              </p14:cNvPr>
              <p14:cNvContentPartPr/>
              <p14:nvPr/>
            </p14:nvContentPartPr>
            <p14:xfrm>
              <a:off x="2946521" y="2092485"/>
              <a:ext cx="378720" cy="6048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3016F0A4-AB1F-AC3B-4A1C-76EA2FBCD0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7881" y="2083845"/>
                <a:ext cx="396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2932768F-2367-91C4-5A8F-57EB0D4B9646}"/>
                  </a:ext>
                </a:extLst>
              </p14:cNvPr>
              <p14:cNvContentPartPr/>
              <p14:nvPr/>
            </p14:nvContentPartPr>
            <p14:xfrm>
              <a:off x="6481361" y="2312805"/>
              <a:ext cx="157680" cy="2232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2932768F-2367-91C4-5A8F-57EB0D4B964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2361" y="2304165"/>
                <a:ext cx="1753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898D7802-7E77-47F6-85E8-41B165099533}"/>
                  </a:ext>
                </a:extLst>
              </p14:cNvPr>
              <p14:cNvContentPartPr/>
              <p14:nvPr/>
            </p14:nvContentPartPr>
            <p14:xfrm>
              <a:off x="5347001" y="2173845"/>
              <a:ext cx="673200" cy="67572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898D7802-7E77-47F6-85E8-41B1650995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38361" y="2165205"/>
                <a:ext cx="69084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3B39E963-EBE1-CF31-94DD-3F8900089754}"/>
                  </a:ext>
                </a:extLst>
              </p14:cNvPr>
              <p14:cNvContentPartPr/>
              <p14:nvPr/>
            </p14:nvContentPartPr>
            <p14:xfrm>
              <a:off x="5431241" y="2519805"/>
              <a:ext cx="216360" cy="3283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3B39E963-EBE1-CF31-94DD-3F890008975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22601" y="2510805"/>
                <a:ext cx="2340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33DCE0DC-F9DA-3E4C-B9B3-8811449953E4}"/>
                  </a:ext>
                </a:extLst>
              </p14:cNvPr>
              <p14:cNvContentPartPr/>
              <p14:nvPr/>
            </p14:nvContentPartPr>
            <p14:xfrm>
              <a:off x="526961" y="3455445"/>
              <a:ext cx="1371960" cy="72756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33DCE0DC-F9DA-3E4C-B9B3-8811449953E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7961" y="3446805"/>
                <a:ext cx="138960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59B9D117-DAA4-1915-BFD7-26CFCA9360ED}"/>
                  </a:ext>
                </a:extLst>
              </p14:cNvPr>
              <p14:cNvContentPartPr/>
              <p14:nvPr/>
            </p14:nvContentPartPr>
            <p14:xfrm>
              <a:off x="528041" y="4533645"/>
              <a:ext cx="67320" cy="9972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59B9D117-DAA4-1915-BFD7-26CFCA9360E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9401" y="4524645"/>
                <a:ext cx="849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F0076A7C-71B1-6C79-FDFD-6932B66D2CD5}"/>
                  </a:ext>
                </a:extLst>
              </p14:cNvPr>
              <p14:cNvContentPartPr/>
              <p14:nvPr/>
            </p14:nvContentPartPr>
            <p14:xfrm>
              <a:off x="552161" y="3185805"/>
              <a:ext cx="1564200" cy="148356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F0076A7C-71B1-6C79-FDFD-6932B66D2C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521" y="3177165"/>
                <a:ext cx="1581840" cy="15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5EF24A3E-7D0A-937E-9FAA-E04C0836229C}"/>
                  </a:ext>
                </a:extLst>
              </p14:cNvPr>
              <p14:cNvContentPartPr/>
              <p14:nvPr/>
            </p14:nvContentPartPr>
            <p14:xfrm>
              <a:off x="5448881" y="513525"/>
              <a:ext cx="272160" cy="32724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5EF24A3E-7D0A-937E-9FAA-E04C083622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40241" y="504885"/>
                <a:ext cx="289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A71BCB0F-3395-6961-A492-D263567809AC}"/>
                  </a:ext>
                </a:extLst>
              </p14:cNvPr>
              <p14:cNvContentPartPr/>
              <p14:nvPr/>
            </p14:nvContentPartPr>
            <p14:xfrm>
              <a:off x="3690281" y="1597485"/>
              <a:ext cx="844200" cy="70920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A71BCB0F-3395-6961-A492-D263567809A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81281" y="1588485"/>
                <a:ext cx="86184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14BAFC9F-86EA-6F2E-B996-E4427D19CEB1}"/>
                  </a:ext>
                </a:extLst>
              </p14:cNvPr>
              <p14:cNvContentPartPr/>
              <p14:nvPr/>
            </p14:nvContentPartPr>
            <p14:xfrm>
              <a:off x="1465481" y="4492245"/>
              <a:ext cx="32400" cy="16308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14BAFC9F-86EA-6F2E-B996-E4427D19CE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56841" y="4483245"/>
                <a:ext cx="50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6507A96B-F5D6-9618-BA0C-0E36DE6729F0}"/>
                  </a:ext>
                </a:extLst>
              </p14:cNvPr>
              <p14:cNvContentPartPr/>
              <p14:nvPr/>
            </p14:nvContentPartPr>
            <p14:xfrm>
              <a:off x="5112281" y="714405"/>
              <a:ext cx="1147320" cy="76860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6507A96B-F5D6-9618-BA0C-0E36DE6729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03641" y="705405"/>
                <a:ext cx="116496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F42F060B-A3A3-D95F-8342-268DDF17CC99}"/>
                  </a:ext>
                </a:extLst>
              </p14:cNvPr>
              <p14:cNvContentPartPr/>
              <p14:nvPr/>
            </p14:nvContentPartPr>
            <p14:xfrm>
              <a:off x="4836161" y="1395525"/>
              <a:ext cx="18720" cy="1440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F42F060B-A3A3-D95F-8342-268DDF17CC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27521" y="1386885"/>
                <a:ext cx="363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48968FD6-9628-7B1F-AB6F-76E3A56D20A1}"/>
                  </a:ext>
                </a:extLst>
              </p14:cNvPr>
              <p14:cNvContentPartPr/>
              <p14:nvPr/>
            </p14:nvContentPartPr>
            <p14:xfrm>
              <a:off x="5689721" y="955245"/>
              <a:ext cx="148320" cy="40284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48968FD6-9628-7B1F-AB6F-76E3A56D20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80721" y="946605"/>
                <a:ext cx="1659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6E8AF2E1-B251-C68F-FDC8-F50ECCCC3905}"/>
                  </a:ext>
                </a:extLst>
              </p14:cNvPr>
              <p14:cNvContentPartPr/>
              <p14:nvPr/>
            </p14:nvContentPartPr>
            <p14:xfrm>
              <a:off x="3992681" y="4136565"/>
              <a:ext cx="58680" cy="71640"/>
            </p14:xfrm>
          </p:contentPart>
        </mc:Choice>
        <mc:Fallback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6E8AF2E1-B251-C68F-FDC8-F50ECCCC390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83681" y="4127925"/>
                <a:ext cx="7632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9" name="Gruppieren 768">
            <a:extLst>
              <a:ext uri="{FF2B5EF4-FFF2-40B4-BE49-F238E27FC236}">
                <a16:creationId xmlns:a16="http://schemas.microsoft.com/office/drawing/2014/main" id="{698951B7-C639-05DF-6D92-86ADD5C0B583}"/>
              </a:ext>
            </a:extLst>
          </p:cNvPr>
          <p:cNvGrpSpPr/>
          <p:nvPr/>
        </p:nvGrpSpPr>
        <p:grpSpPr>
          <a:xfrm>
            <a:off x="5200121" y="6065085"/>
            <a:ext cx="302400" cy="624600"/>
            <a:chOff x="5200121" y="6065085"/>
            <a:chExt cx="30240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F6C86559-BCB8-623A-9632-EB72F76D6A25}"/>
                    </a:ext>
                  </a:extLst>
                </p14:cNvPr>
                <p14:cNvContentPartPr/>
                <p14:nvPr/>
              </p14:nvContentPartPr>
              <p14:xfrm>
                <a:off x="5260241" y="6065085"/>
                <a:ext cx="9720" cy="14688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F6C86559-BCB8-623A-9632-EB72F76D6A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51241" y="6056085"/>
                  <a:ext cx="27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92E70ADC-9CB8-D7EF-CAB4-D059EC362C0E}"/>
                    </a:ext>
                  </a:extLst>
                </p14:cNvPr>
                <p14:cNvContentPartPr/>
                <p14:nvPr/>
              </p14:nvContentPartPr>
              <p14:xfrm>
                <a:off x="5200481" y="6265605"/>
                <a:ext cx="70920" cy="1886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92E70ADC-9CB8-D7EF-CAB4-D059EC362C0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91481" y="6256965"/>
                  <a:ext cx="88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5221555F-EA5F-BBFB-CC6E-59F270F90EB3}"/>
                    </a:ext>
                  </a:extLst>
                </p14:cNvPr>
                <p14:cNvContentPartPr/>
                <p14:nvPr/>
              </p14:nvContentPartPr>
              <p14:xfrm>
                <a:off x="5271401" y="6291525"/>
                <a:ext cx="40680" cy="1159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5221555F-EA5F-BBFB-CC6E-59F270F90E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62761" y="6282525"/>
                  <a:ext cx="5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1CAFA6F-C184-8290-0EA0-36B039CEA9C8}"/>
                    </a:ext>
                  </a:extLst>
                </p14:cNvPr>
                <p14:cNvContentPartPr/>
                <p14:nvPr/>
              </p14:nvContentPartPr>
              <p14:xfrm>
                <a:off x="5245121" y="6336525"/>
                <a:ext cx="71640" cy="392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1CAFA6F-C184-8290-0EA0-36B039CEA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36121" y="6327525"/>
                  <a:ext cx="89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94DA09C-72B9-0525-BB8B-697B2BD3B991}"/>
                    </a:ext>
                  </a:extLst>
                </p14:cNvPr>
                <p14:cNvContentPartPr/>
                <p14:nvPr/>
              </p14:nvContentPartPr>
              <p14:xfrm>
                <a:off x="5200121" y="6390165"/>
                <a:ext cx="191520" cy="1710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94DA09C-72B9-0525-BB8B-697B2BD3B9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91481" y="6381165"/>
                  <a:ext cx="209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561BABA9-F2C9-126F-BDDE-C92854663978}"/>
                    </a:ext>
                  </a:extLst>
                </p14:cNvPr>
                <p14:cNvContentPartPr/>
                <p14:nvPr/>
              </p14:nvContentPartPr>
              <p14:xfrm>
                <a:off x="5261681" y="6548565"/>
                <a:ext cx="86760" cy="1393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561BABA9-F2C9-126F-BDDE-C928546639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52681" y="6539925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2ACB7012-202D-0951-3A39-EA3FBEADDCDF}"/>
                    </a:ext>
                  </a:extLst>
                </p14:cNvPr>
                <p14:cNvContentPartPr/>
                <p14:nvPr/>
              </p14:nvContentPartPr>
              <p14:xfrm>
                <a:off x="5390201" y="6502125"/>
                <a:ext cx="34200" cy="1278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2ACB7012-202D-0951-3A39-EA3FBEADDC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81561" y="6493125"/>
                  <a:ext cx="5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3956DD63-A488-DE42-4318-491C61070685}"/>
                    </a:ext>
                  </a:extLst>
                </p14:cNvPr>
                <p14:cNvContentPartPr/>
                <p14:nvPr/>
              </p14:nvContentPartPr>
              <p14:xfrm>
                <a:off x="5343401" y="6479805"/>
                <a:ext cx="159120" cy="20988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3956DD63-A488-DE42-4318-491C610706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4401" y="6471165"/>
                  <a:ext cx="17676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27C7E551-81FB-0AE2-68A7-237270C01FBE}"/>
                  </a:ext>
                </a:extLst>
              </p14:cNvPr>
              <p14:cNvContentPartPr/>
              <p14:nvPr/>
            </p14:nvContentPartPr>
            <p14:xfrm>
              <a:off x="1357481" y="4627245"/>
              <a:ext cx="307800" cy="473760"/>
            </p14:xfrm>
          </p:contentPart>
        </mc:Choice>
        <mc:Fallback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27C7E551-81FB-0AE2-68A7-237270C01F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48481" y="4618605"/>
                <a:ext cx="3254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FCF7FCDF-9653-67D8-CFEB-8C3513F4B845}"/>
                  </a:ext>
                </a:extLst>
              </p14:cNvPr>
              <p14:cNvContentPartPr/>
              <p14:nvPr/>
            </p14:nvContentPartPr>
            <p14:xfrm>
              <a:off x="4039841" y="4177245"/>
              <a:ext cx="1221840" cy="1940760"/>
            </p14:xfrm>
          </p:contentPart>
        </mc:Choice>
        <mc:Fallback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FCF7FCDF-9653-67D8-CFEB-8C3513F4B84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31201" y="4168245"/>
                <a:ext cx="1239480" cy="19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A14C5D91-7BA8-9ED9-D8E4-6BA6068C39BF}"/>
              </a:ext>
            </a:extLst>
          </p:cNvPr>
          <p:cNvGrpSpPr/>
          <p:nvPr/>
        </p:nvGrpSpPr>
        <p:grpSpPr>
          <a:xfrm>
            <a:off x="5233961" y="5908485"/>
            <a:ext cx="340920" cy="126360"/>
            <a:chOff x="5233961" y="5908485"/>
            <a:chExt cx="34092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F55B76D3-3AE4-AFBF-526E-12C1A30BC520}"/>
                    </a:ext>
                  </a:extLst>
                </p14:cNvPr>
                <p14:cNvContentPartPr/>
                <p14:nvPr/>
              </p14:nvContentPartPr>
              <p14:xfrm>
                <a:off x="5233961" y="5969325"/>
                <a:ext cx="81720" cy="140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F55B76D3-3AE4-AFBF-526E-12C1A30BC5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25321" y="5960685"/>
                  <a:ext cx="9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3175D5EC-F56C-7AB5-F5E7-66D6C3C9A3DA}"/>
                    </a:ext>
                  </a:extLst>
                </p14:cNvPr>
                <p14:cNvContentPartPr/>
                <p14:nvPr/>
              </p14:nvContentPartPr>
              <p14:xfrm>
                <a:off x="5334401" y="5908485"/>
                <a:ext cx="107280" cy="1263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3175D5EC-F56C-7AB5-F5E7-66D6C3C9A3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25401" y="5899845"/>
                  <a:ext cx="124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9C3C347D-C61B-E998-EB84-8E253E2FF606}"/>
                    </a:ext>
                  </a:extLst>
                </p14:cNvPr>
                <p14:cNvContentPartPr/>
                <p14:nvPr/>
              </p14:nvContentPartPr>
              <p14:xfrm>
                <a:off x="5497841" y="5950965"/>
                <a:ext cx="8280" cy="590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9C3C347D-C61B-E998-EB84-8E253E2FF6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89201" y="5942325"/>
                  <a:ext cx="25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7E5D41A5-64C3-A76B-CBB2-2F9BF3A96B1A}"/>
                    </a:ext>
                  </a:extLst>
                </p14:cNvPr>
                <p14:cNvContentPartPr/>
                <p14:nvPr/>
              </p14:nvContentPartPr>
              <p14:xfrm>
                <a:off x="5493161" y="5930805"/>
                <a:ext cx="81720" cy="97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7E5D41A5-64C3-A76B-CBB2-2F9BF3A96B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4521" y="5922165"/>
                  <a:ext cx="9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1C5CAC5B-3693-9F8C-A820-3654605C605A}"/>
                    </a:ext>
                  </a:extLst>
                </p14:cNvPr>
                <p14:cNvContentPartPr/>
                <p14:nvPr/>
              </p14:nvContentPartPr>
              <p14:xfrm>
                <a:off x="5493161" y="5975085"/>
                <a:ext cx="75240" cy="5616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1C5CAC5B-3693-9F8C-A820-3654605C60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84521" y="5966445"/>
                  <a:ext cx="9288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51CC860C-7F8A-BA0D-9DA8-69777AC403A0}"/>
                  </a:ext>
                </a:extLst>
              </p14:cNvPr>
              <p14:cNvContentPartPr/>
              <p14:nvPr/>
            </p14:nvContentPartPr>
            <p14:xfrm>
              <a:off x="6296681" y="2073405"/>
              <a:ext cx="29520" cy="7200"/>
            </p14:xfrm>
          </p:contentPart>
        </mc:Choice>
        <mc:Fallback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51CC860C-7F8A-BA0D-9DA8-69777AC403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88041" y="2064765"/>
                <a:ext cx="47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FC176FE4-27DF-10B0-EB59-B467AC52819A}"/>
                  </a:ext>
                </a:extLst>
              </p14:cNvPr>
              <p14:cNvContentPartPr/>
              <p14:nvPr/>
            </p14:nvContentPartPr>
            <p14:xfrm>
              <a:off x="6444641" y="1300845"/>
              <a:ext cx="339120" cy="5616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FC176FE4-27DF-10B0-EB59-B467AC5281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36001" y="1292205"/>
                <a:ext cx="35676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4" name="Gruppieren 783">
            <a:extLst>
              <a:ext uri="{FF2B5EF4-FFF2-40B4-BE49-F238E27FC236}">
                <a16:creationId xmlns:a16="http://schemas.microsoft.com/office/drawing/2014/main" id="{C660C211-3C50-86AC-29F1-72A24EB27812}"/>
              </a:ext>
            </a:extLst>
          </p:cNvPr>
          <p:cNvGrpSpPr/>
          <p:nvPr/>
        </p:nvGrpSpPr>
        <p:grpSpPr>
          <a:xfrm>
            <a:off x="4110041" y="5268765"/>
            <a:ext cx="2725560" cy="269280"/>
            <a:chOff x="4110041" y="5268765"/>
            <a:chExt cx="272556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BF6E2367-F9B2-EFAD-B62A-149A295CDF4B}"/>
                    </a:ext>
                  </a:extLst>
                </p14:cNvPr>
                <p14:cNvContentPartPr/>
                <p14:nvPr/>
              </p14:nvContentPartPr>
              <p14:xfrm>
                <a:off x="4110041" y="5461365"/>
                <a:ext cx="2189520" cy="766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BF6E2367-F9B2-EFAD-B62A-149A295CDF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1041" y="5452365"/>
                  <a:ext cx="2207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C5172047-0D32-A377-1AC2-86497E42D800}"/>
                    </a:ext>
                  </a:extLst>
                </p14:cNvPr>
                <p14:cNvContentPartPr/>
                <p14:nvPr/>
              </p14:nvContentPartPr>
              <p14:xfrm>
                <a:off x="6409001" y="5273445"/>
                <a:ext cx="186840" cy="23292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C5172047-0D32-A377-1AC2-86497E42D8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00001" y="5264805"/>
                  <a:ext cx="204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A57222A-0DD5-0FF1-01D0-ADB1E86F66DE}"/>
                    </a:ext>
                  </a:extLst>
                </p14:cNvPr>
                <p14:cNvContentPartPr/>
                <p14:nvPr/>
              </p14:nvContentPartPr>
              <p14:xfrm>
                <a:off x="6648041" y="5268765"/>
                <a:ext cx="153720" cy="16848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A57222A-0DD5-0FF1-01D0-ADB1E86F66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39401" y="5260125"/>
                  <a:ext cx="171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29EAAB3-A737-8CB1-5884-0648B8852323}"/>
                    </a:ext>
                  </a:extLst>
                </p14:cNvPr>
                <p14:cNvContentPartPr/>
                <p14:nvPr/>
              </p14:nvContentPartPr>
              <p14:xfrm>
                <a:off x="6731201" y="5354805"/>
                <a:ext cx="104400" cy="5616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29EAAB3-A737-8CB1-5884-0648B88523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22201" y="5346165"/>
                  <a:ext cx="1220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7" name="Gruppieren 786">
            <a:extLst>
              <a:ext uri="{FF2B5EF4-FFF2-40B4-BE49-F238E27FC236}">
                <a16:creationId xmlns:a16="http://schemas.microsoft.com/office/drawing/2014/main" id="{FCD3EA80-3903-028D-70E3-1AD821A3D9AB}"/>
              </a:ext>
            </a:extLst>
          </p:cNvPr>
          <p:cNvGrpSpPr/>
          <p:nvPr/>
        </p:nvGrpSpPr>
        <p:grpSpPr>
          <a:xfrm>
            <a:off x="3774521" y="5463525"/>
            <a:ext cx="198720" cy="189720"/>
            <a:chOff x="3774521" y="5463525"/>
            <a:chExt cx="1987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8646FFF5-1B99-60D2-8C0E-9DD32F76E88C}"/>
                    </a:ext>
                  </a:extLst>
                </p14:cNvPr>
                <p14:cNvContentPartPr/>
                <p14:nvPr/>
              </p14:nvContentPartPr>
              <p14:xfrm>
                <a:off x="3774521" y="5463525"/>
                <a:ext cx="96120" cy="1688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8646FFF5-1B99-60D2-8C0E-9DD32F76E8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65521" y="5454525"/>
                  <a:ext cx="113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03B2ACE5-4E44-9820-95A3-EB6D8183DCFE}"/>
                    </a:ext>
                  </a:extLst>
                </p14:cNvPr>
                <p14:cNvContentPartPr/>
                <p14:nvPr/>
              </p14:nvContentPartPr>
              <p14:xfrm>
                <a:off x="3896201" y="5528685"/>
                <a:ext cx="77040" cy="12456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03B2ACE5-4E44-9820-95A3-EB6D8183DC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87561" y="5519685"/>
                  <a:ext cx="946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987C2C35-F75E-7B78-80F9-7CEFFA8A4ECF}"/>
                  </a:ext>
                </a:extLst>
              </p14:cNvPr>
              <p14:cNvContentPartPr/>
              <p14:nvPr/>
            </p14:nvContentPartPr>
            <p14:xfrm>
              <a:off x="4011401" y="5506725"/>
              <a:ext cx="129240" cy="37080"/>
            </p14:xfrm>
          </p:contentPart>
        </mc:Choice>
        <mc:Fallback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987C2C35-F75E-7B78-80F9-7CEFFA8A4EC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02401" y="5497725"/>
                <a:ext cx="146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384F8EA3-0205-439C-64D0-6F92EAE810FC}"/>
                  </a:ext>
                </a:extLst>
              </p14:cNvPr>
              <p14:cNvContentPartPr/>
              <p14:nvPr/>
            </p14:nvContentPartPr>
            <p14:xfrm>
              <a:off x="11575361" y="2939205"/>
              <a:ext cx="502200" cy="44640"/>
            </p14:xfrm>
          </p:contentPart>
        </mc:Choice>
        <mc:Fallback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384F8EA3-0205-439C-64D0-6F92EAE810F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566361" y="2930205"/>
                <a:ext cx="51984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8" name="Gruppieren 887">
            <a:extLst>
              <a:ext uri="{FF2B5EF4-FFF2-40B4-BE49-F238E27FC236}">
                <a16:creationId xmlns:a16="http://schemas.microsoft.com/office/drawing/2014/main" id="{4616CB33-FDCB-1C8F-7436-ED93EB062E11}"/>
              </a:ext>
            </a:extLst>
          </p:cNvPr>
          <p:cNvGrpSpPr/>
          <p:nvPr/>
        </p:nvGrpSpPr>
        <p:grpSpPr>
          <a:xfrm>
            <a:off x="35201" y="196725"/>
            <a:ext cx="11879640" cy="6661080"/>
            <a:chOff x="35201" y="196725"/>
            <a:chExt cx="11879640" cy="66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C483D71-0548-3A9C-9A48-0FB2BE36F049}"/>
                    </a:ext>
                  </a:extLst>
                </p14:cNvPr>
                <p14:cNvContentPartPr/>
                <p14:nvPr/>
              </p14:nvContentPartPr>
              <p14:xfrm>
                <a:off x="10578161" y="428205"/>
                <a:ext cx="231480" cy="33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C483D71-0548-3A9C-9A48-0FB2BE36F0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69161" y="419205"/>
                  <a:ext cx="249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DB0CA84-1897-827D-C66A-8F260BF25C39}"/>
                    </a:ext>
                  </a:extLst>
                </p14:cNvPr>
                <p14:cNvContentPartPr/>
                <p14:nvPr/>
              </p14:nvContentPartPr>
              <p14:xfrm>
                <a:off x="10665641" y="424965"/>
                <a:ext cx="542520" cy="65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DB0CA84-1897-827D-C66A-8F260BF25C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56641" y="415965"/>
                  <a:ext cx="56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7819DCE-75D0-C150-0009-E7B608376755}"/>
                    </a:ext>
                  </a:extLst>
                </p14:cNvPr>
                <p14:cNvContentPartPr/>
                <p14:nvPr/>
              </p14:nvContentPartPr>
              <p14:xfrm>
                <a:off x="10002881" y="383205"/>
                <a:ext cx="1215000" cy="119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7819DCE-75D0-C150-0009-E7B6083767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94241" y="374205"/>
                  <a:ext cx="1232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10A2C06-725B-48B3-3E2E-B375E8E07BD7}"/>
                    </a:ext>
                  </a:extLst>
                </p14:cNvPr>
                <p14:cNvContentPartPr/>
                <p14:nvPr/>
              </p14:nvContentPartPr>
              <p14:xfrm>
                <a:off x="4802321" y="383565"/>
                <a:ext cx="18720" cy="76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10A2C06-725B-48B3-3E2E-B375E8E07B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3681" y="374565"/>
                  <a:ext cx="36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E33694A-1912-70CB-A7F8-5E18152C638B}"/>
                    </a:ext>
                  </a:extLst>
                </p14:cNvPr>
                <p14:cNvContentPartPr/>
                <p14:nvPr/>
              </p14:nvContentPartPr>
              <p14:xfrm>
                <a:off x="4752281" y="350445"/>
                <a:ext cx="85320" cy="29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33694A-1912-70CB-A7F8-5E18152C63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43641" y="341805"/>
                  <a:ext cx="102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1CCEEE-4DC7-8487-9D7F-BF3598C3BB72}"/>
                    </a:ext>
                  </a:extLst>
                </p14:cNvPr>
                <p14:cNvContentPartPr/>
                <p14:nvPr/>
              </p14:nvContentPartPr>
              <p14:xfrm>
                <a:off x="4781441" y="373845"/>
                <a:ext cx="121320" cy="98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1CCEEE-4DC7-8487-9D7F-BF3598C3BB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72801" y="365205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55F816-BAF8-5402-EEFE-DA46EAB517C4}"/>
                    </a:ext>
                  </a:extLst>
                </p14:cNvPr>
                <p14:cNvContentPartPr/>
                <p14:nvPr/>
              </p14:nvContentPartPr>
              <p14:xfrm>
                <a:off x="4952441" y="381765"/>
                <a:ext cx="98640" cy="112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55F816-BAF8-5402-EEFE-DA46EAB517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43801" y="373125"/>
                  <a:ext cx="116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E23985A-EFDC-2916-4A53-5A4CC2293DF0}"/>
                    </a:ext>
                  </a:extLst>
                </p14:cNvPr>
                <p14:cNvContentPartPr/>
                <p14:nvPr/>
              </p14:nvContentPartPr>
              <p14:xfrm>
                <a:off x="5070161" y="326685"/>
                <a:ext cx="70920" cy="122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E23985A-EFDC-2916-4A53-5A4CC2293D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61161" y="317685"/>
                  <a:ext cx="88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C074F4-3E6B-FF13-EBAC-4B0E712015A7}"/>
                    </a:ext>
                  </a:extLst>
                </p14:cNvPr>
                <p14:cNvContentPartPr/>
                <p14:nvPr/>
              </p14:nvContentPartPr>
              <p14:xfrm>
                <a:off x="5117321" y="407685"/>
                <a:ext cx="52920" cy="30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C074F4-3E6B-FF13-EBAC-4B0E712015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08681" y="399045"/>
                  <a:ext cx="7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9B70157-CA8A-2CAE-0E89-A29B040A3080}"/>
                    </a:ext>
                  </a:extLst>
                </p14:cNvPr>
                <p14:cNvContentPartPr/>
                <p14:nvPr/>
              </p14:nvContentPartPr>
              <p14:xfrm>
                <a:off x="5490641" y="403005"/>
                <a:ext cx="70200" cy="52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9B70157-CA8A-2CAE-0E89-A29B040A30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82001" y="394365"/>
                  <a:ext cx="87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340BCA-618A-D930-6E1D-F91BA5D1244F}"/>
                    </a:ext>
                  </a:extLst>
                </p14:cNvPr>
                <p14:cNvContentPartPr/>
                <p14:nvPr/>
              </p14:nvContentPartPr>
              <p14:xfrm>
                <a:off x="5606201" y="405885"/>
                <a:ext cx="92520" cy="45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340BCA-618A-D930-6E1D-F91BA5D124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97561" y="396885"/>
                  <a:ext cx="110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D5235F5-9A08-1715-3A70-9DEA19DF7E9B}"/>
                    </a:ext>
                  </a:extLst>
                </p14:cNvPr>
                <p14:cNvContentPartPr/>
                <p14:nvPr/>
              </p14:nvContentPartPr>
              <p14:xfrm>
                <a:off x="5732921" y="349365"/>
                <a:ext cx="11880" cy="98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D5235F5-9A08-1715-3A70-9DEA19DF7E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23921" y="340725"/>
                  <a:ext cx="2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B9036D4-B218-955A-E402-E6FBDEF1EBAB}"/>
                    </a:ext>
                  </a:extLst>
                </p14:cNvPr>
                <p14:cNvContentPartPr/>
                <p14:nvPr/>
              </p14:nvContentPartPr>
              <p14:xfrm>
                <a:off x="5789081" y="357645"/>
                <a:ext cx="155520" cy="93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B9036D4-B218-955A-E402-E6FBDEF1EB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80441" y="348645"/>
                  <a:ext cx="173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C97761-D410-6F9B-58A5-1B8CCA0F77C3}"/>
                    </a:ext>
                  </a:extLst>
                </p14:cNvPr>
                <p14:cNvContentPartPr/>
                <p14:nvPr/>
              </p14:nvContentPartPr>
              <p14:xfrm>
                <a:off x="5970881" y="314445"/>
                <a:ext cx="6480" cy="106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C97761-D410-6F9B-58A5-1B8CCA0F77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61881" y="305805"/>
                  <a:ext cx="2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94288C-9670-3A87-322A-1A50C4AAF8A6}"/>
                    </a:ext>
                  </a:extLst>
                </p14:cNvPr>
                <p14:cNvContentPartPr/>
                <p14:nvPr/>
              </p14:nvContentPartPr>
              <p14:xfrm>
                <a:off x="6006881" y="399405"/>
                <a:ext cx="156960" cy="37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94288C-9670-3A87-322A-1A50C4AAF8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97881" y="390405"/>
                  <a:ext cx="174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AE3EBFD-94EF-9C2F-71D2-591E5314773F}"/>
                    </a:ext>
                  </a:extLst>
                </p14:cNvPr>
                <p14:cNvContentPartPr/>
                <p14:nvPr/>
              </p14:nvContentPartPr>
              <p14:xfrm>
                <a:off x="6213161" y="323085"/>
                <a:ext cx="82440" cy="105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AE3EBFD-94EF-9C2F-71D2-591E531477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04161" y="314085"/>
                  <a:ext cx="100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E0ADA9-7854-B196-AD4E-C9CF15105354}"/>
                    </a:ext>
                  </a:extLst>
                </p14:cNvPr>
                <p14:cNvContentPartPr/>
                <p14:nvPr/>
              </p14:nvContentPartPr>
              <p14:xfrm>
                <a:off x="6243041" y="409845"/>
                <a:ext cx="36360" cy="2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E0ADA9-7854-B196-AD4E-C9CF151053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34401" y="401205"/>
                  <a:ext cx="54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0D9B9B-6BB4-1215-BED4-921635A53B9B}"/>
                    </a:ext>
                  </a:extLst>
                </p14:cNvPr>
                <p14:cNvContentPartPr/>
                <p14:nvPr/>
              </p14:nvContentPartPr>
              <p14:xfrm>
                <a:off x="5156561" y="378525"/>
                <a:ext cx="228960" cy="112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0D9B9B-6BB4-1215-BED4-921635A53B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47561" y="369525"/>
                  <a:ext cx="246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148BE23-3D80-F72C-4136-1BBC8448FE0F}"/>
                    </a:ext>
                  </a:extLst>
                </p14:cNvPr>
                <p14:cNvContentPartPr/>
                <p14:nvPr/>
              </p14:nvContentPartPr>
              <p14:xfrm>
                <a:off x="6298481" y="356925"/>
                <a:ext cx="337680" cy="11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148BE23-3D80-F72C-4136-1BBC8448FE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89841" y="347925"/>
                  <a:ext cx="355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CC7D2B7-5117-E6A5-8A4F-37445990C867}"/>
                    </a:ext>
                  </a:extLst>
                </p14:cNvPr>
                <p14:cNvContentPartPr/>
                <p14:nvPr/>
              </p14:nvContentPartPr>
              <p14:xfrm>
                <a:off x="6178241" y="633405"/>
                <a:ext cx="285840" cy="49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CC7D2B7-5117-E6A5-8A4F-37445990C8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69241" y="624405"/>
                  <a:ext cx="30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05C4267-7280-97AF-0F9A-77349A2819F4}"/>
                    </a:ext>
                  </a:extLst>
                </p14:cNvPr>
                <p14:cNvContentPartPr/>
                <p14:nvPr/>
              </p14:nvContentPartPr>
              <p14:xfrm>
                <a:off x="6111281" y="565005"/>
                <a:ext cx="133920" cy="169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05C4267-7280-97AF-0F9A-77349A2819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02281" y="556005"/>
                  <a:ext cx="151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6F69E50-1375-B210-ED4F-BDA0C6DAA813}"/>
                    </a:ext>
                  </a:extLst>
                </p14:cNvPr>
                <p14:cNvContentPartPr/>
                <p14:nvPr/>
              </p14:nvContentPartPr>
              <p14:xfrm>
                <a:off x="6603761" y="530085"/>
                <a:ext cx="83880" cy="170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6F69E50-1375-B210-ED4F-BDA0C6DAA8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95121" y="521445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DC7DF15-965D-44C6-E94F-B1CAE91A04FD}"/>
                    </a:ext>
                  </a:extLst>
                </p14:cNvPr>
                <p14:cNvContentPartPr/>
                <p14:nvPr/>
              </p14:nvContentPartPr>
              <p14:xfrm>
                <a:off x="6723641" y="598845"/>
                <a:ext cx="80280" cy="80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DC7DF15-965D-44C6-E94F-B1CAE91A04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14641" y="590205"/>
                  <a:ext cx="97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5F4A72-F87A-92B7-2616-734C1D78B6F0}"/>
                    </a:ext>
                  </a:extLst>
                </p14:cNvPr>
                <p14:cNvContentPartPr/>
                <p14:nvPr/>
              </p14:nvContentPartPr>
              <p14:xfrm>
                <a:off x="6808601" y="485805"/>
                <a:ext cx="70560" cy="194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5F4A72-F87A-92B7-2616-734C1D78B6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99961" y="477165"/>
                  <a:ext cx="88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9E56EAA-5B9A-5A44-C17D-BE447E2E900F}"/>
                    </a:ext>
                  </a:extLst>
                </p14:cNvPr>
                <p14:cNvContentPartPr/>
                <p14:nvPr/>
              </p14:nvContentPartPr>
              <p14:xfrm>
                <a:off x="6914801" y="464205"/>
                <a:ext cx="254160" cy="388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9E56EAA-5B9A-5A44-C17D-BE447E2E90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05801" y="455205"/>
                  <a:ext cx="2718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5AC0179-A7FE-D903-0B5C-B02CCB6E2FFA}"/>
                    </a:ext>
                  </a:extLst>
                </p14:cNvPr>
                <p14:cNvContentPartPr/>
                <p14:nvPr/>
              </p14:nvContentPartPr>
              <p14:xfrm>
                <a:off x="7298201" y="575445"/>
                <a:ext cx="126360" cy="2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5AC0179-A7FE-D903-0B5C-B02CCB6E2F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89201" y="566805"/>
                  <a:ext cx="144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C009D4E-046D-F19A-4E0F-59E7FFB38278}"/>
                    </a:ext>
                  </a:extLst>
                </p14:cNvPr>
                <p14:cNvContentPartPr/>
                <p14:nvPr/>
              </p14:nvContentPartPr>
              <p14:xfrm>
                <a:off x="7275881" y="626925"/>
                <a:ext cx="111240" cy="29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C009D4E-046D-F19A-4E0F-59E7FFB382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66881" y="618285"/>
                  <a:ext cx="128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E5EA61B-7E61-F381-0FCE-199A12B8EBA2}"/>
                    </a:ext>
                  </a:extLst>
                </p14:cNvPr>
                <p14:cNvContentPartPr/>
                <p14:nvPr/>
              </p14:nvContentPartPr>
              <p14:xfrm>
                <a:off x="7389281" y="527565"/>
                <a:ext cx="100080" cy="156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E5EA61B-7E61-F381-0FCE-199A12B8EB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80281" y="518925"/>
                  <a:ext cx="117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F1261FC-1A2E-E7AF-992A-76786627AE11}"/>
                    </a:ext>
                  </a:extLst>
                </p14:cNvPr>
                <p14:cNvContentPartPr/>
                <p14:nvPr/>
              </p14:nvContentPartPr>
              <p14:xfrm>
                <a:off x="7608161" y="556725"/>
                <a:ext cx="93600" cy="111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F1261FC-1A2E-E7AF-992A-76786627AE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99521" y="547725"/>
                  <a:ext cx="111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47C1689-58BD-D415-2CFA-D506A832E253}"/>
                    </a:ext>
                  </a:extLst>
                </p14:cNvPr>
                <p14:cNvContentPartPr/>
                <p14:nvPr/>
              </p14:nvContentPartPr>
              <p14:xfrm>
                <a:off x="7782761" y="430725"/>
                <a:ext cx="16560" cy="98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47C1689-58BD-D415-2CFA-D506A832E2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74121" y="421725"/>
                  <a:ext cx="34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F3F02C8-FBE7-51FF-678B-5E82A3605BA3}"/>
                    </a:ext>
                  </a:extLst>
                </p14:cNvPr>
                <p14:cNvContentPartPr/>
                <p14:nvPr/>
              </p14:nvContentPartPr>
              <p14:xfrm>
                <a:off x="7816601" y="440805"/>
                <a:ext cx="151560" cy="206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F3F02C8-FBE7-51FF-678B-5E82A3605B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07961" y="432165"/>
                  <a:ext cx="169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A3964F-54BA-51A7-71B1-ED7A506F69B0}"/>
                    </a:ext>
                  </a:extLst>
                </p14:cNvPr>
                <p14:cNvContentPartPr/>
                <p14:nvPr/>
              </p14:nvContentPartPr>
              <p14:xfrm>
                <a:off x="7891841" y="450885"/>
                <a:ext cx="190080" cy="203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A3964F-54BA-51A7-71B1-ED7A506F69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82841" y="442245"/>
                  <a:ext cx="207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83D1CD1-B523-6AFC-7233-497F1AFA7682}"/>
                    </a:ext>
                  </a:extLst>
                </p14:cNvPr>
                <p14:cNvContentPartPr/>
                <p14:nvPr/>
              </p14:nvContentPartPr>
              <p14:xfrm>
                <a:off x="8167601" y="540165"/>
                <a:ext cx="137160" cy="14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83D1CD1-B523-6AFC-7233-497F1AFA76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58961" y="531165"/>
                  <a:ext cx="15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274EB92-AB50-68E6-1841-2749006CD7AF}"/>
                    </a:ext>
                  </a:extLst>
                </p14:cNvPr>
                <p14:cNvContentPartPr/>
                <p14:nvPr/>
              </p14:nvContentPartPr>
              <p14:xfrm>
                <a:off x="8181281" y="602445"/>
                <a:ext cx="122760" cy="15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274EB92-AB50-68E6-1841-2749006CD7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72641" y="593805"/>
                  <a:ext cx="14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3271E9-D7B3-C9AE-4C56-F7CD87BFC884}"/>
                    </a:ext>
                  </a:extLst>
                </p14:cNvPr>
                <p14:cNvContentPartPr/>
                <p14:nvPr/>
              </p14:nvContentPartPr>
              <p14:xfrm>
                <a:off x="8367041" y="502005"/>
                <a:ext cx="89640" cy="115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3271E9-D7B3-C9AE-4C56-F7CD87BFC8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58401" y="493365"/>
                  <a:ext cx="107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384EE7-63EE-9B44-879E-3EAC1CA8E319}"/>
                    </a:ext>
                  </a:extLst>
                </p14:cNvPr>
                <p14:cNvContentPartPr/>
                <p14:nvPr/>
              </p14:nvContentPartPr>
              <p14:xfrm>
                <a:off x="8488361" y="609645"/>
                <a:ext cx="87480" cy="85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384EE7-63EE-9B44-879E-3EAC1CA8E3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79721" y="601005"/>
                  <a:ext cx="105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EAF1FA8-CAD8-2175-77BE-73783A51190F}"/>
                    </a:ext>
                  </a:extLst>
                </p14:cNvPr>
                <p14:cNvContentPartPr/>
                <p14:nvPr/>
              </p14:nvContentPartPr>
              <p14:xfrm>
                <a:off x="8610761" y="536565"/>
                <a:ext cx="110160" cy="22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EAF1FA8-CAD8-2175-77BE-73783A5119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02121" y="527565"/>
                  <a:ext cx="12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166B18-0420-4149-C928-B4169AEA808B}"/>
                    </a:ext>
                  </a:extLst>
                </p14:cNvPr>
                <p14:cNvContentPartPr/>
                <p14:nvPr/>
              </p14:nvContentPartPr>
              <p14:xfrm>
                <a:off x="8644601" y="605685"/>
                <a:ext cx="74160" cy="10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166B18-0420-4149-C928-B4169AEA80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5961" y="596685"/>
                  <a:ext cx="91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3BA0194-9ADF-FA0A-C342-14CB55621B23}"/>
                    </a:ext>
                  </a:extLst>
                </p14:cNvPr>
                <p14:cNvContentPartPr/>
                <p14:nvPr/>
              </p14:nvContentPartPr>
              <p14:xfrm>
                <a:off x="8809841" y="495165"/>
                <a:ext cx="79560" cy="113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3BA0194-9ADF-FA0A-C342-14CB55621B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01201" y="486165"/>
                  <a:ext cx="9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210592D-585B-39D6-23A6-C10C79D25127}"/>
                    </a:ext>
                  </a:extLst>
                </p14:cNvPr>
                <p14:cNvContentPartPr/>
                <p14:nvPr/>
              </p14:nvContentPartPr>
              <p14:xfrm>
                <a:off x="8918561" y="520005"/>
                <a:ext cx="46440" cy="71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210592D-585B-39D6-23A6-C10C79D251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09921" y="511005"/>
                  <a:ext cx="64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748640-87E9-5724-FA05-26A0BA603668}"/>
                    </a:ext>
                  </a:extLst>
                </p14:cNvPr>
                <p14:cNvContentPartPr/>
                <p14:nvPr/>
              </p14:nvContentPartPr>
              <p14:xfrm>
                <a:off x="9003161" y="507405"/>
                <a:ext cx="79920" cy="54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748640-87E9-5724-FA05-26A0BA6036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4161" y="498405"/>
                  <a:ext cx="97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F1D6404-3617-0F60-E913-5DF4A406E976}"/>
                    </a:ext>
                  </a:extLst>
                </p14:cNvPr>
                <p14:cNvContentPartPr/>
                <p14:nvPr/>
              </p14:nvContentPartPr>
              <p14:xfrm>
                <a:off x="9125201" y="484725"/>
                <a:ext cx="46800" cy="101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F1D6404-3617-0F60-E913-5DF4A406E9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16561" y="476085"/>
                  <a:ext cx="6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E6E81F-8E0C-F1EF-ABC7-85DFBCFECEAC}"/>
                    </a:ext>
                  </a:extLst>
                </p14:cNvPr>
                <p14:cNvContentPartPr/>
                <p14:nvPr/>
              </p14:nvContentPartPr>
              <p14:xfrm>
                <a:off x="9176681" y="422805"/>
                <a:ext cx="88200" cy="129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E6E81F-8E0C-F1EF-ABC7-85DFBCFECE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67681" y="414165"/>
                  <a:ext cx="10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19A23CA-977F-B30A-F95B-F106BDB583A8}"/>
                    </a:ext>
                  </a:extLst>
                </p14:cNvPr>
                <p14:cNvContentPartPr/>
                <p14:nvPr/>
              </p14:nvContentPartPr>
              <p14:xfrm>
                <a:off x="8094161" y="909165"/>
                <a:ext cx="115560" cy="117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19A23CA-977F-B30A-F95B-F106BDB583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85161" y="900525"/>
                  <a:ext cx="13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CEF557B-55CB-5E07-E0A6-57117ED05FCF}"/>
                    </a:ext>
                  </a:extLst>
                </p14:cNvPr>
                <p14:cNvContentPartPr/>
                <p14:nvPr/>
              </p14:nvContentPartPr>
              <p14:xfrm>
                <a:off x="8245361" y="909885"/>
                <a:ext cx="48600" cy="172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CEF557B-55CB-5E07-E0A6-57117ED05F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36361" y="900885"/>
                  <a:ext cx="66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3E6180F-2679-36E3-C3FB-E37E56CACF32}"/>
                    </a:ext>
                  </a:extLst>
                </p14:cNvPr>
                <p14:cNvContentPartPr/>
                <p14:nvPr/>
              </p14:nvContentPartPr>
              <p14:xfrm>
                <a:off x="8373161" y="852645"/>
                <a:ext cx="122400" cy="135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3E6180F-2679-36E3-C3FB-E37E56CACF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64161" y="843645"/>
                  <a:ext cx="140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CDB1E17-581B-ABAA-7D06-CBE21A039F0B}"/>
                    </a:ext>
                  </a:extLst>
                </p14:cNvPr>
                <p14:cNvContentPartPr/>
                <p14:nvPr/>
              </p14:nvContentPartPr>
              <p14:xfrm>
                <a:off x="8444441" y="911325"/>
                <a:ext cx="228960" cy="89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CDB1E17-581B-ABAA-7D06-CBE21A039F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35801" y="902685"/>
                  <a:ext cx="246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30BDA40-68E2-32C7-4A4E-AF037B39E92B}"/>
                    </a:ext>
                  </a:extLst>
                </p14:cNvPr>
                <p14:cNvContentPartPr/>
                <p14:nvPr/>
              </p14:nvContentPartPr>
              <p14:xfrm>
                <a:off x="8693921" y="884685"/>
                <a:ext cx="77040" cy="61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30BDA40-68E2-32C7-4A4E-AF037B39E9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84921" y="875685"/>
                  <a:ext cx="94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8451865-41F6-EB0A-9693-34AF41BBBD82}"/>
                    </a:ext>
                  </a:extLst>
                </p14:cNvPr>
                <p14:cNvContentPartPr/>
                <p14:nvPr/>
              </p14:nvContentPartPr>
              <p14:xfrm>
                <a:off x="8796521" y="722325"/>
                <a:ext cx="512640" cy="205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8451865-41F6-EB0A-9693-34AF41BBBD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87521" y="713685"/>
                  <a:ext cx="530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08A00F0-E296-DD5F-E08C-8580F0126125}"/>
                    </a:ext>
                  </a:extLst>
                </p14:cNvPr>
                <p14:cNvContentPartPr/>
                <p14:nvPr/>
              </p14:nvContentPartPr>
              <p14:xfrm>
                <a:off x="8631641" y="1058925"/>
                <a:ext cx="172080" cy="195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08A00F0-E296-DD5F-E08C-8580F01261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22641" y="1049925"/>
                  <a:ext cx="189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A2136CF-E951-2A23-C3E9-1B0E8ABB396B}"/>
                    </a:ext>
                  </a:extLst>
                </p14:cNvPr>
                <p14:cNvContentPartPr/>
                <p14:nvPr/>
              </p14:nvContentPartPr>
              <p14:xfrm>
                <a:off x="8883281" y="1047765"/>
                <a:ext cx="182160" cy="167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A2136CF-E951-2A23-C3E9-1B0E8ABB39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74281" y="1038765"/>
                  <a:ext cx="199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39E5C8-149D-B0FD-C7A6-CA47F16C4FB4}"/>
                    </a:ext>
                  </a:extLst>
                </p14:cNvPr>
                <p14:cNvContentPartPr/>
                <p14:nvPr/>
              </p14:nvContentPartPr>
              <p14:xfrm>
                <a:off x="8978681" y="1128045"/>
                <a:ext cx="52560" cy="49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39E5C8-149D-B0FD-C7A6-CA47F16C4F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69681" y="1119045"/>
                  <a:ext cx="70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A290752-AD84-262F-56B8-5903017205E1}"/>
                    </a:ext>
                  </a:extLst>
                </p14:cNvPr>
                <p14:cNvContentPartPr/>
                <p14:nvPr/>
              </p14:nvContentPartPr>
              <p14:xfrm>
                <a:off x="9157241" y="1126965"/>
                <a:ext cx="7560" cy="18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A290752-AD84-262F-56B8-5903017205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48241" y="1117965"/>
                  <a:ext cx="2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710229E-0D18-10D3-DD3B-B6F5CAF5F8FB}"/>
                    </a:ext>
                  </a:extLst>
                </p14:cNvPr>
                <p14:cNvContentPartPr/>
                <p14:nvPr/>
              </p14:nvContentPartPr>
              <p14:xfrm>
                <a:off x="9152921" y="1199325"/>
                <a:ext cx="7200" cy="13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710229E-0D18-10D3-DD3B-B6F5CAF5F8F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44281" y="1190325"/>
                  <a:ext cx="2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7BEDEF-1BC3-9EED-A7FC-EFF856047AC1}"/>
                    </a:ext>
                  </a:extLst>
                </p14:cNvPr>
                <p14:cNvContentPartPr/>
                <p14:nvPr/>
              </p14:nvContentPartPr>
              <p14:xfrm>
                <a:off x="9224921" y="1124805"/>
                <a:ext cx="127440" cy="5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7BEDEF-1BC3-9EED-A7FC-EFF856047A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15921" y="1116165"/>
                  <a:ext cx="145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73AA730-EA56-CC5C-C0E4-C6A9111F3E1C}"/>
                    </a:ext>
                  </a:extLst>
                </p14:cNvPr>
                <p14:cNvContentPartPr/>
                <p14:nvPr/>
              </p14:nvContentPartPr>
              <p14:xfrm>
                <a:off x="9249761" y="1168005"/>
                <a:ext cx="112680" cy="9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73AA730-EA56-CC5C-C0E4-C6A9111F3E1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41121" y="1159365"/>
                  <a:ext cx="130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F5CFAA5-8AE6-912A-D108-C8D7D1420468}"/>
                    </a:ext>
                  </a:extLst>
                </p14:cNvPr>
                <p14:cNvContentPartPr/>
                <p14:nvPr/>
              </p14:nvContentPartPr>
              <p14:xfrm>
                <a:off x="9422921" y="1031565"/>
                <a:ext cx="102960" cy="195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F5CFAA5-8AE6-912A-D108-C8D7D14204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413921" y="1022565"/>
                  <a:ext cx="120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4A07338-1E23-2388-AFE0-DD065DBC2FB6}"/>
                    </a:ext>
                  </a:extLst>
                </p14:cNvPr>
                <p14:cNvContentPartPr/>
                <p14:nvPr/>
              </p14:nvContentPartPr>
              <p14:xfrm>
                <a:off x="9562961" y="1129485"/>
                <a:ext cx="208800" cy="86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4A07338-1E23-2388-AFE0-DD065DBC2F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54321" y="1120845"/>
                  <a:ext cx="22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FB1336-65B8-DC2E-CA66-871F7E7818CF}"/>
                    </a:ext>
                  </a:extLst>
                </p14:cNvPr>
                <p14:cNvContentPartPr/>
                <p14:nvPr/>
              </p14:nvContentPartPr>
              <p14:xfrm>
                <a:off x="9802721" y="1120485"/>
                <a:ext cx="78840" cy="79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FB1336-65B8-DC2E-CA66-871F7E7818C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94081" y="1111845"/>
                  <a:ext cx="96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246BC2A-75C1-5628-9C64-6CC47401C75D}"/>
                    </a:ext>
                  </a:extLst>
                </p14:cNvPr>
                <p14:cNvContentPartPr/>
                <p14:nvPr/>
              </p14:nvContentPartPr>
              <p14:xfrm>
                <a:off x="9817481" y="1152885"/>
                <a:ext cx="71640" cy="20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246BC2A-75C1-5628-9C64-6CC47401C75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08481" y="1144245"/>
                  <a:ext cx="89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4F028F-83FB-26DC-CFE2-FBBE0770AD79}"/>
                    </a:ext>
                  </a:extLst>
                </p14:cNvPr>
                <p14:cNvContentPartPr/>
                <p14:nvPr/>
              </p14:nvContentPartPr>
              <p14:xfrm>
                <a:off x="9879761" y="1061445"/>
                <a:ext cx="124560" cy="106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4F028F-83FB-26DC-CFE2-FBBE0770AD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71121" y="1052805"/>
                  <a:ext cx="142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D176F67-C88F-7920-763A-054D5A3E3C6C}"/>
                    </a:ext>
                  </a:extLst>
                </p14:cNvPr>
                <p14:cNvContentPartPr/>
                <p14:nvPr/>
              </p14:nvContentPartPr>
              <p14:xfrm>
                <a:off x="9941681" y="1155405"/>
                <a:ext cx="95040" cy="22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D176F67-C88F-7920-763A-054D5A3E3C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33041" y="1146765"/>
                  <a:ext cx="112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FFA4F6-5948-543C-C65F-1D47B8B99B05}"/>
                    </a:ext>
                  </a:extLst>
                </p14:cNvPr>
                <p14:cNvContentPartPr/>
                <p14:nvPr/>
              </p14:nvContentPartPr>
              <p14:xfrm>
                <a:off x="10023041" y="1128045"/>
                <a:ext cx="66240" cy="48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FFA4F6-5948-543C-C65F-1D47B8B99B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14401" y="1119045"/>
                  <a:ext cx="83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F62A165-3880-2813-53AA-5874DCD2FB65}"/>
                    </a:ext>
                  </a:extLst>
                </p14:cNvPr>
                <p14:cNvContentPartPr/>
                <p14:nvPr/>
              </p14:nvContentPartPr>
              <p14:xfrm>
                <a:off x="10118801" y="1108245"/>
                <a:ext cx="105840" cy="77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F62A165-3880-2813-53AA-5874DCD2FB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09801" y="1099245"/>
                  <a:ext cx="123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7ECE53B-9F20-5BFF-C1D4-E0A432BB3627}"/>
                    </a:ext>
                  </a:extLst>
                </p14:cNvPr>
                <p14:cNvContentPartPr/>
                <p14:nvPr/>
              </p14:nvContentPartPr>
              <p14:xfrm>
                <a:off x="10234721" y="1007805"/>
                <a:ext cx="239040" cy="146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7ECE53B-9F20-5BFF-C1D4-E0A432BB36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25721" y="998805"/>
                  <a:ext cx="256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2BE561D-1728-901B-317D-37221B9C6433}"/>
                    </a:ext>
                  </a:extLst>
                </p14:cNvPr>
                <p14:cNvContentPartPr/>
                <p14:nvPr/>
              </p14:nvContentPartPr>
              <p14:xfrm>
                <a:off x="2836361" y="1098165"/>
                <a:ext cx="143640" cy="108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2BE561D-1728-901B-317D-37221B9C64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27361" y="1089525"/>
                  <a:ext cx="16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4B607CF-01CE-D2D2-88F1-E149BB68525E}"/>
                    </a:ext>
                  </a:extLst>
                </p14:cNvPr>
                <p14:cNvContentPartPr/>
                <p14:nvPr/>
              </p14:nvContentPartPr>
              <p14:xfrm>
                <a:off x="2982161" y="1154685"/>
                <a:ext cx="86760" cy="178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4B607CF-01CE-D2D2-88F1-E149BB6852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73521" y="1146045"/>
                  <a:ext cx="104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CB4112F-3ADE-5DCC-7D24-44CAA3C1DB15}"/>
                    </a:ext>
                  </a:extLst>
                </p14:cNvPr>
                <p14:cNvContentPartPr/>
                <p14:nvPr/>
              </p14:nvContentPartPr>
              <p14:xfrm>
                <a:off x="3140561" y="1168725"/>
                <a:ext cx="104040" cy="18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CB4112F-3ADE-5DCC-7D24-44CAA3C1DB1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31921" y="1159725"/>
                  <a:ext cx="12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7267B52-A7C6-2DFC-10BD-6DB39E9A0E8C}"/>
                    </a:ext>
                  </a:extLst>
                </p14:cNvPr>
                <p14:cNvContentPartPr/>
                <p14:nvPr/>
              </p14:nvContentPartPr>
              <p14:xfrm>
                <a:off x="3384281" y="1111845"/>
                <a:ext cx="82800" cy="77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7267B52-A7C6-2DFC-10BD-6DB39E9A0E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75641" y="1103205"/>
                  <a:ext cx="100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0B537E4-8279-8A6A-AE66-87A80E51DAF0}"/>
                    </a:ext>
                  </a:extLst>
                </p14:cNvPr>
                <p14:cNvContentPartPr/>
                <p14:nvPr/>
              </p14:nvContentPartPr>
              <p14:xfrm>
                <a:off x="3501641" y="1159725"/>
                <a:ext cx="85680" cy="107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0B537E4-8279-8A6A-AE66-87A80E51DAF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3001" y="1150725"/>
                  <a:ext cx="103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E286D49-07E8-FBA8-C781-D4EA032FDD01}"/>
                    </a:ext>
                  </a:extLst>
                </p14:cNvPr>
                <p14:cNvContentPartPr/>
                <p14:nvPr/>
              </p14:nvContentPartPr>
              <p14:xfrm>
                <a:off x="3671921" y="1142445"/>
                <a:ext cx="10080" cy="16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E286D49-07E8-FBA8-C781-D4EA032FDD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62921" y="1133805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EC333EC-B105-4184-58B7-122FA0C24235}"/>
                    </a:ext>
                  </a:extLst>
                </p14:cNvPr>
                <p14:cNvContentPartPr/>
                <p14:nvPr/>
              </p14:nvContentPartPr>
              <p14:xfrm>
                <a:off x="3737441" y="1096725"/>
                <a:ext cx="105120" cy="85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EC333EC-B105-4184-58B7-122FA0C242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28801" y="1087725"/>
                  <a:ext cx="122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B30B29-A83D-21D6-4DA7-B0B2B92945F5}"/>
                    </a:ext>
                  </a:extLst>
                </p14:cNvPr>
                <p14:cNvContentPartPr/>
                <p14:nvPr/>
              </p14:nvContentPartPr>
              <p14:xfrm>
                <a:off x="3747881" y="1107165"/>
                <a:ext cx="95040" cy="59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B30B29-A83D-21D6-4DA7-B0B2B92945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39241" y="1098165"/>
                  <a:ext cx="112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6EAA93-74C7-2449-0C2B-D243A947476E}"/>
                    </a:ext>
                  </a:extLst>
                </p14:cNvPr>
                <p14:cNvContentPartPr/>
                <p14:nvPr/>
              </p14:nvContentPartPr>
              <p14:xfrm>
                <a:off x="2896121" y="969645"/>
                <a:ext cx="333000" cy="49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6EAA93-74C7-2449-0C2B-D243A947476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87121" y="961005"/>
                  <a:ext cx="350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9A5AA9B-A611-AD48-A8BD-2440D63ACF2B}"/>
                    </a:ext>
                  </a:extLst>
                </p14:cNvPr>
                <p14:cNvContentPartPr/>
                <p14:nvPr/>
              </p14:nvContentPartPr>
              <p14:xfrm>
                <a:off x="3404081" y="954885"/>
                <a:ext cx="372960" cy="17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9A5AA9B-A611-AD48-A8BD-2440D63ACF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95441" y="945885"/>
                  <a:ext cx="39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C71C939-EF2B-68C9-5286-3E3C72BA6E45}"/>
                    </a:ext>
                  </a:extLst>
                </p14:cNvPr>
                <p14:cNvContentPartPr/>
                <p14:nvPr/>
              </p14:nvContentPartPr>
              <p14:xfrm>
                <a:off x="3131921" y="763725"/>
                <a:ext cx="118800" cy="114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C71C939-EF2B-68C9-5286-3E3C72BA6E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2921" y="755085"/>
                  <a:ext cx="136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FBB2B74-804A-CBC1-9C50-AE9E99257700}"/>
                    </a:ext>
                  </a:extLst>
                </p14:cNvPr>
                <p14:cNvContentPartPr/>
                <p14:nvPr/>
              </p14:nvContentPartPr>
              <p14:xfrm>
                <a:off x="3289241" y="731685"/>
                <a:ext cx="98640" cy="163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FBB2B74-804A-CBC1-9C50-AE9E992577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80241" y="723045"/>
                  <a:ext cx="116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E8D9EB5-3070-BADD-BA73-E50B74D820BF}"/>
                    </a:ext>
                  </a:extLst>
                </p14:cNvPr>
                <p14:cNvContentPartPr/>
                <p14:nvPr/>
              </p14:nvContentPartPr>
              <p14:xfrm>
                <a:off x="3407681" y="792165"/>
                <a:ext cx="97200" cy="100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E8D9EB5-3070-BADD-BA73-E50B74D820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99041" y="783165"/>
                  <a:ext cx="114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FDB692D-7655-FD3F-E985-E492E0602D2D}"/>
                    </a:ext>
                  </a:extLst>
                </p14:cNvPr>
                <p14:cNvContentPartPr/>
                <p14:nvPr/>
              </p14:nvContentPartPr>
              <p14:xfrm>
                <a:off x="3531881" y="743565"/>
                <a:ext cx="42120" cy="169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FDB692D-7655-FD3F-E985-E492E0602D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22881" y="734925"/>
                  <a:ext cx="59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B282BB7-8AC1-6F3E-2D6F-F4DF4CCEDAFD}"/>
                    </a:ext>
                  </a:extLst>
                </p14:cNvPr>
                <p14:cNvContentPartPr/>
                <p14:nvPr/>
              </p14:nvContentPartPr>
              <p14:xfrm>
                <a:off x="2021321" y="1495245"/>
                <a:ext cx="120960" cy="164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B282BB7-8AC1-6F3E-2D6F-F4DF4CCEDAF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12321" y="1486605"/>
                  <a:ext cx="138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E7A9B81-A292-42E9-658E-10E59CB0D552}"/>
                    </a:ext>
                  </a:extLst>
                </p14:cNvPr>
                <p14:cNvContentPartPr/>
                <p14:nvPr/>
              </p14:nvContentPartPr>
              <p14:xfrm>
                <a:off x="6528161" y="1094205"/>
                <a:ext cx="112320" cy="117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E7A9B81-A292-42E9-658E-10E59CB0D55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19161" y="1085205"/>
                  <a:ext cx="129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0B2D882-77BB-B2EB-19DC-85ED22D9C647}"/>
                    </a:ext>
                  </a:extLst>
                </p14:cNvPr>
                <p14:cNvContentPartPr/>
                <p14:nvPr/>
              </p14:nvContentPartPr>
              <p14:xfrm>
                <a:off x="6655961" y="1156845"/>
                <a:ext cx="100800" cy="115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0B2D882-77BB-B2EB-19DC-85ED22D9C64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47321" y="1148205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0395B5-0C9D-A84A-5479-7497C207F04E}"/>
                    </a:ext>
                  </a:extLst>
                </p14:cNvPr>
                <p14:cNvContentPartPr/>
                <p14:nvPr/>
              </p14:nvContentPartPr>
              <p14:xfrm>
                <a:off x="6870161" y="1129485"/>
                <a:ext cx="126360" cy="5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0395B5-0C9D-A84A-5479-7497C207F0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1161" y="1120845"/>
                  <a:ext cx="144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1A26B44-77CF-EC53-2478-6D9F648B6270}"/>
                    </a:ext>
                  </a:extLst>
                </p14:cNvPr>
                <p14:cNvContentPartPr/>
                <p14:nvPr/>
              </p14:nvContentPartPr>
              <p14:xfrm>
                <a:off x="6873761" y="1162245"/>
                <a:ext cx="128520" cy="6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1A26B44-77CF-EC53-2478-6D9F648B62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4761" y="1153605"/>
                  <a:ext cx="14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0F32F2A-AFD6-B316-8380-41BC9E12C2AD}"/>
                    </a:ext>
                  </a:extLst>
                </p14:cNvPr>
                <p14:cNvContentPartPr/>
                <p14:nvPr/>
              </p14:nvContentPartPr>
              <p14:xfrm>
                <a:off x="7125401" y="1063245"/>
                <a:ext cx="114120" cy="113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0F32F2A-AFD6-B316-8380-41BC9E12C2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16761" y="1054245"/>
                  <a:ext cx="131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892B14C-76FC-15AF-2747-0BF1CC86CEDF}"/>
                    </a:ext>
                  </a:extLst>
                </p14:cNvPr>
                <p14:cNvContentPartPr/>
                <p14:nvPr/>
              </p14:nvContentPartPr>
              <p14:xfrm>
                <a:off x="6913361" y="923925"/>
                <a:ext cx="12240" cy="112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892B14C-76FC-15AF-2747-0BF1CC86CE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04361" y="914925"/>
                  <a:ext cx="29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934137D-169D-F732-A916-857C107EDB45}"/>
                    </a:ext>
                  </a:extLst>
                </p14:cNvPr>
                <p14:cNvContentPartPr/>
                <p14:nvPr/>
              </p14:nvContentPartPr>
              <p14:xfrm>
                <a:off x="6864401" y="983685"/>
                <a:ext cx="111240" cy="112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934137D-169D-F732-A916-857C107EDB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55401" y="975045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6F1B1B-67DB-0A13-2B23-EAA0F570FCEB}"/>
                    </a:ext>
                  </a:extLst>
                </p14:cNvPr>
                <p14:cNvContentPartPr/>
                <p14:nvPr/>
              </p14:nvContentPartPr>
              <p14:xfrm>
                <a:off x="6692681" y="801885"/>
                <a:ext cx="96120" cy="92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6F1B1B-67DB-0A13-2B23-EAA0F570FC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84041" y="793245"/>
                  <a:ext cx="113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C33F7E8-FF5F-687F-3869-CE7D655C1C36}"/>
                    </a:ext>
                  </a:extLst>
                </p14:cNvPr>
                <p14:cNvContentPartPr/>
                <p14:nvPr/>
              </p14:nvContentPartPr>
              <p14:xfrm>
                <a:off x="6825521" y="846525"/>
                <a:ext cx="66240" cy="108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C33F7E8-FF5F-687F-3869-CE7D655C1C3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16521" y="837525"/>
                  <a:ext cx="83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2D89860-FF27-7F2D-51C9-292134F39EAC}"/>
                    </a:ext>
                  </a:extLst>
                </p14:cNvPr>
                <p14:cNvContentPartPr/>
                <p14:nvPr/>
              </p14:nvContentPartPr>
              <p14:xfrm>
                <a:off x="6899681" y="774525"/>
                <a:ext cx="47880" cy="1119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2D89860-FF27-7F2D-51C9-292134F39E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90681" y="765525"/>
                  <a:ext cx="65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B000E08-66AE-AD7D-C491-F1CEFA2E2D15}"/>
                    </a:ext>
                  </a:extLst>
                </p14:cNvPr>
                <p14:cNvContentPartPr/>
                <p14:nvPr/>
              </p14:nvContentPartPr>
              <p14:xfrm>
                <a:off x="6988241" y="900525"/>
                <a:ext cx="15840" cy="11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B000E08-66AE-AD7D-C491-F1CEFA2E2D1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79601" y="891525"/>
                  <a:ext cx="3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57090D6-EADA-CA64-8376-9DEFB9F29BE7}"/>
                    </a:ext>
                  </a:extLst>
                </p14:cNvPr>
                <p14:cNvContentPartPr/>
                <p14:nvPr/>
              </p14:nvContentPartPr>
              <p14:xfrm>
                <a:off x="6467681" y="895845"/>
                <a:ext cx="117360" cy="166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57090D6-EADA-CA64-8376-9DEFB9F29BE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59041" y="887205"/>
                  <a:ext cx="135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5449E8C-E967-F4C5-327B-B16DCD44AF56}"/>
                    </a:ext>
                  </a:extLst>
                </p14:cNvPr>
                <p14:cNvContentPartPr/>
                <p14:nvPr/>
              </p14:nvContentPartPr>
              <p14:xfrm>
                <a:off x="6617801" y="923925"/>
                <a:ext cx="46440" cy="99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5449E8C-E967-F4C5-327B-B16DCD44AF5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08801" y="914925"/>
                  <a:ext cx="64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EB941B3-95F9-644D-DE15-2F410E7AA3CE}"/>
                    </a:ext>
                  </a:extLst>
                </p14:cNvPr>
                <p14:cNvContentPartPr/>
                <p14:nvPr/>
              </p14:nvContentPartPr>
              <p14:xfrm>
                <a:off x="6644081" y="966405"/>
                <a:ext cx="23760" cy="47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EB941B3-95F9-644D-DE15-2F410E7AA3C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35441" y="957765"/>
                  <a:ext cx="41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6892DD6-197B-3038-A519-9B800539CECF}"/>
                    </a:ext>
                  </a:extLst>
                </p14:cNvPr>
                <p14:cNvContentPartPr/>
                <p14:nvPr/>
              </p14:nvContentPartPr>
              <p14:xfrm>
                <a:off x="6447881" y="1031205"/>
                <a:ext cx="241920" cy="69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6892DD6-197B-3038-A519-9B800539CEC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38881" y="1022205"/>
                  <a:ext cx="259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49DE227-5BF2-21D8-9C4E-7517D7E51B4A}"/>
                    </a:ext>
                  </a:extLst>
                </p14:cNvPr>
                <p14:cNvContentPartPr/>
                <p14:nvPr/>
              </p14:nvContentPartPr>
              <p14:xfrm>
                <a:off x="244001" y="2004285"/>
                <a:ext cx="162720" cy="21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49DE227-5BF2-21D8-9C4E-7517D7E51B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5001" y="1995285"/>
                  <a:ext cx="180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535AE72-4852-7E5C-F225-D5BF980BEBF7}"/>
                    </a:ext>
                  </a:extLst>
                </p14:cNvPr>
                <p14:cNvContentPartPr/>
                <p14:nvPr/>
              </p14:nvContentPartPr>
              <p14:xfrm>
                <a:off x="269561" y="2056485"/>
                <a:ext cx="164520" cy="16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535AE72-4852-7E5C-F225-D5BF980BEBF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0561" y="2047485"/>
                  <a:ext cx="182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A9D97C4-CE05-D3F9-4A9F-3EE581574DF7}"/>
                    </a:ext>
                  </a:extLst>
                </p14:cNvPr>
                <p14:cNvContentPartPr/>
                <p14:nvPr/>
              </p14:nvContentPartPr>
              <p14:xfrm>
                <a:off x="448121" y="1925805"/>
                <a:ext cx="84240" cy="196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A9D97C4-CE05-D3F9-4A9F-3EE581574DF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9121" y="1916805"/>
                  <a:ext cx="101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17F3226-9153-E22F-1EFA-92E69F282BF0}"/>
                    </a:ext>
                  </a:extLst>
                </p14:cNvPr>
                <p14:cNvContentPartPr/>
                <p14:nvPr/>
              </p14:nvContentPartPr>
              <p14:xfrm>
                <a:off x="711641" y="1903485"/>
                <a:ext cx="127800" cy="204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17F3226-9153-E22F-1EFA-92E69F282B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3001" y="1894845"/>
                  <a:ext cx="145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546C893-9B8E-E612-EF8F-6C782C1CC317}"/>
                    </a:ext>
                  </a:extLst>
                </p14:cNvPr>
                <p14:cNvContentPartPr/>
                <p14:nvPr/>
              </p14:nvContentPartPr>
              <p14:xfrm>
                <a:off x="808481" y="1944525"/>
                <a:ext cx="43560" cy="144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546C893-9B8E-E612-EF8F-6C782C1CC3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9481" y="1935885"/>
                  <a:ext cx="61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BBA287-9824-AE39-5EF8-C9EB4EE71614}"/>
                    </a:ext>
                  </a:extLst>
                </p14:cNvPr>
                <p14:cNvContentPartPr/>
                <p14:nvPr/>
              </p14:nvContentPartPr>
              <p14:xfrm>
                <a:off x="756281" y="2055405"/>
                <a:ext cx="114840" cy="6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BBA287-9824-AE39-5EF8-C9EB4EE716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7641" y="2046405"/>
                  <a:ext cx="13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8703201-7A24-B289-8FDE-7B220617BE72}"/>
                    </a:ext>
                  </a:extLst>
                </p14:cNvPr>
                <p14:cNvContentPartPr/>
                <p14:nvPr/>
              </p14:nvContentPartPr>
              <p14:xfrm>
                <a:off x="940241" y="1953525"/>
                <a:ext cx="275040" cy="1224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8703201-7A24-B289-8FDE-7B220617BE7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1241" y="1944525"/>
                  <a:ext cx="292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D7F1950-70D4-9884-0EA3-7B9AB636EE6E}"/>
                    </a:ext>
                  </a:extLst>
                </p14:cNvPr>
                <p14:cNvContentPartPr/>
                <p14:nvPr/>
              </p14:nvContentPartPr>
              <p14:xfrm>
                <a:off x="1242281" y="2035605"/>
                <a:ext cx="105120" cy="95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D7F1950-70D4-9884-0EA3-7B9AB636EE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33281" y="2026605"/>
                  <a:ext cx="122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B9E7927-8055-B620-E0B1-86BFF7059509}"/>
                    </a:ext>
                  </a:extLst>
                </p14:cNvPr>
                <p14:cNvContentPartPr/>
                <p14:nvPr/>
              </p14:nvContentPartPr>
              <p14:xfrm>
                <a:off x="1544321" y="1978725"/>
                <a:ext cx="104040" cy="37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B9E7927-8055-B620-E0B1-86BFF70595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535321" y="1970085"/>
                  <a:ext cx="121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8E5A527-97F9-DC3C-818E-2CA0BEFDD881}"/>
                    </a:ext>
                  </a:extLst>
                </p14:cNvPr>
                <p14:cNvContentPartPr/>
                <p14:nvPr/>
              </p14:nvContentPartPr>
              <p14:xfrm>
                <a:off x="1537841" y="2059005"/>
                <a:ext cx="112320" cy="9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8E5A527-97F9-DC3C-818E-2CA0BEFDD88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29201" y="2050005"/>
                  <a:ext cx="12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9DFD7B3-0D32-F8F6-F054-0B0C3AE64875}"/>
                    </a:ext>
                  </a:extLst>
                </p14:cNvPr>
                <p14:cNvContentPartPr/>
                <p14:nvPr/>
              </p14:nvContentPartPr>
              <p14:xfrm>
                <a:off x="1795241" y="1924365"/>
                <a:ext cx="101880" cy="151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9DFD7B3-0D32-F8F6-F054-0B0C3AE6487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86241" y="1915365"/>
                  <a:ext cx="11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A5AF352-F0F0-59FE-51EE-8C0D299EA2D8}"/>
                    </a:ext>
                  </a:extLst>
                </p14:cNvPr>
                <p14:cNvContentPartPr/>
                <p14:nvPr/>
              </p14:nvContentPartPr>
              <p14:xfrm>
                <a:off x="2050841" y="1912485"/>
                <a:ext cx="18720" cy="109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A5AF352-F0F0-59FE-51EE-8C0D299EA2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42201" y="1903845"/>
                  <a:ext cx="3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6AAA10-3BF7-4A04-EEAB-4776C6BEA7F3}"/>
                    </a:ext>
                  </a:extLst>
                </p14:cNvPr>
                <p14:cNvContentPartPr/>
                <p14:nvPr/>
              </p14:nvContentPartPr>
              <p14:xfrm>
                <a:off x="2029601" y="1892325"/>
                <a:ext cx="97920" cy="186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6AAA10-3BF7-4A04-EEAB-4776C6BEA7F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20601" y="1883685"/>
                  <a:ext cx="115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6809C28-A70C-A3B7-56DA-59195649F5DA}"/>
                    </a:ext>
                  </a:extLst>
                </p14:cNvPr>
                <p14:cNvContentPartPr/>
                <p14:nvPr/>
              </p14:nvContentPartPr>
              <p14:xfrm>
                <a:off x="2186921" y="1938765"/>
                <a:ext cx="117000" cy="138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6809C28-A70C-A3B7-56DA-59195649F5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77921" y="1929765"/>
                  <a:ext cx="134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FAB768D-6B86-AAB9-C27B-E87190680EDB}"/>
                    </a:ext>
                  </a:extLst>
                </p14:cNvPr>
                <p14:cNvContentPartPr/>
                <p14:nvPr/>
              </p14:nvContentPartPr>
              <p14:xfrm>
                <a:off x="2481041" y="1949565"/>
                <a:ext cx="120240" cy="28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FAB768D-6B86-AAB9-C27B-E87190680E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72041" y="1940925"/>
                  <a:ext cx="137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7B59C9F-5B5F-19E7-F36E-EA2725204829}"/>
                    </a:ext>
                  </a:extLst>
                </p14:cNvPr>
                <p14:cNvContentPartPr/>
                <p14:nvPr/>
              </p14:nvContentPartPr>
              <p14:xfrm>
                <a:off x="2501201" y="2018325"/>
                <a:ext cx="114480" cy="19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7B59C9F-5B5F-19E7-F36E-EA272520482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92561" y="2009685"/>
                  <a:ext cx="132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4E4C45F-8E6C-30EC-23A5-22D9C18282CD}"/>
                    </a:ext>
                  </a:extLst>
                </p14:cNvPr>
                <p14:cNvContentPartPr/>
                <p14:nvPr/>
              </p14:nvContentPartPr>
              <p14:xfrm>
                <a:off x="2652761" y="1915365"/>
                <a:ext cx="72000" cy="138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4E4C45F-8E6C-30EC-23A5-22D9C18282C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44121" y="1906365"/>
                  <a:ext cx="89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DA4C6A6-4528-B2B3-7ECE-3F05C31EF088}"/>
                    </a:ext>
                  </a:extLst>
                </p14:cNvPr>
                <p14:cNvContentPartPr/>
                <p14:nvPr/>
              </p14:nvContentPartPr>
              <p14:xfrm>
                <a:off x="3850841" y="1699725"/>
                <a:ext cx="84960" cy="146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DA4C6A6-4528-B2B3-7ECE-3F05C31EF08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42201" y="1690725"/>
                  <a:ext cx="102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D5104CA-5530-D0D4-A81B-21B5B0175D26}"/>
                    </a:ext>
                  </a:extLst>
                </p14:cNvPr>
                <p14:cNvContentPartPr/>
                <p14:nvPr/>
              </p14:nvContentPartPr>
              <p14:xfrm>
                <a:off x="3912761" y="1709085"/>
                <a:ext cx="19800" cy="150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D5104CA-5530-D0D4-A81B-21B5B0175D2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03761" y="1700085"/>
                  <a:ext cx="37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4A431C9-DA51-055B-B051-31A63A6F60B1}"/>
                    </a:ext>
                  </a:extLst>
                </p14:cNvPr>
                <p14:cNvContentPartPr/>
                <p14:nvPr/>
              </p14:nvContentPartPr>
              <p14:xfrm>
                <a:off x="3870641" y="1795845"/>
                <a:ext cx="243000" cy="30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4A431C9-DA51-055B-B051-31A63A6F60B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62001" y="1787205"/>
                  <a:ext cx="260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592DA5F-8937-5C5D-338F-6A2AA722D8A3}"/>
                    </a:ext>
                  </a:extLst>
                </p14:cNvPr>
                <p14:cNvContentPartPr/>
                <p14:nvPr/>
              </p14:nvContentPartPr>
              <p14:xfrm>
                <a:off x="4182761" y="1711245"/>
                <a:ext cx="84240" cy="115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592DA5F-8937-5C5D-338F-6A2AA722D8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73761" y="1702605"/>
                  <a:ext cx="101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2FA8AAB-D0C5-1088-7592-CA06BFB5FB5F}"/>
                    </a:ext>
                  </a:extLst>
                </p14:cNvPr>
                <p14:cNvContentPartPr/>
                <p14:nvPr/>
              </p14:nvContentPartPr>
              <p14:xfrm>
                <a:off x="4296161" y="1782885"/>
                <a:ext cx="82440" cy="67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2FA8AAB-D0C5-1088-7592-CA06BFB5FB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87521" y="1774245"/>
                  <a:ext cx="100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99B3DED-ED45-3079-7244-D4D3088523DF}"/>
                    </a:ext>
                  </a:extLst>
                </p14:cNvPr>
                <p14:cNvContentPartPr/>
                <p14:nvPr/>
              </p14:nvContentPartPr>
              <p14:xfrm>
                <a:off x="3873521" y="1848045"/>
                <a:ext cx="591840" cy="88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99B3DED-ED45-3079-7244-D4D3088523D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64521" y="1839405"/>
                  <a:ext cx="60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BD7D2A1-B795-4078-7C21-4D8FB185EB90}"/>
                    </a:ext>
                  </a:extLst>
                </p14:cNvPr>
                <p14:cNvContentPartPr/>
                <p14:nvPr/>
              </p14:nvContentPartPr>
              <p14:xfrm>
                <a:off x="3985841" y="2015445"/>
                <a:ext cx="109800" cy="135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BD7D2A1-B795-4078-7C21-4D8FB185EB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76841" y="2006805"/>
                  <a:ext cx="12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884581-8071-6C3A-7D7D-04AB18211BC9}"/>
                    </a:ext>
                  </a:extLst>
                </p14:cNvPr>
                <p14:cNvContentPartPr/>
                <p14:nvPr/>
              </p14:nvContentPartPr>
              <p14:xfrm>
                <a:off x="4184921" y="2024445"/>
                <a:ext cx="31680" cy="84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884581-8071-6C3A-7D7D-04AB18211BC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75921" y="2015805"/>
                  <a:ext cx="49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ED47CA5-58EC-C71B-58DA-3E6290984693}"/>
                    </a:ext>
                  </a:extLst>
                </p14:cNvPr>
                <p14:cNvContentPartPr/>
                <p14:nvPr/>
              </p14:nvContentPartPr>
              <p14:xfrm>
                <a:off x="4131281" y="2007885"/>
                <a:ext cx="172080" cy="162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ED47CA5-58EC-C71B-58DA-3E629098469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22641" y="1999245"/>
                  <a:ext cx="189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727FF29-1824-5A20-0473-8A91FB341B01}"/>
                    </a:ext>
                  </a:extLst>
                </p14:cNvPr>
                <p14:cNvContentPartPr/>
                <p14:nvPr/>
              </p14:nvContentPartPr>
              <p14:xfrm>
                <a:off x="10468361" y="766965"/>
                <a:ext cx="1446480" cy="1105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727FF29-1824-5A20-0473-8A91FB341B0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59361" y="757965"/>
                  <a:ext cx="1464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E64DDFA-0776-DB30-275D-AE416C84464B}"/>
                    </a:ext>
                  </a:extLst>
                </p14:cNvPr>
                <p14:cNvContentPartPr/>
                <p14:nvPr/>
              </p14:nvContentPartPr>
              <p14:xfrm>
                <a:off x="9113681" y="782445"/>
                <a:ext cx="1122120" cy="876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E64DDFA-0776-DB30-275D-AE416C8446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05041" y="773805"/>
                  <a:ext cx="113976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92AC092-DB42-DD52-1542-0D1AC51960A8}"/>
                    </a:ext>
                  </a:extLst>
                </p14:cNvPr>
                <p14:cNvContentPartPr/>
                <p14:nvPr/>
              </p14:nvContentPartPr>
              <p14:xfrm>
                <a:off x="9007841" y="1537005"/>
                <a:ext cx="165600" cy="247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92AC092-DB42-DD52-1542-0D1AC51960A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98841" y="1528365"/>
                  <a:ext cx="183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5D2C0D0-6708-654C-844E-EADA5CE4CD01}"/>
                    </a:ext>
                  </a:extLst>
                </p14:cNvPr>
                <p14:cNvContentPartPr/>
                <p14:nvPr/>
              </p14:nvContentPartPr>
              <p14:xfrm>
                <a:off x="9826481" y="440085"/>
                <a:ext cx="896040" cy="420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5D2C0D0-6708-654C-844E-EADA5CE4CD0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17841" y="431085"/>
                  <a:ext cx="9136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605EE45-7D48-6F42-AD79-A33CF4E84DA9}"/>
                    </a:ext>
                  </a:extLst>
                </p14:cNvPr>
                <p14:cNvContentPartPr/>
                <p14:nvPr/>
              </p14:nvContentPartPr>
              <p14:xfrm>
                <a:off x="9184241" y="1772805"/>
                <a:ext cx="182880" cy="169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605EE45-7D48-6F42-AD79-A33CF4E84D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175601" y="1763805"/>
                  <a:ext cx="200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45C9A9F-FEAD-F534-5DF6-223E04504C26}"/>
                    </a:ext>
                  </a:extLst>
                </p14:cNvPr>
                <p14:cNvContentPartPr/>
                <p14:nvPr/>
              </p14:nvContentPartPr>
              <p14:xfrm>
                <a:off x="9484481" y="1735365"/>
                <a:ext cx="128880" cy="1515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45C9A9F-FEAD-F534-5DF6-223E04504C2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75481" y="1726365"/>
                  <a:ext cx="14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29B8BB4-C837-BA2E-263D-3F14BA13B3E9}"/>
                    </a:ext>
                  </a:extLst>
                </p14:cNvPr>
                <p14:cNvContentPartPr/>
                <p14:nvPr/>
              </p14:nvContentPartPr>
              <p14:xfrm>
                <a:off x="4582361" y="1828965"/>
                <a:ext cx="243720" cy="162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29B8BB4-C837-BA2E-263D-3F14BA13B3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73721" y="1819965"/>
                  <a:ext cx="261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0DB041D-B595-D234-62AD-9A05811F82AB}"/>
                    </a:ext>
                  </a:extLst>
                </p14:cNvPr>
                <p14:cNvContentPartPr/>
                <p14:nvPr/>
              </p14:nvContentPartPr>
              <p14:xfrm>
                <a:off x="5000681" y="1796565"/>
                <a:ext cx="25920" cy="1688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0DB041D-B595-D234-62AD-9A05811F82A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92041" y="1787565"/>
                  <a:ext cx="43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5180CA-855F-B7CB-D7D2-8E03D7CB32D2}"/>
                    </a:ext>
                  </a:extLst>
                </p14:cNvPr>
                <p14:cNvContentPartPr/>
                <p14:nvPr/>
              </p14:nvContentPartPr>
              <p14:xfrm>
                <a:off x="4934081" y="1737885"/>
                <a:ext cx="188640" cy="115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5180CA-855F-B7CB-D7D2-8E03D7CB32D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25441" y="1728885"/>
                  <a:ext cx="206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9DFB865-1286-70CD-3988-573BA4C25466}"/>
                    </a:ext>
                  </a:extLst>
                </p14:cNvPr>
                <p14:cNvContentPartPr/>
                <p14:nvPr/>
              </p14:nvContentPartPr>
              <p14:xfrm>
                <a:off x="5133881" y="1756245"/>
                <a:ext cx="115560" cy="180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9DFB865-1286-70CD-3988-573BA4C2546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25241" y="1747605"/>
                  <a:ext cx="133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8683F23-1325-995B-111E-204BE7139658}"/>
                    </a:ext>
                  </a:extLst>
                </p14:cNvPr>
                <p14:cNvContentPartPr/>
                <p14:nvPr/>
              </p14:nvContentPartPr>
              <p14:xfrm>
                <a:off x="5171681" y="1849125"/>
                <a:ext cx="80640" cy="9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8683F23-1325-995B-111E-204BE71396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162681" y="1840125"/>
                  <a:ext cx="98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F16C9A1-ACEE-695F-27C8-740D4CA72105}"/>
                    </a:ext>
                  </a:extLst>
                </p14:cNvPr>
                <p14:cNvContentPartPr/>
                <p14:nvPr/>
              </p14:nvContentPartPr>
              <p14:xfrm>
                <a:off x="5328641" y="1770285"/>
                <a:ext cx="15840" cy="131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F16C9A1-ACEE-695F-27C8-740D4CA7210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20001" y="1761645"/>
                  <a:ext cx="33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194691E-D32C-66E3-DBE7-2C301BEA33FE}"/>
                    </a:ext>
                  </a:extLst>
                </p14:cNvPr>
                <p14:cNvContentPartPr/>
                <p14:nvPr/>
              </p14:nvContentPartPr>
              <p14:xfrm>
                <a:off x="5267801" y="1771725"/>
                <a:ext cx="138600" cy="67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194691E-D32C-66E3-DBE7-2C301BEA33F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59161" y="1762725"/>
                  <a:ext cx="156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D2667BD-1E05-4856-AAEE-8D39C18CCC4E}"/>
                    </a:ext>
                  </a:extLst>
                </p14:cNvPr>
                <p14:cNvContentPartPr/>
                <p14:nvPr/>
              </p14:nvContentPartPr>
              <p14:xfrm>
                <a:off x="5433041" y="1699005"/>
                <a:ext cx="55800" cy="231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D2667BD-1E05-4856-AAEE-8D39C18CCC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24401" y="1690365"/>
                  <a:ext cx="73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924F71C-35E7-E1BB-770E-746DE3C4B210}"/>
                    </a:ext>
                  </a:extLst>
                </p14:cNvPr>
                <p14:cNvContentPartPr/>
                <p14:nvPr/>
              </p14:nvContentPartPr>
              <p14:xfrm>
                <a:off x="5521961" y="1762725"/>
                <a:ext cx="93240" cy="118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924F71C-35E7-E1BB-770E-746DE3C4B21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13321" y="1754085"/>
                  <a:ext cx="11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BB414BD-E281-9114-568D-42C18775BABB}"/>
                    </a:ext>
                  </a:extLst>
                </p14:cNvPr>
                <p14:cNvContentPartPr/>
                <p14:nvPr/>
              </p14:nvContentPartPr>
              <p14:xfrm>
                <a:off x="5522321" y="1824285"/>
                <a:ext cx="93960" cy="70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BB414BD-E281-9114-568D-42C18775BAB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13681" y="1815285"/>
                  <a:ext cx="11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92354A5-6D94-54F7-4829-899653B7C116}"/>
                    </a:ext>
                  </a:extLst>
                </p14:cNvPr>
                <p14:cNvContentPartPr/>
                <p14:nvPr/>
              </p14:nvContentPartPr>
              <p14:xfrm>
                <a:off x="5648321" y="1858845"/>
                <a:ext cx="78480" cy="1368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92354A5-6D94-54F7-4829-899653B7C11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39681" y="1849845"/>
                  <a:ext cx="96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620DB39-2692-B6C6-5DF6-87FC455C8BDE}"/>
                    </a:ext>
                  </a:extLst>
                </p14:cNvPr>
                <p14:cNvContentPartPr/>
                <p14:nvPr/>
              </p14:nvContentPartPr>
              <p14:xfrm>
                <a:off x="5765321" y="1703325"/>
                <a:ext cx="66240" cy="327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620DB39-2692-B6C6-5DF6-87FC455C8BD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56321" y="1694325"/>
                  <a:ext cx="83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B1EBEED-6886-10F9-DE42-0C87E84B1945}"/>
                    </a:ext>
                  </a:extLst>
                </p14:cNvPr>
                <p14:cNvContentPartPr/>
                <p14:nvPr/>
              </p14:nvContentPartPr>
              <p14:xfrm>
                <a:off x="5900681" y="1832565"/>
                <a:ext cx="128520" cy="15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B1EBEED-6886-10F9-DE42-0C87E84B19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91681" y="1823565"/>
                  <a:ext cx="146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D4A90A2-46C6-FE07-F49C-8E6832F37ADE}"/>
                    </a:ext>
                  </a:extLst>
                </p14:cNvPr>
                <p14:cNvContentPartPr/>
                <p14:nvPr/>
              </p14:nvContentPartPr>
              <p14:xfrm>
                <a:off x="5896001" y="1878645"/>
                <a:ext cx="121680" cy="33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D4A90A2-46C6-FE07-F49C-8E6832F37AD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87001" y="1870005"/>
                  <a:ext cx="13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3A428C6-F685-D551-3320-D632E5BB660F}"/>
                    </a:ext>
                  </a:extLst>
                </p14:cNvPr>
                <p14:cNvContentPartPr/>
                <p14:nvPr/>
              </p14:nvContentPartPr>
              <p14:xfrm>
                <a:off x="6140081" y="1783605"/>
                <a:ext cx="70920" cy="225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3A428C6-F685-D551-3320-D632E5BB66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31081" y="1774605"/>
                  <a:ext cx="88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E62B27E-6A66-7D76-A73D-FB372B335D20}"/>
                    </a:ext>
                  </a:extLst>
                </p14:cNvPr>
                <p14:cNvContentPartPr/>
                <p14:nvPr/>
              </p14:nvContentPartPr>
              <p14:xfrm>
                <a:off x="6228641" y="1850205"/>
                <a:ext cx="105480" cy="132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E62B27E-6A66-7D76-A73D-FB372B335D2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20001" y="1841205"/>
                  <a:ext cx="123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88DF3F5-B551-4A83-0E11-05CCD6846E03}"/>
                    </a:ext>
                  </a:extLst>
                </p14:cNvPr>
                <p14:cNvContentPartPr/>
                <p14:nvPr/>
              </p14:nvContentPartPr>
              <p14:xfrm>
                <a:off x="6407561" y="1820325"/>
                <a:ext cx="122760" cy="12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88DF3F5-B551-4A83-0E11-05CCD6846E0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98921" y="1811685"/>
                  <a:ext cx="14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8A9F996-CE1B-FCA5-3E02-1129E1D10E81}"/>
                    </a:ext>
                  </a:extLst>
                </p14:cNvPr>
                <p14:cNvContentPartPr/>
                <p14:nvPr/>
              </p14:nvContentPartPr>
              <p14:xfrm>
                <a:off x="6412961" y="1861005"/>
                <a:ext cx="138240" cy="18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8A9F996-CE1B-FCA5-3E02-1129E1D10E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03961" y="1852365"/>
                  <a:ext cx="15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D65A966-A7EB-F8ED-1F72-E257ABB4101A}"/>
                    </a:ext>
                  </a:extLst>
                </p14:cNvPr>
                <p14:cNvContentPartPr/>
                <p14:nvPr/>
              </p14:nvContentPartPr>
              <p14:xfrm>
                <a:off x="6647681" y="1679205"/>
                <a:ext cx="101160" cy="192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D65A966-A7EB-F8ED-1F72-E257ABB4101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38681" y="1670565"/>
                  <a:ext cx="118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EC26CF5-3836-5491-32DC-6E441FCA9970}"/>
                    </a:ext>
                  </a:extLst>
                </p14:cNvPr>
                <p14:cNvContentPartPr/>
                <p14:nvPr/>
              </p14:nvContentPartPr>
              <p14:xfrm>
                <a:off x="6716441" y="1709085"/>
                <a:ext cx="31680" cy="164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EC26CF5-3836-5491-32DC-6E441FCA99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707441" y="1700085"/>
                  <a:ext cx="4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5172AC3-561C-75A5-63FE-A73EE1ACE998}"/>
                    </a:ext>
                  </a:extLst>
                </p14:cNvPr>
                <p14:cNvContentPartPr/>
                <p14:nvPr/>
              </p14:nvContentPartPr>
              <p14:xfrm>
                <a:off x="6663881" y="1802685"/>
                <a:ext cx="253800" cy="18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5172AC3-561C-75A5-63FE-A73EE1ACE99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55241" y="1794045"/>
                  <a:ext cx="271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A3FB934-5D22-CBBA-F26F-9DC6523F7DF5}"/>
                    </a:ext>
                  </a:extLst>
                </p14:cNvPr>
                <p14:cNvContentPartPr/>
                <p14:nvPr/>
              </p14:nvContentPartPr>
              <p14:xfrm>
                <a:off x="7054841" y="1738605"/>
                <a:ext cx="11880" cy="107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A3FB934-5D22-CBBA-F26F-9DC6523F7DF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46201" y="1729965"/>
                  <a:ext cx="2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214BD64-222C-623B-A7A6-931B016457CB}"/>
                    </a:ext>
                  </a:extLst>
                </p14:cNvPr>
                <p14:cNvContentPartPr/>
                <p14:nvPr/>
              </p14:nvContentPartPr>
              <p14:xfrm>
                <a:off x="7009121" y="1696485"/>
                <a:ext cx="117720" cy="184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214BD64-222C-623B-A7A6-931B016457C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00481" y="1687485"/>
                  <a:ext cx="135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7859E9C-21AE-CCC4-9E37-054128CD46D1}"/>
                    </a:ext>
                  </a:extLst>
                </p14:cNvPr>
                <p14:cNvContentPartPr/>
                <p14:nvPr/>
              </p14:nvContentPartPr>
              <p14:xfrm>
                <a:off x="7230161" y="1596405"/>
                <a:ext cx="104040" cy="153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7859E9C-21AE-CCC4-9E37-054128CD46D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221521" y="1587405"/>
                  <a:ext cx="121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01ABC96-0EFC-37B2-88BE-C52259DE1D3F}"/>
                    </a:ext>
                  </a:extLst>
                </p14:cNvPr>
                <p14:cNvContentPartPr/>
                <p14:nvPr/>
              </p14:nvContentPartPr>
              <p14:xfrm>
                <a:off x="7262561" y="1668405"/>
                <a:ext cx="112680" cy="22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01ABC96-0EFC-37B2-88BE-C52259DE1D3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53921" y="1659765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1EFFB6F-4F48-23E3-D6D0-5EA6D233FD3D}"/>
                    </a:ext>
                  </a:extLst>
                </p14:cNvPr>
                <p14:cNvContentPartPr/>
                <p14:nvPr/>
              </p14:nvContentPartPr>
              <p14:xfrm>
                <a:off x="7427801" y="1649685"/>
                <a:ext cx="81720" cy="11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1EFFB6F-4F48-23E3-D6D0-5EA6D233FD3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419161" y="1640685"/>
                  <a:ext cx="9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0074235-5A34-162F-5BCB-2FA81231D942}"/>
                    </a:ext>
                  </a:extLst>
                </p14:cNvPr>
                <p14:cNvContentPartPr/>
                <p14:nvPr/>
              </p14:nvContentPartPr>
              <p14:xfrm>
                <a:off x="7559201" y="1593165"/>
                <a:ext cx="76320" cy="108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0074235-5A34-162F-5BCB-2FA81231D94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50201" y="1584165"/>
                  <a:ext cx="93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2118E60-5BD0-A133-2B27-4EDAECCB2028}"/>
                    </a:ext>
                  </a:extLst>
                </p14:cNvPr>
                <p14:cNvContentPartPr/>
                <p14:nvPr/>
              </p14:nvContentPartPr>
              <p14:xfrm>
                <a:off x="7666121" y="1626645"/>
                <a:ext cx="91080" cy="94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2118E60-5BD0-A133-2B27-4EDAECCB20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657121" y="1618005"/>
                  <a:ext cx="108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AF4564E-EA9B-0AE1-8E7E-852749865B2A}"/>
                    </a:ext>
                  </a:extLst>
                </p14:cNvPr>
                <p14:cNvContentPartPr/>
                <p14:nvPr/>
              </p14:nvContentPartPr>
              <p14:xfrm>
                <a:off x="7306121" y="1765245"/>
                <a:ext cx="444240" cy="47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AF4564E-EA9B-0AE1-8E7E-852749865B2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97481" y="1756605"/>
                  <a:ext cx="461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90D0C6-E7EF-7133-35C9-587C5B4A7B34}"/>
                    </a:ext>
                  </a:extLst>
                </p14:cNvPr>
                <p14:cNvContentPartPr/>
                <p14:nvPr/>
              </p14:nvContentPartPr>
              <p14:xfrm>
                <a:off x="7386041" y="1879725"/>
                <a:ext cx="84960" cy="146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90D0C6-E7EF-7133-35C9-587C5B4A7B3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77041" y="1870725"/>
                  <a:ext cx="102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B442074-E3EB-690A-65EC-6D9F35EEF5C6}"/>
                    </a:ext>
                  </a:extLst>
                </p14:cNvPr>
                <p14:cNvContentPartPr/>
                <p14:nvPr/>
              </p14:nvContentPartPr>
              <p14:xfrm>
                <a:off x="7535441" y="1898085"/>
                <a:ext cx="18720" cy="110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B442074-E3EB-690A-65EC-6D9F35EEF5C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526801" y="1889085"/>
                  <a:ext cx="3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6126A4C-971A-646E-C3BC-A7024698FAC4}"/>
                    </a:ext>
                  </a:extLst>
                </p14:cNvPr>
                <p14:cNvContentPartPr/>
                <p14:nvPr/>
              </p14:nvContentPartPr>
              <p14:xfrm>
                <a:off x="7503761" y="1863525"/>
                <a:ext cx="133920" cy="173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6126A4C-971A-646E-C3BC-A7024698FAC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95121" y="1854885"/>
                  <a:ext cx="151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647A84F-134E-CD92-EA61-5235C6F1BA43}"/>
                    </a:ext>
                  </a:extLst>
                </p14:cNvPr>
                <p14:cNvContentPartPr/>
                <p14:nvPr/>
              </p14:nvContentPartPr>
              <p14:xfrm>
                <a:off x="7503401" y="1868925"/>
                <a:ext cx="141480" cy="1627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647A84F-134E-CD92-EA61-5235C6F1BA4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94401" y="1859925"/>
                  <a:ext cx="159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98EC8CC-7877-CAEC-B6D8-3EB43EF53BBE}"/>
                    </a:ext>
                  </a:extLst>
                </p14:cNvPr>
                <p14:cNvContentPartPr/>
                <p14:nvPr/>
              </p14:nvContentPartPr>
              <p14:xfrm>
                <a:off x="6987161" y="1724205"/>
                <a:ext cx="136800" cy="1458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98EC8CC-7877-CAEC-B6D8-3EB43EF53BB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78521" y="1715205"/>
                  <a:ext cx="154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2AB2EB9-877B-FBFB-B2A0-EF79F5702AC9}"/>
                    </a:ext>
                  </a:extLst>
                </p14:cNvPr>
                <p14:cNvContentPartPr/>
                <p14:nvPr/>
              </p14:nvContentPartPr>
              <p14:xfrm>
                <a:off x="6631481" y="1615845"/>
                <a:ext cx="133560" cy="356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2AB2EB9-877B-FBFB-B2A0-EF79F5702AC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22481" y="1606845"/>
                  <a:ext cx="15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3852767-0EC1-C701-6352-53F566DD31D0}"/>
                    </a:ext>
                  </a:extLst>
                </p14:cNvPr>
                <p14:cNvContentPartPr/>
                <p14:nvPr/>
              </p14:nvContentPartPr>
              <p14:xfrm>
                <a:off x="7210721" y="1546725"/>
                <a:ext cx="167040" cy="250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3852767-0EC1-C701-6352-53F566DD31D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02081" y="1537725"/>
                  <a:ext cx="184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A9276E8-F596-1065-E8C7-9789316EF6AE}"/>
                    </a:ext>
                  </a:extLst>
                </p14:cNvPr>
                <p14:cNvContentPartPr/>
                <p14:nvPr/>
              </p14:nvContentPartPr>
              <p14:xfrm>
                <a:off x="7874561" y="1788285"/>
                <a:ext cx="139320" cy="21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A9276E8-F596-1065-E8C7-9789316EF6A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65921" y="1779285"/>
                  <a:ext cx="156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7C97D7D-2EFE-B265-D284-383F2190D6E5}"/>
                    </a:ext>
                  </a:extLst>
                </p14:cNvPr>
                <p14:cNvContentPartPr/>
                <p14:nvPr/>
              </p14:nvContentPartPr>
              <p14:xfrm>
                <a:off x="7887161" y="1839045"/>
                <a:ext cx="143640" cy="22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7C97D7D-2EFE-B265-D284-383F2190D6E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78161" y="1830405"/>
                  <a:ext cx="161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8AA8FFE-CD4D-027A-5470-42C62C0DBE39}"/>
                    </a:ext>
                  </a:extLst>
                </p14:cNvPr>
                <p14:cNvContentPartPr/>
                <p14:nvPr/>
              </p14:nvContentPartPr>
              <p14:xfrm>
                <a:off x="7398281" y="1585245"/>
                <a:ext cx="143280" cy="162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8AA8FFE-CD4D-027A-5470-42C62C0DBE3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89641" y="1576605"/>
                  <a:ext cx="160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67EA74E-8BDA-FA19-F631-7DCDAD758667}"/>
                    </a:ext>
                  </a:extLst>
                </p14:cNvPr>
                <p14:cNvContentPartPr/>
                <p14:nvPr/>
              </p14:nvContentPartPr>
              <p14:xfrm>
                <a:off x="6837041" y="1768485"/>
                <a:ext cx="119880" cy="1440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67EA74E-8BDA-FA19-F631-7DCDAD7586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28401" y="1759485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7F20EE8-D7DA-4AEA-5677-04F9ABE6DBA1}"/>
                    </a:ext>
                  </a:extLst>
                </p14:cNvPr>
                <p14:cNvContentPartPr/>
                <p14:nvPr/>
              </p14:nvContentPartPr>
              <p14:xfrm>
                <a:off x="8243921" y="1607565"/>
                <a:ext cx="114840" cy="175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7F20EE8-D7DA-4AEA-5677-04F9ABE6DBA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35281" y="1598565"/>
                  <a:ext cx="132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5E43C4C-AE92-A351-CA43-AE97333E4C21}"/>
                    </a:ext>
                  </a:extLst>
                </p14:cNvPr>
                <p14:cNvContentPartPr/>
                <p14:nvPr/>
              </p14:nvContentPartPr>
              <p14:xfrm>
                <a:off x="8322041" y="1617285"/>
                <a:ext cx="46080" cy="137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5E43C4C-AE92-A351-CA43-AE97333E4C2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313041" y="1608645"/>
                  <a:ext cx="63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7DECD52-3660-5A3D-1CE1-FBD9FF0442FC}"/>
                    </a:ext>
                  </a:extLst>
                </p14:cNvPr>
                <p14:cNvContentPartPr/>
                <p14:nvPr/>
              </p14:nvContentPartPr>
              <p14:xfrm>
                <a:off x="8267321" y="1697205"/>
                <a:ext cx="81720" cy="144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7DECD52-3660-5A3D-1CE1-FBD9FF0442F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58321" y="1688205"/>
                  <a:ext cx="9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1A1C426-82A1-8816-29C1-29700F5F8ACA}"/>
                    </a:ext>
                  </a:extLst>
                </p14:cNvPr>
                <p14:cNvContentPartPr/>
                <p14:nvPr/>
              </p14:nvContentPartPr>
              <p14:xfrm>
                <a:off x="8220881" y="1799805"/>
                <a:ext cx="668520" cy="49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1A1C426-82A1-8816-29C1-29700F5F8AC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12241" y="1790805"/>
                  <a:ext cx="686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9010D7B-799D-134E-D0AB-2F85C26D6397}"/>
                    </a:ext>
                  </a:extLst>
                </p14:cNvPr>
                <p14:cNvContentPartPr/>
                <p14:nvPr/>
              </p14:nvContentPartPr>
              <p14:xfrm>
                <a:off x="8500601" y="1914285"/>
                <a:ext cx="134280" cy="147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9010D7B-799D-134E-D0AB-2F85C26D639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91961" y="1905645"/>
                  <a:ext cx="15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5429B8E-7BA2-7BAE-21FB-06B05E394814}"/>
                    </a:ext>
                  </a:extLst>
                </p14:cNvPr>
                <p14:cNvContentPartPr/>
                <p14:nvPr/>
              </p14:nvContentPartPr>
              <p14:xfrm>
                <a:off x="8504201" y="1648245"/>
                <a:ext cx="20520" cy="143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5429B8E-7BA2-7BAE-21FB-06B05E39481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95201" y="1639245"/>
                  <a:ext cx="3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139981C-3661-F2A8-05CB-B5B5883AF436}"/>
                    </a:ext>
                  </a:extLst>
                </p14:cNvPr>
                <p14:cNvContentPartPr/>
                <p14:nvPr/>
              </p14:nvContentPartPr>
              <p14:xfrm>
                <a:off x="8464601" y="1702245"/>
                <a:ext cx="102960" cy="23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139981C-3661-F2A8-05CB-B5B5883AF43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455601" y="1693605"/>
                  <a:ext cx="12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16E6518-C37E-6C9B-CEC3-0E8452B5B246}"/>
                    </a:ext>
                  </a:extLst>
                </p14:cNvPr>
                <p14:cNvContentPartPr/>
                <p14:nvPr/>
              </p14:nvContentPartPr>
              <p14:xfrm>
                <a:off x="8635601" y="1598565"/>
                <a:ext cx="83160" cy="1512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16E6518-C37E-6C9B-CEC3-0E8452B5B24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26961" y="1589565"/>
                  <a:ext cx="10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11B0DCE-9CD5-5C3B-2E2D-407FB778EBCC}"/>
                    </a:ext>
                  </a:extLst>
                </p14:cNvPr>
                <p14:cNvContentPartPr/>
                <p14:nvPr/>
              </p14:nvContentPartPr>
              <p14:xfrm>
                <a:off x="8742161" y="1659405"/>
                <a:ext cx="95760" cy="100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11B0DCE-9CD5-5C3B-2E2D-407FB778EBC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33161" y="1650765"/>
                  <a:ext cx="113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F00B3F4-5AB6-54B1-E9F8-F83AF3623A48}"/>
                    </a:ext>
                  </a:extLst>
                </p14:cNvPr>
                <p14:cNvContentPartPr/>
                <p14:nvPr/>
              </p14:nvContentPartPr>
              <p14:xfrm>
                <a:off x="8157521" y="1571925"/>
                <a:ext cx="236160" cy="264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F00B3F4-5AB6-54B1-E9F8-F83AF3623A4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48521" y="1563285"/>
                  <a:ext cx="253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BC7FA5E-738A-09F7-CD39-4B72CBE36EAA}"/>
                    </a:ext>
                  </a:extLst>
                </p14:cNvPr>
                <p14:cNvContentPartPr/>
                <p14:nvPr/>
              </p14:nvContentPartPr>
              <p14:xfrm>
                <a:off x="8521481" y="1555725"/>
                <a:ext cx="393480" cy="266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BC7FA5E-738A-09F7-CD39-4B72CBE36EA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12481" y="1547085"/>
                  <a:ext cx="411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084C70E-412C-ED5C-652C-6E087B81DE41}"/>
                    </a:ext>
                  </a:extLst>
                </p14:cNvPr>
                <p14:cNvContentPartPr/>
                <p14:nvPr/>
              </p14:nvContentPartPr>
              <p14:xfrm>
                <a:off x="9666281" y="1821765"/>
                <a:ext cx="129240" cy="130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084C70E-412C-ED5C-652C-6E087B81DE4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57641" y="1813125"/>
                  <a:ext cx="146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4AB84B2-D32D-77CE-AC08-233177A8C722}"/>
                    </a:ext>
                  </a:extLst>
                </p14:cNvPr>
                <p14:cNvContentPartPr/>
                <p14:nvPr/>
              </p14:nvContentPartPr>
              <p14:xfrm>
                <a:off x="288281" y="2422245"/>
                <a:ext cx="20520" cy="1879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4AB84B2-D32D-77CE-AC08-233177A8C72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9281" y="2413605"/>
                  <a:ext cx="38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0692611-CF83-1943-30C7-FE5187C7C16F}"/>
                    </a:ext>
                  </a:extLst>
                </p14:cNvPr>
                <p14:cNvContentPartPr/>
                <p14:nvPr/>
              </p14:nvContentPartPr>
              <p14:xfrm>
                <a:off x="366761" y="2448525"/>
                <a:ext cx="13680" cy="132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0692611-CF83-1943-30C7-FE5187C7C16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8121" y="2439525"/>
                  <a:ext cx="3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8C4264C-2B9C-112F-61D9-902C857478A1}"/>
                    </a:ext>
                  </a:extLst>
                </p14:cNvPr>
                <p14:cNvContentPartPr/>
                <p14:nvPr/>
              </p14:nvContentPartPr>
              <p14:xfrm>
                <a:off x="189641" y="2345925"/>
                <a:ext cx="216000" cy="345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8C4264C-2B9C-112F-61D9-902C857478A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80641" y="2336925"/>
                  <a:ext cx="233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3643A54-3E3C-884A-D69D-FE1A9793597D}"/>
                    </a:ext>
                  </a:extLst>
                </p14:cNvPr>
                <p14:cNvContentPartPr/>
                <p14:nvPr/>
              </p14:nvContentPartPr>
              <p14:xfrm>
                <a:off x="509681" y="2323245"/>
                <a:ext cx="85680" cy="276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3643A54-3E3C-884A-D69D-FE1A9793597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01041" y="2314245"/>
                  <a:ext cx="103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703AE6B-B971-0EB3-AB5D-93C0C40A371B}"/>
                    </a:ext>
                  </a:extLst>
                </p14:cNvPr>
                <p14:cNvContentPartPr/>
                <p14:nvPr/>
              </p14:nvContentPartPr>
              <p14:xfrm>
                <a:off x="676001" y="2388045"/>
                <a:ext cx="105840" cy="155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703AE6B-B971-0EB3-AB5D-93C0C40A371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7361" y="2379045"/>
                  <a:ext cx="123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9DD688F-3A8E-B125-FC0D-1C6093C72CB3}"/>
                    </a:ext>
                  </a:extLst>
                </p14:cNvPr>
                <p14:cNvContentPartPr/>
                <p14:nvPr/>
              </p14:nvContentPartPr>
              <p14:xfrm>
                <a:off x="672041" y="2446725"/>
                <a:ext cx="98640" cy="81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9DD688F-3A8E-B125-FC0D-1C6093C72CB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3041" y="2437725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68FA583-EFF0-E4B2-7F81-881CD7DE16EF}"/>
                    </a:ext>
                  </a:extLst>
                </p14:cNvPr>
                <p14:cNvContentPartPr/>
                <p14:nvPr/>
              </p14:nvContentPartPr>
              <p14:xfrm>
                <a:off x="828281" y="2511525"/>
                <a:ext cx="75240" cy="1040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68FA583-EFF0-E4B2-7F81-881CD7DE16E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9641" y="2502525"/>
                  <a:ext cx="92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3B918A4-6D0A-3982-1A8C-14B813380353}"/>
                    </a:ext>
                  </a:extLst>
                </p14:cNvPr>
                <p14:cNvContentPartPr/>
                <p14:nvPr/>
              </p14:nvContentPartPr>
              <p14:xfrm>
                <a:off x="964721" y="2315685"/>
                <a:ext cx="88200" cy="349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3B918A4-6D0A-3982-1A8C-14B81338035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55721" y="2306685"/>
                  <a:ext cx="105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8CAD6D8-3845-56AA-368D-8BDDE02AFA97}"/>
                    </a:ext>
                  </a:extLst>
                </p14:cNvPr>
                <p14:cNvContentPartPr/>
                <p14:nvPr/>
              </p14:nvContentPartPr>
              <p14:xfrm>
                <a:off x="2989001" y="1879725"/>
                <a:ext cx="160920" cy="158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8CAD6D8-3845-56AA-368D-8BDDE02AFA9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80361" y="1870725"/>
                  <a:ext cx="178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5D7CAF9-048A-1905-42CA-3142DD15C15F}"/>
                    </a:ext>
                  </a:extLst>
                </p14:cNvPr>
                <p14:cNvContentPartPr/>
                <p14:nvPr/>
              </p14:nvContentPartPr>
              <p14:xfrm>
                <a:off x="3207881" y="1965765"/>
                <a:ext cx="131400" cy="128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5D7CAF9-048A-1905-42CA-3142DD15C15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199241" y="1957125"/>
                  <a:ext cx="149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2DED06C-9B30-3A82-E438-803DE899F14D}"/>
                    </a:ext>
                  </a:extLst>
                </p14:cNvPr>
                <p14:cNvContentPartPr/>
                <p14:nvPr/>
              </p14:nvContentPartPr>
              <p14:xfrm>
                <a:off x="3453041" y="1894125"/>
                <a:ext cx="140040" cy="20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2DED06C-9B30-3A82-E438-803DE899F14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444401" y="1885485"/>
                  <a:ext cx="157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CD54B51-FCE5-49DA-EF26-F7ED17C1AC6A}"/>
                    </a:ext>
                  </a:extLst>
                </p14:cNvPr>
                <p14:cNvContentPartPr/>
                <p14:nvPr/>
              </p14:nvContentPartPr>
              <p14:xfrm>
                <a:off x="3478601" y="1955685"/>
                <a:ext cx="144000" cy="31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CD54B51-FCE5-49DA-EF26-F7ED17C1AC6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469961" y="1947045"/>
                  <a:ext cx="161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BD14986-13D2-AEDD-FBFA-F0A71BD520EC}"/>
                    </a:ext>
                  </a:extLst>
                </p14:cNvPr>
                <p14:cNvContentPartPr/>
                <p14:nvPr/>
              </p14:nvContentPartPr>
              <p14:xfrm>
                <a:off x="3006281" y="1911045"/>
                <a:ext cx="136080" cy="795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BD14986-13D2-AEDD-FBFA-F0A71BD520E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97281" y="1902045"/>
                  <a:ext cx="15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2239AFD-8BB6-CB72-F5F4-83AE5CB5B1CD}"/>
                    </a:ext>
                  </a:extLst>
                </p14:cNvPr>
                <p14:cNvContentPartPr/>
                <p14:nvPr/>
              </p14:nvContentPartPr>
              <p14:xfrm>
                <a:off x="3002321" y="1909605"/>
                <a:ext cx="97920" cy="138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2239AFD-8BB6-CB72-F5F4-83AE5CB5B1C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993681" y="1900605"/>
                  <a:ext cx="115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84A3EEB-0DDD-6CFF-C1B7-DB3E0FE8457A}"/>
                    </a:ext>
                  </a:extLst>
                </p14:cNvPr>
                <p14:cNvContentPartPr/>
                <p14:nvPr/>
              </p14:nvContentPartPr>
              <p14:xfrm>
                <a:off x="1352801" y="945885"/>
                <a:ext cx="314640" cy="453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84A3EEB-0DDD-6CFF-C1B7-DB3E0FE8457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44161" y="936885"/>
                  <a:ext cx="332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7D4225D-321F-60E3-9EB5-CC635831F744}"/>
                    </a:ext>
                  </a:extLst>
                </p14:cNvPr>
                <p14:cNvContentPartPr/>
                <p14:nvPr/>
              </p14:nvContentPartPr>
              <p14:xfrm>
                <a:off x="2123201" y="1322085"/>
                <a:ext cx="187200" cy="176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7D4225D-321F-60E3-9EB5-CC635831F74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114561" y="1313445"/>
                  <a:ext cx="20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50224A5-848F-B6A7-0CCA-859519CC53B8}"/>
                    </a:ext>
                  </a:extLst>
                </p14:cNvPr>
                <p14:cNvContentPartPr/>
                <p14:nvPr/>
              </p14:nvContentPartPr>
              <p14:xfrm>
                <a:off x="1640081" y="2645805"/>
                <a:ext cx="131760" cy="136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50224A5-848F-B6A7-0CCA-859519CC53B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631441" y="2636805"/>
                  <a:ext cx="149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07D5710-5308-41B5-7B28-639A41D178A2}"/>
                    </a:ext>
                  </a:extLst>
                </p14:cNvPr>
                <p14:cNvContentPartPr/>
                <p14:nvPr/>
              </p14:nvContentPartPr>
              <p14:xfrm>
                <a:off x="1193321" y="2448885"/>
                <a:ext cx="153360" cy="23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07D5710-5308-41B5-7B28-639A41D178A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84681" y="2440245"/>
                  <a:ext cx="17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0852060-3E15-5E42-492C-05608B694CAF}"/>
                    </a:ext>
                  </a:extLst>
                </p14:cNvPr>
                <p14:cNvContentPartPr/>
                <p14:nvPr/>
              </p14:nvContentPartPr>
              <p14:xfrm>
                <a:off x="1199081" y="2509365"/>
                <a:ext cx="144000" cy="291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0852060-3E15-5E42-492C-05608B694CA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90081" y="2500365"/>
                  <a:ext cx="161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C5A2DD0-B6A3-8F0A-A4A6-91BF1185890C}"/>
                    </a:ext>
                  </a:extLst>
                </p14:cNvPr>
                <p14:cNvContentPartPr/>
                <p14:nvPr/>
              </p14:nvContentPartPr>
              <p14:xfrm>
                <a:off x="1489241" y="2302365"/>
                <a:ext cx="110160" cy="160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C5A2DD0-B6A3-8F0A-A4A6-91BF1185890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480601" y="2293365"/>
                  <a:ext cx="127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1FF75F9-B33C-23F5-5837-71D40D642AB7}"/>
                    </a:ext>
                  </a:extLst>
                </p14:cNvPr>
                <p14:cNvContentPartPr/>
                <p14:nvPr/>
              </p14:nvContentPartPr>
              <p14:xfrm>
                <a:off x="1505081" y="2374005"/>
                <a:ext cx="133200" cy="16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1FF75F9-B33C-23F5-5837-71D40D642AB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496441" y="2365005"/>
                  <a:ext cx="150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729DE27-6E4A-C582-697D-966403D76CE0}"/>
                    </a:ext>
                  </a:extLst>
                </p14:cNvPr>
                <p14:cNvContentPartPr/>
                <p14:nvPr/>
              </p14:nvContentPartPr>
              <p14:xfrm>
                <a:off x="1667081" y="2331885"/>
                <a:ext cx="105480" cy="1101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729DE27-6E4A-C582-697D-966403D76CE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58441" y="2322885"/>
                  <a:ext cx="123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A8A2FE8-E33A-BAF6-A257-815E39C139CE}"/>
                    </a:ext>
                  </a:extLst>
                </p14:cNvPr>
                <p14:cNvContentPartPr/>
                <p14:nvPr/>
              </p14:nvContentPartPr>
              <p14:xfrm>
                <a:off x="1861121" y="2309925"/>
                <a:ext cx="83520" cy="120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A8A2FE8-E33A-BAF6-A257-815E39C139C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852481" y="2301285"/>
                  <a:ext cx="101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C20BD2E-3DED-F26E-53A9-E27F77A8D6AC}"/>
                    </a:ext>
                  </a:extLst>
                </p14:cNvPr>
                <p14:cNvContentPartPr/>
                <p14:nvPr/>
              </p14:nvContentPartPr>
              <p14:xfrm>
                <a:off x="1963721" y="2399925"/>
                <a:ext cx="79560" cy="856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C20BD2E-3DED-F26E-53A9-E27F77A8D6A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955081" y="2391285"/>
                  <a:ext cx="97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BA773C6-9D5C-8586-5BEC-B465DCE82FAA}"/>
                    </a:ext>
                  </a:extLst>
                </p14:cNvPr>
                <p14:cNvContentPartPr/>
                <p14:nvPr/>
              </p14:nvContentPartPr>
              <p14:xfrm>
                <a:off x="1448921" y="2540325"/>
                <a:ext cx="619920" cy="190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BA773C6-9D5C-8586-5BEC-B465DCE82FA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439921" y="2531325"/>
                  <a:ext cx="637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172C403-EBBE-E8A3-F633-0EEDFD507E42}"/>
                    </a:ext>
                  </a:extLst>
                </p14:cNvPr>
                <p14:cNvContentPartPr/>
                <p14:nvPr/>
              </p14:nvContentPartPr>
              <p14:xfrm>
                <a:off x="2218961" y="2527005"/>
                <a:ext cx="37440" cy="35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172C403-EBBE-E8A3-F633-0EEDFD507E4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10321" y="2518005"/>
                  <a:ext cx="55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2B7FBB9-D357-3B86-A426-5475734AD626}"/>
                    </a:ext>
                  </a:extLst>
                </p14:cNvPr>
                <p14:cNvContentPartPr/>
                <p14:nvPr/>
              </p14:nvContentPartPr>
              <p14:xfrm>
                <a:off x="2392121" y="2309205"/>
                <a:ext cx="115560" cy="1749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2B7FBB9-D357-3B86-A426-5475734AD62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83121" y="2300565"/>
                  <a:ext cx="133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836E4A7-8560-8D96-FE2E-F209F6790D33}"/>
                    </a:ext>
                  </a:extLst>
                </p14:cNvPr>
                <p14:cNvContentPartPr/>
                <p14:nvPr/>
              </p14:nvContentPartPr>
              <p14:xfrm>
                <a:off x="2481041" y="2335845"/>
                <a:ext cx="23400" cy="1479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836E4A7-8560-8D96-FE2E-F209F6790D3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472041" y="2326845"/>
                  <a:ext cx="41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09A2B2-DA4F-12D9-33B7-DAEF9FFD8C63}"/>
                    </a:ext>
                  </a:extLst>
                </p14:cNvPr>
                <p14:cNvContentPartPr/>
                <p14:nvPr/>
              </p14:nvContentPartPr>
              <p14:xfrm>
                <a:off x="2400761" y="2429085"/>
                <a:ext cx="119520" cy="140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09A2B2-DA4F-12D9-33B7-DAEF9FFD8C6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392121" y="2420445"/>
                  <a:ext cx="13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0AF55ED-8375-82E0-4AD4-413144C7584F}"/>
                    </a:ext>
                  </a:extLst>
                </p14:cNvPr>
                <p14:cNvContentPartPr/>
                <p14:nvPr/>
              </p14:nvContentPartPr>
              <p14:xfrm>
                <a:off x="2591201" y="2406405"/>
                <a:ext cx="64440" cy="14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0AF55ED-8375-82E0-4AD4-413144C7584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582561" y="2397405"/>
                  <a:ext cx="8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1712060-A675-8C0D-C901-5F2EF84E4F8B}"/>
                    </a:ext>
                  </a:extLst>
                </p14:cNvPr>
                <p14:cNvContentPartPr/>
                <p14:nvPr/>
              </p14:nvContentPartPr>
              <p14:xfrm>
                <a:off x="2750321" y="2329005"/>
                <a:ext cx="75960" cy="1296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1712060-A675-8C0D-C901-5F2EF84E4F8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741321" y="2320005"/>
                  <a:ext cx="9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ED5E629-F4C4-18DC-5CD1-73B0C8A9EC96}"/>
                    </a:ext>
                  </a:extLst>
                </p14:cNvPr>
                <p14:cNvContentPartPr/>
                <p14:nvPr/>
              </p14:nvContentPartPr>
              <p14:xfrm>
                <a:off x="2850041" y="2382285"/>
                <a:ext cx="92160" cy="106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ED5E629-F4C4-18DC-5CD1-73B0C8A9EC9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841401" y="2373645"/>
                  <a:ext cx="109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3101A6D-F333-D2B9-59BC-35CD078F67BB}"/>
                    </a:ext>
                  </a:extLst>
                </p14:cNvPr>
                <p14:cNvContentPartPr/>
                <p14:nvPr/>
              </p14:nvContentPartPr>
              <p14:xfrm>
                <a:off x="2455841" y="2514045"/>
                <a:ext cx="491760" cy="46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3101A6D-F333-D2B9-59BC-35CD078F67B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446841" y="2505045"/>
                  <a:ext cx="509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D7E5885-FB58-B4C1-F5E1-F8E0912AEC16}"/>
                    </a:ext>
                  </a:extLst>
                </p14:cNvPr>
                <p14:cNvContentPartPr/>
                <p14:nvPr/>
              </p14:nvContentPartPr>
              <p14:xfrm>
                <a:off x="2505161" y="2616645"/>
                <a:ext cx="104040" cy="1717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D7E5885-FB58-B4C1-F5E1-F8E0912AEC1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496521" y="2607645"/>
                  <a:ext cx="12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524A50D-48D5-AE13-0761-4D812493ECFD}"/>
                    </a:ext>
                  </a:extLst>
                </p14:cNvPr>
                <p14:cNvContentPartPr/>
                <p14:nvPr/>
              </p14:nvContentPartPr>
              <p14:xfrm>
                <a:off x="2694881" y="2647245"/>
                <a:ext cx="26280" cy="88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524A50D-48D5-AE13-0761-4D812493ECF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86241" y="2638605"/>
                  <a:ext cx="43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1CEC351-D94B-E754-07E9-F6C2EF6EF92E}"/>
                    </a:ext>
                  </a:extLst>
                </p14:cNvPr>
                <p14:cNvContentPartPr/>
                <p14:nvPr/>
              </p14:nvContentPartPr>
              <p14:xfrm>
                <a:off x="2656001" y="2617725"/>
                <a:ext cx="127440" cy="1663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1CEC351-D94B-E754-07E9-F6C2EF6EF92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647001" y="2609085"/>
                  <a:ext cx="14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5FDD0E5-27C6-D138-4FB7-B2604D58B2C9}"/>
                    </a:ext>
                  </a:extLst>
                </p14:cNvPr>
                <p14:cNvContentPartPr/>
                <p14:nvPr/>
              </p14:nvContentPartPr>
              <p14:xfrm>
                <a:off x="3100601" y="2501445"/>
                <a:ext cx="142200" cy="108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5FDD0E5-27C6-D138-4FB7-B2604D58B2C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091601" y="2492445"/>
                  <a:ext cx="159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F0EBCDE-2168-2D99-79FA-AED721AE4E52}"/>
                    </a:ext>
                  </a:extLst>
                </p14:cNvPr>
                <p14:cNvContentPartPr/>
                <p14:nvPr/>
              </p14:nvContentPartPr>
              <p14:xfrm>
                <a:off x="3327041" y="2401005"/>
                <a:ext cx="137160" cy="162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F0EBCDE-2168-2D99-79FA-AED721AE4E5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318041" y="2392005"/>
                  <a:ext cx="154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3E3A956-A66E-7EF5-79B3-92FC15397BF3}"/>
                    </a:ext>
                  </a:extLst>
                </p14:cNvPr>
                <p14:cNvContentPartPr/>
                <p14:nvPr/>
              </p14:nvContentPartPr>
              <p14:xfrm>
                <a:off x="3469601" y="2498205"/>
                <a:ext cx="71640" cy="1400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3E3A956-A66E-7EF5-79B3-92FC15397BF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460961" y="2489205"/>
                  <a:ext cx="8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299EDDA-172B-A0C8-F48B-E6B12486B0F6}"/>
                    </a:ext>
                  </a:extLst>
                </p14:cNvPr>
                <p14:cNvContentPartPr/>
                <p14:nvPr/>
              </p14:nvContentPartPr>
              <p14:xfrm>
                <a:off x="3649601" y="2480565"/>
                <a:ext cx="135360" cy="19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299EDDA-172B-A0C8-F48B-E6B12486B0F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640601" y="2471925"/>
                  <a:ext cx="15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C5BD031-A2FA-2CEA-BF3C-325744B1164B}"/>
                    </a:ext>
                  </a:extLst>
                </p14:cNvPr>
                <p14:cNvContentPartPr/>
                <p14:nvPr/>
              </p14:nvContentPartPr>
              <p14:xfrm>
                <a:off x="3912761" y="2399565"/>
                <a:ext cx="84960" cy="155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C5BD031-A2FA-2CEA-BF3C-325744B1164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903761" y="2390925"/>
                  <a:ext cx="102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8816FA4-7BE6-3707-323B-8E843730FC49}"/>
                    </a:ext>
                  </a:extLst>
                </p14:cNvPr>
                <p14:cNvContentPartPr/>
                <p14:nvPr/>
              </p14:nvContentPartPr>
              <p14:xfrm>
                <a:off x="4032641" y="2499645"/>
                <a:ext cx="111960" cy="79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8816FA4-7BE6-3707-323B-8E843730FC4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024001" y="2491005"/>
                  <a:ext cx="129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5A446BB-5317-4A3F-8D54-21791E58967C}"/>
                    </a:ext>
                  </a:extLst>
                </p14:cNvPr>
                <p14:cNvContentPartPr/>
                <p14:nvPr/>
              </p14:nvContentPartPr>
              <p14:xfrm>
                <a:off x="4270601" y="2276805"/>
                <a:ext cx="90360" cy="160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5A446BB-5317-4A3F-8D54-21791E58967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261961" y="2268165"/>
                  <a:ext cx="108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D9D649C-7ED1-5A7C-6476-FDD1A5767126}"/>
                    </a:ext>
                  </a:extLst>
                </p14:cNvPr>
                <p14:cNvContentPartPr/>
                <p14:nvPr/>
              </p14:nvContentPartPr>
              <p14:xfrm>
                <a:off x="4279601" y="2368245"/>
                <a:ext cx="91080" cy="165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D9D649C-7ED1-5A7C-6476-FDD1A576712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270601" y="2359245"/>
                  <a:ext cx="108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F1C9EFC-0A35-F6B2-9CC2-8848424FE4D4}"/>
                    </a:ext>
                  </a:extLst>
                </p14:cNvPr>
                <p14:cNvContentPartPr/>
                <p14:nvPr/>
              </p14:nvContentPartPr>
              <p14:xfrm>
                <a:off x="4448081" y="2343765"/>
                <a:ext cx="89280" cy="14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F1C9EFC-0A35-F6B2-9CC2-8848424FE4D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439441" y="2334765"/>
                  <a:ext cx="106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EC7370C-7916-5617-6AEF-7D463D8FA294}"/>
                    </a:ext>
                  </a:extLst>
                </p14:cNvPr>
                <p14:cNvContentPartPr/>
                <p14:nvPr/>
              </p14:nvContentPartPr>
              <p14:xfrm>
                <a:off x="4594961" y="2282925"/>
                <a:ext cx="97200" cy="99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EC7370C-7916-5617-6AEF-7D463D8FA29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586321" y="2273925"/>
                  <a:ext cx="114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6959441-6C77-2FEA-58D0-4C0AC112D193}"/>
                    </a:ext>
                  </a:extLst>
                </p14:cNvPr>
                <p14:cNvContentPartPr/>
                <p14:nvPr/>
              </p14:nvContentPartPr>
              <p14:xfrm>
                <a:off x="4730321" y="2342325"/>
                <a:ext cx="91080" cy="1090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6959441-6C77-2FEA-58D0-4C0AC112D19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721681" y="2333685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3E35C19-5E3C-49EB-8371-8DF6AF6ADF52}"/>
                    </a:ext>
                  </a:extLst>
                </p14:cNvPr>
                <p14:cNvContentPartPr/>
                <p14:nvPr/>
              </p14:nvContentPartPr>
              <p14:xfrm>
                <a:off x="4278521" y="2482725"/>
                <a:ext cx="583560" cy="39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3E35C19-5E3C-49EB-8371-8DF6AF6ADF5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269521" y="2474085"/>
                  <a:ext cx="601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D71C932-6154-D059-FAFF-97006A644E24}"/>
                    </a:ext>
                  </a:extLst>
                </p14:cNvPr>
                <p14:cNvContentPartPr/>
                <p14:nvPr/>
              </p14:nvContentPartPr>
              <p14:xfrm>
                <a:off x="4363481" y="2592525"/>
                <a:ext cx="113400" cy="147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D71C932-6154-D059-FAFF-97006A644E2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354841" y="2583885"/>
                  <a:ext cx="131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335B366-94D0-0FE8-AFA6-17A46488781E}"/>
                    </a:ext>
                  </a:extLst>
                </p14:cNvPr>
                <p14:cNvContentPartPr/>
                <p14:nvPr/>
              </p14:nvContentPartPr>
              <p14:xfrm>
                <a:off x="4569401" y="2614485"/>
                <a:ext cx="18000" cy="119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335B366-94D0-0FE8-AFA6-17A46488781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560761" y="2605845"/>
                  <a:ext cx="3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33FC1E6-B116-75D5-10DA-BBFBD15BA49D}"/>
                    </a:ext>
                  </a:extLst>
                </p14:cNvPr>
                <p14:cNvContentPartPr/>
                <p14:nvPr/>
              </p14:nvContentPartPr>
              <p14:xfrm>
                <a:off x="4513241" y="2578485"/>
                <a:ext cx="155160" cy="204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33FC1E6-B116-75D5-10DA-BBFBD15BA49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504601" y="2569485"/>
                  <a:ext cx="172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4A45687-0C29-3D3C-536D-BFE4F4236B27}"/>
                    </a:ext>
                  </a:extLst>
                </p14:cNvPr>
                <p14:cNvContentPartPr/>
                <p14:nvPr/>
              </p14:nvContentPartPr>
              <p14:xfrm>
                <a:off x="2413361" y="2889525"/>
                <a:ext cx="480960" cy="45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4A45687-0C29-3D3C-536D-BFE4F4236B2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404721" y="2880525"/>
                  <a:ext cx="498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9D35615-57E4-A728-AC28-B09E92DBED81}"/>
                    </a:ext>
                  </a:extLst>
                </p14:cNvPr>
                <p14:cNvContentPartPr/>
                <p14:nvPr/>
              </p14:nvContentPartPr>
              <p14:xfrm>
                <a:off x="4242521" y="2849925"/>
                <a:ext cx="511920" cy="56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9D35615-57E4-A728-AC28-B09E92DBED8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33881" y="2840925"/>
                  <a:ext cx="52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5DC89E4-1262-7E4C-F9E2-90EF71386DDB}"/>
                    </a:ext>
                  </a:extLst>
                </p14:cNvPr>
                <p14:cNvContentPartPr/>
                <p14:nvPr/>
              </p14:nvContentPartPr>
              <p14:xfrm>
                <a:off x="1502921" y="2813205"/>
                <a:ext cx="478080" cy="44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5DC89E4-1262-7E4C-F9E2-90EF71386DD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494281" y="2804205"/>
                  <a:ext cx="495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3025CCB-F41B-3161-5D55-5069F58D04E3}"/>
                    </a:ext>
                  </a:extLst>
                </p14:cNvPr>
                <p14:cNvContentPartPr/>
                <p14:nvPr/>
              </p14:nvContentPartPr>
              <p14:xfrm>
                <a:off x="3871361" y="2707365"/>
                <a:ext cx="266400" cy="30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3025CCB-F41B-3161-5D55-5069F58D04E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862721" y="2698725"/>
                  <a:ext cx="284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43F8822-6EEA-9533-0BE9-08456EEB6E2F}"/>
                    </a:ext>
                  </a:extLst>
                </p14:cNvPr>
                <p14:cNvContentPartPr/>
                <p14:nvPr/>
              </p14:nvContentPartPr>
              <p14:xfrm>
                <a:off x="6983561" y="2548245"/>
                <a:ext cx="163080" cy="183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43F8822-6EEA-9533-0BE9-08456EEB6E2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74921" y="2539245"/>
                  <a:ext cx="180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AF119ED-184F-A0B5-BF93-376CCB7E04EA}"/>
                    </a:ext>
                  </a:extLst>
                </p14:cNvPr>
                <p14:cNvContentPartPr/>
                <p14:nvPr/>
              </p14:nvContentPartPr>
              <p14:xfrm>
                <a:off x="7182641" y="2314965"/>
                <a:ext cx="136440" cy="181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AF119ED-184F-A0B5-BF93-376CCB7E04E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173641" y="2306325"/>
                  <a:ext cx="154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ECC71BC-F38E-5AA4-EE4F-32B6D0B543BA}"/>
                    </a:ext>
                  </a:extLst>
                </p14:cNvPr>
                <p14:cNvContentPartPr/>
                <p14:nvPr/>
              </p14:nvContentPartPr>
              <p14:xfrm>
                <a:off x="7398641" y="2325045"/>
                <a:ext cx="123480" cy="144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ECC71BC-F38E-5AA4-EE4F-32B6D0B543B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389641" y="2316045"/>
                  <a:ext cx="14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5A7A382-47C8-AFE9-5F67-4849F6F467C2}"/>
                    </a:ext>
                  </a:extLst>
                </p14:cNvPr>
                <p14:cNvContentPartPr/>
                <p14:nvPr/>
              </p14:nvContentPartPr>
              <p14:xfrm>
                <a:off x="7537241" y="2392725"/>
                <a:ext cx="89280" cy="990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5A7A382-47C8-AFE9-5F67-4849F6F467C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528601" y="2383725"/>
                  <a:ext cx="106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F3A3BD4-0EC6-2B83-B251-2EF5398CC8D9}"/>
                    </a:ext>
                  </a:extLst>
                </p14:cNvPr>
                <p14:cNvContentPartPr/>
                <p14:nvPr/>
              </p14:nvContentPartPr>
              <p14:xfrm>
                <a:off x="7216121" y="2554005"/>
                <a:ext cx="380160" cy="47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F3A3BD4-0EC6-2B83-B251-2EF5398CC8D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07121" y="2545005"/>
                  <a:ext cx="39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81095F5-C9C3-DD25-5218-CFAA6A412A7F}"/>
                    </a:ext>
                  </a:extLst>
                </p14:cNvPr>
                <p14:cNvContentPartPr/>
                <p14:nvPr/>
              </p14:nvContentPartPr>
              <p14:xfrm>
                <a:off x="7259681" y="2671005"/>
                <a:ext cx="144360" cy="1461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81095F5-C9C3-DD25-5218-CFAA6A412A7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250681" y="2662005"/>
                  <a:ext cx="162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125F3AA-BA6B-C05F-5762-423AE0F2811C}"/>
                    </a:ext>
                  </a:extLst>
                </p14:cNvPr>
                <p14:cNvContentPartPr/>
                <p14:nvPr/>
              </p14:nvContentPartPr>
              <p14:xfrm>
                <a:off x="7617521" y="2254125"/>
                <a:ext cx="219240" cy="5828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125F3AA-BA6B-C05F-5762-423AE0F2811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608521" y="2245485"/>
                  <a:ext cx="2368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1BDE620-0FEE-C8B9-F9BB-B07640BA2BD3}"/>
                    </a:ext>
                  </a:extLst>
                </p14:cNvPr>
                <p14:cNvContentPartPr/>
                <p14:nvPr/>
              </p14:nvContentPartPr>
              <p14:xfrm>
                <a:off x="5057561" y="2502525"/>
                <a:ext cx="150480" cy="19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1BDE620-0FEE-C8B9-F9BB-B07640BA2BD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48561" y="2493885"/>
                  <a:ext cx="16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74E8511-8EA5-44B9-FA95-0AAAB0977457}"/>
                    </a:ext>
                  </a:extLst>
                </p14:cNvPr>
                <p14:cNvContentPartPr/>
                <p14:nvPr/>
              </p14:nvContentPartPr>
              <p14:xfrm>
                <a:off x="5066921" y="2555805"/>
                <a:ext cx="134640" cy="169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74E8511-8EA5-44B9-FA95-0AAAB097745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057921" y="2546805"/>
                  <a:ext cx="152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563E192-F3D4-1DD4-C5B4-D5D4822E9381}"/>
                    </a:ext>
                  </a:extLst>
                </p14:cNvPr>
                <p14:cNvContentPartPr/>
                <p14:nvPr/>
              </p14:nvContentPartPr>
              <p14:xfrm>
                <a:off x="5415401" y="2276085"/>
                <a:ext cx="120600" cy="1789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563E192-F3D4-1DD4-C5B4-D5D4822E938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406761" y="2267085"/>
                  <a:ext cx="13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8F99B89-7AD7-E865-FE44-AF1FA0534E29}"/>
                    </a:ext>
                  </a:extLst>
                </p14:cNvPr>
                <p14:cNvContentPartPr/>
                <p14:nvPr/>
              </p14:nvContentPartPr>
              <p14:xfrm>
                <a:off x="5521961" y="2296245"/>
                <a:ext cx="8640" cy="153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8F99B89-7AD7-E865-FE44-AF1FA0534E2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513321" y="2287245"/>
                  <a:ext cx="26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559B5AB-6577-35ED-6DDC-3284C915FB86}"/>
                    </a:ext>
                  </a:extLst>
                </p14:cNvPr>
                <p14:cNvContentPartPr/>
                <p14:nvPr/>
              </p14:nvContentPartPr>
              <p14:xfrm>
                <a:off x="5464001" y="2338725"/>
                <a:ext cx="261360" cy="43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559B5AB-6577-35ED-6DDC-3284C915FB8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455361" y="2329725"/>
                  <a:ext cx="279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81BC180-7C93-0B1C-99D4-179BF578044D}"/>
                    </a:ext>
                  </a:extLst>
                </p14:cNvPr>
                <p14:cNvContentPartPr/>
                <p14:nvPr/>
              </p14:nvContentPartPr>
              <p14:xfrm>
                <a:off x="5770721" y="2300565"/>
                <a:ext cx="77040" cy="979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81BC180-7C93-0B1C-99D4-179BF578044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761721" y="2291925"/>
                  <a:ext cx="9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94BBAF1-0BCE-A6E8-D090-022CD63034B6}"/>
                    </a:ext>
                  </a:extLst>
                </p14:cNvPr>
                <p14:cNvContentPartPr/>
                <p14:nvPr/>
              </p14:nvContentPartPr>
              <p14:xfrm>
                <a:off x="5873321" y="2330805"/>
                <a:ext cx="83880" cy="982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94BBAF1-0BCE-A6E8-D090-022CD63034B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864681" y="2322165"/>
                  <a:ext cx="101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67EB39D-79B9-55EC-EFF5-1A51FEE173A2}"/>
                    </a:ext>
                  </a:extLst>
                </p14:cNvPr>
                <p14:cNvContentPartPr/>
                <p14:nvPr/>
              </p14:nvContentPartPr>
              <p14:xfrm>
                <a:off x="5431241" y="2483085"/>
                <a:ext cx="511560" cy="385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67EB39D-79B9-55EC-EFF5-1A51FEE173A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422601" y="2474085"/>
                  <a:ext cx="529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7C7AF16-0537-FCA2-87AA-E8DC9541F2F1}"/>
                    </a:ext>
                  </a:extLst>
                </p14:cNvPr>
                <p14:cNvContentPartPr/>
                <p14:nvPr/>
              </p14:nvContentPartPr>
              <p14:xfrm>
                <a:off x="5517641" y="2595045"/>
                <a:ext cx="132480" cy="1540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7C7AF16-0537-FCA2-87AA-E8DC9541F2F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509001" y="2586405"/>
                  <a:ext cx="150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218C6B7-3654-31BD-E687-FC56DACBFA66}"/>
                    </a:ext>
                  </a:extLst>
                </p14:cNvPr>
                <p14:cNvContentPartPr/>
                <p14:nvPr/>
              </p14:nvContentPartPr>
              <p14:xfrm>
                <a:off x="5718161" y="2604045"/>
                <a:ext cx="22680" cy="1119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218C6B7-3654-31BD-E687-FC56DACBFA6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709521" y="2595405"/>
                  <a:ext cx="40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9AAC849-CEAB-B969-0FDF-5B65C049659D}"/>
                    </a:ext>
                  </a:extLst>
                </p14:cNvPr>
                <p14:cNvContentPartPr/>
                <p14:nvPr/>
              </p14:nvContentPartPr>
              <p14:xfrm>
                <a:off x="5697281" y="2578845"/>
                <a:ext cx="105480" cy="1868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9AAC849-CEAB-B969-0FDF-5B65C049659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688641" y="2570205"/>
                  <a:ext cx="12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9A6704B-4E65-A446-9B9A-9556963645EB}"/>
                    </a:ext>
                  </a:extLst>
                </p14:cNvPr>
                <p14:cNvContentPartPr/>
                <p14:nvPr/>
              </p14:nvContentPartPr>
              <p14:xfrm>
                <a:off x="6120641" y="2302005"/>
                <a:ext cx="63000" cy="413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9A6704B-4E65-A446-9B9A-9556963645E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111641" y="2293365"/>
                  <a:ext cx="80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045378E-4C45-C43E-9F33-2E138C6C2A4C}"/>
                    </a:ext>
                  </a:extLst>
                </p14:cNvPr>
                <p14:cNvContentPartPr/>
                <p14:nvPr/>
              </p14:nvContentPartPr>
              <p14:xfrm>
                <a:off x="6319721" y="2311005"/>
                <a:ext cx="83520" cy="1440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045378E-4C45-C43E-9F33-2E138C6C2A4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310721" y="2302365"/>
                  <a:ext cx="101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CCCC8EF-94CA-544F-5D11-661E3927E18B}"/>
                    </a:ext>
                  </a:extLst>
                </p14:cNvPr>
                <p14:cNvContentPartPr/>
                <p14:nvPr/>
              </p14:nvContentPartPr>
              <p14:xfrm>
                <a:off x="6402161" y="2310645"/>
                <a:ext cx="10080" cy="1364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CCCC8EF-94CA-544F-5D11-661E3927E18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393161" y="2302005"/>
                  <a:ext cx="27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DD6A417-9CDA-C93F-19A8-75DD008D864D}"/>
                    </a:ext>
                  </a:extLst>
                </p14:cNvPr>
                <p14:cNvContentPartPr/>
                <p14:nvPr/>
              </p14:nvContentPartPr>
              <p14:xfrm>
                <a:off x="6335201" y="2382285"/>
                <a:ext cx="97200" cy="234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DD6A417-9CDA-C93F-19A8-75DD008D864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26561" y="2373645"/>
                  <a:ext cx="11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0E8BA86-698C-63C8-83FF-EDA0491782E5}"/>
                    </a:ext>
                  </a:extLst>
                </p14:cNvPr>
                <p14:cNvContentPartPr/>
                <p14:nvPr/>
              </p14:nvContentPartPr>
              <p14:xfrm>
                <a:off x="6513401" y="2344845"/>
                <a:ext cx="96120" cy="120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0E8BA86-698C-63C8-83FF-EDA0491782E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04401" y="2336205"/>
                  <a:ext cx="11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16586BA-E937-FA8C-89C9-E71E5CD08F16}"/>
                    </a:ext>
                  </a:extLst>
                </p14:cNvPr>
                <p14:cNvContentPartPr/>
                <p14:nvPr/>
              </p14:nvContentPartPr>
              <p14:xfrm>
                <a:off x="6649121" y="2311005"/>
                <a:ext cx="70920" cy="153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16586BA-E937-FA8C-89C9-E71E5CD08F1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640481" y="2302365"/>
                  <a:ext cx="88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A03355E-8A36-4092-5E1E-6D40412EFC1D}"/>
                    </a:ext>
                  </a:extLst>
                </p14:cNvPr>
                <p14:cNvContentPartPr/>
                <p14:nvPr/>
              </p14:nvContentPartPr>
              <p14:xfrm>
                <a:off x="6752801" y="2386965"/>
                <a:ext cx="94680" cy="1083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A03355E-8A36-4092-5E1E-6D40412EFC1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744161" y="2378325"/>
                  <a:ext cx="112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0EB1634-3BD7-969D-399B-5BC13024B43A}"/>
                    </a:ext>
                  </a:extLst>
                </p14:cNvPr>
                <p14:cNvContentPartPr/>
                <p14:nvPr/>
              </p14:nvContentPartPr>
              <p14:xfrm>
                <a:off x="6373721" y="2543925"/>
                <a:ext cx="455040" cy="38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0EB1634-3BD7-969D-399B-5BC13024B43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365081" y="2534925"/>
                  <a:ext cx="47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F741442-B6D0-5011-98E0-1E79EFB78FE7}"/>
                    </a:ext>
                  </a:extLst>
                </p14:cNvPr>
                <p14:cNvContentPartPr/>
                <p14:nvPr/>
              </p14:nvContentPartPr>
              <p14:xfrm>
                <a:off x="6559121" y="2623125"/>
                <a:ext cx="136800" cy="1526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F741442-B6D0-5011-98E0-1E79EFB78FE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550481" y="2614125"/>
                  <a:ext cx="154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8578109C-B2A0-2581-D851-7FA66BF9B52F}"/>
                    </a:ext>
                  </a:extLst>
                </p14:cNvPr>
                <p14:cNvContentPartPr/>
                <p14:nvPr/>
              </p14:nvContentPartPr>
              <p14:xfrm>
                <a:off x="8857001" y="3421605"/>
                <a:ext cx="126720" cy="18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8578109C-B2A0-2581-D851-7FA66BF9B52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848361" y="3412605"/>
                  <a:ext cx="144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3A8E17A-65A3-A1DA-A838-F20A3B71F4C8}"/>
                    </a:ext>
                  </a:extLst>
                </p14:cNvPr>
                <p14:cNvContentPartPr/>
                <p14:nvPr/>
              </p14:nvContentPartPr>
              <p14:xfrm>
                <a:off x="8849801" y="3454005"/>
                <a:ext cx="138240" cy="273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3A8E17A-65A3-A1DA-A838-F20A3B71F4C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841161" y="3445005"/>
                  <a:ext cx="15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A0456C9-F197-3ADF-14A9-21DBCBCFA63C}"/>
                    </a:ext>
                  </a:extLst>
                </p14:cNvPr>
                <p14:cNvContentPartPr/>
                <p14:nvPr/>
              </p14:nvContentPartPr>
              <p14:xfrm>
                <a:off x="9042041" y="3357165"/>
                <a:ext cx="85680" cy="149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A0456C9-F197-3ADF-14A9-21DBCBCFA63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33041" y="3348165"/>
                  <a:ext cx="10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DC8EA7D-04D6-D2D6-179B-B5690157F94E}"/>
                    </a:ext>
                  </a:extLst>
                </p14:cNvPr>
                <p14:cNvContentPartPr/>
                <p14:nvPr/>
              </p14:nvContentPartPr>
              <p14:xfrm>
                <a:off x="9209081" y="3341325"/>
                <a:ext cx="117000" cy="1728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DC8EA7D-04D6-D2D6-179B-B5690157F94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00081" y="3332685"/>
                  <a:ext cx="134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E54A43D-645A-E3D8-57AA-3D7EF3976643}"/>
                    </a:ext>
                  </a:extLst>
                </p14:cNvPr>
                <p14:cNvContentPartPr/>
                <p14:nvPr/>
              </p14:nvContentPartPr>
              <p14:xfrm>
                <a:off x="9260561" y="3365445"/>
                <a:ext cx="109800" cy="1465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E54A43D-645A-E3D8-57AA-3D7EF397664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251921" y="3356445"/>
                  <a:ext cx="12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2EFD293-D12C-3CBD-603E-1B34809D4F31}"/>
                    </a:ext>
                  </a:extLst>
                </p14:cNvPr>
                <p14:cNvContentPartPr/>
                <p14:nvPr/>
              </p14:nvContentPartPr>
              <p14:xfrm>
                <a:off x="9438401" y="3384525"/>
                <a:ext cx="154800" cy="900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2EFD293-D12C-3CBD-603E-1B34809D4F3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429401" y="3375525"/>
                  <a:ext cx="172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AC7760E-AC53-18E9-8D75-E1AAA606D82D}"/>
                    </a:ext>
                  </a:extLst>
                </p14:cNvPr>
                <p14:cNvContentPartPr/>
                <p14:nvPr/>
              </p14:nvContentPartPr>
              <p14:xfrm>
                <a:off x="9656561" y="3297405"/>
                <a:ext cx="139320" cy="1738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AC7760E-AC53-18E9-8D75-E1AAA606D82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647921" y="3288405"/>
                  <a:ext cx="156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7197871-24FE-34DD-C98B-3C8F1F86B814}"/>
                    </a:ext>
                  </a:extLst>
                </p14:cNvPr>
                <p14:cNvContentPartPr/>
                <p14:nvPr/>
              </p14:nvContentPartPr>
              <p14:xfrm>
                <a:off x="9816761" y="3214245"/>
                <a:ext cx="447840" cy="258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7197871-24FE-34DD-C98B-3C8F1F86B81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808121" y="3205605"/>
                  <a:ext cx="465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15EA5AC-A1F9-DEFB-933A-B2B664A499D4}"/>
                    </a:ext>
                  </a:extLst>
                </p14:cNvPr>
                <p14:cNvContentPartPr/>
                <p14:nvPr/>
              </p14:nvContentPartPr>
              <p14:xfrm>
                <a:off x="9911801" y="3339885"/>
                <a:ext cx="27360" cy="1044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15EA5AC-A1F9-DEFB-933A-B2B664A499D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902801" y="3330885"/>
                  <a:ext cx="45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DE2C8A9-D815-39D1-18A1-90B7A7AC0CE7}"/>
                    </a:ext>
                  </a:extLst>
                </p14:cNvPr>
                <p14:cNvContentPartPr/>
                <p14:nvPr/>
              </p14:nvContentPartPr>
              <p14:xfrm>
                <a:off x="9887681" y="3333405"/>
                <a:ext cx="113040" cy="1382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DE2C8A9-D815-39D1-18A1-90B7A7AC0CE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878681" y="3324765"/>
                  <a:ext cx="130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EF97169-6C33-4531-4225-A42E85FE6D32}"/>
                    </a:ext>
                  </a:extLst>
                </p14:cNvPr>
                <p14:cNvContentPartPr/>
                <p14:nvPr/>
              </p14:nvContentPartPr>
              <p14:xfrm>
                <a:off x="10023401" y="3339885"/>
                <a:ext cx="78480" cy="1202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EF97169-6C33-4531-4225-A42E85FE6D3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14761" y="3330885"/>
                  <a:ext cx="96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914BF99-69C8-3261-856E-C1C459206CD5}"/>
                    </a:ext>
                  </a:extLst>
                </p14:cNvPr>
                <p14:cNvContentPartPr/>
                <p14:nvPr/>
              </p14:nvContentPartPr>
              <p14:xfrm>
                <a:off x="10094321" y="3422685"/>
                <a:ext cx="96840" cy="1458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914BF99-69C8-3261-856E-C1C459206CD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085321" y="3413685"/>
                  <a:ext cx="114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C9658879-7C17-73AB-071D-11914A65CF7F}"/>
                    </a:ext>
                  </a:extLst>
                </p14:cNvPr>
                <p14:cNvContentPartPr/>
                <p14:nvPr/>
              </p14:nvContentPartPr>
              <p14:xfrm>
                <a:off x="10300961" y="3317565"/>
                <a:ext cx="55800" cy="1494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C9658879-7C17-73AB-071D-11914A65CF7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292321" y="3308925"/>
                  <a:ext cx="73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82761C2-3A39-FCC7-E25E-2C4C44DF2A74}"/>
                    </a:ext>
                  </a:extLst>
                </p14:cNvPr>
                <p14:cNvContentPartPr/>
                <p14:nvPr/>
              </p14:nvContentPartPr>
              <p14:xfrm>
                <a:off x="10113401" y="2359965"/>
                <a:ext cx="168840" cy="1558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82761C2-3A39-FCC7-E25E-2C4C44DF2A7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104401" y="2350965"/>
                  <a:ext cx="186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21BF78F-94A8-CC76-D891-67CDD113572A}"/>
                    </a:ext>
                  </a:extLst>
                </p14:cNvPr>
                <p14:cNvContentPartPr/>
                <p14:nvPr/>
              </p14:nvContentPartPr>
              <p14:xfrm>
                <a:off x="10373681" y="2357805"/>
                <a:ext cx="137520" cy="1422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21BF78F-94A8-CC76-D891-67CDD113572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365041" y="2349165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1090C32-003D-2BBD-E2E4-56397615C247}"/>
                    </a:ext>
                  </a:extLst>
                </p14:cNvPr>
                <p14:cNvContentPartPr/>
                <p14:nvPr/>
              </p14:nvContentPartPr>
              <p14:xfrm>
                <a:off x="7955921" y="2539605"/>
                <a:ext cx="109800" cy="19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1090C32-003D-2BBD-E2E4-56397615C24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946921" y="2530605"/>
                  <a:ext cx="12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A3AF150-3590-DA74-599B-66AD9ADFC227}"/>
                    </a:ext>
                  </a:extLst>
                </p14:cNvPr>
                <p14:cNvContentPartPr/>
                <p14:nvPr/>
              </p14:nvContentPartPr>
              <p14:xfrm>
                <a:off x="8133761" y="2438085"/>
                <a:ext cx="116640" cy="145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A3AF150-3590-DA74-599B-66AD9ADFC22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24761" y="2429445"/>
                  <a:ext cx="13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81310E8-D316-DD74-F819-171D41CBC859}"/>
                    </a:ext>
                  </a:extLst>
                </p14:cNvPr>
                <p14:cNvContentPartPr/>
                <p14:nvPr/>
              </p14:nvContentPartPr>
              <p14:xfrm>
                <a:off x="8302961" y="2492805"/>
                <a:ext cx="52560" cy="226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81310E8-D316-DD74-F819-171D41CBC85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294321" y="2483805"/>
                  <a:ext cx="7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8A17803-E9AF-2DC8-ACE9-44505F1B0E2F}"/>
                    </a:ext>
                  </a:extLst>
                </p14:cNvPr>
                <p14:cNvContentPartPr/>
                <p14:nvPr/>
              </p14:nvContentPartPr>
              <p14:xfrm>
                <a:off x="8267681" y="2606565"/>
                <a:ext cx="105120" cy="28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8A17803-E9AF-2DC8-ACE9-44505F1B0E2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259041" y="2597925"/>
                  <a:ext cx="122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7444448-45D4-2995-69AE-C0EB5914360B}"/>
                    </a:ext>
                  </a:extLst>
                </p14:cNvPr>
                <p14:cNvContentPartPr/>
                <p14:nvPr/>
              </p14:nvContentPartPr>
              <p14:xfrm>
                <a:off x="8453441" y="2420445"/>
                <a:ext cx="140400" cy="29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7444448-45D4-2995-69AE-C0EB5914360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444801" y="2411445"/>
                  <a:ext cx="158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15C5A24-CD10-6BB9-C032-06101AE96451}"/>
                    </a:ext>
                  </a:extLst>
                </p14:cNvPr>
                <p14:cNvContentPartPr/>
                <p14:nvPr/>
              </p14:nvContentPartPr>
              <p14:xfrm>
                <a:off x="8463521" y="2498925"/>
                <a:ext cx="165960" cy="248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15C5A24-CD10-6BB9-C032-06101AE9645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454521" y="2490285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3937432-1CF2-36C9-AB74-1CEAE6C1346F}"/>
                    </a:ext>
                  </a:extLst>
                </p14:cNvPr>
                <p14:cNvContentPartPr/>
                <p14:nvPr/>
              </p14:nvContentPartPr>
              <p14:xfrm>
                <a:off x="8826041" y="2256645"/>
                <a:ext cx="111960" cy="161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3937432-1CF2-36C9-AB74-1CEAE6C1346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817041" y="2248005"/>
                  <a:ext cx="129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5D2BA4E-209E-E8DE-F594-D7D674168E6B}"/>
                    </a:ext>
                  </a:extLst>
                </p14:cNvPr>
                <p14:cNvContentPartPr/>
                <p14:nvPr/>
              </p14:nvContentPartPr>
              <p14:xfrm>
                <a:off x="8850521" y="2326125"/>
                <a:ext cx="119160" cy="352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5D2BA4E-209E-E8DE-F594-D7D674168E6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841521" y="2317125"/>
                  <a:ext cx="136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4ADD302-D715-F7C6-CF49-895460FA9A74}"/>
                    </a:ext>
                  </a:extLst>
                </p14:cNvPr>
                <p14:cNvContentPartPr/>
                <p14:nvPr/>
              </p14:nvContentPartPr>
              <p14:xfrm>
                <a:off x="9026921" y="2304885"/>
                <a:ext cx="90360" cy="54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4ADD302-D715-F7C6-CF49-895460FA9A7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018281" y="2295885"/>
                  <a:ext cx="10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964FF07-651D-61F6-9CCC-C8BC372D86F0}"/>
                    </a:ext>
                  </a:extLst>
                </p14:cNvPr>
                <p14:cNvContentPartPr/>
                <p14:nvPr/>
              </p14:nvContentPartPr>
              <p14:xfrm>
                <a:off x="9153281" y="2252685"/>
                <a:ext cx="57240" cy="986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964FF07-651D-61F6-9CCC-C8BC372D86F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144641" y="2243685"/>
                  <a:ext cx="74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480CCB1-C957-6DD0-ECA7-50454DD8518F}"/>
                    </a:ext>
                  </a:extLst>
                </p14:cNvPr>
                <p14:cNvContentPartPr/>
                <p14:nvPr/>
              </p14:nvContentPartPr>
              <p14:xfrm>
                <a:off x="9231401" y="2296965"/>
                <a:ext cx="109080" cy="846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480CCB1-C957-6DD0-ECA7-50454DD8518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222761" y="2287965"/>
                  <a:ext cx="126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8FDA52D-6759-E004-F1D9-1372B45C0437}"/>
                    </a:ext>
                  </a:extLst>
                </p14:cNvPr>
                <p14:cNvContentPartPr/>
                <p14:nvPr/>
              </p14:nvContentPartPr>
              <p14:xfrm>
                <a:off x="8834681" y="2428005"/>
                <a:ext cx="545400" cy="89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8FDA52D-6759-E004-F1D9-1372B45C043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826041" y="2419365"/>
                  <a:ext cx="56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27EE866-6E2C-3667-E35F-BD026EFD7B8D}"/>
                    </a:ext>
                  </a:extLst>
                </p14:cNvPr>
                <p14:cNvContentPartPr/>
                <p14:nvPr/>
              </p14:nvContentPartPr>
              <p14:xfrm>
                <a:off x="8889041" y="2565885"/>
                <a:ext cx="102600" cy="1461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27EE866-6E2C-3667-E35F-BD026EFD7B8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880041" y="2556885"/>
                  <a:ext cx="120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637831C-7695-1516-7140-DA9FE4D297E7}"/>
                    </a:ext>
                  </a:extLst>
                </p14:cNvPr>
                <p14:cNvContentPartPr/>
                <p14:nvPr/>
              </p14:nvContentPartPr>
              <p14:xfrm>
                <a:off x="8966081" y="2589645"/>
                <a:ext cx="15480" cy="1540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637831C-7695-1516-7140-DA9FE4D297E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957081" y="2580645"/>
                  <a:ext cx="3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C0216F0-A3AF-A63F-3847-4F02C3F7AB91}"/>
                    </a:ext>
                  </a:extLst>
                </p14:cNvPr>
                <p14:cNvContentPartPr/>
                <p14:nvPr/>
              </p14:nvContentPartPr>
              <p14:xfrm>
                <a:off x="9319961" y="2224965"/>
                <a:ext cx="73440" cy="1882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C0216F0-A3AF-A63F-3847-4F02C3F7AB9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311321" y="2215965"/>
                  <a:ext cx="91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151F150-97CE-FF0F-A181-20FA2D686500}"/>
                    </a:ext>
                  </a:extLst>
                </p14:cNvPr>
                <p14:cNvContentPartPr/>
                <p14:nvPr/>
              </p14:nvContentPartPr>
              <p14:xfrm>
                <a:off x="8739281" y="2239725"/>
                <a:ext cx="113400" cy="2570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151F150-97CE-FF0F-A181-20FA2D68650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730641" y="2231085"/>
                  <a:ext cx="131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C60F7DB-2E0C-BB39-4F69-4889E580DA03}"/>
                    </a:ext>
                  </a:extLst>
                </p14:cNvPr>
                <p14:cNvContentPartPr/>
                <p14:nvPr/>
              </p14:nvContentPartPr>
              <p14:xfrm>
                <a:off x="9383321" y="2095725"/>
                <a:ext cx="115560" cy="1206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C60F7DB-2E0C-BB39-4F69-4889E580DA0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374321" y="2087085"/>
                  <a:ext cx="133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BB7BFF3-7935-69BE-A06F-FE5C6A7A6228}"/>
                    </a:ext>
                  </a:extLst>
                </p14:cNvPr>
                <p14:cNvContentPartPr/>
                <p14:nvPr/>
              </p14:nvContentPartPr>
              <p14:xfrm>
                <a:off x="9102521" y="2566245"/>
                <a:ext cx="23760" cy="152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BB7BFF3-7935-69BE-A06F-FE5C6A7A622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093521" y="2557245"/>
                  <a:ext cx="41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88C0C61-2D63-D5D6-9F16-EA94C8840502}"/>
                    </a:ext>
                  </a:extLst>
                </p14:cNvPr>
                <p14:cNvContentPartPr/>
                <p14:nvPr/>
              </p14:nvContentPartPr>
              <p14:xfrm>
                <a:off x="9048521" y="2539605"/>
                <a:ext cx="144720" cy="219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88C0C61-2D63-D5D6-9F16-EA94C884050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039881" y="2530965"/>
                  <a:ext cx="162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5E67567-DDDB-5DE4-C250-EE24B04BD0EE}"/>
                    </a:ext>
                  </a:extLst>
                </p14:cNvPr>
                <p14:cNvContentPartPr/>
                <p14:nvPr/>
              </p14:nvContentPartPr>
              <p14:xfrm>
                <a:off x="9475481" y="2462205"/>
                <a:ext cx="140760" cy="86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5E67567-DDDB-5DE4-C250-EE24B04BD0E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466481" y="2453205"/>
                  <a:ext cx="15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57CAB2F-1A10-1786-CCAE-D0A18536C3A2}"/>
                    </a:ext>
                  </a:extLst>
                </p14:cNvPr>
                <p14:cNvContentPartPr/>
                <p14:nvPr/>
              </p14:nvContentPartPr>
              <p14:xfrm>
                <a:off x="9753041" y="2359245"/>
                <a:ext cx="136080" cy="1598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57CAB2F-1A10-1786-CCAE-D0A18536C3A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744041" y="2350605"/>
                  <a:ext cx="15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846A527-55EE-CB4E-EE87-F54F08BFD8E4}"/>
                    </a:ext>
                  </a:extLst>
                </p14:cNvPr>
                <p14:cNvContentPartPr/>
                <p14:nvPr/>
              </p14:nvContentPartPr>
              <p14:xfrm>
                <a:off x="9946721" y="2458245"/>
                <a:ext cx="120600" cy="1684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846A527-55EE-CB4E-EE87-F54F08BFD8E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937721" y="2449605"/>
                  <a:ext cx="138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97E71BA-B589-1D2D-8D93-5D84FC07A905}"/>
                    </a:ext>
                  </a:extLst>
                </p14:cNvPr>
                <p14:cNvContentPartPr/>
                <p14:nvPr/>
              </p14:nvContentPartPr>
              <p14:xfrm>
                <a:off x="8621201" y="3003645"/>
                <a:ext cx="112680" cy="111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97E71BA-B589-1D2D-8D93-5D84FC07A90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612561" y="2994645"/>
                  <a:ext cx="130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A648597-8536-2263-F18E-39630B59F41C}"/>
                    </a:ext>
                  </a:extLst>
                </p14:cNvPr>
                <p14:cNvContentPartPr/>
                <p14:nvPr/>
              </p14:nvContentPartPr>
              <p14:xfrm>
                <a:off x="8628761" y="3055125"/>
                <a:ext cx="118080" cy="280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A648597-8536-2263-F18E-39630B59F41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619761" y="3046125"/>
                  <a:ext cx="13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DCF1C153-119A-1DAD-3BC3-072E5E62127D}"/>
                    </a:ext>
                  </a:extLst>
                </p14:cNvPr>
                <p14:cNvContentPartPr/>
                <p14:nvPr/>
              </p14:nvContentPartPr>
              <p14:xfrm>
                <a:off x="8772761" y="2965845"/>
                <a:ext cx="92520" cy="1569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DCF1C153-119A-1DAD-3BC3-072E5E62127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764121" y="2957205"/>
                  <a:ext cx="110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0168E37-2365-7BD4-34A8-3239E49D116C}"/>
                    </a:ext>
                  </a:extLst>
                </p14:cNvPr>
                <p14:cNvContentPartPr/>
                <p14:nvPr/>
              </p14:nvContentPartPr>
              <p14:xfrm>
                <a:off x="8961761" y="2928765"/>
                <a:ext cx="93600" cy="1616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0168E37-2365-7BD4-34A8-3239E49D116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952761" y="2920125"/>
                  <a:ext cx="111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A332182-E840-9959-9AF0-EFFF707402A0}"/>
                    </a:ext>
                  </a:extLst>
                </p14:cNvPr>
                <p14:cNvContentPartPr/>
                <p14:nvPr/>
              </p14:nvContentPartPr>
              <p14:xfrm>
                <a:off x="8977601" y="2944605"/>
                <a:ext cx="115920" cy="1159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A332182-E840-9959-9AF0-EFFF707402A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968601" y="2935965"/>
                  <a:ext cx="13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8E6FC0B-3DE7-547C-A71B-6DD404883A4B}"/>
                    </a:ext>
                  </a:extLst>
                </p14:cNvPr>
                <p14:cNvContentPartPr/>
                <p14:nvPr/>
              </p14:nvContentPartPr>
              <p14:xfrm>
                <a:off x="9152561" y="2994645"/>
                <a:ext cx="74160" cy="147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8E6FC0B-3DE7-547C-A71B-6DD404883A4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143561" y="2985645"/>
                  <a:ext cx="9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353FAE1-A44A-8019-294A-6BF2A81D0A29}"/>
                    </a:ext>
                  </a:extLst>
                </p14:cNvPr>
                <p14:cNvContentPartPr/>
                <p14:nvPr/>
              </p14:nvContentPartPr>
              <p14:xfrm>
                <a:off x="9270281" y="2926245"/>
                <a:ext cx="109800" cy="1249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353FAE1-A44A-8019-294A-6BF2A81D0A2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261281" y="2917605"/>
                  <a:ext cx="127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2E604B2-3432-9D05-EA00-C67760052AF8}"/>
                    </a:ext>
                  </a:extLst>
                </p14:cNvPr>
                <p14:cNvContentPartPr/>
                <p14:nvPr/>
              </p14:nvContentPartPr>
              <p14:xfrm>
                <a:off x="9395561" y="3001485"/>
                <a:ext cx="84240" cy="1166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2E604B2-3432-9D05-EA00-C67760052AF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386921" y="2992485"/>
                  <a:ext cx="101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8064751-B89F-1198-050F-23E8F911E2A5}"/>
                    </a:ext>
                  </a:extLst>
                </p14:cNvPr>
                <p14:cNvContentPartPr/>
                <p14:nvPr/>
              </p14:nvContentPartPr>
              <p14:xfrm>
                <a:off x="9454961" y="2908605"/>
                <a:ext cx="80640" cy="1998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8064751-B89F-1198-050F-23E8F911E2A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445961" y="2899965"/>
                  <a:ext cx="98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3CC6157-A467-F7DD-0D7F-88219AF15465}"/>
                    </a:ext>
                  </a:extLst>
                </p14:cNvPr>
                <p14:cNvContentPartPr/>
                <p14:nvPr/>
              </p14:nvContentPartPr>
              <p14:xfrm>
                <a:off x="8913881" y="2888445"/>
                <a:ext cx="57240" cy="3142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3CC6157-A467-F7DD-0D7F-88219AF1546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905241" y="2879445"/>
                  <a:ext cx="748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28590BA-A7A7-2889-444A-A9D199D7E973}"/>
                    </a:ext>
                  </a:extLst>
                </p14:cNvPr>
                <p14:cNvContentPartPr/>
                <p14:nvPr/>
              </p14:nvContentPartPr>
              <p14:xfrm>
                <a:off x="9571601" y="2771805"/>
                <a:ext cx="83160" cy="1292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28590BA-A7A7-2889-444A-A9D199D7E97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562961" y="2762805"/>
                  <a:ext cx="100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1FFD039-62F4-0FF3-B9A7-E6664D60B48F}"/>
                    </a:ext>
                  </a:extLst>
                </p14:cNvPr>
                <p14:cNvContentPartPr/>
                <p14:nvPr/>
              </p14:nvContentPartPr>
              <p14:xfrm>
                <a:off x="9705881" y="2960445"/>
                <a:ext cx="147600" cy="1119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1FFD039-62F4-0FF3-B9A7-E6664D60B48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697241" y="2951445"/>
                  <a:ext cx="165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79F595E-476A-65F7-5EFC-DC1023C9CE25}"/>
                    </a:ext>
                  </a:extLst>
                </p14:cNvPr>
                <p14:cNvContentPartPr/>
                <p14:nvPr/>
              </p14:nvContentPartPr>
              <p14:xfrm>
                <a:off x="9938081" y="2838765"/>
                <a:ext cx="124920" cy="1890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79F595E-476A-65F7-5EFC-DC1023C9CE2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929441" y="2829765"/>
                  <a:ext cx="14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AB6A998-F218-E158-383B-2B51DCEF23F0}"/>
                    </a:ext>
                  </a:extLst>
                </p14:cNvPr>
                <p14:cNvContentPartPr/>
                <p14:nvPr/>
              </p14:nvContentPartPr>
              <p14:xfrm>
                <a:off x="10042841" y="2954685"/>
                <a:ext cx="15120" cy="1004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AB6A998-F218-E158-383B-2B51DCEF23F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034201" y="2945685"/>
                  <a:ext cx="32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D9E74A6A-4D83-BAE5-D8F9-1F2C5EBD1D6E}"/>
                    </a:ext>
                  </a:extLst>
                </p14:cNvPr>
                <p14:cNvContentPartPr/>
                <p14:nvPr/>
              </p14:nvContentPartPr>
              <p14:xfrm>
                <a:off x="10172081" y="2894565"/>
                <a:ext cx="30960" cy="1144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D9E74A6A-4D83-BAE5-D8F9-1F2C5EBD1D6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163081" y="2885565"/>
                  <a:ext cx="48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BBD8206-EF63-B4D7-CA17-F1C8CE57A72A}"/>
                    </a:ext>
                  </a:extLst>
                </p14:cNvPr>
                <p14:cNvContentPartPr/>
                <p14:nvPr/>
              </p14:nvContentPartPr>
              <p14:xfrm>
                <a:off x="10155881" y="2886285"/>
                <a:ext cx="138600" cy="1821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BBD8206-EF63-B4D7-CA17-F1C8CE57A72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146881" y="2877645"/>
                  <a:ext cx="156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D24B117-A217-DE14-2B43-3C9B7F8F081B}"/>
                    </a:ext>
                  </a:extLst>
                </p14:cNvPr>
                <p14:cNvContentPartPr/>
                <p14:nvPr/>
              </p14:nvContentPartPr>
              <p14:xfrm>
                <a:off x="10335881" y="2956485"/>
                <a:ext cx="67680" cy="907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D24B117-A217-DE14-2B43-3C9B7F8F081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327241" y="2947845"/>
                  <a:ext cx="85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51848EA6-A463-B473-62D5-1A9C86493A38}"/>
                    </a:ext>
                  </a:extLst>
                </p14:cNvPr>
                <p14:cNvContentPartPr/>
                <p14:nvPr/>
              </p14:nvContentPartPr>
              <p14:xfrm>
                <a:off x="10444241" y="2977365"/>
                <a:ext cx="86400" cy="1634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51848EA6-A463-B473-62D5-1A9C86493A3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435241" y="2968725"/>
                  <a:ext cx="104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0A4A3C94-DAA7-1221-6275-D9EED7BF20AA}"/>
                    </a:ext>
                  </a:extLst>
                </p14:cNvPr>
                <p14:cNvContentPartPr/>
                <p14:nvPr/>
              </p14:nvContentPartPr>
              <p14:xfrm>
                <a:off x="9242561" y="3164565"/>
                <a:ext cx="239040" cy="298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0A4A3C94-DAA7-1221-6275-D9EED7BF20A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233921" y="3155925"/>
                  <a:ext cx="25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441EE19-B344-61F8-1B8A-0A3F09336B10}"/>
                    </a:ext>
                  </a:extLst>
                </p14:cNvPr>
                <p14:cNvContentPartPr/>
                <p14:nvPr/>
              </p14:nvContentPartPr>
              <p14:xfrm>
                <a:off x="10445321" y="3330885"/>
                <a:ext cx="109800" cy="1479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441EE19-B344-61F8-1B8A-0A3F09336B1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436681" y="3322245"/>
                  <a:ext cx="127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D20362AF-1878-4874-905A-D36D8BBD39FD}"/>
                    </a:ext>
                  </a:extLst>
                </p14:cNvPr>
                <p14:cNvContentPartPr/>
                <p14:nvPr/>
              </p14:nvContentPartPr>
              <p14:xfrm>
                <a:off x="10564481" y="3430965"/>
                <a:ext cx="108000" cy="1173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D20362AF-1878-4874-905A-D36D8BBD39F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555841" y="3421965"/>
                  <a:ext cx="125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8102BCC-2B0B-E2AE-1F3C-7E233419FC18}"/>
                    </a:ext>
                  </a:extLst>
                </p14:cNvPr>
                <p14:cNvContentPartPr/>
                <p14:nvPr/>
              </p14:nvContentPartPr>
              <p14:xfrm>
                <a:off x="10644761" y="813405"/>
                <a:ext cx="135360" cy="1962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8102BCC-2B0B-E2AE-1F3C-7E233419FC1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636121" y="804765"/>
                  <a:ext cx="153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BB4EB921-4C28-C974-6262-94AAB4C13DF6}"/>
                    </a:ext>
                  </a:extLst>
                </p14:cNvPr>
                <p14:cNvContentPartPr/>
                <p14:nvPr/>
              </p14:nvContentPartPr>
              <p14:xfrm>
                <a:off x="10680761" y="694605"/>
                <a:ext cx="193680" cy="149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BB4EB921-4C28-C974-6262-94AAB4C13DF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671761" y="685605"/>
                  <a:ext cx="211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B07758B3-F2A0-5ABA-F150-67B788C80429}"/>
                    </a:ext>
                  </a:extLst>
                </p14:cNvPr>
                <p14:cNvContentPartPr/>
                <p14:nvPr/>
              </p14:nvContentPartPr>
              <p14:xfrm>
                <a:off x="4864961" y="791805"/>
                <a:ext cx="893880" cy="608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B07758B3-F2A0-5ABA-F150-67B788C8042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855961" y="783165"/>
                  <a:ext cx="911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26DD478D-15B0-0D64-FEDB-69EF1FAB1C80}"/>
                    </a:ext>
                  </a:extLst>
                </p14:cNvPr>
                <p14:cNvContentPartPr/>
                <p14:nvPr/>
              </p14:nvContentPartPr>
              <p14:xfrm>
                <a:off x="5408921" y="719085"/>
                <a:ext cx="300600" cy="774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26DD478D-15B0-0D64-FEDB-69EF1FAB1C8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400281" y="710445"/>
                  <a:ext cx="318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3568F22-C6D2-E86F-141F-E39EEC354380}"/>
                    </a:ext>
                  </a:extLst>
                </p14:cNvPr>
                <p14:cNvContentPartPr/>
                <p14:nvPr/>
              </p14:nvContentPartPr>
              <p14:xfrm>
                <a:off x="2467361" y="1138845"/>
                <a:ext cx="116640" cy="14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3568F22-C6D2-E86F-141F-E39EEC35438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458721" y="1130205"/>
                  <a:ext cx="134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60E1427-44B2-C9A0-858A-A49C328DF8FE}"/>
                    </a:ext>
                  </a:extLst>
                </p14:cNvPr>
                <p14:cNvContentPartPr/>
                <p14:nvPr/>
              </p14:nvContentPartPr>
              <p14:xfrm>
                <a:off x="271001" y="1086285"/>
                <a:ext cx="18000" cy="168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60E1427-44B2-C9A0-858A-A49C328DF8F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62361" y="1077285"/>
                  <a:ext cx="35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6908DE0-201B-9D03-746B-FD7C17A8ED09}"/>
                    </a:ext>
                  </a:extLst>
                </p14:cNvPr>
                <p14:cNvContentPartPr/>
                <p14:nvPr/>
              </p14:nvContentPartPr>
              <p14:xfrm>
                <a:off x="310601" y="1115445"/>
                <a:ext cx="21240" cy="156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6908DE0-201B-9D03-746B-FD7C17A8ED0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01961" y="1106445"/>
                  <a:ext cx="38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35BF607-0412-FCCA-FC3A-72E9BC2FD9A1}"/>
                    </a:ext>
                  </a:extLst>
                </p14:cNvPr>
                <p14:cNvContentPartPr/>
                <p14:nvPr/>
              </p14:nvContentPartPr>
              <p14:xfrm>
                <a:off x="216281" y="1052085"/>
                <a:ext cx="148320" cy="49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35BF607-0412-FCCA-FC3A-72E9BC2FD9A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07641" y="1043085"/>
                  <a:ext cx="165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BD6697A-7F34-A8FE-56F4-7222AAB830F1}"/>
                    </a:ext>
                  </a:extLst>
                </p14:cNvPr>
                <p14:cNvContentPartPr/>
                <p14:nvPr/>
              </p14:nvContentPartPr>
              <p14:xfrm>
                <a:off x="457121" y="1005645"/>
                <a:ext cx="53280" cy="252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BD6697A-7F34-A8FE-56F4-7222AAB830F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48481" y="997005"/>
                  <a:ext cx="70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AFF5194-0284-BD2A-F208-F97FA2E26F08}"/>
                    </a:ext>
                  </a:extLst>
                </p14:cNvPr>
                <p14:cNvContentPartPr/>
                <p14:nvPr/>
              </p14:nvContentPartPr>
              <p14:xfrm>
                <a:off x="562601" y="1103925"/>
                <a:ext cx="97560" cy="104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AFF5194-0284-BD2A-F208-F97FA2E26F0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53961" y="1095285"/>
                  <a:ext cx="115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59506FD-0B53-FB43-999D-3E29034EB4BA}"/>
                    </a:ext>
                  </a:extLst>
                </p14:cNvPr>
                <p14:cNvContentPartPr/>
                <p14:nvPr/>
              </p14:nvContentPartPr>
              <p14:xfrm>
                <a:off x="572681" y="1057125"/>
                <a:ext cx="219960" cy="175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59506FD-0B53-FB43-999D-3E29034EB4B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63681" y="1048125"/>
                  <a:ext cx="237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FDE71EA-9C92-EED1-490C-0CAA9A1CDE88}"/>
                    </a:ext>
                  </a:extLst>
                </p14:cNvPr>
                <p14:cNvContentPartPr/>
                <p14:nvPr/>
              </p14:nvContentPartPr>
              <p14:xfrm>
                <a:off x="919001" y="1137765"/>
                <a:ext cx="98280" cy="18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FDE71EA-9C92-EED1-490C-0CAA9A1CDE8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10001" y="1129125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6F8576-92BC-EE6F-2CC5-F57AFE4263C7}"/>
                    </a:ext>
                  </a:extLst>
                </p14:cNvPr>
                <p14:cNvContentPartPr/>
                <p14:nvPr/>
              </p14:nvContentPartPr>
              <p14:xfrm>
                <a:off x="915041" y="1191405"/>
                <a:ext cx="100440" cy="23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6F8576-92BC-EE6F-2CC5-F57AFE4263C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06401" y="1182765"/>
                  <a:ext cx="118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7A34E31-2BB8-B579-66BC-0C7EFCFC6770}"/>
                    </a:ext>
                  </a:extLst>
                </p14:cNvPr>
                <p14:cNvContentPartPr/>
                <p14:nvPr/>
              </p14:nvContentPartPr>
              <p14:xfrm>
                <a:off x="1205921" y="1029765"/>
                <a:ext cx="134640" cy="198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7A34E31-2BB8-B579-66BC-0C7EFCFC677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97281" y="1020765"/>
                  <a:ext cx="152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26D848-5484-3ADF-E31C-67F216B08A1F}"/>
                    </a:ext>
                  </a:extLst>
                </p14:cNvPr>
                <p14:cNvContentPartPr/>
                <p14:nvPr/>
              </p14:nvContentPartPr>
              <p14:xfrm>
                <a:off x="1304201" y="1055685"/>
                <a:ext cx="21600" cy="215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26D848-5484-3ADF-E31C-67F216B08A1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295201" y="1046685"/>
                  <a:ext cx="39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5B1A0B-5AAA-5A0B-5EE2-EC591317ADB3}"/>
                    </a:ext>
                  </a:extLst>
                </p14:cNvPr>
                <p14:cNvContentPartPr/>
                <p14:nvPr/>
              </p14:nvContentPartPr>
              <p14:xfrm>
                <a:off x="1228601" y="1169445"/>
                <a:ext cx="226800" cy="15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5B1A0B-5AAA-5A0B-5EE2-EC591317ADB3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219961" y="1160805"/>
                  <a:ext cx="244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9D326B-8672-CF58-F7CA-FD11C65A8298}"/>
                    </a:ext>
                  </a:extLst>
                </p14:cNvPr>
                <p14:cNvContentPartPr/>
                <p14:nvPr/>
              </p14:nvContentPartPr>
              <p14:xfrm>
                <a:off x="1583201" y="1086645"/>
                <a:ext cx="50400" cy="126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9D326B-8672-CF58-F7CA-FD11C65A8298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574561" y="1078005"/>
                  <a:ext cx="68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8B9C58C-82C6-D563-38E1-6DB76AB74AC9}"/>
                    </a:ext>
                  </a:extLst>
                </p14:cNvPr>
                <p14:cNvContentPartPr/>
                <p14:nvPr/>
              </p14:nvContentPartPr>
              <p14:xfrm>
                <a:off x="1564481" y="1101405"/>
                <a:ext cx="129240" cy="181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8B9C58C-82C6-D563-38E1-6DB76AB74AC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555841" y="1092405"/>
                  <a:ext cx="146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973A06B-6930-7BEF-18F6-C514F938DD11}"/>
                    </a:ext>
                  </a:extLst>
                </p14:cNvPr>
                <p14:cNvContentPartPr/>
                <p14:nvPr/>
              </p14:nvContentPartPr>
              <p14:xfrm>
                <a:off x="1721081" y="1141365"/>
                <a:ext cx="100440" cy="110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973A06B-6930-7BEF-18F6-C514F938DD1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712441" y="1132725"/>
                  <a:ext cx="11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5CD7A4F-81B1-0CA2-0A44-7012EC7ADAF6}"/>
                    </a:ext>
                  </a:extLst>
                </p14:cNvPr>
                <p14:cNvContentPartPr/>
                <p14:nvPr/>
              </p14:nvContentPartPr>
              <p14:xfrm>
                <a:off x="1738361" y="1161885"/>
                <a:ext cx="104400" cy="61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5CD7A4F-81B1-0CA2-0A44-7012EC7ADAF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729721" y="1152885"/>
                  <a:ext cx="122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96EDB9E-49BC-1876-1465-94EC450BBDF2}"/>
                    </a:ext>
                  </a:extLst>
                </p14:cNvPr>
                <p14:cNvContentPartPr/>
                <p14:nvPr/>
              </p14:nvContentPartPr>
              <p14:xfrm>
                <a:off x="1171721" y="965685"/>
                <a:ext cx="631440" cy="46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96EDB9E-49BC-1876-1465-94EC450BBDF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163081" y="957045"/>
                  <a:ext cx="649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F04ABE0-5482-DF6C-5FE2-CCA4222059E3}"/>
                    </a:ext>
                  </a:extLst>
                </p14:cNvPr>
                <p14:cNvContentPartPr/>
                <p14:nvPr/>
              </p14:nvContentPartPr>
              <p14:xfrm>
                <a:off x="1394201" y="799365"/>
                <a:ext cx="74160" cy="188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F04ABE0-5482-DF6C-5FE2-CCA4222059E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385561" y="790725"/>
                  <a:ext cx="91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044BB75-E7A7-009C-0902-B9C534F7CA8C}"/>
                    </a:ext>
                  </a:extLst>
                </p14:cNvPr>
                <p14:cNvContentPartPr/>
                <p14:nvPr/>
              </p14:nvContentPartPr>
              <p14:xfrm>
                <a:off x="1502561" y="786405"/>
                <a:ext cx="23760" cy="113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044BB75-E7A7-009C-0902-B9C534F7CA8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493561" y="777405"/>
                  <a:ext cx="41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AEFF9C9-578D-C3CD-B9B5-36B5BABCEC61}"/>
                    </a:ext>
                  </a:extLst>
                </p14:cNvPr>
                <p14:cNvContentPartPr/>
                <p14:nvPr/>
              </p14:nvContentPartPr>
              <p14:xfrm>
                <a:off x="1555121" y="823845"/>
                <a:ext cx="81000" cy="95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AEFF9C9-578D-C3CD-B9B5-36B5BABCEC6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546481" y="815205"/>
                  <a:ext cx="98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C1F842B-E8EE-0031-A0FB-76363BA58993}"/>
                    </a:ext>
                  </a:extLst>
                </p14:cNvPr>
                <p14:cNvContentPartPr/>
                <p14:nvPr/>
              </p14:nvContentPartPr>
              <p14:xfrm>
                <a:off x="1630721" y="783165"/>
                <a:ext cx="66600" cy="154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C1F842B-E8EE-0031-A0FB-76363BA58993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621721" y="774525"/>
                  <a:ext cx="8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3C5608-E917-AC95-9E0E-6743E9AC6CBD}"/>
                    </a:ext>
                  </a:extLst>
                </p14:cNvPr>
                <p14:cNvContentPartPr/>
                <p14:nvPr/>
              </p14:nvContentPartPr>
              <p14:xfrm>
                <a:off x="1118441" y="1061445"/>
                <a:ext cx="69480" cy="288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3C5608-E917-AC95-9E0E-6743E9AC6CB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09441" y="1052445"/>
                  <a:ext cx="87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5959B21-DF12-444D-1E34-01D2C5C80A7F}"/>
                    </a:ext>
                  </a:extLst>
                </p14:cNvPr>
                <p14:cNvContentPartPr/>
                <p14:nvPr/>
              </p14:nvContentPartPr>
              <p14:xfrm>
                <a:off x="1833761" y="1097085"/>
                <a:ext cx="102960" cy="240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5959B21-DF12-444D-1E34-01D2C5C80A7F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824761" y="1088085"/>
                  <a:ext cx="120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7E10553-1E14-3D04-F386-3170083423F5}"/>
                    </a:ext>
                  </a:extLst>
                </p14:cNvPr>
                <p14:cNvContentPartPr/>
                <p14:nvPr/>
              </p14:nvContentPartPr>
              <p14:xfrm>
                <a:off x="2041481" y="1162605"/>
                <a:ext cx="21960" cy="37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7E10553-1E14-3D04-F386-3170083423F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032481" y="1153605"/>
                  <a:ext cx="39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06D472-7DDF-2E2F-B95E-A017EDD1F227}"/>
                    </a:ext>
                  </a:extLst>
                </p14:cNvPr>
                <p14:cNvContentPartPr/>
                <p14:nvPr/>
              </p14:nvContentPartPr>
              <p14:xfrm>
                <a:off x="2129321" y="1119405"/>
                <a:ext cx="142560" cy="137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06D472-7DDF-2E2F-B95E-A017EDD1F22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120681" y="1110765"/>
                  <a:ext cx="16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33C8BDB-B81A-6CDF-400F-0E75EDEFB396}"/>
                    </a:ext>
                  </a:extLst>
                </p14:cNvPr>
                <p14:cNvContentPartPr/>
                <p14:nvPr/>
              </p14:nvContentPartPr>
              <p14:xfrm>
                <a:off x="2148761" y="1144965"/>
                <a:ext cx="112320" cy="56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33C8BDB-B81A-6CDF-400F-0E75EDEFB396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139761" y="1136325"/>
                  <a:ext cx="129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ACC814-AAE4-70DC-3DE6-E46CF6D4FFBA}"/>
                    </a:ext>
                  </a:extLst>
                </p14:cNvPr>
                <p14:cNvContentPartPr/>
                <p14:nvPr/>
              </p14:nvContentPartPr>
              <p14:xfrm>
                <a:off x="1974881" y="890085"/>
                <a:ext cx="29520" cy="17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ACC814-AAE4-70DC-3DE6-E46CF6D4FFB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965881" y="881445"/>
                  <a:ext cx="4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40446A-0F2B-8B2A-BBED-539D0EB18536}"/>
                    </a:ext>
                  </a:extLst>
                </p14:cNvPr>
                <p14:cNvContentPartPr/>
                <p14:nvPr/>
              </p14:nvContentPartPr>
              <p14:xfrm>
                <a:off x="2156681" y="835005"/>
                <a:ext cx="113400" cy="103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40446A-0F2B-8B2A-BBED-539D0EB1853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148041" y="826005"/>
                  <a:ext cx="13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58C885F-8D23-1D4A-5439-F136A618BCEF}"/>
                    </a:ext>
                  </a:extLst>
                </p14:cNvPr>
                <p14:cNvContentPartPr/>
                <p14:nvPr/>
              </p14:nvContentPartPr>
              <p14:xfrm>
                <a:off x="2179001" y="874245"/>
                <a:ext cx="81000" cy="62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58C885F-8D23-1D4A-5439-F136A618BCE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170001" y="865605"/>
                  <a:ext cx="98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AFB05CE-BE08-1D3B-7059-56D1F9AE9AD1}"/>
                    </a:ext>
                  </a:extLst>
                </p14:cNvPr>
                <p14:cNvContentPartPr/>
                <p14:nvPr/>
              </p14:nvContentPartPr>
              <p14:xfrm>
                <a:off x="1089641" y="1388685"/>
                <a:ext cx="617400" cy="84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AFB05CE-BE08-1D3B-7059-56D1F9AE9AD1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80641" y="1380045"/>
                  <a:ext cx="63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BB316D-6D66-41B7-3134-922DAA2CC283}"/>
                    </a:ext>
                  </a:extLst>
                </p14:cNvPr>
                <p14:cNvContentPartPr/>
                <p14:nvPr/>
              </p14:nvContentPartPr>
              <p14:xfrm>
                <a:off x="1727921" y="1414965"/>
                <a:ext cx="423720" cy="86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BB316D-6D66-41B7-3134-922DAA2CC28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719281" y="1405965"/>
                  <a:ext cx="441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94F1BE0-E435-26C2-5AF3-2A1F96C9D082}"/>
                    </a:ext>
                  </a:extLst>
                </p14:cNvPr>
                <p14:cNvContentPartPr/>
                <p14:nvPr/>
              </p14:nvContentPartPr>
              <p14:xfrm>
                <a:off x="1169201" y="1538805"/>
                <a:ext cx="118800" cy="145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94F1BE0-E435-26C2-5AF3-2A1F96C9D08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60561" y="1530165"/>
                  <a:ext cx="136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E2F4878-6E1D-0622-9C8D-DC3D997D5094}"/>
                    </a:ext>
                  </a:extLst>
                </p14:cNvPr>
                <p14:cNvContentPartPr/>
                <p14:nvPr/>
              </p14:nvContentPartPr>
              <p14:xfrm>
                <a:off x="1254161" y="1556445"/>
                <a:ext cx="23760" cy="142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E2F4878-6E1D-0622-9C8D-DC3D997D509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245521" y="1547805"/>
                  <a:ext cx="41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DED69B9-5B7F-1EE8-1D39-AB2DDBA86B43}"/>
                    </a:ext>
                  </a:extLst>
                </p14:cNvPr>
                <p14:cNvContentPartPr/>
                <p14:nvPr/>
              </p14:nvContentPartPr>
              <p14:xfrm>
                <a:off x="1204841" y="1602885"/>
                <a:ext cx="218160" cy="87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DED69B9-5B7F-1EE8-1D39-AB2DDBA86B4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95841" y="1593885"/>
                  <a:ext cx="235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5C2AEA-884B-8D32-42F0-651F7FE32B93}"/>
                    </a:ext>
                  </a:extLst>
                </p14:cNvPr>
                <p14:cNvContentPartPr/>
                <p14:nvPr/>
              </p14:nvContentPartPr>
              <p14:xfrm>
                <a:off x="1360361" y="1624845"/>
                <a:ext cx="83160" cy="30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5C2AEA-884B-8D32-42F0-651F7FE32B9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351721" y="1615845"/>
                  <a:ext cx="100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99FB6C3-A988-DC0C-A4A1-7F87B2840968}"/>
                    </a:ext>
                  </a:extLst>
                </p14:cNvPr>
                <p14:cNvContentPartPr/>
                <p14:nvPr/>
              </p14:nvContentPartPr>
              <p14:xfrm>
                <a:off x="1758881" y="1588845"/>
                <a:ext cx="22320" cy="59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99FB6C3-A988-DC0C-A4A1-7F87B284096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749881" y="1579845"/>
                  <a:ext cx="39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0634EF5-0C68-D259-BABB-BD6F45DC1D2C}"/>
                    </a:ext>
                  </a:extLst>
                </p14:cNvPr>
                <p14:cNvContentPartPr/>
                <p14:nvPr/>
              </p14:nvContentPartPr>
              <p14:xfrm>
                <a:off x="1731881" y="1536285"/>
                <a:ext cx="132120" cy="171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0634EF5-0C68-D259-BABB-BD6F45DC1D2C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722881" y="1527285"/>
                  <a:ext cx="149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4089612-A086-EC19-A7D2-AA280B3E4FFB}"/>
                    </a:ext>
                  </a:extLst>
                </p14:cNvPr>
                <p14:cNvContentPartPr/>
                <p14:nvPr/>
              </p14:nvContentPartPr>
              <p14:xfrm>
                <a:off x="1905761" y="1603965"/>
                <a:ext cx="86400" cy="103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4089612-A086-EC19-A7D2-AA280B3E4FF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896761" y="1594965"/>
                  <a:ext cx="104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C12599A-2540-2789-0862-49523660DD05}"/>
                    </a:ext>
                  </a:extLst>
                </p14:cNvPr>
                <p14:cNvContentPartPr/>
                <p14:nvPr/>
              </p14:nvContentPartPr>
              <p14:xfrm>
                <a:off x="1917641" y="1610085"/>
                <a:ext cx="91440" cy="6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C12599A-2540-2789-0862-49523660DD05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908641" y="1601445"/>
                  <a:ext cx="109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FA2AF22-B72A-3595-DF90-3257FB1FB3B2}"/>
                    </a:ext>
                  </a:extLst>
                </p14:cNvPr>
                <p14:cNvContentPartPr/>
                <p14:nvPr/>
              </p14:nvContentPartPr>
              <p14:xfrm>
                <a:off x="2032121" y="1524765"/>
                <a:ext cx="66600" cy="88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FA2AF22-B72A-3595-DF90-3257FB1FB3B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023121" y="1516125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4F557C50-552D-5C3A-2F6E-B61E5E3F8568}"/>
                    </a:ext>
                  </a:extLst>
                </p14:cNvPr>
                <p14:cNvContentPartPr/>
                <p14:nvPr/>
              </p14:nvContentPartPr>
              <p14:xfrm>
                <a:off x="1146521" y="1400925"/>
                <a:ext cx="1172520" cy="727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4F557C50-552D-5C3A-2F6E-B61E5E3F856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37521" y="1391925"/>
                  <a:ext cx="1190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659188B-0CC4-D7A8-F514-397AD937BBCF}"/>
                    </a:ext>
                  </a:extLst>
                </p14:cNvPr>
                <p14:cNvContentPartPr/>
                <p14:nvPr/>
              </p14:nvContentPartPr>
              <p14:xfrm>
                <a:off x="965801" y="976845"/>
                <a:ext cx="1350000" cy="5328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659188B-0CC4-D7A8-F514-397AD937BBCF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956801" y="967845"/>
                  <a:ext cx="13676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8C53729-35E5-6501-69D6-03B74C7BA90E}"/>
                    </a:ext>
                  </a:extLst>
                </p14:cNvPr>
                <p14:cNvContentPartPr/>
                <p14:nvPr/>
              </p14:nvContentPartPr>
              <p14:xfrm>
                <a:off x="580961" y="1496685"/>
                <a:ext cx="144720" cy="1238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8C53729-35E5-6501-69D6-03B74C7BA90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71961" y="1487685"/>
                  <a:ext cx="162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378D4BC3-D6C0-99D9-4833-022A3C1B8E6F}"/>
                    </a:ext>
                  </a:extLst>
                </p14:cNvPr>
                <p14:cNvContentPartPr/>
                <p14:nvPr/>
              </p14:nvContentPartPr>
              <p14:xfrm>
                <a:off x="717401" y="1416765"/>
                <a:ext cx="135720" cy="1306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378D4BC3-D6C0-99D9-4833-022A3C1B8E6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08401" y="1407765"/>
                  <a:ext cx="153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A3CAB21-3746-09D0-4145-34D3C87C1E0F}"/>
                    </a:ext>
                  </a:extLst>
                </p14:cNvPr>
                <p14:cNvContentPartPr/>
                <p14:nvPr/>
              </p14:nvContentPartPr>
              <p14:xfrm>
                <a:off x="112241" y="1684605"/>
                <a:ext cx="23760" cy="1411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A3CAB21-3746-09D0-4145-34D3C87C1E0F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03241" y="1675605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26F271B-74A6-0299-17CA-14EC81867809}"/>
                    </a:ext>
                  </a:extLst>
                </p14:cNvPr>
                <p14:cNvContentPartPr/>
                <p14:nvPr/>
              </p14:nvContentPartPr>
              <p14:xfrm>
                <a:off x="101801" y="1637085"/>
                <a:ext cx="134280" cy="56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26F271B-74A6-0299-17CA-14EC8186780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3161" y="1628445"/>
                  <a:ext cx="151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7958EC8-610D-22DA-C829-DB96B8F53A5C}"/>
                    </a:ext>
                  </a:extLst>
                </p14:cNvPr>
                <p14:cNvContentPartPr/>
                <p14:nvPr/>
              </p14:nvContentPartPr>
              <p14:xfrm>
                <a:off x="134561" y="1762005"/>
                <a:ext cx="114480" cy="1018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7958EC8-610D-22DA-C829-DB96B8F53A5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25921" y="1753365"/>
                  <a:ext cx="132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850F5A6-6BCA-6707-40FD-60BC22848418}"/>
                    </a:ext>
                  </a:extLst>
                </p14:cNvPr>
                <p14:cNvContentPartPr/>
                <p14:nvPr/>
              </p14:nvContentPartPr>
              <p14:xfrm>
                <a:off x="266321" y="1598205"/>
                <a:ext cx="133200" cy="1623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850F5A6-6BCA-6707-40FD-60BC2284841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57321" y="1589205"/>
                  <a:ext cx="150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13DC47A-DCB0-6171-B5AE-D6600075A22C}"/>
                    </a:ext>
                  </a:extLst>
                </p14:cNvPr>
                <p14:cNvContentPartPr/>
                <p14:nvPr/>
              </p14:nvContentPartPr>
              <p14:xfrm>
                <a:off x="332921" y="1541325"/>
                <a:ext cx="151200" cy="2268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13DC47A-DCB0-6171-B5AE-D6600075A22C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24281" y="1532685"/>
                  <a:ext cx="168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6E31898-8B5E-CC4C-8F72-F2FD50D399F3}"/>
                    </a:ext>
                  </a:extLst>
                </p14:cNvPr>
                <p14:cNvContentPartPr/>
                <p14:nvPr/>
              </p14:nvContentPartPr>
              <p14:xfrm>
                <a:off x="1214921" y="1354845"/>
                <a:ext cx="543960" cy="864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6E31898-8B5E-CC4C-8F72-F2FD50D399F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206281" y="1346205"/>
                  <a:ext cx="56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6ADF1A2-A248-FD3A-4CAC-E4B5B37FB6E5}"/>
                    </a:ext>
                  </a:extLst>
                </p14:cNvPr>
                <p14:cNvContentPartPr/>
                <p14:nvPr/>
              </p14:nvContentPartPr>
              <p14:xfrm>
                <a:off x="1524161" y="1651845"/>
                <a:ext cx="84960" cy="410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6ADF1A2-A248-FD3A-4CAC-E4B5B37FB6E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515161" y="1642845"/>
                  <a:ext cx="102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68D42E8-3212-739F-6ABB-79AF9F82A506}"/>
                    </a:ext>
                  </a:extLst>
                </p14:cNvPr>
                <p14:cNvContentPartPr/>
                <p14:nvPr/>
              </p14:nvContentPartPr>
              <p14:xfrm>
                <a:off x="1841681" y="1469685"/>
                <a:ext cx="312480" cy="3322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68D42E8-3212-739F-6ABB-79AF9F82A50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833041" y="1461045"/>
                  <a:ext cx="330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4C5A4DC-BEFE-2631-7655-81B718E808DE}"/>
                    </a:ext>
                  </a:extLst>
                </p14:cNvPr>
                <p14:cNvContentPartPr/>
                <p14:nvPr/>
              </p14:nvContentPartPr>
              <p14:xfrm>
                <a:off x="5227121" y="1264485"/>
                <a:ext cx="1915920" cy="1785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4C5A4DC-BEFE-2631-7655-81B718E808D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218481" y="1255485"/>
                  <a:ext cx="1933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33D0083-E726-D081-3D94-AAF496286C10}"/>
                    </a:ext>
                  </a:extLst>
                </p14:cNvPr>
                <p14:cNvContentPartPr/>
                <p14:nvPr/>
              </p14:nvContentPartPr>
              <p14:xfrm>
                <a:off x="6725801" y="1412085"/>
                <a:ext cx="230400" cy="684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33D0083-E726-D081-3D94-AAF496286C1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717161" y="1403445"/>
                  <a:ext cx="248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0EC4E15-3B4B-E9B1-F701-65309F087FFA}"/>
                    </a:ext>
                  </a:extLst>
                </p14:cNvPr>
                <p14:cNvContentPartPr/>
                <p14:nvPr/>
              </p14:nvContentPartPr>
              <p14:xfrm>
                <a:off x="6741641" y="1439445"/>
                <a:ext cx="196560" cy="748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0EC4E15-3B4B-E9B1-F701-65309F087FF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732641" y="1430445"/>
                  <a:ext cx="21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7725A31-D8A7-AA22-F6D8-E5E9C05AF349}"/>
                    </a:ext>
                  </a:extLst>
                </p14:cNvPr>
                <p14:cNvContentPartPr/>
                <p14:nvPr/>
              </p14:nvContentPartPr>
              <p14:xfrm>
                <a:off x="6951881" y="1362765"/>
                <a:ext cx="147240" cy="1346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7725A31-D8A7-AA22-F6D8-E5E9C05AF34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942881" y="1354125"/>
                  <a:ext cx="164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E4FAEAB-0257-84B8-3B07-C84788B9B68E}"/>
                    </a:ext>
                  </a:extLst>
                </p14:cNvPr>
                <p14:cNvContentPartPr/>
                <p14:nvPr/>
              </p14:nvContentPartPr>
              <p14:xfrm>
                <a:off x="7162481" y="1288605"/>
                <a:ext cx="144360" cy="1854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E4FAEAB-0257-84B8-3B07-C84788B9B68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153481" y="1279605"/>
                  <a:ext cx="162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5964FD0-302E-4CEF-7FB9-B8B91603E424}"/>
                    </a:ext>
                  </a:extLst>
                </p14:cNvPr>
                <p14:cNvContentPartPr/>
                <p14:nvPr/>
              </p14:nvContentPartPr>
              <p14:xfrm>
                <a:off x="7352201" y="1298325"/>
                <a:ext cx="151920" cy="1173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5964FD0-302E-4CEF-7FB9-B8B91603E42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343561" y="1289685"/>
                  <a:ext cx="169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D825988-0E3A-6FD6-7128-D0D1485355BD}"/>
                    </a:ext>
                  </a:extLst>
                </p14:cNvPr>
                <p14:cNvContentPartPr/>
                <p14:nvPr/>
              </p14:nvContentPartPr>
              <p14:xfrm>
                <a:off x="7347161" y="1353765"/>
                <a:ext cx="140040" cy="892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D825988-0E3A-6FD6-7128-D0D1485355BD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338161" y="1345125"/>
                  <a:ext cx="157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CE71FAEA-71CA-B162-B429-0AD5EFC0AA0F}"/>
                    </a:ext>
                  </a:extLst>
                </p14:cNvPr>
                <p14:cNvContentPartPr/>
                <p14:nvPr/>
              </p14:nvContentPartPr>
              <p14:xfrm>
                <a:off x="7573961" y="1336845"/>
                <a:ext cx="120240" cy="205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CE71FAEA-71CA-B162-B429-0AD5EFC0AA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565321" y="1327845"/>
                  <a:ext cx="13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5AB08F7-0089-DD4C-7601-A604920346AE}"/>
                    </a:ext>
                  </a:extLst>
                </p14:cNvPr>
                <p14:cNvContentPartPr/>
                <p14:nvPr/>
              </p14:nvContentPartPr>
              <p14:xfrm>
                <a:off x="7579361" y="1369965"/>
                <a:ext cx="129960" cy="25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5AB08F7-0089-DD4C-7601-A604920346A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570361" y="1361325"/>
                  <a:ext cx="147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B132700B-E4CB-7D03-5A62-C0D3BE483E7C}"/>
                    </a:ext>
                  </a:extLst>
                </p14:cNvPr>
                <p14:cNvContentPartPr/>
                <p14:nvPr/>
              </p14:nvContentPartPr>
              <p14:xfrm>
                <a:off x="7773761" y="1215525"/>
                <a:ext cx="136440" cy="1652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B132700B-E4CB-7D03-5A62-C0D3BE483E7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765121" y="1206525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1463F540-D803-72CB-CD5C-0E8C10B50D9F}"/>
                    </a:ext>
                  </a:extLst>
                </p14:cNvPr>
                <p14:cNvContentPartPr/>
                <p14:nvPr/>
              </p14:nvContentPartPr>
              <p14:xfrm>
                <a:off x="7975721" y="1190325"/>
                <a:ext cx="139320" cy="1666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1463F540-D803-72CB-CD5C-0E8C10B50D9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967081" y="1181685"/>
                  <a:ext cx="156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9BEC32D-04F0-5EE8-112B-08C0320897FF}"/>
                    </a:ext>
                  </a:extLst>
                </p14:cNvPr>
                <p14:cNvContentPartPr/>
                <p14:nvPr/>
              </p14:nvContentPartPr>
              <p14:xfrm>
                <a:off x="8055641" y="1305885"/>
                <a:ext cx="35280" cy="637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9BEC32D-04F0-5EE8-112B-08C0320897FF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47001" y="1297245"/>
                  <a:ext cx="52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65158141-B9FE-CABA-27C3-92516AD9D0FB}"/>
                    </a:ext>
                  </a:extLst>
                </p14:cNvPr>
                <p14:cNvContentPartPr/>
                <p14:nvPr/>
              </p14:nvContentPartPr>
              <p14:xfrm>
                <a:off x="35201" y="751845"/>
                <a:ext cx="3884040" cy="7891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65158141-B9FE-CABA-27C3-92516AD9D0F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6201" y="743205"/>
                  <a:ext cx="390168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942EA893-AE98-4A1D-1261-DEEF38C4B6CF}"/>
                    </a:ext>
                  </a:extLst>
                </p14:cNvPr>
                <p14:cNvContentPartPr/>
                <p14:nvPr/>
              </p14:nvContentPartPr>
              <p14:xfrm>
                <a:off x="2004401" y="686325"/>
                <a:ext cx="723960" cy="1029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942EA893-AE98-4A1D-1261-DEEF38C4B6C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995401" y="677685"/>
                  <a:ext cx="741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7BD10D78-1705-1485-A356-CCABB078B0E9}"/>
                    </a:ext>
                  </a:extLst>
                </p14:cNvPr>
                <p14:cNvContentPartPr/>
                <p14:nvPr/>
              </p14:nvContentPartPr>
              <p14:xfrm>
                <a:off x="507881" y="3217845"/>
                <a:ext cx="34560" cy="14706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7BD10D78-1705-1485-A356-CCABB078B0E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99241" y="3209205"/>
                  <a:ext cx="52200" cy="14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43019B7-3AFE-EE1F-6BB9-4652110C708B}"/>
                    </a:ext>
                  </a:extLst>
                </p14:cNvPr>
                <p14:cNvContentPartPr/>
                <p14:nvPr/>
              </p14:nvContentPartPr>
              <p14:xfrm>
                <a:off x="416441" y="4571085"/>
                <a:ext cx="2196720" cy="432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43019B7-3AFE-EE1F-6BB9-4652110C708B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07441" y="4562445"/>
                  <a:ext cx="221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166347C-3FB9-FC69-292F-E1BF2E9C9232}"/>
                    </a:ext>
                  </a:extLst>
                </p14:cNvPr>
                <p14:cNvContentPartPr/>
                <p14:nvPr/>
              </p14:nvContentPartPr>
              <p14:xfrm>
                <a:off x="2605961" y="4485405"/>
                <a:ext cx="92880" cy="1504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166347C-3FB9-FC69-292F-E1BF2E9C923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596961" y="4476405"/>
                  <a:ext cx="110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563745D-40F7-CE9E-0776-D7B26F2A8DDF}"/>
                    </a:ext>
                  </a:extLst>
                </p14:cNvPr>
                <p14:cNvContentPartPr/>
                <p14:nvPr/>
              </p14:nvContentPartPr>
              <p14:xfrm>
                <a:off x="393401" y="3127485"/>
                <a:ext cx="157680" cy="1170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563745D-40F7-CE9E-0776-D7B26F2A8DD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84401" y="3118485"/>
                  <a:ext cx="175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84B8926-72BD-8869-6DE0-9B7E4B29B2A4}"/>
                    </a:ext>
                  </a:extLst>
                </p14:cNvPr>
                <p14:cNvContentPartPr/>
                <p14:nvPr/>
              </p14:nvContentPartPr>
              <p14:xfrm>
                <a:off x="89561" y="3025605"/>
                <a:ext cx="80280" cy="1702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84B8926-72BD-8869-6DE0-9B7E4B29B2A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0921" y="3016965"/>
                  <a:ext cx="97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48B0473-9F7F-9B0C-A4F3-1B043B248E57}"/>
                    </a:ext>
                  </a:extLst>
                </p14:cNvPr>
                <p14:cNvContentPartPr/>
                <p14:nvPr/>
              </p14:nvContentPartPr>
              <p14:xfrm>
                <a:off x="203681" y="2977365"/>
                <a:ext cx="39960" cy="215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48B0473-9F7F-9B0C-A4F3-1B043B248E5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95041" y="2968725"/>
                  <a:ext cx="5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98E2DEA-C8D4-DD9D-53D8-045BDDB89D67}"/>
                    </a:ext>
                  </a:extLst>
                </p14:cNvPr>
                <p14:cNvContentPartPr/>
                <p14:nvPr/>
              </p14:nvContentPartPr>
              <p14:xfrm>
                <a:off x="250121" y="3013365"/>
                <a:ext cx="63360" cy="1425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98E2DEA-C8D4-DD9D-53D8-045BDDB89D67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41481" y="3004365"/>
                  <a:ext cx="81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61B3C04-6C2C-DF8B-8501-7A6F574F9E9A}"/>
                    </a:ext>
                  </a:extLst>
                </p14:cNvPr>
                <p14:cNvContentPartPr/>
                <p14:nvPr/>
              </p14:nvContentPartPr>
              <p14:xfrm>
                <a:off x="256601" y="3072765"/>
                <a:ext cx="72360" cy="496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61B3C04-6C2C-DF8B-8501-7A6F574F9E9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47601" y="3063765"/>
                  <a:ext cx="90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0688E9C-295C-AE44-A6B9-FB0C300A3391}"/>
                    </a:ext>
                  </a:extLst>
                </p14:cNvPr>
                <p14:cNvContentPartPr/>
                <p14:nvPr/>
              </p14:nvContentPartPr>
              <p14:xfrm>
                <a:off x="324281" y="2986365"/>
                <a:ext cx="46800" cy="204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0688E9C-295C-AE44-A6B9-FB0C300A3391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15281" y="2977365"/>
                  <a:ext cx="64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92D2719-1D4F-4430-8559-0D2C66681D6D}"/>
                    </a:ext>
                  </a:extLst>
                </p14:cNvPr>
                <p14:cNvContentPartPr/>
                <p14:nvPr/>
              </p14:nvContentPartPr>
              <p14:xfrm>
                <a:off x="118001" y="3297765"/>
                <a:ext cx="110160" cy="166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92D2719-1D4F-4430-8559-0D2C66681D6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9001" y="3288765"/>
                  <a:ext cx="127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2E83DA0-5633-BD0B-6007-1329724E9029}"/>
                    </a:ext>
                  </a:extLst>
                </p14:cNvPr>
                <p14:cNvContentPartPr/>
                <p14:nvPr/>
              </p14:nvContentPartPr>
              <p14:xfrm>
                <a:off x="143561" y="3383085"/>
                <a:ext cx="97200" cy="100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2E83DA0-5633-BD0B-6007-1329724E9029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34561" y="3374085"/>
                  <a:ext cx="114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2AA61AE-42B1-4958-E483-5BD054858DAF}"/>
                    </a:ext>
                  </a:extLst>
                </p14:cNvPr>
                <p14:cNvContentPartPr/>
                <p14:nvPr/>
              </p14:nvContentPartPr>
              <p14:xfrm>
                <a:off x="260201" y="3253845"/>
                <a:ext cx="48240" cy="1929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2AA61AE-42B1-4958-E483-5BD054858DAF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51201" y="3245205"/>
                  <a:ext cx="6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ADEBCAB-4647-1F56-56B8-13E643946E1F}"/>
                    </a:ext>
                  </a:extLst>
                </p14:cNvPr>
                <p14:cNvContentPartPr/>
                <p14:nvPr/>
              </p14:nvContentPartPr>
              <p14:xfrm>
                <a:off x="311321" y="3299205"/>
                <a:ext cx="112680" cy="1353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ADEBCAB-4647-1F56-56B8-13E643946E1F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02321" y="3290565"/>
                  <a:ext cx="130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8AF8C44-821E-82AE-C77C-DE3BE0EDF28E}"/>
                    </a:ext>
                  </a:extLst>
                </p14:cNvPr>
                <p14:cNvContentPartPr/>
                <p14:nvPr/>
              </p14:nvContentPartPr>
              <p14:xfrm>
                <a:off x="389801" y="3246285"/>
                <a:ext cx="58680" cy="2253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8AF8C44-821E-82AE-C77C-DE3BE0EDF28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80801" y="3237285"/>
                  <a:ext cx="76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CEEA600-0E07-4E9A-33AD-CA6E65D18D06}"/>
                    </a:ext>
                  </a:extLst>
                </p14:cNvPr>
                <p14:cNvContentPartPr/>
                <p14:nvPr/>
              </p14:nvContentPartPr>
              <p14:xfrm>
                <a:off x="444881" y="4171485"/>
                <a:ext cx="187200" cy="475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CEEA600-0E07-4E9A-33AD-CA6E65D18D06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36241" y="4162485"/>
                  <a:ext cx="20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B099C50-B299-0FBE-B044-C5A479E6BE37}"/>
                    </a:ext>
                  </a:extLst>
                </p14:cNvPr>
                <p14:cNvContentPartPr/>
                <p14:nvPr/>
              </p14:nvContentPartPr>
              <p14:xfrm>
                <a:off x="224561" y="4162845"/>
                <a:ext cx="68040" cy="1735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B099C50-B299-0FBE-B044-C5A479E6BE37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15561" y="4154205"/>
                  <a:ext cx="85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DEACDAA-9DD9-107D-4726-2E1490BA8487}"/>
                    </a:ext>
                  </a:extLst>
                </p14:cNvPr>
                <p14:cNvContentPartPr/>
                <p14:nvPr/>
              </p14:nvContentPartPr>
              <p14:xfrm>
                <a:off x="323561" y="4232325"/>
                <a:ext cx="96840" cy="1641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DEACDAA-9DD9-107D-4726-2E1490BA848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14561" y="4223325"/>
                  <a:ext cx="114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6A82763-D30D-7B84-DDCF-651ACB0DEC5C}"/>
                    </a:ext>
                  </a:extLst>
                </p14:cNvPr>
                <p14:cNvContentPartPr/>
                <p14:nvPr/>
              </p14:nvContentPartPr>
              <p14:xfrm>
                <a:off x="1860761" y="3286245"/>
                <a:ext cx="395640" cy="2070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6A82763-D30D-7B84-DDCF-651ACB0DEC5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851761" y="3277245"/>
                  <a:ext cx="41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DD7CB1C-DDF0-A9EC-7DAE-95C98F351873}"/>
                    </a:ext>
                  </a:extLst>
                </p14:cNvPr>
                <p14:cNvContentPartPr/>
                <p14:nvPr/>
              </p14:nvContentPartPr>
              <p14:xfrm>
                <a:off x="2393921" y="3164925"/>
                <a:ext cx="64440" cy="1004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DD7CB1C-DDF0-A9EC-7DAE-95C98F351873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384921" y="3156285"/>
                  <a:ext cx="8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383718C-6035-24F7-572F-B5FEF73C2D4A}"/>
                    </a:ext>
                  </a:extLst>
                </p14:cNvPr>
                <p14:cNvContentPartPr/>
                <p14:nvPr/>
              </p14:nvContentPartPr>
              <p14:xfrm>
                <a:off x="2525681" y="3117765"/>
                <a:ext cx="38880" cy="1130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383718C-6035-24F7-572F-B5FEF73C2D4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516681" y="3108765"/>
                  <a:ext cx="56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1484880-BFDC-2D77-D225-7B1E361DEFBC}"/>
                    </a:ext>
                  </a:extLst>
                </p14:cNvPr>
                <p14:cNvContentPartPr/>
                <p14:nvPr/>
              </p14:nvContentPartPr>
              <p14:xfrm>
                <a:off x="2607401" y="3131445"/>
                <a:ext cx="69120" cy="1000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1484880-BFDC-2D77-D225-7B1E361DEFBC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598761" y="3122805"/>
                  <a:ext cx="8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A1BF5C5-CB27-3B64-B163-FBBFEAFC08E5}"/>
                    </a:ext>
                  </a:extLst>
                </p14:cNvPr>
                <p14:cNvContentPartPr/>
                <p14:nvPr/>
              </p14:nvContentPartPr>
              <p14:xfrm>
                <a:off x="2612081" y="3101205"/>
                <a:ext cx="165960" cy="2174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A1BF5C5-CB27-3B64-B163-FBBFEAFC08E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603441" y="3092565"/>
                  <a:ext cx="183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EEDFCDBC-C011-F8B4-2257-27E393D0F972}"/>
                    </a:ext>
                  </a:extLst>
                </p14:cNvPr>
                <p14:cNvContentPartPr/>
                <p14:nvPr/>
              </p14:nvContentPartPr>
              <p14:xfrm>
                <a:off x="526961" y="4512045"/>
                <a:ext cx="27360" cy="1450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EEDFCDBC-C011-F8B4-2257-27E393D0F97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17961" y="4503405"/>
                  <a:ext cx="45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01D50167-C9B5-D15D-157C-5E23EDFE17B0}"/>
                    </a:ext>
                  </a:extLst>
                </p14:cNvPr>
                <p14:cNvContentPartPr/>
                <p14:nvPr/>
              </p14:nvContentPartPr>
              <p14:xfrm>
                <a:off x="2098361" y="4515285"/>
                <a:ext cx="31320" cy="2469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01D50167-C9B5-D15D-157C-5E23EDFE17B0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089361" y="4506285"/>
                  <a:ext cx="48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4023702-6BAB-CD1E-842E-F16E9F0F8FB5}"/>
                    </a:ext>
                  </a:extLst>
                </p14:cNvPr>
                <p14:cNvContentPartPr/>
                <p14:nvPr/>
              </p14:nvContentPartPr>
              <p14:xfrm>
                <a:off x="2549081" y="4729125"/>
                <a:ext cx="149400" cy="1476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4023702-6BAB-CD1E-842E-F16E9F0F8FB5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540441" y="4720125"/>
                  <a:ext cx="167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E2ABB898-DF34-0B9A-AE3F-CD7D51E3DF1B}"/>
                    </a:ext>
                  </a:extLst>
                </p14:cNvPr>
                <p14:cNvContentPartPr/>
                <p14:nvPr/>
              </p14:nvContentPartPr>
              <p14:xfrm>
                <a:off x="2539361" y="4703205"/>
                <a:ext cx="215280" cy="172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E2ABB898-DF34-0B9A-AE3F-CD7D51E3DF1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530361" y="4694205"/>
                  <a:ext cx="232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2CCC3717-B766-9DC5-7BB5-5ABF0D0C82D6}"/>
                    </a:ext>
                  </a:extLst>
                </p14:cNvPr>
                <p14:cNvContentPartPr/>
                <p14:nvPr/>
              </p14:nvContentPartPr>
              <p14:xfrm>
                <a:off x="521921" y="3640125"/>
                <a:ext cx="102960" cy="388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2CCC3717-B766-9DC5-7BB5-5ABF0D0C82D6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13281" y="3631485"/>
                  <a:ext cx="120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B4A37EEF-639D-9686-F430-FA83BE7CB327}"/>
                    </a:ext>
                  </a:extLst>
                </p14:cNvPr>
                <p14:cNvContentPartPr/>
                <p14:nvPr/>
              </p14:nvContentPartPr>
              <p14:xfrm>
                <a:off x="682841" y="3567405"/>
                <a:ext cx="42480" cy="410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B4A37EEF-639D-9686-F430-FA83BE7CB327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74201" y="3558405"/>
                  <a:ext cx="60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594DDA8-4CBD-5998-86AA-28761BB0DA60}"/>
                    </a:ext>
                  </a:extLst>
                </p14:cNvPr>
                <p14:cNvContentPartPr/>
                <p14:nvPr/>
              </p14:nvContentPartPr>
              <p14:xfrm>
                <a:off x="778241" y="3352485"/>
                <a:ext cx="359640" cy="1731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594DDA8-4CBD-5998-86AA-28761BB0DA6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69241" y="3343485"/>
                  <a:ext cx="377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F5197E9-ED63-B5D5-70D3-6C908B98B75E}"/>
                    </a:ext>
                  </a:extLst>
                </p14:cNvPr>
                <p14:cNvContentPartPr/>
                <p14:nvPr/>
              </p14:nvContentPartPr>
              <p14:xfrm>
                <a:off x="1225361" y="3180045"/>
                <a:ext cx="301680" cy="1090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F5197E9-ED63-B5D5-70D3-6C908B98B75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216721" y="3171045"/>
                  <a:ext cx="31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AB256BA-88C2-BFDD-B980-7BC3C21C0F18}"/>
                    </a:ext>
                  </a:extLst>
                </p14:cNvPr>
                <p14:cNvContentPartPr/>
                <p14:nvPr/>
              </p14:nvContentPartPr>
              <p14:xfrm>
                <a:off x="1718201" y="2925525"/>
                <a:ext cx="270000" cy="1598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AB256BA-88C2-BFDD-B980-7BC3C21C0F1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709201" y="2916525"/>
                  <a:ext cx="28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95C5BAAA-89B1-A379-CAC4-9522885C875E}"/>
                    </a:ext>
                  </a:extLst>
                </p14:cNvPr>
                <p14:cNvContentPartPr/>
                <p14:nvPr/>
              </p14:nvContentPartPr>
              <p14:xfrm>
                <a:off x="1315361" y="3221445"/>
                <a:ext cx="61560" cy="381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95C5BAAA-89B1-A379-CAC4-9522885C875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306721" y="3212805"/>
                  <a:ext cx="79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C5F49C2-FC6F-0D9A-C446-833858705335}"/>
                    </a:ext>
                  </a:extLst>
                </p14:cNvPr>
                <p14:cNvContentPartPr/>
                <p14:nvPr/>
              </p14:nvContentPartPr>
              <p14:xfrm>
                <a:off x="1522721" y="3245565"/>
                <a:ext cx="2520" cy="518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C5F49C2-FC6F-0D9A-C446-83385870533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514081" y="3236925"/>
                  <a:ext cx="2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808A200-D0C2-703A-AA24-B993EB2900E7}"/>
                    </a:ext>
                  </a:extLst>
                </p14:cNvPr>
                <p14:cNvContentPartPr/>
                <p14:nvPr/>
              </p14:nvContentPartPr>
              <p14:xfrm>
                <a:off x="1513361" y="3342405"/>
                <a:ext cx="9360" cy="2048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808A200-D0C2-703A-AA24-B993EB2900E7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504721" y="3333765"/>
                  <a:ext cx="2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8942224-A67D-4D2A-1526-D8B577364990}"/>
                    </a:ext>
                  </a:extLst>
                </p14:cNvPr>
                <p14:cNvContentPartPr/>
                <p14:nvPr/>
              </p14:nvContentPartPr>
              <p14:xfrm>
                <a:off x="1496801" y="3686565"/>
                <a:ext cx="16560" cy="3492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8942224-A67D-4D2A-1526-D8B57736499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488161" y="3677925"/>
                  <a:ext cx="34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A3ED2B2-F306-AFC4-2949-E923DC7304B7}"/>
                    </a:ext>
                  </a:extLst>
                </p14:cNvPr>
                <p14:cNvContentPartPr/>
                <p14:nvPr/>
              </p14:nvContentPartPr>
              <p14:xfrm>
                <a:off x="1933481" y="4705365"/>
                <a:ext cx="460440" cy="3823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A3ED2B2-F306-AFC4-2949-E923DC7304B7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924841" y="4696365"/>
                  <a:ext cx="4780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CAD80086-5725-5488-1F92-7047C3B6789D}"/>
                    </a:ext>
                  </a:extLst>
                </p14:cNvPr>
                <p14:cNvContentPartPr/>
                <p14:nvPr/>
              </p14:nvContentPartPr>
              <p14:xfrm>
                <a:off x="1348481" y="3282645"/>
                <a:ext cx="10800" cy="651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CAD80086-5725-5488-1F92-7047C3B6789D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339481" y="3274005"/>
                  <a:ext cx="28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07C4DA6-BB5B-052F-3191-31D9E7C33FB9}"/>
                    </a:ext>
                  </a:extLst>
                </p14:cNvPr>
                <p14:cNvContentPartPr/>
                <p14:nvPr/>
              </p14:nvContentPartPr>
              <p14:xfrm>
                <a:off x="1327961" y="3415845"/>
                <a:ext cx="16560" cy="1778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07C4DA6-BB5B-052F-3191-31D9E7C33FB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319321" y="3407205"/>
                  <a:ext cx="3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135D21BF-B9E8-F0B9-3215-1B93E1FA0D8B}"/>
                    </a:ext>
                  </a:extLst>
                </p14:cNvPr>
                <p14:cNvContentPartPr/>
                <p14:nvPr/>
              </p14:nvContentPartPr>
              <p14:xfrm>
                <a:off x="1309961" y="3951165"/>
                <a:ext cx="2520" cy="457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135D21BF-B9E8-F0B9-3215-1B93E1FA0D8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300961" y="3942165"/>
                  <a:ext cx="20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2C2E878E-7BEE-8989-CEA9-95ACB29B61A0}"/>
                    </a:ext>
                  </a:extLst>
                </p14:cNvPr>
                <p14:cNvContentPartPr/>
                <p14:nvPr/>
              </p14:nvContentPartPr>
              <p14:xfrm>
                <a:off x="1484201" y="4251045"/>
                <a:ext cx="3960" cy="997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2C2E878E-7BEE-8989-CEA9-95ACB29B61A0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475561" y="4242405"/>
                  <a:ext cx="2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9F2CDC4-44EA-E5A1-D12E-FEC12B2B9172}"/>
                    </a:ext>
                  </a:extLst>
                </p14:cNvPr>
                <p14:cNvContentPartPr/>
                <p14:nvPr/>
              </p14:nvContentPartPr>
              <p14:xfrm>
                <a:off x="1261001" y="4405845"/>
                <a:ext cx="18000" cy="2556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9F2CDC4-44EA-E5A1-D12E-FEC12B2B917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252001" y="4396845"/>
                  <a:ext cx="35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4FBE8F82-A968-9B8B-4D8D-C807345F23FA}"/>
                    </a:ext>
                  </a:extLst>
                </p14:cNvPr>
                <p14:cNvContentPartPr/>
                <p14:nvPr/>
              </p14:nvContentPartPr>
              <p14:xfrm>
                <a:off x="557561" y="5011365"/>
                <a:ext cx="24480" cy="17528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4FBE8F82-A968-9B8B-4D8D-C807345F23FA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48561" y="5002365"/>
                  <a:ext cx="42120" cy="17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5A1D1B0-1E74-4108-B47F-F0733F74B75A}"/>
                    </a:ext>
                  </a:extLst>
                </p14:cNvPr>
                <p14:cNvContentPartPr/>
                <p14:nvPr/>
              </p14:nvContentPartPr>
              <p14:xfrm>
                <a:off x="451361" y="6687525"/>
                <a:ext cx="2516040" cy="766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5A1D1B0-1E74-4108-B47F-F0733F74B75A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42721" y="6678525"/>
                  <a:ext cx="2533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5ECAC1A2-E242-F763-38FB-D821ED41E690}"/>
                    </a:ext>
                  </a:extLst>
                </p14:cNvPr>
                <p14:cNvContentPartPr/>
                <p14:nvPr/>
              </p14:nvContentPartPr>
              <p14:xfrm>
                <a:off x="2985401" y="6655125"/>
                <a:ext cx="62640" cy="1126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5ECAC1A2-E242-F763-38FB-D821ED41E690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976761" y="6646485"/>
                  <a:ext cx="80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0B960090-DC59-0345-A935-1486ED4C9927}"/>
                    </a:ext>
                  </a:extLst>
                </p14:cNvPr>
                <p14:cNvContentPartPr/>
                <p14:nvPr/>
              </p14:nvContentPartPr>
              <p14:xfrm>
                <a:off x="457841" y="4910565"/>
                <a:ext cx="184680" cy="1620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0B960090-DC59-0345-A935-1486ED4C9927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49201" y="4901565"/>
                  <a:ext cx="202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86B3BF3D-467F-E47E-2F96-3DE818F21B4E}"/>
                    </a:ext>
                  </a:extLst>
                </p14:cNvPr>
                <p14:cNvContentPartPr/>
                <p14:nvPr/>
              </p14:nvContentPartPr>
              <p14:xfrm>
                <a:off x="175241" y="4895445"/>
                <a:ext cx="59400" cy="1461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86B3BF3D-467F-E47E-2F96-3DE818F21B4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66241" y="4886805"/>
                  <a:ext cx="77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6655D0AB-A70D-D245-40E4-64218DB0E926}"/>
                    </a:ext>
                  </a:extLst>
                </p14:cNvPr>
                <p14:cNvContentPartPr/>
                <p14:nvPr/>
              </p14:nvContentPartPr>
              <p14:xfrm>
                <a:off x="96041" y="4828125"/>
                <a:ext cx="161280" cy="352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6655D0AB-A70D-D245-40E4-64218DB0E92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7401" y="4819125"/>
                  <a:ext cx="178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EE905EC-24ED-8011-B5D2-B96ED3A6B15F}"/>
                    </a:ext>
                  </a:extLst>
                </p14:cNvPr>
                <p14:cNvContentPartPr/>
                <p14:nvPr/>
              </p14:nvContentPartPr>
              <p14:xfrm>
                <a:off x="287561" y="4828485"/>
                <a:ext cx="61920" cy="1926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EE905EC-24ED-8011-B5D2-B96ED3A6B15F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78921" y="4819845"/>
                  <a:ext cx="79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062BF1C8-AD35-AD41-E82D-59EDF73F4B2F}"/>
                    </a:ext>
                  </a:extLst>
                </p14:cNvPr>
                <p14:cNvContentPartPr/>
                <p14:nvPr/>
              </p14:nvContentPartPr>
              <p14:xfrm>
                <a:off x="335081" y="4860885"/>
                <a:ext cx="135720" cy="1490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062BF1C8-AD35-AD41-E82D-59EDF73F4B2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26441" y="4851885"/>
                  <a:ext cx="153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C519CCD-7F99-8B6E-9AA2-27E03FC2F4C7}"/>
                    </a:ext>
                  </a:extLst>
                </p14:cNvPr>
                <p14:cNvContentPartPr/>
                <p14:nvPr/>
              </p14:nvContentPartPr>
              <p14:xfrm>
                <a:off x="443801" y="4832805"/>
                <a:ext cx="40320" cy="2196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C519CCD-7F99-8B6E-9AA2-27E03FC2F4C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35161" y="4823805"/>
                  <a:ext cx="57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3A07F596-3FD8-1876-47A5-E9AB19E4E72A}"/>
                    </a:ext>
                  </a:extLst>
                </p14:cNvPr>
                <p14:cNvContentPartPr/>
                <p14:nvPr/>
              </p14:nvContentPartPr>
              <p14:xfrm>
                <a:off x="714161" y="4117125"/>
                <a:ext cx="6480" cy="1018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3A07F596-3FD8-1876-47A5-E9AB19E4E72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05521" y="4108485"/>
                  <a:ext cx="24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2BEA8931-1D26-706B-C1DC-C543EFEFD3C3}"/>
                    </a:ext>
                  </a:extLst>
                </p14:cNvPr>
                <p14:cNvContentPartPr/>
                <p14:nvPr/>
              </p14:nvContentPartPr>
              <p14:xfrm>
                <a:off x="723521" y="4375605"/>
                <a:ext cx="8640" cy="4428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2BEA8931-1D26-706B-C1DC-C543EFEFD3C3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14881" y="4366605"/>
                  <a:ext cx="262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FDED922-1385-45C9-5AD3-276A68D3FD13}"/>
                    </a:ext>
                  </a:extLst>
                </p14:cNvPr>
                <p14:cNvContentPartPr/>
                <p14:nvPr/>
              </p14:nvContentPartPr>
              <p14:xfrm>
                <a:off x="745481" y="4965645"/>
                <a:ext cx="56520" cy="64296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FDED922-1385-45C9-5AD3-276A68D3FD13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36481" y="4956645"/>
                  <a:ext cx="741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3CB41CF2-7112-2232-E186-A27E187FBE84}"/>
                    </a:ext>
                  </a:extLst>
                </p14:cNvPr>
                <p14:cNvContentPartPr/>
                <p14:nvPr/>
              </p14:nvContentPartPr>
              <p14:xfrm>
                <a:off x="805241" y="5831805"/>
                <a:ext cx="35280" cy="8006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3CB41CF2-7112-2232-E186-A27E187FBE8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96601" y="5823165"/>
                  <a:ext cx="5292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36CFC868-DEEE-0058-3C18-02388D7F7E2D}"/>
                    </a:ext>
                  </a:extLst>
                </p14:cNvPr>
                <p14:cNvContentPartPr/>
                <p14:nvPr/>
              </p14:nvContentPartPr>
              <p14:xfrm>
                <a:off x="786161" y="6689325"/>
                <a:ext cx="9720" cy="144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36CFC868-DEEE-0058-3C18-02388D7F7E2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77161" y="6680685"/>
                  <a:ext cx="27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D4CCF81-1AB2-827C-4B13-566DAD5F11C5}"/>
                    </a:ext>
                  </a:extLst>
                </p14:cNvPr>
                <p14:cNvContentPartPr/>
                <p14:nvPr/>
              </p14:nvContentPartPr>
              <p14:xfrm>
                <a:off x="2153081" y="3753885"/>
                <a:ext cx="13320" cy="158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D4CCF81-1AB2-827C-4B13-566DAD5F11C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144081" y="3745245"/>
                  <a:ext cx="30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47B880C-62F2-3E7E-F99E-2630CA1017B1}"/>
                    </a:ext>
                  </a:extLst>
                </p14:cNvPr>
                <p14:cNvContentPartPr/>
                <p14:nvPr/>
              </p14:nvContentPartPr>
              <p14:xfrm>
                <a:off x="2147321" y="3713205"/>
                <a:ext cx="150480" cy="388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47B880C-62F2-3E7E-F99E-2630CA1017B1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138321" y="3704205"/>
                  <a:ext cx="168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B1F7991C-2FEE-143A-73E9-6E87C79D63D4}"/>
                    </a:ext>
                  </a:extLst>
                </p14:cNvPr>
                <p14:cNvContentPartPr/>
                <p14:nvPr/>
              </p14:nvContentPartPr>
              <p14:xfrm>
                <a:off x="2157761" y="3808605"/>
                <a:ext cx="131040" cy="1191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B1F7991C-2FEE-143A-73E9-6E87C79D63D4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48761" y="3799605"/>
                  <a:ext cx="148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334B9BA0-D97A-85C8-5F01-91A339FAC906}"/>
                    </a:ext>
                  </a:extLst>
                </p14:cNvPr>
                <p14:cNvContentPartPr/>
                <p14:nvPr/>
              </p14:nvContentPartPr>
              <p14:xfrm>
                <a:off x="2355761" y="3667845"/>
                <a:ext cx="108000" cy="1713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334B9BA0-D97A-85C8-5F01-91A339FAC906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346761" y="3659205"/>
                  <a:ext cx="125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B38575-D89D-57B7-C735-B7443D9EEE13}"/>
                    </a:ext>
                  </a:extLst>
                </p14:cNvPr>
                <p14:cNvContentPartPr/>
                <p14:nvPr/>
              </p14:nvContentPartPr>
              <p14:xfrm>
                <a:off x="2460161" y="3691245"/>
                <a:ext cx="116640" cy="1483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B38575-D89D-57B7-C735-B7443D9EEE13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451161" y="3682245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7568F6FA-6446-EAF3-82A0-70DB654DB4C5}"/>
                    </a:ext>
                  </a:extLst>
                </p14:cNvPr>
                <p14:cNvContentPartPr/>
                <p14:nvPr/>
              </p14:nvContentPartPr>
              <p14:xfrm>
                <a:off x="2577881" y="3648045"/>
                <a:ext cx="68400" cy="2368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7568F6FA-6446-EAF3-82A0-70DB654DB4C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568881" y="3639405"/>
                  <a:ext cx="86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B48FB68E-5A1F-F643-660B-738E0ECA5FE2}"/>
                    </a:ext>
                  </a:extLst>
                </p14:cNvPr>
                <p14:cNvContentPartPr/>
                <p14:nvPr/>
              </p14:nvContentPartPr>
              <p14:xfrm>
                <a:off x="2004401" y="3515925"/>
                <a:ext cx="2520" cy="10548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B48FB68E-5A1F-F643-660B-738E0ECA5FE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95761" y="3506925"/>
                  <a:ext cx="2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7653A53-14B8-C508-812C-A2D347CDDE0D}"/>
                    </a:ext>
                  </a:extLst>
                </p14:cNvPr>
                <p14:cNvContentPartPr/>
                <p14:nvPr/>
              </p14:nvContentPartPr>
              <p14:xfrm>
                <a:off x="1978481" y="3749565"/>
                <a:ext cx="7560" cy="694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7653A53-14B8-C508-812C-A2D347CDDE0D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969841" y="3740925"/>
                  <a:ext cx="25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D5DC6BD-310D-6594-04E7-E47F2481851C}"/>
                    </a:ext>
                  </a:extLst>
                </p14:cNvPr>
                <p14:cNvContentPartPr/>
                <p14:nvPr/>
              </p14:nvContentPartPr>
              <p14:xfrm>
                <a:off x="1993961" y="4115685"/>
                <a:ext cx="10800" cy="1555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D5DC6BD-310D-6594-04E7-E47F2481851C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985321" y="4107045"/>
                  <a:ext cx="2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C765162-AA89-1FCE-C8E2-BE0EB5D127C3}"/>
                    </a:ext>
                  </a:extLst>
                </p14:cNvPr>
                <p14:cNvContentPartPr/>
                <p14:nvPr/>
              </p14:nvContentPartPr>
              <p14:xfrm>
                <a:off x="2108801" y="4470285"/>
                <a:ext cx="19800" cy="2343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C765162-AA89-1FCE-C8E2-BE0EB5D127C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099801" y="4461285"/>
                  <a:ext cx="37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F1735588-8BE9-5060-33A7-1AAD8EE6798E}"/>
                    </a:ext>
                  </a:extLst>
                </p14:cNvPr>
                <p14:cNvContentPartPr/>
                <p14:nvPr/>
              </p14:nvContentPartPr>
              <p14:xfrm>
                <a:off x="2030321" y="4760805"/>
                <a:ext cx="41400" cy="1213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F1735588-8BE9-5060-33A7-1AAD8EE6798E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021321" y="4751805"/>
                  <a:ext cx="59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5AB532D-E8A5-F2D5-5A20-03D6659F368A}"/>
                    </a:ext>
                  </a:extLst>
                </p14:cNvPr>
                <p14:cNvContentPartPr/>
                <p14:nvPr/>
              </p14:nvContentPartPr>
              <p14:xfrm>
                <a:off x="2049401" y="4755045"/>
                <a:ext cx="63360" cy="1026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5AB532D-E8A5-F2D5-5A20-03D6659F368A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040401" y="4746405"/>
                  <a:ext cx="81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02F03FC-0350-727D-AE96-943D57A50F31}"/>
                    </a:ext>
                  </a:extLst>
                </p14:cNvPr>
                <p14:cNvContentPartPr/>
                <p14:nvPr/>
              </p14:nvContentPartPr>
              <p14:xfrm>
                <a:off x="2098721" y="4768365"/>
                <a:ext cx="127080" cy="2005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02F03FC-0350-727D-AE96-943D57A50F31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090081" y="4759725"/>
                  <a:ext cx="144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936003A-A44A-451D-C22F-59AB65C14083}"/>
                    </a:ext>
                  </a:extLst>
                </p14:cNvPr>
                <p14:cNvContentPartPr/>
                <p14:nvPr/>
              </p14:nvContentPartPr>
              <p14:xfrm>
                <a:off x="2231561" y="4890405"/>
                <a:ext cx="3960" cy="101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936003A-A44A-451D-C22F-59AB65C14083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222561" y="4881765"/>
                  <a:ext cx="2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D4478B54-1052-3B4D-22CB-F8F5E5CB4C0A}"/>
                    </a:ext>
                  </a:extLst>
                </p14:cNvPr>
                <p14:cNvContentPartPr/>
                <p14:nvPr/>
              </p14:nvContentPartPr>
              <p14:xfrm>
                <a:off x="2192321" y="4829925"/>
                <a:ext cx="126360" cy="1922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D4478B54-1052-3B4D-22CB-F8F5E5CB4C0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183681" y="4820925"/>
                  <a:ext cx="144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BF51F53A-D43C-809B-9DA4-C99FF208E10E}"/>
                    </a:ext>
                  </a:extLst>
                </p14:cNvPr>
                <p14:cNvContentPartPr/>
                <p14:nvPr/>
              </p14:nvContentPartPr>
              <p14:xfrm>
                <a:off x="1947881" y="4451565"/>
                <a:ext cx="41760" cy="12355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BF51F53A-D43C-809B-9DA4-C99FF208E10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938881" y="4442565"/>
                  <a:ext cx="59400" cy="12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B0BD8D6-2ABD-3501-5020-2FA2B6EED1E3}"/>
                    </a:ext>
                  </a:extLst>
                </p14:cNvPr>
                <p14:cNvContentPartPr/>
                <p14:nvPr/>
              </p14:nvContentPartPr>
              <p14:xfrm>
                <a:off x="1965521" y="5783565"/>
                <a:ext cx="28080" cy="2430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B0BD8D6-2ABD-3501-5020-2FA2B6EED1E3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956521" y="5774565"/>
                  <a:ext cx="45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732FFFA-4418-F59E-E928-2308AB2DB7E5}"/>
                    </a:ext>
                  </a:extLst>
                </p14:cNvPr>
                <p14:cNvContentPartPr/>
                <p14:nvPr/>
              </p14:nvContentPartPr>
              <p14:xfrm>
                <a:off x="2007281" y="6164085"/>
                <a:ext cx="34560" cy="5346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732FFFA-4418-F59E-E928-2308AB2DB7E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998281" y="6155445"/>
                  <a:ext cx="522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640F624-6D5C-065C-B85B-8535DD820ED2}"/>
                    </a:ext>
                  </a:extLst>
                </p14:cNvPr>
                <p14:cNvContentPartPr/>
                <p14:nvPr/>
              </p14:nvContentPartPr>
              <p14:xfrm>
                <a:off x="1949321" y="4541565"/>
                <a:ext cx="84240" cy="1170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640F624-6D5C-065C-B85B-8535DD820ED2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940321" y="4532565"/>
                  <a:ext cx="10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55EE994-663F-353F-BFDA-A44E33D9E29F}"/>
                    </a:ext>
                  </a:extLst>
                </p14:cNvPr>
                <p14:cNvContentPartPr/>
                <p14:nvPr/>
              </p14:nvContentPartPr>
              <p14:xfrm>
                <a:off x="709481" y="4550565"/>
                <a:ext cx="39240" cy="946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55EE994-663F-353F-BFDA-A44E33D9E29F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00481" y="4541565"/>
                  <a:ext cx="56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DA20AAB-D464-DBC7-BFA0-311EB1F11804}"/>
                    </a:ext>
                  </a:extLst>
                </p14:cNvPr>
                <p14:cNvContentPartPr/>
                <p14:nvPr/>
              </p14:nvContentPartPr>
              <p14:xfrm>
                <a:off x="1473401" y="4518165"/>
                <a:ext cx="14040" cy="1306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DA20AAB-D464-DBC7-BFA0-311EB1F1180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464401" y="4509525"/>
                  <a:ext cx="31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00D6E7F-E60F-304C-46D0-062935BCCCA2}"/>
                    </a:ext>
                  </a:extLst>
                </p14:cNvPr>
                <p14:cNvContentPartPr/>
                <p14:nvPr/>
              </p14:nvContentPartPr>
              <p14:xfrm>
                <a:off x="1412201" y="4685925"/>
                <a:ext cx="51840" cy="1414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00D6E7F-E60F-304C-46D0-062935BCCCA2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403561" y="4677285"/>
                  <a:ext cx="69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E68C8AC-57C8-EDF3-8521-8FAF844535A0}"/>
                    </a:ext>
                  </a:extLst>
                </p14:cNvPr>
                <p14:cNvContentPartPr/>
                <p14:nvPr/>
              </p14:nvContentPartPr>
              <p14:xfrm>
                <a:off x="1449281" y="4696365"/>
                <a:ext cx="38520" cy="1238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E68C8AC-57C8-EDF3-8521-8FAF844535A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440641" y="4687365"/>
                  <a:ext cx="56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CFBA67E9-A3B0-3885-78FE-77E79389963D}"/>
                    </a:ext>
                  </a:extLst>
                </p14:cNvPr>
                <p14:cNvContentPartPr/>
                <p14:nvPr/>
              </p14:nvContentPartPr>
              <p14:xfrm>
                <a:off x="1427681" y="4784925"/>
                <a:ext cx="55440" cy="212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CFBA67E9-A3B0-3885-78FE-77E79389963D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418681" y="4775925"/>
                  <a:ext cx="73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6CBDF952-9032-44C1-B20B-5650B8C6672C}"/>
                    </a:ext>
                  </a:extLst>
                </p14:cNvPr>
                <p14:cNvContentPartPr/>
                <p14:nvPr/>
              </p14:nvContentPartPr>
              <p14:xfrm>
                <a:off x="1416161" y="4779885"/>
                <a:ext cx="171000" cy="14760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6CBDF952-9032-44C1-B20B-5650B8C6672C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407161" y="4770885"/>
                  <a:ext cx="188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FF2AD07E-8E01-85A6-1AFD-A85C149B3FBF}"/>
                    </a:ext>
                  </a:extLst>
                </p14:cNvPr>
                <p14:cNvContentPartPr/>
                <p14:nvPr/>
              </p14:nvContentPartPr>
              <p14:xfrm>
                <a:off x="1460801" y="4899045"/>
                <a:ext cx="105480" cy="1328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FF2AD07E-8E01-85A6-1AFD-A85C149B3FBF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452161" y="4890405"/>
                  <a:ext cx="123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AC79EF8-17A3-F426-ADC5-EC72FBD5D1C8}"/>
                    </a:ext>
                  </a:extLst>
                </p14:cNvPr>
                <p14:cNvContentPartPr/>
                <p14:nvPr/>
              </p14:nvContentPartPr>
              <p14:xfrm>
                <a:off x="1582121" y="4878525"/>
                <a:ext cx="10800" cy="1108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AC79EF8-17A3-F426-ADC5-EC72FBD5D1C8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573481" y="4869525"/>
                  <a:ext cx="2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041580D-E46D-2D48-3B75-4ED5D1073C01}"/>
                    </a:ext>
                  </a:extLst>
                </p14:cNvPr>
                <p14:cNvContentPartPr/>
                <p14:nvPr/>
              </p14:nvContentPartPr>
              <p14:xfrm>
                <a:off x="1529201" y="4868445"/>
                <a:ext cx="127080" cy="1483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041580D-E46D-2D48-3B75-4ED5D1073C01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520201" y="4859805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9924C2F-129C-573D-7189-766FEEE546F1}"/>
                    </a:ext>
                  </a:extLst>
                </p14:cNvPr>
                <p14:cNvContentPartPr/>
                <p14:nvPr/>
              </p14:nvContentPartPr>
              <p14:xfrm>
                <a:off x="1004681" y="4710405"/>
                <a:ext cx="116280" cy="1371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9924C2F-129C-573D-7189-766FEEE546F1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996041" y="4701405"/>
                  <a:ext cx="133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54407D39-6410-7B0F-5C9D-D76BF8E0F55D}"/>
                    </a:ext>
                  </a:extLst>
                </p14:cNvPr>
                <p14:cNvContentPartPr/>
                <p14:nvPr/>
              </p14:nvContentPartPr>
              <p14:xfrm>
                <a:off x="1135001" y="4780965"/>
                <a:ext cx="48600" cy="140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54407D39-6410-7B0F-5C9D-D76BF8E0F55D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26361" y="4772325"/>
                  <a:ext cx="66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EA6C9D2F-75FD-E340-9606-1961478B68C1}"/>
                    </a:ext>
                  </a:extLst>
                </p14:cNvPr>
                <p14:cNvContentPartPr/>
                <p14:nvPr/>
              </p14:nvContentPartPr>
              <p14:xfrm>
                <a:off x="1197641" y="4734165"/>
                <a:ext cx="41760" cy="1008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EA6C9D2F-75FD-E340-9606-1961478B68C1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88641" y="4725165"/>
                  <a:ext cx="5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92430D8-F228-026C-90E7-6A1040BDE927}"/>
                    </a:ext>
                  </a:extLst>
                </p14:cNvPr>
                <p14:cNvContentPartPr/>
                <p14:nvPr/>
              </p14:nvContentPartPr>
              <p14:xfrm>
                <a:off x="1263521" y="4779885"/>
                <a:ext cx="65520" cy="702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92430D8-F228-026C-90E7-6A1040BDE92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254881" y="4771245"/>
                  <a:ext cx="83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CEA222AF-7CD3-7A73-2AEF-D5DB7FF4BAE3}"/>
                    </a:ext>
                  </a:extLst>
                </p14:cNvPr>
                <p14:cNvContentPartPr/>
                <p14:nvPr/>
              </p14:nvContentPartPr>
              <p14:xfrm>
                <a:off x="982721" y="4883205"/>
                <a:ext cx="340560" cy="943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CEA222AF-7CD3-7A73-2AEF-D5DB7FF4BAE3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974081" y="4874205"/>
                  <a:ext cx="358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FE51612-3B96-28AE-A9E8-C78D81701DC6}"/>
                    </a:ext>
                  </a:extLst>
                </p14:cNvPr>
                <p14:cNvContentPartPr/>
                <p14:nvPr/>
              </p14:nvContentPartPr>
              <p14:xfrm>
                <a:off x="1044281" y="4986525"/>
                <a:ext cx="94320" cy="1224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FE51612-3B96-28AE-A9E8-C78D81701DC6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35281" y="4977885"/>
                  <a:ext cx="111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8A4C4C2-046E-2759-8172-7513F924FC37}"/>
                    </a:ext>
                  </a:extLst>
                </p14:cNvPr>
                <p14:cNvContentPartPr/>
                <p14:nvPr/>
              </p14:nvContentPartPr>
              <p14:xfrm>
                <a:off x="1180361" y="4962765"/>
                <a:ext cx="16920" cy="1040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8A4C4C2-046E-2759-8172-7513F924FC37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171361" y="4954125"/>
                  <a:ext cx="34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6A711D5F-6714-3F4B-4C10-E80C38EF2C03}"/>
                    </a:ext>
                  </a:extLst>
                </p14:cNvPr>
                <p14:cNvContentPartPr/>
                <p14:nvPr/>
              </p14:nvContentPartPr>
              <p14:xfrm>
                <a:off x="1161641" y="4946925"/>
                <a:ext cx="117000" cy="1638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6A711D5F-6714-3F4B-4C10-E80C38EF2C0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152641" y="4937925"/>
                  <a:ext cx="13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74DF5FF-13C9-6CBA-64F0-FE5BF22A8604}"/>
                    </a:ext>
                  </a:extLst>
                </p14:cNvPr>
                <p14:cNvContentPartPr/>
                <p14:nvPr/>
              </p14:nvContentPartPr>
              <p14:xfrm>
                <a:off x="1105481" y="4670445"/>
                <a:ext cx="242640" cy="2314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74DF5FF-13C9-6CBA-64F0-FE5BF22A8604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96481" y="4661805"/>
                  <a:ext cx="260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AD32256B-0E21-ACC7-22B5-52DD5C52485D}"/>
                    </a:ext>
                  </a:extLst>
                </p14:cNvPr>
                <p14:cNvContentPartPr/>
                <p14:nvPr/>
              </p14:nvContentPartPr>
              <p14:xfrm>
                <a:off x="1288361" y="4595205"/>
                <a:ext cx="16920" cy="1306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AD32256B-0E21-ACC7-22B5-52DD5C52485D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279721" y="4586565"/>
                  <a:ext cx="3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0215ED98-FFA0-CEB5-B7C0-C018E1619B16}"/>
                    </a:ext>
                  </a:extLst>
                </p14:cNvPr>
                <p14:cNvContentPartPr/>
                <p14:nvPr/>
              </p14:nvContentPartPr>
              <p14:xfrm>
                <a:off x="1307441" y="4883565"/>
                <a:ext cx="45000" cy="5274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0215ED98-FFA0-CEB5-B7C0-C018E1619B16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298441" y="4874925"/>
                  <a:ext cx="626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0F865C09-DC59-0793-29BA-C463F72FE2C0}"/>
                    </a:ext>
                  </a:extLst>
                </p14:cNvPr>
                <p14:cNvContentPartPr/>
                <p14:nvPr/>
              </p14:nvContentPartPr>
              <p14:xfrm>
                <a:off x="1329761" y="6165165"/>
                <a:ext cx="6120" cy="939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0F865C09-DC59-0793-29BA-C463F72FE2C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320761" y="6156165"/>
                  <a:ext cx="2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EDA6DA64-6B44-872F-6D9C-4A84CD93788E}"/>
                    </a:ext>
                  </a:extLst>
                </p14:cNvPr>
                <p14:cNvContentPartPr/>
                <p14:nvPr/>
              </p14:nvContentPartPr>
              <p14:xfrm>
                <a:off x="1312481" y="6479085"/>
                <a:ext cx="14760" cy="2289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EDA6DA64-6B44-872F-6D9C-4A84CD93788E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303841" y="6470445"/>
                  <a:ext cx="32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C8194615-93C2-4060-2EBF-49F652531C5D}"/>
                    </a:ext>
                  </a:extLst>
                </p14:cNvPr>
                <p14:cNvContentPartPr/>
                <p14:nvPr/>
              </p14:nvContentPartPr>
              <p14:xfrm>
                <a:off x="816761" y="5981565"/>
                <a:ext cx="1221480" cy="7567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C8194615-93C2-4060-2EBF-49F652531C5D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807761" y="5972565"/>
                  <a:ext cx="123912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1B75A48-197F-B367-3498-C9105115809C}"/>
                    </a:ext>
                  </a:extLst>
                </p14:cNvPr>
                <p14:cNvContentPartPr/>
                <p14:nvPr/>
              </p14:nvContentPartPr>
              <p14:xfrm>
                <a:off x="1783001" y="5939805"/>
                <a:ext cx="372600" cy="2584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1B75A48-197F-B367-3498-C9105115809C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774001" y="5930805"/>
                  <a:ext cx="390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C34E762C-D205-DFCC-4994-1AB9C5C1DF0A}"/>
                    </a:ext>
                  </a:extLst>
                </p14:cNvPr>
                <p14:cNvContentPartPr/>
                <p14:nvPr/>
              </p14:nvContentPartPr>
              <p14:xfrm>
                <a:off x="1782281" y="6036285"/>
                <a:ext cx="171000" cy="2127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C34E762C-D205-DFCC-4994-1AB9C5C1DF0A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773281" y="6027285"/>
                  <a:ext cx="188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AEBCF826-DD47-0A66-3A0D-521256A83E6C}"/>
                    </a:ext>
                  </a:extLst>
                </p14:cNvPr>
                <p14:cNvContentPartPr/>
                <p14:nvPr/>
              </p14:nvContentPartPr>
              <p14:xfrm>
                <a:off x="2323721" y="5766645"/>
                <a:ext cx="24840" cy="1411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AEBCF826-DD47-0A66-3A0D-521256A83E6C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2315081" y="5758005"/>
                  <a:ext cx="42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7B0D9420-6D30-E368-4F85-DE3443CC0831}"/>
                    </a:ext>
                  </a:extLst>
                </p14:cNvPr>
                <p14:cNvContentPartPr/>
                <p14:nvPr/>
              </p14:nvContentPartPr>
              <p14:xfrm>
                <a:off x="2361881" y="5754765"/>
                <a:ext cx="22680" cy="1404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7B0D9420-6D30-E368-4F85-DE3443CC0831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2352881" y="5746125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804DA989-CFE2-6C10-716B-7852E5AFD9E7}"/>
                    </a:ext>
                  </a:extLst>
                </p14:cNvPr>
                <p14:cNvContentPartPr/>
                <p14:nvPr/>
              </p14:nvContentPartPr>
              <p14:xfrm>
                <a:off x="2258201" y="5716965"/>
                <a:ext cx="146520" cy="550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804DA989-CFE2-6C10-716B-7852E5AFD9E7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2249201" y="5707965"/>
                  <a:ext cx="16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CDE6382-36B1-346B-C83E-0803F0AE5156}"/>
                    </a:ext>
                  </a:extLst>
                </p14:cNvPr>
                <p14:cNvContentPartPr/>
                <p14:nvPr/>
              </p14:nvContentPartPr>
              <p14:xfrm>
                <a:off x="2476721" y="5676285"/>
                <a:ext cx="194760" cy="1677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CDE6382-36B1-346B-C83E-0803F0AE515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2467721" y="5667285"/>
                  <a:ext cx="212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E03DEC83-3FC3-0E27-5E1B-4B2D7B7231E6}"/>
                    </a:ext>
                  </a:extLst>
                </p14:cNvPr>
                <p14:cNvContentPartPr/>
                <p14:nvPr/>
              </p14:nvContentPartPr>
              <p14:xfrm>
                <a:off x="2644841" y="5664765"/>
                <a:ext cx="48240" cy="2034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E03DEC83-3FC3-0E27-5E1B-4B2D7B7231E6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2636201" y="5655765"/>
                  <a:ext cx="65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6E01241C-F933-C7E1-7EDC-1660F8CD98DA}"/>
                    </a:ext>
                  </a:extLst>
                </p14:cNvPr>
                <p14:cNvContentPartPr/>
                <p14:nvPr/>
              </p14:nvContentPartPr>
              <p14:xfrm>
                <a:off x="1377641" y="6613005"/>
                <a:ext cx="69120" cy="741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6E01241C-F933-C7E1-7EDC-1660F8CD98DA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368641" y="6604005"/>
                  <a:ext cx="86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5A4866EF-E687-04DA-032C-92BD76125168}"/>
                    </a:ext>
                  </a:extLst>
                </p14:cNvPr>
                <p14:cNvContentPartPr/>
                <p14:nvPr/>
              </p14:nvContentPartPr>
              <p14:xfrm>
                <a:off x="1339841" y="6595725"/>
                <a:ext cx="63000" cy="1242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5A4866EF-E687-04DA-032C-92BD76125168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331201" y="6587085"/>
                  <a:ext cx="80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5E3CAAE6-C8D0-F13F-BE6A-A22CB32F09BF}"/>
                    </a:ext>
                  </a:extLst>
                </p14:cNvPr>
                <p14:cNvContentPartPr/>
                <p14:nvPr/>
              </p14:nvContentPartPr>
              <p14:xfrm>
                <a:off x="1468001" y="6412845"/>
                <a:ext cx="51480" cy="1033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5E3CAAE6-C8D0-F13F-BE6A-A22CB32F09BF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459361" y="6403845"/>
                  <a:ext cx="69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9DAE928E-9E9A-9E7A-057F-425844AC1C94}"/>
                    </a:ext>
                  </a:extLst>
                </p14:cNvPr>
                <p14:cNvContentPartPr/>
                <p14:nvPr/>
              </p14:nvContentPartPr>
              <p14:xfrm>
                <a:off x="1473041" y="6440205"/>
                <a:ext cx="152280" cy="496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9DAE928E-9E9A-9E7A-057F-425844AC1C94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464041" y="6431205"/>
                  <a:ext cx="169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B8501EF-56A6-0C7F-AA98-5FC85258483C}"/>
                    </a:ext>
                  </a:extLst>
                </p14:cNvPr>
                <p14:cNvContentPartPr/>
                <p14:nvPr/>
              </p14:nvContentPartPr>
              <p14:xfrm>
                <a:off x="1637921" y="6356325"/>
                <a:ext cx="43920" cy="1123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B8501EF-56A6-0C7F-AA98-5FC85258483C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629281" y="6347325"/>
                  <a:ext cx="61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CB85D995-325A-C99E-5159-2A1B711EF1D8}"/>
                    </a:ext>
                  </a:extLst>
                </p14:cNvPr>
                <p14:cNvContentPartPr/>
                <p14:nvPr/>
              </p14:nvContentPartPr>
              <p14:xfrm>
                <a:off x="1695161" y="6393765"/>
                <a:ext cx="80640" cy="835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CB85D995-325A-C99E-5159-2A1B711EF1D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686521" y="6384765"/>
                  <a:ext cx="98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A5EE65CA-303F-964B-60E0-AD0CAEBA4DFD}"/>
                    </a:ext>
                  </a:extLst>
                </p14:cNvPr>
                <p14:cNvContentPartPr/>
                <p14:nvPr/>
              </p14:nvContentPartPr>
              <p14:xfrm>
                <a:off x="1493921" y="6446325"/>
                <a:ext cx="303120" cy="1404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A5EE65CA-303F-964B-60E0-AD0CAEBA4DFD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484921" y="6437685"/>
                  <a:ext cx="320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280209D4-D379-A87F-5265-1A8EA4DAF4B5}"/>
                    </a:ext>
                  </a:extLst>
                </p14:cNvPr>
                <p14:cNvContentPartPr/>
                <p14:nvPr/>
              </p14:nvContentPartPr>
              <p14:xfrm>
                <a:off x="1582841" y="6547485"/>
                <a:ext cx="106920" cy="1324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280209D4-D379-A87F-5265-1A8EA4DAF4B5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574201" y="6538845"/>
                  <a:ext cx="124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4A0BE224-6305-CEB4-AF1F-37B8D7970D18}"/>
                    </a:ext>
                  </a:extLst>
                </p14:cNvPr>
                <p14:cNvContentPartPr/>
                <p14:nvPr/>
              </p14:nvContentPartPr>
              <p14:xfrm>
                <a:off x="1728641" y="6537045"/>
                <a:ext cx="11160" cy="874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4A0BE224-6305-CEB4-AF1F-37B8D7970D18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719641" y="6528045"/>
                  <a:ext cx="28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264A9EE-935A-9416-A06B-3DA449862D83}"/>
                    </a:ext>
                  </a:extLst>
                </p14:cNvPr>
                <p14:cNvContentPartPr/>
                <p14:nvPr/>
              </p14:nvContentPartPr>
              <p14:xfrm>
                <a:off x="1671401" y="6494565"/>
                <a:ext cx="154080" cy="1911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264A9EE-935A-9416-A06B-3DA449862D83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662401" y="6485565"/>
                  <a:ext cx="171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FC3E280D-AB1B-5E35-CC51-447E3FEEFAA1}"/>
                    </a:ext>
                  </a:extLst>
                </p14:cNvPr>
                <p14:cNvContentPartPr/>
                <p14:nvPr/>
              </p14:nvContentPartPr>
              <p14:xfrm>
                <a:off x="2964521" y="6680685"/>
                <a:ext cx="110160" cy="17712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FC3E280D-AB1B-5E35-CC51-447E3FEEFAA1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955881" y="6671685"/>
                  <a:ext cx="127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A9075200-6B3A-F96F-6B66-51B4B8B0A0F2}"/>
                    </a:ext>
                  </a:extLst>
                </p14:cNvPr>
                <p14:cNvContentPartPr/>
                <p14:nvPr/>
              </p14:nvContentPartPr>
              <p14:xfrm>
                <a:off x="2776241" y="6550005"/>
                <a:ext cx="143640" cy="1533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A9075200-6B3A-F96F-6B66-51B4B8B0A0F2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767241" y="6541005"/>
                  <a:ext cx="161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DED1D860-EC04-773B-E90E-A02ACEAD0FB2}"/>
                    </a:ext>
                  </a:extLst>
                </p14:cNvPr>
                <p14:cNvContentPartPr/>
                <p14:nvPr/>
              </p14:nvContentPartPr>
              <p14:xfrm>
                <a:off x="2784521" y="6538125"/>
                <a:ext cx="171000" cy="1530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DED1D860-EC04-773B-E90E-A02ACEAD0FB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2775881" y="6529125"/>
                  <a:ext cx="188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69E6B7A1-13A8-0088-F7B5-F5BAD335452C}"/>
                    </a:ext>
                  </a:extLst>
                </p14:cNvPr>
                <p14:cNvContentPartPr/>
                <p14:nvPr/>
              </p14:nvContentPartPr>
              <p14:xfrm>
                <a:off x="2037521" y="4726605"/>
                <a:ext cx="343800" cy="3351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69E6B7A1-13A8-0088-F7B5-F5BAD335452C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28521" y="4717605"/>
                  <a:ext cx="361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84CD9A3-F7E6-6A9C-A5C1-E049E2C984E2}"/>
                    </a:ext>
                  </a:extLst>
                </p14:cNvPr>
                <p14:cNvContentPartPr/>
                <p14:nvPr/>
              </p14:nvContentPartPr>
              <p14:xfrm>
                <a:off x="4252961" y="1119765"/>
                <a:ext cx="81360" cy="106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84CD9A3-F7E6-6A9C-A5C1-E049E2C984E2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244321" y="1111125"/>
                  <a:ext cx="99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8B4B875-97E2-BE25-81FF-C368F275118D}"/>
                    </a:ext>
                  </a:extLst>
                </p14:cNvPr>
                <p14:cNvContentPartPr/>
                <p14:nvPr/>
              </p14:nvContentPartPr>
              <p14:xfrm>
                <a:off x="4130201" y="1066125"/>
                <a:ext cx="222120" cy="8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8B4B875-97E2-BE25-81FF-C368F275118D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121201" y="1057125"/>
                  <a:ext cx="239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42C9295-219B-CACF-292A-66B8C114014D}"/>
                    </a:ext>
                  </a:extLst>
                </p14:cNvPr>
                <p14:cNvContentPartPr/>
                <p14:nvPr/>
              </p14:nvContentPartPr>
              <p14:xfrm>
                <a:off x="4428641" y="940485"/>
                <a:ext cx="8640" cy="144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42C9295-219B-CACF-292A-66B8C114014D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419641" y="931845"/>
                  <a:ext cx="26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1433C33-F8D0-AB51-4E25-927402C839E9}"/>
                    </a:ext>
                  </a:extLst>
                </p14:cNvPr>
                <p14:cNvContentPartPr/>
                <p14:nvPr/>
              </p14:nvContentPartPr>
              <p14:xfrm>
                <a:off x="4559681" y="989805"/>
                <a:ext cx="56880" cy="286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1433C33-F8D0-AB51-4E25-927402C839E9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550681" y="980805"/>
                  <a:ext cx="74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D355D4C-EBEF-DC51-51AB-37801F80D599}"/>
                    </a:ext>
                  </a:extLst>
                </p14:cNvPr>
                <p14:cNvContentPartPr/>
                <p14:nvPr/>
              </p14:nvContentPartPr>
              <p14:xfrm>
                <a:off x="4646801" y="1097085"/>
                <a:ext cx="119160" cy="105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D355D4C-EBEF-DC51-51AB-37801F80D599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637801" y="1088445"/>
                  <a:ext cx="13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F2B1A3-A030-101E-7133-F29A0BE52907}"/>
                    </a:ext>
                  </a:extLst>
                </p14:cNvPr>
                <p14:cNvContentPartPr/>
                <p14:nvPr/>
              </p14:nvContentPartPr>
              <p14:xfrm>
                <a:off x="4650401" y="1131645"/>
                <a:ext cx="118080" cy="48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F2B1A3-A030-101E-7133-F29A0BE52907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641401" y="1122645"/>
                  <a:ext cx="135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97CF7F6-A605-244A-AB48-28F4177B50F5}"/>
                    </a:ext>
                  </a:extLst>
                </p14:cNvPr>
                <p14:cNvContentPartPr/>
                <p14:nvPr/>
              </p14:nvContentPartPr>
              <p14:xfrm>
                <a:off x="4799081" y="1025445"/>
                <a:ext cx="59760" cy="278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97CF7F6-A605-244A-AB48-28F4177B50F5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4790441" y="1016445"/>
                  <a:ext cx="77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848C62A-ADFD-E748-8594-E318000A2F1C}"/>
                    </a:ext>
                  </a:extLst>
                </p14:cNvPr>
                <p14:cNvContentPartPr/>
                <p14:nvPr/>
              </p14:nvContentPartPr>
              <p14:xfrm>
                <a:off x="5019041" y="1133805"/>
                <a:ext cx="141480" cy="12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848C62A-ADFD-E748-8594-E318000A2F1C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5010041" y="1124805"/>
                  <a:ext cx="15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02E5179-7FE1-BAAF-F5CC-6F9DAC578B5F}"/>
                    </a:ext>
                  </a:extLst>
                </p14:cNvPr>
                <p14:cNvContentPartPr/>
                <p14:nvPr/>
              </p14:nvContentPartPr>
              <p14:xfrm>
                <a:off x="5029841" y="1190325"/>
                <a:ext cx="116640" cy="25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02E5179-7FE1-BAAF-F5CC-6F9DAC578B5F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021201" y="1181685"/>
                  <a:ext cx="134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3941A56-D886-6CA3-A241-43AC42C6F4CF}"/>
                    </a:ext>
                  </a:extLst>
                </p14:cNvPr>
                <p14:cNvContentPartPr/>
                <p14:nvPr/>
              </p14:nvContentPartPr>
              <p14:xfrm>
                <a:off x="5257721" y="1060725"/>
                <a:ext cx="117720" cy="195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3941A56-D886-6CA3-A241-43AC42C6F4CF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248721" y="1052085"/>
                  <a:ext cx="13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29360-EC1A-3A97-D472-B8E4DAAC453C}"/>
                    </a:ext>
                  </a:extLst>
                </p14:cNvPr>
                <p14:cNvContentPartPr/>
                <p14:nvPr/>
              </p14:nvContentPartPr>
              <p14:xfrm>
                <a:off x="5365721" y="1087725"/>
                <a:ext cx="20160" cy="167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29360-EC1A-3A97-D472-B8E4DAAC453C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357081" y="1079085"/>
                  <a:ext cx="37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97F27DA-D6D3-693C-5854-F255C219839E}"/>
                    </a:ext>
                  </a:extLst>
                </p14:cNvPr>
                <p14:cNvContentPartPr/>
                <p14:nvPr/>
              </p14:nvContentPartPr>
              <p14:xfrm>
                <a:off x="5280761" y="1175205"/>
                <a:ext cx="99360" cy="7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97F27DA-D6D3-693C-5854-F255C219839E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272121" y="1166565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60EFF15-A8FA-8335-DBD5-936EF1CE796E}"/>
                    </a:ext>
                  </a:extLst>
                </p14:cNvPr>
                <p14:cNvContentPartPr/>
                <p14:nvPr/>
              </p14:nvContentPartPr>
              <p14:xfrm>
                <a:off x="5507921" y="1145685"/>
                <a:ext cx="136800" cy="23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60EFF15-A8FA-8335-DBD5-936EF1CE796E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498921" y="1136685"/>
                  <a:ext cx="15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5C2D100-0490-424F-AD9D-7959209A1C46}"/>
                    </a:ext>
                  </a:extLst>
                </p14:cNvPr>
                <p14:cNvContentPartPr/>
                <p14:nvPr/>
              </p14:nvContentPartPr>
              <p14:xfrm>
                <a:off x="5724641" y="1053885"/>
                <a:ext cx="95400" cy="173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5C2D100-0490-424F-AD9D-7959209A1C46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5716001" y="1044885"/>
                  <a:ext cx="113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AC98B9F-4AA4-23BF-D538-CBFA50B9354B}"/>
                    </a:ext>
                  </a:extLst>
                </p14:cNvPr>
                <p14:cNvContentPartPr/>
                <p14:nvPr/>
              </p14:nvContentPartPr>
              <p14:xfrm>
                <a:off x="5908961" y="1095645"/>
                <a:ext cx="22680" cy="85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AC98B9F-4AA4-23BF-D538-CBFA50B9354B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5899961" y="1087005"/>
                  <a:ext cx="4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C297C62-330A-25E2-E9CB-D111641705AA}"/>
                    </a:ext>
                  </a:extLst>
                </p14:cNvPr>
                <p14:cNvContentPartPr/>
                <p14:nvPr/>
              </p14:nvContentPartPr>
              <p14:xfrm>
                <a:off x="5871521" y="1065765"/>
                <a:ext cx="114480" cy="174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C297C62-330A-25E2-E9CB-D111641705AA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5862881" y="1056765"/>
                  <a:ext cx="132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1183935-7EA6-F86F-1B72-871474344109}"/>
                    </a:ext>
                  </a:extLst>
                </p14:cNvPr>
                <p14:cNvContentPartPr/>
                <p14:nvPr/>
              </p14:nvContentPartPr>
              <p14:xfrm>
                <a:off x="6011561" y="1124445"/>
                <a:ext cx="132840" cy="105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1183935-7EA6-F86F-1B72-871474344109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6002561" y="1115805"/>
                  <a:ext cx="150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867FF3F-2CFB-553C-1919-E4589BA4E059}"/>
                    </a:ext>
                  </a:extLst>
                </p14:cNvPr>
                <p14:cNvContentPartPr/>
                <p14:nvPr/>
              </p14:nvContentPartPr>
              <p14:xfrm>
                <a:off x="6033161" y="1138485"/>
                <a:ext cx="120600" cy="64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867FF3F-2CFB-553C-1919-E4589BA4E059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6024521" y="1129485"/>
                  <a:ext cx="138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443CFDD-D49B-6973-8B0A-EBB2BEF26A75}"/>
                    </a:ext>
                  </a:extLst>
                </p14:cNvPr>
                <p14:cNvContentPartPr/>
                <p14:nvPr/>
              </p14:nvContentPartPr>
              <p14:xfrm>
                <a:off x="5303801" y="939045"/>
                <a:ext cx="684720" cy="79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443CFDD-D49B-6973-8B0A-EBB2BEF26A75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294801" y="930045"/>
                  <a:ext cx="70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F76B386-2371-7C11-2C7D-EBD86897F895}"/>
                    </a:ext>
                  </a:extLst>
                </p14:cNvPr>
                <p14:cNvContentPartPr/>
                <p14:nvPr/>
              </p14:nvContentPartPr>
              <p14:xfrm>
                <a:off x="5453561" y="791805"/>
                <a:ext cx="104760" cy="168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F76B386-2371-7C11-2C7D-EBD86897F895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444921" y="783165"/>
                  <a:ext cx="122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8A5C463-D93B-10CD-50B0-7C48839F7BDD}"/>
                    </a:ext>
                  </a:extLst>
                </p14:cNvPr>
                <p14:cNvContentPartPr/>
                <p14:nvPr/>
              </p14:nvContentPartPr>
              <p14:xfrm>
                <a:off x="5653721" y="808365"/>
                <a:ext cx="20520" cy="82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8A5C463-D93B-10CD-50B0-7C48839F7BDD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644721" y="799365"/>
                  <a:ext cx="38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323D95B-BF08-F8F3-F602-2A044218C359}"/>
                    </a:ext>
                  </a:extLst>
                </p14:cNvPr>
                <p14:cNvContentPartPr/>
                <p14:nvPr/>
              </p14:nvContentPartPr>
              <p14:xfrm>
                <a:off x="5656961" y="796845"/>
                <a:ext cx="105120" cy="74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323D95B-BF08-F8F3-F602-2A044218C359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5647961" y="787845"/>
                  <a:ext cx="12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7664AE3-C38C-BD2B-2669-CAD911690063}"/>
                    </a:ext>
                  </a:extLst>
                </p14:cNvPr>
                <p14:cNvContentPartPr/>
                <p14:nvPr/>
              </p14:nvContentPartPr>
              <p14:xfrm>
                <a:off x="5665241" y="897285"/>
                <a:ext cx="111960" cy="15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7664AE3-C38C-BD2B-2669-CAD911690063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5656241" y="888285"/>
                  <a:ext cx="12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ABD574E5-2FBE-BF18-37A1-91F3BE09C09E}"/>
                    </a:ext>
                  </a:extLst>
                </p14:cNvPr>
                <p14:cNvContentPartPr/>
                <p14:nvPr/>
              </p14:nvContentPartPr>
              <p14:xfrm>
                <a:off x="5164841" y="804045"/>
                <a:ext cx="1081800" cy="6235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ABD574E5-2FBE-BF18-37A1-91F3BE09C09E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5155841" y="795405"/>
                  <a:ext cx="10994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E2FA88D-DB3D-AC72-CF23-D644A6D2353B}"/>
                    </a:ext>
                  </a:extLst>
                </p14:cNvPr>
                <p14:cNvContentPartPr/>
                <p14:nvPr/>
              </p14:nvContentPartPr>
              <p14:xfrm>
                <a:off x="2479961" y="221565"/>
                <a:ext cx="2766240" cy="7369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E2FA88D-DB3D-AC72-CF23-D644A6D2353B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2470961" y="212565"/>
                  <a:ext cx="278388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54A3843D-3DC6-94F8-27E9-920D3D23961B}"/>
                    </a:ext>
                  </a:extLst>
                </p14:cNvPr>
                <p14:cNvContentPartPr/>
                <p14:nvPr/>
              </p14:nvContentPartPr>
              <p14:xfrm>
                <a:off x="2408681" y="196725"/>
                <a:ext cx="142920" cy="1821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54A3843D-3DC6-94F8-27E9-920D3D23961B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2399681" y="188085"/>
                  <a:ext cx="160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D64A15E9-56C5-6635-FDDD-4B9F8FAA693B}"/>
                    </a:ext>
                  </a:extLst>
                </p14:cNvPr>
                <p14:cNvContentPartPr/>
                <p14:nvPr/>
              </p14:nvContentPartPr>
              <p14:xfrm>
                <a:off x="4019321" y="3574245"/>
                <a:ext cx="80280" cy="26712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D64A15E9-56C5-6635-FDDD-4B9F8FAA693B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010321" y="3565245"/>
                  <a:ext cx="97920" cy="26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F529E0FF-2A0D-5790-3B28-FF9905852A0F}"/>
                    </a:ext>
                  </a:extLst>
                </p14:cNvPr>
                <p14:cNvContentPartPr/>
                <p14:nvPr/>
              </p14:nvContentPartPr>
              <p14:xfrm>
                <a:off x="3911321" y="6042405"/>
                <a:ext cx="3632760" cy="1512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F529E0FF-2A0D-5790-3B28-FF9905852A0F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3902681" y="6033765"/>
                  <a:ext cx="3650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EA532FF0-0855-2926-0F53-4CFCCD502D98}"/>
                    </a:ext>
                  </a:extLst>
                </p14:cNvPr>
                <p14:cNvContentPartPr/>
                <p14:nvPr/>
              </p14:nvContentPartPr>
              <p14:xfrm>
                <a:off x="7540841" y="5961765"/>
                <a:ext cx="69120" cy="1659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EA532FF0-0855-2926-0F53-4CFCCD502D98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7531841" y="5952765"/>
                  <a:ext cx="86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B8452ED-176A-40FC-49EE-6EAEDE054F08}"/>
                    </a:ext>
                  </a:extLst>
                </p14:cNvPr>
                <p14:cNvContentPartPr/>
                <p14:nvPr/>
              </p14:nvContentPartPr>
              <p14:xfrm>
                <a:off x="3893681" y="3427725"/>
                <a:ext cx="223920" cy="2408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B8452ED-176A-40FC-49EE-6EAEDE054F08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3885041" y="3419085"/>
                  <a:ext cx="241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B84B7B10-CAB2-1EF7-109E-099613FF8A62}"/>
                    </a:ext>
                  </a:extLst>
                </p14:cNvPr>
                <p14:cNvContentPartPr/>
                <p14:nvPr/>
              </p14:nvContentPartPr>
              <p14:xfrm>
                <a:off x="7415561" y="6232125"/>
                <a:ext cx="151200" cy="1702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B84B7B10-CAB2-1EF7-109E-099613FF8A62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7406561" y="6223125"/>
                  <a:ext cx="168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1E7716F2-D8D1-D851-D173-F0525DB73B50}"/>
                    </a:ext>
                  </a:extLst>
                </p14:cNvPr>
                <p14:cNvContentPartPr/>
                <p14:nvPr/>
              </p14:nvContentPartPr>
              <p14:xfrm>
                <a:off x="3464201" y="3395685"/>
                <a:ext cx="19800" cy="1663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1E7716F2-D8D1-D851-D173-F0525DB73B50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3455201" y="3386685"/>
                  <a:ext cx="37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17999B32-AB18-A6D5-3C56-E9363A788DB3}"/>
                    </a:ext>
                  </a:extLst>
                </p14:cNvPr>
                <p14:cNvContentPartPr/>
                <p14:nvPr/>
              </p14:nvContentPartPr>
              <p14:xfrm>
                <a:off x="3386081" y="3367605"/>
                <a:ext cx="168840" cy="943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17999B32-AB18-A6D5-3C56-E9363A788DB3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3377081" y="3358965"/>
                  <a:ext cx="186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DC389FEC-6EB7-F88D-192F-1579EEC403D3}"/>
                    </a:ext>
                  </a:extLst>
                </p14:cNvPr>
                <p14:cNvContentPartPr/>
                <p14:nvPr/>
              </p14:nvContentPartPr>
              <p14:xfrm>
                <a:off x="3578321" y="3337365"/>
                <a:ext cx="73800" cy="19692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DC389FEC-6EB7-F88D-192F-1579EEC403D3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3569321" y="3328365"/>
                  <a:ext cx="91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7D448E2F-81F9-9D07-1041-6B3099AEA358}"/>
                    </a:ext>
                  </a:extLst>
                </p14:cNvPr>
                <p14:cNvContentPartPr/>
                <p14:nvPr/>
              </p14:nvContentPartPr>
              <p14:xfrm>
                <a:off x="3594161" y="3365445"/>
                <a:ext cx="80640" cy="1288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7D448E2F-81F9-9D07-1041-6B3099AEA358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3585521" y="3356445"/>
                  <a:ext cx="98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B48EC698-64B2-E3E8-DFE7-493F4CC5090D}"/>
                    </a:ext>
                  </a:extLst>
                </p14:cNvPr>
                <p14:cNvContentPartPr/>
                <p14:nvPr/>
              </p14:nvContentPartPr>
              <p14:xfrm>
                <a:off x="3672281" y="3292725"/>
                <a:ext cx="129240" cy="1666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B48EC698-64B2-E3E8-DFE7-493F4CC5090D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3663641" y="3284085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A7AC78C3-439F-3299-38B9-8B5CFB56BA44}"/>
                    </a:ext>
                  </a:extLst>
                </p14:cNvPr>
                <p14:cNvContentPartPr/>
                <p14:nvPr/>
              </p14:nvContentPartPr>
              <p14:xfrm>
                <a:off x="3679841" y="3352845"/>
                <a:ext cx="119520" cy="597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A7AC78C3-439F-3299-38B9-8B5CFB56BA44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3670841" y="3344205"/>
                  <a:ext cx="137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15BE09B6-8D22-4478-3157-BD328D10E2D0}"/>
                    </a:ext>
                  </a:extLst>
                </p14:cNvPr>
                <p14:cNvContentPartPr/>
                <p14:nvPr/>
              </p14:nvContentPartPr>
              <p14:xfrm>
                <a:off x="3474641" y="3633285"/>
                <a:ext cx="147600" cy="2523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15BE09B6-8D22-4478-3157-BD328D10E2D0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3466001" y="3624645"/>
                  <a:ext cx="165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312E8100-5D06-17F8-7770-686598B3BDC3}"/>
                    </a:ext>
                  </a:extLst>
                </p14:cNvPr>
                <p14:cNvContentPartPr/>
                <p14:nvPr/>
              </p14:nvContentPartPr>
              <p14:xfrm>
                <a:off x="3667601" y="3668925"/>
                <a:ext cx="22680" cy="1213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312E8100-5D06-17F8-7770-686598B3BDC3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3658601" y="3660285"/>
                  <a:ext cx="4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A614FA5A-1E14-3CBE-78C7-22ADAFFA0CC1}"/>
                    </a:ext>
                  </a:extLst>
                </p14:cNvPr>
                <p14:cNvContentPartPr/>
                <p14:nvPr/>
              </p14:nvContentPartPr>
              <p14:xfrm>
                <a:off x="3666161" y="3624285"/>
                <a:ext cx="106200" cy="1044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A614FA5A-1E14-3CBE-78C7-22ADAFFA0CC1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3657161" y="3615285"/>
                  <a:ext cx="123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E82C1151-C72E-5EA9-B6AC-D5709EFF311D}"/>
                    </a:ext>
                  </a:extLst>
                </p14:cNvPr>
                <p14:cNvContentPartPr/>
                <p14:nvPr/>
              </p14:nvContentPartPr>
              <p14:xfrm>
                <a:off x="3668321" y="3764325"/>
                <a:ext cx="113400" cy="6300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E82C1151-C72E-5EA9-B6AC-D5709EFF311D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659321" y="3755325"/>
                  <a:ext cx="131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D41E9084-34A3-2445-0D62-A37DA99D0D40}"/>
                    </a:ext>
                  </a:extLst>
                </p14:cNvPr>
                <p14:cNvContentPartPr/>
                <p14:nvPr/>
              </p14:nvContentPartPr>
              <p14:xfrm>
                <a:off x="3944441" y="4120005"/>
                <a:ext cx="185760" cy="378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D41E9084-34A3-2445-0D62-A37DA99D0D40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935801" y="4111005"/>
                  <a:ext cx="203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D684545-2771-5B56-507B-44B24500E42E}"/>
                    </a:ext>
                  </a:extLst>
                </p14:cNvPr>
                <p14:cNvContentPartPr/>
                <p14:nvPr/>
              </p14:nvContentPartPr>
              <p14:xfrm>
                <a:off x="3608561" y="4041885"/>
                <a:ext cx="109080" cy="2113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D684545-2771-5B56-507B-44B24500E42E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599921" y="4033245"/>
                  <a:ext cx="126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FA869234-D9CA-4EF7-64AF-6CEA0D2A3B5D}"/>
                    </a:ext>
                  </a:extLst>
                </p14:cNvPr>
                <p14:cNvContentPartPr/>
                <p14:nvPr/>
              </p14:nvContentPartPr>
              <p14:xfrm>
                <a:off x="3662561" y="4074645"/>
                <a:ext cx="104040" cy="1699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FA869234-D9CA-4EF7-64AF-6CEA0D2A3B5D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3653561" y="4065645"/>
                  <a:ext cx="12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B779AD2-3EE6-8603-8299-E8846AEFAAB6}"/>
                    </a:ext>
                  </a:extLst>
                </p14:cNvPr>
                <p14:cNvContentPartPr/>
                <p14:nvPr/>
              </p14:nvContentPartPr>
              <p14:xfrm>
                <a:off x="6439961" y="5975445"/>
                <a:ext cx="3960" cy="23112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B779AD2-3EE6-8603-8299-E8846AEFAAB6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6431321" y="5966805"/>
                  <a:ext cx="21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6AA5FA18-0DFF-59E0-9E24-B53DB32A5AB5}"/>
                    </a:ext>
                  </a:extLst>
                </p14:cNvPr>
                <p14:cNvContentPartPr/>
                <p14:nvPr/>
              </p14:nvContentPartPr>
              <p14:xfrm>
                <a:off x="6357521" y="6268125"/>
                <a:ext cx="77760" cy="18684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6AA5FA18-0DFF-59E0-9E24-B53DB32A5AB5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6348881" y="6259485"/>
                  <a:ext cx="95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0BC806E1-4494-ED2D-1ED0-51C752D7B033}"/>
                    </a:ext>
                  </a:extLst>
                </p14:cNvPr>
                <p14:cNvContentPartPr/>
                <p14:nvPr/>
              </p14:nvContentPartPr>
              <p14:xfrm>
                <a:off x="6378041" y="6277485"/>
                <a:ext cx="120600" cy="1364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0BC806E1-4494-ED2D-1ED0-51C752D7B033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6369041" y="6268845"/>
                  <a:ext cx="138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0AF9648-28B7-86C5-EA9C-C4CE72E183C8}"/>
                    </a:ext>
                  </a:extLst>
                </p14:cNvPr>
                <p14:cNvContentPartPr/>
                <p14:nvPr/>
              </p14:nvContentPartPr>
              <p14:xfrm>
                <a:off x="6429521" y="6335805"/>
                <a:ext cx="194400" cy="22680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0AF9648-28B7-86C5-EA9C-C4CE72E183C8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6420521" y="6327165"/>
                  <a:ext cx="212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3D3D643B-E75C-81DA-DC8B-816F7D522528}"/>
                    </a:ext>
                  </a:extLst>
                </p14:cNvPr>
                <p14:cNvContentPartPr/>
                <p14:nvPr/>
              </p14:nvContentPartPr>
              <p14:xfrm>
                <a:off x="6607001" y="6517605"/>
                <a:ext cx="13320" cy="1195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3D3D643B-E75C-81DA-DC8B-816F7D522528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6598361" y="6508965"/>
                  <a:ext cx="30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C5146CEB-F834-A0C8-CE17-CC709D6D7DE1}"/>
                    </a:ext>
                  </a:extLst>
                </p14:cNvPr>
                <p14:cNvContentPartPr/>
                <p14:nvPr/>
              </p14:nvContentPartPr>
              <p14:xfrm>
                <a:off x="6543641" y="6422205"/>
                <a:ext cx="159480" cy="2520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C5146CEB-F834-A0C8-CE17-CC709D6D7DE1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6534641" y="6413565"/>
                  <a:ext cx="177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4076775C-2808-ABD2-97FB-FCB0C277B3F8}"/>
                    </a:ext>
                  </a:extLst>
                </p14:cNvPr>
                <p14:cNvContentPartPr/>
                <p14:nvPr/>
              </p14:nvContentPartPr>
              <p14:xfrm>
                <a:off x="4011401" y="4166085"/>
                <a:ext cx="2446920" cy="19854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4076775C-2808-ABD2-97FB-FCB0C277B3F8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4002401" y="4157445"/>
                  <a:ext cx="2464560" cy="20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99B6A2E9-C852-1841-EFC0-C9353CA79BE4}"/>
                    </a:ext>
                  </a:extLst>
                </p14:cNvPr>
                <p14:cNvContentPartPr/>
                <p14:nvPr/>
              </p14:nvContentPartPr>
              <p14:xfrm>
                <a:off x="6306761" y="5729205"/>
                <a:ext cx="161280" cy="748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99B6A2E9-C852-1841-EFC0-C9353CA79BE4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6297761" y="5720565"/>
                  <a:ext cx="178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5E116EB1-D065-CB75-2ED4-E9AB525D3F7A}"/>
                    </a:ext>
                  </a:extLst>
                </p14:cNvPr>
                <p14:cNvContentPartPr/>
                <p14:nvPr/>
              </p14:nvContentPartPr>
              <p14:xfrm>
                <a:off x="6252761" y="5732085"/>
                <a:ext cx="151200" cy="14976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5E116EB1-D065-CB75-2ED4-E9AB525D3F7A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6243761" y="5723445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8352CE43-50B6-AC45-594C-B1F0FE4806C1}"/>
                    </a:ext>
                  </a:extLst>
                </p14:cNvPr>
                <p14:cNvContentPartPr/>
                <p14:nvPr/>
              </p14:nvContentPartPr>
              <p14:xfrm>
                <a:off x="6626801" y="5651085"/>
                <a:ext cx="9360" cy="1378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8352CE43-50B6-AC45-594C-B1F0FE4806C1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6618161" y="5642445"/>
                  <a:ext cx="27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729DE23-32A8-80DF-FEA3-40F4D21CEE4D}"/>
                    </a:ext>
                  </a:extLst>
                </p14:cNvPr>
                <p14:cNvContentPartPr/>
                <p14:nvPr/>
              </p14:nvContentPartPr>
              <p14:xfrm>
                <a:off x="6582521" y="5637405"/>
                <a:ext cx="117360" cy="1123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729DE23-32A8-80DF-FEA3-40F4D21CEE4D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6573521" y="5628405"/>
                  <a:ext cx="135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10F692A-088D-038E-7F07-2B3152ACDCC4}"/>
                    </a:ext>
                  </a:extLst>
                </p14:cNvPr>
                <p14:cNvContentPartPr/>
                <p14:nvPr/>
              </p14:nvContentPartPr>
              <p14:xfrm>
                <a:off x="6759641" y="5610045"/>
                <a:ext cx="102240" cy="1702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10F692A-088D-038E-7F07-2B3152ACDCC4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6751001" y="5601045"/>
                  <a:ext cx="119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547F556-0196-5EFF-9453-4BF1D7D35AAF}"/>
                    </a:ext>
                  </a:extLst>
                </p14:cNvPr>
                <p14:cNvContentPartPr/>
                <p14:nvPr/>
              </p14:nvContentPartPr>
              <p14:xfrm>
                <a:off x="6793121" y="5689605"/>
                <a:ext cx="77400" cy="2700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547F556-0196-5EFF-9453-4BF1D7D35AAF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6784121" y="5680965"/>
                  <a:ext cx="95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2B60DAEE-4825-A469-85AA-AFEEE85BC9FB}"/>
                    </a:ext>
                  </a:extLst>
                </p14:cNvPr>
                <p14:cNvContentPartPr/>
                <p14:nvPr/>
              </p14:nvContentPartPr>
              <p14:xfrm>
                <a:off x="6953321" y="5598165"/>
                <a:ext cx="44280" cy="1425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2B60DAEE-4825-A469-85AA-AFEEE85BC9FB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6944681" y="5589165"/>
                  <a:ext cx="61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EB79C407-268A-6320-3237-7847BC3A3F0F}"/>
                    </a:ext>
                  </a:extLst>
                </p14:cNvPr>
                <p14:cNvContentPartPr/>
                <p14:nvPr/>
              </p14:nvContentPartPr>
              <p14:xfrm>
                <a:off x="6891401" y="5583405"/>
                <a:ext cx="163800" cy="11844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EB79C407-268A-6320-3237-7847BC3A3F0F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6882761" y="5574765"/>
                  <a:ext cx="181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C556C0BB-B051-B186-57B3-DCAC731D1331}"/>
                    </a:ext>
                  </a:extLst>
                </p14:cNvPr>
                <p14:cNvContentPartPr/>
                <p14:nvPr/>
              </p14:nvContentPartPr>
              <p14:xfrm>
                <a:off x="4777841" y="5485125"/>
                <a:ext cx="16560" cy="2466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C556C0BB-B051-B186-57B3-DCAC731D1331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4768841" y="5476125"/>
                  <a:ext cx="34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E3A05CF1-6F80-2C98-FCE6-03FB4A7F0B1C}"/>
                    </a:ext>
                  </a:extLst>
                </p14:cNvPr>
                <p14:cNvContentPartPr/>
                <p14:nvPr/>
              </p14:nvContentPartPr>
              <p14:xfrm>
                <a:off x="4795481" y="5782485"/>
                <a:ext cx="16920" cy="3754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E3A05CF1-6F80-2C98-FCE6-03FB4A7F0B1C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4786841" y="5773485"/>
                  <a:ext cx="345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900A8E36-CB4A-D6D6-EBAE-A338BAD2BFA0}"/>
                    </a:ext>
                  </a:extLst>
                </p14:cNvPr>
                <p14:cNvContentPartPr/>
                <p14:nvPr/>
              </p14:nvContentPartPr>
              <p14:xfrm>
                <a:off x="4547801" y="6249765"/>
                <a:ext cx="72720" cy="1630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900A8E36-CB4A-D6D6-EBAE-A338BAD2BFA0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4538801" y="6240765"/>
                  <a:ext cx="9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B62DA649-C1B2-B3A4-F62A-B8E69E7C3068}"/>
                    </a:ext>
                  </a:extLst>
                </p14:cNvPr>
                <p14:cNvContentPartPr/>
                <p14:nvPr/>
              </p14:nvContentPartPr>
              <p14:xfrm>
                <a:off x="4591001" y="6264885"/>
                <a:ext cx="52200" cy="1285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B62DA649-C1B2-B3A4-F62A-B8E69E7C3068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4582001" y="6256245"/>
                  <a:ext cx="69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6B2E5B8E-12C7-D016-BA3A-584EFF24AA25}"/>
                    </a:ext>
                  </a:extLst>
                </p14:cNvPr>
                <p14:cNvContentPartPr/>
                <p14:nvPr/>
              </p14:nvContentPartPr>
              <p14:xfrm>
                <a:off x="4582001" y="6335445"/>
                <a:ext cx="68400" cy="1800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6B2E5B8E-12C7-D016-BA3A-584EFF24AA25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4573361" y="6326445"/>
                  <a:ext cx="8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D8579A6A-42DB-619F-A557-8322912338BD}"/>
                    </a:ext>
                  </a:extLst>
                </p14:cNvPr>
                <p14:cNvContentPartPr/>
                <p14:nvPr/>
              </p14:nvContentPartPr>
              <p14:xfrm>
                <a:off x="4693601" y="6303765"/>
                <a:ext cx="87480" cy="252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D8579A6A-42DB-619F-A557-8322912338BD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4684601" y="6294765"/>
                  <a:ext cx="105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7594F0C1-666F-AF7F-C940-39C897409D57}"/>
                    </a:ext>
                  </a:extLst>
                </p14:cNvPr>
                <p14:cNvContentPartPr/>
                <p14:nvPr/>
              </p14:nvContentPartPr>
              <p14:xfrm>
                <a:off x="4818881" y="6236805"/>
                <a:ext cx="46080" cy="1382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7594F0C1-666F-AF7F-C940-39C897409D57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4810241" y="6227805"/>
                  <a:ext cx="6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2DE3CC3C-E0C8-53E5-D8BA-7912B4861F7C}"/>
                    </a:ext>
                  </a:extLst>
                </p14:cNvPr>
                <p14:cNvContentPartPr/>
                <p14:nvPr/>
              </p14:nvContentPartPr>
              <p14:xfrm>
                <a:off x="4875401" y="6295845"/>
                <a:ext cx="88920" cy="10044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2DE3CC3C-E0C8-53E5-D8BA-7912B4861F7C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4866401" y="6287205"/>
                  <a:ext cx="106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1FFB0928-C2E4-8545-1FBE-5205EC848404}"/>
                    </a:ext>
                  </a:extLst>
                </p14:cNvPr>
                <p14:cNvContentPartPr/>
                <p14:nvPr/>
              </p14:nvContentPartPr>
              <p14:xfrm>
                <a:off x="4550681" y="6431925"/>
                <a:ext cx="438120" cy="885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1FFB0928-C2E4-8545-1FBE-5205EC848404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4542041" y="6422925"/>
                  <a:ext cx="45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40F2725-9EA2-3602-5563-E548751838EC}"/>
                    </a:ext>
                  </a:extLst>
                </p14:cNvPr>
                <p14:cNvContentPartPr/>
                <p14:nvPr/>
              </p14:nvContentPartPr>
              <p14:xfrm>
                <a:off x="4626281" y="6586365"/>
                <a:ext cx="122760" cy="12168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40F2725-9EA2-3602-5563-E548751838EC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4617641" y="6577365"/>
                  <a:ext cx="140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8D431770-D1DE-EB9B-4376-C75720EA7355}"/>
                    </a:ext>
                  </a:extLst>
                </p14:cNvPr>
                <p14:cNvContentPartPr/>
                <p14:nvPr/>
              </p14:nvContentPartPr>
              <p14:xfrm>
                <a:off x="4790441" y="6513285"/>
                <a:ext cx="140400" cy="1864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8D431770-D1DE-EB9B-4376-C75720EA7355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4781441" y="6504645"/>
                  <a:ext cx="158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F207F49B-3879-9BD0-2016-2F17CA8B1EC2}"/>
                    </a:ext>
                  </a:extLst>
                </p14:cNvPr>
                <p14:cNvContentPartPr/>
                <p14:nvPr/>
              </p14:nvContentPartPr>
              <p14:xfrm>
                <a:off x="4335761" y="6508245"/>
                <a:ext cx="84240" cy="2124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F207F49B-3879-9BD0-2016-2F17CA8B1EC2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4327121" y="6499605"/>
                  <a:ext cx="101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76CE29EE-9E46-1A57-9903-2E6D4F6B6849}"/>
                    </a:ext>
                  </a:extLst>
                </p14:cNvPr>
                <p14:cNvContentPartPr/>
                <p14:nvPr/>
              </p14:nvContentPartPr>
              <p14:xfrm>
                <a:off x="4348361" y="6574485"/>
                <a:ext cx="75240" cy="2484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76CE29EE-9E46-1A57-9903-2E6D4F6B6849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4339361" y="6565485"/>
                  <a:ext cx="92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03E1498-D2DF-FC6A-D4C7-04FA8EA1771B}"/>
                    </a:ext>
                  </a:extLst>
                </p14:cNvPr>
                <p14:cNvContentPartPr/>
                <p14:nvPr/>
              </p14:nvContentPartPr>
              <p14:xfrm>
                <a:off x="3938681" y="6478725"/>
                <a:ext cx="126000" cy="1821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03E1498-D2DF-FC6A-D4C7-04FA8EA1771B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3930041" y="6469725"/>
                  <a:ext cx="143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1D1A79E2-35C1-3349-31A3-A33511E66A0C}"/>
                    </a:ext>
                  </a:extLst>
                </p14:cNvPr>
                <p14:cNvContentPartPr/>
                <p14:nvPr/>
              </p14:nvContentPartPr>
              <p14:xfrm>
                <a:off x="4090961" y="6555405"/>
                <a:ext cx="96840" cy="1533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1D1A79E2-35C1-3349-31A3-A33511E66A0C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4082321" y="6546405"/>
                  <a:ext cx="11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598505A7-CEB8-7FB0-7B93-B890901E3BE3}"/>
                    </a:ext>
                  </a:extLst>
                </p14:cNvPr>
                <p14:cNvContentPartPr/>
                <p14:nvPr/>
              </p14:nvContentPartPr>
              <p14:xfrm>
                <a:off x="4664441" y="4779165"/>
                <a:ext cx="112680" cy="154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598505A7-CEB8-7FB0-7B93-B890901E3BE3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4655441" y="4770165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A42B1E8B-811E-4C6E-43B6-7AF56E6A71C8}"/>
                    </a:ext>
                  </a:extLst>
                </p14:cNvPr>
                <p14:cNvContentPartPr/>
                <p14:nvPr/>
              </p14:nvContentPartPr>
              <p14:xfrm>
                <a:off x="4035521" y="4788525"/>
                <a:ext cx="502560" cy="4608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A42B1E8B-811E-4C6E-43B6-7AF56E6A71C8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4026881" y="4779525"/>
                  <a:ext cx="520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553989D9-0E85-1EEC-6B05-D7BFE45D8B2A}"/>
                    </a:ext>
                  </a:extLst>
                </p14:cNvPr>
                <p14:cNvContentPartPr/>
                <p14:nvPr/>
              </p14:nvContentPartPr>
              <p14:xfrm>
                <a:off x="3415961" y="4648845"/>
                <a:ext cx="60840" cy="18540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553989D9-0E85-1EEC-6B05-D7BFE45D8B2A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3407321" y="4640205"/>
                  <a:ext cx="78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FBAB5B77-97D8-8184-71F5-8A1B2A76473C}"/>
                    </a:ext>
                  </a:extLst>
                </p14:cNvPr>
                <p14:cNvContentPartPr/>
                <p14:nvPr/>
              </p14:nvContentPartPr>
              <p14:xfrm>
                <a:off x="3468881" y="4689885"/>
                <a:ext cx="34560" cy="13140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FBAB5B77-97D8-8184-71F5-8A1B2A76473C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3459881" y="4681245"/>
                  <a:ext cx="5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E5B038E0-CA16-7309-F718-C4AE474204B9}"/>
                    </a:ext>
                  </a:extLst>
                </p14:cNvPr>
                <p14:cNvContentPartPr/>
                <p14:nvPr/>
              </p14:nvContentPartPr>
              <p14:xfrm>
                <a:off x="3435041" y="4765485"/>
                <a:ext cx="92160" cy="295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E5B038E0-CA16-7309-F718-C4AE474204B9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426041" y="4756845"/>
                  <a:ext cx="109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8C89FB51-B06B-F911-68F0-13375732B6BF}"/>
                    </a:ext>
                  </a:extLst>
                </p14:cNvPr>
                <p14:cNvContentPartPr/>
                <p14:nvPr/>
              </p14:nvContentPartPr>
              <p14:xfrm>
                <a:off x="3557801" y="4675485"/>
                <a:ext cx="105120" cy="12384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8C89FB51-B06B-F911-68F0-13375732B6BF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3549161" y="4666485"/>
                  <a:ext cx="122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A64D7CC7-8010-4126-C9AD-B6E75EFC0ABF}"/>
                    </a:ext>
                  </a:extLst>
                </p14:cNvPr>
                <p14:cNvContentPartPr/>
                <p14:nvPr/>
              </p14:nvContentPartPr>
              <p14:xfrm>
                <a:off x="3683801" y="4638045"/>
                <a:ext cx="143640" cy="15120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A64D7CC7-8010-4126-C9AD-B6E75EFC0ABF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3675161" y="4629045"/>
                  <a:ext cx="16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A91007EA-948C-FD82-065B-CC4FF5B2FCC6}"/>
                    </a:ext>
                  </a:extLst>
                </p14:cNvPr>
                <p14:cNvContentPartPr/>
                <p14:nvPr/>
              </p14:nvContentPartPr>
              <p14:xfrm>
                <a:off x="3415961" y="4833165"/>
                <a:ext cx="400680" cy="8784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A91007EA-948C-FD82-065B-CC4FF5B2FCC6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3406961" y="4824165"/>
                  <a:ext cx="418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95D7ADDE-F5AF-BB51-5559-C71C47D6682C}"/>
                    </a:ext>
                  </a:extLst>
                </p14:cNvPr>
                <p14:cNvContentPartPr/>
                <p14:nvPr/>
              </p14:nvContentPartPr>
              <p14:xfrm>
                <a:off x="3621521" y="4918845"/>
                <a:ext cx="126000" cy="14436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95D7ADDE-F5AF-BB51-5559-C71C47D6682C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3612521" y="4910205"/>
                  <a:ext cx="14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F6C7FA06-F8D5-F723-B225-165A0D46DCE5}"/>
                    </a:ext>
                  </a:extLst>
                </p14:cNvPr>
                <p14:cNvContentPartPr/>
                <p14:nvPr/>
              </p14:nvContentPartPr>
              <p14:xfrm>
                <a:off x="3226241" y="4882125"/>
                <a:ext cx="118080" cy="1656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F6C7FA06-F8D5-F723-B225-165A0D46DCE5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3217241" y="4873485"/>
                  <a:ext cx="13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07110072-F265-9E83-812E-814F88878AA8}"/>
                    </a:ext>
                  </a:extLst>
                </p14:cNvPr>
                <p14:cNvContentPartPr/>
                <p14:nvPr/>
              </p14:nvContentPartPr>
              <p14:xfrm>
                <a:off x="3215801" y="4934685"/>
                <a:ext cx="102960" cy="496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07110072-F265-9E83-812E-814F88878AA8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3206801" y="4926045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73ED93B1-F734-B1A9-7069-82846B3705F8}"/>
                    </a:ext>
                  </a:extLst>
                </p14:cNvPr>
                <p14:cNvContentPartPr/>
                <p14:nvPr/>
              </p14:nvContentPartPr>
              <p14:xfrm>
                <a:off x="2968841" y="4873485"/>
                <a:ext cx="77040" cy="25704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73ED93B1-F734-B1A9-7069-82846B3705F8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960201" y="4864485"/>
                  <a:ext cx="94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2F3938D7-DE55-B9EB-3E02-49983D42FA5F}"/>
                    </a:ext>
                  </a:extLst>
                </p14:cNvPr>
                <p14:cNvContentPartPr/>
                <p14:nvPr/>
              </p14:nvContentPartPr>
              <p14:xfrm>
                <a:off x="3098081" y="4959525"/>
                <a:ext cx="92520" cy="12672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2F3938D7-DE55-B9EB-3E02-49983D42FA5F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3089081" y="4950885"/>
                  <a:ext cx="110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92E7C7DC-AFD6-6837-7938-6564A668250C}"/>
                    </a:ext>
                  </a:extLst>
                </p14:cNvPr>
                <p14:cNvContentPartPr/>
                <p14:nvPr/>
              </p14:nvContentPartPr>
              <p14:xfrm>
                <a:off x="5278601" y="3941085"/>
                <a:ext cx="127080" cy="28728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92E7C7DC-AFD6-6837-7938-6564A668250C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5269961" y="3932445"/>
                  <a:ext cx="144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14580347-AD3E-EEC0-4186-1C648B1CF27B}"/>
                    </a:ext>
                  </a:extLst>
                </p14:cNvPr>
                <p14:cNvContentPartPr/>
                <p14:nvPr/>
              </p14:nvContentPartPr>
              <p14:xfrm>
                <a:off x="5462201" y="3919845"/>
                <a:ext cx="213480" cy="1857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14580347-AD3E-EEC0-4186-1C648B1CF27B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5453201" y="3911205"/>
                  <a:ext cx="23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DBB2005A-70C2-8FBB-3CC2-D558B3F2C488}"/>
                    </a:ext>
                  </a:extLst>
                </p14:cNvPr>
                <p14:cNvContentPartPr/>
                <p14:nvPr/>
              </p14:nvContentPartPr>
              <p14:xfrm>
                <a:off x="5666321" y="3837045"/>
                <a:ext cx="29160" cy="435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DBB2005A-70C2-8FBB-3CC2-D558B3F2C488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5657321" y="3828405"/>
                  <a:ext cx="46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79ABE7FB-0753-DC0E-2B0E-6776D71F88E5}"/>
                    </a:ext>
                  </a:extLst>
                </p14:cNvPr>
                <p14:cNvContentPartPr/>
                <p14:nvPr/>
              </p14:nvContentPartPr>
              <p14:xfrm>
                <a:off x="5719961" y="3880965"/>
                <a:ext cx="85320" cy="11340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79ABE7FB-0753-DC0E-2B0E-6776D71F88E5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5710961" y="3871965"/>
                  <a:ext cx="102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A40106F2-9012-A32C-B7F3-8EB51B0905C3}"/>
                    </a:ext>
                  </a:extLst>
                </p14:cNvPr>
                <p14:cNvContentPartPr/>
                <p14:nvPr/>
              </p14:nvContentPartPr>
              <p14:xfrm>
                <a:off x="5822201" y="3843885"/>
                <a:ext cx="96480" cy="12240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A40106F2-9012-A32C-B7F3-8EB51B0905C3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5813201" y="3835245"/>
                  <a:ext cx="114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AA504BBD-B1E6-CACF-9898-A225B2A0DD8B}"/>
                    </a:ext>
                  </a:extLst>
                </p14:cNvPr>
                <p14:cNvContentPartPr/>
                <p14:nvPr/>
              </p14:nvContentPartPr>
              <p14:xfrm>
                <a:off x="5947121" y="3821925"/>
                <a:ext cx="71640" cy="1285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AA504BBD-B1E6-CACF-9898-A225B2A0DD8B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5938121" y="3813285"/>
                  <a:ext cx="89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DB9FDC84-1B5B-6B48-C280-2CDBFC66CBBC}"/>
                    </a:ext>
                  </a:extLst>
                </p14:cNvPr>
                <p14:cNvContentPartPr/>
                <p14:nvPr/>
              </p14:nvContentPartPr>
              <p14:xfrm>
                <a:off x="5997521" y="3702405"/>
                <a:ext cx="326880" cy="23256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DB9FDC84-1B5B-6B48-C280-2CDBFC66CBBC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5988521" y="3693405"/>
                  <a:ext cx="344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C97C9D38-7A3E-C0B8-E7FB-D4AADDCEF74A}"/>
                    </a:ext>
                  </a:extLst>
                </p14:cNvPr>
                <p14:cNvContentPartPr/>
                <p14:nvPr/>
              </p14:nvContentPartPr>
              <p14:xfrm>
                <a:off x="6336281" y="3684045"/>
                <a:ext cx="78840" cy="11088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C97C9D38-7A3E-C0B8-E7FB-D4AADDCEF74A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6327281" y="3675405"/>
                  <a:ext cx="96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97A7E31D-CB8F-33FC-2847-42DC8091A8FA}"/>
                    </a:ext>
                  </a:extLst>
                </p14:cNvPr>
                <p14:cNvContentPartPr/>
                <p14:nvPr/>
              </p14:nvContentPartPr>
              <p14:xfrm>
                <a:off x="6437441" y="3634725"/>
                <a:ext cx="246600" cy="1386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97A7E31D-CB8F-33FC-2847-42DC8091A8FA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6428441" y="3625725"/>
                  <a:ext cx="264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12E28490-C98C-3E66-55A9-B9D90BD1EAC3}"/>
                    </a:ext>
                  </a:extLst>
                </p14:cNvPr>
                <p14:cNvContentPartPr/>
                <p14:nvPr/>
              </p14:nvContentPartPr>
              <p14:xfrm>
                <a:off x="6696281" y="3431685"/>
                <a:ext cx="343080" cy="2552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12E28490-C98C-3E66-55A9-B9D90BD1EAC3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6687281" y="3422685"/>
                  <a:ext cx="360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F619C0C9-680D-B7F2-F475-ECD74E54D92F}"/>
                    </a:ext>
                  </a:extLst>
                </p14:cNvPr>
                <p14:cNvContentPartPr/>
                <p14:nvPr/>
              </p14:nvContentPartPr>
              <p14:xfrm>
                <a:off x="7164281" y="3446805"/>
                <a:ext cx="148320" cy="22608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F619C0C9-680D-B7F2-F475-ECD74E54D92F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7155641" y="3438165"/>
                  <a:ext cx="165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92D69A2C-0462-F7D3-1A70-B3D82EB2FB4B}"/>
                    </a:ext>
                  </a:extLst>
                </p14:cNvPr>
                <p14:cNvContentPartPr/>
                <p14:nvPr/>
              </p14:nvContentPartPr>
              <p14:xfrm>
                <a:off x="7350761" y="3357885"/>
                <a:ext cx="276120" cy="29556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92D69A2C-0462-F7D3-1A70-B3D82EB2FB4B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7342121" y="3348885"/>
                  <a:ext cx="293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F005F0F2-342B-EADB-0C19-A8AC94209BBC}"/>
                    </a:ext>
                  </a:extLst>
                </p14:cNvPr>
                <p14:cNvContentPartPr/>
                <p14:nvPr/>
              </p14:nvContentPartPr>
              <p14:xfrm>
                <a:off x="7670081" y="3205605"/>
                <a:ext cx="417960" cy="18792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F005F0F2-342B-EADB-0C19-A8AC94209BBC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7661081" y="3196605"/>
                  <a:ext cx="435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FCAF2892-6D15-EBE3-52E7-6AA348599326}"/>
                    </a:ext>
                  </a:extLst>
                </p14:cNvPr>
                <p14:cNvContentPartPr/>
                <p14:nvPr/>
              </p14:nvContentPartPr>
              <p14:xfrm>
                <a:off x="7656401" y="3133605"/>
                <a:ext cx="98640" cy="5076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FCAF2892-6D15-EBE3-52E7-6AA348599326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7647401" y="3124965"/>
                  <a:ext cx="116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E8080E6B-F70B-AA13-BD2E-926BCECE0EE1}"/>
                    </a:ext>
                  </a:extLst>
                </p14:cNvPr>
                <p14:cNvContentPartPr/>
                <p14:nvPr/>
              </p14:nvContentPartPr>
              <p14:xfrm>
                <a:off x="7168601" y="3692685"/>
                <a:ext cx="249120" cy="16164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E8080E6B-F70B-AA13-BD2E-926BCECE0EE1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159961" y="3683685"/>
                  <a:ext cx="266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1A61444D-8396-AC6D-1AD3-FFBA3C1DA89F}"/>
                    </a:ext>
                  </a:extLst>
                </p14:cNvPr>
                <p14:cNvContentPartPr/>
                <p14:nvPr/>
              </p14:nvContentPartPr>
              <p14:xfrm>
                <a:off x="7531481" y="3586125"/>
                <a:ext cx="123120" cy="1800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1A61444D-8396-AC6D-1AD3-FFBA3C1DA89F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522481" y="3577125"/>
                  <a:ext cx="140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5DC76397-F56F-482C-0843-06D64EA6D615}"/>
                    </a:ext>
                  </a:extLst>
                </p14:cNvPr>
                <p14:cNvContentPartPr/>
                <p14:nvPr/>
              </p14:nvContentPartPr>
              <p14:xfrm>
                <a:off x="7710401" y="3539685"/>
                <a:ext cx="116640" cy="1728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5DC76397-F56F-482C-0843-06D64EA6D615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7701761" y="3531045"/>
                  <a:ext cx="134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A8BFC021-B1D5-8BC9-80BC-36280C815CD2}"/>
                    </a:ext>
                  </a:extLst>
                </p14:cNvPr>
                <p14:cNvContentPartPr/>
                <p14:nvPr/>
              </p14:nvContentPartPr>
              <p14:xfrm>
                <a:off x="7780241" y="3654525"/>
                <a:ext cx="61920" cy="2340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A8BFC021-B1D5-8BC9-80BC-36280C815CD2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7771601" y="3645525"/>
                  <a:ext cx="79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5EE69AEE-DEEE-C363-9DD4-404082ADF6E5}"/>
                    </a:ext>
                  </a:extLst>
                </p14:cNvPr>
                <p14:cNvContentPartPr/>
                <p14:nvPr/>
              </p14:nvContentPartPr>
              <p14:xfrm>
                <a:off x="7872401" y="3461925"/>
                <a:ext cx="152640" cy="22572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5EE69AEE-DEEE-C363-9DD4-404082ADF6E5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7863761" y="3452925"/>
                  <a:ext cx="170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498368DD-5C87-71F3-38A5-4D059B6A4333}"/>
                    </a:ext>
                  </a:extLst>
                </p14:cNvPr>
                <p14:cNvContentPartPr/>
                <p14:nvPr/>
              </p14:nvContentPartPr>
              <p14:xfrm>
                <a:off x="7973921" y="3610605"/>
                <a:ext cx="51480" cy="421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498368DD-5C87-71F3-38A5-4D059B6A4333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7965281" y="3601965"/>
                  <a:ext cx="69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D879216C-1BE8-0E10-E835-D54B9C9BC1BD}"/>
                    </a:ext>
                  </a:extLst>
                </p14:cNvPr>
                <p14:cNvContentPartPr/>
                <p14:nvPr/>
              </p14:nvContentPartPr>
              <p14:xfrm>
                <a:off x="8126561" y="3359325"/>
                <a:ext cx="72000" cy="2833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D879216C-1BE8-0E10-E835-D54B9C9BC1BD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8117921" y="3350325"/>
                  <a:ext cx="89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2A338810-9CD8-65BE-1EA1-8BC67C01EB8D}"/>
                    </a:ext>
                  </a:extLst>
                </p14:cNvPr>
                <p14:cNvContentPartPr/>
                <p14:nvPr/>
              </p14:nvContentPartPr>
              <p14:xfrm>
                <a:off x="8233841" y="3432405"/>
                <a:ext cx="68760" cy="21276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2A338810-9CD8-65BE-1EA1-8BC67C01EB8D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8224841" y="3423765"/>
                  <a:ext cx="86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AAA6C5CF-D43A-24DA-9549-8CF3711AA801}"/>
                    </a:ext>
                  </a:extLst>
                </p14:cNvPr>
                <p14:cNvContentPartPr/>
                <p14:nvPr/>
              </p14:nvContentPartPr>
              <p14:xfrm>
                <a:off x="8340041" y="3427725"/>
                <a:ext cx="82800" cy="180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AAA6C5CF-D43A-24DA-9549-8CF3711AA801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8331401" y="3419085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49301CB8-4BC9-B8E4-D23D-16FE75284511}"/>
                    </a:ext>
                  </a:extLst>
                </p14:cNvPr>
                <p14:cNvContentPartPr/>
                <p14:nvPr/>
              </p14:nvContentPartPr>
              <p14:xfrm>
                <a:off x="8321321" y="3462645"/>
                <a:ext cx="108000" cy="374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49301CB8-4BC9-B8E4-D23D-16FE7528451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8312681" y="3454005"/>
                  <a:ext cx="125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DEB0A2D3-310F-21A7-4CB0-49519026AE0B}"/>
                    </a:ext>
                  </a:extLst>
                </p14:cNvPr>
                <p14:cNvContentPartPr/>
                <p14:nvPr/>
              </p14:nvContentPartPr>
              <p14:xfrm>
                <a:off x="8453081" y="3284805"/>
                <a:ext cx="208080" cy="1839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DEB0A2D3-310F-21A7-4CB0-49519026AE0B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8444441" y="3276165"/>
                  <a:ext cx="225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696E4306-4145-DE75-A132-9F600B8F8B72}"/>
                    </a:ext>
                  </a:extLst>
                </p14:cNvPr>
                <p14:cNvContentPartPr/>
                <p14:nvPr/>
              </p14:nvContentPartPr>
              <p14:xfrm>
                <a:off x="8633441" y="3399645"/>
                <a:ext cx="41400" cy="691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696E4306-4145-DE75-A132-9F600B8F8B72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8624441" y="3391005"/>
                  <a:ext cx="59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292B6C4F-2521-ABDE-24BF-6CC2DC3A7FE2}"/>
                    </a:ext>
                  </a:extLst>
                </p14:cNvPr>
                <p14:cNvContentPartPr/>
                <p14:nvPr/>
              </p14:nvContentPartPr>
              <p14:xfrm>
                <a:off x="4799081" y="5460645"/>
                <a:ext cx="9000" cy="3420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292B6C4F-2521-ABDE-24BF-6CC2DC3A7FE2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4790441" y="5452005"/>
                  <a:ext cx="26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45AC10DE-78A7-3742-8D3F-A9C717326B68}"/>
                    </a:ext>
                  </a:extLst>
                </p14:cNvPr>
                <p14:cNvContentPartPr/>
                <p14:nvPr/>
              </p14:nvContentPartPr>
              <p14:xfrm>
                <a:off x="4799081" y="5300805"/>
                <a:ext cx="2520" cy="11196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45AC10DE-78A7-3742-8D3F-A9C717326B68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4790441" y="5291805"/>
                  <a:ext cx="20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47C65306-DC1A-DCF9-5E01-B4C1D0C538F3}"/>
                    </a:ext>
                  </a:extLst>
                </p14:cNvPr>
                <p14:cNvContentPartPr/>
                <p14:nvPr/>
              </p14:nvContentPartPr>
              <p14:xfrm>
                <a:off x="4801961" y="5212245"/>
                <a:ext cx="1440" cy="5760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47C65306-DC1A-DCF9-5E01-B4C1D0C538F3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4792961" y="5203605"/>
                  <a:ext cx="19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AA1AFD1-470F-5C3E-16B0-EDEB5FCC28A4}"/>
                    </a:ext>
                  </a:extLst>
                </p14:cNvPr>
                <p14:cNvContentPartPr/>
                <p14:nvPr/>
              </p14:nvContentPartPr>
              <p14:xfrm>
                <a:off x="4795481" y="5092365"/>
                <a:ext cx="8280" cy="8748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AA1AFD1-470F-5C3E-16B0-EDEB5FCC28A4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4786841" y="5083725"/>
                  <a:ext cx="25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54EA3F91-347D-9243-ACA8-70486CC78C69}"/>
                    </a:ext>
                  </a:extLst>
                </p14:cNvPr>
                <p14:cNvContentPartPr/>
                <p14:nvPr/>
              </p14:nvContentPartPr>
              <p14:xfrm>
                <a:off x="4796201" y="4995525"/>
                <a:ext cx="5040" cy="9108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54EA3F91-347D-9243-ACA8-70486CC78C69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4787201" y="4986885"/>
                  <a:ext cx="2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E8EAB4DF-4E06-7A26-90B0-AD7268C3EF08}"/>
                    </a:ext>
                  </a:extLst>
                </p14:cNvPr>
                <p14:cNvContentPartPr/>
                <p14:nvPr/>
              </p14:nvContentPartPr>
              <p14:xfrm>
                <a:off x="4798721" y="4777005"/>
                <a:ext cx="7200" cy="15876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E8EAB4DF-4E06-7A26-90B0-AD7268C3EF08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4789721" y="4768005"/>
                  <a:ext cx="24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701669C4-91E3-CADB-D230-20CC498C2BBF}"/>
                    </a:ext>
                  </a:extLst>
                </p14:cNvPr>
                <p14:cNvContentPartPr/>
                <p14:nvPr/>
              </p14:nvContentPartPr>
              <p14:xfrm>
                <a:off x="4816361" y="4798965"/>
                <a:ext cx="2880" cy="20880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701669C4-91E3-CADB-D230-20CC498C2BBF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4807721" y="4789965"/>
                  <a:ext cx="20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8694381A-B9EC-7E89-8BB6-83106C825EDE}"/>
                    </a:ext>
                  </a:extLst>
                </p14:cNvPr>
                <p14:cNvContentPartPr/>
                <p14:nvPr/>
              </p14:nvContentPartPr>
              <p14:xfrm>
                <a:off x="4785761" y="4826325"/>
                <a:ext cx="25200" cy="6850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8694381A-B9EC-7E89-8BB6-83106C825EDE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4776761" y="4817685"/>
                  <a:ext cx="428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6BA3E687-8AAE-B710-57A8-D274CD47A29C}"/>
                    </a:ext>
                  </a:extLst>
                </p14:cNvPr>
                <p14:cNvContentPartPr/>
                <p14:nvPr/>
              </p14:nvContentPartPr>
              <p14:xfrm>
                <a:off x="4809881" y="4827405"/>
                <a:ext cx="110520" cy="65304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6BA3E687-8AAE-B710-57A8-D274CD47A29C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4800881" y="4818405"/>
                  <a:ext cx="12816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6A538F3E-25E6-ED67-1AED-8D377386C981}"/>
                    </a:ext>
                  </a:extLst>
                </p14:cNvPr>
                <p14:cNvContentPartPr/>
                <p14:nvPr/>
              </p14:nvContentPartPr>
              <p14:xfrm>
                <a:off x="4942361" y="4406205"/>
                <a:ext cx="366480" cy="68652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6A538F3E-25E6-ED67-1AED-8D377386C981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4933721" y="4397565"/>
                  <a:ext cx="38412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F02B813-050F-AF9C-B580-BA9E9622FB33}"/>
                    </a:ext>
                  </a:extLst>
                </p14:cNvPr>
                <p14:cNvContentPartPr/>
                <p14:nvPr/>
              </p14:nvContentPartPr>
              <p14:xfrm>
                <a:off x="4924721" y="4960965"/>
                <a:ext cx="126720" cy="16272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F02B813-050F-AF9C-B580-BA9E9622FB33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4916081" y="4951965"/>
                  <a:ext cx="144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0DC813B-AC2E-8189-304D-78EEA4957448}"/>
                    </a:ext>
                  </a:extLst>
                </p14:cNvPr>
                <p14:cNvContentPartPr/>
                <p14:nvPr/>
              </p14:nvContentPartPr>
              <p14:xfrm>
                <a:off x="4787201" y="5427525"/>
                <a:ext cx="48960" cy="9576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0DC813B-AC2E-8189-304D-78EEA4957448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4778561" y="5418525"/>
                  <a:ext cx="66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256A84B9-6D6D-1531-21F5-6C3C5E3F82A0}"/>
                    </a:ext>
                  </a:extLst>
                </p14:cNvPr>
                <p14:cNvContentPartPr/>
                <p14:nvPr/>
              </p14:nvContentPartPr>
              <p14:xfrm>
                <a:off x="10335881" y="1393365"/>
                <a:ext cx="153360" cy="280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256A84B9-6D6D-1531-21F5-6C3C5E3F82A0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10327241" y="1384725"/>
                  <a:ext cx="171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CCF8744C-CBB0-7ABA-3464-DD1197EDC9FE}"/>
                    </a:ext>
                  </a:extLst>
                </p14:cNvPr>
                <p14:cNvContentPartPr/>
                <p14:nvPr/>
              </p14:nvContentPartPr>
              <p14:xfrm>
                <a:off x="10492121" y="1335405"/>
                <a:ext cx="91440" cy="15192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CCF8744C-CBB0-7ABA-3464-DD1197EDC9FE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10483481" y="1326405"/>
                  <a:ext cx="109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0F0176EA-4BB1-2ED3-D3B6-5A78DB7AE150}"/>
                    </a:ext>
                  </a:extLst>
                </p14:cNvPr>
                <p14:cNvContentPartPr/>
                <p14:nvPr/>
              </p14:nvContentPartPr>
              <p14:xfrm>
                <a:off x="10082801" y="1546005"/>
                <a:ext cx="115560" cy="1512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0F0176EA-4BB1-2ED3-D3B6-5A78DB7AE150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10073801" y="1537365"/>
                  <a:ext cx="13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84B656F6-AF6B-1EDD-C00F-5868D6C107D3}"/>
                    </a:ext>
                  </a:extLst>
                </p14:cNvPr>
                <p14:cNvContentPartPr/>
                <p14:nvPr/>
              </p14:nvContentPartPr>
              <p14:xfrm>
                <a:off x="10124201" y="1536285"/>
                <a:ext cx="251280" cy="17496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84B656F6-AF6B-1EDD-C00F-5868D6C107D3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10115561" y="1527285"/>
                  <a:ext cx="268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32D14934-4194-C6A3-3BCF-2BF2B801631C}"/>
                    </a:ext>
                  </a:extLst>
                </p14:cNvPr>
                <p14:cNvContentPartPr/>
                <p14:nvPr/>
              </p14:nvContentPartPr>
              <p14:xfrm>
                <a:off x="10396001" y="1496685"/>
                <a:ext cx="151920" cy="1641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32D14934-4194-C6A3-3BCF-2BF2B801631C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10387001" y="1487685"/>
                  <a:ext cx="169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379BC4E5-4B15-DA2A-BE62-F81C60B0CD06}"/>
                    </a:ext>
                  </a:extLst>
                </p14:cNvPr>
                <p14:cNvContentPartPr/>
                <p14:nvPr/>
              </p14:nvContentPartPr>
              <p14:xfrm>
                <a:off x="10544681" y="1497045"/>
                <a:ext cx="111600" cy="12888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379BC4E5-4B15-DA2A-BE62-F81C60B0CD06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10535681" y="1488405"/>
                  <a:ext cx="129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4C434704-03AB-E2A5-5551-561EAEE0769B}"/>
                    </a:ext>
                  </a:extLst>
                </p14:cNvPr>
                <p14:cNvContentPartPr/>
                <p14:nvPr/>
              </p14:nvContentPartPr>
              <p14:xfrm>
                <a:off x="10157681" y="1766685"/>
                <a:ext cx="114120" cy="14976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4C434704-03AB-E2A5-5551-561EAEE0769B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10148681" y="1757685"/>
                  <a:ext cx="13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1FE9BE9B-5374-B82C-5DDE-07545A94BD9A}"/>
                    </a:ext>
                  </a:extLst>
                </p14:cNvPr>
                <p14:cNvContentPartPr/>
                <p14:nvPr/>
              </p14:nvContentPartPr>
              <p14:xfrm>
                <a:off x="10284041" y="1809165"/>
                <a:ext cx="100800" cy="9000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1FE9BE9B-5374-B82C-5DDE-07545A94BD9A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0275041" y="1800165"/>
                  <a:ext cx="118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CE6B5791-BD8D-8030-C1D2-3B27DDA446CE}"/>
                    </a:ext>
                  </a:extLst>
                </p14:cNvPr>
                <p14:cNvContentPartPr/>
                <p14:nvPr/>
              </p14:nvContentPartPr>
              <p14:xfrm>
                <a:off x="10396001" y="1730325"/>
                <a:ext cx="76680" cy="1627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CE6B5791-BD8D-8030-C1D2-3B27DDA446CE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0387361" y="1721685"/>
                  <a:ext cx="94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8C267EEB-5052-1B56-4D95-C818C6FDCD66}"/>
                    </a:ext>
                  </a:extLst>
                </p14:cNvPr>
                <p14:cNvContentPartPr/>
                <p14:nvPr/>
              </p14:nvContentPartPr>
              <p14:xfrm>
                <a:off x="10501841" y="1746885"/>
                <a:ext cx="254160" cy="18468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8C267EEB-5052-1B56-4D95-C818C6FDCD66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10493201" y="1737885"/>
                  <a:ext cx="271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901C1D99-67CD-E694-AD5E-291154C8DF13}"/>
                    </a:ext>
                  </a:extLst>
                </p14:cNvPr>
                <p14:cNvContentPartPr/>
                <p14:nvPr/>
              </p14:nvContentPartPr>
              <p14:xfrm>
                <a:off x="10186121" y="1948485"/>
                <a:ext cx="574920" cy="993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901C1D99-67CD-E694-AD5E-291154C8DF13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10177121" y="1939845"/>
                  <a:ext cx="592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B7C3AED2-7794-8F74-7272-31DD9B9F8B26}"/>
                    </a:ext>
                  </a:extLst>
                </p14:cNvPr>
                <p14:cNvContentPartPr/>
                <p14:nvPr/>
              </p14:nvContentPartPr>
              <p14:xfrm>
                <a:off x="10011161" y="2113365"/>
                <a:ext cx="87840" cy="16092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B7C3AED2-7794-8F74-7272-31DD9B9F8B26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10002521" y="2104725"/>
                  <a:ext cx="105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6E3E50CB-4086-AABB-88F5-FBFA204BFBEC}"/>
                    </a:ext>
                  </a:extLst>
                </p14:cNvPr>
                <p14:cNvContentPartPr/>
                <p14:nvPr/>
              </p14:nvContentPartPr>
              <p14:xfrm>
                <a:off x="10120601" y="2121285"/>
                <a:ext cx="154440" cy="12780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6E3E50CB-4086-AABB-88F5-FBFA204BFBEC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10111601" y="2112645"/>
                  <a:ext cx="172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C1B0529A-6664-87CD-C0F0-E6384D11506B}"/>
                    </a:ext>
                  </a:extLst>
                </p14:cNvPr>
                <p14:cNvContentPartPr/>
                <p14:nvPr/>
              </p14:nvContentPartPr>
              <p14:xfrm>
                <a:off x="10294121" y="2163765"/>
                <a:ext cx="54720" cy="9252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C1B0529A-6664-87CD-C0F0-E6384D11506B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10285121" y="2155125"/>
                  <a:ext cx="72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E72427B5-3062-C860-0413-1D146CF285A2}"/>
                    </a:ext>
                  </a:extLst>
                </p14:cNvPr>
                <p14:cNvContentPartPr/>
                <p14:nvPr/>
              </p14:nvContentPartPr>
              <p14:xfrm>
                <a:off x="10360361" y="2172045"/>
                <a:ext cx="36000" cy="680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E72427B5-3062-C860-0413-1D146CF285A2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10351721" y="2163045"/>
                  <a:ext cx="53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C7F50B87-2934-0B8D-59EE-9A0DF139824C}"/>
                    </a:ext>
                  </a:extLst>
                </p14:cNvPr>
                <p14:cNvContentPartPr/>
                <p14:nvPr/>
              </p14:nvContentPartPr>
              <p14:xfrm>
                <a:off x="10419041" y="2136765"/>
                <a:ext cx="132840" cy="15876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C7F50B87-2934-0B8D-59EE-9A0DF139824C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10410041" y="2127765"/>
                  <a:ext cx="150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A69BA1C5-6F25-7789-BA92-65244C8B70B2}"/>
                    </a:ext>
                  </a:extLst>
                </p14:cNvPr>
                <p14:cNvContentPartPr/>
                <p14:nvPr/>
              </p14:nvContentPartPr>
              <p14:xfrm>
                <a:off x="10043921" y="2256285"/>
                <a:ext cx="529560" cy="651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A69BA1C5-6F25-7789-BA92-65244C8B70B2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10035281" y="2247285"/>
                  <a:ext cx="547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53996087-E0FC-82D0-E437-BBFD0641D87D}"/>
                    </a:ext>
                  </a:extLst>
                </p14:cNvPr>
                <p14:cNvContentPartPr/>
                <p14:nvPr/>
              </p14:nvContentPartPr>
              <p14:xfrm>
                <a:off x="9901721" y="1244325"/>
                <a:ext cx="858960" cy="8834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53996087-E0FC-82D0-E437-BBFD0641D87D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9892721" y="1235685"/>
                  <a:ext cx="876600" cy="90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7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EC0AC3B2-0D98-5459-89B1-A964E7D727DF}"/>
                  </a:ext>
                </a:extLst>
              </p14:cNvPr>
              <p14:cNvContentPartPr/>
              <p14:nvPr/>
            </p14:nvContentPartPr>
            <p14:xfrm>
              <a:off x="3992681" y="4832445"/>
              <a:ext cx="151560" cy="17280"/>
            </p14:xfrm>
          </p:contentPart>
        </mc:Choice>
        <mc:Fallback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EC0AC3B2-0D98-5459-89B1-A964E7D727DF}"/>
                  </a:ext>
                </a:extLst>
              </p:cNvPr>
              <p:cNvPicPr/>
              <p:nvPr/>
            </p:nvPicPr>
            <p:blipFill>
              <a:blip r:embed="rId1398"/>
              <a:stretch>
                <a:fillRect/>
              </a:stretch>
            </p:blipFill>
            <p:spPr>
              <a:xfrm>
                <a:off x="3983681" y="4823445"/>
                <a:ext cx="169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9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3A4FA0D4-5605-5E7B-30F5-52155843C294}"/>
                  </a:ext>
                </a:extLst>
              </p14:cNvPr>
              <p14:cNvContentPartPr/>
              <p14:nvPr/>
            </p14:nvContentPartPr>
            <p14:xfrm>
              <a:off x="6274001" y="5157525"/>
              <a:ext cx="619200" cy="468720"/>
            </p14:xfrm>
          </p:contentPart>
        </mc:Choice>
        <mc:Fallback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3A4FA0D4-5605-5E7B-30F5-52155843C294}"/>
                  </a:ext>
                </a:extLst>
              </p:cNvPr>
              <p:cNvPicPr/>
              <p:nvPr/>
            </p:nvPicPr>
            <p:blipFill>
              <a:blip r:embed="rId1400"/>
              <a:stretch>
                <a:fillRect/>
              </a:stretch>
            </p:blipFill>
            <p:spPr>
              <a:xfrm>
                <a:off x="6265001" y="5148885"/>
                <a:ext cx="63684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1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1802EB72-3837-4B9F-EA50-3180611A048A}"/>
                  </a:ext>
                </a:extLst>
              </p14:cNvPr>
              <p14:cNvContentPartPr/>
              <p14:nvPr/>
            </p14:nvContentPartPr>
            <p14:xfrm>
              <a:off x="3965681" y="5512845"/>
              <a:ext cx="163440" cy="29880"/>
            </p14:xfrm>
          </p:contentPart>
        </mc:Choice>
        <mc:Fallback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1802EB72-3837-4B9F-EA50-3180611A048A}"/>
                  </a:ext>
                </a:extLst>
              </p:cNvPr>
              <p:cNvPicPr/>
              <p:nvPr/>
            </p:nvPicPr>
            <p:blipFill>
              <a:blip r:embed="rId1402"/>
              <a:stretch>
                <a:fillRect/>
              </a:stretch>
            </p:blipFill>
            <p:spPr>
              <a:xfrm>
                <a:off x="3956681" y="5504205"/>
                <a:ext cx="181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3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F44BAB05-A5AA-A596-49CB-708A2A09D69F}"/>
                  </a:ext>
                </a:extLst>
              </p14:cNvPr>
              <p14:cNvContentPartPr/>
              <p14:nvPr/>
            </p14:nvContentPartPr>
            <p14:xfrm>
              <a:off x="9876521" y="1376445"/>
              <a:ext cx="942480" cy="823680"/>
            </p14:xfrm>
          </p:contentPart>
        </mc:Choice>
        <mc:Fallback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F44BAB05-A5AA-A596-49CB-708A2A09D69F}"/>
                  </a:ext>
                </a:extLst>
              </p:cNvPr>
              <p:cNvPicPr/>
              <p:nvPr/>
            </p:nvPicPr>
            <p:blipFill>
              <a:blip r:embed="rId1404"/>
              <a:stretch>
                <a:fillRect/>
              </a:stretch>
            </p:blipFill>
            <p:spPr>
              <a:xfrm>
                <a:off x="9867521" y="1367805"/>
                <a:ext cx="960120" cy="84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0" name="Gruppieren 989">
            <a:extLst>
              <a:ext uri="{FF2B5EF4-FFF2-40B4-BE49-F238E27FC236}">
                <a16:creationId xmlns:a16="http://schemas.microsoft.com/office/drawing/2014/main" id="{5D80ADC7-832A-E5E0-5CDB-84818C04EF90}"/>
              </a:ext>
            </a:extLst>
          </p:cNvPr>
          <p:cNvGrpSpPr/>
          <p:nvPr/>
        </p:nvGrpSpPr>
        <p:grpSpPr>
          <a:xfrm>
            <a:off x="3292121" y="3810045"/>
            <a:ext cx="5329440" cy="1904400"/>
            <a:chOff x="3292121" y="3810045"/>
            <a:chExt cx="5329440" cy="19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14C047C9-23A1-4777-6340-33D3B3817F2A}"/>
                    </a:ext>
                  </a:extLst>
                </p14:cNvPr>
                <p14:cNvContentPartPr/>
                <p14:nvPr/>
              </p14:nvContentPartPr>
              <p14:xfrm>
                <a:off x="4079081" y="4372005"/>
                <a:ext cx="149040" cy="22176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14C047C9-23A1-4777-6340-33D3B3817F2A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4070081" y="4363005"/>
                  <a:ext cx="166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23CFDE9D-64A9-F821-0425-F03404773AE9}"/>
                    </a:ext>
                  </a:extLst>
                </p14:cNvPr>
                <p14:cNvContentPartPr/>
                <p14:nvPr/>
              </p14:nvContentPartPr>
              <p14:xfrm>
                <a:off x="4099961" y="4411605"/>
                <a:ext cx="208800" cy="23256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23CFDE9D-64A9-F821-0425-F03404773AE9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4090961" y="4402605"/>
                  <a:ext cx="226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D3D6904C-9793-2A01-DC3F-CF523C56C536}"/>
                    </a:ext>
                  </a:extLst>
                </p14:cNvPr>
                <p14:cNvContentPartPr/>
                <p14:nvPr/>
              </p14:nvContentPartPr>
              <p14:xfrm>
                <a:off x="4162961" y="4461285"/>
                <a:ext cx="203040" cy="26964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D3D6904C-9793-2A01-DC3F-CF523C56C536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4153961" y="4452645"/>
                  <a:ext cx="220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59E39948-9A64-DA08-8061-D75A62200B17}"/>
                    </a:ext>
                  </a:extLst>
                </p14:cNvPr>
                <p14:cNvContentPartPr/>
                <p14:nvPr/>
              </p14:nvContentPartPr>
              <p14:xfrm>
                <a:off x="4266641" y="4517085"/>
                <a:ext cx="210240" cy="23220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59E39948-9A64-DA08-8061-D75A62200B17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4257641" y="4508445"/>
                  <a:ext cx="227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65D7C7BE-C423-DB7D-FA6B-57F6E028E7B0}"/>
                    </a:ext>
                  </a:extLst>
                </p14:cNvPr>
                <p14:cNvContentPartPr/>
                <p14:nvPr/>
              </p14:nvContentPartPr>
              <p14:xfrm>
                <a:off x="4474721" y="4647405"/>
                <a:ext cx="193680" cy="13932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65D7C7BE-C423-DB7D-FA6B-57F6E028E7B0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4466081" y="4638405"/>
                  <a:ext cx="21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942970D0-E979-675B-0F00-A1ED99140665}"/>
                    </a:ext>
                  </a:extLst>
                </p14:cNvPr>
                <p14:cNvContentPartPr/>
                <p14:nvPr/>
              </p14:nvContentPartPr>
              <p14:xfrm>
                <a:off x="4314881" y="4134405"/>
                <a:ext cx="216000" cy="42264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942970D0-E979-675B-0F00-A1ED99140665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4306241" y="4125765"/>
                  <a:ext cx="2336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E91A70B9-90A4-3CE4-F6D2-4355BA94BE83}"/>
                    </a:ext>
                  </a:extLst>
                </p14:cNvPr>
                <p14:cNvContentPartPr/>
                <p14:nvPr/>
              </p14:nvContentPartPr>
              <p14:xfrm>
                <a:off x="4510361" y="3892845"/>
                <a:ext cx="115200" cy="19332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E91A70B9-90A4-3CE4-F6D2-4355BA94BE83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4501361" y="3883845"/>
                  <a:ext cx="132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7CA01B6D-5C2B-35D0-16D7-3C0CF6FD7171}"/>
                    </a:ext>
                  </a:extLst>
                </p14:cNvPr>
                <p14:cNvContentPartPr/>
                <p14:nvPr/>
              </p14:nvContentPartPr>
              <p14:xfrm>
                <a:off x="4604321" y="3848205"/>
                <a:ext cx="124920" cy="18936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7CA01B6D-5C2B-35D0-16D7-3C0CF6FD7171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4595681" y="3839205"/>
                  <a:ext cx="142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82C0B60-EE97-6BC3-0529-74F28577AD9B}"/>
                    </a:ext>
                  </a:extLst>
                </p14:cNvPr>
                <p14:cNvContentPartPr/>
                <p14:nvPr/>
              </p14:nvContentPartPr>
              <p14:xfrm>
                <a:off x="4614761" y="3835605"/>
                <a:ext cx="210240" cy="13680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82C0B60-EE97-6BC3-0529-74F28577AD9B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4606121" y="3826605"/>
                  <a:ext cx="227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1BA84A9F-4B46-F97A-1B4A-6D4946CA50F7}"/>
                    </a:ext>
                  </a:extLst>
                </p14:cNvPr>
                <p14:cNvContentPartPr/>
                <p14:nvPr/>
              </p14:nvContentPartPr>
              <p14:xfrm>
                <a:off x="4852721" y="3902925"/>
                <a:ext cx="151920" cy="14760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1BA84A9F-4B46-F97A-1B4A-6D4946CA50F7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4844081" y="3894285"/>
                  <a:ext cx="169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46192F2C-092D-0AC4-DD47-9142EEA54CB3}"/>
                    </a:ext>
                  </a:extLst>
                </p14:cNvPr>
                <p14:cNvContentPartPr/>
                <p14:nvPr/>
              </p14:nvContentPartPr>
              <p14:xfrm>
                <a:off x="4104641" y="5350845"/>
                <a:ext cx="187200" cy="1987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46192F2C-092D-0AC4-DD47-9142EEA54CB3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4095641" y="5341845"/>
                  <a:ext cx="204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CCAE781D-CBA8-50BC-0352-DF5465390E8B}"/>
                    </a:ext>
                  </a:extLst>
                </p14:cNvPr>
                <p14:cNvContentPartPr/>
                <p14:nvPr/>
              </p14:nvContentPartPr>
              <p14:xfrm>
                <a:off x="4143521" y="5298645"/>
                <a:ext cx="177840" cy="16812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CCAE781D-CBA8-50BC-0352-DF5465390E8B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4134881" y="5290005"/>
                  <a:ext cx="195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5D885FC3-A401-722C-5AD6-5ADE6C699690}"/>
                    </a:ext>
                  </a:extLst>
                </p14:cNvPr>
                <p14:cNvContentPartPr/>
                <p14:nvPr/>
              </p14:nvContentPartPr>
              <p14:xfrm>
                <a:off x="4159361" y="5119005"/>
                <a:ext cx="291960" cy="33768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5D885FC3-A401-722C-5AD6-5ADE6C699690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4150361" y="5110365"/>
                  <a:ext cx="3096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B3DC4A77-0EBB-A05F-615A-262FA1AF90AF}"/>
                    </a:ext>
                  </a:extLst>
                </p14:cNvPr>
                <p14:cNvContentPartPr/>
                <p14:nvPr/>
              </p14:nvContentPartPr>
              <p14:xfrm>
                <a:off x="4188521" y="5024685"/>
                <a:ext cx="351360" cy="3250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B3DC4A77-0EBB-A05F-615A-262FA1AF90AF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4179521" y="5016045"/>
                  <a:ext cx="369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2B82A7CB-EED0-6FEE-7CF5-C394270A2400}"/>
                    </a:ext>
                  </a:extLst>
                </p14:cNvPr>
                <p14:cNvContentPartPr/>
                <p14:nvPr/>
              </p14:nvContentPartPr>
              <p14:xfrm>
                <a:off x="4275281" y="4961685"/>
                <a:ext cx="349920" cy="31536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2B82A7CB-EED0-6FEE-7CF5-C394270A2400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4266641" y="4953045"/>
                  <a:ext cx="367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E3D3D140-2D1C-57E2-BEBC-B7934CB0305E}"/>
                    </a:ext>
                  </a:extLst>
                </p14:cNvPr>
                <p14:cNvContentPartPr/>
                <p14:nvPr/>
              </p14:nvContentPartPr>
              <p14:xfrm>
                <a:off x="4515041" y="4933965"/>
                <a:ext cx="285840" cy="19908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E3D3D140-2D1C-57E2-BEBC-B7934CB0305E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4506041" y="4924965"/>
                  <a:ext cx="303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03942FA0-6709-7CFF-CC7B-2A4E28DDA8A3}"/>
                    </a:ext>
                  </a:extLst>
                </p14:cNvPr>
                <p14:cNvContentPartPr/>
                <p14:nvPr/>
              </p14:nvContentPartPr>
              <p14:xfrm>
                <a:off x="3869561" y="5234565"/>
                <a:ext cx="274320" cy="8316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03942FA0-6709-7CFF-CC7B-2A4E28DDA8A3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3860921" y="5225925"/>
                  <a:ext cx="291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9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AF5C92C5-D584-E967-9127-3545B302A64D}"/>
                    </a:ext>
                  </a:extLst>
                </p14:cNvPr>
                <p14:cNvContentPartPr/>
                <p14:nvPr/>
              </p14:nvContentPartPr>
              <p14:xfrm>
                <a:off x="3405161" y="5304045"/>
                <a:ext cx="55440" cy="19368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AF5C92C5-D584-E967-9127-3545B302A64D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3396521" y="5295045"/>
                  <a:ext cx="73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1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EFE780D7-36D1-538E-EDFC-9DF1F1B294D4}"/>
                    </a:ext>
                  </a:extLst>
                </p14:cNvPr>
                <p14:cNvContentPartPr/>
                <p14:nvPr/>
              </p14:nvContentPartPr>
              <p14:xfrm>
                <a:off x="3292121" y="5247165"/>
                <a:ext cx="203760" cy="14580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EFE780D7-36D1-538E-EDFC-9DF1F1B294D4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3283481" y="5238165"/>
                  <a:ext cx="221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3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65E38130-B890-1786-B26B-1C406B98E01B}"/>
                    </a:ext>
                  </a:extLst>
                </p14:cNvPr>
                <p14:cNvContentPartPr/>
                <p14:nvPr/>
              </p14:nvContentPartPr>
              <p14:xfrm>
                <a:off x="3517121" y="5205765"/>
                <a:ext cx="207360" cy="20664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65E38130-B890-1786-B26B-1C406B98E01B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3508481" y="5197125"/>
                  <a:ext cx="225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5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41FB6DA8-7211-2444-167D-E541334D0BD3}"/>
                    </a:ext>
                  </a:extLst>
                </p14:cNvPr>
                <p14:cNvContentPartPr/>
                <p14:nvPr/>
              </p14:nvContentPartPr>
              <p14:xfrm>
                <a:off x="3696761" y="5272725"/>
                <a:ext cx="183600" cy="13680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41FB6DA8-7211-2444-167D-E541334D0BD3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3688121" y="5264085"/>
                  <a:ext cx="20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7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96D211FA-D863-3C1E-D301-0F8E6B2BA895}"/>
                    </a:ext>
                  </a:extLst>
                </p14:cNvPr>
                <p14:cNvContentPartPr/>
                <p14:nvPr/>
              </p14:nvContentPartPr>
              <p14:xfrm>
                <a:off x="4826441" y="5448405"/>
                <a:ext cx="837000" cy="450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96D211FA-D863-3C1E-D301-0F8E6B2BA895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4817441" y="5439765"/>
                  <a:ext cx="854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9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398F0D53-2046-7B9A-F73D-6501174E3B16}"/>
                    </a:ext>
                  </a:extLst>
                </p14:cNvPr>
                <p14:cNvContentPartPr/>
                <p14:nvPr/>
              </p14:nvContentPartPr>
              <p14:xfrm>
                <a:off x="4824281" y="4986165"/>
                <a:ext cx="253080" cy="1094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398F0D53-2046-7B9A-F73D-6501174E3B16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4815281" y="4977165"/>
                  <a:ext cx="270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F6F09A8C-3E05-616C-72B1-B227AD12F7BC}"/>
                    </a:ext>
                  </a:extLst>
                </p14:cNvPr>
                <p14:cNvContentPartPr/>
                <p14:nvPr/>
              </p14:nvContentPartPr>
              <p14:xfrm>
                <a:off x="4850201" y="5049165"/>
                <a:ext cx="323280" cy="2466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F6F09A8C-3E05-616C-72B1-B227AD12F7BC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4841201" y="5040165"/>
                  <a:ext cx="340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18476665-F3CF-C6D8-35C3-86D483F74078}"/>
                    </a:ext>
                  </a:extLst>
                </p14:cNvPr>
                <p14:cNvContentPartPr/>
                <p14:nvPr/>
              </p14:nvContentPartPr>
              <p14:xfrm>
                <a:off x="4927961" y="5147085"/>
                <a:ext cx="347040" cy="20772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18476665-F3CF-C6D8-35C3-86D483F74078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4918961" y="5138445"/>
                  <a:ext cx="364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25907CC2-E69C-22EA-3D0C-096E5629DE9A}"/>
                    </a:ext>
                  </a:extLst>
                </p14:cNvPr>
                <p14:cNvContentPartPr/>
                <p14:nvPr/>
              </p14:nvContentPartPr>
              <p14:xfrm>
                <a:off x="4969721" y="5217645"/>
                <a:ext cx="411120" cy="18936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25907CC2-E69C-22EA-3D0C-096E5629DE9A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4960721" y="5208645"/>
                  <a:ext cx="428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815BD4AF-7350-E689-486D-4823C80C8C39}"/>
                    </a:ext>
                  </a:extLst>
                </p14:cNvPr>
                <p14:cNvContentPartPr/>
                <p14:nvPr/>
              </p14:nvContentPartPr>
              <p14:xfrm>
                <a:off x="5191841" y="5313045"/>
                <a:ext cx="285840" cy="15516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815BD4AF-7350-E689-486D-4823C80C8C39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5182841" y="5304405"/>
                  <a:ext cx="303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09BB4BFB-5FC9-F580-5B63-817A51FEA3AA}"/>
                    </a:ext>
                  </a:extLst>
                </p14:cNvPr>
                <p14:cNvContentPartPr/>
                <p14:nvPr/>
              </p14:nvContentPartPr>
              <p14:xfrm>
                <a:off x="5388761" y="5398005"/>
                <a:ext cx="144360" cy="8784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09BB4BFB-5FC9-F580-5B63-817A51FEA3AA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5379761" y="5389365"/>
                  <a:ext cx="162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9BACB072-DE08-C15B-A4D5-7326A76F3842}"/>
                    </a:ext>
                  </a:extLst>
                </p14:cNvPr>
                <p14:cNvContentPartPr/>
                <p14:nvPr/>
              </p14:nvContentPartPr>
              <p14:xfrm>
                <a:off x="4819961" y="4831005"/>
                <a:ext cx="38880" cy="62316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9BACB072-DE08-C15B-A4D5-7326A76F3842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4811321" y="4822365"/>
                  <a:ext cx="5652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0D802B3A-48EF-784B-8423-130A80F653F6}"/>
                    </a:ext>
                  </a:extLst>
                </p14:cNvPr>
                <p14:cNvContentPartPr/>
                <p14:nvPr/>
              </p14:nvContentPartPr>
              <p14:xfrm>
                <a:off x="4839761" y="4848645"/>
                <a:ext cx="848880" cy="68976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0D802B3A-48EF-784B-8423-130A80F653F6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4831121" y="4840005"/>
                  <a:ext cx="8665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BAF2107-69AA-E466-1DBD-6FB1E1439F8B}"/>
                    </a:ext>
                  </a:extLst>
                </p14:cNvPr>
                <p14:cNvContentPartPr/>
                <p14:nvPr/>
              </p14:nvContentPartPr>
              <p14:xfrm>
                <a:off x="4853081" y="4886445"/>
                <a:ext cx="806040" cy="67176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BAF2107-69AA-E466-1DBD-6FB1E1439F8B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4844441" y="4877445"/>
                  <a:ext cx="82368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BCC5BDAB-6D9F-2614-0AFB-4A5FD6BCDF1B}"/>
                    </a:ext>
                  </a:extLst>
                </p14:cNvPr>
                <p14:cNvContentPartPr/>
                <p14:nvPr/>
              </p14:nvContentPartPr>
              <p14:xfrm>
                <a:off x="4887641" y="4837845"/>
                <a:ext cx="744840" cy="7095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BCC5BDAB-6D9F-2614-0AFB-4A5FD6BCDF1B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4879001" y="4829205"/>
                  <a:ext cx="76248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164F97C6-CAD3-1224-EB80-DA6A849DC233}"/>
                    </a:ext>
                  </a:extLst>
                </p14:cNvPr>
                <p14:cNvContentPartPr/>
                <p14:nvPr/>
              </p14:nvContentPartPr>
              <p14:xfrm>
                <a:off x="4864601" y="5041605"/>
                <a:ext cx="482760" cy="4071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164F97C6-CAD3-1224-EB80-DA6A849DC233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4855961" y="5032605"/>
                  <a:ext cx="500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94F3D80-AD11-1E01-0754-BA0F0B7D0E91}"/>
                    </a:ext>
                  </a:extLst>
                </p14:cNvPr>
                <p14:cNvContentPartPr/>
                <p14:nvPr/>
              </p14:nvContentPartPr>
              <p14:xfrm>
                <a:off x="5089601" y="5015685"/>
                <a:ext cx="404640" cy="31824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94F3D80-AD11-1E01-0754-BA0F0B7D0E91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5080961" y="5006685"/>
                  <a:ext cx="422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ADDAC79C-65D3-6BF8-297E-670B4BF1F76F}"/>
                    </a:ext>
                  </a:extLst>
                </p14:cNvPr>
                <p14:cNvContentPartPr/>
                <p14:nvPr/>
              </p14:nvContentPartPr>
              <p14:xfrm>
                <a:off x="5623121" y="4726965"/>
                <a:ext cx="84600" cy="2901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ADDAC79C-65D3-6BF8-297E-670B4BF1F76F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5614121" y="4718325"/>
                  <a:ext cx="102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AF925D41-4FAC-73F1-9812-1829523AD425}"/>
                    </a:ext>
                  </a:extLst>
                </p14:cNvPr>
                <p14:cNvContentPartPr/>
                <p14:nvPr/>
              </p14:nvContentPartPr>
              <p14:xfrm>
                <a:off x="5704121" y="4744605"/>
                <a:ext cx="64440" cy="16560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AF925D41-4FAC-73F1-9812-1829523AD425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5695481" y="4735965"/>
                  <a:ext cx="82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DC01D700-8562-95A8-A287-295D34338217}"/>
                    </a:ext>
                  </a:extLst>
                </p14:cNvPr>
                <p14:cNvContentPartPr/>
                <p14:nvPr/>
              </p14:nvContentPartPr>
              <p14:xfrm>
                <a:off x="5600441" y="4963485"/>
                <a:ext cx="195120" cy="9720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DC01D700-8562-95A8-A287-295D34338217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5591801" y="4954485"/>
                  <a:ext cx="21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09FF9F52-54AD-77BD-4C45-EEAFB2B0BA24}"/>
                    </a:ext>
                  </a:extLst>
                </p14:cNvPr>
                <p14:cNvContentPartPr/>
                <p14:nvPr/>
              </p14:nvContentPartPr>
              <p14:xfrm>
                <a:off x="5782241" y="4645245"/>
                <a:ext cx="269280" cy="2559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09FF9F52-54AD-77BD-4C45-EEAFB2B0BA24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5773601" y="4636605"/>
                  <a:ext cx="286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F5CBC182-6AC9-C1ED-89CD-4BFBB960DAA5}"/>
                    </a:ext>
                  </a:extLst>
                </p14:cNvPr>
                <p14:cNvContentPartPr/>
                <p14:nvPr/>
              </p14:nvContentPartPr>
              <p14:xfrm>
                <a:off x="6173561" y="4597725"/>
                <a:ext cx="81000" cy="6552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F5CBC182-6AC9-C1ED-89CD-4BFBB960DAA5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6164561" y="4589085"/>
                  <a:ext cx="98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2F3CBE59-D7DC-DA44-FFEA-A5E71BC7EC10}"/>
                    </a:ext>
                  </a:extLst>
                </p14:cNvPr>
                <p14:cNvContentPartPr/>
                <p14:nvPr/>
              </p14:nvContentPartPr>
              <p14:xfrm>
                <a:off x="6186881" y="4649565"/>
                <a:ext cx="82800" cy="6084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2F3CBE59-D7DC-DA44-FFEA-A5E71BC7EC10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6178241" y="4640565"/>
                  <a:ext cx="100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D8D2FCA2-7446-195A-241D-5730CE4E6452}"/>
                    </a:ext>
                  </a:extLst>
                </p14:cNvPr>
                <p14:cNvContentPartPr/>
                <p14:nvPr/>
              </p14:nvContentPartPr>
              <p14:xfrm>
                <a:off x="6128561" y="4649925"/>
                <a:ext cx="3960" cy="1548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D8D2FCA2-7446-195A-241D-5730CE4E6452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6119921" y="4640925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4FEC9D7E-E8E1-FFD9-9930-E01067010605}"/>
                    </a:ext>
                  </a:extLst>
                </p14:cNvPr>
                <p14:cNvContentPartPr/>
                <p14:nvPr/>
              </p14:nvContentPartPr>
              <p14:xfrm>
                <a:off x="6169241" y="4743525"/>
                <a:ext cx="10080" cy="2988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4FEC9D7E-E8E1-FFD9-9930-E01067010605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6160241" y="4734885"/>
                  <a:ext cx="27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2FC3BB6C-5E5F-0E50-4D49-31A843EC7689}"/>
                    </a:ext>
                  </a:extLst>
                </p14:cNvPr>
                <p14:cNvContentPartPr/>
                <p14:nvPr/>
              </p14:nvContentPartPr>
              <p14:xfrm>
                <a:off x="6398921" y="4317645"/>
                <a:ext cx="169560" cy="23112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2FC3BB6C-5E5F-0E50-4D49-31A843EC7689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6389921" y="4308645"/>
                  <a:ext cx="187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4D90EA90-06A2-0B32-4213-DB6AD552E61D}"/>
                    </a:ext>
                  </a:extLst>
                </p14:cNvPr>
                <p14:cNvContentPartPr/>
                <p14:nvPr/>
              </p14:nvContentPartPr>
              <p14:xfrm>
                <a:off x="6620681" y="4363365"/>
                <a:ext cx="50400" cy="11880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4D90EA90-06A2-0B32-4213-DB6AD552E61D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6611681" y="4354725"/>
                  <a:ext cx="68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5F93CA2C-E96F-7489-5F09-18C4CDEB4ADE}"/>
                    </a:ext>
                  </a:extLst>
                </p14:cNvPr>
                <p14:cNvContentPartPr/>
                <p14:nvPr/>
              </p14:nvContentPartPr>
              <p14:xfrm>
                <a:off x="6665681" y="4264725"/>
                <a:ext cx="126000" cy="16092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5F93CA2C-E96F-7489-5F09-18C4CDEB4ADE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6657041" y="4255725"/>
                  <a:ext cx="14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0E1C5822-2598-4087-6B58-9FCC29F1CA1F}"/>
                    </a:ext>
                  </a:extLst>
                </p14:cNvPr>
                <p14:cNvContentPartPr/>
                <p14:nvPr/>
              </p14:nvContentPartPr>
              <p14:xfrm>
                <a:off x="6775841" y="4183365"/>
                <a:ext cx="73800" cy="2221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0E1C5822-2598-4087-6B58-9FCC29F1CA1F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6767201" y="4174725"/>
                  <a:ext cx="91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17739B65-B2A8-4139-F5BE-B4134B4E2F6B}"/>
                    </a:ext>
                  </a:extLst>
                </p14:cNvPr>
                <p14:cNvContentPartPr/>
                <p14:nvPr/>
              </p14:nvContentPartPr>
              <p14:xfrm>
                <a:off x="6892481" y="4048365"/>
                <a:ext cx="453960" cy="36252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17739B65-B2A8-4139-F5BE-B4134B4E2F6B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6883841" y="4039725"/>
                  <a:ext cx="4716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692240D7-5D4B-0636-4A20-3AAC26EB7264}"/>
                    </a:ext>
                  </a:extLst>
                </p14:cNvPr>
                <p14:cNvContentPartPr/>
                <p14:nvPr/>
              </p14:nvContentPartPr>
              <p14:xfrm>
                <a:off x="7398641" y="4023525"/>
                <a:ext cx="224640" cy="16884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692240D7-5D4B-0636-4A20-3AAC26EB7264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7390001" y="4014885"/>
                  <a:ext cx="242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3D69E7C7-6A8C-BF02-70AD-9E76E3E77CD4}"/>
                    </a:ext>
                  </a:extLst>
                </p14:cNvPr>
                <p14:cNvContentPartPr/>
                <p14:nvPr/>
              </p14:nvContentPartPr>
              <p14:xfrm>
                <a:off x="7621481" y="3907245"/>
                <a:ext cx="236520" cy="1933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3D69E7C7-6A8C-BF02-70AD-9E76E3E77CD4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7612481" y="3898605"/>
                  <a:ext cx="254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AFCF89AE-5DF2-328E-9AFA-801580B37AAC}"/>
                    </a:ext>
                  </a:extLst>
                </p14:cNvPr>
                <p14:cNvContentPartPr/>
                <p14:nvPr/>
              </p14:nvContentPartPr>
              <p14:xfrm>
                <a:off x="7861601" y="3810045"/>
                <a:ext cx="193680" cy="28224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AFCF89AE-5DF2-328E-9AFA-801580B37AAC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7852601" y="3801045"/>
                  <a:ext cx="211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3A98BA9A-C24E-E8BA-BD48-890F1D26475A}"/>
                    </a:ext>
                  </a:extLst>
                </p14:cNvPr>
                <p14:cNvContentPartPr/>
                <p14:nvPr/>
              </p14:nvContentPartPr>
              <p14:xfrm>
                <a:off x="6627521" y="4570725"/>
                <a:ext cx="241920" cy="15912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3A98BA9A-C24E-E8BA-BD48-890F1D26475A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6618521" y="4562085"/>
                  <a:ext cx="25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7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71D1801D-C588-2B12-9148-B95C06090564}"/>
                    </a:ext>
                  </a:extLst>
                </p14:cNvPr>
                <p14:cNvContentPartPr/>
                <p14:nvPr/>
              </p14:nvContentPartPr>
              <p14:xfrm>
                <a:off x="6933161" y="4423125"/>
                <a:ext cx="161640" cy="19044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71D1801D-C588-2B12-9148-B95C06090564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6924161" y="4414125"/>
                  <a:ext cx="179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9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81BE433F-5EAA-C346-14F3-BAC5C97513A6}"/>
                    </a:ext>
                  </a:extLst>
                </p14:cNvPr>
                <p14:cNvContentPartPr/>
                <p14:nvPr/>
              </p14:nvContentPartPr>
              <p14:xfrm>
                <a:off x="7262201" y="4359405"/>
                <a:ext cx="112320" cy="18288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81BE433F-5EAA-C346-14F3-BAC5C97513A6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7253561" y="4350765"/>
                  <a:ext cx="129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1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351CFDB5-1A78-B2B9-43E3-45A04862F414}"/>
                    </a:ext>
                  </a:extLst>
                </p14:cNvPr>
                <p14:cNvContentPartPr/>
                <p14:nvPr/>
              </p14:nvContentPartPr>
              <p14:xfrm>
                <a:off x="7390721" y="4354005"/>
                <a:ext cx="175680" cy="13500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351CFDB5-1A78-B2B9-43E3-45A04862F414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7381721" y="4345005"/>
                  <a:ext cx="193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3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7AAA70C5-6A5D-1812-7176-68CE102F5451}"/>
                    </a:ext>
                  </a:extLst>
                </p14:cNvPr>
                <p14:cNvContentPartPr/>
                <p14:nvPr/>
              </p14:nvContentPartPr>
              <p14:xfrm>
                <a:off x="7648481" y="4196685"/>
                <a:ext cx="152280" cy="19332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7AAA70C5-6A5D-1812-7176-68CE102F5451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7639841" y="4187685"/>
                  <a:ext cx="169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63CB86A9-F2E5-4E4B-097E-0C2AAB9A4EED}"/>
                    </a:ext>
                  </a:extLst>
                </p14:cNvPr>
                <p14:cNvContentPartPr/>
                <p14:nvPr/>
              </p14:nvContentPartPr>
              <p14:xfrm>
                <a:off x="7826681" y="4249605"/>
                <a:ext cx="128880" cy="8676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63CB86A9-F2E5-4E4B-097E-0C2AAB9A4EED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7818041" y="4240605"/>
                  <a:ext cx="146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A0825CB9-5875-1906-5B72-08DD9949A8DA}"/>
                    </a:ext>
                  </a:extLst>
                </p14:cNvPr>
                <p14:cNvContentPartPr/>
                <p14:nvPr/>
              </p14:nvContentPartPr>
              <p14:xfrm>
                <a:off x="7999841" y="4187685"/>
                <a:ext cx="50760" cy="10908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A0825CB9-5875-1906-5B72-08DD9949A8DA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7990841" y="4178685"/>
                  <a:ext cx="68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04BD8199-0A33-E760-DF5F-9DCA33BF31DB}"/>
                    </a:ext>
                  </a:extLst>
                </p14:cNvPr>
                <p14:cNvContentPartPr/>
                <p14:nvPr/>
              </p14:nvContentPartPr>
              <p14:xfrm>
                <a:off x="8071481" y="4147005"/>
                <a:ext cx="96480" cy="21708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04BD8199-0A33-E760-DF5F-9DCA33BF31DB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8062481" y="4138365"/>
                  <a:ext cx="114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88FF0E41-8772-81C6-B42C-067F348E037C}"/>
                    </a:ext>
                  </a:extLst>
                </p14:cNvPr>
                <p14:cNvContentPartPr/>
                <p14:nvPr/>
              </p14:nvContentPartPr>
              <p14:xfrm>
                <a:off x="8190641" y="3943605"/>
                <a:ext cx="151200" cy="22824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88FF0E41-8772-81C6-B42C-067F348E037C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8181641" y="3934965"/>
                  <a:ext cx="168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52F7F4B2-8637-612F-B265-3361A6F8C4F7}"/>
                    </a:ext>
                  </a:extLst>
                </p14:cNvPr>
                <p14:cNvContentPartPr/>
                <p14:nvPr/>
              </p14:nvContentPartPr>
              <p14:xfrm>
                <a:off x="6974561" y="4730565"/>
                <a:ext cx="150120" cy="25344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52F7F4B2-8637-612F-B265-3361A6F8C4F7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6965921" y="4721565"/>
                  <a:ext cx="167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9E94379D-52E0-6340-5C3B-8AC97260393F}"/>
                    </a:ext>
                  </a:extLst>
                </p14:cNvPr>
                <p14:cNvContentPartPr/>
                <p14:nvPr/>
              </p14:nvContentPartPr>
              <p14:xfrm>
                <a:off x="7158881" y="4690965"/>
                <a:ext cx="209880" cy="2491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9E94379D-52E0-6340-5C3B-8AC97260393F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7149881" y="4682325"/>
                  <a:ext cx="227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E8EBBE81-4E49-893F-E6CB-DD3218E253B1}"/>
                    </a:ext>
                  </a:extLst>
                </p14:cNvPr>
                <p14:cNvContentPartPr/>
                <p14:nvPr/>
              </p14:nvContentPartPr>
              <p14:xfrm>
                <a:off x="7386761" y="4530045"/>
                <a:ext cx="185760" cy="2152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E8EBBE81-4E49-893F-E6CB-DD3218E253B1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7377761" y="4521405"/>
                  <a:ext cx="203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9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B21E0E7A-C2F6-B741-1CB7-0919B2C914AC}"/>
                    </a:ext>
                  </a:extLst>
                </p14:cNvPr>
                <p14:cNvContentPartPr/>
                <p14:nvPr/>
              </p14:nvContentPartPr>
              <p14:xfrm>
                <a:off x="7613201" y="4526445"/>
                <a:ext cx="155880" cy="13680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B21E0E7A-C2F6-B741-1CB7-0919B2C914AC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7604201" y="4517805"/>
                  <a:ext cx="17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1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FF054BA9-2709-99FE-2902-8F45CFB702BF}"/>
                    </a:ext>
                  </a:extLst>
                </p14:cNvPr>
                <p14:cNvContentPartPr/>
                <p14:nvPr/>
              </p14:nvContentPartPr>
              <p14:xfrm>
                <a:off x="7802201" y="4420965"/>
                <a:ext cx="145080" cy="17604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FF054BA9-2709-99FE-2902-8F45CFB702BF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7793201" y="4411965"/>
                  <a:ext cx="162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3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3ACFAA22-4994-608A-1194-72342CF3E891}"/>
                    </a:ext>
                  </a:extLst>
                </p14:cNvPr>
                <p14:cNvContentPartPr/>
                <p14:nvPr/>
              </p14:nvContentPartPr>
              <p14:xfrm>
                <a:off x="7983281" y="4354365"/>
                <a:ext cx="130320" cy="20232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3ACFAA22-4994-608A-1194-72342CF3E891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7974641" y="4345365"/>
                  <a:ext cx="147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5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169E1335-DFE9-9C59-6FF9-E1E8D2866FA2}"/>
                    </a:ext>
                  </a:extLst>
                </p14:cNvPr>
                <p14:cNvContentPartPr/>
                <p14:nvPr/>
              </p14:nvContentPartPr>
              <p14:xfrm>
                <a:off x="8058521" y="4463085"/>
                <a:ext cx="85320" cy="5544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169E1335-DFE9-9C59-6FF9-E1E8D2866FA2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8049521" y="4454085"/>
                  <a:ext cx="102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7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E0BF07C6-3EF5-B644-E12F-BBD671A48D15}"/>
                    </a:ext>
                  </a:extLst>
                </p14:cNvPr>
                <p14:cNvContentPartPr/>
                <p14:nvPr/>
              </p14:nvContentPartPr>
              <p14:xfrm>
                <a:off x="8169761" y="4306485"/>
                <a:ext cx="156600" cy="22536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E0BF07C6-3EF5-B644-E12F-BBD671A48D15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8161121" y="4297485"/>
                  <a:ext cx="174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9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70706707-8125-D42E-AA85-1B8A6350D11D}"/>
                    </a:ext>
                  </a:extLst>
                </p14:cNvPr>
                <p14:cNvContentPartPr/>
                <p14:nvPr/>
              </p14:nvContentPartPr>
              <p14:xfrm>
                <a:off x="7636241" y="4807965"/>
                <a:ext cx="75240" cy="17532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70706707-8125-D42E-AA85-1B8A6350D11D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7627241" y="4799325"/>
                  <a:ext cx="92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1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F7537030-2AAD-9828-03DA-B8A1F2481577}"/>
                    </a:ext>
                  </a:extLst>
                </p14:cNvPr>
                <p14:cNvContentPartPr/>
                <p14:nvPr/>
              </p14:nvContentPartPr>
              <p14:xfrm>
                <a:off x="7597721" y="4886805"/>
                <a:ext cx="190800" cy="17460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F7537030-2AAD-9828-03DA-B8A1F2481577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7588721" y="4878165"/>
                  <a:ext cx="208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3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905E7DAF-7DFA-A701-D23C-43F3A5DD22D3}"/>
                    </a:ext>
                  </a:extLst>
                </p14:cNvPr>
                <p14:cNvContentPartPr/>
                <p14:nvPr/>
              </p14:nvContentPartPr>
              <p14:xfrm>
                <a:off x="7345721" y="5175165"/>
                <a:ext cx="123120" cy="18864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905E7DAF-7DFA-A701-D23C-43F3A5DD22D3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7336721" y="5166525"/>
                  <a:ext cx="14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5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AE816429-3253-7144-092B-4FEEA03A7D5E}"/>
                    </a:ext>
                  </a:extLst>
                </p14:cNvPr>
                <p14:cNvContentPartPr/>
                <p14:nvPr/>
              </p14:nvContentPartPr>
              <p14:xfrm>
                <a:off x="7496201" y="5175885"/>
                <a:ext cx="138960" cy="13608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AE816429-3253-7144-092B-4FEEA03A7D5E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7487201" y="5166885"/>
                  <a:ext cx="156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7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5764B660-28E3-9011-3A2C-1B5582E076AE}"/>
                    </a:ext>
                  </a:extLst>
                </p14:cNvPr>
                <p14:cNvContentPartPr/>
                <p14:nvPr/>
              </p14:nvContentPartPr>
              <p14:xfrm>
                <a:off x="7615721" y="5073645"/>
                <a:ext cx="134280" cy="16740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5764B660-28E3-9011-3A2C-1B5582E076AE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7607081" y="5065005"/>
                  <a:ext cx="151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9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78529507-308E-C260-AF87-6F7F1771AB71}"/>
                    </a:ext>
                  </a:extLst>
                </p14:cNvPr>
                <p14:cNvContentPartPr/>
                <p14:nvPr/>
              </p14:nvContentPartPr>
              <p14:xfrm>
                <a:off x="7771961" y="5075805"/>
                <a:ext cx="138240" cy="10152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78529507-308E-C260-AF87-6F7F1771AB71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7763321" y="5067165"/>
                  <a:ext cx="155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1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A0D9C272-B4B7-B7B3-5BFE-873783FD87F3}"/>
                    </a:ext>
                  </a:extLst>
                </p14:cNvPr>
                <p14:cNvContentPartPr/>
                <p14:nvPr/>
              </p14:nvContentPartPr>
              <p14:xfrm>
                <a:off x="7953761" y="4928565"/>
                <a:ext cx="227880" cy="36216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A0D9C272-B4B7-B7B3-5BFE-873783FD87F3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7944761" y="4919565"/>
                  <a:ext cx="2455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B1EDA271-7031-DA95-E642-BC0409270925}"/>
                    </a:ext>
                  </a:extLst>
                </p14:cNvPr>
                <p14:cNvContentPartPr/>
                <p14:nvPr/>
              </p14:nvContentPartPr>
              <p14:xfrm>
                <a:off x="8237441" y="4888965"/>
                <a:ext cx="80640" cy="543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B1EDA271-7031-DA95-E642-BC0409270925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8228801" y="4879965"/>
                  <a:ext cx="98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714A3B7C-4294-BF47-FF60-3675F1C98A79}"/>
                    </a:ext>
                  </a:extLst>
                </p14:cNvPr>
                <p14:cNvContentPartPr/>
                <p14:nvPr/>
              </p14:nvContentPartPr>
              <p14:xfrm>
                <a:off x="7705721" y="5432565"/>
                <a:ext cx="46080" cy="14760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714A3B7C-4294-BF47-FF60-3675F1C98A79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7697081" y="5423565"/>
                  <a:ext cx="63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7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BFD4A8C7-C0C6-8BF1-7E2E-4AC2A03B6FF0}"/>
                    </a:ext>
                  </a:extLst>
                </p14:cNvPr>
                <p14:cNvContentPartPr/>
                <p14:nvPr/>
              </p14:nvContentPartPr>
              <p14:xfrm>
                <a:off x="7579721" y="5388645"/>
                <a:ext cx="226440" cy="23220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BFD4A8C7-C0C6-8BF1-7E2E-4AC2A03B6FF0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7570721" y="5379645"/>
                  <a:ext cx="244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9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E160BC9E-EE10-3D3F-7E7A-1D2D1524AED1}"/>
                    </a:ext>
                  </a:extLst>
                </p14:cNvPr>
                <p14:cNvContentPartPr/>
                <p14:nvPr/>
              </p14:nvContentPartPr>
              <p14:xfrm>
                <a:off x="7839641" y="5314485"/>
                <a:ext cx="252360" cy="21420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E160BC9E-EE10-3D3F-7E7A-1D2D1524AED1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7831001" y="5305485"/>
                  <a:ext cx="270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1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884B4C5E-7B16-E545-8B29-9480B2CA9C3A}"/>
                    </a:ext>
                  </a:extLst>
                </p14:cNvPr>
                <p14:cNvContentPartPr/>
                <p14:nvPr/>
              </p14:nvContentPartPr>
              <p14:xfrm>
                <a:off x="8022521" y="5254365"/>
                <a:ext cx="11160" cy="2952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884B4C5E-7B16-E545-8B29-9480B2CA9C3A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8013521" y="5245725"/>
                  <a:ext cx="28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3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B879D64F-01FA-F677-02F1-D6528081D7BF}"/>
                    </a:ext>
                  </a:extLst>
                </p14:cNvPr>
                <p14:cNvContentPartPr/>
                <p14:nvPr/>
              </p14:nvContentPartPr>
              <p14:xfrm>
                <a:off x="8162921" y="5259405"/>
                <a:ext cx="92520" cy="13248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B879D64F-01FA-F677-02F1-D6528081D7BF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8154281" y="5250765"/>
                  <a:ext cx="110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5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CE73D96D-BFA3-EEFE-7CFA-6158EF9ED712}"/>
                    </a:ext>
                  </a:extLst>
                </p14:cNvPr>
                <p14:cNvContentPartPr/>
                <p14:nvPr/>
              </p14:nvContentPartPr>
              <p14:xfrm>
                <a:off x="8307641" y="5170125"/>
                <a:ext cx="5400" cy="972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CE73D96D-BFA3-EEFE-7CFA-6158EF9ED712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8299001" y="5161125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7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64307407-5303-D6E1-56E5-003CCFE897B1}"/>
                    </a:ext>
                  </a:extLst>
                </p14:cNvPr>
                <p14:cNvContentPartPr/>
                <p14:nvPr/>
              </p14:nvContentPartPr>
              <p14:xfrm>
                <a:off x="8267321" y="5201805"/>
                <a:ext cx="66240" cy="13356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64307407-5303-D6E1-56E5-003CCFE897B1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8258681" y="5193165"/>
                  <a:ext cx="83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1EA892CD-B51A-774F-F164-3465F757398F}"/>
                    </a:ext>
                  </a:extLst>
                </p14:cNvPr>
                <p14:cNvContentPartPr/>
                <p14:nvPr/>
              </p14:nvContentPartPr>
              <p14:xfrm>
                <a:off x="8342201" y="5085525"/>
                <a:ext cx="165960" cy="22356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1EA892CD-B51A-774F-F164-3465F757398F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8333201" y="5076885"/>
                  <a:ext cx="183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40B64D4B-F4CB-AEB6-FBE9-9196373BA567}"/>
                    </a:ext>
                  </a:extLst>
                </p14:cNvPr>
                <p14:cNvContentPartPr/>
                <p14:nvPr/>
              </p14:nvContentPartPr>
              <p14:xfrm>
                <a:off x="7828841" y="5349765"/>
                <a:ext cx="792720" cy="36468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40B64D4B-F4CB-AEB6-FBE9-9196373BA567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7820201" y="5341125"/>
                  <a:ext cx="81036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3">
            <p14:nvContentPartPr>
              <p14:cNvPr id="991" name="Freihand 990">
                <a:extLst>
                  <a:ext uri="{FF2B5EF4-FFF2-40B4-BE49-F238E27FC236}">
                    <a16:creationId xmlns:a16="http://schemas.microsoft.com/office/drawing/2014/main" id="{959FD6E4-39E4-0A5D-E45A-7209F44A6778}"/>
                  </a:ext>
                </a:extLst>
              </p14:cNvPr>
              <p14:cNvContentPartPr/>
              <p14:nvPr/>
            </p14:nvContentPartPr>
            <p14:xfrm>
              <a:off x="8653961" y="3870165"/>
              <a:ext cx="3413160" cy="429840"/>
            </p14:xfrm>
          </p:contentPart>
        </mc:Choice>
        <mc:Fallback>
          <p:pic>
            <p:nvPicPr>
              <p:cNvPr id="991" name="Freihand 990">
                <a:extLst>
                  <a:ext uri="{FF2B5EF4-FFF2-40B4-BE49-F238E27FC236}">
                    <a16:creationId xmlns:a16="http://schemas.microsoft.com/office/drawing/2014/main" id="{959FD6E4-39E4-0A5D-E45A-7209F44A6778}"/>
                  </a:ext>
                </a:extLst>
              </p:cNvPr>
              <p:cNvPicPr/>
              <p:nvPr/>
            </p:nvPicPr>
            <p:blipFill>
              <a:blip r:embed="rId1574"/>
              <a:stretch>
                <a:fillRect/>
              </a:stretch>
            </p:blipFill>
            <p:spPr>
              <a:xfrm>
                <a:off x="8645321" y="3861165"/>
                <a:ext cx="343080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93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CCED7B4-C6C4-AB33-2462-3C14A94471B4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7FF133D-6782-F7B1-01E7-00D8825F13E2}"/>
                  </a:ext>
                </a:extLst>
              </p:cNvPr>
              <p:cNvSpPr txBox="1"/>
              <p:nvPr/>
            </p:nvSpPr>
            <p:spPr>
              <a:xfrm>
                <a:off x="7000240" y="25400"/>
                <a:ext cx="3906784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Lineare</a:t>
                </a:r>
                <a:r>
                  <a:rPr lang="de-DE" sz="2200" b="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𝑃𝐴𝐹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=12−2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7FF133D-6782-F7B1-01E7-00D8825F1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40" y="25400"/>
                <a:ext cx="3906784" cy="436880"/>
              </a:xfrm>
              <a:prstGeom prst="rect">
                <a:avLst/>
              </a:prstGeom>
              <a:blipFill>
                <a:blip r:embed="rId3"/>
                <a:stretch>
                  <a:fillRect l="-2028" t="-11111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EF68044-2212-7627-995D-B62DE7EA059E}"/>
                  </a:ext>
                </a:extLst>
              </p:cNvPr>
              <p:cNvSpPr txBox="1"/>
              <p:nvPr/>
            </p:nvSpPr>
            <p:spPr>
              <a:xfrm>
                <a:off x="0" y="7620"/>
                <a:ext cx="6654800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Nicht konstante Grenzkosten</a:t>
                </a:r>
                <a14:m>
                  <m:oMath xmlns:m="http://schemas.openxmlformats.org/officeDocument/2006/math">
                    <m:r>
                      <a:rPr lang="de-DE" sz="220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dirty="0">
                        <a:latin typeface="Cambria Math" panose="02040503050406030204" pitchFamily="18" charset="0"/>
                      </a:rPr>
                      <m:t>=1+2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EF68044-2212-7627-995D-B62DE7EA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"/>
                <a:ext cx="6654800" cy="436880"/>
              </a:xfrm>
              <a:prstGeom prst="rect">
                <a:avLst/>
              </a:prstGeom>
              <a:blipFill>
                <a:blip r:embed="rId4"/>
                <a:stretch>
                  <a:fillRect l="-1190" t="-5556" b="-29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53DC736-C225-9966-BED6-FEDF239F6DF7}"/>
                  </a:ext>
                </a:extLst>
              </p:cNvPr>
              <p:cNvSpPr txBox="1"/>
              <p:nvPr/>
            </p:nvSpPr>
            <p:spPr>
              <a:xfrm>
                <a:off x="7000240" y="3055620"/>
                <a:ext cx="4490720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Nicht lineare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𝑃𝐴𝐹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53DC736-C225-9966-BED6-FEDF239F6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40" y="3055620"/>
                <a:ext cx="4490720" cy="436880"/>
              </a:xfrm>
              <a:prstGeom prst="rect">
                <a:avLst/>
              </a:prstGeom>
              <a:blipFill>
                <a:blip r:embed="rId5"/>
                <a:stretch>
                  <a:fillRect l="-1764" b="-4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A50FAA-0A5C-C98A-E38E-F3B51DD0B9D0}"/>
                  </a:ext>
                </a:extLst>
              </p:cNvPr>
              <p:cNvSpPr txBox="1"/>
              <p:nvPr/>
            </p:nvSpPr>
            <p:spPr>
              <a:xfrm>
                <a:off x="0" y="3055620"/>
                <a:ext cx="6654800" cy="436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Nicht konstante Grenzkosten</a:t>
                </a:r>
                <a14:m>
                  <m:oMath xmlns:m="http://schemas.openxmlformats.org/officeDocument/2006/math">
                    <m:r>
                      <a:rPr lang="de-DE" sz="220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dirty="0">
                        <a:latin typeface="Cambria Math" panose="02040503050406030204" pitchFamily="18" charset="0"/>
                      </a:rPr>
                      <m:t>=1+2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A50FAA-0A5C-C98A-E38E-F3B51DD0B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5620"/>
                <a:ext cx="6654800" cy="436880"/>
              </a:xfrm>
              <a:prstGeom prst="rect">
                <a:avLst/>
              </a:prstGeom>
              <a:blipFill>
                <a:blip r:embed="rId6"/>
                <a:stretch>
                  <a:fillRect l="-1190" t="-5556" b="-29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92D3EB4-C9AB-651E-9D9F-3D117F81374E}"/>
                  </a:ext>
                </a:extLst>
              </p14:cNvPr>
              <p14:cNvContentPartPr/>
              <p14:nvPr/>
            </p14:nvContentPartPr>
            <p14:xfrm>
              <a:off x="5654801" y="364125"/>
              <a:ext cx="525240" cy="22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92D3EB4-C9AB-651E-9D9F-3D117F8137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5801" y="355125"/>
                <a:ext cx="542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EFC93A0-5DF4-8495-FA66-9621FA6AE827}"/>
                  </a:ext>
                </a:extLst>
              </p14:cNvPr>
              <p14:cNvContentPartPr/>
              <p14:nvPr/>
            </p14:nvContentPartPr>
            <p14:xfrm>
              <a:off x="5203001" y="383925"/>
              <a:ext cx="110520" cy="25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EFC93A0-5DF4-8495-FA66-9621FA6AE8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94361" y="374925"/>
                <a:ext cx="128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C8D520A-EE67-84F8-4377-75D31C8E0737}"/>
                  </a:ext>
                </a:extLst>
              </p14:cNvPr>
              <p14:cNvContentPartPr/>
              <p14:nvPr/>
            </p14:nvContentPartPr>
            <p14:xfrm>
              <a:off x="7157081" y="408045"/>
              <a:ext cx="3198600" cy="50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C8D520A-EE67-84F8-4377-75D31C8E07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8081" y="399405"/>
                <a:ext cx="3216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5768598-2464-4A05-A6AB-35461F22D9FB}"/>
                  </a:ext>
                </a:extLst>
              </p14:cNvPr>
              <p14:cNvContentPartPr/>
              <p14:nvPr/>
            </p14:nvContentPartPr>
            <p14:xfrm>
              <a:off x="5940281" y="687405"/>
              <a:ext cx="83520" cy="39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5768598-2464-4A05-A6AB-35461F22D9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1281" y="678765"/>
                <a:ext cx="10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A8BA2B1-2216-39EE-4DC4-969E4F8CE840}"/>
                  </a:ext>
                </a:extLst>
              </p14:cNvPr>
              <p14:cNvContentPartPr/>
              <p14:nvPr/>
            </p14:nvContentPartPr>
            <p14:xfrm>
              <a:off x="7896521" y="736005"/>
              <a:ext cx="135360" cy="122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A8BA2B1-2216-39EE-4DC4-969E4F8CE8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87521" y="727005"/>
                <a:ext cx="153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B7A5DE5-2FA3-0E17-5845-F59FB36BDDD6}"/>
                  </a:ext>
                </a:extLst>
              </p14:cNvPr>
              <p14:cNvContentPartPr/>
              <p14:nvPr/>
            </p14:nvContentPartPr>
            <p14:xfrm>
              <a:off x="7908041" y="697845"/>
              <a:ext cx="213480" cy="1713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B7A5DE5-2FA3-0E17-5845-F59FB36BDDD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9041" y="688845"/>
                <a:ext cx="23112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79D5B253-9A9F-5B45-C19F-93EA046C63F4}"/>
              </a:ext>
            </a:extLst>
          </p:cNvPr>
          <p:cNvGrpSpPr/>
          <p:nvPr/>
        </p:nvGrpSpPr>
        <p:grpSpPr>
          <a:xfrm>
            <a:off x="10839521" y="1610445"/>
            <a:ext cx="1188000" cy="352440"/>
            <a:chOff x="10839521" y="1610445"/>
            <a:chExt cx="118800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305ED31-B7D7-3519-9573-21DDC749F044}"/>
                    </a:ext>
                  </a:extLst>
                </p14:cNvPr>
                <p14:cNvContentPartPr/>
                <p14:nvPr/>
              </p14:nvContentPartPr>
              <p14:xfrm>
                <a:off x="10916561" y="1709445"/>
                <a:ext cx="28080" cy="173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305ED31-B7D7-3519-9573-21DDC749F0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07921" y="1700805"/>
                  <a:ext cx="45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F20D24-215A-7297-06B5-75BCBB1E89F0}"/>
                    </a:ext>
                  </a:extLst>
                </p14:cNvPr>
                <p14:cNvContentPartPr/>
                <p14:nvPr/>
              </p14:nvContentPartPr>
              <p14:xfrm>
                <a:off x="10974881" y="1707645"/>
                <a:ext cx="16560" cy="139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F20D24-215A-7297-06B5-75BCBB1E89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66241" y="1698645"/>
                  <a:ext cx="3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53DFFB6-0067-2FE7-DA1F-837094A1C1AB}"/>
                    </a:ext>
                  </a:extLst>
                </p14:cNvPr>
                <p14:cNvContentPartPr/>
                <p14:nvPr/>
              </p14:nvContentPartPr>
              <p14:xfrm>
                <a:off x="10839521" y="1666245"/>
                <a:ext cx="176760" cy="10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53DFFB6-0067-2FE7-DA1F-837094A1C1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30881" y="1657245"/>
                  <a:ext cx="194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F8DD03E-A7F5-4F39-BFE5-FEA457DE17ED}"/>
                    </a:ext>
                  </a:extLst>
                </p14:cNvPr>
                <p14:cNvContentPartPr/>
                <p14:nvPr/>
              </p14:nvContentPartPr>
              <p14:xfrm>
                <a:off x="11023481" y="1812045"/>
                <a:ext cx="82080" cy="150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F8DD03E-A7F5-4F39-BFE5-FEA457DE17E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14481" y="1803045"/>
                  <a:ext cx="99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5F46916-168F-A3C4-630E-59F4243D4D40}"/>
                    </a:ext>
                  </a:extLst>
                </p14:cNvPr>
                <p14:cNvContentPartPr/>
                <p14:nvPr/>
              </p14:nvContentPartPr>
              <p14:xfrm>
                <a:off x="11165321" y="1741485"/>
                <a:ext cx="134640" cy="26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5F46916-168F-A3C4-630E-59F4243D4D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56681" y="1732485"/>
                  <a:ext cx="152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4BB3F0D-466E-E892-D44A-3948C59CF31E}"/>
                    </a:ext>
                  </a:extLst>
                </p14:cNvPr>
                <p14:cNvContentPartPr/>
                <p14:nvPr/>
              </p14:nvContentPartPr>
              <p14:xfrm>
                <a:off x="11183681" y="1815645"/>
                <a:ext cx="86400" cy="6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4BB3F0D-466E-E892-D44A-3948C59CF3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75041" y="1807005"/>
                  <a:ext cx="10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79DB653-7F42-9083-76D5-EFF6A69D0916}"/>
                    </a:ext>
                  </a:extLst>
                </p14:cNvPr>
                <p14:cNvContentPartPr/>
                <p14:nvPr/>
              </p14:nvContentPartPr>
              <p14:xfrm>
                <a:off x="11319761" y="1662285"/>
                <a:ext cx="115200" cy="184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79DB653-7F42-9083-76D5-EFF6A69D09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10761" y="1653645"/>
                  <a:ext cx="132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BDFE977-9357-8EAC-E619-C18B74B790C4}"/>
                    </a:ext>
                  </a:extLst>
                </p14:cNvPr>
                <p14:cNvContentPartPr/>
                <p14:nvPr/>
              </p14:nvContentPartPr>
              <p14:xfrm>
                <a:off x="11451881" y="1690365"/>
                <a:ext cx="73800" cy="151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BDFE977-9357-8EAC-E619-C18B74B790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42881" y="1681365"/>
                  <a:ext cx="91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3F00154-E78D-5199-C2E6-8677E0011FC5}"/>
                    </a:ext>
                  </a:extLst>
                </p14:cNvPr>
                <p14:cNvContentPartPr/>
                <p14:nvPr/>
              </p14:nvContentPartPr>
              <p14:xfrm>
                <a:off x="11547641" y="1783965"/>
                <a:ext cx="95760" cy="23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3F00154-E78D-5199-C2E6-8677E0011F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39001" y="1775325"/>
                  <a:ext cx="113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79DD272-5421-8E67-1B06-40F39E2D4608}"/>
                    </a:ext>
                  </a:extLst>
                </p14:cNvPr>
                <p14:cNvContentPartPr/>
                <p14:nvPr/>
              </p14:nvContentPartPr>
              <p14:xfrm>
                <a:off x="11659241" y="1665165"/>
                <a:ext cx="70920" cy="155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79DD272-5421-8E67-1B06-40F39E2D46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50241" y="1656525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88CBCDE-269E-0149-B02E-38C86D14A0B9}"/>
                    </a:ext>
                  </a:extLst>
                </p14:cNvPr>
                <p14:cNvContentPartPr/>
                <p14:nvPr/>
              </p14:nvContentPartPr>
              <p14:xfrm>
                <a:off x="11702801" y="1738245"/>
                <a:ext cx="153000" cy="19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88CBCDE-269E-0149-B02E-38C86D14A0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94161" y="1729245"/>
                  <a:ext cx="17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37DD65-F062-A31E-9F94-3525EE355A98}"/>
                    </a:ext>
                  </a:extLst>
                </p14:cNvPr>
                <p14:cNvContentPartPr/>
                <p14:nvPr/>
              </p14:nvContentPartPr>
              <p14:xfrm>
                <a:off x="11744201" y="1777125"/>
                <a:ext cx="151920" cy="28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37DD65-F062-A31E-9F94-3525EE355A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35201" y="1768485"/>
                  <a:ext cx="169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DD1D6E-585A-0DA5-17E9-98FA5853FDB8}"/>
                    </a:ext>
                  </a:extLst>
                </p14:cNvPr>
                <p14:cNvContentPartPr/>
                <p14:nvPr/>
              </p14:nvContentPartPr>
              <p14:xfrm>
                <a:off x="11931761" y="1610445"/>
                <a:ext cx="95760" cy="229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DD1D6E-585A-0DA5-17E9-98FA5853FD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922761" y="1601445"/>
                  <a:ext cx="11340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E73F737-BF5D-C0B4-D661-DE2A16926B0D}"/>
                  </a:ext>
                </a:extLst>
              </p14:cNvPr>
              <p14:cNvContentPartPr/>
              <p14:nvPr/>
            </p14:nvContentPartPr>
            <p14:xfrm>
              <a:off x="4153961" y="651405"/>
              <a:ext cx="163440" cy="158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E73F737-BF5D-C0B4-D661-DE2A16926B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45321" y="642765"/>
                <a:ext cx="181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DF52DA6-4C74-2C86-283D-275E5072D308}"/>
                  </a:ext>
                </a:extLst>
              </p14:cNvPr>
              <p14:cNvContentPartPr/>
              <p14:nvPr/>
            </p14:nvContentPartPr>
            <p14:xfrm>
              <a:off x="4172321" y="702885"/>
              <a:ext cx="165600" cy="12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DF52DA6-4C74-2C86-283D-275E5072D30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63321" y="694245"/>
                <a:ext cx="183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3B80D92-277E-E1B8-48FB-81E16B904F22}"/>
                  </a:ext>
                </a:extLst>
              </p14:cNvPr>
              <p14:cNvContentPartPr/>
              <p14:nvPr/>
            </p14:nvContentPartPr>
            <p14:xfrm>
              <a:off x="4353401" y="618645"/>
              <a:ext cx="60840" cy="112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3B80D92-277E-E1B8-48FB-81E16B904F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44761" y="609645"/>
                <a:ext cx="784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927A564-5D44-363C-4B16-FDAE5453DB00}"/>
                  </a:ext>
                </a:extLst>
              </p14:cNvPr>
              <p14:cNvContentPartPr/>
              <p14:nvPr/>
            </p14:nvContentPartPr>
            <p14:xfrm>
              <a:off x="4737161" y="611445"/>
              <a:ext cx="23400" cy="874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927A564-5D44-363C-4B16-FDAE5453DB0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28521" y="602445"/>
                <a:ext cx="41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D517576-26D6-FC79-E9C3-88E2AD1D4246}"/>
                  </a:ext>
                </a:extLst>
              </p14:cNvPr>
              <p14:cNvContentPartPr/>
              <p14:nvPr/>
            </p14:nvContentPartPr>
            <p14:xfrm>
              <a:off x="4780361" y="606765"/>
              <a:ext cx="17640" cy="874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D517576-26D6-FC79-E9C3-88E2AD1D424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71721" y="597765"/>
                <a:ext cx="35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BCA7445-1F40-7C8E-E7A8-F16813CBBFF0}"/>
                  </a:ext>
                </a:extLst>
              </p14:cNvPr>
              <p14:cNvContentPartPr/>
              <p14:nvPr/>
            </p14:nvContentPartPr>
            <p14:xfrm>
              <a:off x="4670561" y="540165"/>
              <a:ext cx="160200" cy="331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BCA7445-1F40-7C8E-E7A8-F16813CBBFF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61921" y="531165"/>
                <a:ext cx="177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8D13A7B-0959-F9AD-52D8-1C39C73A0B9A}"/>
                  </a:ext>
                </a:extLst>
              </p14:cNvPr>
              <p14:cNvContentPartPr/>
              <p14:nvPr/>
            </p14:nvContentPartPr>
            <p14:xfrm>
              <a:off x="4881881" y="461325"/>
              <a:ext cx="18720" cy="1008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8D13A7B-0959-F9AD-52D8-1C39C73A0B9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73241" y="452685"/>
                <a:ext cx="363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78908C3-A533-B75D-1808-BE8192507E01}"/>
                  </a:ext>
                </a:extLst>
              </p14:cNvPr>
              <p14:cNvContentPartPr/>
              <p14:nvPr/>
            </p14:nvContentPartPr>
            <p14:xfrm>
              <a:off x="4925081" y="500565"/>
              <a:ext cx="77400" cy="2145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78908C3-A533-B75D-1808-BE8192507E0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6441" y="491565"/>
                <a:ext cx="95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32BB9E0-C2C6-4C42-B55B-FB7B1125C9B8}"/>
                  </a:ext>
                </a:extLst>
              </p14:cNvPr>
              <p14:cNvContentPartPr/>
              <p14:nvPr/>
            </p14:nvContentPartPr>
            <p14:xfrm>
              <a:off x="5027321" y="584445"/>
              <a:ext cx="82800" cy="1123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32BB9E0-C2C6-4C42-B55B-FB7B1125C9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18321" y="575445"/>
                <a:ext cx="100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A34A40B-6841-852B-CF06-D9A71A4ADF88}"/>
                  </a:ext>
                </a:extLst>
              </p14:cNvPr>
              <p14:cNvContentPartPr/>
              <p14:nvPr/>
            </p14:nvContentPartPr>
            <p14:xfrm>
              <a:off x="5044961" y="535845"/>
              <a:ext cx="174960" cy="189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A34A40B-6841-852B-CF06-D9A71A4ADF8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36321" y="527205"/>
                <a:ext cx="1926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A962569-AB0E-E8AE-684A-B6B6D119CF97}"/>
                  </a:ext>
                </a:extLst>
              </p14:cNvPr>
              <p14:cNvContentPartPr/>
              <p14:nvPr/>
            </p14:nvContentPartPr>
            <p14:xfrm>
              <a:off x="1192601" y="459885"/>
              <a:ext cx="1065240" cy="417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A962569-AB0E-E8AE-684A-B6B6D119CF9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83961" y="450885"/>
                <a:ext cx="1082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04BF5BC-8D14-A29E-115E-7A0EC127031D}"/>
                  </a:ext>
                </a:extLst>
              </p14:cNvPr>
              <p14:cNvContentPartPr/>
              <p14:nvPr/>
            </p14:nvContentPartPr>
            <p14:xfrm>
              <a:off x="5303801" y="633405"/>
              <a:ext cx="128880" cy="61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04BF5BC-8D14-A29E-115E-7A0EC127031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94801" y="624405"/>
                <a:ext cx="146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B25CEE8-1D8A-1825-75C8-E2142B23694F}"/>
                  </a:ext>
                </a:extLst>
              </p14:cNvPr>
              <p14:cNvContentPartPr/>
              <p14:nvPr/>
            </p14:nvContentPartPr>
            <p14:xfrm>
              <a:off x="5298761" y="690645"/>
              <a:ext cx="137880" cy="36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B25CEE8-1D8A-1825-75C8-E2142B23694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89761" y="681645"/>
                <a:ext cx="1555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A2E33AC-715E-E089-123C-4349F3E192E6}"/>
                  </a:ext>
                </a:extLst>
              </p14:cNvPr>
              <p14:cNvContentPartPr/>
              <p14:nvPr/>
            </p14:nvContentPartPr>
            <p14:xfrm>
              <a:off x="5543921" y="593085"/>
              <a:ext cx="113760" cy="1234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A2E33AC-715E-E089-123C-4349F3E192E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34921" y="584085"/>
                <a:ext cx="131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04B430D-B0A7-ACA1-B4CA-D5A027E0924A}"/>
                  </a:ext>
                </a:extLst>
              </p14:cNvPr>
              <p14:cNvContentPartPr/>
              <p14:nvPr/>
            </p14:nvContentPartPr>
            <p14:xfrm>
              <a:off x="5714921" y="576525"/>
              <a:ext cx="103320" cy="189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04B430D-B0A7-ACA1-B4CA-D5A027E0924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05921" y="567525"/>
                <a:ext cx="120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74D0F0E-0023-436E-89E4-55AB939826EB}"/>
                  </a:ext>
                </a:extLst>
              </p14:cNvPr>
              <p14:cNvContentPartPr/>
              <p14:nvPr/>
            </p14:nvContentPartPr>
            <p14:xfrm>
              <a:off x="265601" y="598845"/>
              <a:ext cx="83160" cy="154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74D0F0E-0023-436E-89E4-55AB939826E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6601" y="590205"/>
                <a:ext cx="100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FD607F9-8081-D538-9114-92502DFF0391}"/>
                  </a:ext>
                </a:extLst>
              </p14:cNvPr>
              <p14:cNvContentPartPr/>
              <p14:nvPr/>
            </p14:nvContentPartPr>
            <p14:xfrm>
              <a:off x="215201" y="547005"/>
              <a:ext cx="144720" cy="54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FD607F9-8081-D538-9114-92502DFF039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06561" y="538005"/>
                <a:ext cx="162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47032F8-46D5-397F-7CFE-AD5485803C8B}"/>
                  </a:ext>
                </a:extLst>
              </p14:cNvPr>
              <p14:cNvContentPartPr/>
              <p14:nvPr/>
            </p14:nvContentPartPr>
            <p14:xfrm>
              <a:off x="437681" y="483285"/>
              <a:ext cx="51120" cy="246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47032F8-46D5-397F-7CFE-AD5485803C8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8681" y="474645"/>
                <a:ext cx="68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17FE096-7257-E96A-77D5-4810CAA9EE1E}"/>
                  </a:ext>
                </a:extLst>
              </p14:cNvPr>
              <p14:cNvContentPartPr/>
              <p14:nvPr/>
            </p14:nvContentPartPr>
            <p14:xfrm>
              <a:off x="528401" y="586245"/>
              <a:ext cx="122040" cy="127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17FE096-7257-E96A-77D5-4810CAA9EE1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9401" y="577605"/>
                <a:ext cx="1396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A63B260-1929-0638-56BA-5799C61D32B5}"/>
                  </a:ext>
                </a:extLst>
              </p14:cNvPr>
              <p14:cNvContentPartPr/>
              <p14:nvPr/>
            </p14:nvContentPartPr>
            <p14:xfrm>
              <a:off x="692921" y="530085"/>
              <a:ext cx="49680" cy="193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A63B260-1929-0638-56BA-5799C61D32B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3921" y="521445"/>
                <a:ext cx="673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7D83B8-AE3B-05EE-7F34-35810AF7EE61}"/>
                  </a:ext>
                </a:extLst>
              </p14:cNvPr>
              <p14:cNvContentPartPr/>
              <p14:nvPr/>
            </p14:nvContentPartPr>
            <p14:xfrm>
              <a:off x="906401" y="632685"/>
              <a:ext cx="134280" cy="133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7D83B8-AE3B-05EE-7F34-35810AF7EE6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97401" y="624045"/>
                <a:ext cx="151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6B85657-F8F4-D5C9-3D96-A80273C37F47}"/>
                  </a:ext>
                </a:extLst>
              </p14:cNvPr>
              <p14:cNvContentPartPr/>
              <p14:nvPr/>
            </p14:nvContentPartPr>
            <p14:xfrm>
              <a:off x="939521" y="671925"/>
              <a:ext cx="129960" cy="21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6B85657-F8F4-D5C9-3D96-A80273C37F4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30881" y="662925"/>
                <a:ext cx="147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6D0DCBD-9E9B-431B-183A-D312DE937202}"/>
                  </a:ext>
                </a:extLst>
              </p14:cNvPr>
              <p14:cNvContentPartPr/>
              <p14:nvPr/>
            </p14:nvContentPartPr>
            <p14:xfrm>
              <a:off x="1198001" y="592365"/>
              <a:ext cx="124560" cy="155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6D0DCBD-9E9B-431B-183A-D312DE93720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89361" y="583725"/>
                <a:ext cx="142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BD98F00-3CAC-F386-1DB7-2F2CF870D39D}"/>
                  </a:ext>
                </a:extLst>
              </p14:cNvPr>
              <p14:cNvContentPartPr/>
              <p14:nvPr/>
            </p14:nvContentPartPr>
            <p14:xfrm>
              <a:off x="1384841" y="571845"/>
              <a:ext cx="106560" cy="158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BD98F00-3CAC-F386-1DB7-2F2CF870D39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76201" y="562845"/>
                <a:ext cx="1242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3F16F8A-9985-BF49-BE9A-5CFC8E2D531C}"/>
                  </a:ext>
                </a:extLst>
              </p14:cNvPr>
              <p14:cNvContentPartPr/>
              <p14:nvPr/>
            </p14:nvContentPartPr>
            <p14:xfrm>
              <a:off x="1577441" y="658965"/>
              <a:ext cx="76320" cy="86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3F16F8A-9985-BF49-BE9A-5CFC8E2D531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568801" y="649965"/>
                <a:ext cx="93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209F1CF-6B4D-191A-D8B5-887B2BF320E7}"/>
                  </a:ext>
                </a:extLst>
              </p14:cNvPr>
              <p14:cNvContentPartPr/>
              <p14:nvPr/>
            </p14:nvContentPartPr>
            <p14:xfrm>
              <a:off x="1734761" y="574365"/>
              <a:ext cx="85680" cy="141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209F1CF-6B4D-191A-D8B5-887B2BF320E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25761" y="565365"/>
                <a:ext cx="103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580CD28-8C49-4A75-ED0A-AFE1816A7C53}"/>
                  </a:ext>
                </a:extLst>
              </p14:cNvPr>
              <p14:cNvContentPartPr/>
              <p14:nvPr/>
            </p14:nvContentPartPr>
            <p14:xfrm>
              <a:off x="1858601" y="621165"/>
              <a:ext cx="86760" cy="90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580CD28-8C49-4A75-ED0A-AFE1816A7C5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49961" y="612525"/>
                <a:ext cx="104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4EAF8B2-3A2F-7236-502F-13D93C3C3654}"/>
                  </a:ext>
                </a:extLst>
              </p14:cNvPr>
              <p14:cNvContentPartPr/>
              <p14:nvPr/>
            </p14:nvContentPartPr>
            <p14:xfrm>
              <a:off x="1846721" y="656085"/>
              <a:ext cx="119160" cy="190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4EAF8B2-3A2F-7236-502F-13D93C3C365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38081" y="647445"/>
                <a:ext cx="136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9234679-5F7B-B90D-1C8D-8550BEDE1156}"/>
                  </a:ext>
                </a:extLst>
              </p14:cNvPr>
              <p14:cNvContentPartPr/>
              <p14:nvPr/>
            </p14:nvContentPartPr>
            <p14:xfrm>
              <a:off x="1949321" y="546285"/>
              <a:ext cx="95760" cy="195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9234679-5F7B-B90D-1C8D-8550BEDE115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40681" y="537645"/>
                <a:ext cx="1134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4354397-79CA-4D9C-304D-0A7B9B51A7A6}"/>
                  </a:ext>
                </a:extLst>
              </p14:cNvPr>
              <p14:cNvContentPartPr/>
              <p14:nvPr/>
            </p14:nvContentPartPr>
            <p14:xfrm>
              <a:off x="1178201" y="501645"/>
              <a:ext cx="64440" cy="2653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4354397-79CA-4D9C-304D-0A7B9B51A7A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69201" y="492645"/>
                <a:ext cx="82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784D4EC-BD07-3DFC-BA75-DE877FB663B8}"/>
                  </a:ext>
                </a:extLst>
              </p14:cNvPr>
              <p14:cNvContentPartPr/>
              <p14:nvPr/>
            </p14:nvContentPartPr>
            <p14:xfrm>
              <a:off x="2128601" y="612885"/>
              <a:ext cx="85680" cy="90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784D4EC-BD07-3DFC-BA75-DE877FB663B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119601" y="604245"/>
                <a:ext cx="103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17BD28D-5FC7-B874-8CBF-2801AADFC419}"/>
                  </a:ext>
                </a:extLst>
              </p14:cNvPr>
              <p14:cNvContentPartPr/>
              <p14:nvPr/>
            </p14:nvContentPartPr>
            <p14:xfrm>
              <a:off x="2123201" y="618285"/>
              <a:ext cx="142920" cy="622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17BD28D-5FC7-B874-8CBF-2801AADFC41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14561" y="609285"/>
                <a:ext cx="160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81E2113-FBCE-0038-8115-1EF02B29FA1A}"/>
                  </a:ext>
                </a:extLst>
              </p14:cNvPr>
              <p14:cNvContentPartPr/>
              <p14:nvPr/>
            </p14:nvContentPartPr>
            <p14:xfrm>
              <a:off x="2351441" y="651405"/>
              <a:ext cx="122760" cy="169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81E2113-FBCE-0038-8115-1EF02B29FA1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42441" y="642765"/>
                <a:ext cx="140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E43B458-9EEA-EF51-65BB-609E8DB45221}"/>
                  </a:ext>
                </a:extLst>
              </p14:cNvPr>
              <p14:cNvContentPartPr/>
              <p14:nvPr/>
            </p14:nvContentPartPr>
            <p14:xfrm>
              <a:off x="2598761" y="594885"/>
              <a:ext cx="122040" cy="1065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E43B458-9EEA-EF51-65BB-609E8DB4522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89761" y="586245"/>
                <a:ext cx="1396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742B583-565D-D17E-16EA-D6B78C06CE42}"/>
                  </a:ext>
                </a:extLst>
              </p14:cNvPr>
              <p14:cNvContentPartPr/>
              <p14:nvPr/>
            </p14:nvContentPartPr>
            <p14:xfrm>
              <a:off x="2806481" y="644565"/>
              <a:ext cx="104040" cy="180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742B583-565D-D17E-16EA-D6B78C06CE4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97481" y="635925"/>
                <a:ext cx="121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2F1DE2E-D848-8489-5A94-53C31D821D8B}"/>
                  </a:ext>
                </a:extLst>
              </p14:cNvPr>
              <p14:cNvContentPartPr/>
              <p14:nvPr/>
            </p14:nvContentPartPr>
            <p14:xfrm>
              <a:off x="3051281" y="523605"/>
              <a:ext cx="103320" cy="174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2F1DE2E-D848-8489-5A94-53C31D821D8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042281" y="514605"/>
                <a:ext cx="1209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57039A7-3E99-29BA-F96B-686E897C80D6}"/>
                  </a:ext>
                </a:extLst>
              </p14:cNvPr>
              <p14:cNvContentPartPr/>
              <p14:nvPr/>
            </p14:nvContentPartPr>
            <p14:xfrm>
              <a:off x="3196361" y="597405"/>
              <a:ext cx="78480" cy="1051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57039A7-3E99-29BA-F96B-686E897C80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87721" y="588405"/>
                <a:ext cx="96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B552225-BA1D-1292-E122-E6EBB453914A}"/>
                  </a:ext>
                </a:extLst>
              </p14:cNvPr>
              <p14:cNvContentPartPr/>
              <p14:nvPr/>
            </p14:nvContentPartPr>
            <p14:xfrm>
              <a:off x="3194921" y="640605"/>
              <a:ext cx="227880" cy="40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B552225-BA1D-1292-E122-E6EBB45391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85921" y="631605"/>
                <a:ext cx="245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EFA03DA-9273-C4E6-2D5C-FC297E8E1877}"/>
                  </a:ext>
                </a:extLst>
              </p14:cNvPr>
              <p14:cNvContentPartPr/>
              <p14:nvPr/>
            </p14:nvContentPartPr>
            <p14:xfrm>
              <a:off x="3525401" y="517485"/>
              <a:ext cx="89640" cy="212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EFA03DA-9273-C4E6-2D5C-FC297E8E187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16761" y="508485"/>
                <a:ext cx="107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E2AFB6B-29A6-4B13-8A85-3BDF18689B93}"/>
                  </a:ext>
                </a:extLst>
              </p14:cNvPr>
              <p14:cNvContentPartPr/>
              <p14:nvPr/>
            </p14:nvContentPartPr>
            <p14:xfrm>
              <a:off x="3687401" y="611445"/>
              <a:ext cx="102600" cy="108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E2AFB6B-29A6-4B13-8A85-3BDF18689B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78761" y="602805"/>
                <a:ext cx="120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090AB55-A8B0-8AB1-76A4-CE91F29EF162}"/>
                  </a:ext>
                </a:extLst>
              </p14:cNvPr>
              <p14:cNvContentPartPr/>
              <p14:nvPr/>
            </p14:nvContentPartPr>
            <p14:xfrm>
              <a:off x="3693881" y="642045"/>
              <a:ext cx="96120" cy="608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090AB55-A8B0-8AB1-76A4-CE91F29EF16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84881" y="633405"/>
                <a:ext cx="113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F9FC5D4-4E0C-9103-22D7-6755AB82ADAD}"/>
                  </a:ext>
                </a:extLst>
              </p14:cNvPr>
              <p14:cNvContentPartPr/>
              <p14:nvPr/>
            </p14:nvContentPartPr>
            <p14:xfrm>
              <a:off x="3798281" y="480765"/>
              <a:ext cx="111960" cy="1195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F9FC5D4-4E0C-9103-22D7-6755AB82ADA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789641" y="472125"/>
                <a:ext cx="129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85DB8EC-8D3F-FEDF-ED83-5170F1B964D5}"/>
                  </a:ext>
                </a:extLst>
              </p14:cNvPr>
              <p14:cNvContentPartPr/>
              <p14:nvPr/>
            </p14:nvContentPartPr>
            <p14:xfrm>
              <a:off x="2702801" y="428925"/>
              <a:ext cx="1184400" cy="45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85DB8EC-8D3F-FEDF-ED83-5170F1B964D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693801" y="419925"/>
                <a:ext cx="1202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7EA485B-2C03-B33F-355B-1EC5D18082A5}"/>
                  </a:ext>
                </a:extLst>
              </p14:cNvPr>
              <p14:cNvContentPartPr/>
              <p14:nvPr/>
            </p14:nvContentPartPr>
            <p14:xfrm>
              <a:off x="6133961" y="562125"/>
              <a:ext cx="72000" cy="138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7EA485B-2C03-B33F-355B-1EC5D18082A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25321" y="553125"/>
                <a:ext cx="896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0BDCAC7-6BAD-0BC3-5625-7E899D1C3F48}"/>
                  </a:ext>
                </a:extLst>
              </p14:cNvPr>
              <p14:cNvContentPartPr/>
              <p14:nvPr/>
            </p14:nvContentPartPr>
            <p14:xfrm>
              <a:off x="6194081" y="612525"/>
              <a:ext cx="8280" cy="1195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0BDCAC7-6BAD-0BC3-5625-7E899D1C3F4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185441" y="603525"/>
                <a:ext cx="25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61DDC68-55FE-845C-E3A8-1E968549AE87}"/>
                  </a:ext>
                </a:extLst>
              </p14:cNvPr>
              <p14:cNvContentPartPr/>
              <p14:nvPr/>
            </p14:nvContentPartPr>
            <p14:xfrm>
              <a:off x="6282641" y="631245"/>
              <a:ext cx="103320" cy="1040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61DDC68-55FE-845C-E3A8-1E968549AE8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74001" y="622605"/>
                <a:ext cx="120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6FA4A08-6B05-E53E-7E03-6B73EA5CBAAF}"/>
                  </a:ext>
                </a:extLst>
              </p14:cNvPr>
              <p14:cNvContentPartPr/>
              <p14:nvPr/>
            </p14:nvContentPartPr>
            <p14:xfrm>
              <a:off x="6297761" y="653565"/>
              <a:ext cx="102600" cy="601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6FA4A08-6B05-E53E-7E03-6B73EA5CBAA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9121" y="644925"/>
                <a:ext cx="1202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02F5A30-53A4-0697-34B0-C61EE8ED0729}"/>
                  </a:ext>
                </a:extLst>
              </p14:cNvPr>
              <p14:cNvContentPartPr/>
              <p14:nvPr/>
            </p14:nvContentPartPr>
            <p14:xfrm>
              <a:off x="6633641" y="670125"/>
              <a:ext cx="100800" cy="111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02F5A30-53A4-0697-34B0-C61EE8ED072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25001" y="661485"/>
                <a:ext cx="118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C19868E-EEE9-E16C-44A8-77404F936B97}"/>
                  </a:ext>
                </a:extLst>
              </p14:cNvPr>
              <p14:cNvContentPartPr/>
              <p14:nvPr/>
            </p14:nvContentPartPr>
            <p14:xfrm>
              <a:off x="6840641" y="560325"/>
              <a:ext cx="117000" cy="2199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C19868E-EEE9-E16C-44A8-77404F936B9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32001" y="551685"/>
                <a:ext cx="1346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B3C62B5F-BBDD-6521-E45A-5B25F0847CB8}"/>
                  </a:ext>
                </a:extLst>
              </p14:cNvPr>
              <p14:cNvContentPartPr/>
              <p14:nvPr/>
            </p14:nvContentPartPr>
            <p14:xfrm>
              <a:off x="7086161" y="672285"/>
              <a:ext cx="82080" cy="54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B3C62B5F-BBDD-6521-E45A-5B25F0847CB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077521" y="663285"/>
                <a:ext cx="99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92B79BE-F2FA-7642-70CB-FB586D1691D1}"/>
                  </a:ext>
                </a:extLst>
              </p14:cNvPr>
              <p14:cNvContentPartPr/>
              <p14:nvPr/>
            </p14:nvContentPartPr>
            <p14:xfrm>
              <a:off x="7286321" y="602445"/>
              <a:ext cx="86760" cy="1656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92B79BE-F2FA-7642-70CB-FB586D1691D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277321" y="593805"/>
                <a:ext cx="104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A33CC14-AE5B-6BEA-F6B2-0A09FF7F5090}"/>
                  </a:ext>
                </a:extLst>
              </p14:cNvPr>
              <p14:cNvContentPartPr/>
              <p14:nvPr/>
            </p14:nvContentPartPr>
            <p14:xfrm>
              <a:off x="7422761" y="645285"/>
              <a:ext cx="128160" cy="1368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A33CC14-AE5B-6BEA-F6B2-0A09FF7F509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413761" y="636645"/>
                <a:ext cx="145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4EB10BD-348C-7BF6-3758-1E65BB47E7EC}"/>
                  </a:ext>
                </a:extLst>
              </p14:cNvPr>
              <p14:cNvContentPartPr/>
              <p14:nvPr/>
            </p14:nvContentPartPr>
            <p14:xfrm>
              <a:off x="7447961" y="680205"/>
              <a:ext cx="97560" cy="774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4EB10BD-348C-7BF6-3758-1E65BB47E7E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439321" y="671205"/>
                <a:ext cx="115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EDC380C-8A89-B637-BB32-8964BB0CDF6D}"/>
                  </a:ext>
                </a:extLst>
              </p14:cNvPr>
              <p14:cNvContentPartPr/>
              <p14:nvPr/>
            </p14:nvContentPartPr>
            <p14:xfrm>
              <a:off x="5564801" y="826005"/>
              <a:ext cx="706320" cy="597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EDC380C-8A89-B637-BB32-8964BB0CDF6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555801" y="817005"/>
                <a:ext cx="723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EC9E0BA-9C69-06DF-E96B-484626AA4DA9}"/>
                  </a:ext>
                </a:extLst>
              </p14:cNvPr>
              <p14:cNvContentPartPr/>
              <p14:nvPr/>
            </p14:nvContentPartPr>
            <p14:xfrm>
              <a:off x="5790161" y="935085"/>
              <a:ext cx="143640" cy="1774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EC9E0BA-9C69-06DF-E96B-484626AA4DA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781521" y="926085"/>
                <a:ext cx="161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FF7748B-8517-233C-DB3A-27BFE747A02D}"/>
                  </a:ext>
                </a:extLst>
              </p14:cNvPr>
              <p14:cNvContentPartPr/>
              <p14:nvPr/>
            </p14:nvContentPartPr>
            <p14:xfrm>
              <a:off x="5978081" y="976845"/>
              <a:ext cx="19800" cy="759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FF7748B-8517-233C-DB3A-27BFE747A02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969441" y="968205"/>
                <a:ext cx="37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013C889-ECA3-2697-5493-12717CFC4B5F}"/>
                  </a:ext>
                </a:extLst>
              </p14:cNvPr>
              <p14:cNvContentPartPr/>
              <p14:nvPr/>
            </p14:nvContentPartPr>
            <p14:xfrm>
              <a:off x="5990681" y="934365"/>
              <a:ext cx="136440" cy="1555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013C889-ECA3-2697-5493-12717CFC4B5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981681" y="925365"/>
                <a:ext cx="154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39E4FE2-B9B0-FCF2-B899-76811A723A72}"/>
                  </a:ext>
                </a:extLst>
              </p14:cNvPr>
              <p14:cNvContentPartPr/>
              <p14:nvPr/>
            </p14:nvContentPartPr>
            <p14:xfrm>
              <a:off x="6738401" y="872445"/>
              <a:ext cx="844920" cy="81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39E4FE2-B9B0-FCF2-B899-76811A723A7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29401" y="863445"/>
                <a:ext cx="862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48646EB-C8E1-5F86-6244-4D85AF5CCC02}"/>
                  </a:ext>
                </a:extLst>
              </p14:cNvPr>
              <p14:cNvContentPartPr/>
              <p14:nvPr/>
            </p14:nvContentPartPr>
            <p14:xfrm>
              <a:off x="7000121" y="994125"/>
              <a:ext cx="125280" cy="1537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48646EB-C8E1-5F86-6244-4D85AF5CCC0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991121" y="985485"/>
                <a:ext cx="142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042DBBF-FA5A-04FB-98B3-6550C9AC440D}"/>
                  </a:ext>
                </a:extLst>
              </p14:cNvPr>
              <p14:cNvContentPartPr/>
              <p14:nvPr/>
            </p14:nvContentPartPr>
            <p14:xfrm>
              <a:off x="7175801" y="1010685"/>
              <a:ext cx="95040" cy="1389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042DBBF-FA5A-04FB-98B3-6550C9AC440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66801" y="1002045"/>
                <a:ext cx="112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83D22E6-7E99-412F-67BD-5F740A7F54CD}"/>
                  </a:ext>
                </a:extLst>
              </p14:cNvPr>
              <p14:cNvContentPartPr/>
              <p14:nvPr/>
            </p14:nvContentPartPr>
            <p14:xfrm>
              <a:off x="7247081" y="1101405"/>
              <a:ext cx="64440" cy="34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83D22E6-7E99-412F-67BD-5F740A7F54C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238441" y="1092405"/>
                <a:ext cx="82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20744BB8-E5DB-4100-3E02-FA09CD126B8B}"/>
                  </a:ext>
                </a:extLst>
              </p14:cNvPr>
              <p14:cNvContentPartPr/>
              <p14:nvPr/>
            </p14:nvContentPartPr>
            <p14:xfrm>
              <a:off x="4727801" y="400125"/>
              <a:ext cx="145800" cy="198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20744BB8-E5DB-4100-3E02-FA09CD126B8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719161" y="391125"/>
                <a:ext cx="163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5157B197-344A-055A-E6E0-6225BC795553}"/>
                  </a:ext>
                </a:extLst>
              </p14:cNvPr>
              <p14:cNvContentPartPr/>
              <p14:nvPr/>
            </p14:nvContentPartPr>
            <p14:xfrm>
              <a:off x="5211641" y="401565"/>
              <a:ext cx="153360" cy="13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5157B197-344A-055A-E6E0-6225BC79555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202641" y="392925"/>
                <a:ext cx="171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246E3C4-134E-16D2-BB65-3074864BEDE6}"/>
                  </a:ext>
                </a:extLst>
              </p14:cNvPr>
              <p14:cNvContentPartPr/>
              <p14:nvPr/>
            </p14:nvContentPartPr>
            <p14:xfrm>
              <a:off x="5782241" y="353685"/>
              <a:ext cx="398160" cy="435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246E3C4-134E-16D2-BB65-3074864BEDE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773601" y="344685"/>
                <a:ext cx="415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A850529D-8889-81EC-B08F-793A345B5F21}"/>
                  </a:ext>
                </a:extLst>
              </p14:cNvPr>
              <p14:cNvContentPartPr/>
              <p14:nvPr/>
            </p14:nvContentPartPr>
            <p14:xfrm>
              <a:off x="4745081" y="351525"/>
              <a:ext cx="1394280" cy="900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A850529D-8889-81EC-B08F-793A345B5F2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36081" y="342525"/>
                <a:ext cx="1411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E21EF6F8-1000-4634-2C3A-1F6AF161A1D1}"/>
                  </a:ext>
                </a:extLst>
              </p14:cNvPr>
              <p14:cNvContentPartPr/>
              <p14:nvPr/>
            </p14:nvContentPartPr>
            <p14:xfrm>
              <a:off x="4603601" y="95925"/>
              <a:ext cx="320040" cy="3474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E21EF6F8-1000-4634-2C3A-1F6AF161A1D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94601" y="86925"/>
                <a:ext cx="33768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11C9CC8C-1A80-EA05-8BC4-2B2F1F7A5136}"/>
              </a:ext>
            </a:extLst>
          </p:cNvPr>
          <p:cNvGrpSpPr/>
          <p:nvPr/>
        </p:nvGrpSpPr>
        <p:grpSpPr>
          <a:xfrm>
            <a:off x="5748041" y="-3435"/>
            <a:ext cx="540720" cy="462600"/>
            <a:chOff x="5748041" y="-3435"/>
            <a:chExt cx="54072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89E6B0D-CF8F-04A0-4C63-202C779BA031}"/>
                    </a:ext>
                  </a:extLst>
                </p14:cNvPr>
                <p14:cNvContentPartPr/>
                <p14:nvPr/>
              </p14:nvContentPartPr>
              <p14:xfrm>
                <a:off x="5748041" y="-3435"/>
                <a:ext cx="540720" cy="462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89E6B0D-CF8F-04A0-4C63-202C779BA03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39401" y="-12075"/>
                  <a:ext cx="5583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FC0918F-5576-7860-F95C-E3BD528C5CF4}"/>
                    </a:ext>
                  </a:extLst>
                </p14:cNvPr>
                <p14:cNvContentPartPr/>
                <p14:nvPr/>
              </p14:nvContentPartPr>
              <p14:xfrm>
                <a:off x="5777921" y="100965"/>
                <a:ext cx="214200" cy="326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FC0918F-5576-7860-F95C-E3BD528C5C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69281" y="92325"/>
                  <a:ext cx="23184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A3CC9681-23EE-E0FA-1D65-F5FE22F6E55C}"/>
              </a:ext>
            </a:extLst>
          </p:cNvPr>
          <p:cNvGrpSpPr/>
          <p:nvPr/>
        </p:nvGrpSpPr>
        <p:grpSpPr>
          <a:xfrm>
            <a:off x="8331761" y="331725"/>
            <a:ext cx="3535560" cy="1194480"/>
            <a:chOff x="8331761" y="331725"/>
            <a:chExt cx="3535560" cy="11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226CBB-0A1C-DA7D-A523-7C0CD334BE1E}"/>
                    </a:ext>
                  </a:extLst>
                </p14:cNvPr>
                <p14:cNvContentPartPr/>
                <p14:nvPr/>
              </p14:nvContentPartPr>
              <p14:xfrm>
                <a:off x="8331761" y="977925"/>
                <a:ext cx="807840" cy="51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226CBB-0A1C-DA7D-A523-7C0CD334BE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23121" y="969285"/>
                  <a:ext cx="825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A100141-B3FC-4467-C88F-0819947BE7C6}"/>
                    </a:ext>
                  </a:extLst>
                </p14:cNvPr>
                <p14:cNvContentPartPr/>
                <p14:nvPr/>
              </p14:nvContentPartPr>
              <p14:xfrm>
                <a:off x="8636681" y="1084845"/>
                <a:ext cx="105120" cy="109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A100141-B3FC-4467-C88F-0819947BE7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27681" y="1075845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BDDF9F9-C751-C586-F5EF-28B3EA113666}"/>
                    </a:ext>
                  </a:extLst>
                </p14:cNvPr>
                <p14:cNvContentPartPr/>
                <p14:nvPr/>
              </p14:nvContentPartPr>
              <p14:xfrm>
                <a:off x="8851601" y="1101765"/>
                <a:ext cx="15480" cy="78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BDDF9F9-C751-C586-F5EF-28B3EA11366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42601" y="1093125"/>
                  <a:ext cx="3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F39E6B9-1E71-1E73-F0CE-C4AD06CAB71D}"/>
                    </a:ext>
                  </a:extLst>
                </p14:cNvPr>
                <p14:cNvContentPartPr/>
                <p14:nvPr/>
              </p14:nvContentPartPr>
              <p14:xfrm>
                <a:off x="8854481" y="1091325"/>
                <a:ext cx="97560" cy="52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F39E6B9-1E71-1E73-F0CE-C4AD06CAB71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45841" y="1082685"/>
                  <a:ext cx="115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78C873D-054B-C4FB-AD01-36D5CDB0989C}"/>
                    </a:ext>
                  </a:extLst>
                </p14:cNvPr>
                <p14:cNvContentPartPr/>
                <p14:nvPr/>
              </p14:nvContentPartPr>
              <p14:xfrm>
                <a:off x="8860241" y="1178445"/>
                <a:ext cx="89280" cy="29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78C873D-054B-C4FB-AD01-36D5CDB098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51601" y="1169445"/>
                  <a:ext cx="10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0AAF197-6E05-EB00-C5DF-2A7F1C76ACF7}"/>
                    </a:ext>
                  </a:extLst>
                </p14:cNvPr>
                <p14:cNvContentPartPr/>
                <p14:nvPr/>
              </p14:nvContentPartPr>
              <p14:xfrm>
                <a:off x="9695441" y="930765"/>
                <a:ext cx="720720" cy="27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0AAF197-6E05-EB00-C5DF-2A7F1C76AC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86801" y="921765"/>
                  <a:ext cx="738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610CDD0-E5E6-F262-D110-0B929F32AD7D}"/>
                    </a:ext>
                  </a:extLst>
                </p14:cNvPr>
                <p14:cNvContentPartPr/>
                <p14:nvPr/>
              </p14:nvContentPartPr>
              <p14:xfrm>
                <a:off x="9845201" y="1045605"/>
                <a:ext cx="120960" cy="138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610CDD0-E5E6-F262-D110-0B929F32AD7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36561" y="1036965"/>
                  <a:ext cx="138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57FEE89-2582-3220-EA96-29C012063058}"/>
                    </a:ext>
                  </a:extLst>
                </p14:cNvPr>
                <p14:cNvContentPartPr/>
                <p14:nvPr/>
              </p14:nvContentPartPr>
              <p14:xfrm>
                <a:off x="10028801" y="1020765"/>
                <a:ext cx="132480" cy="144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57FEE89-2582-3220-EA96-29C01206305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19801" y="1011765"/>
                  <a:ext cx="150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99A7A2C-7875-F055-C169-1318F8F70388}"/>
                    </a:ext>
                  </a:extLst>
                </p14:cNvPr>
                <p14:cNvContentPartPr/>
                <p14:nvPr/>
              </p14:nvContentPartPr>
              <p14:xfrm>
                <a:off x="10093241" y="1107165"/>
                <a:ext cx="33120" cy="51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99A7A2C-7875-F055-C169-1318F8F703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84601" y="1098165"/>
                  <a:ext cx="50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6C21327-A6BA-665E-F6BB-0A6152F6C1A9}"/>
                    </a:ext>
                  </a:extLst>
                </p14:cNvPr>
                <p14:cNvContentPartPr/>
                <p14:nvPr/>
              </p14:nvContentPartPr>
              <p14:xfrm>
                <a:off x="8333921" y="724485"/>
                <a:ext cx="134640" cy="163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6C21327-A6BA-665E-F6BB-0A6152F6C1A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24921" y="715485"/>
                  <a:ext cx="15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2B9CBA2-8999-A29F-107F-86843E727137}"/>
                    </a:ext>
                  </a:extLst>
                </p14:cNvPr>
                <p14:cNvContentPartPr/>
                <p14:nvPr/>
              </p14:nvContentPartPr>
              <p14:xfrm>
                <a:off x="8580161" y="697845"/>
                <a:ext cx="98640" cy="1796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2B9CBA2-8999-A29F-107F-86843E7271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71161" y="689205"/>
                  <a:ext cx="116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F1ACE1C-AF23-BF48-FA58-C20184248358}"/>
                    </a:ext>
                  </a:extLst>
                </p14:cNvPr>
                <p14:cNvContentPartPr/>
                <p14:nvPr/>
              </p14:nvContentPartPr>
              <p14:xfrm>
                <a:off x="8757641" y="806205"/>
                <a:ext cx="134640" cy="24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F1ACE1C-AF23-BF48-FA58-C2018424835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49001" y="797205"/>
                  <a:ext cx="152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6FC9C4-7BCE-A627-0FFB-9AB9E0C7F094}"/>
                    </a:ext>
                  </a:extLst>
                </p14:cNvPr>
                <p14:cNvContentPartPr/>
                <p14:nvPr/>
              </p14:nvContentPartPr>
              <p14:xfrm>
                <a:off x="8978681" y="681645"/>
                <a:ext cx="82800" cy="138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6FC9C4-7BCE-A627-0FFB-9AB9E0C7F09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69681" y="672645"/>
                  <a:ext cx="100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D6399FC-F482-70CD-7B14-D837215A3E68}"/>
                    </a:ext>
                  </a:extLst>
                </p14:cNvPr>
                <p14:cNvContentPartPr/>
                <p14:nvPr/>
              </p14:nvContentPartPr>
              <p14:xfrm>
                <a:off x="9062201" y="780645"/>
                <a:ext cx="18720" cy="83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D6399FC-F482-70CD-7B14-D837215A3E6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53561" y="771645"/>
                  <a:ext cx="36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5401D78-39E7-230B-4DEC-CB0AF102A80B}"/>
                    </a:ext>
                  </a:extLst>
                </p14:cNvPr>
                <p14:cNvContentPartPr/>
                <p14:nvPr/>
              </p14:nvContentPartPr>
              <p14:xfrm>
                <a:off x="9150761" y="719085"/>
                <a:ext cx="100800" cy="138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5401D78-39E7-230B-4DEC-CB0AF102A80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42121" y="710445"/>
                  <a:ext cx="118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C47BB2A-AF8E-0DD0-A749-5E9AC5E6B495}"/>
                    </a:ext>
                  </a:extLst>
                </p14:cNvPr>
                <p14:cNvContentPartPr/>
                <p14:nvPr/>
              </p14:nvContentPartPr>
              <p14:xfrm>
                <a:off x="9436601" y="748245"/>
                <a:ext cx="130680" cy="10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C47BB2A-AF8E-0DD0-A749-5E9AC5E6B49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27961" y="739605"/>
                  <a:ext cx="148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22D280D-5BAC-B468-BF91-6A7D3CAF8211}"/>
                    </a:ext>
                  </a:extLst>
                </p14:cNvPr>
                <p14:cNvContentPartPr/>
                <p14:nvPr/>
              </p14:nvContentPartPr>
              <p14:xfrm>
                <a:off x="9451361" y="812325"/>
                <a:ext cx="138960" cy="24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22D280D-5BAC-B468-BF91-6A7D3CAF82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2361" y="803685"/>
                  <a:ext cx="15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7212B8-80B8-A358-036D-3601FED5AEB9}"/>
                    </a:ext>
                  </a:extLst>
                </p14:cNvPr>
                <p14:cNvContentPartPr/>
                <p14:nvPr/>
              </p14:nvContentPartPr>
              <p14:xfrm>
                <a:off x="9661241" y="698205"/>
                <a:ext cx="138960" cy="153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7212B8-80B8-A358-036D-3601FED5AEB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652241" y="689205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C7331C-CAFE-4AD5-B482-8D2F6D9FE75E}"/>
                    </a:ext>
                  </a:extLst>
                </p14:cNvPr>
                <p14:cNvContentPartPr/>
                <p14:nvPr/>
              </p14:nvContentPartPr>
              <p14:xfrm>
                <a:off x="9862841" y="744285"/>
                <a:ext cx="105480" cy="23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C7331C-CAFE-4AD5-B482-8D2F6D9FE7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53841" y="735285"/>
                  <a:ext cx="123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701E9CE-9A8E-B997-9861-A5499E8F0C6F}"/>
                    </a:ext>
                  </a:extLst>
                </p14:cNvPr>
                <p14:cNvContentPartPr/>
                <p14:nvPr/>
              </p14:nvContentPartPr>
              <p14:xfrm>
                <a:off x="10083521" y="660765"/>
                <a:ext cx="125640" cy="173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701E9CE-9A8E-B997-9861-A5499E8F0C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74521" y="652125"/>
                  <a:ext cx="143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7478CA1-A2BF-96DB-0369-7B340EC98BFF}"/>
                    </a:ext>
                  </a:extLst>
                </p14:cNvPr>
                <p14:cNvContentPartPr/>
                <p14:nvPr/>
              </p14:nvContentPartPr>
              <p14:xfrm>
                <a:off x="10285121" y="706845"/>
                <a:ext cx="108360" cy="132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7478CA1-A2BF-96DB-0369-7B340EC98BF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76481" y="697845"/>
                  <a:ext cx="126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4610410-468F-C7C9-95C8-00FB9FCE9D4A}"/>
                    </a:ext>
                  </a:extLst>
                </p14:cNvPr>
                <p14:cNvContentPartPr/>
                <p14:nvPr/>
              </p14:nvContentPartPr>
              <p14:xfrm>
                <a:off x="9897401" y="700005"/>
                <a:ext cx="32760" cy="153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4610410-468F-C7C9-95C8-00FB9FCE9D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88761" y="691005"/>
                  <a:ext cx="50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A3190D6-BE25-21CD-3ACA-716276A4C3BA}"/>
                    </a:ext>
                  </a:extLst>
                </p14:cNvPr>
                <p14:cNvContentPartPr/>
                <p14:nvPr/>
              </p14:nvContentPartPr>
              <p14:xfrm>
                <a:off x="8534441" y="594885"/>
                <a:ext cx="1017720" cy="62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A3190D6-BE25-21CD-3ACA-716276A4C3B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25801" y="586245"/>
                  <a:ext cx="1035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4CA2D51-B026-8533-BAE1-AD94E5424B82}"/>
                    </a:ext>
                  </a:extLst>
                </p14:cNvPr>
                <p14:cNvContentPartPr/>
                <p14:nvPr/>
              </p14:nvContentPartPr>
              <p14:xfrm>
                <a:off x="8491961" y="524325"/>
                <a:ext cx="169920" cy="167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4CA2D51-B026-8533-BAE1-AD94E5424B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82961" y="515685"/>
                  <a:ext cx="18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94529F8-DD79-C9CC-A5DD-B3E66955EB92}"/>
                    </a:ext>
                  </a:extLst>
                </p14:cNvPr>
                <p14:cNvContentPartPr/>
                <p14:nvPr/>
              </p14:nvContentPartPr>
              <p14:xfrm>
                <a:off x="9348041" y="505965"/>
                <a:ext cx="750240" cy="176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94529F8-DD79-C9CC-A5DD-B3E66955EB9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39401" y="497325"/>
                  <a:ext cx="767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94C546-8937-A85C-B57A-A93506BFFBAB}"/>
                    </a:ext>
                  </a:extLst>
                </p14:cNvPr>
                <p14:cNvContentPartPr/>
                <p14:nvPr/>
              </p14:nvContentPartPr>
              <p14:xfrm>
                <a:off x="9974801" y="601005"/>
                <a:ext cx="199800" cy="72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94C546-8937-A85C-B57A-A93506BFFBA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65801" y="592005"/>
                  <a:ext cx="217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38B5C05-D69D-C6A4-5993-969FC7B91483}"/>
                    </a:ext>
                  </a:extLst>
                </p14:cNvPr>
                <p14:cNvContentPartPr/>
                <p14:nvPr/>
              </p14:nvContentPartPr>
              <p14:xfrm>
                <a:off x="10336601" y="1347285"/>
                <a:ext cx="3960" cy="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38B5C05-D69D-C6A4-5993-969FC7B914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27601" y="1338285"/>
                  <a:ext cx="21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C105785-2FE4-E699-3A86-EA4827943EBA}"/>
                    </a:ext>
                  </a:extLst>
                </p14:cNvPr>
                <p14:cNvContentPartPr/>
                <p14:nvPr/>
              </p14:nvContentPartPr>
              <p14:xfrm>
                <a:off x="10594361" y="902325"/>
                <a:ext cx="144000" cy="10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C105785-2FE4-E699-3A86-EA4827943EB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85361" y="893685"/>
                  <a:ext cx="161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3FCF638-07FD-4AC3-EE59-0C0B3499BAED}"/>
                    </a:ext>
                  </a:extLst>
                </p14:cNvPr>
                <p14:cNvContentPartPr/>
                <p14:nvPr/>
              </p14:nvContentPartPr>
              <p14:xfrm>
                <a:off x="10567361" y="959205"/>
                <a:ext cx="175680" cy="20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3FCF638-07FD-4AC3-EE59-0C0B3499BAE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58361" y="950565"/>
                  <a:ext cx="19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DCF204A-852C-705F-D74B-A3B5615C2292}"/>
                    </a:ext>
                  </a:extLst>
                </p14:cNvPr>
                <p14:cNvContentPartPr/>
                <p14:nvPr/>
              </p14:nvContentPartPr>
              <p14:xfrm>
                <a:off x="10783361" y="826365"/>
                <a:ext cx="114120" cy="194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DCF204A-852C-705F-D74B-A3B5615C229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74361" y="817725"/>
                  <a:ext cx="131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004DE4A-D0AF-C191-F04E-7A1537035529}"/>
                    </a:ext>
                  </a:extLst>
                </p14:cNvPr>
                <p14:cNvContentPartPr/>
                <p14:nvPr/>
              </p14:nvContentPartPr>
              <p14:xfrm>
                <a:off x="10989641" y="837885"/>
                <a:ext cx="130680" cy="115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004DE4A-D0AF-C191-F04E-7A153703552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0641" y="829245"/>
                  <a:ext cx="14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F268379-5E22-E9AD-184F-0BB64A941826}"/>
                    </a:ext>
                  </a:extLst>
                </p14:cNvPr>
                <p14:cNvContentPartPr/>
                <p14:nvPr/>
              </p14:nvContentPartPr>
              <p14:xfrm>
                <a:off x="10990721" y="859845"/>
                <a:ext cx="120600" cy="61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F268379-5E22-E9AD-184F-0BB64A9418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81721" y="850845"/>
                  <a:ext cx="138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F9D5050-C096-1FD7-DFC2-2AAC9B45FCEE}"/>
                    </a:ext>
                  </a:extLst>
                </p14:cNvPr>
                <p14:cNvContentPartPr/>
                <p14:nvPr/>
              </p14:nvContentPartPr>
              <p14:xfrm>
                <a:off x="11140481" y="925005"/>
                <a:ext cx="82800" cy="147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F9D5050-C096-1FD7-DFC2-2AAC9B45FCE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31841" y="916365"/>
                  <a:ext cx="10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0F8C146-AB7E-2A75-3DEB-AABE448B1B12}"/>
                    </a:ext>
                  </a:extLst>
                </p14:cNvPr>
                <p14:cNvContentPartPr/>
                <p14:nvPr/>
              </p14:nvContentPartPr>
              <p14:xfrm>
                <a:off x="11309681" y="884685"/>
                <a:ext cx="121680" cy="8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0F8C146-AB7E-2A75-3DEB-AABE448B1B1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01041" y="876045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B2C5291-53C7-B61C-E218-A5CBA8C6F333}"/>
                    </a:ext>
                  </a:extLst>
                </p14:cNvPr>
                <p14:cNvContentPartPr/>
                <p14:nvPr/>
              </p14:nvContentPartPr>
              <p14:xfrm>
                <a:off x="11320841" y="917085"/>
                <a:ext cx="139320" cy="17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B2C5291-53C7-B61C-E218-A5CBA8C6F33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11841" y="908085"/>
                  <a:ext cx="156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156EF70-4922-88F2-3A9F-892BA5FB1133}"/>
                    </a:ext>
                  </a:extLst>
                </p14:cNvPr>
                <p14:cNvContentPartPr/>
                <p14:nvPr/>
              </p14:nvContentPartPr>
              <p14:xfrm>
                <a:off x="11545121" y="829965"/>
                <a:ext cx="137160" cy="106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156EF70-4922-88F2-3A9F-892BA5FB113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36121" y="821325"/>
                  <a:ext cx="154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F042EAA-4B0A-6E8D-E24F-05986AFDC47D}"/>
                    </a:ext>
                  </a:extLst>
                </p14:cNvPr>
                <p14:cNvContentPartPr/>
                <p14:nvPr/>
              </p14:nvContentPartPr>
              <p14:xfrm>
                <a:off x="9644681" y="431445"/>
                <a:ext cx="966600" cy="36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F042EAA-4B0A-6E8D-E24F-05986AFDC4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35681" y="422805"/>
                  <a:ext cx="984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E75DADF-1F04-59E8-93BC-173C2CF0C4BD}"/>
                    </a:ext>
                  </a:extLst>
                </p14:cNvPr>
                <p14:cNvContentPartPr/>
                <p14:nvPr/>
              </p14:nvContentPartPr>
              <p14:xfrm>
                <a:off x="10932401" y="1239285"/>
                <a:ext cx="88560" cy="286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E75DADF-1F04-59E8-93BC-173C2CF0C4B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23401" y="1230645"/>
                  <a:ext cx="106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9B7E628-A309-4EE8-A3CB-5AC957039995}"/>
                    </a:ext>
                  </a:extLst>
                </p14:cNvPr>
                <p14:cNvContentPartPr/>
                <p14:nvPr/>
              </p14:nvContentPartPr>
              <p14:xfrm>
                <a:off x="11060561" y="1333965"/>
                <a:ext cx="121680" cy="132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9B7E628-A309-4EE8-A3CB-5AC95703999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51921" y="1324965"/>
                  <a:ext cx="139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9351D3B-8FC5-52B2-CFEE-4D17F5171293}"/>
                    </a:ext>
                  </a:extLst>
                </p14:cNvPr>
                <p14:cNvContentPartPr/>
                <p14:nvPr/>
              </p14:nvContentPartPr>
              <p14:xfrm>
                <a:off x="11302841" y="1255125"/>
                <a:ext cx="138960" cy="14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9351D3B-8FC5-52B2-CFEE-4D17F517129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94201" y="1246125"/>
                  <a:ext cx="156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D49067E-3DD1-2AF4-C29C-50D6D7B2D3EB}"/>
                    </a:ext>
                  </a:extLst>
                </p14:cNvPr>
                <p14:cNvContentPartPr/>
                <p14:nvPr/>
              </p14:nvContentPartPr>
              <p14:xfrm>
                <a:off x="11314361" y="1328925"/>
                <a:ext cx="126720" cy="14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D49067E-3DD1-2AF4-C29C-50D6D7B2D3E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05721" y="1320285"/>
                  <a:ext cx="144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789B09-F9EF-333E-FA47-8972BD5E2BF4}"/>
                    </a:ext>
                  </a:extLst>
                </p14:cNvPr>
                <p14:cNvContentPartPr/>
                <p14:nvPr/>
              </p14:nvContentPartPr>
              <p14:xfrm>
                <a:off x="11492201" y="1185645"/>
                <a:ext cx="169920" cy="199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789B09-F9EF-333E-FA47-8972BD5E2B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83561" y="1176645"/>
                  <a:ext cx="187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86B63C-8878-061E-529A-1902598F2500}"/>
                    </a:ext>
                  </a:extLst>
                </p14:cNvPr>
                <p14:cNvContentPartPr/>
                <p14:nvPr/>
              </p14:nvContentPartPr>
              <p14:xfrm>
                <a:off x="11712881" y="1196805"/>
                <a:ext cx="154440" cy="169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86B63C-8878-061E-529A-1902598F250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703881" y="1188165"/>
                  <a:ext cx="172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F152005-4B46-3B57-95E0-07B93E26D852}"/>
                    </a:ext>
                  </a:extLst>
                </p14:cNvPr>
                <p14:cNvContentPartPr/>
                <p14:nvPr/>
              </p14:nvContentPartPr>
              <p14:xfrm>
                <a:off x="8790401" y="331725"/>
                <a:ext cx="1939320" cy="152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F152005-4B46-3B57-95E0-07B93E26D8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81761" y="323085"/>
                  <a:ext cx="19569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6C7D2087-BCC4-7376-1C3B-52A547F05D03}"/>
                  </a:ext>
                </a:extLst>
              </p14:cNvPr>
              <p14:cNvContentPartPr/>
              <p14:nvPr/>
            </p14:nvContentPartPr>
            <p14:xfrm>
              <a:off x="2948321" y="2549325"/>
              <a:ext cx="237600" cy="4690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6C7D2087-BCC4-7376-1C3B-52A547F05D0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939681" y="2540325"/>
                <a:ext cx="2552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FB11FC6-429D-33E2-ECC4-57B25BBB53C3}"/>
                  </a:ext>
                </a:extLst>
              </p14:cNvPr>
              <p14:cNvContentPartPr/>
              <p14:nvPr/>
            </p14:nvContentPartPr>
            <p14:xfrm>
              <a:off x="5176361" y="336765"/>
              <a:ext cx="365400" cy="968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FB11FC6-429D-33E2-ECC4-57B25BBB53C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167361" y="328125"/>
                <a:ext cx="38304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F5A922F9-6D41-1FD5-606F-A64ADB9D598E}"/>
              </a:ext>
            </a:extLst>
          </p:cNvPr>
          <p:cNvGrpSpPr/>
          <p:nvPr/>
        </p:nvGrpSpPr>
        <p:grpSpPr>
          <a:xfrm>
            <a:off x="5275721" y="1460325"/>
            <a:ext cx="4455360" cy="859320"/>
            <a:chOff x="5275721" y="1460325"/>
            <a:chExt cx="4455360" cy="85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A78204F-8C9B-E079-7617-825CB1062A5B}"/>
                    </a:ext>
                  </a:extLst>
                </p14:cNvPr>
                <p14:cNvContentPartPr/>
                <p14:nvPr/>
              </p14:nvContentPartPr>
              <p14:xfrm>
                <a:off x="5275721" y="1685685"/>
                <a:ext cx="184320" cy="104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A78204F-8C9B-E079-7617-825CB1062A5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67081" y="1676685"/>
                  <a:ext cx="201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F8D3847-9B7F-21F3-5D64-BBA3E7553052}"/>
                    </a:ext>
                  </a:extLst>
                </p14:cNvPr>
                <p14:cNvContentPartPr/>
                <p14:nvPr/>
              </p14:nvContentPartPr>
              <p14:xfrm>
                <a:off x="5518361" y="1673805"/>
                <a:ext cx="10800" cy="117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F8D3847-9B7F-21F3-5D64-BBA3E755305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09361" y="1664805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2A0DE74-FE00-DAAF-BDB2-416AE4F6E49E}"/>
                    </a:ext>
                  </a:extLst>
                </p14:cNvPr>
                <p14:cNvContentPartPr/>
                <p14:nvPr/>
              </p14:nvContentPartPr>
              <p14:xfrm>
                <a:off x="5508281" y="1600365"/>
                <a:ext cx="12960" cy="11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2A0DE74-FE00-DAAF-BDB2-416AE4F6E49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499641" y="1591365"/>
                  <a:ext cx="3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61A83D7-9107-24E1-4709-5F00906DCA63}"/>
                    </a:ext>
                  </a:extLst>
                </p14:cNvPr>
                <p14:cNvContentPartPr/>
                <p14:nvPr/>
              </p14:nvContentPartPr>
              <p14:xfrm>
                <a:off x="5577041" y="1558245"/>
                <a:ext cx="317520" cy="203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61A83D7-9107-24E1-4709-5F00906DCA6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68401" y="1549605"/>
                  <a:ext cx="335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D46C73-B7B4-3628-8959-29C413ECEA51}"/>
                    </a:ext>
                  </a:extLst>
                </p14:cNvPr>
                <p14:cNvContentPartPr/>
                <p14:nvPr/>
              </p14:nvContentPartPr>
              <p14:xfrm>
                <a:off x="5948561" y="1606845"/>
                <a:ext cx="75600" cy="1702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D46C73-B7B4-3628-8959-29C413ECEA5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39561" y="1597845"/>
                  <a:ext cx="93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40BBD4-7084-C7F5-CF12-CEC62DFE5672}"/>
                    </a:ext>
                  </a:extLst>
                </p14:cNvPr>
                <p14:cNvContentPartPr/>
                <p14:nvPr/>
              </p14:nvContentPartPr>
              <p14:xfrm>
                <a:off x="6010841" y="1607925"/>
                <a:ext cx="121320" cy="277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40BBD4-7084-C7F5-CF12-CEC62DFE56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01841" y="1599285"/>
                  <a:ext cx="138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7CE05BB-7DFC-D27E-233F-AA8E42A7C8E7}"/>
                    </a:ext>
                  </a:extLst>
                </p14:cNvPr>
                <p14:cNvContentPartPr/>
                <p14:nvPr/>
              </p14:nvContentPartPr>
              <p14:xfrm>
                <a:off x="6170321" y="1593885"/>
                <a:ext cx="54360" cy="93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7CE05BB-7DFC-D27E-233F-AA8E42A7C8E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61321" y="1585245"/>
                  <a:ext cx="72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C3FDE6F-2F9F-A6E7-86A5-A419CF1CA840}"/>
                    </a:ext>
                  </a:extLst>
                </p14:cNvPr>
                <p14:cNvContentPartPr/>
                <p14:nvPr/>
              </p14:nvContentPartPr>
              <p14:xfrm>
                <a:off x="6205601" y="1532685"/>
                <a:ext cx="19800" cy="273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C3FDE6F-2F9F-A6E7-86A5-A419CF1CA84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96961" y="1523685"/>
                  <a:ext cx="37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060D7CA-17A5-8505-BD74-275E75964CC9}"/>
                    </a:ext>
                  </a:extLst>
                </p14:cNvPr>
                <p14:cNvContentPartPr/>
                <p14:nvPr/>
              </p14:nvContentPartPr>
              <p14:xfrm>
                <a:off x="6269681" y="1460325"/>
                <a:ext cx="203760" cy="179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060D7CA-17A5-8505-BD74-275E75964CC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260681" y="1451685"/>
                  <a:ext cx="221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9DEC4D4-D83A-40BD-3810-75CEC790C20A}"/>
                    </a:ext>
                  </a:extLst>
                </p14:cNvPr>
                <p14:cNvContentPartPr/>
                <p14:nvPr/>
              </p14:nvContentPartPr>
              <p14:xfrm>
                <a:off x="6619601" y="1465365"/>
                <a:ext cx="266760" cy="158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9DEC4D4-D83A-40BD-3810-75CEC790C2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10961" y="1456725"/>
                  <a:ext cx="284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B9D67D8-00B5-9659-B7CA-69D8EF5AFB09}"/>
                    </a:ext>
                  </a:extLst>
                </p14:cNvPr>
                <p14:cNvContentPartPr/>
                <p14:nvPr/>
              </p14:nvContentPartPr>
              <p14:xfrm>
                <a:off x="5493161" y="2054325"/>
                <a:ext cx="155160" cy="22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B9D67D8-00B5-9659-B7CA-69D8EF5AFB0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84521" y="2045325"/>
                  <a:ext cx="172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8F42471-3061-4A33-B5F9-43F64FFAF0F8}"/>
                    </a:ext>
                  </a:extLst>
                </p14:cNvPr>
                <p14:cNvContentPartPr/>
                <p14:nvPr/>
              </p14:nvContentPartPr>
              <p14:xfrm>
                <a:off x="5624561" y="1997805"/>
                <a:ext cx="71640" cy="144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8F42471-3061-4A33-B5F9-43F64FFAF0F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15561" y="1988805"/>
                  <a:ext cx="8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DA80CE0-932A-C7B5-7A9F-7DD132B8857B}"/>
                    </a:ext>
                  </a:extLst>
                </p14:cNvPr>
                <p14:cNvContentPartPr/>
                <p14:nvPr/>
              </p14:nvContentPartPr>
              <p14:xfrm>
                <a:off x="5755961" y="1949925"/>
                <a:ext cx="148680" cy="167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DA80CE0-932A-C7B5-7A9F-7DD132B8857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47321" y="1941285"/>
                  <a:ext cx="166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87E1778-19B1-D526-67F7-F3A682D2704D}"/>
                    </a:ext>
                  </a:extLst>
                </p14:cNvPr>
                <p14:cNvContentPartPr/>
                <p14:nvPr/>
              </p14:nvContentPartPr>
              <p14:xfrm>
                <a:off x="5941001" y="1931205"/>
                <a:ext cx="56160" cy="1494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87E1778-19B1-D526-67F7-F3A682D2704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32361" y="1922565"/>
                  <a:ext cx="73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AB7FFC6-2EC3-1474-7BEF-8F930F30396C}"/>
                    </a:ext>
                  </a:extLst>
                </p14:cNvPr>
                <p14:cNvContentPartPr/>
                <p14:nvPr/>
              </p14:nvContentPartPr>
              <p14:xfrm>
                <a:off x="6031001" y="1844085"/>
                <a:ext cx="262440" cy="238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AB7FFC6-2EC3-1474-7BEF-8F930F30396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022361" y="1835085"/>
                  <a:ext cx="280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DC5EBEE-A0D9-FBF3-CDBE-EB29713FC1F7}"/>
                    </a:ext>
                  </a:extLst>
                </p14:cNvPr>
                <p14:cNvContentPartPr/>
                <p14:nvPr/>
              </p14:nvContentPartPr>
              <p14:xfrm>
                <a:off x="6315761" y="1918965"/>
                <a:ext cx="98640" cy="118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DC5EBEE-A0D9-FBF3-CDBE-EB29713FC1F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07121" y="1910325"/>
                  <a:ext cx="116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19A6E26-5F9C-B571-C926-E80280C1A22D}"/>
                    </a:ext>
                  </a:extLst>
                </p14:cNvPr>
                <p14:cNvContentPartPr/>
                <p14:nvPr/>
              </p14:nvContentPartPr>
              <p14:xfrm>
                <a:off x="6437081" y="1893765"/>
                <a:ext cx="180360" cy="129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19A6E26-5F9C-B571-C926-E80280C1A22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28081" y="1885125"/>
                  <a:ext cx="19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99EEF79-D6EB-1D15-B0A2-DB4463C43DB7}"/>
                    </a:ext>
                  </a:extLst>
                </p14:cNvPr>
                <p14:cNvContentPartPr/>
                <p14:nvPr/>
              </p14:nvContentPartPr>
              <p14:xfrm>
                <a:off x="6594401" y="1786125"/>
                <a:ext cx="257760" cy="217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99EEF79-D6EB-1D15-B0A2-DB4463C43DB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85401" y="1777125"/>
                  <a:ext cx="27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2324001-A85E-2547-3435-30BF03E4B368}"/>
                    </a:ext>
                  </a:extLst>
                </p14:cNvPr>
                <p14:cNvContentPartPr/>
                <p14:nvPr/>
              </p14:nvContentPartPr>
              <p14:xfrm>
                <a:off x="6849281" y="1823565"/>
                <a:ext cx="27000" cy="49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2324001-A85E-2547-3435-30BF03E4B36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40641" y="1814925"/>
                  <a:ext cx="44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FA0F08B-0FE9-8094-FFB5-50D60E402C5C}"/>
                    </a:ext>
                  </a:extLst>
                </p14:cNvPr>
                <p14:cNvContentPartPr/>
                <p14:nvPr/>
              </p14:nvContentPartPr>
              <p14:xfrm>
                <a:off x="6871961" y="1854165"/>
                <a:ext cx="284400" cy="250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FA0F08B-0FE9-8094-FFB5-50D60E402C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63321" y="1845525"/>
                  <a:ext cx="302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2D5CBE-AF55-8788-A006-B9C9D05553C2}"/>
                    </a:ext>
                  </a:extLst>
                </p14:cNvPr>
                <p14:cNvContentPartPr/>
                <p14:nvPr/>
              </p14:nvContentPartPr>
              <p14:xfrm>
                <a:off x="7035041" y="1835445"/>
                <a:ext cx="231840" cy="136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2D5CBE-AF55-8788-A006-B9C9D05553C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26401" y="1826805"/>
                  <a:ext cx="249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8DA5B80-3547-665D-6C5C-683291F8DAE3}"/>
                    </a:ext>
                  </a:extLst>
                </p14:cNvPr>
                <p14:cNvContentPartPr/>
                <p14:nvPr/>
              </p14:nvContentPartPr>
              <p14:xfrm>
                <a:off x="6433121" y="1789725"/>
                <a:ext cx="135720" cy="33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8DA5B80-3547-665D-6C5C-683291F8DAE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24481" y="1781085"/>
                  <a:ext cx="153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054347D-13B3-DE48-EC3B-3531803C96C4}"/>
                    </a:ext>
                  </a:extLst>
                </p14:cNvPr>
                <p14:cNvContentPartPr/>
                <p14:nvPr/>
              </p14:nvContentPartPr>
              <p14:xfrm>
                <a:off x="7258961" y="1745085"/>
                <a:ext cx="226800" cy="365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054347D-13B3-DE48-EC3B-3531803C96C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50321" y="1736085"/>
                  <a:ext cx="244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F573E3-498D-D98C-D4DD-5414ADC196A5}"/>
                    </a:ext>
                  </a:extLst>
                </p14:cNvPr>
                <p14:cNvContentPartPr/>
                <p14:nvPr/>
              </p14:nvContentPartPr>
              <p14:xfrm>
                <a:off x="7522841" y="1825725"/>
                <a:ext cx="114480" cy="303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F573E3-498D-D98C-D4DD-5414ADC196A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13841" y="1816725"/>
                  <a:ext cx="132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81FD099-255B-CCA4-AE67-1B266D1B5C40}"/>
                    </a:ext>
                  </a:extLst>
                </p14:cNvPr>
                <p14:cNvContentPartPr/>
                <p14:nvPr/>
              </p14:nvContentPartPr>
              <p14:xfrm>
                <a:off x="7675121" y="1727445"/>
                <a:ext cx="396000" cy="214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81FD099-255B-CCA4-AE67-1B266D1B5C4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66481" y="1718445"/>
                  <a:ext cx="413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E4B42EE-7EA7-39C0-89D5-24CFBC099D59}"/>
                    </a:ext>
                  </a:extLst>
                </p14:cNvPr>
                <p14:cNvContentPartPr/>
                <p14:nvPr/>
              </p14:nvContentPartPr>
              <p14:xfrm>
                <a:off x="8098121" y="1782885"/>
                <a:ext cx="112680" cy="1137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E4B42EE-7EA7-39C0-89D5-24CFBC099D5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89481" y="1774245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9A562B5-FEF8-48AE-63E4-FE9778D27BCC}"/>
                    </a:ext>
                  </a:extLst>
                </p14:cNvPr>
                <p14:cNvContentPartPr/>
                <p14:nvPr/>
              </p14:nvContentPartPr>
              <p14:xfrm>
                <a:off x="8242841" y="1760925"/>
                <a:ext cx="130680" cy="117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9A562B5-FEF8-48AE-63E4-FE9778D27BC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33841" y="1752285"/>
                  <a:ext cx="148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FB82161-3372-267C-F0EA-831E5D1314C5}"/>
                    </a:ext>
                  </a:extLst>
                </p14:cNvPr>
                <p14:cNvContentPartPr/>
                <p14:nvPr/>
              </p14:nvContentPartPr>
              <p14:xfrm>
                <a:off x="8552441" y="1769565"/>
                <a:ext cx="296280" cy="118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FB82161-3372-267C-F0EA-831E5D1314C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543801" y="1760565"/>
                  <a:ext cx="31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0D10A9B-3A4C-59C9-0B4E-32CEBC44B6C6}"/>
                    </a:ext>
                  </a:extLst>
                </p14:cNvPr>
                <p14:cNvContentPartPr/>
                <p14:nvPr/>
              </p14:nvContentPartPr>
              <p14:xfrm>
                <a:off x="8875721" y="1774245"/>
                <a:ext cx="76680" cy="94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0D10A9B-3A4C-59C9-0B4E-32CEBC44B6C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67081" y="1765245"/>
                  <a:ext cx="94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586F71D-2F2E-F686-A581-3D7EBABF16D5}"/>
                    </a:ext>
                  </a:extLst>
                </p14:cNvPr>
                <p14:cNvContentPartPr/>
                <p14:nvPr/>
              </p14:nvContentPartPr>
              <p14:xfrm>
                <a:off x="9076601" y="1699005"/>
                <a:ext cx="317160" cy="145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586F71D-2F2E-F686-A581-3D7EBABF16D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67961" y="1690005"/>
                  <a:ext cx="334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756B140-506A-3DFC-203E-03C96AE19F08}"/>
                    </a:ext>
                  </a:extLst>
                </p14:cNvPr>
                <p14:cNvContentPartPr/>
                <p14:nvPr/>
              </p14:nvContentPartPr>
              <p14:xfrm>
                <a:off x="8041601" y="2070525"/>
                <a:ext cx="175320" cy="249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756B140-506A-3DFC-203E-03C96AE19F0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032601" y="2061525"/>
                  <a:ext cx="192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FB95B6A-E2F4-14AA-93C8-F84EF1BC02CA}"/>
                    </a:ext>
                  </a:extLst>
                </p14:cNvPr>
                <p14:cNvContentPartPr/>
                <p14:nvPr/>
              </p14:nvContentPartPr>
              <p14:xfrm>
                <a:off x="8238521" y="2170245"/>
                <a:ext cx="157320" cy="122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FB95B6A-E2F4-14AA-93C8-F84EF1BC02C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29521" y="2161245"/>
                  <a:ext cx="174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EF0BC96-3EC0-38AB-C062-C76AEEF2B03C}"/>
                    </a:ext>
                  </a:extLst>
                </p14:cNvPr>
                <p14:cNvContentPartPr/>
                <p14:nvPr/>
              </p14:nvContentPartPr>
              <p14:xfrm>
                <a:off x="8410241" y="2067645"/>
                <a:ext cx="143640" cy="219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EF0BC96-3EC0-38AB-C062-C76AEEF2B03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401601" y="2059005"/>
                  <a:ext cx="161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7430E2E-0604-8D07-6E6B-C5ED1B52E147}"/>
                    </a:ext>
                  </a:extLst>
                </p14:cNvPr>
                <p14:cNvContentPartPr/>
                <p14:nvPr/>
              </p14:nvContentPartPr>
              <p14:xfrm>
                <a:off x="8379281" y="2128845"/>
                <a:ext cx="98640" cy="8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7430E2E-0604-8D07-6E6B-C5ED1B52E14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70281" y="2119845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792A84B-EB4E-1DE3-8140-E79393DA25CB}"/>
                    </a:ext>
                  </a:extLst>
                </p14:cNvPr>
                <p14:cNvContentPartPr/>
                <p14:nvPr/>
              </p14:nvContentPartPr>
              <p14:xfrm>
                <a:off x="8591681" y="2178165"/>
                <a:ext cx="259200" cy="1076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792A84B-EB4E-1DE3-8140-E79393DA25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82681" y="2169165"/>
                  <a:ext cx="276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FE38A18-A206-B38D-2039-31689E9A4E14}"/>
                    </a:ext>
                  </a:extLst>
                </p14:cNvPr>
                <p14:cNvContentPartPr/>
                <p14:nvPr/>
              </p14:nvContentPartPr>
              <p14:xfrm>
                <a:off x="8893721" y="2039565"/>
                <a:ext cx="248760" cy="210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FE38A18-A206-B38D-2039-31689E9A4E1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84721" y="2030565"/>
                  <a:ext cx="266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F10F6B3-5A48-E4D7-EB7E-83A3E4EC5586}"/>
                    </a:ext>
                  </a:extLst>
                </p14:cNvPr>
                <p14:cNvContentPartPr/>
                <p14:nvPr/>
              </p14:nvContentPartPr>
              <p14:xfrm>
                <a:off x="9189281" y="2087805"/>
                <a:ext cx="541800" cy="151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F10F6B3-5A48-E4D7-EB7E-83A3E4EC558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180281" y="2079165"/>
                  <a:ext cx="55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F4604AF-2C6B-C490-CCE9-93E0E8E63287}"/>
                    </a:ext>
                  </a:extLst>
                </p14:cNvPr>
                <p14:cNvContentPartPr/>
                <p14:nvPr/>
              </p14:nvContentPartPr>
              <p14:xfrm>
                <a:off x="9623081" y="1977285"/>
                <a:ext cx="5400" cy="14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F4604AF-2C6B-C490-CCE9-93E0E8E6328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614441" y="1968285"/>
                  <a:ext cx="230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B9A6119-7D0F-4AB0-E8BE-0CD5E8F33CEB}"/>
                  </a:ext>
                </a:extLst>
              </p14:cNvPr>
              <p14:cNvContentPartPr/>
              <p14:nvPr/>
            </p14:nvContentPartPr>
            <p14:xfrm>
              <a:off x="8305841" y="2466525"/>
              <a:ext cx="79560" cy="939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B9A6119-7D0F-4AB0-E8BE-0CD5E8F33CE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296841" y="2457885"/>
                <a:ext cx="97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A610A7F-F13C-0D57-DE3C-FDCCFD254AB9}"/>
                  </a:ext>
                </a:extLst>
              </p14:cNvPr>
              <p14:cNvContentPartPr/>
              <p14:nvPr/>
            </p14:nvContentPartPr>
            <p14:xfrm>
              <a:off x="8471081" y="2564085"/>
              <a:ext cx="201600" cy="1303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A610A7F-F13C-0D57-DE3C-FDCCFD254AB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462081" y="2555085"/>
                <a:ext cx="219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EE621C17-848B-4ACE-89BA-ADA409896497}"/>
                  </a:ext>
                </a:extLst>
              </p14:cNvPr>
              <p14:cNvContentPartPr/>
              <p14:nvPr/>
            </p14:nvContentPartPr>
            <p14:xfrm>
              <a:off x="8713361" y="2510445"/>
              <a:ext cx="264240" cy="1641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EE621C17-848B-4ACE-89BA-ADA409896497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704721" y="2501445"/>
                <a:ext cx="2818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D78C4E7-D422-8047-A9D0-0464EC3C47E0}"/>
                  </a:ext>
                </a:extLst>
              </p14:cNvPr>
              <p14:cNvContentPartPr/>
              <p14:nvPr/>
            </p14:nvContentPartPr>
            <p14:xfrm>
              <a:off x="9163721" y="2545725"/>
              <a:ext cx="11160" cy="903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D78C4E7-D422-8047-A9D0-0464EC3C47E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155081" y="2537085"/>
                <a:ext cx="28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8C9DD66-5E33-7D62-B4C1-DAEF06B3026A}"/>
                  </a:ext>
                </a:extLst>
              </p14:cNvPr>
              <p14:cNvContentPartPr/>
              <p14:nvPr/>
            </p14:nvContentPartPr>
            <p14:xfrm>
              <a:off x="9166601" y="2503605"/>
              <a:ext cx="47160" cy="36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8C9DD66-5E33-7D62-B4C1-DAEF06B3026A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157601" y="2494965"/>
                <a:ext cx="64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66EEE5EF-5AAF-0B4D-A8E8-85B4CC11D15A}"/>
                  </a:ext>
                </a:extLst>
              </p14:cNvPr>
              <p14:cNvContentPartPr/>
              <p14:nvPr/>
            </p14:nvContentPartPr>
            <p14:xfrm>
              <a:off x="9280001" y="2517285"/>
              <a:ext cx="101880" cy="106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66EEE5EF-5AAF-0B4D-A8E8-85B4CC11D15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271001" y="2508285"/>
                <a:ext cx="119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C4EC6385-B627-5E0D-9C15-20F6FF0B6899}"/>
                  </a:ext>
                </a:extLst>
              </p14:cNvPr>
              <p14:cNvContentPartPr/>
              <p14:nvPr/>
            </p14:nvContentPartPr>
            <p14:xfrm>
              <a:off x="9377561" y="2371845"/>
              <a:ext cx="96480" cy="2242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C4EC6385-B627-5E0D-9C15-20F6FF0B689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368921" y="2363205"/>
                <a:ext cx="1141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B5E6E84-5563-6303-3DF4-1501BC4F1627}"/>
                  </a:ext>
                </a:extLst>
              </p14:cNvPr>
              <p14:cNvContentPartPr/>
              <p14:nvPr/>
            </p14:nvContentPartPr>
            <p14:xfrm>
              <a:off x="9550361" y="2498925"/>
              <a:ext cx="369720" cy="813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B5E6E84-5563-6303-3DF4-1501BC4F162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541361" y="2490285"/>
                <a:ext cx="387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2DCB5A7B-6EC1-3364-AED0-6F823C27862F}"/>
                  </a:ext>
                </a:extLst>
              </p14:cNvPr>
              <p14:cNvContentPartPr/>
              <p14:nvPr/>
            </p14:nvContentPartPr>
            <p14:xfrm>
              <a:off x="9979841" y="2474085"/>
              <a:ext cx="371160" cy="921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2DCB5A7B-6EC1-3364-AED0-6F823C27862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970841" y="2465445"/>
                <a:ext cx="3888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204405A-D49B-32B7-4309-7C3E9CAC3FFE}"/>
                  </a:ext>
                </a:extLst>
              </p14:cNvPr>
              <p14:cNvContentPartPr/>
              <p14:nvPr/>
            </p14:nvContentPartPr>
            <p14:xfrm>
              <a:off x="10476641" y="2365725"/>
              <a:ext cx="103320" cy="1533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204405A-D49B-32B7-4309-7C3E9CAC3FF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467641" y="2356725"/>
                <a:ext cx="1209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198BC018-87C8-7292-68DB-4F770C0F2B25}"/>
                  </a:ext>
                </a:extLst>
              </p14:cNvPr>
              <p14:cNvContentPartPr/>
              <p14:nvPr/>
            </p14:nvContentPartPr>
            <p14:xfrm>
              <a:off x="10632521" y="2427645"/>
              <a:ext cx="61920" cy="842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198BC018-87C8-7292-68DB-4F770C0F2B2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623521" y="2419005"/>
                <a:ext cx="795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C268F04-9021-A6CF-9589-3D836FE26174}"/>
                  </a:ext>
                </a:extLst>
              </p14:cNvPr>
              <p14:cNvContentPartPr/>
              <p14:nvPr/>
            </p14:nvContentPartPr>
            <p14:xfrm>
              <a:off x="10734761" y="2403525"/>
              <a:ext cx="88560" cy="1116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C268F04-9021-A6CF-9589-3D836FE26174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725761" y="2394885"/>
                <a:ext cx="106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6AFC2FA-C5EF-D408-B132-EFB40B906BD1}"/>
                  </a:ext>
                </a:extLst>
              </p14:cNvPr>
              <p14:cNvContentPartPr/>
              <p14:nvPr/>
            </p14:nvContentPartPr>
            <p14:xfrm>
              <a:off x="10837361" y="2361045"/>
              <a:ext cx="287640" cy="1555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6AFC2FA-C5EF-D408-B132-EFB40B906BD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828361" y="2352045"/>
                <a:ext cx="305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7455323A-2EB0-56CB-25FD-99EAD364DCD7}"/>
                  </a:ext>
                </a:extLst>
              </p14:cNvPr>
              <p14:cNvContentPartPr/>
              <p14:nvPr/>
            </p14:nvContentPartPr>
            <p14:xfrm>
              <a:off x="11125001" y="2245485"/>
              <a:ext cx="95040" cy="633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7455323A-2EB0-56CB-25FD-99EAD364DCD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116001" y="2236485"/>
                <a:ext cx="1126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41EC5AD-15A9-BB8F-ACEA-4736674E90DB}"/>
                  </a:ext>
                </a:extLst>
              </p14:cNvPr>
              <p14:cNvContentPartPr/>
              <p14:nvPr/>
            </p14:nvContentPartPr>
            <p14:xfrm>
              <a:off x="9434801" y="3697725"/>
              <a:ext cx="1283400" cy="2160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41EC5AD-15A9-BB8F-ACEA-4736674E90D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425801" y="3688725"/>
                <a:ext cx="1301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31C7AB97-3530-99D2-CDFF-E91DB6C48D16}"/>
                  </a:ext>
                </a:extLst>
              </p14:cNvPr>
              <p14:cNvContentPartPr/>
              <p14:nvPr/>
            </p14:nvContentPartPr>
            <p14:xfrm>
              <a:off x="11996201" y="3912285"/>
              <a:ext cx="145080" cy="1346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31C7AB97-3530-99D2-CDFF-E91DB6C48D1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987201" y="3903285"/>
                <a:ext cx="162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EFF3F8A8-D957-6968-E4BA-64722DDE3FAE}"/>
                  </a:ext>
                </a:extLst>
              </p14:cNvPr>
              <p14:cNvContentPartPr/>
              <p14:nvPr/>
            </p14:nvContentPartPr>
            <p14:xfrm>
              <a:off x="11148041" y="2759205"/>
              <a:ext cx="927720" cy="93744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EFF3F8A8-D957-6968-E4BA-64722DDE3FA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139041" y="2750565"/>
                <a:ext cx="94536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0C62F1DE-A227-2A22-A5AF-32F4949BEFED}"/>
                  </a:ext>
                </a:extLst>
              </p14:cNvPr>
              <p14:cNvContentPartPr/>
              <p14:nvPr/>
            </p14:nvContentPartPr>
            <p14:xfrm>
              <a:off x="2896841" y="4048005"/>
              <a:ext cx="351720" cy="41940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0C62F1DE-A227-2A22-A5AF-32F4949BEFE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887841" y="4039005"/>
                <a:ext cx="3693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AE40FBDD-4664-40CF-E051-61B3EEEC1E02}"/>
                  </a:ext>
                </a:extLst>
              </p14:cNvPr>
              <p14:cNvContentPartPr/>
              <p14:nvPr/>
            </p14:nvContentPartPr>
            <p14:xfrm>
              <a:off x="10043561" y="3051165"/>
              <a:ext cx="520920" cy="73368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AE40FBDD-4664-40CF-E051-61B3EEEC1E02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034561" y="3042165"/>
                <a:ext cx="53856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3C9BD03-35EF-60E6-02BF-D0D7058B0A12}"/>
                  </a:ext>
                </a:extLst>
              </p14:cNvPr>
              <p14:cNvContentPartPr/>
              <p14:nvPr/>
            </p14:nvContentPartPr>
            <p14:xfrm>
              <a:off x="8135201" y="3549765"/>
              <a:ext cx="514080" cy="72432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3C9BD03-35EF-60E6-02BF-D0D7058B0A1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126561" y="3540765"/>
                <a:ext cx="53172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E995EF9E-3EE9-AFA4-A061-5998632EAC31}"/>
                  </a:ext>
                </a:extLst>
              </p14:cNvPr>
              <p14:cNvContentPartPr/>
              <p14:nvPr/>
            </p14:nvContentPartPr>
            <p14:xfrm>
              <a:off x="10019801" y="3122445"/>
              <a:ext cx="570240" cy="70416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E995EF9E-3EE9-AFA4-A061-5998632EAC3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0011161" y="3113445"/>
                <a:ext cx="58788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2EDEADF1-4C8F-4042-A969-A5643377A1B5}"/>
                  </a:ext>
                </a:extLst>
              </p14:cNvPr>
              <p14:cNvContentPartPr/>
              <p14:nvPr/>
            </p14:nvContentPartPr>
            <p14:xfrm>
              <a:off x="8274161" y="3543285"/>
              <a:ext cx="292680" cy="32976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2EDEADF1-4C8F-4042-A969-A5643377A1B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8265161" y="3534645"/>
                <a:ext cx="31032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2" name="Gruppieren 631">
            <a:extLst>
              <a:ext uri="{FF2B5EF4-FFF2-40B4-BE49-F238E27FC236}">
                <a16:creationId xmlns:a16="http://schemas.microsoft.com/office/drawing/2014/main" id="{DC462D99-92D0-2A09-4028-B1D1CB158B9E}"/>
              </a:ext>
            </a:extLst>
          </p:cNvPr>
          <p:cNvGrpSpPr/>
          <p:nvPr/>
        </p:nvGrpSpPr>
        <p:grpSpPr>
          <a:xfrm>
            <a:off x="162641" y="862365"/>
            <a:ext cx="4824000" cy="2349720"/>
            <a:chOff x="162641" y="862365"/>
            <a:chExt cx="4824000" cy="23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A36FD6C-7451-355A-A310-24DBF7EDBAA3}"/>
                    </a:ext>
                  </a:extLst>
                </p14:cNvPr>
                <p14:cNvContentPartPr/>
                <p14:nvPr/>
              </p14:nvContentPartPr>
              <p14:xfrm>
                <a:off x="1523441" y="1318125"/>
                <a:ext cx="27360" cy="1441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A36FD6C-7451-355A-A310-24DBF7EDBAA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14441" y="1309485"/>
                  <a:ext cx="45000" cy="14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74FB91-CAA6-3024-A25A-28307AABB958}"/>
                    </a:ext>
                  </a:extLst>
                </p14:cNvPr>
                <p14:cNvContentPartPr/>
                <p14:nvPr/>
              </p14:nvContentPartPr>
              <p14:xfrm>
                <a:off x="1410041" y="2693685"/>
                <a:ext cx="2636280" cy="57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74FB91-CAA6-3024-A25A-28307AABB95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401401" y="2684685"/>
                  <a:ext cx="2653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0426623-B135-D59D-3DA3-E9CDDB3C0CEF}"/>
                    </a:ext>
                  </a:extLst>
                </p14:cNvPr>
                <p14:cNvContentPartPr/>
                <p14:nvPr/>
              </p14:nvContentPartPr>
              <p14:xfrm>
                <a:off x="4026521" y="2676405"/>
                <a:ext cx="134640" cy="184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0426623-B135-D59D-3DA3-E9CDDB3C0CE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17521" y="2667765"/>
                  <a:ext cx="152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4C47666-1A82-50CD-1C6F-D71370AE88A6}"/>
                    </a:ext>
                  </a:extLst>
                </p14:cNvPr>
                <p14:cNvContentPartPr/>
                <p14:nvPr/>
              </p14:nvContentPartPr>
              <p14:xfrm>
                <a:off x="1423721" y="1189965"/>
                <a:ext cx="190440" cy="186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4C47666-1A82-50CD-1C6F-D71370AE88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15081" y="1180965"/>
                  <a:ext cx="208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056E2E-0B46-9C60-D822-9CEF87BA9DE5}"/>
                    </a:ext>
                  </a:extLst>
                </p14:cNvPr>
                <p14:cNvContentPartPr/>
                <p14:nvPr/>
              </p14:nvContentPartPr>
              <p14:xfrm>
                <a:off x="1176761" y="1094565"/>
                <a:ext cx="92160" cy="239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056E2E-0B46-9C60-D822-9CEF87BA9DE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67761" y="1085565"/>
                  <a:ext cx="109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FE36148-EA0E-9266-079E-0EFA57788B6C}"/>
                    </a:ext>
                  </a:extLst>
                </p14:cNvPr>
                <p14:cNvContentPartPr/>
                <p14:nvPr/>
              </p14:nvContentPartPr>
              <p14:xfrm>
                <a:off x="3955241" y="2911845"/>
                <a:ext cx="158760" cy="152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FE36148-EA0E-9266-079E-0EFA57788B6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946241" y="2902845"/>
                  <a:ext cx="176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0A91C7E-26C1-8B95-0CFC-E72A3CB53159}"/>
                    </a:ext>
                  </a:extLst>
                </p14:cNvPr>
                <p14:cNvContentPartPr/>
                <p14:nvPr/>
              </p14:nvContentPartPr>
              <p14:xfrm>
                <a:off x="1586441" y="1594605"/>
                <a:ext cx="1513440" cy="1185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0A91C7E-26C1-8B95-0CFC-E72A3CB5315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77441" y="1585605"/>
                  <a:ext cx="1531080" cy="12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D7B13EC-FF50-6ECE-E852-C72BBED6EF12}"/>
                    </a:ext>
                  </a:extLst>
                </p14:cNvPr>
                <p14:cNvContentPartPr/>
                <p14:nvPr/>
              </p14:nvContentPartPr>
              <p14:xfrm>
                <a:off x="1172081" y="1531245"/>
                <a:ext cx="129960" cy="1580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D7B13EC-FF50-6ECE-E852-C72BBED6EF1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63081" y="1522605"/>
                  <a:ext cx="147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8C4FFD2-7DAD-9BB7-866E-F0D4160A9578}"/>
                    </a:ext>
                  </a:extLst>
                </p14:cNvPr>
                <p14:cNvContentPartPr/>
                <p14:nvPr/>
              </p14:nvContentPartPr>
              <p14:xfrm>
                <a:off x="1334801" y="1522965"/>
                <a:ext cx="112680" cy="158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8C4FFD2-7DAD-9BB7-866E-F0D4160A957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26161" y="1514325"/>
                  <a:ext cx="130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5264B42-4048-EBDF-A080-3522BD1B3805}"/>
                    </a:ext>
                  </a:extLst>
                </p14:cNvPr>
                <p14:cNvContentPartPr/>
                <p14:nvPr/>
              </p14:nvContentPartPr>
              <p14:xfrm>
                <a:off x="3001601" y="2800965"/>
                <a:ext cx="109080" cy="188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5264B42-4048-EBDF-A080-3522BD1B380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992961" y="2792325"/>
                  <a:ext cx="126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91DC657-F648-7D4A-65FC-87F3B79C22B9}"/>
                    </a:ext>
                  </a:extLst>
                </p14:cNvPr>
                <p14:cNvContentPartPr/>
                <p14:nvPr/>
              </p14:nvContentPartPr>
              <p14:xfrm>
                <a:off x="1649441" y="1393005"/>
                <a:ext cx="73440" cy="136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91DC657-F648-7D4A-65FC-87F3B79C22B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40441" y="1384005"/>
                  <a:ext cx="91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C932003-14DC-8D62-6FF4-5666AE6A0ED3}"/>
                    </a:ext>
                  </a:extLst>
                </p14:cNvPr>
                <p14:cNvContentPartPr/>
                <p14:nvPr/>
              </p14:nvContentPartPr>
              <p14:xfrm>
                <a:off x="1630001" y="1424685"/>
                <a:ext cx="119520" cy="147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C932003-14DC-8D62-6FF4-5666AE6A0ED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21361" y="1416045"/>
                  <a:ext cx="137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3E1AB9B-EDC1-9AA7-0528-F36772B74D64}"/>
                    </a:ext>
                  </a:extLst>
                </p14:cNvPr>
                <p14:cNvContentPartPr/>
                <p14:nvPr/>
              </p14:nvContentPartPr>
              <p14:xfrm>
                <a:off x="1822961" y="1207965"/>
                <a:ext cx="23760" cy="130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3E1AB9B-EDC1-9AA7-0528-F36772B74D6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813961" y="1199325"/>
                  <a:ext cx="4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DF8A3B1-6440-FCE3-D479-D4390BA21F4A}"/>
                    </a:ext>
                  </a:extLst>
                </p14:cNvPr>
                <p14:cNvContentPartPr/>
                <p14:nvPr/>
              </p14:nvContentPartPr>
              <p14:xfrm>
                <a:off x="1763921" y="1137765"/>
                <a:ext cx="181080" cy="135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DF8A3B1-6440-FCE3-D479-D4390BA21F4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755281" y="1129125"/>
                  <a:ext cx="198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18CA663-87DA-C509-BFDB-ADCB94EF5D71}"/>
                    </a:ext>
                  </a:extLst>
                </p14:cNvPr>
                <p14:cNvContentPartPr/>
                <p14:nvPr/>
              </p14:nvContentPartPr>
              <p14:xfrm>
                <a:off x="1934201" y="1131645"/>
                <a:ext cx="102960" cy="105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18CA663-87DA-C509-BFDB-ADCB94EF5D7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925561" y="1122645"/>
                  <a:ext cx="120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644F6F9-E5A1-7BCD-3E04-24350F0FC6F9}"/>
                    </a:ext>
                  </a:extLst>
                </p14:cNvPr>
                <p14:cNvContentPartPr/>
                <p14:nvPr/>
              </p14:nvContentPartPr>
              <p14:xfrm>
                <a:off x="2042921" y="1083765"/>
                <a:ext cx="28080" cy="112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644F6F9-E5A1-7BCD-3E04-24350F0FC6F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034281" y="1074765"/>
                  <a:ext cx="45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97C8156-8C53-322D-65D3-6A1DE73F2F05}"/>
                    </a:ext>
                  </a:extLst>
                </p14:cNvPr>
                <p14:cNvContentPartPr/>
                <p14:nvPr/>
              </p14:nvContentPartPr>
              <p14:xfrm>
                <a:off x="2000441" y="1071525"/>
                <a:ext cx="91440" cy="89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97C8156-8C53-322D-65D3-6A1DE73F2F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991441" y="1062885"/>
                  <a:ext cx="109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8C62349-899A-0B79-8990-825C67596489}"/>
                    </a:ext>
                  </a:extLst>
                </p14:cNvPr>
                <p14:cNvContentPartPr/>
                <p14:nvPr/>
              </p14:nvContentPartPr>
              <p14:xfrm>
                <a:off x="1554041" y="1615485"/>
                <a:ext cx="730440" cy="1140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8C62349-899A-0B79-8990-825C6759648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45041" y="1606485"/>
                  <a:ext cx="748080" cy="11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295083A-65BB-8F9A-FA8C-58B1C7F370E6}"/>
                    </a:ext>
                  </a:extLst>
                </p14:cNvPr>
                <p14:cNvContentPartPr/>
                <p14:nvPr/>
              </p14:nvContentPartPr>
              <p14:xfrm>
                <a:off x="2246681" y="2860005"/>
                <a:ext cx="86400" cy="158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295083A-65BB-8F9A-FA8C-58B1C7F370E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37681" y="2851005"/>
                  <a:ext cx="104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320087E-60C9-ED23-478A-993D1E4A31D9}"/>
                    </a:ext>
                  </a:extLst>
                </p14:cNvPr>
                <p14:cNvContentPartPr/>
                <p14:nvPr/>
              </p14:nvContentPartPr>
              <p14:xfrm>
                <a:off x="1708841" y="1604325"/>
                <a:ext cx="159840" cy="195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320087E-60C9-ED23-478A-993D1E4A31D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699841" y="1595685"/>
                  <a:ext cx="177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D556188-11C3-2432-5C22-FDEDA35B979D}"/>
                    </a:ext>
                  </a:extLst>
                </p14:cNvPr>
                <p14:cNvContentPartPr/>
                <p14:nvPr/>
              </p14:nvContentPartPr>
              <p14:xfrm>
                <a:off x="1939241" y="1422885"/>
                <a:ext cx="120600" cy="172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D556188-11C3-2432-5C22-FDEDA35B979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30601" y="1413885"/>
                  <a:ext cx="138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DED171F-ED44-6146-12C0-C466FA550332}"/>
                    </a:ext>
                  </a:extLst>
                </p14:cNvPr>
                <p14:cNvContentPartPr/>
                <p14:nvPr/>
              </p14:nvContentPartPr>
              <p14:xfrm>
                <a:off x="2064881" y="1366365"/>
                <a:ext cx="74160" cy="134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DED171F-ED44-6146-12C0-C466FA55033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56241" y="1357365"/>
                  <a:ext cx="91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6063412-7B7F-269E-A618-FD64B24E3709}"/>
                    </a:ext>
                  </a:extLst>
                </p14:cNvPr>
                <p14:cNvContentPartPr/>
                <p14:nvPr/>
              </p14:nvContentPartPr>
              <p14:xfrm>
                <a:off x="2085401" y="1444485"/>
                <a:ext cx="65520" cy="88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6063412-7B7F-269E-A618-FD64B24E370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076401" y="1435845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8441D4B-D44F-2B23-C52F-6BAEDDC56925}"/>
                    </a:ext>
                  </a:extLst>
                </p14:cNvPr>
                <p14:cNvContentPartPr/>
                <p14:nvPr/>
              </p14:nvContentPartPr>
              <p14:xfrm>
                <a:off x="1457201" y="2599005"/>
                <a:ext cx="145800" cy="29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8441D4B-D44F-2B23-C52F-6BAEDDC5692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48561" y="2590005"/>
                  <a:ext cx="163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A699A15-F499-E9AA-7DBD-0D3E0B925F90}"/>
                    </a:ext>
                  </a:extLst>
                </p14:cNvPr>
                <p14:cNvContentPartPr/>
                <p14:nvPr/>
              </p14:nvContentPartPr>
              <p14:xfrm>
                <a:off x="1242641" y="2554725"/>
                <a:ext cx="94320" cy="120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A699A15-F499-E9AA-7DBD-0D3E0B925F9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34001" y="2545725"/>
                  <a:ext cx="111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DEC9343-7E58-9254-D0C4-2A5B7AF31AFB}"/>
                    </a:ext>
                  </a:extLst>
                </p14:cNvPr>
                <p14:cNvContentPartPr/>
                <p14:nvPr/>
              </p14:nvContentPartPr>
              <p14:xfrm>
                <a:off x="1524521" y="2601885"/>
                <a:ext cx="40320" cy="17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DEC9343-7E58-9254-D0C4-2A5B7AF31AF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515521" y="2593245"/>
                  <a:ext cx="57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42D3CC3-D4A4-C650-8159-6EBA0DB32B5A}"/>
                    </a:ext>
                  </a:extLst>
                </p14:cNvPr>
                <p14:cNvContentPartPr/>
                <p14:nvPr/>
              </p14:nvContentPartPr>
              <p14:xfrm>
                <a:off x="1507241" y="1560765"/>
                <a:ext cx="673560" cy="1046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42D3CC3-D4A4-C650-8159-6EBA0DB32B5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98241" y="1551765"/>
                  <a:ext cx="691200" cy="10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ECB2844-462B-BABC-1A1E-4694CC5362F7}"/>
                    </a:ext>
                  </a:extLst>
                </p14:cNvPr>
                <p14:cNvContentPartPr/>
                <p14:nvPr/>
              </p14:nvContentPartPr>
              <p14:xfrm>
                <a:off x="2227961" y="1435845"/>
                <a:ext cx="89640" cy="187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ECB2844-462B-BABC-1A1E-4694CC5362F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219321" y="1426845"/>
                  <a:ext cx="107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CFD1427-37F2-698D-0217-1EA41C6D8E72}"/>
                    </a:ext>
                  </a:extLst>
                </p14:cNvPr>
                <p14:cNvContentPartPr/>
                <p14:nvPr/>
              </p14:nvContentPartPr>
              <p14:xfrm>
                <a:off x="2383121" y="1422525"/>
                <a:ext cx="104040" cy="159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CFD1427-37F2-698D-0217-1EA41C6D8E7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74121" y="1413885"/>
                  <a:ext cx="121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1023963-C6BE-5AEF-8927-30E4F4968E33}"/>
                    </a:ext>
                  </a:extLst>
                </p14:cNvPr>
                <p14:cNvContentPartPr/>
                <p14:nvPr/>
              </p14:nvContentPartPr>
              <p14:xfrm>
                <a:off x="2449361" y="1533405"/>
                <a:ext cx="46800" cy="42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1023963-C6BE-5AEF-8927-30E4F4968E3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40361" y="1524765"/>
                  <a:ext cx="64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6AE6482-F592-9EA5-8CA3-E3BCFFA3537B}"/>
                    </a:ext>
                  </a:extLst>
                </p14:cNvPr>
                <p14:cNvContentPartPr/>
                <p14:nvPr/>
              </p14:nvContentPartPr>
              <p14:xfrm>
                <a:off x="1842041" y="2193645"/>
                <a:ext cx="6480" cy="114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6AE6482-F592-9EA5-8CA3-E3BCFFA3537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833401" y="2185005"/>
                  <a:ext cx="24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EBFCEA7-5AF1-D283-1C94-A71D9CDC34EA}"/>
                    </a:ext>
                  </a:extLst>
                </p14:cNvPr>
                <p14:cNvContentPartPr/>
                <p14:nvPr/>
              </p14:nvContentPartPr>
              <p14:xfrm>
                <a:off x="1836281" y="2396325"/>
                <a:ext cx="5400" cy="115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EBFCEA7-5AF1-D283-1C94-A71D9CDC34E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827641" y="2387685"/>
                  <a:ext cx="2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A818CC3-5FCF-9B51-820B-479FD633EF6B}"/>
                    </a:ext>
                  </a:extLst>
                </p14:cNvPr>
                <p14:cNvContentPartPr/>
                <p14:nvPr/>
              </p14:nvContentPartPr>
              <p14:xfrm>
                <a:off x="1825841" y="2617005"/>
                <a:ext cx="14040" cy="87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A818CC3-5FCF-9B51-820B-479FD633EF6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17201" y="2608365"/>
                  <a:ext cx="31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F015568-C853-2C9F-C129-9BD7E45E830D}"/>
                    </a:ext>
                  </a:extLst>
                </p14:cNvPr>
                <p14:cNvContentPartPr/>
                <p14:nvPr/>
              </p14:nvContentPartPr>
              <p14:xfrm>
                <a:off x="1690481" y="2836605"/>
                <a:ext cx="135720" cy="165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F015568-C853-2C9F-C129-9BD7E45E830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81841" y="2827965"/>
                  <a:ext cx="15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1A231FF-BE3C-BCDB-96D6-0555805967E7}"/>
                    </a:ext>
                  </a:extLst>
                </p14:cNvPr>
                <p14:cNvContentPartPr/>
                <p14:nvPr/>
              </p14:nvContentPartPr>
              <p14:xfrm>
                <a:off x="1653041" y="3082485"/>
                <a:ext cx="111240" cy="20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1A231FF-BE3C-BCDB-96D6-0555805967E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44041" y="3073845"/>
                  <a:ext cx="12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D0111A9-6458-CDB9-F859-347C45D5421F}"/>
                    </a:ext>
                  </a:extLst>
                </p14:cNvPr>
                <p14:cNvContentPartPr/>
                <p14:nvPr/>
              </p14:nvContentPartPr>
              <p14:xfrm>
                <a:off x="1648361" y="3150885"/>
                <a:ext cx="112320" cy="24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D0111A9-6458-CDB9-F859-347C45D5421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39361" y="3141885"/>
                  <a:ext cx="12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BC705B0-7186-634C-7658-D036ED07E909}"/>
                    </a:ext>
                  </a:extLst>
                </p14:cNvPr>
                <p14:cNvContentPartPr/>
                <p14:nvPr/>
              </p14:nvContentPartPr>
              <p14:xfrm>
                <a:off x="1806041" y="3049365"/>
                <a:ext cx="77040" cy="137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BC705B0-7186-634C-7658-D036ED07E90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797401" y="3040365"/>
                  <a:ext cx="94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A470885-4716-DE91-05E3-620AE67E4E83}"/>
                    </a:ext>
                  </a:extLst>
                </p14:cNvPr>
                <p14:cNvContentPartPr/>
                <p14:nvPr/>
              </p14:nvContentPartPr>
              <p14:xfrm>
                <a:off x="1805681" y="3095085"/>
                <a:ext cx="81720" cy="50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A470885-4716-DE91-05E3-620AE67E4E8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796681" y="3086445"/>
                  <a:ext cx="99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921CD82-F51F-9854-473F-CD2ED5632D32}"/>
                    </a:ext>
                  </a:extLst>
                </p14:cNvPr>
                <p14:cNvContentPartPr/>
                <p14:nvPr/>
              </p14:nvContentPartPr>
              <p14:xfrm>
                <a:off x="1916561" y="3124245"/>
                <a:ext cx="112320" cy="87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921CD82-F51F-9854-473F-CD2ED5632D3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907561" y="3115605"/>
                  <a:ext cx="129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2B50FF-3815-6F75-A2B3-212BCD869E2E}"/>
                    </a:ext>
                  </a:extLst>
                </p14:cNvPr>
                <p14:cNvContentPartPr/>
                <p14:nvPr/>
              </p14:nvContentPartPr>
              <p14:xfrm>
                <a:off x="1839881" y="1793685"/>
                <a:ext cx="10800" cy="380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2B50FF-3815-6F75-A2B3-212BCD869E2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831241" y="1785045"/>
                  <a:ext cx="284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09D5B13-02B1-BC08-2F10-95F448279D6D}"/>
                    </a:ext>
                  </a:extLst>
                </p14:cNvPr>
                <p14:cNvContentPartPr/>
                <p14:nvPr/>
              </p14:nvContentPartPr>
              <p14:xfrm>
                <a:off x="1524521" y="1808085"/>
                <a:ext cx="311760" cy="28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09D5B13-02B1-BC08-2F10-95F448279D6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515521" y="1799085"/>
                  <a:ext cx="329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D5D773D-FAE2-A360-4813-F202BF43F2F1}"/>
                    </a:ext>
                  </a:extLst>
                </p14:cNvPr>
                <p14:cNvContentPartPr/>
                <p14:nvPr/>
              </p14:nvContentPartPr>
              <p14:xfrm>
                <a:off x="1153001" y="1832205"/>
                <a:ext cx="110520" cy="110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D5D773D-FAE2-A360-4813-F202BF43F2F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44001" y="1823205"/>
                  <a:ext cx="128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A930DE0-88AB-F0B7-5706-32E93FBB2F6A}"/>
                    </a:ext>
                  </a:extLst>
                </p14:cNvPr>
                <p14:cNvContentPartPr/>
                <p14:nvPr/>
              </p14:nvContentPartPr>
              <p14:xfrm>
                <a:off x="1329761" y="1816365"/>
                <a:ext cx="77760" cy="84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A930DE0-88AB-F0B7-5706-32E93FBB2F6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321121" y="1807725"/>
                  <a:ext cx="9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2F75D47-B424-86E2-2475-1A4A1809BD16}"/>
                    </a:ext>
                  </a:extLst>
                </p14:cNvPr>
                <p14:cNvContentPartPr/>
                <p14:nvPr/>
              </p14:nvContentPartPr>
              <p14:xfrm>
                <a:off x="755201" y="1853805"/>
                <a:ext cx="68400" cy="248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2F75D47-B424-86E2-2475-1A4A1809BD1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46561" y="1845165"/>
                  <a:ext cx="86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6D22742-D702-3550-18D9-FFDD0442520F}"/>
                    </a:ext>
                  </a:extLst>
                </p14:cNvPr>
                <p14:cNvContentPartPr/>
                <p14:nvPr/>
              </p14:nvContentPartPr>
              <p14:xfrm>
                <a:off x="899921" y="1870725"/>
                <a:ext cx="83160" cy="129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6D22742-D702-3550-18D9-FFDD0442520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1281" y="1862085"/>
                  <a:ext cx="100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9CA730-E54E-0EAD-1B11-2B6A1D3BCF6B}"/>
                    </a:ext>
                  </a:extLst>
                </p14:cNvPr>
                <p14:cNvContentPartPr/>
                <p14:nvPr/>
              </p14:nvContentPartPr>
              <p14:xfrm>
                <a:off x="997841" y="1841925"/>
                <a:ext cx="99720" cy="14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9CA730-E54E-0EAD-1B11-2B6A1D3BCF6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89201" y="1832925"/>
                  <a:ext cx="117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DB6BB2-980B-68EA-BA3F-C851345EAB70}"/>
                    </a:ext>
                  </a:extLst>
                </p14:cNvPr>
                <p14:cNvContentPartPr/>
                <p14:nvPr/>
              </p14:nvContentPartPr>
              <p14:xfrm>
                <a:off x="1010441" y="1885125"/>
                <a:ext cx="101880" cy="31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DB6BB2-980B-68EA-BA3F-C851345EAB7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1801" y="1876125"/>
                  <a:ext cx="11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AE76420-371B-F1EA-A082-7802D172A7DB}"/>
                    </a:ext>
                  </a:extLst>
                </p14:cNvPr>
                <p14:cNvContentPartPr/>
                <p14:nvPr/>
              </p14:nvContentPartPr>
              <p14:xfrm>
                <a:off x="1115921" y="1427565"/>
                <a:ext cx="499680" cy="3978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AE76420-371B-F1EA-A082-7802D172A7D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07281" y="1418565"/>
                  <a:ext cx="5173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DA8DD41-17AA-CE59-E6A3-45B01ACB29E7}"/>
                    </a:ext>
                  </a:extLst>
                </p14:cNvPr>
                <p14:cNvContentPartPr/>
                <p14:nvPr/>
              </p14:nvContentPartPr>
              <p14:xfrm>
                <a:off x="2918441" y="2565885"/>
                <a:ext cx="283680" cy="406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DA8DD41-17AA-CE59-E6A3-45B01ACB29E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909441" y="2557245"/>
                  <a:ext cx="3013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6F944F7-84DD-8BB2-2CC6-17AC21E9E0C4}"/>
                    </a:ext>
                  </a:extLst>
                </p14:cNvPr>
                <p14:cNvContentPartPr/>
                <p14:nvPr/>
              </p14:nvContentPartPr>
              <p14:xfrm>
                <a:off x="787601" y="1467525"/>
                <a:ext cx="133560" cy="69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6F944F7-84DD-8BB2-2CC6-17AC21E9E0C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8961" y="1458525"/>
                  <a:ext cx="151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B70CFB8-E56B-D65A-135D-61325D7AA3E4}"/>
                    </a:ext>
                  </a:extLst>
                </p14:cNvPr>
                <p14:cNvContentPartPr/>
                <p14:nvPr/>
              </p14:nvContentPartPr>
              <p14:xfrm>
                <a:off x="816401" y="1463925"/>
                <a:ext cx="157320" cy="150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B70CFB8-E56B-D65A-135D-61325D7AA3E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07401" y="1454925"/>
                  <a:ext cx="174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9F8C370-2C72-379C-CB41-226FC0D68874}"/>
                    </a:ext>
                  </a:extLst>
                </p14:cNvPr>
                <p14:cNvContentPartPr/>
                <p14:nvPr/>
              </p14:nvContentPartPr>
              <p14:xfrm>
                <a:off x="162641" y="1101765"/>
                <a:ext cx="70560" cy="225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9F8C370-2C72-379C-CB41-226FC0D6887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54001" y="1093125"/>
                  <a:ext cx="88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157AF99-C723-4822-1CE9-37C03FFBB4E7}"/>
                    </a:ext>
                  </a:extLst>
                </p14:cNvPr>
                <p14:cNvContentPartPr/>
                <p14:nvPr/>
              </p14:nvContentPartPr>
              <p14:xfrm>
                <a:off x="253361" y="1096005"/>
                <a:ext cx="57240" cy="69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157AF99-C723-4822-1CE9-37C03FFBB4E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4361" y="1087365"/>
                  <a:ext cx="74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970919D-6040-EB3A-B9B2-27CCD9B98F3F}"/>
                    </a:ext>
                  </a:extLst>
                </p14:cNvPr>
                <p14:cNvContentPartPr/>
                <p14:nvPr/>
              </p14:nvContentPartPr>
              <p14:xfrm>
                <a:off x="323201" y="1066845"/>
                <a:ext cx="34560" cy="61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970919D-6040-EB3A-B9B2-27CCD9B98F3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14201" y="1058205"/>
                  <a:ext cx="52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9E75073-07EA-695C-32E4-65EEE5F315FF}"/>
                    </a:ext>
                  </a:extLst>
                </p14:cNvPr>
                <p14:cNvContentPartPr/>
                <p14:nvPr/>
              </p14:nvContentPartPr>
              <p14:xfrm>
                <a:off x="348761" y="982245"/>
                <a:ext cx="130680" cy="132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9E75073-07EA-695C-32E4-65EEE5F315F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9761" y="973245"/>
                  <a:ext cx="148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82F6E77-3F26-9FCA-AB0D-0A81DAC71430}"/>
                    </a:ext>
                  </a:extLst>
                </p14:cNvPr>
                <p14:cNvContentPartPr/>
                <p14:nvPr/>
              </p14:nvContentPartPr>
              <p14:xfrm>
                <a:off x="485201" y="1011765"/>
                <a:ext cx="39960" cy="57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82F6E77-3F26-9FCA-AB0D-0A81DAC7143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76201" y="1003125"/>
                  <a:ext cx="57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A23DDB3-515A-CB1B-7866-33BED8588FED}"/>
                    </a:ext>
                  </a:extLst>
                </p14:cNvPr>
                <p14:cNvContentPartPr/>
                <p14:nvPr/>
              </p14:nvContentPartPr>
              <p14:xfrm>
                <a:off x="474761" y="918165"/>
                <a:ext cx="127440" cy="123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A23DDB3-515A-CB1B-7866-33BED8588FE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5761" y="909165"/>
                  <a:ext cx="145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7A54130-619E-2C24-89EE-0D96B8BD85FA}"/>
                    </a:ext>
                  </a:extLst>
                </p14:cNvPr>
                <p14:cNvContentPartPr/>
                <p14:nvPr/>
              </p14:nvContentPartPr>
              <p14:xfrm>
                <a:off x="619481" y="970725"/>
                <a:ext cx="19080" cy="29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7A54130-619E-2C24-89EE-0D96B8BD85F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0481" y="961725"/>
                  <a:ext cx="3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50DDDE-6A8B-4A91-6966-515081274E05}"/>
                    </a:ext>
                  </a:extLst>
                </p14:cNvPr>
                <p14:cNvContentPartPr/>
                <p14:nvPr/>
              </p14:nvContentPartPr>
              <p14:xfrm>
                <a:off x="644321" y="862365"/>
                <a:ext cx="97560" cy="144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50DDDE-6A8B-4A91-6966-515081274E0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35681" y="853725"/>
                  <a:ext cx="115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1A64FED-B3C9-4974-5E28-EE9240CFB3A3}"/>
                    </a:ext>
                  </a:extLst>
                </p14:cNvPr>
                <p14:cNvContentPartPr/>
                <p14:nvPr/>
              </p14:nvContentPartPr>
              <p14:xfrm>
                <a:off x="712721" y="877125"/>
                <a:ext cx="11160" cy="100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1A64FED-B3C9-4974-5E28-EE9240CFB3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721" y="868125"/>
                  <a:ext cx="28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ABB97E5-D716-064A-881A-E3B6ACC62487}"/>
                    </a:ext>
                  </a:extLst>
                </p14:cNvPr>
                <p14:cNvContentPartPr/>
                <p14:nvPr/>
              </p14:nvContentPartPr>
              <p14:xfrm>
                <a:off x="724601" y="887925"/>
                <a:ext cx="78480" cy="74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ABB97E5-D716-064A-881A-E3B6ACC6248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15601" y="878925"/>
                  <a:ext cx="96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FDBF10A-C5EC-C12E-6882-D9C8B9EB2E70}"/>
                    </a:ext>
                  </a:extLst>
                </p14:cNvPr>
                <p14:cNvContentPartPr/>
                <p14:nvPr/>
              </p14:nvContentPartPr>
              <p14:xfrm>
                <a:off x="887681" y="893685"/>
                <a:ext cx="42120" cy="30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FDBF10A-C5EC-C12E-6882-D9C8B9EB2E7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78681" y="884685"/>
                  <a:ext cx="5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A3DB0A4-99E5-E63E-2621-BA4B483F4344}"/>
                    </a:ext>
                  </a:extLst>
                </p14:cNvPr>
                <p14:cNvContentPartPr/>
                <p14:nvPr/>
              </p14:nvContentPartPr>
              <p14:xfrm>
                <a:off x="437681" y="1283565"/>
                <a:ext cx="35640" cy="122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A3DB0A4-99E5-E63E-2621-BA4B483F434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28681" y="1274925"/>
                  <a:ext cx="53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C752AF-0A1D-AEC9-16D9-08BC787FBF1B}"/>
                    </a:ext>
                  </a:extLst>
                </p14:cNvPr>
                <p14:cNvContentPartPr/>
                <p14:nvPr/>
              </p14:nvContentPartPr>
              <p14:xfrm>
                <a:off x="364241" y="1199685"/>
                <a:ext cx="135000" cy="159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C752AF-0A1D-AEC9-16D9-08BC787FBF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55601" y="1190685"/>
                  <a:ext cx="15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4EE7B7-960E-9DA3-44EF-BEC9DDFC0FAA}"/>
                    </a:ext>
                  </a:extLst>
                </p14:cNvPr>
                <p14:cNvContentPartPr/>
                <p14:nvPr/>
              </p14:nvContentPartPr>
              <p14:xfrm>
                <a:off x="521921" y="1202205"/>
                <a:ext cx="181440" cy="133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4EE7B7-960E-9DA3-44EF-BEC9DDFC0FA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13281" y="1193205"/>
                  <a:ext cx="199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F765A9F-66D2-BDDD-6DAE-FDE9F702B0CC}"/>
                    </a:ext>
                  </a:extLst>
                </p14:cNvPr>
                <p14:cNvContentPartPr/>
                <p14:nvPr/>
              </p14:nvContentPartPr>
              <p14:xfrm>
                <a:off x="668081" y="1124445"/>
                <a:ext cx="164880" cy="135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F765A9F-66D2-BDDD-6DAE-FDE9F702B0C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59441" y="1115445"/>
                  <a:ext cx="182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B3267A9-BB5F-4986-0D3E-FB512FA29566}"/>
                    </a:ext>
                  </a:extLst>
                </p14:cNvPr>
                <p14:cNvContentPartPr/>
                <p14:nvPr/>
              </p14:nvContentPartPr>
              <p14:xfrm>
                <a:off x="395561" y="1245405"/>
                <a:ext cx="556920" cy="324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B3267A9-BB5F-4986-0D3E-FB512FA2956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86561" y="1236765"/>
                  <a:ext cx="5745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A9B7AB7-359A-5E97-D2FF-0C7C4F845107}"/>
                    </a:ext>
                  </a:extLst>
                </p14:cNvPr>
                <p14:cNvContentPartPr/>
                <p14:nvPr/>
              </p14:nvContentPartPr>
              <p14:xfrm>
                <a:off x="3212201" y="2254845"/>
                <a:ext cx="188280" cy="2988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A9B7AB7-359A-5E97-D2FF-0C7C4F84510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03201" y="2245845"/>
                  <a:ext cx="205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23C448F-B9CC-34B8-116F-30036F3183D7}"/>
                    </a:ext>
                  </a:extLst>
                </p14:cNvPr>
                <p14:cNvContentPartPr/>
                <p14:nvPr/>
              </p14:nvContentPartPr>
              <p14:xfrm>
                <a:off x="3149561" y="2411445"/>
                <a:ext cx="181800" cy="185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23C448F-B9CC-34B8-116F-30036F3183D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140561" y="2402805"/>
                  <a:ext cx="199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77D3EF9-6CF2-D662-3304-641A3EA37AAF}"/>
                    </a:ext>
                  </a:extLst>
                </p14:cNvPr>
                <p14:cNvContentPartPr/>
                <p14:nvPr/>
              </p14:nvContentPartPr>
              <p14:xfrm>
                <a:off x="3437561" y="1950285"/>
                <a:ext cx="140040" cy="248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77D3EF9-6CF2-D662-3304-641A3EA37AA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428561" y="1941645"/>
                  <a:ext cx="157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63A5056-2C2E-E079-3A27-E8C1D83AA086}"/>
                    </a:ext>
                  </a:extLst>
                </p14:cNvPr>
                <p14:cNvContentPartPr/>
                <p14:nvPr/>
              </p14:nvContentPartPr>
              <p14:xfrm>
                <a:off x="3621161" y="2054325"/>
                <a:ext cx="72360" cy="94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63A5056-2C2E-E079-3A27-E8C1D83AA08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12521" y="2045325"/>
                  <a:ext cx="90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7D8E969-E477-6C53-C9CF-ADBE9B841B2D}"/>
                    </a:ext>
                  </a:extLst>
                </p14:cNvPr>
                <p14:cNvContentPartPr/>
                <p14:nvPr/>
              </p14:nvContentPartPr>
              <p14:xfrm>
                <a:off x="3713321" y="1839405"/>
                <a:ext cx="243360" cy="249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7D8E969-E477-6C53-C9CF-ADBE9B841B2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04321" y="1830765"/>
                  <a:ext cx="261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63BE953-59FA-A079-8F7E-5B7E3A2BB459}"/>
                    </a:ext>
                  </a:extLst>
                </p14:cNvPr>
                <p14:cNvContentPartPr/>
                <p14:nvPr/>
              </p14:nvContentPartPr>
              <p14:xfrm>
                <a:off x="3939401" y="1855245"/>
                <a:ext cx="1800" cy="122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63BE953-59FA-A079-8F7E-5B7E3A2BB45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30761" y="1846605"/>
                  <a:ext cx="1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2FA0320-FF36-9119-DCE3-8AD3EB742DE8}"/>
                    </a:ext>
                  </a:extLst>
                </p14:cNvPr>
                <p14:cNvContentPartPr/>
                <p14:nvPr/>
              </p14:nvContentPartPr>
              <p14:xfrm>
                <a:off x="3978281" y="1864245"/>
                <a:ext cx="333720" cy="315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2FA0320-FF36-9119-DCE3-8AD3EB742DE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969281" y="1855245"/>
                  <a:ext cx="351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E45A70B-9E0A-E54D-1ED6-4CDB998544B0}"/>
                    </a:ext>
                  </a:extLst>
                </p14:cNvPr>
                <p14:cNvContentPartPr/>
                <p14:nvPr/>
              </p14:nvContentPartPr>
              <p14:xfrm>
                <a:off x="4341161" y="1810605"/>
                <a:ext cx="77040" cy="108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E45A70B-9E0A-E54D-1ED6-4CDB998544B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332521" y="1801605"/>
                  <a:ext cx="94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B642F11-8B7A-9251-F0E8-F386CAD56F2C}"/>
                    </a:ext>
                  </a:extLst>
                </p14:cNvPr>
                <p14:cNvContentPartPr/>
                <p14:nvPr/>
              </p14:nvContentPartPr>
              <p14:xfrm>
                <a:off x="4437641" y="1797645"/>
                <a:ext cx="169200" cy="69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B642F11-8B7A-9251-F0E8-F386CAD56F2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429001" y="1788645"/>
                  <a:ext cx="18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A3AA67E-D637-5010-F1BA-D0383148450A}"/>
                    </a:ext>
                  </a:extLst>
                </p14:cNvPr>
                <p14:cNvContentPartPr/>
                <p14:nvPr/>
              </p14:nvContentPartPr>
              <p14:xfrm>
                <a:off x="4651481" y="1676325"/>
                <a:ext cx="335160" cy="2660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A3AA67E-D637-5010-F1BA-D0383148450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642481" y="1667685"/>
                  <a:ext cx="352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BA37D84-6840-DA24-0D22-0DDDA67C03F5}"/>
                    </a:ext>
                  </a:extLst>
                </p14:cNvPr>
                <p14:cNvContentPartPr/>
                <p14:nvPr/>
              </p14:nvContentPartPr>
              <p14:xfrm>
                <a:off x="3612521" y="2034165"/>
                <a:ext cx="91080" cy="140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BA37D84-6840-DA24-0D22-0DDDA67C03F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603881" y="2025165"/>
                  <a:ext cx="108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4BE04CC-C902-A6C7-3F89-25AF39B03BC9}"/>
                    </a:ext>
                  </a:extLst>
                </p14:cNvPr>
                <p14:cNvContentPartPr/>
                <p14:nvPr/>
              </p14:nvContentPartPr>
              <p14:xfrm>
                <a:off x="3590561" y="1913565"/>
                <a:ext cx="66240" cy="67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4BE04CC-C902-A6C7-3F89-25AF39B03BC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581561" y="1904565"/>
                  <a:ext cx="83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5F81282-1F7D-102C-23E7-C0DA3D102EB0}"/>
                    </a:ext>
                  </a:extLst>
                </p14:cNvPr>
                <p14:cNvContentPartPr/>
                <p14:nvPr/>
              </p14:nvContentPartPr>
              <p14:xfrm>
                <a:off x="2937881" y="2649765"/>
                <a:ext cx="253080" cy="406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5F81282-1F7D-102C-23E7-C0DA3D102EB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29241" y="2641125"/>
                  <a:ext cx="2707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9AAB329-5AA4-0C67-7D28-C9AF3C5CC7D1}"/>
                    </a:ext>
                  </a:extLst>
                </p14:cNvPr>
                <p14:cNvContentPartPr/>
                <p14:nvPr/>
              </p14:nvContentPartPr>
              <p14:xfrm>
                <a:off x="1482041" y="2745525"/>
                <a:ext cx="128160" cy="4222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9AAB329-5AA4-0C67-7D28-C9AF3C5CC7D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73041" y="2736885"/>
                  <a:ext cx="1458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053B3F6-8171-FDB9-F5DE-BD9BD6BBDC5D}"/>
                    </a:ext>
                  </a:extLst>
                </p14:cNvPr>
                <p14:cNvContentPartPr/>
                <p14:nvPr/>
              </p14:nvContentPartPr>
              <p14:xfrm>
                <a:off x="2137601" y="1229565"/>
                <a:ext cx="453960" cy="5850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053B3F6-8171-FDB9-F5DE-BD9BD6BBDC5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128961" y="1220925"/>
                  <a:ext cx="471600" cy="6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6" name="Gruppieren 635">
            <a:extLst>
              <a:ext uri="{FF2B5EF4-FFF2-40B4-BE49-F238E27FC236}">
                <a16:creationId xmlns:a16="http://schemas.microsoft.com/office/drawing/2014/main" id="{C0FA43DF-AA86-2813-2232-9ED6C1B07A43}"/>
              </a:ext>
            </a:extLst>
          </p:cNvPr>
          <p:cNvGrpSpPr/>
          <p:nvPr/>
        </p:nvGrpSpPr>
        <p:grpSpPr>
          <a:xfrm>
            <a:off x="214841" y="3524565"/>
            <a:ext cx="8333640" cy="3150720"/>
            <a:chOff x="214841" y="3524565"/>
            <a:chExt cx="8333640" cy="31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E2A4116-EFD8-AA09-BFB5-5597E38E9170}"/>
                    </a:ext>
                  </a:extLst>
                </p14:cNvPr>
                <p14:cNvContentPartPr/>
                <p14:nvPr/>
              </p14:nvContentPartPr>
              <p14:xfrm>
                <a:off x="6997961" y="3652365"/>
                <a:ext cx="140400" cy="2552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E2A4116-EFD8-AA09-BFB5-5597E38E917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988961" y="3643365"/>
                  <a:ext cx="158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10A90DA-E381-B3D3-10D2-687B37C50274}"/>
                    </a:ext>
                  </a:extLst>
                </p14:cNvPr>
                <p14:cNvContentPartPr/>
                <p14:nvPr/>
              </p14:nvContentPartPr>
              <p14:xfrm>
                <a:off x="7187321" y="3697005"/>
                <a:ext cx="15840" cy="1731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10A90DA-E381-B3D3-10D2-687B37C5027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178681" y="3688365"/>
                  <a:ext cx="33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32BD6C0E-ED52-FD74-6C8F-B59353A046A2}"/>
                    </a:ext>
                  </a:extLst>
                </p14:cNvPr>
                <p14:cNvContentPartPr/>
                <p14:nvPr/>
              </p14:nvContentPartPr>
              <p14:xfrm>
                <a:off x="7184801" y="3695565"/>
                <a:ext cx="110880" cy="70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32BD6C0E-ED52-FD74-6C8F-B59353A046A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175801" y="3686565"/>
                  <a:ext cx="128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A59031E-B5CD-2348-A526-7E57673EEB8D}"/>
                    </a:ext>
                  </a:extLst>
                </p14:cNvPr>
                <p14:cNvContentPartPr/>
                <p14:nvPr/>
              </p14:nvContentPartPr>
              <p14:xfrm>
                <a:off x="7170401" y="3862605"/>
                <a:ext cx="120600" cy="14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A59031E-B5CD-2348-A526-7E57673EEB8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61761" y="3853965"/>
                  <a:ext cx="138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1F028FD-4F33-8968-D463-BC18837230E9}"/>
                    </a:ext>
                  </a:extLst>
                </p14:cNvPr>
                <p14:cNvContentPartPr/>
                <p14:nvPr/>
              </p14:nvContentPartPr>
              <p14:xfrm>
                <a:off x="7361201" y="3765765"/>
                <a:ext cx="157680" cy="234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1F028FD-4F33-8968-D463-BC18837230E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352201" y="3757125"/>
                  <a:ext cx="175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8FC6021-006C-A233-EF5F-233A124311A9}"/>
                    </a:ext>
                  </a:extLst>
                </p14:cNvPr>
                <p14:cNvContentPartPr/>
                <p14:nvPr/>
              </p14:nvContentPartPr>
              <p14:xfrm>
                <a:off x="7361561" y="3820485"/>
                <a:ext cx="148680" cy="111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8FC6021-006C-A233-EF5F-233A124311A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352921" y="3811485"/>
                  <a:ext cx="166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073318A-9473-2618-43D4-504B64C0B7F7}"/>
                    </a:ext>
                  </a:extLst>
                </p14:cNvPr>
                <p14:cNvContentPartPr/>
                <p14:nvPr/>
              </p14:nvContentPartPr>
              <p14:xfrm>
                <a:off x="7578281" y="3684405"/>
                <a:ext cx="14400" cy="1450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073318A-9473-2618-43D4-504B64C0B7F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569641" y="3675765"/>
                  <a:ext cx="32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107AA6E-3161-9D3C-7C9C-C7736BFFC412}"/>
                    </a:ext>
                  </a:extLst>
                </p14:cNvPr>
                <p14:cNvContentPartPr/>
                <p14:nvPr/>
              </p14:nvContentPartPr>
              <p14:xfrm>
                <a:off x="7564601" y="3688725"/>
                <a:ext cx="121680" cy="79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107AA6E-3161-9D3C-7C9C-C7736BFFC41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555961" y="3679725"/>
                  <a:ext cx="139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CF66EB9A-4F73-0BCB-E2D3-B1742613EA3F}"/>
                    </a:ext>
                  </a:extLst>
                </p14:cNvPr>
                <p14:cNvContentPartPr/>
                <p14:nvPr/>
              </p14:nvContentPartPr>
              <p14:xfrm>
                <a:off x="7559201" y="3804285"/>
                <a:ext cx="142560" cy="66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CF66EB9A-4F73-0BCB-E2D3-B1742613EA3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550201" y="3795645"/>
                  <a:ext cx="160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B6B3D43-0C04-7E45-7D0F-3703071E4A5B}"/>
                    </a:ext>
                  </a:extLst>
                </p14:cNvPr>
                <p14:cNvContentPartPr/>
                <p14:nvPr/>
              </p14:nvContentPartPr>
              <p14:xfrm>
                <a:off x="7726601" y="3608085"/>
                <a:ext cx="92880" cy="218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B6B3D43-0C04-7E45-7D0F-3703071E4A5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717961" y="3599085"/>
                  <a:ext cx="110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DE2AC39-B8A2-DC62-1F4E-BC7C39867921}"/>
                    </a:ext>
                  </a:extLst>
                </p14:cNvPr>
                <p14:cNvContentPartPr/>
                <p14:nvPr/>
              </p14:nvContentPartPr>
              <p14:xfrm>
                <a:off x="7815161" y="3679005"/>
                <a:ext cx="113760" cy="1512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DE2AC39-B8A2-DC62-1F4E-BC7C3986792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806521" y="3670005"/>
                  <a:ext cx="13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DB6962B-904F-0768-1763-C75A114D1785}"/>
                    </a:ext>
                  </a:extLst>
                </p14:cNvPr>
                <p14:cNvContentPartPr/>
                <p14:nvPr/>
              </p14:nvContentPartPr>
              <p14:xfrm>
                <a:off x="7905881" y="3636525"/>
                <a:ext cx="92520" cy="2340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DB6962B-904F-0768-1763-C75A114D178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896881" y="3627885"/>
                  <a:ext cx="110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AFD8868-AEAA-FF73-AA85-0D8C7BDB02BF}"/>
                    </a:ext>
                  </a:extLst>
                </p14:cNvPr>
                <p14:cNvContentPartPr/>
                <p14:nvPr/>
              </p14:nvContentPartPr>
              <p14:xfrm>
                <a:off x="8090201" y="3749565"/>
                <a:ext cx="126720" cy="460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AFD8868-AEAA-FF73-AA85-0D8C7BDB02B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081201" y="3740925"/>
                  <a:ext cx="144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A5276A3-608F-EB5D-0E08-7FDD9A1ED2F0}"/>
                    </a:ext>
                  </a:extLst>
                </p14:cNvPr>
                <p14:cNvContentPartPr/>
                <p14:nvPr/>
              </p14:nvContentPartPr>
              <p14:xfrm>
                <a:off x="8089121" y="3834165"/>
                <a:ext cx="145080" cy="144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A5276A3-608F-EB5D-0E08-7FDD9A1ED2F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080121" y="3825165"/>
                  <a:ext cx="162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E518F3C-E036-CAF4-81EA-C0FCAC0FD089}"/>
                    </a:ext>
                  </a:extLst>
                </p14:cNvPr>
                <p14:cNvContentPartPr/>
                <p14:nvPr/>
              </p14:nvContentPartPr>
              <p14:xfrm>
                <a:off x="8368121" y="3613845"/>
                <a:ext cx="135000" cy="1620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E518F3C-E036-CAF4-81EA-C0FCAC0FD08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59121" y="3604845"/>
                  <a:ext cx="152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4370DC7-6FD5-DB2A-A78B-250A51A84B35}"/>
                    </a:ext>
                  </a:extLst>
                </p14:cNvPr>
                <p14:cNvContentPartPr/>
                <p14:nvPr/>
              </p14:nvContentPartPr>
              <p14:xfrm>
                <a:off x="8257601" y="3841725"/>
                <a:ext cx="253440" cy="388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4370DC7-6FD5-DB2A-A78B-250A51A84B3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248601" y="3833085"/>
                  <a:ext cx="271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C9549B8-3DAD-2804-2EAF-BFC9CD4E0AD6}"/>
                    </a:ext>
                  </a:extLst>
                </p14:cNvPr>
                <p14:cNvContentPartPr/>
                <p14:nvPr/>
              </p14:nvContentPartPr>
              <p14:xfrm>
                <a:off x="8223401" y="3880605"/>
                <a:ext cx="325080" cy="259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C9549B8-3DAD-2804-2EAF-BFC9CD4E0AD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214761" y="3871605"/>
                  <a:ext cx="342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ACD4B41-4231-DA17-1AB3-AEA3E19E40B7}"/>
                    </a:ext>
                  </a:extLst>
                </p14:cNvPr>
                <p14:cNvContentPartPr/>
                <p14:nvPr/>
              </p14:nvContentPartPr>
              <p14:xfrm>
                <a:off x="8341841" y="3989325"/>
                <a:ext cx="150120" cy="1634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ACD4B41-4231-DA17-1AB3-AEA3E19E40B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332841" y="3980685"/>
                  <a:ext cx="167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D96EE2-8F8C-4AE0-5A4D-D4CD1F8C17C6}"/>
                    </a:ext>
                  </a:extLst>
                </p14:cNvPr>
                <p14:cNvContentPartPr/>
                <p14:nvPr/>
              </p14:nvContentPartPr>
              <p14:xfrm>
                <a:off x="290081" y="3683325"/>
                <a:ext cx="51480" cy="1656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D96EE2-8F8C-4AE0-5A4D-D4CD1F8C17C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81081" y="3674685"/>
                  <a:ext cx="69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ED2116A-FBE7-B412-D2F8-37BCBD1D5410}"/>
                    </a:ext>
                  </a:extLst>
                </p14:cNvPr>
                <p14:cNvContentPartPr/>
                <p14:nvPr/>
              </p14:nvContentPartPr>
              <p14:xfrm>
                <a:off x="214841" y="3636525"/>
                <a:ext cx="176760" cy="43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ED2116A-FBE7-B412-D2F8-37BCBD1D541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05841" y="3627885"/>
                  <a:ext cx="194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5F96B47-C042-F8D2-5BC5-8237B92BB8F1}"/>
                    </a:ext>
                  </a:extLst>
                </p14:cNvPr>
                <p14:cNvContentPartPr/>
                <p14:nvPr/>
              </p14:nvContentPartPr>
              <p14:xfrm>
                <a:off x="431921" y="3581085"/>
                <a:ext cx="178920" cy="2361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5F96B47-C042-F8D2-5BC5-8237B92BB8F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23281" y="3572085"/>
                  <a:ext cx="196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F5F5D1-7E36-70AE-FCB3-87E6B4058E1C}"/>
                    </a:ext>
                  </a:extLst>
                </p14:cNvPr>
                <p14:cNvContentPartPr/>
                <p14:nvPr/>
              </p14:nvContentPartPr>
              <p14:xfrm>
                <a:off x="513641" y="3708165"/>
                <a:ext cx="104040" cy="561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F5F5D1-7E36-70AE-FCB3-87E6B4058E1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05001" y="3699165"/>
                  <a:ext cx="121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F9009FB3-E721-ADAA-A318-6B71E32AA082}"/>
                    </a:ext>
                  </a:extLst>
                </p14:cNvPr>
                <p14:cNvContentPartPr/>
                <p14:nvPr/>
              </p14:nvContentPartPr>
              <p14:xfrm>
                <a:off x="676721" y="3668925"/>
                <a:ext cx="288360" cy="1821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F9009FB3-E721-ADAA-A318-6B71E32AA08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7721" y="3660285"/>
                  <a:ext cx="306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F7F3BA7-2FBE-2B7B-A8F0-D3FD73BA1173}"/>
                    </a:ext>
                  </a:extLst>
                </p14:cNvPr>
                <p14:cNvContentPartPr/>
                <p14:nvPr/>
              </p14:nvContentPartPr>
              <p14:xfrm>
                <a:off x="874001" y="3775125"/>
                <a:ext cx="83160" cy="20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F7F3BA7-2FBE-2B7B-A8F0-D3FD73BA117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65361" y="3766485"/>
                  <a:ext cx="100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C7E0AD5-3380-8A0A-86DB-FB9D548C1BA7}"/>
                    </a:ext>
                  </a:extLst>
                </p14:cNvPr>
                <p14:cNvContentPartPr/>
                <p14:nvPr/>
              </p14:nvContentPartPr>
              <p14:xfrm>
                <a:off x="1123841" y="3555165"/>
                <a:ext cx="141120" cy="1490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C7E0AD5-3380-8A0A-86DB-FB9D548C1BA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14841" y="3546165"/>
                  <a:ext cx="158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74EB5F1-F935-1C47-6268-5601A0CC02AF}"/>
                    </a:ext>
                  </a:extLst>
                </p14:cNvPr>
                <p14:cNvContentPartPr/>
                <p14:nvPr/>
              </p14:nvContentPartPr>
              <p14:xfrm>
                <a:off x="1292681" y="3524565"/>
                <a:ext cx="73800" cy="1461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74EB5F1-F935-1C47-6268-5601A0CC02A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283681" y="3515925"/>
                  <a:ext cx="9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11A2FE2-9D0A-FB9F-6D47-1CAF5E0E3CFB}"/>
                    </a:ext>
                  </a:extLst>
                </p14:cNvPr>
                <p14:cNvContentPartPr/>
                <p14:nvPr/>
              </p14:nvContentPartPr>
              <p14:xfrm>
                <a:off x="1138241" y="3738765"/>
                <a:ext cx="251640" cy="40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11A2FE2-9D0A-FB9F-6D47-1CAF5E0E3CF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29241" y="3729765"/>
                  <a:ext cx="269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73B40FB-1C17-4A17-06FC-C7B4EAA329ED}"/>
                    </a:ext>
                  </a:extLst>
                </p14:cNvPr>
                <p14:cNvContentPartPr/>
                <p14:nvPr/>
              </p14:nvContentPartPr>
              <p14:xfrm>
                <a:off x="1137881" y="3814725"/>
                <a:ext cx="237600" cy="2394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73B40FB-1C17-4A17-06FC-C7B4EAA329E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29241" y="3806085"/>
                  <a:ext cx="255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90050F7-C8D0-0373-0B33-5C784632DBFC}"/>
                    </a:ext>
                  </a:extLst>
                </p14:cNvPr>
                <p14:cNvContentPartPr/>
                <p14:nvPr/>
              </p14:nvContentPartPr>
              <p14:xfrm>
                <a:off x="1216361" y="3935685"/>
                <a:ext cx="133560" cy="1587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90050F7-C8D0-0373-0B33-5C784632DBF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207721" y="3927045"/>
                  <a:ext cx="15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3332EB2-799D-2072-1B1C-891B666EAD43}"/>
                    </a:ext>
                  </a:extLst>
                </p14:cNvPr>
                <p14:cNvContentPartPr/>
                <p14:nvPr/>
              </p14:nvContentPartPr>
              <p14:xfrm>
                <a:off x="1506161" y="3774045"/>
                <a:ext cx="14400" cy="25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3332EB2-799D-2072-1B1C-891B666EAD4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497521" y="3765405"/>
                  <a:ext cx="32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F091EEE-FCA7-1714-971C-141F850CCEA1}"/>
                    </a:ext>
                  </a:extLst>
                </p14:cNvPr>
                <p14:cNvContentPartPr/>
                <p14:nvPr/>
              </p14:nvContentPartPr>
              <p14:xfrm>
                <a:off x="1649801" y="3707445"/>
                <a:ext cx="112680" cy="1512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F091EEE-FCA7-1714-971C-141F850CCE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641161" y="3698445"/>
                  <a:ext cx="130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CAF6E96-BC6A-A6A3-4DEB-C3851C8D0D34}"/>
                    </a:ext>
                  </a:extLst>
                </p14:cNvPr>
                <p14:cNvContentPartPr/>
                <p14:nvPr/>
              </p14:nvContentPartPr>
              <p14:xfrm>
                <a:off x="1653401" y="3717885"/>
                <a:ext cx="141120" cy="103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CAF6E96-BC6A-A6A3-4DEB-C3851C8D0D3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644761" y="3708885"/>
                  <a:ext cx="158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2D17B45-9313-C28C-51FD-E1D085EF7C6C}"/>
                    </a:ext>
                  </a:extLst>
                </p14:cNvPr>
                <p14:cNvContentPartPr/>
                <p14:nvPr/>
              </p14:nvContentPartPr>
              <p14:xfrm>
                <a:off x="945281" y="4116765"/>
                <a:ext cx="867240" cy="40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2D17B45-9313-C28C-51FD-E1D085EF7C6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6641" y="4107765"/>
                  <a:ext cx="884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095ADEC-AC2B-3748-15AB-F030B444FFC5}"/>
                    </a:ext>
                  </a:extLst>
                </p14:cNvPr>
                <p14:cNvContentPartPr/>
                <p14:nvPr/>
              </p14:nvContentPartPr>
              <p14:xfrm>
                <a:off x="1058321" y="4275885"/>
                <a:ext cx="111240" cy="168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095ADEC-AC2B-3748-15AB-F030B444FFC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49321" y="4266885"/>
                  <a:ext cx="128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845087C-0FDF-01B2-9FBA-DFC5C6FDC519}"/>
                    </a:ext>
                  </a:extLst>
                </p14:cNvPr>
                <p14:cNvContentPartPr/>
                <p14:nvPr/>
              </p14:nvContentPartPr>
              <p14:xfrm>
                <a:off x="1200161" y="4307205"/>
                <a:ext cx="86400" cy="146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845087C-0FDF-01B2-9FBA-DFC5C6FDC51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91521" y="4298565"/>
                  <a:ext cx="104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E73647C-CB8F-B81A-776D-E5A182398D64}"/>
                    </a:ext>
                  </a:extLst>
                </p14:cNvPr>
                <p14:cNvContentPartPr/>
                <p14:nvPr/>
              </p14:nvContentPartPr>
              <p14:xfrm>
                <a:off x="1355321" y="4255005"/>
                <a:ext cx="246240" cy="2332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E73647C-CB8F-B81A-776D-E5A182398D6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346681" y="4246005"/>
                  <a:ext cx="263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B8F2A4E-334C-B6B4-418E-99442976C697}"/>
                    </a:ext>
                  </a:extLst>
                </p14:cNvPr>
                <p14:cNvContentPartPr/>
                <p14:nvPr/>
              </p14:nvContentPartPr>
              <p14:xfrm>
                <a:off x="1460081" y="4362645"/>
                <a:ext cx="114480" cy="1112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B8F2A4E-334C-B6B4-418E-99442976C69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451441" y="4353645"/>
                  <a:ext cx="13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0B5CB83-C348-376E-034B-3BE45134EC41}"/>
                    </a:ext>
                  </a:extLst>
                </p14:cNvPr>
                <p14:cNvContentPartPr/>
                <p14:nvPr/>
              </p14:nvContentPartPr>
              <p14:xfrm>
                <a:off x="2004401" y="3757485"/>
                <a:ext cx="88920" cy="169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0B5CB83-C348-376E-034B-3BE45134EC4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995761" y="3748485"/>
                  <a:ext cx="106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0C3F08A-21F5-C281-5827-8CDE1EE26378}"/>
                    </a:ext>
                  </a:extLst>
                </p14:cNvPr>
                <p14:cNvContentPartPr/>
                <p14:nvPr/>
              </p14:nvContentPartPr>
              <p14:xfrm>
                <a:off x="2260361" y="3677205"/>
                <a:ext cx="144360" cy="1814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0C3F08A-21F5-C281-5827-8CDE1EE2637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251361" y="3668565"/>
                  <a:ext cx="162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D32DECC-A69E-1A4C-7169-0A849C660081}"/>
                    </a:ext>
                  </a:extLst>
                </p14:cNvPr>
                <p14:cNvContentPartPr/>
                <p14:nvPr/>
              </p14:nvContentPartPr>
              <p14:xfrm>
                <a:off x="2517041" y="3766125"/>
                <a:ext cx="93960" cy="19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D32DECC-A69E-1A4C-7169-0A849C66008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508041" y="3757485"/>
                  <a:ext cx="111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1E64C8F-84AF-4AAE-41F7-F7759E72812B}"/>
                    </a:ext>
                  </a:extLst>
                </p14:cNvPr>
                <p14:cNvContentPartPr/>
                <p14:nvPr/>
              </p14:nvContentPartPr>
              <p14:xfrm>
                <a:off x="2744921" y="3661725"/>
                <a:ext cx="68760" cy="169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1E64C8F-84AF-4AAE-41F7-F7759E72812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735921" y="3652725"/>
                  <a:ext cx="86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F657D53F-8A76-3806-31EC-F381DA89B914}"/>
                    </a:ext>
                  </a:extLst>
                </p14:cNvPr>
                <p14:cNvContentPartPr/>
                <p14:nvPr/>
              </p14:nvContentPartPr>
              <p14:xfrm>
                <a:off x="2893241" y="3715365"/>
                <a:ext cx="81000" cy="115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F657D53F-8A76-3806-31EC-F381DA89B91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884601" y="3706365"/>
                  <a:ext cx="98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148EA9F-1472-8C30-88D4-8F7B9EA64C38}"/>
                    </a:ext>
                  </a:extLst>
                </p14:cNvPr>
                <p14:cNvContentPartPr/>
                <p14:nvPr/>
              </p14:nvContentPartPr>
              <p14:xfrm>
                <a:off x="2880281" y="3736965"/>
                <a:ext cx="296640" cy="73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148EA9F-1472-8C30-88D4-8F7B9EA64C3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871641" y="3728325"/>
                  <a:ext cx="314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40DE121-C51C-1B0C-5B2A-7A28DD41840B}"/>
                    </a:ext>
                  </a:extLst>
                </p14:cNvPr>
                <p14:cNvContentPartPr/>
                <p14:nvPr/>
              </p14:nvContentPartPr>
              <p14:xfrm>
                <a:off x="3231281" y="3664965"/>
                <a:ext cx="127440" cy="203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40DE121-C51C-1B0C-5B2A-7A28DD41840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222641" y="3656325"/>
                  <a:ext cx="145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F751DDB-7259-81F7-0B23-9D748A98401E}"/>
                    </a:ext>
                  </a:extLst>
                </p14:cNvPr>
                <p14:cNvContentPartPr/>
                <p14:nvPr/>
              </p14:nvContentPartPr>
              <p14:xfrm>
                <a:off x="3443321" y="3703125"/>
                <a:ext cx="104400" cy="1530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F751DDB-7259-81F7-0B23-9D748A98401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434321" y="3694485"/>
                  <a:ext cx="122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9BEC8CF-7EFD-34EB-E6FF-85FAEC47D0C6}"/>
                    </a:ext>
                  </a:extLst>
                </p14:cNvPr>
                <p14:cNvContentPartPr/>
                <p14:nvPr/>
              </p14:nvContentPartPr>
              <p14:xfrm>
                <a:off x="3464201" y="3699165"/>
                <a:ext cx="111240" cy="1137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9BEC8CF-7EFD-34EB-E6FF-85FAEC47D0C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455201" y="3690165"/>
                  <a:ext cx="128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EF10DE0-1CB9-8F0A-887D-CB6D7B28A02A}"/>
                    </a:ext>
                  </a:extLst>
                </p14:cNvPr>
                <p14:cNvContentPartPr/>
                <p14:nvPr/>
              </p14:nvContentPartPr>
              <p14:xfrm>
                <a:off x="3554561" y="3615645"/>
                <a:ext cx="136440" cy="96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EF10DE0-1CB9-8F0A-887D-CB6D7B28A02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545921" y="3607005"/>
                  <a:ext cx="154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6B1BEB2-FF4B-E012-EB6F-358BCB556B5E}"/>
                    </a:ext>
                  </a:extLst>
                </p14:cNvPr>
                <p14:cNvContentPartPr/>
                <p14:nvPr/>
              </p14:nvContentPartPr>
              <p14:xfrm>
                <a:off x="3779201" y="3801765"/>
                <a:ext cx="113400" cy="100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6B1BEB2-FF4B-E012-EB6F-358BCB556B5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770201" y="3792765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2BED93B-E1C3-F0DF-E446-9B0C89091A53}"/>
                    </a:ext>
                  </a:extLst>
                </p14:cNvPr>
                <p14:cNvContentPartPr/>
                <p14:nvPr/>
              </p14:nvContentPartPr>
              <p14:xfrm>
                <a:off x="3782081" y="3848925"/>
                <a:ext cx="110160" cy="14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2BED93B-E1C3-F0DF-E446-9B0C89091A5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773441" y="3840285"/>
                  <a:ext cx="127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D2B5822-EBB0-224A-3653-044108B86687}"/>
                    </a:ext>
                  </a:extLst>
                </p14:cNvPr>
                <p14:cNvContentPartPr/>
                <p14:nvPr/>
              </p14:nvContentPartPr>
              <p14:xfrm>
                <a:off x="3940481" y="3729765"/>
                <a:ext cx="68040" cy="1519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D2B5822-EBB0-224A-3653-044108B8668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931841" y="3721125"/>
                  <a:ext cx="85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1989C51-D5D1-CBE3-41E3-F8679107C27F}"/>
                    </a:ext>
                  </a:extLst>
                </p14:cNvPr>
                <p14:cNvContentPartPr/>
                <p14:nvPr/>
              </p14:nvContentPartPr>
              <p14:xfrm>
                <a:off x="4187441" y="3696285"/>
                <a:ext cx="137520" cy="2185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1989C51-D5D1-CBE3-41E3-F8679107C27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178801" y="3687285"/>
                  <a:ext cx="15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C15B917-761F-AFCB-65EA-DC7FA31E9F3F}"/>
                    </a:ext>
                  </a:extLst>
                </p14:cNvPr>
                <p14:cNvContentPartPr/>
                <p14:nvPr/>
              </p14:nvContentPartPr>
              <p14:xfrm>
                <a:off x="4373201" y="3715365"/>
                <a:ext cx="43200" cy="137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C15B917-761F-AFCB-65EA-DC7FA31E9F3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364561" y="3706365"/>
                  <a:ext cx="60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D4A3FEB-90D9-C478-E1F2-50FD1089F5C0}"/>
                    </a:ext>
                  </a:extLst>
                </p14:cNvPr>
                <p14:cNvContentPartPr/>
                <p14:nvPr/>
              </p14:nvContentPartPr>
              <p14:xfrm>
                <a:off x="4393001" y="3705285"/>
                <a:ext cx="138960" cy="788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D4A3FEB-90D9-C478-E1F2-50FD1089F5C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84361" y="3696645"/>
                  <a:ext cx="156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BA5437C-312F-D72E-5C67-F8EFC5BA8933}"/>
                    </a:ext>
                  </a:extLst>
                </p14:cNvPr>
                <p14:cNvContentPartPr/>
                <p14:nvPr/>
              </p14:nvContentPartPr>
              <p14:xfrm>
                <a:off x="4363481" y="3774045"/>
                <a:ext cx="299160" cy="111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BA5437C-312F-D72E-5C67-F8EFC5BA893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354481" y="3765405"/>
                  <a:ext cx="31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139A841-2DD2-C12D-6824-493230FBF74B}"/>
                    </a:ext>
                  </a:extLst>
                </p14:cNvPr>
                <p14:cNvContentPartPr/>
                <p14:nvPr/>
              </p14:nvContentPartPr>
              <p14:xfrm>
                <a:off x="4564001" y="3835965"/>
                <a:ext cx="91440" cy="19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139A841-2DD2-C12D-6824-493230FBF74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555001" y="3827325"/>
                  <a:ext cx="10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1CE286C-617D-C6CB-7C0F-D650ED0063A7}"/>
                    </a:ext>
                  </a:extLst>
                </p14:cNvPr>
                <p14:cNvContentPartPr/>
                <p14:nvPr/>
              </p14:nvContentPartPr>
              <p14:xfrm>
                <a:off x="4771721" y="3703125"/>
                <a:ext cx="153360" cy="181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1CE286C-617D-C6CB-7C0F-D650ED0063A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762721" y="3694125"/>
                  <a:ext cx="17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6844962-E451-D7D6-1EB3-84F06757B4C0}"/>
                    </a:ext>
                  </a:extLst>
                </p14:cNvPr>
                <p14:cNvContentPartPr/>
                <p14:nvPr/>
              </p14:nvContentPartPr>
              <p14:xfrm>
                <a:off x="4966841" y="3686205"/>
                <a:ext cx="122760" cy="1814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6844962-E451-D7D6-1EB3-84F06757B4C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957841" y="3677205"/>
                  <a:ext cx="140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7521A04-401B-945F-8C4C-312D7571CBE9}"/>
                    </a:ext>
                  </a:extLst>
                </p14:cNvPr>
                <p14:cNvContentPartPr/>
                <p14:nvPr/>
              </p14:nvContentPartPr>
              <p14:xfrm>
                <a:off x="2050841" y="4200645"/>
                <a:ext cx="158760" cy="432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7521A04-401B-945F-8C4C-312D7571CBE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042201" y="4191645"/>
                  <a:ext cx="176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6D4CEE5-6570-2B01-25B6-4420651B0AFC}"/>
                    </a:ext>
                  </a:extLst>
                </p14:cNvPr>
                <p14:cNvContentPartPr/>
                <p14:nvPr/>
              </p14:nvContentPartPr>
              <p14:xfrm>
                <a:off x="2069201" y="4298925"/>
                <a:ext cx="135720" cy="212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6D4CEE5-6570-2B01-25B6-4420651B0AF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060201" y="4290285"/>
                  <a:ext cx="153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E76EB82-4D59-94C4-7ADD-9D859C7D6A92}"/>
                    </a:ext>
                  </a:extLst>
                </p14:cNvPr>
                <p14:cNvContentPartPr/>
                <p14:nvPr/>
              </p14:nvContentPartPr>
              <p14:xfrm>
                <a:off x="2245241" y="4147005"/>
                <a:ext cx="141480" cy="2210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E76EB82-4D59-94C4-7ADD-9D859C7D6A9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236241" y="4138005"/>
                  <a:ext cx="159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0E13782-38C6-FA1A-26A9-E8EEC48C2A71}"/>
                    </a:ext>
                  </a:extLst>
                </p14:cNvPr>
                <p14:cNvContentPartPr/>
                <p14:nvPr/>
              </p14:nvContentPartPr>
              <p14:xfrm>
                <a:off x="2166401" y="4187685"/>
                <a:ext cx="31680" cy="165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0E13782-38C6-FA1A-26A9-E8EEC48C2A7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157761" y="4178685"/>
                  <a:ext cx="4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37A716C-3BBF-9BA3-36F6-031E9E24396F}"/>
                    </a:ext>
                  </a:extLst>
                </p14:cNvPr>
                <p14:cNvContentPartPr/>
                <p14:nvPr/>
              </p14:nvContentPartPr>
              <p14:xfrm>
                <a:off x="2737361" y="4070325"/>
                <a:ext cx="175680" cy="3002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37A716C-3BBF-9BA3-36F6-031E9E24396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28361" y="4061325"/>
                  <a:ext cx="193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EFB601D-E7F1-EBAC-C2AF-BD1D9BAECF02}"/>
                    </a:ext>
                  </a:extLst>
                </p14:cNvPr>
                <p14:cNvContentPartPr/>
                <p14:nvPr/>
              </p14:nvContentPartPr>
              <p14:xfrm>
                <a:off x="2981441" y="4083285"/>
                <a:ext cx="276480" cy="2811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EFB601D-E7F1-EBAC-C2AF-BD1D9BAECF0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972441" y="4074645"/>
                  <a:ext cx="294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F5B0D60-61CC-F73C-8D57-5DCA255425F0}"/>
                    </a:ext>
                  </a:extLst>
                </p14:cNvPr>
                <p14:cNvContentPartPr/>
                <p14:nvPr/>
              </p14:nvContentPartPr>
              <p14:xfrm>
                <a:off x="2922401" y="4010925"/>
                <a:ext cx="314280" cy="730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F5B0D60-61CC-F73C-8D57-5DCA255425F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913761" y="4002285"/>
                  <a:ext cx="331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B2865F2-25B4-1578-123C-EA28A52AFFFF}"/>
                    </a:ext>
                  </a:extLst>
                </p14:cNvPr>
                <p14:cNvContentPartPr/>
                <p14:nvPr/>
              </p14:nvContentPartPr>
              <p14:xfrm>
                <a:off x="2981081" y="3905805"/>
                <a:ext cx="124560" cy="763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B2865F2-25B4-1578-123C-EA28A52AFFF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972081" y="3897165"/>
                  <a:ext cx="142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75F3863-8B62-5BB2-39E4-E224183B97FD}"/>
                    </a:ext>
                  </a:extLst>
                </p14:cNvPr>
                <p14:cNvContentPartPr/>
                <p14:nvPr/>
              </p14:nvContentPartPr>
              <p14:xfrm>
                <a:off x="3078641" y="4198125"/>
                <a:ext cx="110160" cy="1540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75F3863-8B62-5BB2-39E4-E224183B97F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070001" y="4189125"/>
                  <a:ext cx="12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62FFDAB-97EE-CDF1-13AF-A3BF00CAC797}"/>
                    </a:ext>
                  </a:extLst>
                </p14:cNvPr>
                <p14:cNvContentPartPr/>
                <p14:nvPr/>
              </p14:nvContentPartPr>
              <p14:xfrm>
                <a:off x="3088721" y="4212525"/>
                <a:ext cx="126720" cy="1263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62FFDAB-97EE-CDF1-13AF-A3BF00CAC79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079721" y="4203885"/>
                  <a:ext cx="144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4346C9B-D98B-8F09-5B44-5C81581EA7B2}"/>
                    </a:ext>
                  </a:extLst>
                </p14:cNvPr>
                <p14:cNvContentPartPr/>
                <p14:nvPr/>
              </p14:nvContentPartPr>
              <p14:xfrm>
                <a:off x="3385361" y="4247805"/>
                <a:ext cx="153360" cy="291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4346C9B-D98B-8F09-5B44-5C81581EA7B2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376721" y="4239165"/>
                  <a:ext cx="171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47560E8-1329-49DA-11F6-35CB11CF34C7}"/>
                    </a:ext>
                  </a:extLst>
                </p14:cNvPr>
                <p14:cNvContentPartPr/>
                <p14:nvPr/>
              </p14:nvContentPartPr>
              <p14:xfrm>
                <a:off x="3400121" y="4322325"/>
                <a:ext cx="120600" cy="108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47560E8-1329-49DA-11F6-35CB11CF34C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391121" y="4313685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5399BA7-33F6-B446-3A39-BD3CA283978A}"/>
                    </a:ext>
                  </a:extLst>
                </p14:cNvPr>
                <p14:cNvContentPartPr/>
                <p14:nvPr/>
              </p14:nvContentPartPr>
              <p14:xfrm>
                <a:off x="3674801" y="4152045"/>
                <a:ext cx="158760" cy="218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5399BA7-33F6-B446-3A39-BD3CA283978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66161" y="4143045"/>
                  <a:ext cx="176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0BD0072-D6DB-1813-7504-1BD0A73EB58D}"/>
                    </a:ext>
                  </a:extLst>
                </p14:cNvPr>
                <p14:cNvContentPartPr/>
                <p14:nvPr/>
              </p14:nvContentPartPr>
              <p14:xfrm>
                <a:off x="3994121" y="4189125"/>
                <a:ext cx="24120" cy="157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0BD0072-D6DB-1813-7504-1BD0A73EB58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985481" y="4180125"/>
                  <a:ext cx="41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1658ECA-EA7D-E840-7486-1C0DF0BFB819}"/>
                    </a:ext>
                  </a:extLst>
                </p14:cNvPr>
                <p14:cNvContentPartPr/>
                <p14:nvPr/>
              </p14:nvContentPartPr>
              <p14:xfrm>
                <a:off x="3951641" y="4257165"/>
                <a:ext cx="120240" cy="295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1658ECA-EA7D-E840-7486-1C0DF0BFB81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42641" y="4248525"/>
                  <a:ext cx="137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FFDE6F2-3EB0-6F1C-7F87-49045E563B39}"/>
                    </a:ext>
                  </a:extLst>
                </p14:cNvPr>
                <p14:cNvContentPartPr/>
                <p14:nvPr/>
              </p14:nvContentPartPr>
              <p14:xfrm>
                <a:off x="4165481" y="4148805"/>
                <a:ext cx="127800" cy="1908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FFDE6F2-3EB0-6F1C-7F87-49045E563B3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156481" y="4139805"/>
                  <a:ext cx="145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F7DAC1E-EC71-B6EB-58E3-C6248F2305EB}"/>
                    </a:ext>
                  </a:extLst>
                </p14:cNvPr>
                <p14:cNvContentPartPr/>
                <p14:nvPr/>
              </p14:nvContentPartPr>
              <p14:xfrm>
                <a:off x="4357001" y="4190925"/>
                <a:ext cx="131760" cy="152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F7DAC1E-EC71-B6EB-58E3-C6248F2305E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348001" y="4182285"/>
                  <a:ext cx="149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D2132DD-A858-1CC2-D7E4-2F970018C898}"/>
                    </a:ext>
                  </a:extLst>
                </p14:cNvPr>
                <p14:cNvContentPartPr/>
                <p14:nvPr/>
              </p14:nvContentPartPr>
              <p14:xfrm>
                <a:off x="3637001" y="4164645"/>
                <a:ext cx="187920" cy="2023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D2132DD-A858-1CC2-D7E4-2F970018C89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628001" y="4155645"/>
                  <a:ext cx="205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2561F7A-F69E-6F11-CA1F-BE25AE5653AB}"/>
                    </a:ext>
                  </a:extLst>
                </p14:cNvPr>
                <p14:cNvContentPartPr/>
                <p14:nvPr/>
              </p14:nvContentPartPr>
              <p14:xfrm>
                <a:off x="4060721" y="4161405"/>
                <a:ext cx="190080" cy="1940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2561F7A-F69E-6F11-CA1F-BE25AE5653A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052081" y="4152765"/>
                  <a:ext cx="20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D61D02C-F560-97DD-0CEE-AA377B217195}"/>
                    </a:ext>
                  </a:extLst>
                </p14:cNvPr>
                <p14:cNvContentPartPr/>
                <p14:nvPr/>
              </p14:nvContentPartPr>
              <p14:xfrm>
                <a:off x="3691001" y="3976725"/>
                <a:ext cx="101520" cy="1188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D61D02C-F560-97DD-0CEE-AA377B21719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682361" y="3968085"/>
                  <a:ext cx="119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21AE48D-BBBD-5631-9970-B09E4E5E6190}"/>
                    </a:ext>
                  </a:extLst>
                </p14:cNvPr>
                <p14:cNvContentPartPr/>
                <p14:nvPr/>
              </p14:nvContentPartPr>
              <p14:xfrm>
                <a:off x="3975401" y="3994365"/>
                <a:ext cx="21600" cy="1278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21AE48D-BBBD-5631-9970-B09E4E5E619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966761" y="3985725"/>
                  <a:ext cx="3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0C86C1B-3847-5DA3-D75F-0CB0B03DB6F5}"/>
                    </a:ext>
                  </a:extLst>
                </p14:cNvPr>
                <p14:cNvContentPartPr/>
                <p14:nvPr/>
              </p14:nvContentPartPr>
              <p14:xfrm>
                <a:off x="3941561" y="4033245"/>
                <a:ext cx="127800" cy="320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0C86C1B-3847-5DA3-D75F-0CB0B03DB6F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932921" y="4024605"/>
                  <a:ext cx="145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A4E569A-8E2C-2CEB-9E01-900FCF3F2C7B}"/>
                    </a:ext>
                  </a:extLst>
                </p14:cNvPr>
                <p14:cNvContentPartPr/>
                <p14:nvPr/>
              </p14:nvContentPartPr>
              <p14:xfrm>
                <a:off x="4136321" y="3981765"/>
                <a:ext cx="83520" cy="1231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A4E569A-8E2C-2CEB-9E01-900FCF3F2C7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27681" y="3972765"/>
                  <a:ext cx="10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A66ACC8-DE35-467D-D8F0-D548D59DFD76}"/>
                    </a:ext>
                  </a:extLst>
                </p14:cNvPr>
                <p14:cNvContentPartPr/>
                <p14:nvPr/>
              </p14:nvContentPartPr>
              <p14:xfrm>
                <a:off x="4323161" y="3990045"/>
                <a:ext cx="97920" cy="1263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A66ACC8-DE35-467D-D8F0-D548D59DFD7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314521" y="3981405"/>
                  <a:ext cx="115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D1054C8-812E-2FFD-9D30-BE3C797EDA3F}"/>
                    </a:ext>
                  </a:extLst>
                </p14:cNvPr>
                <p14:cNvContentPartPr/>
                <p14:nvPr/>
              </p14:nvContentPartPr>
              <p14:xfrm>
                <a:off x="2699201" y="4162485"/>
                <a:ext cx="147240" cy="1890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D1054C8-812E-2FFD-9D30-BE3C797EDA3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690201" y="4153845"/>
                  <a:ext cx="164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4C1DE53-0533-A39D-3B16-9DCB0E8E6D0F}"/>
                    </a:ext>
                  </a:extLst>
                </p14:cNvPr>
                <p14:cNvContentPartPr/>
                <p14:nvPr/>
              </p14:nvContentPartPr>
              <p14:xfrm>
                <a:off x="2513801" y="4190565"/>
                <a:ext cx="66600" cy="2563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4C1DE53-0533-A39D-3B16-9DCB0E8E6D0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504801" y="4181925"/>
                  <a:ext cx="84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E761221-96C1-75F0-0691-B23B6A801044}"/>
                    </a:ext>
                  </a:extLst>
                </p14:cNvPr>
                <p14:cNvContentPartPr/>
                <p14:nvPr/>
              </p14:nvContentPartPr>
              <p14:xfrm>
                <a:off x="2572481" y="4345365"/>
                <a:ext cx="20160" cy="1832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E761221-96C1-75F0-0691-B23B6A80104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563841" y="4336365"/>
                  <a:ext cx="37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31C5A53-5858-3A20-1906-19861910650F}"/>
                    </a:ext>
                  </a:extLst>
                </p14:cNvPr>
                <p14:cNvContentPartPr/>
                <p14:nvPr/>
              </p14:nvContentPartPr>
              <p14:xfrm>
                <a:off x="4707641" y="4262925"/>
                <a:ext cx="156600" cy="388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31C5A53-5858-3A20-1906-19861910650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698641" y="4254285"/>
                  <a:ext cx="17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75D89C6-0D8C-CEB4-5C80-F39C80427CD5}"/>
                    </a:ext>
                  </a:extLst>
                </p14:cNvPr>
                <p14:cNvContentPartPr/>
                <p14:nvPr/>
              </p14:nvContentPartPr>
              <p14:xfrm>
                <a:off x="4751201" y="4344645"/>
                <a:ext cx="132120" cy="223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75D89C6-0D8C-CEB4-5C80-F39C80427CD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742561" y="4336005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3CC3844-D82E-AC77-7BA6-CE2AE89FBBEE}"/>
                    </a:ext>
                  </a:extLst>
                </p14:cNvPr>
                <p14:cNvContentPartPr/>
                <p14:nvPr/>
              </p14:nvContentPartPr>
              <p14:xfrm>
                <a:off x="4895561" y="4228005"/>
                <a:ext cx="70560" cy="1778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3CC3844-D82E-AC77-7BA6-CE2AE89FBBE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886561" y="4219365"/>
                  <a:ext cx="8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D4C302B-B668-239C-EAF9-9033F4119049}"/>
                    </a:ext>
                  </a:extLst>
                </p14:cNvPr>
                <p14:cNvContentPartPr/>
                <p14:nvPr/>
              </p14:nvContentPartPr>
              <p14:xfrm>
                <a:off x="5028401" y="4143045"/>
                <a:ext cx="49320" cy="2541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D4C302B-B668-239C-EAF9-9033F4119049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019401" y="4134045"/>
                  <a:ext cx="66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3A12FB0-D67F-E93B-9545-188BD9054C5A}"/>
                    </a:ext>
                  </a:extLst>
                </p14:cNvPr>
                <p14:cNvContentPartPr/>
                <p14:nvPr/>
              </p14:nvContentPartPr>
              <p14:xfrm>
                <a:off x="5125601" y="4171845"/>
                <a:ext cx="70560" cy="2156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3A12FB0-D67F-E93B-9545-188BD9054C5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116961" y="4162845"/>
                  <a:ext cx="88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3C6FB9A-2D3E-647F-2156-6FCC9CDBEE02}"/>
                    </a:ext>
                  </a:extLst>
                </p14:cNvPr>
                <p14:cNvContentPartPr/>
                <p14:nvPr/>
              </p14:nvContentPartPr>
              <p14:xfrm>
                <a:off x="5225321" y="4005165"/>
                <a:ext cx="73800" cy="158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3C6FB9A-2D3E-647F-2156-6FCC9CDBEE0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216321" y="3996165"/>
                  <a:ext cx="91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BA3200F-6A9A-3003-D39E-85D0D573006A}"/>
                    </a:ext>
                  </a:extLst>
                </p14:cNvPr>
                <p14:cNvContentPartPr/>
                <p14:nvPr/>
              </p14:nvContentPartPr>
              <p14:xfrm>
                <a:off x="5363201" y="4333485"/>
                <a:ext cx="138960" cy="82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BA3200F-6A9A-3003-D39E-85D0D573006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354201" y="4324485"/>
                  <a:ext cx="15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4555CB2-5BD3-D4CD-B22E-336D551D0672}"/>
                    </a:ext>
                  </a:extLst>
                </p14:cNvPr>
                <p14:cNvContentPartPr/>
                <p14:nvPr/>
              </p14:nvContentPartPr>
              <p14:xfrm>
                <a:off x="5362121" y="4384965"/>
                <a:ext cx="139320" cy="144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4555CB2-5BD3-D4CD-B22E-336D551D067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353121" y="4375965"/>
                  <a:ext cx="156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7A9F829C-B9DA-6BA8-F465-617BD1469BFC}"/>
                    </a:ext>
                  </a:extLst>
                </p14:cNvPr>
                <p14:cNvContentPartPr/>
                <p14:nvPr/>
              </p14:nvContentPartPr>
              <p14:xfrm>
                <a:off x="5514761" y="4271205"/>
                <a:ext cx="74880" cy="1634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7A9F829C-B9DA-6BA8-F465-617BD1469BF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505761" y="4262565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60E1B2B-8501-086A-649F-F14527C9942E}"/>
                    </a:ext>
                  </a:extLst>
                </p14:cNvPr>
                <p14:cNvContentPartPr/>
                <p14:nvPr/>
              </p14:nvContentPartPr>
              <p14:xfrm>
                <a:off x="5695841" y="4127925"/>
                <a:ext cx="124920" cy="1926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60E1B2B-8501-086A-649F-F14527C9942E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686841" y="4119285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6C6C051-D337-C34D-FE2D-ACC9538240EF}"/>
                    </a:ext>
                  </a:extLst>
                </p14:cNvPr>
                <p14:cNvContentPartPr/>
                <p14:nvPr/>
              </p14:nvContentPartPr>
              <p14:xfrm>
                <a:off x="5874041" y="4155645"/>
                <a:ext cx="77040" cy="1612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6C6C051-D337-C34D-FE2D-ACC9538240E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865041" y="4147005"/>
                  <a:ext cx="94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2611D6D-34EC-5F0D-E018-76AB5CF095DE}"/>
                    </a:ext>
                  </a:extLst>
                </p14:cNvPr>
                <p14:cNvContentPartPr/>
                <p14:nvPr/>
              </p14:nvContentPartPr>
              <p14:xfrm>
                <a:off x="5696921" y="4397925"/>
                <a:ext cx="326880" cy="432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2611D6D-34EC-5F0D-E018-76AB5CF095D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688281" y="4388925"/>
                  <a:ext cx="344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BF606D5C-6375-A96E-E1FB-B93CD2CBE797}"/>
                    </a:ext>
                  </a:extLst>
                </p14:cNvPr>
                <p14:cNvContentPartPr/>
                <p14:nvPr/>
              </p14:nvContentPartPr>
              <p14:xfrm>
                <a:off x="5773961" y="4518885"/>
                <a:ext cx="111960" cy="1767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BF606D5C-6375-A96E-E1FB-B93CD2CBE79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765321" y="4509885"/>
                  <a:ext cx="129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D65372F-AB17-2AD2-2672-718DBC8EEDB8}"/>
                    </a:ext>
                  </a:extLst>
                </p14:cNvPr>
                <p14:cNvContentPartPr/>
                <p14:nvPr/>
              </p14:nvContentPartPr>
              <p14:xfrm>
                <a:off x="5754521" y="4513845"/>
                <a:ext cx="198720" cy="1533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D65372F-AB17-2AD2-2672-718DBC8EEDB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745881" y="4505205"/>
                  <a:ext cx="216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4EF7D2F-6433-2948-D94F-9B96592A771C}"/>
                    </a:ext>
                  </a:extLst>
                </p14:cNvPr>
                <p14:cNvContentPartPr/>
                <p14:nvPr/>
              </p14:nvContentPartPr>
              <p14:xfrm>
                <a:off x="6124241" y="4369845"/>
                <a:ext cx="156600" cy="108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4EF7D2F-6433-2948-D94F-9B96592A771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115601" y="4360845"/>
                  <a:ext cx="174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D1FD185-E627-1D77-ECB8-425649FC18E1}"/>
                    </a:ext>
                  </a:extLst>
                </p14:cNvPr>
                <p14:cNvContentPartPr/>
                <p14:nvPr/>
              </p14:nvContentPartPr>
              <p14:xfrm>
                <a:off x="6148361" y="4422405"/>
                <a:ext cx="133200" cy="309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D1FD185-E627-1D77-ECB8-425649FC18E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139721" y="4413405"/>
                  <a:ext cx="150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DCB453B-7C50-8C6F-4ABD-DA211AF176AB}"/>
                    </a:ext>
                  </a:extLst>
                </p14:cNvPr>
                <p14:cNvContentPartPr/>
                <p14:nvPr/>
              </p14:nvContentPartPr>
              <p14:xfrm>
                <a:off x="6420881" y="4265445"/>
                <a:ext cx="141120" cy="1810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DCB453B-7C50-8C6F-4ABD-DA211AF176A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411881" y="4256445"/>
                  <a:ext cx="158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67B3270-1BB3-1D87-83E3-4B2A83F5FEF1}"/>
                    </a:ext>
                  </a:extLst>
                </p14:cNvPr>
                <p14:cNvContentPartPr/>
                <p14:nvPr/>
              </p14:nvContentPartPr>
              <p14:xfrm>
                <a:off x="6641561" y="4315485"/>
                <a:ext cx="4680" cy="1285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67B3270-1BB3-1D87-83E3-4B2A83F5FEF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632561" y="4306845"/>
                  <a:ext cx="22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41C2B68-06CE-728C-DEBD-7442E1CD2252}"/>
                    </a:ext>
                  </a:extLst>
                </p14:cNvPr>
                <p14:cNvContentPartPr/>
                <p14:nvPr/>
              </p14:nvContentPartPr>
              <p14:xfrm>
                <a:off x="6581081" y="4368405"/>
                <a:ext cx="98640" cy="154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41C2B68-06CE-728C-DEBD-7442E1CD225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572441" y="4359405"/>
                  <a:ext cx="11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64CCA17-B526-9FF0-CF1E-D84048C125D8}"/>
                    </a:ext>
                  </a:extLst>
                </p14:cNvPr>
                <p14:cNvContentPartPr/>
                <p14:nvPr/>
              </p14:nvContentPartPr>
              <p14:xfrm>
                <a:off x="6751721" y="4274805"/>
                <a:ext cx="102960" cy="1882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64CCA17-B526-9FF0-CF1E-D84048C125D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743081" y="4265805"/>
                  <a:ext cx="120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D3454AD-2DBD-EA9A-F753-756F4A9B35CA}"/>
                    </a:ext>
                  </a:extLst>
                </p14:cNvPr>
                <p14:cNvContentPartPr/>
                <p14:nvPr/>
              </p14:nvContentPartPr>
              <p14:xfrm>
                <a:off x="6906161" y="4326645"/>
                <a:ext cx="163440" cy="903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D3454AD-2DBD-EA9A-F753-756F4A9B35C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897161" y="4317645"/>
                  <a:ext cx="181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67779A3-AABA-D2EE-B603-97C1AF648517}"/>
                    </a:ext>
                  </a:extLst>
                </p14:cNvPr>
                <p14:cNvContentPartPr/>
                <p14:nvPr/>
              </p14:nvContentPartPr>
              <p14:xfrm>
                <a:off x="6938921" y="4244205"/>
                <a:ext cx="163080" cy="288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67779A3-AABA-D2EE-B603-97C1AF648517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929921" y="4235565"/>
                  <a:ext cx="180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A734074-C157-654D-C66B-D9A591777F47}"/>
                    </a:ext>
                  </a:extLst>
                </p14:cNvPr>
                <p14:cNvContentPartPr/>
                <p14:nvPr/>
              </p14:nvContentPartPr>
              <p14:xfrm>
                <a:off x="6352121" y="4204605"/>
                <a:ext cx="148680" cy="363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A734074-C157-654D-C66B-D9A591777F4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343481" y="4195965"/>
                  <a:ext cx="166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1B46ADA-C31E-D011-0F34-F8664EB7B1EF}"/>
                    </a:ext>
                  </a:extLst>
                </p14:cNvPr>
                <p14:cNvContentPartPr/>
                <p14:nvPr/>
              </p14:nvContentPartPr>
              <p14:xfrm>
                <a:off x="7040801" y="4121805"/>
                <a:ext cx="123120" cy="1548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1B46ADA-C31E-D011-0F34-F8664EB7B1E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032161" y="4113165"/>
                  <a:ext cx="140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7979C0B-F84C-FEF9-DB06-0FDD49717355}"/>
                    </a:ext>
                  </a:extLst>
                </p14:cNvPr>
                <p14:cNvContentPartPr/>
                <p14:nvPr/>
              </p14:nvContentPartPr>
              <p14:xfrm>
                <a:off x="283601" y="4910925"/>
                <a:ext cx="177840" cy="306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7979C0B-F84C-FEF9-DB06-0FDD4971735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74601" y="4901925"/>
                  <a:ext cx="19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63ED288-2D21-AFB0-8D4D-2CDD4DA112DE}"/>
                    </a:ext>
                  </a:extLst>
                </p14:cNvPr>
                <p14:cNvContentPartPr/>
                <p14:nvPr/>
              </p14:nvContentPartPr>
              <p14:xfrm>
                <a:off x="283961" y="5017485"/>
                <a:ext cx="190080" cy="223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63ED288-2D21-AFB0-8D4D-2CDD4DA112D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75321" y="5008845"/>
                  <a:ext cx="20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9EFF7AC-3BB8-D677-C924-0A0A07BF24D7}"/>
                    </a:ext>
                  </a:extLst>
                </p14:cNvPr>
                <p14:cNvContentPartPr/>
                <p14:nvPr/>
              </p14:nvContentPartPr>
              <p14:xfrm>
                <a:off x="500321" y="4869885"/>
                <a:ext cx="101160" cy="2541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9EFF7AC-3BB8-D677-C924-0A0A07BF24D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91321" y="4860885"/>
                  <a:ext cx="118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D7D1E6D-99B5-E723-09C9-96877D5D6D87}"/>
                    </a:ext>
                  </a:extLst>
                </p14:cNvPr>
                <p14:cNvContentPartPr/>
                <p14:nvPr/>
              </p14:nvContentPartPr>
              <p14:xfrm>
                <a:off x="766721" y="4819485"/>
                <a:ext cx="207720" cy="219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D7D1E6D-99B5-E723-09C9-96877D5D6D8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58081" y="4810845"/>
                  <a:ext cx="225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BAC0FB1-2CDD-2CDB-AC17-E2A41E0B4CBA}"/>
                    </a:ext>
                  </a:extLst>
                </p14:cNvPr>
                <p14:cNvContentPartPr/>
                <p14:nvPr/>
              </p14:nvContentPartPr>
              <p14:xfrm>
                <a:off x="1032401" y="4816965"/>
                <a:ext cx="123120" cy="1756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BAC0FB1-2CDD-2CDB-AC17-E2A41E0B4CB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23761" y="4808325"/>
                  <a:ext cx="140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2DE3794-C3D5-61BF-5EED-8684C5D88EA7}"/>
                    </a:ext>
                  </a:extLst>
                </p14:cNvPr>
                <p14:cNvContentPartPr/>
                <p14:nvPr/>
              </p14:nvContentPartPr>
              <p14:xfrm>
                <a:off x="1329041" y="4892205"/>
                <a:ext cx="82080" cy="331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2DE3794-C3D5-61BF-5EED-8684C5D88EA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320401" y="4883205"/>
                  <a:ext cx="99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8603482-DA28-A281-E5F8-364BB00B11FF}"/>
                    </a:ext>
                  </a:extLst>
                </p14:cNvPr>
                <p14:cNvContentPartPr/>
                <p14:nvPr/>
              </p14:nvContentPartPr>
              <p14:xfrm>
                <a:off x="1475201" y="4853325"/>
                <a:ext cx="144000" cy="1638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8603482-DA28-A281-E5F8-364BB00B11F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466201" y="4844685"/>
                  <a:ext cx="161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EE816B02-5BF8-9958-BCD0-F6771CD8C8FA}"/>
                    </a:ext>
                  </a:extLst>
                </p14:cNvPr>
                <p14:cNvContentPartPr/>
                <p14:nvPr/>
              </p14:nvContentPartPr>
              <p14:xfrm>
                <a:off x="1714961" y="4810845"/>
                <a:ext cx="56520" cy="2152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EE816B02-5BF8-9958-BCD0-F6771CD8C8F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706321" y="4801845"/>
                  <a:ext cx="74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9ECBE09-9539-598E-DDFE-360E2AF5E48C}"/>
                    </a:ext>
                  </a:extLst>
                </p14:cNvPr>
                <p14:cNvContentPartPr/>
                <p14:nvPr/>
              </p14:nvContentPartPr>
              <p14:xfrm>
                <a:off x="1782641" y="4845405"/>
                <a:ext cx="122040" cy="1328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9ECBE09-9539-598E-DDFE-360E2AF5E48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773641" y="4836765"/>
                  <a:ext cx="139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34E9D3C6-0EEB-7B3E-D8F8-44AA2FBFF354}"/>
                    </a:ext>
                  </a:extLst>
                </p14:cNvPr>
                <p14:cNvContentPartPr/>
                <p14:nvPr/>
              </p14:nvContentPartPr>
              <p14:xfrm>
                <a:off x="1922681" y="4870605"/>
                <a:ext cx="124200" cy="1018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34E9D3C6-0EEB-7B3E-D8F8-44AA2FBFF35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914041" y="4861965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636AE6AF-4868-FA4B-C0FE-59679A9CE571}"/>
                    </a:ext>
                  </a:extLst>
                </p14:cNvPr>
                <p14:cNvContentPartPr/>
                <p14:nvPr/>
              </p14:nvContentPartPr>
              <p14:xfrm>
                <a:off x="2094041" y="4832085"/>
                <a:ext cx="110160" cy="1616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636AE6AF-4868-FA4B-C0FE-59679A9CE57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085401" y="4823445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80C2E9A-70F6-3C98-1300-939F64EAAE51}"/>
                    </a:ext>
                  </a:extLst>
                </p14:cNvPr>
                <p14:cNvContentPartPr/>
                <p14:nvPr/>
              </p14:nvContentPartPr>
              <p14:xfrm>
                <a:off x="2213201" y="4860165"/>
                <a:ext cx="84240" cy="1141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80C2E9A-70F6-3C98-1300-939F64EAAE5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204561" y="4851525"/>
                  <a:ext cx="101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91D5451-F05A-338A-AAD8-9AC31434DF9A}"/>
                    </a:ext>
                  </a:extLst>
                </p14:cNvPr>
                <p14:cNvContentPartPr/>
                <p14:nvPr/>
              </p14:nvContentPartPr>
              <p14:xfrm>
                <a:off x="2205641" y="4815525"/>
                <a:ext cx="207000" cy="2066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91D5451-F05A-338A-AAD8-9AC31434DF9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196641" y="4806525"/>
                  <a:ext cx="224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D57E8C4-EAE4-36C8-E2E8-7581C5C21459}"/>
                    </a:ext>
                  </a:extLst>
                </p14:cNvPr>
                <p14:cNvContentPartPr/>
                <p14:nvPr/>
              </p14:nvContentPartPr>
              <p14:xfrm>
                <a:off x="2393921" y="4650285"/>
                <a:ext cx="141480" cy="146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D57E8C4-EAE4-36C8-E2E8-7581C5C2145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385281" y="4641285"/>
                  <a:ext cx="159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3A94619-DBC2-5F22-42DF-139E3492EA62}"/>
                    </a:ext>
                  </a:extLst>
                </p14:cNvPr>
                <p14:cNvContentPartPr/>
                <p14:nvPr/>
              </p14:nvContentPartPr>
              <p14:xfrm>
                <a:off x="2631521" y="4897245"/>
                <a:ext cx="186840" cy="133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3A94619-DBC2-5F22-42DF-139E3492EA6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622521" y="4888605"/>
                  <a:ext cx="20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3160AE8-C6E5-0355-799C-E4784D1DA5C0}"/>
                    </a:ext>
                  </a:extLst>
                </p14:cNvPr>
                <p14:cNvContentPartPr/>
                <p14:nvPr/>
              </p14:nvContentPartPr>
              <p14:xfrm>
                <a:off x="2655281" y="4945125"/>
                <a:ext cx="247680" cy="63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3160AE8-C6E5-0355-799C-E4784D1DA5C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646641" y="4936485"/>
                  <a:ext cx="26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5A9E6B0-F342-EE8D-7F1B-710CC363ECC0}"/>
                    </a:ext>
                  </a:extLst>
                </p14:cNvPr>
                <p14:cNvContentPartPr/>
                <p14:nvPr/>
              </p14:nvContentPartPr>
              <p14:xfrm>
                <a:off x="2938241" y="4857285"/>
                <a:ext cx="166320" cy="1483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5A9E6B0-F342-EE8D-7F1B-710CC363ECC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929241" y="4848285"/>
                  <a:ext cx="183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83CE2D8-138F-BE49-B513-A32162C5C09A}"/>
                    </a:ext>
                  </a:extLst>
                </p14:cNvPr>
                <p14:cNvContentPartPr/>
                <p14:nvPr/>
              </p14:nvContentPartPr>
              <p14:xfrm>
                <a:off x="3256841" y="4886445"/>
                <a:ext cx="245160" cy="205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83CE2D8-138F-BE49-B513-A32162C5C09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248201" y="4877445"/>
                  <a:ext cx="262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2EE0D2D6-8D93-CBE7-864C-F4F63B3B481A}"/>
                    </a:ext>
                  </a:extLst>
                </p14:cNvPr>
                <p14:cNvContentPartPr/>
                <p14:nvPr/>
              </p14:nvContentPartPr>
              <p14:xfrm>
                <a:off x="3446561" y="4836765"/>
                <a:ext cx="90000" cy="1951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2EE0D2D6-8D93-CBE7-864C-F4F63B3B481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437561" y="4828125"/>
                  <a:ext cx="107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10FD8E6-72A6-28EB-B128-81FD31EB6372}"/>
                    </a:ext>
                  </a:extLst>
                </p14:cNvPr>
                <p14:cNvContentPartPr/>
                <p14:nvPr/>
              </p14:nvContentPartPr>
              <p14:xfrm>
                <a:off x="3660041" y="4833885"/>
                <a:ext cx="28080" cy="1681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10FD8E6-72A6-28EB-B128-81FD31EB637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651041" y="4824885"/>
                  <a:ext cx="45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3224251-2EE9-F963-12A5-1DA3247A3436}"/>
                    </a:ext>
                  </a:extLst>
                </p14:cNvPr>
                <p14:cNvContentPartPr/>
                <p14:nvPr/>
              </p14:nvContentPartPr>
              <p14:xfrm>
                <a:off x="3583361" y="4784565"/>
                <a:ext cx="230400" cy="842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3224251-2EE9-F963-12A5-1DA3247A3436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574361" y="4775925"/>
                  <a:ext cx="248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AD540DD-2B6D-642F-ED5E-B744FAE8E932}"/>
                    </a:ext>
                  </a:extLst>
                </p14:cNvPr>
                <p14:cNvContentPartPr/>
                <p14:nvPr/>
              </p14:nvContentPartPr>
              <p14:xfrm>
                <a:off x="3806561" y="4807245"/>
                <a:ext cx="503280" cy="3006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AD540DD-2B6D-642F-ED5E-B744FAE8E932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797561" y="4798605"/>
                  <a:ext cx="520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768B301-0F56-90FA-8CAF-C8BF60D18F50}"/>
                    </a:ext>
                  </a:extLst>
                </p14:cNvPr>
                <p14:cNvContentPartPr/>
                <p14:nvPr/>
              </p14:nvContentPartPr>
              <p14:xfrm>
                <a:off x="4372481" y="4858365"/>
                <a:ext cx="401040" cy="925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768B301-0F56-90FA-8CAF-C8BF60D18F50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363481" y="4849725"/>
                  <a:ext cx="418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D85993B-3E47-2C2E-0645-8F4722D0FBB6}"/>
                    </a:ext>
                  </a:extLst>
                </p14:cNvPr>
                <p14:cNvContentPartPr/>
                <p14:nvPr/>
              </p14:nvContentPartPr>
              <p14:xfrm>
                <a:off x="4903481" y="4801845"/>
                <a:ext cx="122760" cy="189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D85993B-3E47-2C2E-0645-8F4722D0FBB6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894481" y="4792845"/>
                  <a:ext cx="140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EF61F43B-EF0C-6E3B-63C8-3FC29D6ACA35}"/>
                    </a:ext>
                  </a:extLst>
                </p14:cNvPr>
                <p14:cNvContentPartPr/>
                <p14:nvPr/>
              </p14:nvContentPartPr>
              <p14:xfrm>
                <a:off x="5064401" y="4756125"/>
                <a:ext cx="3960" cy="54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EF61F43B-EF0C-6E3B-63C8-3FC29D6ACA3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55401" y="4747485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6073F1CF-FEF8-F7A5-6FF8-CE72E895F72C}"/>
                    </a:ext>
                  </a:extLst>
                </p14:cNvPr>
                <p14:cNvContentPartPr/>
                <p14:nvPr/>
              </p14:nvContentPartPr>
              <p14:xfrm>
                <a:off x="5065481" y="4954485"/>
                <a:ext cx="34560" cy="381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6073F1CF-FEF8-F7A5-6FF8-CE72E895F72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056481" y="4945845"/>
                  <a:ext cx="52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77774B6-0A20-4113-81A1-A6866BE6CCDD}"/>
                    </a:ext>
                  </a:extLst>
                </p14:cNvPr>
                <p14:cNvContentPartPr/>
                <p14:nvPr/>
              </p14:nvContentPartPr>
              <p14:xfrm>
                <a:off x="5242961" y="4794645"/>
                <a:ext cx="316440" cy="1897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77774B6-0A20-4113-81A1-A6866BE6CCD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234321" y="4786005"/>
                  <a:ext cx="33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B8352B72-C7D6-EE57-E02E-70D3271F8055}"/>
                    </a:ext>
                  </a:extLst>
                </p14:cNvPr>
                <p14:cNvContentPartPr/>
                <p14:nvPr/>
              </p14:nvContentPartPr>
              <p14:xfrm>
                <a:off x="5531681" y="4855125"/>
                <a:ext cx="129960" cy="864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B8352B72-C7D6-EE57-E02E-70D3271F8055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522681" y="4846125"/>
                  <a:ext cx="147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800DBEC-045D-1E9E-3440-61599D3339F6}"/>
                    </a:ext>
                  </a:extLst>
                </p14:cNvPr>
                <p14:cNvContentPartPr/>
                <p14:nvPr/>
              </p14:nvContentPartPr>
              <p14:xfrm>
                <a:off x="5681801" y="4810485"/>
                <a:ext cx="163080" cy="1130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800DBEC-045D-1E9E-3440-61599D3339F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672801" y="4801485"/>
                  <a:ext cx="180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1CA0BB29-F193-8B87-FBE6-9D3A1E369CEA}"/>
                    </a:ext>
                  </a:extLst>
                </p14:cNvPr>
                <p14:cNvContentPartPr/>
                <p14:nvPr/>
              </p14:nvContentPartPr>
              <p14:xfrm>
                <a:off x="5836241" y="4837845"/>
                <a:ext cx="120600" cy="842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1CA0BB29-F193-8B87-FBE6-9D3A1E369CE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827241" y="4828845"/>
                  <a:ext cx="13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3FC0F6E-94FC-6C4D-C1FA-51E7CD359D65}"/>
                    </a:ext>
                  </a:extLst>
                </p14:cNvPr>
                <p14:cNvContentPartPr/>
                <p14:nvPr/>
              </p14:nvContentPartPr>
              <p14:xfrm>
                <a:off x="5895281" y="4827405"/>
                <a:ext cx="210960" cy="1598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3FC0F6E-94FC-6C4D-C1FA-51E7CD359D65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886641" y="4818765"/>
                  <a:ext cx="228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53A48C53-D3A5-8642-33B4-F548536581A4}"/>
                    </a:ext>
                  </a:extLst>
                </p14:cNvPr>
                <p14:cNvContentPartPr/>
                <p14:nvPr/>
              </p14:nvContentPartPr>
              <p14:xfrm>
                <a:off x="6377681" y="4691685"/>
                <a:ext cx="98640" cy="3229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53A48C53-D3A5-8642-33B4-F548536581A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369041" y="4682685"/>
                  <a:ext cx="116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0E2B32C9-F6E6-5350-5E74-9CE6A4C063A5}"/>
                    </a:ext>
                  </a:extLst>
                </p14:cNvPr>
                <p14:cNvContentPartPr/>
                <p14:nvPr/>
              </p14:nvContentPartPr>
              <p14:xfrm>
                <a:off x="6575321" y="4724085"/>
                <a:ext cx="115560" cy="1821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0E2B32C9-F6E6-5350-5E74-9CE6A4C063A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66681" y="4715085"/>
                  <a:ext cx="13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83718FB0-4037-14ED-DC77-51BB1EBFDF9C}"/>
                    </a:ext>
                  </a:extLst>
                </p14:cNvPr>
                <p14:cNvContentPartPr/>
                <p14:nvPr/>
              </p14:nvContentPartPr>
              <p14:xfrm>
                <a:off x="6698801" y="4820565"/>
                <a:ext cx="221400" cy="849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83718FB0-4037-14ED-DC77-51BB1EBFDF9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90161" y="4811565"/>
                  <a:ext cx="239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0795FC0-521C-7379-C079-35988E7DA2EB}"/>
                    </a:ext>
                  </a:extLst>
                </p14:cNvPr>
                <p14:cNvContentPartPr/>
                <p14:nvPr/>
              </p14:nvContentPartPr>
              <p14:xfrm>
                <a:off x="6952601" y="4769445"/>
                <a:ext cx="124560" cy="1245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0795FC0-521C-7379-C079-35988E7DA2EB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943961" y="4760445"/>
                  <a:ext cx="142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92F8CB3-2801-72A8-0A83-019FC67325A9}"/>
                    </a:ext>
                  </a:extLst>
                </p14:cNvPr>
                <p14:cNvContentPartPr/>
                <p14:nvPr/>
              </p14:nvContentPartPr>
              <p14:xfrm>
                <a:off x="7078601" y="4822005"/>
                <a:ext cx="271800" cy="651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92F8CB3-2801-72A8-0A83-019FC67325A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069961" y="4813005"/>
                  <a:ext cx="289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28C2B2E-DEEA-3115-976C-9DFC51CCF7B6}"/>
                    </a:ext>
                  </a:extLst>
                </p14:cNvPr>
                <p14:cNvContentPartPr/>
                <p14:nvPr/>
              </p14:nvContentPartPr>
              <p14:xfrm>
                <a:off x="7402241" y="4834605"/>
                <a:ext cx="155520" cy="144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28C2B2E-DEEA-3115-976C-9DFC51CCF7B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393601" y="4825965"/>
                  <a:ext cx="173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294C2D43-ADDB-24A2-7413-F0AF6A89EBD6}"/>
                    </a:ext>
                  </a:extLst>
                </p14:cNvPr>
                <p14:cNvContentPartPr/>
                <p14:nvPr/>
              </p14:nvContentPartPr>
              <p14:xfrm>
                <a:off x="7615361" y="4743165"/>
                <a:ext cx="44280" cy="1238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294C2D43-ADDB-24A2-7413-F0AF6A89EBD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606361" y="4734165"/>
                  <a:ext cx="61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385FE3D0-05E2-096E-7C6D-6F1B9D1BA62A}"/>
                    </a:ext>
                  </a:extLst>
                </p14:cNvPr>
                <p14:cNvContentPartPr/>
                <p14:nvPr/>
              </p14:nvContentPartPr>
              <p14:xfrm>
                <a:off x="7553801" y="4708605"/>
                <a:ext cx="182520" cy="1008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385FE3D0-05E2-096E-7C6D-6F1B9D1BA62A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545161" y="4699965"/>
                  <a:ext cx="200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EE65AF5-66F2-30F6-7084-F73EBCCD6FB9}"/>
                    </a:ext>
                  </a:extLst>
                </p14:cNvPr>
                <p14:cNvContentPartPr/>
                <p14:nvPr/>
              </p14:nvContentPartPr>
              <p14:xfrm>
                <a:off x="7665761" y="4763325"/>
                <a:ext cx="292320" cy="1076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EE65AF5-66F2-30F6-7084-F73EBCCD6FB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657121" y="4754325"/>
                  <a:ext cx="309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44D5A43E-F767-E7FA-6516-807A1A7A2D70}"/>
                    </a:ext>
                  </a:extLst>
                </p14:cNvPr>
                <p14:cNvContentPartPr/>
                <p14:nvPr/>
              </p14:nvContentPartPr>
              <p14:xfrm>
                <a:off x="7958801" y="4773405"/>
                <a:ext cx="246960" cy="763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44D5A43E-F767-E7FA-6516-807A1A7A2D7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950161" y="4764765"/>
                  <a:ext cx="26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4D04419E-27CD-5A24-E86E-F57C412890CF}"/>
                    </a:ext>
                  </a:extLst>
                </p14:cNvPr>
                <p14:cNvContentPartPr/>
                <p14:nvPr/>
              </p14:nvContentPartPr>
              <p14:xfrm>
                <a:off x="8208281" y="4630485"/>
                <a:ext cx="7560" cy="122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4D04419E-27CD-5A24-E86E-F57C412890CF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199641" y="4621845"/>
                  <a:ext cx="2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6AF3B85-FAA0-EE2D-B2C7-CEB0A840C7BB}"/>
                    </a:ext>
                  </a:extLst>
                </p14:cNvPr>
                <p14:cNvContentPartPr/>
                <p14:nvPr/>
              </p14:nvContentPartPr>
              <p14:xfrm>
                <a:off x="8148881" y="4608885"/>
                <a:ext cx="217080" cy="3992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6AF3B85-FAA0-EE2D-B2C7-CEB0A840C7B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140241" y="4599885"/>
                  <a:ext cx="2347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854C299-6F68-7933-68BC-F25A2D38C4BE}"/>
                    </a:ext>
                  </a:extLst>
                </p14:cNvPr>
                <p14:cNvContentPartPr/>
                <p14:nvPr/>
              </p14:nvContentPartPr>
              <p14:xfrm>
                <a:off x="7229441" y="4081485"/>
                <a:ext cx="36360" cy="61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854C299-6F68-7933-68BC-F25A2D38C4B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220441" y="4072485"/>
                  <a:ext cx="54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8C594A74-87C0-97C3-C071-54A508F4C4D1}"/>
                    </a:ext>
                  </a:extLst>
                </p14:cNvPr>
                <p14:cNvContentPartPr/>
                <p14:nvPr/>
              </p14:nvContentPartPr>
              <p14:xfrm>
                <a:off x="5528081" y="3933525"/>
                <a:ext cx="1770840" cy="8924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8C594A74-87C0-97C3-C071-54A508F4C4D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5519081" y="3924885"/>
                  <a:ext cx="178848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AAE641F-793F-73C5-9EDC-E0355A5DE753}"/>
                    </a:ext>
                  </a:extLst>
                </p14:cNvPr>
                <p14:cNvContentPartPr/>
                <p14:nvPr/>
              </p14:nvContentPartPr>
              <p14:xfrm>
                <a:off x="865361" y="4854045"/>
                <a:ext cx="4826160" cy="7552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AAE641F-793F-73C5-9EDC-E0355A5DE753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856721" y="4845045"/>
                  <a:ext cx="484380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968BE70-8A35-597C-A734-55CC785A9CBC}"/>
                    </a:ext>
                  </a:extLst>
                </p14:cNvPr>
                <p14:cNvContentPartPr/>
                <p14:nvPr/>
              </p14:nvContentPartPr>
              <p14:xfrm>
                <a:off x="853841" y="5643525"/>
                <a:ext cx="292320" cy="529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968BE70-8A35-597C-A734-55CC785A9CB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844841" y="5634525"/>
                  <a:ext cx="309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7A166BF-4DA2-DA79-288E-66FAA3A32371}"/>
                    </a:ext>
                  </a:extLst>
                </p14:cNvPr>
                <p14:cNvContentPartPr/>
                <p14:nvPr/>
              </p14:nvContentPartPr>
              <p14:xfrm>
                <a:off x="1154801" y="5647125"/>
                <a:ext cx="83520" cy="1440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7A166BF-4DA2-DA79-288E-66FAA3A3237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145801" y="5638125"/>
                  <a:ext cx="101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C9E49C7-AFCE-433D-665C-409E0C0198A2}"/>
                    </a:ext>
                  </a:extLst>
                </p14:cNvPr>
                <p14:cNvContentPartPr/>
                <p14:nvPr/>
              </p14:nvContentPartPr>
              <p14:xfrm>
                <a:off x="1414721" y="5629125"/>
                <a:ext cx="100800" cy="1868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C9E49C7-AFCE-433D-665C-409E0C0198A2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405721" y="5620485"/>
                  <a:ext cx="118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8C7747F-10E1-11F6-251D-68E3148397DA}"/>
                    </a:ext>
                  </a:extLst>
                </p14:cNvPr>
                <p14:cNvContentPartPr/>
                <p14:nvPr/>
              </p14:nvContentPartPr>
              <p14:xfrm>
                <a:off x="1549001" y="5590965"/>
                <a:ext cx="100800" cy="1346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8C7747F-10E1-11F6-251D-68E3148397D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540001" y="5581965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A1CF660-1CB7-8069-37FF-162D0C1F340C}"/>
                    </a:ext>
                  </a:extLst>
                </p14:cNvPr>
                <p14:cNvContentPartPr/>
                <p14:nvPr/>
              </p14:nvContentPartPr>
              <p14:xfrm>
                <a:off x="1684001" y="5588445"/>
                <a:ext cx="80280" cy="1238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A1CF660-1CB7-8069-37FF-162D0C1F340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675361" y="5579445"/>
                  <a:ext cx="9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345D5AC4-A400-BD53-AD65-BA09E9B25E78}"/>
                    </a:ext>
                  </a:extLst>
                </p14:cNvPr>
                <p14:cNvContentPartPr/>
                <p14:nvPr/>
              </p14:nvContentPartPr>
              <p14:xfrm>
                <a:off x="1824761" y="5513925"/>
                <a:ext cx="82440" cy="1778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345D5AC4-A400-BD53-AD65-BA09E9B25E7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816121" y="5505285"/>
                  <a:ext cx="100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1E728323-4969-7F61-A4DF-531192AAA333}"/>
                    </a:ext>
                  </a:extLst>
                </p14:cNvPr>
                <p14:cNvContentPartPr/>
                <p14:nvPr/>
              </p14:nvContentPartPr>
              <p14:xfrm>
                <a:off x="1989281" y="5524005"/>
                <a:ext cx="304920" cy="1288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1E728323-4969-7F61-A4DF-531192AAA33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980641" y="5515005"/>
                  <a:ext cx="322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848F80D-2950-536B-FAF7-A17A366BD4A7}"/>
                    </a:ext>
                  </a:extLst>
                </p14:cNvPr>
                <p14:cNvContentPartPr/>
                <p14:nvPr/>
              </p14:nvContentPartPr>
              <p14:xfrm>
                <a:off x="2216081" y="5435085"/>
                <a:ext cx="37800" cy="180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848F80D-2950-536B-FAF7-A17A366BD4A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207081" y="5426445"/>
                  <a:ext cx="5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665323B-E968-131B-B71D-740A94D8862B}"/>
                    </a:ext>
                  </a:extLst>
                </p14:cNvPr>
                <p14:cNvContentPartPr/>
                <p14:nvPr/>
              </p14:nvContentPartPr>
              <p14:xfrm>
                <a:off x="2446121" y="5473605"/>
                <a:ext cx="158040" cy="1944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665323B-E968-131B-B71D-740A94D8862B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437121" y="5464965"/>
                  <a:ext cx="175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14BA5952-BD06-6A8E-DFDD-6CA521F50F80}"/>
                    </a:ext>
                  </a:extLst>
                </p14:cNvPr>
                <p14:cNvContentPartPr/>
                <p14:nvPr/>
              </p14:nvContentPartPr>
              <p14:xfrm>
                <a:off x="2722601" y="5529765"/>
                <a:ext cx="175680" cy="223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14BA5952-BD06-6A8E-DFDD-6CA521F50F8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713601" y="5521125"/>
                  <a:ext cx="193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C264DF5-0CE5-BA9F-556B-D49040BB43BA}"/>
                    </a:ext>
                  </a:extLst>
                </p14:cNvPr>
                <p14:cNvContentPartPr/>
                <p14:nvPr/>
              </p14:nvContentPartPr>
              <p14:xfrm>
                <a:off x="2752121" y="5459205"/>
                <a:ext cx="402840" cy="1681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C264DF5-0CE5-BA9F-556B-D49040BB43B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743481" y="5450205"/>
                  <a:ext cx="420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3949F6D-AA70-F179-23E3-F474FEA5F422}"/>
                    </a:ext>
                  </a:extLst>
                </p14:cNvPr>
                <p14:cNvContentPartPr/>
                <p14:nvPr/>
              </p14:nvContentPartPr>
              <p14:xfrm>
                <a:off x="3574361" y="5365605"/>
                <a:ext cx="155160" cy="1677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3949F6D-AA70-F179-23E3-F474FEA5F42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565721" y="5356965"/>
                  <a:ext cx="17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DF5090BE-FC5C-3BBC-4142-19E7C17BD03C}"/>
                    </a:ext>
                  </a:extLst>
                </p14:cNvPr>
                <p14:cNvContentPartPr/>
                <p14:nvPr/>
              </p14:nvContentPartPr>
              <p14:xfrm>
                <a:off x="3805841" y="5355885"/>
                <a:ext cx="76680" cy="1598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DF5090BE-FC5C-3BBC-4142-19E7C17BD03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797201" y="5347245"/>
                  <a:ext cx="94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11E9734-53FA-0A38-9075-CFD39719438A}"/>
                    </a:ext>
                  </a:extLst>
                </p14:cNvPr>
                <p14:cNvContentPartPr/>
                <p14:nvPr/>
              </p14:nvContentPartPr>
              <p14:xfrm>
                <a:off x="3230201" y="5527965"/>
                <a:ext cx="150840" cy="180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11E9734-53FA-0A38-9075-CFD39719438A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221561" y="5518965"/>
                  <a:ext cx="16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FE7538F-C617-1739-3D6E-A11A0E20D1E3}"/>
                    </a:ext>
                  </a:extLst>
                </p14:cNvPr>
                <p14:cNvContentPartPr/>
                <p14:nvPr/>
              </p14:nvContentPartPr>
              <p14:xfrm>
                <a:off x="3257201" y="5504925"/>
                <a:ext cx="183240" cy="1332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FE7538F-C617-1739-3D6E-A11A0E20D1E3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248561" y="5495925"/>
                  <a:ext cx="200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F5AA6C2-2CDD-623B-1970-DD9192377E5D}"/>
                    </a:ext>
                  </a:extLst>
                </p14:cNvPr>
                <p14:cNvContentPartPr/>
                <p14:nvPr/>
              </p14:nvContentPartPr>
              <p14:xfrm>
                <a:off x="3585521" y="5584125"/>
                <a:ext cx="341280" cy="597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F5AA6C2-2CDD-623B-1970-DD9192377E5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576881" y="5575125"/>
                  <a:ext cx="358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F5DCD3A8-9496-4447-C8DB-5AA49D2771D7}"/>
                    </a:ext>
                  </a:extLst>
                </p14:cNvPr>
                <p14:cNvContentPartPr/>
                <p14:nvPr/>
              </p14:nvContentPartPr>
              <p14:xfrm>
                <a:off x="3672641" y="5680245"/>
                <a:ext cx="190800" cy="1213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F5DCD3A8-9496-4447-C8DB-5AA49D2771D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663641" y="5671245"/>
                  <a:ext cx="20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D0548D9-A96A-03DD-F6F0-9B50489DFFAE}"/>
                    </a:ext>
                  </a:extLst>
                </p14:cNvPr>
                <p14:cNvContentPartPr/>
                <p14:nvPr/>
              </p14:nvContentPartPr>
              <p14:xfrm>
                <a:off x="4099961" y="5529405"/>
                <a:ext cx="167040" cy="140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D0548D9-A96A-03DD-F6F0-9B50489DFFAE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090961" y="5520405"/>
                  <a:ext cx="18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EB3EDD4-32DC-4B9F-8ECC-55C371DEE894}"/>
                    </a:ext>
                  </a:extLst>
                </p14:cNvPr>
                <p14:cNvContentPartPr/>
                <p14:nvPr/>
              </p14:nvContentPartPr>
              <p14:xfrm>
                <a:off x="4142441" y="5588805"/>
                <a:ext cx="171720" cy="234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EB3EDD4-32DC-4B9F-8ECC-55C371DEE89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133801" y="5579805"/>
                  <a:ext cx="18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F5841C5-7A3E-148A-F426-E9F963EA2EB8}"/>
                    </a:ext>
                  </a:extLst>
                </p14:cNvPr>
                <p14:cNvContentPartPr/>
                <p14:nvPr/>
              </p14:nvContentPartPr>
              <p14:xfrm>
                <a:off x="4440521" y="5363445"/>
                <a:ext cx="78120" cy="2502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F5841C5-7A3E-148A-F426-E9F963EA2EB8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431521" y="5354445"/>
                  <a:ext cx="95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573A238-42DF-31F5-1A83-9BDF85DB34E2}"/>
                    </a:ext>
                  </a:extLst>
                </p14:cNvPr>
                <p14:cNvContentPartPr/>
                <p14:nvPr/>
              </p14:nvContentPartPr>
              <p14:xfrm>
                <a:off x="4584161" y="5398725"/>
                <a:ext cx="131400" cy="1335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573A238-42DF-31F5-1A83-9BDF85DB34E2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575161" y="5389725"/>
                  <a:ext cx="14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3A98761-B21A-AD39-BA23-F6410674D727}"/>
                    </a:ext>
                  </a:extLst>
                </p14:cNvPr>
                <p14:cNvContentPartPr/>
                <p14:nvPr/>
              </p14:nvContentPartPr>
              <p14:xfrm>
                <a:off x="4817801" y="5430045"/>
                <a:ext cx="10440" cy="1101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3A98761-B21A-AD39-BA23-F6410674D72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809161" y="5421045"/>
                  <a:ext cx="28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F22EF20-DA8F-E925-02F7-02F8EFFB6C22}"/>
                    </a:ext>
                  </a:extLst>
                </p14:cNvPr>
                <p14:cNvContentPartPr/>
                <p14:nvPr/>
              </p14:nvContentPartPr>
              <p14:xfrm>
                <a:off x="4781081" y="5464245"/>
                <a:ext cx="101520" cy="262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F22EF20-DA8F-E925-02F7-02F8EFFB6C22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772081" y="5455605"/>
                  <a:ext cx="119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1A1C89A-BE82-09E7-D868-2A6F4F35AB0A}"/>
                    </a:ext>
                  </a:extLst>
                </p14:cNvPr>
                <p14:cNvContentPartPr/>
                <p14:nvPr/>
              </p14:nvContentPartPr>
              <p14:xfrm>
                <a:off x="4938761" y="5352645"/>
                <a:ext cx="120600" cy="2059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1A1C89A-BE82-09E7-D868-2A6F4F35AB0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4929761" y="5344005"/>
                  <a:ext cx="138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2A12EA1-0990-7FB2-9E04-623D1F41500D}"/>
                    </a:ext>
                  </a:extLst>
                </p14:cNvPr>
                <p14:cNvContentPartPr/>
                <p14:nvPr/>
              </p14:nvContentPartPr>
              <p14:xfrm>
                <a:off x="5141441" y="5458485"/>
                <a:ext cx="9360" cy="212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2A12EA1-0990-7FB2-9E04-623D1F41500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132441" y="5449845"/>
                  <a:ext cx="27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CE844665-9608-660C-2F95-DA2E5DF30E18}"/>
                    </a:ext>
                  </a:extLst>
                </p14:cNvPr>
                <p14:cNvContentPartPr/>
                <p14:nvPr/>
              </p14:nvContentPartPr>
              <p14:xfrm>
                <a:off x="5239001" y="5320965"/>
                <a:ext cx="102960" cy="1911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CE844665-9608-660C-2F95-DA2E5DF30E1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230001" y="5312325"/>
                  <a:ext cx="120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B5DD683-A178-0885-053B-9A68BA01E11C}"/>
                    </a:ext>
                  </a:extLst>
                </p14:cNvPr>
                <p14:cNvContentPartPr/>
                <p14:nvPr/>
              </p14:nvContentPartPr>
              <p14:xfrm>
                <a:off x="5351321" y="5276685"/>
                <a:ext cx="114480" cy="2836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B5DD683-A178-0885-053B-9A68BA01E11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342321" y="5268045"/>
                  <a:ext cx="132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FC6B4AAF-6337-F9AF-8D79-8674F870E1CA}"/>
                    </a:ext>
                  </a:extLst>
                </p14:cNvPr>
                <p14:cNvContentPartPr/>
                <p14:nvPr/>
              </p14:nvContentPartPr>
              <p14:xfrm>
                <a:off x="5558321" y="5370645"/>
                <a:ext cx="244440" cy="446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FC6B4AAF-6337-F9AF-8D79-8674F870E1CA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549681" y="5361645"/>
                  <a:ext cx="262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3DD5B68-5BF0-745A-A7DC-13E8A674A0D8}"/>
                    </a:ext>
                  </a:extLst>
                </p14:cNvPr>
                <p14:cNvContentPartPr/>
                <p14:nvPr/>
              </p14:nvContentPartPr>
              <p14:xfrm>
                <a:off x="5605841" y="5470005"/>
                <a:ext cx="254880" cy="367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3DD5B68-5BF0-745A-A7DC-13E8A674A0D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596841" y="5461365"/>
                  <a:ext cx="272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95E31D2-BDC4-7A74-96CA-579ED063F935}"/>
                    </a:ext>
                  </a:extLst>
                </p14:cNvPr>
                <p14:cNvContentPartPr/>
                <p14:nvPr/>
              </p14:nvContentPartPr>
              <p14:xfrm>
                <a:off x="5944241" y="5275245"/>
                <a:ext cx="217440" cy="1897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95E31D2-BDC4-7A74-96CA-579ED063F93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935601" y="5266605"/>
                  <a:ext cx="235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925862D-BE0A-1264-8C8C-9E3C35B6A706}"/>
                    </a:ext>
                  </a:extLst>
                </p14:cNvPr>
                <p14:cNvContentPartPr/>
                <p14:nvPr/>
              </p14:nvContentPartPr>
              <p14:xfrm>
                <a:off x="6196241" y="5274885"/>
                <a:ext cx="106920" cy="2048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925862D-BE0A-1264-8C8C-9E3C35B6A70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187241" y="5265885"/>
                  <a:ext cx="124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A58A26C-5A11-4D54-9755-B9D293BE3082}"/>
                    </a:ext>
                  </a:extLst>
                </p14:cNvPr>
                <p14:cNvContentPartPr/>
                <p14:nvPr/>
              </p14:nvContentPartPr>
              <p14:xfrm>
                <a:off x="6711401" y="5261205"/>
                <a:ext cx="187920" cy="1652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A58A26C-5A11-4D54-9755-B9D293BE308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702401" y="5252565"/>
                  <a:ext cx="205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97A9DF22-DFD5-283A-B915-B4B4D686DC92}"/>
                    </a:ext>
                  </a:extLst>
                </p14:cNvPr>
                <p14:cNvContentPartPr/>
                <p14:nvPr/>
              </p14:nvContentPartPr>
              <p14:xfrm>
                <a:off x="6729401" y="5276685"/>
                <a:ext cx="151920" cy="961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97A9DF22-DFD5-283A-B915-B4B4D686DC9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720761" y="5268045"/>
                  <a:ext cx="16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94C16D8-D3A0-B4FA-597C-679F7689E14A}"/>
                    </a:ext>
                  </a:extLst>
                </p14:cNvPr>
                <p14:cNvContentPartPr/>
                <p14:nvPr/>
              </p14:nvContentPartPr>
              <p14:xfrm>
                <a:off x="6914441" y="5330325"/>
                <a:ext cx="113400" cy="1598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94C16D8-D3A0-B4FA-597C-679F7689E14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905801" y="5321685"/>
                  <a:ext cx="131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163D166-D2EA-75D6-AA41-00AE30977CE2}"/>
                    </a:ext>
                  </a:extLst>
                </p14:cNvPr>
                <p14:cNvContentPartPr/>
                <p14:nvPr/>
              </p14:nvContentPartPr>
              <p14:xfrm>
                <a:off x="7075001" y="5272725"/>
                <a:ext cx="124200" cy="198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163D166-D2EA-75D6-AA41-00AE30977CE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066361" y="5263725"/>
                  <a:ext cx="14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B855976-BD18-AF6E-5E83-ADF314745288}"/>
                    </a:ext>
                  </a:extLst>
                </p14:cNvPr>
                <p14:cNvContentPartPr/>
                <p14:nvPr/>
              </p14:nvContentPartPr>
              <p14:xfrm>
                <a:off x="7080041" y="5326365"/>
                <a:ext cx="130680" cy="140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B855976-BD18-AF6E-5E83-ADF31474528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071041" y="5317365"/>
                  <a:ext cx="148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B11D098-2E76-4697-E3AB-CC99E1203457}"/>
                    </a:ext>
                  </a:extLst>
                </p14:cNvPr>
                <p14:cNvContentPartPr/>
                <p14:nvPr/>
              </p14:nvContentPartPr>
              <p14:xfrm>
                <a:off x="7264361" y="5245365"/>
                <a:ext cx="119520" cy="1339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B11D098-2E76-4697-E3AB-CC99E120345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255361" y="5236365"/>
                  <a:ext cx="137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FFD9D77-B978-0C2F-292B-E1AEC345221D}"/>
                    </a:ext>
                  </a:extLst>
                </p14:cNvPr>
                <p14:cNvContentPartPr/>
                <p14:nvPr/>
              </p14:nvContentPartPr>
              <p14:xfrm>
                <a:off x="5453921" y="5764485"/>
                <a:ext cx="79560" cy="8463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FFD9D77-B978-0C2F-292B-E1AEC345221D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444921" y="5755485"/>
                  <a:ext cx="9720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AE70CE1A-ED59-4ED3-9206-68995F98DFDA}"/>
                    </a:ext>
                  </a:extLst>
                </p14:cNvPr>
                <p14:cNvContentPartPr/>
                <p14:nvPr/>
              </p14:nvContentPartPr>
              <p14:xfrm>
                <a:off x="5311361" y="6457845"/>
                <a:ext cx="1609200" cy="957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AE70CE1A-ED59-4ED3-9206-68995F98DFDA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302721" y="6448845"/>
                  <a:ext cx="1626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1A87DD3-F880-9346-D5F2-D3C356BA4350}"/>
                    </a:ext>
                  </a:extLst>
                </p14:cNvPr>
                <p14:cNvContentPartPr/>
                <p14:nvPr/>
              </p14:nvContentPartPr>
              <p14:xfrm>
                <a:off x="6918041" y="6413205"/>
                <a:ext cx="116280" cy="1371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1A87DD3-F880-9346-D5F2-D3C356BA435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909041" y="6404205"/>
                  <a:ext cx="133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177123F2-7251-4AFC-98F6-26D5541088FC}"/>
                    </a:ext>
                  </a:extLst>
                </p14:cNvPr>
                <p14:cNvContentPartPr/>
                <p14:nvPr/>
              </p14:nvContentPartPr>
              <p14:xfrm>
                <a:off x="5307761" y="5653605"/>
                <a:ext cx="260280" cy="1504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177123F2-7251-4AFC-98F6-26D5541088F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299121" y="5644965"/>
                  <a:ext cx="277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3BA50FA-82EC-3E32-5F80-3FA146E8A987}"/>
                    </a:ext>
                  </a:extLst>
                </p14:cNvPr>
                <p14:cNvContentPartPr/>
                <p14:nvPr/>
              </p14:nvContentPartPr>
              <p14:xfrm>
                <a:off x="5068361" y="5662605"/>
                <a:ext cx="146880" cy="1958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3BA50FA-82EC-3E32-5F80-3FA146E8A987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059361" y="5653965"/>
                  <a:ext cx="164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7EBCC4E-8BA1-DB4B-4E0F-9C6E0D6222AD}"/>
                    </a:ext>
                  </a:extLst>
                </p14:cNvPr>
                <p14:cNvContentPartPr/>
                <p14:nvPr/>
              </p14:nvContentPartPr>
              <p14:xfrm>
                <a:off x="6902561" y="6527685"/>
                <a:ext cx="136440" cy="1476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7EBCC4E-8BA1-DB4B-4E0F-9C6E0D6222A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893561" y="6518685"/>
                  <a:ext cx="154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2A3790A-7EDC-2649-AC45-2EE9BC7F5109}"/>
                    </a:ext>
                  </a:extLst>
                </p14:cNvPr>
                <p14:cNvContentPartPr/>
                <p14:nvPr/>
              </p14:nvContentPartPr>
              <p14:xfrm>
                <a:off x="6896801" y="6555765"/>
                <a:ext cx="192600" cy="1087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2A3790A-7EDC-2649-AC45-2EE9BC7F510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887801" y="6546765"/>
                  <a:ext cx="21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40525140-6A7C-52BC-0060-18FD492E279A}"/>
                    </a:ext>
                  </a:extLst>
                </p14:cNvPr>
                <p14:cNvContentPartPr/>
                <p14:nvPr/>
              </p14:nvContentPartPr>
              <p14:xfrm>
                <a:off x="5599001" y="5627325"/>
                <a:ext cx="1226160" cy="7480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40525140-6A7C-52BC-0060-18FD492E279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590361" y="5618325"/>
                  <a:ext cx="124380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84588E26-EB56-4452-2532-BC337B61DC3C}"/>
                    </a:ext>
                  </a:extLst>
                </p14:cNvPr>
                <p14:cNvContentPartPr/>
                <p14:nvPr/>
              </p14:nvContentPartPr>
              <p14:xfrm>
                <a:off x="6827321" y="6044925"/>
                <a:ext cx="25200" cy="1558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84588E26-EB56-4452-2532-BC337B61DC3C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818681" y="6036285"/>
                  <a:ext cx="4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9355967-3E96-3E61-746B-C0F2A0CEBFAC}"/>
                    </a:ext>
                  </a:extLst>
                </p14:cNvPr>
                <p14:cNvContentPartPr/>
                <p14:nvPr/>
              </p14:nvContentPartPr>
              <p14:xfrm>
                <a:off x="6711761" y="5990205"/>
                <a:ext cx="198360" cy="1249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9355967-3E96-3E61-746B-C0F2A0CEBFA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703121" y="5981565"/>
                  <a:ext cx="216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4393194-ED0B-D693-D65B-A73B4BAB5A8C}"/>
                    </a:ext>
                  </a:extLst>
                </p14:cNvPr>
                <p14:cNvContentPartPr/>
                <p14:nvPr/>
              </p14:nvContentPartPr>
              <p14:xfrm>
                <a:off x="6950081" y="5992005"/>
                <a:ext cx="91080" cy="1904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4393194-ED0B-D693-D65B-A73B4BAB5A8C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941441" y="5983005"/>
                  <a:ext cx="108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A75FC4DB-1E2B-F6C3-F099-A8E672596783}"/>
                    </a:ext>
                  </a:extLst>
                </p14:cNvPr>
                <p14:cNvContentPartPr/>
                <p14:nvPr/>
              </p14:nvContentPartPr>
              <p14:xfrm>
                <a:off x="6979961" y="6006765"/>
                <a:ext cx="110880" cy="1746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A75FC4DB-1E2B-F6C3-F099-A8E67259678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971321" y="5998125"/>
                  <a:ext cx="12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2F7D9DB9-F5ED-C1BC-FA10-8D1453B3AC8E}"/>
                    </a:ext>
                  </a:extLst>
                </p14:cNvPr>
                <p14:cNvContentPartPr/>
                <p14:nvPr/>
              </p14:nvContentPartPr>
              <p14:xfrm>
                <a:off x="7108481" y="5958885"/>
                <a:ext cx="161640" cy="1944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2F7D9DB9-F5ED-C1BC-FA10-8D1453B3AC8E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099841" y="5950245"/>
                  <a:ext cx="179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B114EDFA-495D-3242-D860-01BC5EBE138F}"/>
                    </a:ext>
                  </a:extLst>
                </p14:cNvPr>
                <p14:cNvContentPartPr/>
                <p14:nvPr/>
              </p14:nvContentPartPr>
              <p14:xfrm>
                <a:off x="7107041" y="6021885"/>
                <a:ext cx="123120" cy="3996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B114EDFA-495D-3242-D860-01BC5EBE138F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098401" y="6013245"/>
                  <a:ext cx="14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BF9297A9-B9AD-FFC0-B48A-603B57A9F5A6}"/>
                    </a:ext>
                  </a:extLst>
                </p14:cNvPr>
                <p14:cNvContentPartPr/>
                <p14:nvPr/>
              </p14:nvContentPartPr>
              <p14:xfrm>
                <a:off x="5551121" y="5661525"/>
                <a:ext cx="1013400" cy="7563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BF9297A9-B9AD-FFC0-B48A-603B57A9F5A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542481" y="5652885"/>
                  <a:ext cx="103104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13B4259-7B6E-4F3D-DC75-D5F2F1B6709D}"/>
                    </a:ext>
                  </a:extLst>
                </p14:cNvPr>
                <p14:cNvContentPartPr/>
                <p14:nvPr/>
              </p14:nvContentPartPr>
              <p14:xfrm>
                <a:off x="5647601" y="5707245"/>
                <a:ext cx="152640" cy="1249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13B4259-7B6E-4F3D-DC75-D5F2F1B6709D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638601" y="5698605"/>
                  <a:ext cx="170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CA40060-3321-7E9A-8754-5985AED60B17}"/>
                    </a:ext>
                  </a:extLst>
                </p14:cNvPr>
                <p14:cNvContentPartPr/>
                <p14:nvPr/>
              </p14:nvContentPartPr>
              <p14:xfrm>
                <a:off x="5879441" y="5593125"/>
                <a:ext cx="114120" cy="1724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CA40060-3321-7E9A-8754-5985AED60B1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870441" y="5584485"/>
                  <a:ext cx="13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B15686C-05BA-63A4-0D4D-CEB5E29C8830}"/>
                    </a:ext>
                  </a:extLst>
                </p14:cNvPr>
                <p14:cNvContentPartPr/>
                <p14:nvPr/>
              </p14:nvContentPartPr>
              <p14:xfrm>
                <a:off x="6025961" y="5572965"/>
                <a:ext cx="132840" cy="16056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B15686C-05BA-63A4-0D4D-CEB5E29C883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016961" y="5564325"/>
                  <a:ext cx="150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97869113-BF6A-70E2-1F1E-CDC9DFD89C18}"/>
                    </a:ext>
                  </a:extLst>
                </p14:cNvPr>
                <p14:cNvContentPartPr/>
                <p14:nvPr/>
              </p14:nvContentPartPr>
              <p14:xfrm>
                <a:off x="6066281" y="5623005"/>
                <a:ext cx="105120" cy="3312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97869113-BF6A-70E2-1F1E-CDC9DFD89C1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57281" y="5614365"/>
                  <a:ext cx="12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F8496689-9061-CC71-0C0D-6521E4C0D304}"/>
                    </a:ext>
                  </a:extLst>
                </p14:cNvPr>
                <p14:cNvContentPartPr/>
                <p14:nvPr/>
              </p14:nvContentPartPr>
              <p14:xfrm>
                <a:off x="6100121" y="5665845"/>
                <a:ext cx="109800" cy="702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F8496689-9061-CC71-0C0D-6521E4C0D304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091121" y="5656845"/>
                  <a:ext cx="127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A4F2C1F-5B35-C81D-1898-C2222BE38BC9}"/>
                    </a:ext>
                  </a:extLst>
                </p14:cNvPr>
                <p14:cNvContentPartPr/>
                <p14:nvPr/>
              </p14:nvContentPartPr>
              <p14:xfrm>
                <a:off x="5508281" y="5785725"/>
                <a:ext cx="750240" cy="5623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A4F2C1F-5B35-C81D-1898-C2222BE38BC9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499641" y="5776725"/>
                  <a:ext cx="7678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1A3F38C-7CA0-133A-76D7-27806E9FCC4A}"/>
                    </a:ext>
                  </a:extLst>
                </p14:cNvPr>
                <p14:cNvContentPartPr/>
                <p14:nvPr/>
              </p14:nvContentPartPr>
              <p14:xfrm>
                <a:off x="6318641" y="5632005"/>
                <a:ext cx="165600" cy="1461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1A3F38C-7CA0-133A-76D7-27806E9FCC4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309641" y="5623365"/>
                  <a:ext cx="183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6D110D7-3534-EA7F-0164-A408C184B78B}"/>
                    </a:ext>
                  </a:extLst>
                </p14:cNvPr>
                <p14:cNvContentPartPr/>
                <p14:nvPr/>
              </p14:nvContentPartPr>
              <p14:xfrm>
                <a:off x="6510881" y="5612565"/>
                <a:ext cx="142200" cy="1710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6D110D7-3534-EA7F-0164-A408C184B78B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502241" y="5603925"/>
                  <a:ext cx="1598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Gruppieren 639">
            <a:extLst>
              <a:ext uri="{FF2B5EF4-FFF2-40B4-BE49-F238E27FC236}">
                <a16:creationId xmlns:a16="http://schemas.microsoft.com/office/drawing/2014/main" id="{DEDC6344-F79E-D5D8-A770-AB8916867545}"/>
              </a:ext>
            </a:extLst>
          </p:cNvPr>
          <p:cNvGrpSpPr/>
          <p:nvPr/>
        </p:nvGrpSpPr>
        <p:grpSpPr>
          <a:xfrm>
            <a:off x="5893841" y="6215205"/>
            <a:ext cx="34560" cy="172800"/>
            <a:chOff x="5893841" y="6215205"/>
            <a:chExt cx="3456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C0A66E8-A904-B6F5-9820-2C49C04C5ED4}"/>
                    </a:ext>
                  </a:extLst>
                </p14:cNvPr>
                <p14:cNvContentPartPr/>
                <p14:nvPr/>
              </p14:nvContentPartPr>
              <p14:xfrm>
                <a:off x="5893841" y="6215205"/>
                <a:ext cx="26280" cy="460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C0A66E8-A904-B6F5-9820-2C49C04C5ED4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884841" y="6206205"/>
                  <a:ext cx="43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6609A9F4-30D9-6EE4-8BF5-1A6B33DBFAE7}"/>
                    </a:ext>
                  </a:extLst>
                </p14:cNvPr>
                <p14:cNvContentPartPr/>
                <p14:nvPr/>
              </p14:nvContentPartPr>
              <p14:xfrm>
                <a:off x="5924441" y="6332925"/>
                <a:ext cx="3960" cy="550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6609A9F4-30D9-6EE4-8BF5-1A6B33DBFAE7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915801" y="6323925"/>
                  <a:ext cx="2160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845BE32C-25CF-534D-5770-2B755C229263}"/>
                  </a:ext>
                </a:extLst>
              </p14:cNvPr>
              <p14:cNvContentPartPr/>
              <p14:nvPr/>
            </p14:nvContentPartPr>
            <p14:xfrm>
              <a:off x="5939201" y="6498885"/>
              <a:ext cx="12960" cy="7740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845BE32C-25CF-534D-5770-2B755C229263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5930201" y="6490245"/>
                <a:ext cx="306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7" name="Gruppieren 646">
            <a:extLst>
              <a:ext uri="{FF2B5EF4-FFF2-40B4-BE49-F238E27FC236}">
                <a16:creationId xmlns:a16="http://schemas.microsoft.com/office/drawing/2014/main" id="{0E789F35-55A7-1AEE-CD91-00F575925214}"/>
              </a:ext>
            </a:extLst>
          </p:cNvPr>
          <p:cNvGrpSpPr/>
          <p:nvPr/>
        </p:nvGrpSpPr>
        <p:grpSpPr>
          <a:xfrm>
            <a:off x="5756321" y="6661605"/>
            <a:ext cx="451800" cy="144720"/>
            <a:chOff x="5756321" y="6661605"/>
            <a:chExt cx="45180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3305380F-B260-40C7-E320-0AE788ED68B8}"/>
                    </a:ext>
                  </a:extLst>
                </p14:cNvPr>
                <p14:cNvContentPartPr/>
                <p14:nvPr/>
              </p14:nvContentPartPr>
              <p14:xfrm>
                <a:off x="5763161" y="6661605"/>
                <a:ext cx="74880" cy="957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3305380F-B260-40C7-E320-0AE788ED68B8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754161" y="6652965"/>
                  <a:ext cx="9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045917F7-CDFC-C8E5-2285-40D9C9853292}"/>
                    </a:ext>
                  </a:extLst>
                </p14:cNvPr>
                <p14:cNvContentPartPr/>
                <p14:nvPr/>
              </p14:nvContentPartPr>
              <p14:xfrm>
                <a:off x="5756321" y="6682125"/>
                <a:ext cx="122040" cy="673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045917F7-CDFC-C8E5-2285-40D9C9853292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747321" y="6673485"/>
                  <a:ext cx="139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D832E157-717A-1F53-76EB-EA724300CA29}"/>
                    </a:ext>
                  </a:extLst>
                </p14:cNvPr>
                <p14:cNvContentPartPr/>
                <p14:nvPr/>
              </p14:nvContentPartPr>
              <p14:xfrm>
                <a:off x="5901401" y="6710205"/>
                <a:ext cx="80640" cy="961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D832E157-717A-1F53-76EB-EA724300CA2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892401" y="6701565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72413F9-602C-C51B-1EBF-57411F9C7EF9}"/>
                    </a:ext>
                  </a:extLst>
                </p14:cNvPr>
                <p14:cNvContentPartPr/>
                <p14:nvPr/>
              </p14:nvContentPartPr>
              <p14:xfrm>
                <a:off x="5997881" y="6701925"/>
                <a:ext cx="71280" cy="86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72413F9-602C-C51B-1EBF-57411F9C7EF9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5989241" y="6693285"/>
                  <a:ext cx="8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E8A05B1D-A5E9-122B-B3FC-66B01A562BA8}"/>
                    </a:ext>
                  </a:extLst>
                </p14:cNvPr>
                <p14:cNvContentPartPr/>
                <p14:nvPr/>
              </p14:nvContentPartPr>
              <p14:xfrm>
                <a:off x="6001481" y="6723165"/>
                <a:ext cx="108000" cy="295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E8A05B1D-A5E9-122B-B3FC-66B01A562BA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992841" y="6714525"/>
                  <a:ext cx="125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2762DB5-4D79-3010-D6B9-64EA7E7C4181}"/>
                    </a:ext>
                  </a:extLst>
                </p14:cNvPr>
                <p14:cNvContentPartPr/>
                <p14:nvPr/>
              </p14:nvContentPartPr>
              <p14:xfrm>
                <a:off x="6143321" y="6667365"/>
                <a:ext cx="64800" cy="1058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2762DB5-4D79-3010-D6B9-64EA7E7C4181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134321" y="6658365"/>
                  <a:ext cx="824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1" name="Gruppieren 650">
            <a:extLst>
              <a:ext uri="{FF2B5EF4-FFF2-40B4-BE49-F238E27FC236}">
                <a16:creationId xmlns:a16="http://schemas.microsoft.com/office/drawing/2014/main" id="{929D5CD6-4411-6F25-0D4A-CD714F1DF4BD}"/>
              </a:ext>
            </a:extLst>
          </p:cNvPr>
          <p:cNvGrpSpPr/>
          <p:nvPr/>
        </p:nvGrpSpPr>
        <p:grpSpPr>
          <a:xfrm>
            <a:off x="5476961" y="5991645"/>
            <a:ext cx="445680" cy="226440"/>
            <a:chOff x="5476961" y="5991645"/>
            <a:chExt cx="44568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C16BD2C-5DAA-EC3B-F8C3-E4BBB3F459E2}"/>
                    </a:ext>
                  </a:extLst>
                </p14:cNvPr>
                <p14:cNvContentPartPr/>
                <p14:nvPr/>
              </p14:nvContentPartPr>
              <p14:xfrm>
                <a:off x="5908961" y="5991645"/>
                <a:ext cx="13680" cy="1897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C16BD2C-5DAA-EC3B-F8C3-E4BBB3F459E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899961" y="5983005"/>
                  <a:ext cx="31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436D47D-3268-AC5E-4197-73E09F64F835}"/>
                    </a:ext>
                  </a:extLst>
                </p14:cNvPr>
                <p14:cNvContentPartPr/>
                <p14:nvPr/>
              </p14:nvContentPartPr>
              <p14:xfrm>
                <a:off x="5758481" y="6185325"/>
                <a:ext cx="93960" cy="72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436D47D-3268-AC5E-4197-73E09F64F835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749481" y="6176685"/>
                  <a:ext cx="11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9B25CB7F-0C43-AB47-B823-9323CE5F5F18}"/>
                    </a:ext>
                  </a:extLst>
                </p14:cNvPr>
                <p14:cNvContentPartPr/>
                <p14:nvPr/>
              </p14:nvContentPartPr>
              <p14:xfrm>
                <a:off x="5476961" y="6188925"/>
                <a:ext cx="222840" cy="291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9B25CB7F-0C43-AB47-B823-9323CE5F5F1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467961" y="6179925"/>
                  <a:ext cx="2404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EA6B2CF7-E6D7-ABFB-7E06-FA798458D302}"/>
                  </a:ext>
                </a:extLst>
              </p14:cNvPr>
              <p14:cNvContentPartPr/>
              <p14:nvPr/>
            </p14:nvContentPartPr>
            <p14:xfrm>
              <a:off x="4751201" y="3474885"/>
              <a:ext cx="52560" cy="252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EA6B2CF7-E6D7-ABFB-7E06-FA798458D302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4742561" y="3465885"/>
                <a:ext cx="70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6E7B51E0-AE15-75C0-3BFC-DF801AFC3C79}"/>
                  </a:ext>
                </a:extLst>
              </p14:cNvPr>
              <p14:cNvContentPartPr/>
              <p14:nvPr/>
            </p14:nvContentPartPr>
            <p14:xfrm>
              <a:off x="5270321" y="3438885"/>
              <a:ext cx="171000" cy="24480"/>
            </p14:xfrm>
          </p:contentPart>
        </mc:Choice>
        <mc:Fallback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6E7B51E0-AE15-75C0-3BFC-DF801AFC3C79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5261681" y="3429885"/>
                <a:ext cx="188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0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AED0399F-323F-68EE-4661-816BECA41F8F}"/>
                  </a:ext>
                </a:extLst>
              </p14:cNvPr>
              <p14:cNvContentPartPr/>
              <p14:nvPr/>
            </p14:nvContentPartPr>
            <p14:xfrm>
              <a:off x="5236481" y="6136725"/>
              <a:ext cx="99720" cy="15300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AED0399F-323F-68EE-4661-816BECA41F8F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5227481" y="6127725"/>
                <a:ext cx="1173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968A391B-C069-8937-F531-B3FEA59E99CE}"/>
              </a:ext>
            </a:extLst>
          </p:cNvPr>
          <p:cNvGrpSpPr/>
          <p:nvPr/>
        </p:nvGrpSpPr>
        <p:grpSpPr>
          <a:xfrm>
            <a:off x="5465801" y="6005325"/>
            <a:ext cx="429120" cy="47520"/>
            <a:chOff x="5465801" y="6005325"/>
            <a:chExt cx="42912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1B4B1781-EE4C-AEA6-DADF-88A31C9913F2}"/>
                    </a:ext>
                  </a:extLst>
                </p14:cNvPr>
                <p14:cNvContentPartPr/>
                <p14:nvPr/>
              </p14:nvContentPartPr>
              <p14:xfrm>
                <a:off x="5835881" y="6005325"/>
                <a:ext cx="59040" cy="118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1B4B1781-EE4C-AEA6-DADF-88A31C9913F2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827241" y="5996325"/>
                  <a:ext cx="76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C707B197-4F64-9000-4D1B-CDB33D6A29C0}"/>
                    </a:ext>
                  </a:extLst>
                </p14:cNvPr>
                <p14:cNvContentPartPr/>
                <p14:nvPr/>
              </p14:nvContentPartPr>
              <p14:xfrm>
                <a:off x="5465801" y="6007125"/>
                <a:ext cx="287640" cy="457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C707B197-4F64-9000-4D1B-CDB33D6A29C0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457161" y="5998485"/>
                  <a:ext cx="3052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9" name="Gruppieren 658">
            <a:extLst>
              <a:ext uri="{FF2B5EF4-FFF2-40B4-BE49-F238E27FC236}">
                <a16:creationId xmlns:a16="http://schemas.microsoft.com/office/drawing/2014/main" id="{0B523283-2E5E-B930-E497-D23D9B17CA8F}"/>
              </a:ext>
            </a:extLst>
          </p:cNvPr>
          <p:cNvGrpSpPr/>
          <p:nvPr/>
        </p:nvGrpSpPr>
        <p:grpSpPr>
          <a:xfrm>
            <a:off x="10169921" y="2712045"/>
            <a:ext cx="2098440" cy="1306440"/>
            <a:chOff x="10169921" y="2712045"/>
            <a:chExt cx="2098440" cy="13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00A65A6-9A86-DB90-3ACE-C6BAC0704A89}"/>
                    </a:ext>
                  </a:extLst>
                </p14:cNvPr>
                <p14:cNvContentPartPr/>
                <p14:nvPr/>
              </p14:nvContentPartPr>
              <p14:xfrm>
                <a:off x="11015561" y="2978445"/>
                <a:ext cx="48240" cy="8539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00A65A6-9A86-DB90-3ACE-C6BAC0704A89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1006561" y="2969805"/>
                  <a:ext cx="6588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C47251E-84BC-DA67-87CE-86C313376773}"/>
                    </a:ext>
                  </a:extLst>
                </p14:cNvPr>
                <p14:cNvContentPartPr/>
                <p14:nvPr/>
              </p14:nvContentPartPr>
              <p14:xfrm>
                <a:off x="10587881" y="3304965"/>
                <a:ext cx="118440" cy="14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C47251E-84BC-DA67-87CE-86C31337677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579241" y="3296325"/>
                  <a:ext cx="136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6276796-6946-FC01-4F72-958AE8840496}"/>
                    </a:ext>
                  </a:extLst>
                </p14:cNvPr>
                <p14:cNvContentPartPr/>
                <p14:nvPr/>
              </p14:nvContentPartPr>
              <p14:xfrm>
                <a:off x="10585001" y="3399645"/>
                <a:ext cx="101520" cy="12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6276796-6946-FC01-4F72-958AE8840496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0576001" y="3391005"/>
                  <a:ext cx="119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3360E61-AEDA-17C6-4BBB-15A4CC55BA22}"/>
                    </a:ext>
                  </a:extLst>
                </p14:cNvPr>
                <p14:cNvContentPartPr/>
                <p14:nvPr/>
              </p14:nvContentPartPr>
              <p14:xfrm>
                <a:off x="10712441" y="3262485"/>
                <a:ext cx="64080" cy="189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3360E61-AEDA-17C6-4BBB-15A4CC55BA2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0703801" y="3253485"/>
                  <a:ext cx="81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9185B4B-E933-804F-A45B-38A3F666639D}"/>
                    </a:ext>
                  </a:extLst>
                </p14:cNvPr>
                <p14:cNvContentPartPr/>
                <p14:nvPr/>
              </p14:nvContentPartPr>
              <p14:xfrm>
                <a:off x="10778321" y="3260685"/>
                <a:ext cx="62640" cy="1767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9185B4B-E933-804F-A45B-38A3F666639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0769681" y="3252045"/>
                  <a:ext cx="8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6EC9F1D-A0F9-5B42-190E-945C6AA7A56B}"/>
                    </a:ext>
                  </a:extLst>
                </p14:cNvPr>
                <p14:cNvContentPartPr/>
                <p14:nvPr/>
              </p14:nvContentPartPr>
              <p14:xfrm>
                <a:off x="10840601" y="3304605"/>
                <a:ext cx="51480" cy="1371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6EC9F1D-A0F9-5B42-190E-945C6AA7A56B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0831601" y="3295605"/>
                  <a:ext cx="69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533ABDF-5789-8FF2-8A4C-9B704CCC59ED}"/>
                    </a:ext>
                  </a:extLst>
                </p14:cNvPr>
                <p14:cNvContentPartPr/>
                <p14:nvPr/>
              </p14:nvContentPartPr>
              <p14:xfrm>
                <a:off x="10825841" y="3353565"/>
                <a:ext cx="88920" cy="597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533ABDF-5789-8FF2-8A4C-9B704CCC59E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0817201" y="3344565"/>
                  <a:ext cx="10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0FA1BA0-BBD2-F8F8-C2D5-A365E15DD0F2}"/>
                    </a:ext>
                  </a:extLst>
                </p14:cNvPr>
                <p14:cNvContentPartPr/>
                <p14:nvPr/>
              </p14:nvContentPartPr>
              <p14:xfrm>
                <a:off x="10864001" y="3212445"/>
                <a:ext cx="68040" cy="19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0FA1BA0-BBD2-F8F8-C2D5-A365E15DD0F2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0855361" y="3203445"/>
                  <a:ext cx="85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DFD55B6-F167-8A62-897E-65A1AD6D17E6}"/>
                    </a:ext>
                  </a:extLst>
                </p14:cNvPr>
                <p14:cNvContentPartPr/>
                <p14:nvPr/>
              </p14:nvContentPartPr>
              <p14:xfrm>
                <a:off x="10912961" y="3036405"/>
                <a:ext cx="27360" cy="92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DFD55B6-F167-8A62-897E-65A1AD6D17E6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0904321" y="3027405"/>
                  <a:ext cx="45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9CCBAFB-110B-9498-C8EC-8BB41399ACF9}"/>
                    </a:ext>
                  </a:extLst>
                </p14:cNvPr>
                <p14:cNvContentPartPr/>
                <p14:nvPr/>
              </p14:nvContentPartPr>
              <p14:xfrm>
                <a:off x="10893521" y="3145125"/>
                <a:ext cx="96120" cy="104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9CCBAFB-110B-9498-C8EC-8BB41399ACF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0884881" y="3136125"/>
                  <a:ext cx="113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A1BABFB-1CED-C708-6AE3-DACEBC85CBB1}"/>
                    </a:ext>
                  </a:extLst>
                </p14:cNvPr>
                <p14:cNvContentPartPr/>
                <p14:nvPr/>
              </p14:nvContentPartPr>
              <p14:xfrm>
                <a:off x="10901441" y="2785845"/>
                <a:ext cx="205560" cy="172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A1BABFB-1CED-C708-6AE3-DACEBC85CBB1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0892801" y="2776845"/>
                  <a:ext cx="223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A76471F-43E6-9EAB-444B-5754601B40FC}"/>
                    </a:ext>
                  </a:extLst>
                </p14:cNvPr>
                <p14:cNvContentPartPr/>
                <p14:nvPr/>
              </p14:nvContentPartPr>
              <p14:xfrm>
                <a:off x="10608761" y="2775045"/>
                <a:ext cx="26280" cy="147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A76471F-43E6-9EAB-444B-5754601B40FC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0600121" y="2766045"/>
                  <a:ext cx="4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922BC57-1C36-A82E-5A96-BD42B9E86FB9}"/>
                    </a:ext>
                  </a:extLst>
                </p14:cNvPr>
                <p14:cNvContentPartPr/>
                <p14:nvPr/>
              </p14:nvContentPartPr>
              <p14:xfrm>
                <a:off x="10531721" y="2723565"/>
                <a:ext cx="167400" cy="1184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922BC57-1C36-A82E-5A96-BD42B9E86FB9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0523081" y="2714565"/>
                  <a:ext cx="18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1E6AEE7-295A-A764-445B-E5EDD9C52C2F}"/>
                    </a:ext>
                  </a:extLst>
                </p14:cNvPr>
                <p14:cNvContentPartPr/>
                <p14:nvPr/>
              </p14:nvContentPartPr>
              <p14:xfrm>
                <a:off x="10724681" y="2731485"/>
                <a:ext cx="81360" cy="135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1E6AEE7-295A-A764-445B-E5EDD9C52C2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0716041" y="2722485"/>
                  <a:ext cx="99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1A338A1-1D8C-0C93-DACF-206CFCB1786C}"/>
                    </a:ext>
                  </a:extLst>
                </p14:cNvPr>
                <p14:cNvContentPartPr/>
                <p14:nvPr/>
              </p14:nvContentPartPr>
              <p14:xfrm>
                <a:off x="10822961" y="2712045"/>
                <a:ext cx="19080" cy="1119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1A338A1-1D8C-0C93-DACF-206CFCB1786C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0813961" y="2703045"/>
                  <a:ext cx="3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C6ED3F7-A310-5D08-47CE-E0524C9CD4E5}"/>
                    </a:ext>
                  </a:extLst>
                </p14:cNvPr>
                <p14:cNvContentPartPr/>
                <p14:nvPr/>
              </p14:nvContentPartPr>
              <p14:xfrm>
                <a:off x="10780121" y="2721405"/>
                <a:ext cx="88920" cy="54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C6ED3F7-A310-5D08-47CE-E0524C9CD4E5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0771481" y="2712405"/>
                  <a:ext cx="106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1F25C56-10CD-BF75-DFE0-0F13CAD82369}"/>
                    </a:ext>
                  </a:extLst>
                </p14:cNvPr>
                <p14:cNvContentPartPr/>
                <p14:nvPr/>
              </p14:nvContentPartPr>
              <p14:xfrm>
                <a:off x="10860761" y="2712405"/>
                <a:ext cx="378360" cy="461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1F25C56-10CD-BF75-DFE0-0F13CAD8236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0851761" y="2703405"/>
                  <a:ext cx="3960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14EF51B-BEFE-A723-7060-0596BDF46BD0}"/>
                    </a:ext>
                  </a:extLst>
                </p14:cNvPr>
                <p14:cNvContentPartPr/>
                <p14:nvPr/>
              </p14:nvContentPartPr>
              <p14:xfrm>
                <a:off x="10874441" y="3731925"/>
                <a:ext cx="1262880" cy="1256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14EF51B-BEFE-A723-7060-0596BDF46BD0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0865441" y="3723285"/>
                  <a:ext cx="1280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8C2A8E5-8168-68E5-07E7-5B0ACC6AF064}"/>
                    </a:ext>
                  </a:extLst>
                </p14:cNvPr>
                <p14:cNvContentPartPr/>
                <p14:nvPr/>
              </p14:nvContentPartPr>
              <p14:xfrm>
                <a:off x="12086201" y="3678285"/>
                <a:ext cx="81360" cy="195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8C2A8E5-8168-68E5-07E7-5B0ACC6AF064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2077201" y="3669285"/>
                  <a:ext cx="99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D3936DE-7142-BF27-393C-C6B35865B1E7}"/>
                    </a:ext>
                  </a:extLst>
                </p14:cNvPr>
                <p14:cNvContentPartPr/>
                <p14:nvPr/>
              </p14:nvContentPartPr>
              <p14:xfrm>
                <a:off x="11869481" y="3533205"/>
                <a:ext cx="398880" cy="485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D3936DE-7142-BF27-393C-C6B35865B1E7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1860481" y="3524565"/>
                  <a:ext cx="4165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7F081A08-9F2E-8FE4-D08E-93E08306E86E}"/>
                    </a:ext>
                  </a:extLst>
                </p14:cNvPr>
                <p14:cNvContentPartPr/>
                <p14:nvPr/>
              </p14:nvContentPartPr>
              <p14:xfrm>
                <a:off x="10169921" y="3419085"/>
                <a:ext cx="345240" cy="2908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7F081A08-9F2E-8FE4-D08E-93E08306E86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10160921" y="3410085"/>
                  <a:ext cx="3628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9" name="Gruppieren 668">
            <a:extLst>
              <a:ext uri="{FF2B5EF4-FFF2-40B4-BE49-F238E27FC236}">
                <a16:creationId xmlns:a16="http://schemas.microsoft.com/office/drawing/2014/main" id="{86A9294E-A293-BE39-33B2-E870BC5526E6}"/>
              </a:ext>
            </a:extLst>
          </p:cNvPr>
          <p:cNvGrpSpPr/>
          <p:nvPr/>
        </p:nvGrpSpPr>
        <p:grpSpPr>
          <a:xfrm>
            <a:off x="4593881" y="5944485"/>
            <a:ext cx="758160" cy="279360"/>
            <a:chOff x="4593881" y="5944485"/>
            <a:chExt cx="75816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9B278A8F-5272-A1D5-EE10-A1B730F3CB26}"/>
                    </a:ext>
                  </a:extLst>
                </p14:cNvPr>
                <p14:cNvContentPartPr/>
                <p14:nvPr/>
              </p14:nvContentPartPr>
              <p14:xfrm>
                <a:off x="5109761" y="5949525"/>
                <a:ext cx="133920" cy="1148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9B278A8F-5272-A1D5-EE10-A1B730F3CB26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100761" y="5940525"/>
                  <a:ext cx="151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96DA0EE-DB69-43C9-01A4-6E61B8B4409C}"/>
                    </a:ext>
                  </a:extLst>
                </p14:cNvPr>
                <p14:cNvContentPartPr/>
                <p14:nvPr/>
              </p14:nvContentPartPr>
              <p14:xfrm>
                <a:off x="5281121" y="5944485"/>
                <a:ext cx="70920" cy="975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96DA0EE-DB69-43C9-01A4-6E61B8B4409C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272481" y="5935485"/>
                  <a:ext cx="88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266F34E-3B85-8F0D-831C-5FCDA9C2D3F2}"/>
                    </a:ext>
                  </a:extLst>
                </p14:cNvPr>
                <p14:cNvContentPartPr/>
                <p14:nvPr/>
              </p14:nvContentPartPr>
              <p14:xfrm>
                <a:off x="4898081" y="6005685"/>
                <a:ext cx="120240" cy="1980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266F34E-3B85-8F0D-831C-5FCDA9C2D3F2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889441" y="5997045"/>
                  <a:ext cx="137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8F48FC30-A754-3155-EFD0-6ACF5BC2282D}"/>
                    </a:ext>
                  </a:extLst>
                </p14:cNvPr>
                <p14:cNvContentPartPr/>
                <p14:nvPr/>
              </p14:nvContentPartPr>
              <p14:xfrm>
                <a:off x="4894481" y="6062925"/>
                <a:ext cx="114840" cy="2268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8F48FC30-A754-3155-EFD0-6ACF5BC2282D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885841" y="6054285"/>
                  <a:ext cx="13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3BBBB17-3DAE-5D59-02E6-038A4414A9BE}"/>
                    </a:ext>
                  </a:extLst>
                </p14:cNvPr>
                <p14:cNvContentPartPr/>
                <p14:nvPr/>
              </p14:nvContentPartPr>
              <p14:xfrm>
                <a:off x="4602881" y="5998845"/>
                <a:ext cx="5040" cy="1260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3BBBB17-3DAE-5D59-02E6-038A4414A9BE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594241" y="5989845"/>
                  <a:ext cx="2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A30689F-6E2A-9CD6-A27B-729BF6DEEBA4}"/>
                    </a:ext>
                  </a:extLst>
                </p14:cNvPr>
                <p14:cNvContentPartPr/>
                <p14:nvPr/>
              </p14:nvContentPartPr>
              <p14:xfrm>
                <a:off x="4593881" y="5999565"/>
                <a:ext cx="97200" cy="2242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A30689F-6E2A-9CD6-A27B-729BF6DEEBA4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585241" y="5990925"/>
                  <a:ext cx="114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0147E983-C69A-8F55-4918-0335366E2916}"/>
                    </a:ext>
                  </a:extLst>
                </p14:cNvPr>
                <p14:cNvContentPartPr/>
                <p14:nvPr/>
              </p14:nvContentPartPr>
              <p14:xfrm>
                <a:off x="4725281" y="6059685"/>
                <a:ext cx="88200" cy="1447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0147E983-C69A-8F55-4918-0335366E2916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716281" y="6050685"/>
                  <a:ext cx="1058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2" name="Gruppieren 701">
            <a:extLst>
              <a:ext uri="{FF2B5EF4-FFF2-40B4-BE49-F238E27FC236}">
                <a16:creationId xmlns:a16="http://schemas.microsoft.com/office/drawing/2014/main" id="{1C3473A5-D5A0-EC32-FDAC-980B0489A6FB}"/>
              </a:ext>
            </a:extLst>
          </p:cNvPr>
          <p:cNvGrpSpPr/>
          <p:nvPr/>
        </p:nvGrpSpPr>
        <p:grpSpPr>
          <a:xfrm>
            <a:off x="742241" y="6038445"/>
            <a:ext cx="3341160" cy="486360"/>
            <a:chOff x="742241" y="6038445"/>
            <a:chExt cx="334116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1D57B37A-95FD-2979-8618-2D3197EF813B}"/>
                    </a:ext>
                  </a:extLst>
                </p14:cNvPr>
                <p14:cNvContentPartPr/>
                <p14:nvPr/>
              </p14:nvContentPartPr>
              <p14:xfrm>
                <a:off x="1084241" y="6211605"/>
                <a:ext cx="144360" cy="1479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1D57B37A-95FD-2979-8618-2D3197EF813B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75601" y="6202965"/>
                  <a:ext cx="162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9FA47F9-4D0C-B7D1-B4A7-D57EBE4A18DE}"/>
                    </a:ext>
                  </a:extLst>
                </p14:cNvPr>
                <p14:cNvContentPartPr/>
                <p14:nvPr/>
              </p14:nvContentPartPr>
              <p14:xfrm>
                <a:off x="1097561" y="6230685"/>
                <a:ext cx="107280" cy="1008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9FA47F9-4D0C-B7D1-B4A7-D57EBE4A18D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088561" y="6222045"/>
                  <a:ext cx="124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F4F989E2-2DAE-BF89-8AE1-AF7C22A01DA2}"/>
                    </a:ext>
                  </a:extLst>
                </p14:cNvPr>
                <p14:cNvContentPartPr/>
                <p14:nvPr/>
              </p14:nvContentPartPr>
              <p14:xfrm>
                <a:off x="1281161" y="6275685"/>
                <a:ext cx="117000" cy="1558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F4F989E2-2DAE-BF89-8AE1-AF7C22A01DA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272521" y="6267045"/>
                  <a:ext cx="134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C7192F75-3D5B-7308-03B4-E3444DAEA09C}"/>
                    </a:ext>
                  </a:extLst>
                </p14:cNvPr>
                <p14:cNvContentPartPr/>
                <p14:nvPr/>
              </p14:nvContentPartPr>
              <p14:xfrm>
                <a:off x="827561" y="6223125"/>
                <a:ext cx="52920" cy="1868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C7192F75-3D5B-7308-03B4-E3444DAEA09C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18921" y="6214125"/>
                  <a:ext cx="70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AC406A92-6970-E7D5-D0CB-C7A3D5549A4C}"/>
                    </a:ext>
                  </a:extLst>
                </p14:cNvPr>
                <p14:cNvContentPartPr/>
                <p14:nvPr/>
              </p14:nvContentPartPr>
              <p14:xfrm>
                <a:off x="910721" y="6220965"/>
                <a:ext cx="20160" cy="16200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AC406A92-6970-E7D5-D0CB-C7A3D5549A4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901721" y="6211965"/>
                  <a:ext cx="3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40AB868-0528-EAEA-7D44-2B05CDC03100}"/>
                    </a:ext>
                  </a:extLst>
                </p14:cNvPr>
                <p14:cNvContentPartPr/>
                <p14:nvPr/>
              </p14:nvContentPartPr>
              <p14:xfrm>
                <a:off x="742241" y="6042405"/>
                <a:ext cx="343080" cy="3834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40AB868-0528-EAEA-7D44-2B05CDC03100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33601" y="6033405"/>
                  <a:ext cx="360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AFC10F2C-74FB-CCBF-A0E1-6FB55BF45826}"/>
                    </a:ext>
                  </a:extLst>
                </p14:cNvPr>
                <p14:cNvContentPartPr/>
                <p14:nvPr/>
              </p14:nvContentPartPr>
              <p14:xfrm>
                <a:off x="1370801" y="6102165"/>
                <a:ext cx="127080" cy="3794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AFC10F2C-74FB-CCBF-A0E1-6FB55BF45826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362161" y="6093165"/>
                  <a:ext cx="1447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7CF3236F-8B6E-44CB-372E-ED5FA1819444}"/>
                    </a:ext>
                  </a:extLst>
                </p14:cNvPr>
                <p14:cNvContentPartPr/>
                <p14:nvPr/>
              </p14:nvContentPartPr>
              <p14:xfrm>
                <a:off x="1576001" y="6257325"/>
                <a:ext cx="181440" cy="122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7CF3236F-8B6E-44CB-372E-ED5FA1819444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567001" y="6248325"/>
                  <a:ext cx="199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B27A6D8D-A1B7-2841-C58C-DE0C6D73C8E8}"/>
                    </a:ext>
                  </a:extLst>
                </p14:cNvPr>
                <p14:cNvContentPartPr/>
                <p14:nvPr/>
              </p14:nvContentPartPr>
              <p14:xfrm>
                <a:off x="1612001" y="6304845"/>
                <a:ext cx="134280" cy="450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B27A6D8D-A1B7-2841-C58C-DE0C6D73C8E8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603001" y="6295845"/>
                  <a:ext cx="151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14C02F2D-90AD-36D1-9AF4-F0F3BEFBA80C}"/>
                    </a:ext>
                  </a:extLst>
                </p14:cNvPr>
                <p14:cNvContentPartPr/>
                <p14:nvPr/>
              </p14:nvContentPartPr>
              <p14:xfrm>
                <a:off x="1885601" y="6051045"/>
                <a:ext cx="160920" cy="1807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14C02F2D-90AD-36D1-9AF4-F0F3BEFBA80C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876601" y="6042405"/>
                  <a:ext cx="178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55D6FBBD-2D27-F6CA-4FED-EB84342C700C}"/>
                    </a:ext>
                  </a:extLst>
                </p14:cNvPr>
                <p14:cNvContentPartPr/>
                <p14:nvPr/>
              </p14:nvContentPartPr>
              <p14:xfrm>
                <a:off x="2101601" y="6038445"/>
                <a:ext cx="77040" cy="1602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55D6FBBD-2D27-F6CA-4FED-EB84342C700C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2092601" y="6029805"/>
                  <a:ext cx="94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967045F-B7DD-9814-AF02-2EC6615EE2D8}"/>
                    </a:ext>
                  </a:extLst>
                </p14:cNvPr>
                <p14:cNvContentPartPr/>
                <p14:nvPr/>
              </p14:nvContentPartPr>
              <p14:xfrm>
                <a:off x="1911881" y="6246525"/>
                <a:ext cx="338040" cy="4104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967045F-B7DD-9814-AF02-2EC6615EE2D8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902881" y="6237525"/>
                  <a:ext cx="35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FC91C3B-2EA1-E602-41A7-101C44544863}"/>
                    </a:ext>
                  </a:extLst>
                </p14:cNvPr>
                <p14:cNvContentPartPr/>
                <p14:nvPr/>
              </p14:nvContentPartPr>
              <p14:xfrm>
                <a:off x="1894601" y="6322125"/>
                <a:ext cx="280440" cy="1764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FC91C3B-2EA1-E602-41A7-101C4454486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885601" y="6313125"/>
                  <a:ext cx="29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4ADD7264-04F9-4246-6382-3E4581406A1F}"/>
                    </a:ext>
                  </a:extLst>
                </p14:cNvPr>
                <p14:cNvContentPartPr/>
                <p14:nvPr/>
              </p14:nvContentPartPr>
              <p14:xfrm>
                <a:off x="2008361" y="6442725"/>
                <a:ext cx="85320" cy="820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4ADD7264-04F9-4246-6382-3E4581406A1F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999721" y="6433725"/>
                  <a:ext cx="102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9CB12407-92EE-A18F-6662-055FE1DDDE78}"/>
                    </a:ext>
                  </a:extLst>
                </p14:cNvPr>
                <p14:cNvContentPartPr/>
                <p14:nvPr/>
              </p14:nvContentPartPr>
              <p14:xfrm>
                <a:off x="2308601" y="6259845"/>
                <a:ext cx="8280" cy="1980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9CB12407-92EE-A18F-6662-055FE1DDDE78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2299961" y="6251205"/>
                  <a:ext cx="2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92A7899-7C94-D148-26F7-79A9591D7913}"/>
                    </a:ext>
                  </a:extLst>
                </p14:cNvPr>
                <p14:cNvContentPartPr/>
                <p14:nvPr/>
              </p14:nvContentPartPr>
              <p14:xfrm>
                <a:off x="2407241" y="6186405"/>
                <a:ext cx="113040" cy="1710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92A7899-7C94-D148-26F7-79A9591D7913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398601" y="6177765"/>
                  <a:ext cx="130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4453DC0-BA4A-A67E-A8EF-CA6FB9FC2AF5}"/>
                    </a:ext>
                  </a:extLst>
                </p14:cNvPr>
                <p14:cNvContentPartPr/>
                <p14:nvPr/>
              </p14:nvContentPartPr>
              <p14:xfrm>
                <a:off x="2569961" y="6274965"/>
                <a:ext cx="141120" cy="118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4453DC0-BA4A-A67E-A8EF-CA6FB9FC2AF5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2561321" y="6266325"/>
                  <a:ext cx="15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870321B-D639-B489-1F2F-6BC647256864}"/>
                    </a:ext>
                  </a:extLst>
                </p14:cNvPr>
                <p14:cNvContentPartPr/>
                <p14:nvPr/>
              </p14:nvContentPartPr>
              <p14:xfrm>
                <a:off x="2780921" y="6233205"/>
                <a:ext cx="127800" cy="1490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870321B-D639-B489-1F2F-6BC647256864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2771921" y="6224205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65132B3C-BB0E-5B89-4436-817629899666}"/>
                    </a:ext>
                  </a:extLst>
                </p14:cNvPr>
                <p14:cNvContentPartPr/>
                <p14:nvPr/>
              </p14:nvContentPartPr>
              <p14:xfrm>
                <a:off x="3007001" y="6280725"/>
                <a:ext cx="63360" cy="316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65132B3C-BB0E-5B89-4436-817629899666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2998001" y="6272085"/>
                  <a:ext cx="81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F94BF3B-DD97-B3DD-B445-59775F8A7275}"/>
                    </a:ext>
                  </a:extLst>
                </p14:cNvPr>
                <p14:cNvContentPartPr/>
                <p14:nvPr/>
              </p14:nvContentPartPr>
              <p14:xfrm>
                <a:off x="3108521" y="6192525"/>
                <a:ext cx="115560" cy="2012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F94BF3B-DD97-B3DD-B445-59775F8A7275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099521" y="6183525"/>
                  <a:ext cx="133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5587D198-F32E-2754-669C-ADD029FE89C2}"/>
                    </a:ext>
                  </a:extLst>
                </p14:cNvPr>
                <p14:cNvContentPartPr/>
                <p14:nvPr/>
              </p14:nvContentPartPr>
              <p14:xfrm>
                <a:off x="3261881" y="6278565"/>
                <a:ext cx="15480" cy="144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5587D198-F32E-2754-669C-ADD029FE89C2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253241" y="6269925"/>
                  <a:ext cx="3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77C8CD63-EFC4-F6E7-16C2-C47DC4265942}"/>
                    </a:ext>
                  </a:extLst>
                </p14:cNvPr>
                <p14:cNvContentPartPr/>
                <p14:nvPr/>
              </p14:nvContentPartPr>
              <p14:xfrm>
                <a:off x="3354401" y="6212325"/>
                <a:ext cx="86760" cy="1360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77C8CD63-EFC4-F6E7-16C2-C47DC4265942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345401" y="6203325"/>
                  <a:ext cx="10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B6C6B8BF-B0E3-1A43-007A-E521E36B6E75}"/>
                    </a:ext>
                  </a:extLst>
                </p14:cNvPr>
                <p14:cNvContentPartPr/>
                <p14:nvPr/>
              </p14:nvContentPartPr>
              <p14:xfrm>
                <a:off x="3493361" y="6261645"/>
                <a:ext cx="130680" cy="316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B6C6B8BF-B0E3-1A43-007A-E521E36B6E75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484361" y="6252645"/>
                  <a:ext cx="14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F6E4494-EABB-DC66-D6F9-2703683CE135}"/>
                    </a:ext>
                  </a:extLst>
                </p14:cNvPr>
                <p14:cNvContentPartPr/>
                <p14:nvPr/>
              </p14:nvContentPartPr>
              <p14:xfrm>
                <a:off x="3668321" y="6177405"/>
                <a:ext cx="75960" cy="1947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F6E4494-EABB-DC66-D6F9-2703683CE135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659321" y="6168405"/>
                  <a:ext cx="93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B004194-57CA-E984-1422-E109CC8EDCB4}"/>
                    </a:ext>
                  </a:extLst>
                </p14:cNvPr>
                <p14:cNvContentPartPr/>
                <p14:nvPr/>
              </p14:nvContentPartPr>
              <p14:xfrm>
                <a:off x="3809441" y="6267045"/>
                <a:ext cx="12960" cy="158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B004194-57CA-E984-1422-E109CC8EDCB4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800441" y="6258405"/>
                  <a:ext cx="3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141A9B7E-6D4F-0539-0FDA-FB5CA1C3FF57}"/>
                    </a:ext>
                  </a:extLst>
                </p14:cNvPr>
                <p14:cNvContentPartPr/>
                <p14:nvPr/>
              </p14:nvContentPartPr>
              <p14:xfrm>
                <a:off x="3884681" y="6213405"/>
                <a:ext cx="64800" cy="1432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141A9B7E-6D4F-0539-0FDA-FB5CA1C3FF57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3875681" y="6204405"/>
                  <a:ext cx="82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A8A0CD1-768B-2113-9CDA-BAED499A9FAE}"/>
                    </a:ext>
                  </a:extLst>
                </p14:cNvPr>
                <p14:cNvContentPartPr/>
                <p14:nvPr/>
              </p14:nvContentPartPr>
              <p14:xfrm>
                <a:off x="3966041" y="6039525"/>
                <a:ext cx="117360" cy="1702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A8A0CD1-768B-2113-9CDA-BAED499A9FAE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3957401" y="6030885"/>
                  <a:ext cx="1350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9" name="Gruppieren 708">
            <a:extLst>
              <a:ext uri="{FF2B5EF4-FFF2-40B4-BE49-F238E27FC236}">
                <a16:creationId xmlns:a16="http://schemas.microsoft.com/office/drawing/2014/main" id="{7836DDA2-77A7-72A9-9CD2-6449F28E1061}"/>
              </a:ext>
            </a:extLst>
          </p:cNvPr>
          <p:cNvGrpSpPr/>
          <p:nvPr/>
        </p:nvGrpSpPr>
        <p:grpSpPr>
          <a:xfrm>
            <a:off x="2521721" y="6500325"/>
            <a:ext cx="1182600" cy="388440"/>
            <a:chOff x="2521721" y="6500325"/>
            <a:chExt cx="118260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9F2F8C9-CA36-447C-4847-55020C434AEE}"/>
                    </a:ext>
                  </a:extLst>
                </p14:cNvPr>
                <p14:cNvContentPartPr/>
                <p14:nvPr/>
              </p14:nvContentPartPr>
              <p14:xfrm>
                <a:off x="2521721" y="6620925"/>
                <a:ext cx="224640" cy="169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9F2F8C9-CA36-447C-4847-55020C434AEE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2512721" y="6611925"/>
                  <a:ext cx="242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D055BDBD-EE95-B76A-2642-AA24CD174DE0}"/>
                    </a:ext>
                  </a:extLst>
                </p14:cNvPr>
                <p14:cNvContentPartPr/>
                <p14:nvPr/>
              </p14:nvContentPartPr>
              <p14:xfrm>
                <a:off x="2548721" y="6678165"/>
                <a:ext cx="187920" cy="82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D055BDBD-EE95-B76A-2642-AA24CD174DE0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2539721" y="6669165"/>
                  <a:ext cx="20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0C6F506C-763B-E509-1982-002CCFD70D90}"/>
                    </a:ext>
                  </a:extLst>
                </p14:cNvPr>
                <p14:cNvContentPartPr/>
                <p14:nvPr/>
              </p14:nvContentPartPr>
              <p14:xfrm>
                <a:off x="2854721" y="6500325"/>
                <a:ext cx="167760" cy="1807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0C6F506C-763B-E509-1982-002CCFD70D9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2845721" y="6491325"/>
                  <a:ext cx="185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79C6840C-2A7E-620E-07FF-6D19C296741F}"/>
                    </a:ext>
                  </a:extLst>
                </p14:cNvPr>
                <p14:cNvContentPartPr/>
                <p14:nvPr/>
              </p14:nvContentPartPr>
              <p14:xfrm>
                <a:off x="3130481" y="6526245"/>
                <a:ext cx="163800" cy="1666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79C6840C-2A7E-620E-07FF-6D19C296741F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3121481" y="6517605"/>
                  <a:ext cx="181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CA260C2-083F-4EDC-551E-30C36A6AA54F}"/>
                    </a:ext>
                  </a:extLst>
                </p14:cNvPr>
                <p14:cNvContentPartPr/>
                <p14:nvPr/>
              </p14:nvContentPartPr>
              <p14:xfrm>
                <a:off x="3211121" y="6613365"/>
                <a:ext cx="381600" cy="1890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CA260C2-083F-4EDC-551E-30C36A6AA54F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3202121" y="6604725"/>
                  <a:ext cx="399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3FB4FC07-7449-0885-E2C0-C9CAD58F237A}"/>
                    </a:ext>
                  </a:extLst>
                </p14:cNvPr>
                <p14:cNvContentPartPr/>
                <p14:nvPr/>
              </p14:nvContentPartPr>
              <p14:xfrm>
                <a:off x="3256841" y="6658725"/>
                <a:ext cx="447480" cy="2300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3FB4FC07-7449-0885-E2C0-C9CAD58F237A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3248201" y="6650085"/>
                  <a:ext cx="465120" cy="24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98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6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Breitbild</PresentationFormat>
  <Paragraphs>47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756</cp:revision>
  <dcterms:created xsi:type="dcterms:W3CDTF">2019-02-11T10:45:01Z</dcterms:created>
  <dcterms:modified xsi:type="dcterms:W3CDTF">2022-06-07T08:30:07Z</dcterms:modified>
</cp:coreProperties>
</file>