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64AA9-559F-4684-8078-6D72919BE27B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19D63-A80D-4342-A617-2853C92546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966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5688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58195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0867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529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976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464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1808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434E-A66A-40A2-B60E-F0485280CDC6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3FFB-54C6-43B2-9699-F37B1C3EE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942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434E-A66A-40A2-B60E-F0485280CDC6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3FFB-54C6-43B2-9699-F37B1C3EE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8638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434E-A66A-40A2-B60E-F0485280CDC6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3FFB-54C6-43B2-9699-F37B1C3EE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625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434E-A66A-40A2-B60E-F0485280CDC6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3FFB-54C6-43B2-9699-F37B1C3EE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1794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434E-A66A-40A2-B60E-F0485280CDC6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3FFB-54C6-43B2-9699-F37B1C3EE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462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434E-A66A-40A2-B60E-F0485280CDC6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3FFB-54C6-43B2-9699-F37B1C3EE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76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434E-A66A-40A2-B60E-F0485280CDC6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3FFB-54C6-43B2-9699-F37B1C3EE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763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434E-A66A-40A2-B60E-F0485280CDC6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3FFB-54C6-43B2-9699-F37B1C3EE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014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434E-A66A-40A2-B60E-F0485280CDC6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3FFB-54C6-43B2-9699-F37B1C3EE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27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434E-A66A-40A2-B60E-F0485280CDC6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3FFB-54C6-43B2-9699-F37B1C3EE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0434E-A66A-40A2-B60E-F0485280CDC6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D93FFB-54C6-43B2-9699-F37B1C3EE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1267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30434E-A66A-40A2-B60E-F0485280CDC6}" type="datetimeFigureOut">
              <a:rPr lang="de-DE" smtClean="0"/>
              <a:t>24.11.2021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93FFB-54C6-43B2-9699-F37B1C3EE39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47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82" y="0"/>
            <a:ext cx="5142927" cy="33647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200" b="1" dirty="0" smtClean="0"/>
              <a:t>Kommt die Inflation oder ist sie schon da?</a:t>
            </a:r>
            <a:endParaRPr lang="de-DE" sz="2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687037" y="28118"/>
            <a:ext cx="2499215" cy="984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u="sng" dirty="0" smtClean="0"/>
              <a:t>Preisentwicklungen: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smtClean="0"/>
              <a:t>Energie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smtClean="0"/>
              <a:t>Rohstoffe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smtClean="0"/>
              <a:t>Lieferkettenengpässe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smtClean="0"/>
              <a:t>Steuern</a:t>
            </a:r>
            <a:endParaRPr lang="en-US" sz="1200" dirty="0"/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6" y="336473"/>
            <a:ext cx="5596175" cy="2762609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-1582" y="3099082"/>
            <a:ext cx="1446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finanzen.net</a:t>
            </a:r>
            <a:endParaRPr lang="de-DE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7068" y="28118"/>
            <a:ext cx="3915659" cy="347716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0058942" y="3158556"/>
            <a:ext cx="10775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HWWI</a:t>
            </a:r>
            <a:endParaRPr lang="de-DE" sz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911" y="3376081"/>
            <a:ext cx="5063660" cy="339033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655571" y="6489216"/>
            <a:ext cx="1778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tradingexonomics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41337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82" y="0"/>
            <a:ext cx="5142927" cy="33647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200" b="1" dirty="0" smtClean="0"/>
              <a:t>Kommt die Inflation oder ist sie schon da?</a:t>
            </a:r>
            <a:endParaRPr lang="de-DE" sz="2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687037" y="28118"/>
            <a:ext cx="2499215" cy="984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u="sng" dirty="0" smtClean="0"/>
              <a:t>Arbeitsmarkt: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smtClean="0"/>
              <a:t>Arbeitslosigkeit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smtClean="0"/>
              <a:t>Lohnwachstum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err="1" smtClean="0"/>
              <a:t>Verteiungspielraum</a:t>
            </a:r>
            <a:endParaRPr lang="de-DE" sz="1200" u="sng" dirty="0" smtClean="0"/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smtClean="0"/>
              <a:t>Demografie</a:t>
            </a:r>
            <a:endParaRPr lang="en-US" sz="1200" dirty="0"/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23" y="383410"/>
            <a:ext cx="3826423" cy="308296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4425" y="3513312"/>
            <a:ext cx="8420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BA</a:t>
            </a:r>
            <a:endParaRPr lang="de-DE" sz="12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696" y="429418"/>
            <a:ext cx="5032480" cy="303695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393696" y="3513311"/>
            <a:ext cx="1170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Destatis</a:t>
            </a:r>
            <a:endParaRPr lang="de-DE" sz="12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89" y="3837246"/>
            <a:ext cx="5041829" cy="275563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287118" y="6362774"/>
            <a:ext cx="1170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Destatis</a:t>
            </a:r>
            <a:endParaRPr lang="de-DE" sz="1200" dirty="0"/>
          </a:p>
        </p:txBody>
      </p:sp>
      <p:sp>
        <p:nvSpPr>
          <p:cNvPr id="11" name="Textfeld 10"/>
          <p:cNvSpPr txBox="1"/>
          <p:nvPr/>
        </p:nvSpPr>
        <p:spPr>
          <a:xfrm>
            <a:off x="7539487" y="477328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2017-2021: 3,1%</a:t>
            </a:r>
            <a:endParaRPr lang="de-DE" dirty="0"/>
          </a:p>
        </p:txBody>
      </p:sp>
      <p:sp>
        <p:nvSpPr>
          <p:cNvPr id="12" name="Textfeld 11"/>
          <p:cNvSpPr txBox="1"/>
          <p:nvPr/>
        </p:nvSpPr>
        <p:spPr>
          <a:xfrm>
            <a:off x="3459193" y="3857597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2017-2021: 1,8%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37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82" y="0"/>
            <a:ext cx="5142927" cy="33647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200" b="1" dirty="0" smtClean="0"/>
              <a:t>Kommt die Inflation oder ist sie schon da?</a:t>
            </a:r>
            <a:endParaRPr lang="de-DE" sz="2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687037" y="28118"/>
            <a:ext cx="2499215" cy="984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u="sng" dirty="0" smtClean="0"/>
              <a:t>Arbeitsmarkt: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smtClean="0"/>
              <a:t>Arbeitslosigkeit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smtClean="0"/>
              <a:t>Lohnwachstum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err="1" smtClean="0"/>
              <a:t>Verteiungspielraum</a:t>
            </a:r>
            <a:endParaRPr lang="de-DE" sz="1200" u="sng" dirty="0" smtClean="0"/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smtClean="0"/>
              <a:t>Demografie</a:t>
            </a:r>
            <a:endParaRPr lang="en-US" sz="1200" dirty="0"/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412975" y="3518129"/>
            <a:ext cx="1170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Destatis</a:t>
            </a:r>
            <a:endParaRPr lang="de-DE" sz="12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69" y="607698"/>
            <a:ext cx="4584589" cy="275563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897" y="607698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82" y="0"/>
            <a:ext cx="5142927" cy="33647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200" b="1" dirty="0" smtClean="0"/>
              <a:t>Kommt die Inflation oder ist sie schon da?</a:t>
            </a:r>
            <a:endParaRPr lang="de-DE" sz="2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687037" y="28118"/>
            <a:ext cx="2499215" cy="984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u="sng" dirty="0" smtClean="0"/>
              <a:t>Finanzmarkt: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smtClean="0"/>
              <a:t>Zinsen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smtClean="0"/>
              <a:t>Schulden</a:t>
            </a:r>
          </a:p>
          <a:p>
            <a:pPr marL="971550" lvl="1" indent="-514350">
              <a:buFont typeface="+mj-lt"/>
              <a:buAutoNum type="alphaLcParenR"/>
            </a:pPr>
            <a:r>
              <a:rPr lang="de-DE" sz="1200" u="sng" dirty="0" smtClean="0"/>
              <a:t>Sparen</a:t>
            </a:r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60" y="444659"/>
            <a:ext cx="4444369" cy="272514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7139" y="444660"/>
            <a:ext cx="3569495" cy="214549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955" y="3585043"/>
            <a:ext cx="4627851" cy="319247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187460" y="3169807"/>
            <a:ext cx="1436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Bundesbank</a:t>
            </a:r>
            <a:endParaRPr lang="de-DE" sz="1200" dirty="0"/>
          </a:p>
        </p:txBody>
      </p:sp>
      <p:sp>
        <p:nvSpPr>
          <p:cNvPr id="10" name="Textfeld 9"/>
          <p:cNvSpPr txBox="1"/>
          <p:nvPr/>
        </p:nvSpPr>
        <p:spPr>
          <a:xfrm>
            <a:off x="4802592" y="2661635"/>
            <a:ext cx="1190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Eurostat</a:t>
            </a:r>
            <a:endParaRPr lang="de-DE" sz="12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2989" y="939953"/>
            <a:ext cx="3419490" cy="2300033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050" y="3446806"/>
            <a:ext cx="3493311" cy="275563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8622989" y="3239986"/>
            <a:ext cx="9004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EZB</a:t>
            </a:r>
            <a:endParaRPr lang="de-DE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4947503" y="6202437"/>
            <a:ext cx="1170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Quelle: </a:t>
            </a:r>
            <a:r>
              <a:rPr lang="de-DE" sz="1200" dirty="0" err="1" smtClean="0"/>
              <a:t>Destatis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0451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82" y="0"/>
            <a:ext cx="5142927" cy="33647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200" b="1" dirty="0" smtClean="0"/>
              <a:t>Kommt die Inflation oder ist sie schon da?</a:t>
            </a:r>
            <a:endParaRPr lang="de-DE" sz="2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687037" y="16617"/>
            <a:ext cx="2499215" cy="627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u="sng" dirty="0" smtClean="0"/>
              <a:t>Corona:</a:t>
            </a:r>
          </a:p>
          <a:p>
            <a:pPr marL="228600" indent="-228600">
              <a:buFont typeface="+mj-lt"/>
              <a:buAutoNum type="alphaLcParenR"/>
            </a:pPr>
            <a:r>
              <a:rPr lang="de-DE" sz="1200" u="sng" dirty="0" err="1" smtClean="0"/>
              <a:t>Deutschand</a:t>
            </a:r>
            <a:endParaRPr lang="de-DE" sz="1200" u="sng" dirty="0"/>
          </a:p>
          <a:p>
            <a:pPr marL="228600" indent="-228600">
              <a:buFont typeface="+mj-lt"/>
              <a:buAutoNum type="alphaLcParenR"/>
            </a:pPr>
            <a:r>
              <a:rPr lang="de-DE" sz="1200" u="sng" dirty="0" smtClean="0"/>
              <a:t>EU</a:t>
            </a:r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6" y="418158"/>
            <a:ext cx="8177489" cy="48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3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82" y="0"/>
            <a:ext cx="5142927" cy="33647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200" b="1" dirty="0" smtClean="0"/>
              <a:t>Kommt die Inflation oder ist sie schon da?</a:t>
            </a:r>
            <a:endParaRPr lang="de-DE" sz="2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687037" y="16617"/>
            <a:ext cx="2499215" cy="6274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u="sng" dirty="0" smtClean="0"/>
              <a:t>Corona:</a:t>
            </a:r>
          </a:p>
          <a:p>
            <a:pPr marL="228600" indent="-228600">
              <a:buFont typeface="+mj-lt"/>
              <a:buAutoNum type="alphaLcParenR"/>
            </a:pPr>
            <a:r>
              <a:rPr lang="de-DE" sz="1200" u="sng" dirty="0" err="1" smtClean="0"/>
              <a:t>Deutschand</a:t>
            </a:r>
            <a:endParaRPr lang="de-DE" sz="1200" u="sng" dirty="0"/>
          </a:p>
          <a:p>
            <a:pPr marL="228600" indent="-228600">
              <a:buFont typeface="+mj-lt"/>
              <a:buAutoNum type="alphaLcParenR"/>
            </a:pPr>
            <a:r>
              <a:rPr lang="de-DE" sz="1200" u="sng" dirty="0" smtClean="0"/>
              <a:t>EU</a:t>
            </a:r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06" y="481952"/>
            <a:ext cx="8233440" cy="475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8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582" y="0"/>
            <a:ext cx="5142927" cy="33647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200" b="1" dirty="0" smtClean="0"/>
              <a:t>Kommt die Inflation oder ist sie schon da?</a:t>
            </a:r>
            <a:endParaRPr lang="de-DE" sz="22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9687037" y="16617"/>
            <a:ext cx="2499215" cy="319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u="sng" dirty="0" smtClean="0"/>
              <a:t>Allgemeine Schlussfolgerungen:</a:t>
            </a:r>
          </a:p>
        </p:txBody>
      </p:sp>
      <p:sp>
        <p:nvSpPr>
          <p:cNvPr id="4" name="Rechteck 3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90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</Words>
  <Application>Microsoft Office PowerPoint</Application>
  <PresentationFormat>Breitbild</PresentationFormat>
  <Paragraphs>46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bjk</cp:lastModifiedBy>
  <cp:revision>1</cp:revision>
  <dcterms:created xsi:type="dcterms:W3CDTF">2021-11-24T12:43:27Z</dcterms:created>
  <dcterms:modified xsi:type="dcterms:W3CDTF">2021-11-24T12:44:07Z</dcterms:modified>
</cp:coreProperties>
</file>