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3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notesSlides/notesSlide4.xml" ContentType="application/vnd.openxmlformats-officedocument.presentationml.notesSlide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notesSlides/notesSlide5.xml" ContentType="application/vnd.openxmlformats-officedocument.presentationml.notesSlide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notesSlides/notesSlide6.xml" ContentType="application/vnd.openxmlformats-officedocument.presentationml.notesSlide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notesSlides/notesSlide7.xml" ContentType="application/vnd.openxmlformats-officedocument.presentationml.notesSlide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82" r:id="rId2"/>
    <p:sldId id="1373" r:id="rId3"/>
    <p:sldId id="1383" r:id="rId4"/>
    <p:sldId id="1384" r:id="rId5"/>
    <p:sldId id="1385" r:id="rId6"/>
    <p:sldId id="1386" r:id="rId7"/>
    <p:sldId id="1387" r:id="rId8"/>
    <p:sldId id="1388" r:id="rId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9" autoAdjust="0"/>
    <p:restoredTop sz="87382" autoAdjust="0"/>
  </p:normalViewPr>
  <p:slideViewPr>
    <p:cSldViewPr snapToGrid="0">
      <p:cViewPr varScale="1">
        <p:scale>
          <a:sx n="77" d="100"/>
          <a:sy n="77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5:2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1359 435 4665,'-55'-23'2888,"-65"-24"1106,101 41-3756,1 1 0,-1 1 0,0 0 0,-30-1 0,40 5-223,0 1 1,-1 0-1,1 0 0,0 1 0,0 1 0,0-1 0,0 1 0,0 1 0,1-1 0,-1 2 0,-13 8 0,-6 7-2,-49 45 0,17-12 3,-88 57-7,63-49 200,-78 73-1,138-111-115,1 2 0,1 1 1,2 0-1,0 2 0,2 0 1,1 2-1,-17 36 0,12-10-76,3 1-1,-15 68 1,-15 123-278,36-174 234,-8 54 110,6 0 0,6 1 0,8 189 0,9-217-45,5 0 1,3-1 0,5-1-1,65 190 1,-70-252-39,2-1 0,0 0 0,3-1 0,1-1 0,28 34 0,-17-29 0,2-1 0,2-2 0,63 50 0,-24-32-10,1-4 1,3-2-1,158 68 1,271 72-103,-357-137 86,151 44 36,4-13 0,456 62 1,642-47 67,-69-140-58,-198-66 130,-344-29-157,-16-69-448,-671 173 367,-1-4-1,124-66 0,-165 69 80,-1-2-1,-2-3 1,-2-3-1,78-73 1,-99 79 9,-1-1-1,40-56 1,-62 72 5,0-1-1,-1-1 1,-2 0 0,0-1 0,-2 0-1,10-35 1,-7 3 14,-2-1 1,-3-1-1,1-66 1,-14-177 19,-5 162-40,-7 1-1,-66-267 0,60 333-7,-3 1-1,-3 1 1,-56-96-1,29 74-20,-124-158 1,143 208 0,-2 2 0,-2 2-1,-1 1 1,-1 2 0,-61-37 0,26 26 15,-3 3 0,-126-49 1,-94-17-11,-456-103 0,179 111 60,-6 38 50,-1082-60-44,629 131 36,1 77 162,390 3 92,497-57-189,1 7 0,-181 70-1,-54 52 595,268-113-619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7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53 4913,'-73'-11'48,"0"0"-560,-1 1 552,-1 0 8,-3 0-80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52 16388,'0'-6'290,"0"1"0,0 0 0,-1 0 0,0 0 0,-2-7 0,3 11-262,0 1 0,0-1 0,-1 0 1,1 1-1,0-1 0,0 0 0,-1 1 0,1-1 0,0 1 0,-1-1 1,1 0-1,-1 1 0,1-1 0,-1 1 0,1-1 0,-1 1 0,1 0 0,-1-1 1,1 1-1,-1-1 0,1 1 0,-1 0 0,0 0 0,1-1 0,-1 1 1,0 0-1,1 0 0,-1 0 0,0 0 0,1-1 0,-1 1 0,0 0 0,0 0 1,1 0-1,-1 1 0,0-1 0,1 0 0,-1 0 0,0 0 0,1 0 1,-1 1-1,0-1 0,1 0 0,-1 1 0,1-1 0,-1 0 0,1 1 0,-1-1 1,0 1-1,0 0 0,-5 3 86,1 1 0,-1-1 1,1 1-1,0 1 0,-7 8 0,11-13-115,0 0-1,0 0 0,1 0 1,-1 0-1,0 0 0,1 0 1,-1 0-1,1 1 0,-1-1 0,1 0 1,0 0-1,0 0 0,-1 1 1,1-1-1,0 0 0,0 0 1,0 1-1,0-1 0,0 0 0,1 0 1,-1 0-1,0 1 0,0-1 1,1 0-1,-1 0 0,1 0 1,-1 0-1,1 0 0,0 0 1,-1 1-1,1-1 0,0-1 0,0 1 1,-1 0-1,1 0 0,0 0 1,0 0-1,0-1 0,0 1 1,2 1-1,45 20-464,6 3-130,-51-23 548,1 1 0,-1-1 0,1 0-1,-1 1 1,0 0 0,0 0 0,0 0 0,-1 0 0,1 0 0,-1 0 0,3 4 0,-4-5 61,-1 0-1,1 1 1,0-1 0,0 0 0,-1 0 0,1 0-1,-1 0 1,0 1 0,0-1 0,0 0-1,0 0 1,0 1 0,0-1 0,0 0-1,-1 0 1,1 0 0,-2 5 0,0-3 38,0 0 0,-1 0 0,1 0 0,-1-1 0,0 1 0,1 0 0,-2-1 0,-3 4 0,-5 3 152,0-1 0,0-1 0,0 0 0,-19 8 0,23-12-144,5-2-117,0 0 0,-1-1 1,1 1-1,0-1 1,-1 1-1,1-1 1,-1 0-1,0 0 1,1-1-1,-1 1 1,-7-1-1,11 0 47,0 0 1,-1 0-1,1-1 0,0 1 0,0 0 0,0-1 0,0 1 1,-1 0-1,1-1 0,0 1 0,0 0 0,0-1 0,0 1 1,0-1-1,0 1 0,0 0 0,0-1 0,0 1 1,0 0-1,0-1 0,0 1 0,0 0 0,0-1 0,0 1 1,0-1-1,1 1 0,-1 0 0,0 0 0,0-1 1,0 1-1,1 0 0,-1-1 0,0 1 0,1-1 0,8-12-274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12819,'0'0'50,"1"0"1,-1-1 0,0 1-1,0 0 1,1 0-1,-1 0 1,0 0-1,0 0 1,1 0 0,-1 0-1,0 0 1,0 0-1,0 0 1,1 0 0,-1 0-1,0 0 1,0 0-1,1 0 1,-1 0 0,0 1-1,0-1 1,1 0-1,-1 0 1,0 0-1,0 0 1,0 0 0,1 0-1,-1 1 1,0-1-1,0 0 1,0 0 0,0 0-1,1 0 1,-1 1-1,0-1 1,0 0 0,0 1-1,4 13 905,-1 26 23,-3-31-376,8 108 685,27 133 1,-32-232-1202,0 1 19,0 1 0,2-1 0,0 0-1,1 0 1,16 33 0,-21-50-96,-1-1 0,1 0 0,0 0 0,0 0 0,0 0 0,0 0 0,0 0 0,0 0 0,0 0 0,0 0 0,0 0 0,0 0 0,0-1 0,1 1 0,1 0 0,-2-1-3,0 1-1,0-1 1,0 0-1,-1 0 1,1 0 0,0 0-1,0-1 1,0 1-1,0 0 1,-1 0-1,1 0 1,0-1-1,0 1 1,0 0-1,-1-1 1,1 1-1,0-1 1,1 0-1,1-2 6,0 0 1,-1 0-1,1 0 0,0-1 0,-1 1 0,0-1 0,3-6 0,18-40 79,28-94 0,1-57 24,-25 89-317,-39 126-757,1 7 761,2 3-81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13643,'6'46'1496,"1"2"-1024,6-10-240,1-6 1137,6-14-1129,4-9-184,7-20 1976,2-12-1800,1-16 48,3-10 72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41 12547,'-44'106'2878,"40"-96"-2609,1 1 1,0 0-1,1 0 0,0 0 1,1 0-1,0 0 0,1 0 1,1 14-1,0-22-211,-1 0 0,1 0 0,0 0 0,0 0 1,0 0-1,0-1 0,1 1 0,2 4 0,-4-6-42,1 0-1,-1-1 1,1 1-1,0 0 1,-1-1 0,1 1-1,0-1 1,-1 1 0,1-1-1,0 1 1,0-1 0,-1 1-1,1-1 1,0 0-1,0 1 1,0-1 0,0 0-1,0 0 1,0 1 0,-1-1-1,1 0 1,0 0-1,0 0 1,0 0 0,0 0-1,0-1 1,0 1 0,0 0-1,-1 0 1,1-1 0,0 1-1,0 0 1,0-1-1,0 1 1,0-1 0,6-4 3,0 0 1,-1 0-1,0-1 1,-1 0-1,1 0 1,-1 0-1,0 0 1,0-1 0,-1 0-1,6-13 1,1-3-27,-1-2 1,8-26 0,-16 44 28,1 0 1,-1 0-1,-1 0 1,1 0-1,-1 0 1,-1 0-1,1 0 0,-1 0 1,0 0-1,-1 0 1,0-1-1,-2-9 1,3 16-16,0 0 0,-1 1-1,1-1 1,0 0 0,0 1 0,0-1 0,-1 0 0,1 1 0,0-1-1,-1 1 1,1-1 0,0 1 0,-1-1 0,1 1 0,-1-1-1,1 1 1,-1-1 0,1 1 0,-1-1 0,1 1 0,-1 0 0,0-1-1,1 1 1,-1 0 0,1 0 0,-1-1 0,0 1 0,1 0 0,-1 0-1,0 0 1,1 0 0,-1 0 0,0 0 0,1 0 0,-1 0 0,0 0-1,1 0 1,-1 0 0,0 0 0,1 1 0,-1-1 0,0 0 0,1 0-1,-1 1 1,1-1 0,-1 0 0,0 1 0,1-1 0,-1 1-1,0 0 1,-2 2 20,0-1 0,1 1 0,-1 0 0,1 0-1,-1 0 1,1 1 0,-2 4 0,-2 5 15,0 1 0,2-1 1,-6 27-1,8-35-148,1-1 1,1 1-1,-1 0 1,1 0 0,0 0-1,0 0 1,1 0-1,-1 0 1,1 0 0,0 0-1,0-1 1,1 1-1,-1 0 1,5 7 0,-5-11 33,-1 0 1,1 0 0,0 0-1,-1 0 1,1 0-1,0-1 1,-1 1 0,1 0-1,0-1 1,0 1 0,0 0-1,0-1 1,0 1 0,0-1-1,0 0 1,0 1-1,0-1 1,0 0 0,0 1-1,0-1 1,0 0 0,0 0-1,0 0 1,0 0-1,0 0 1,0 0 0,0 0-1,1 0 1,-1-1 0,0 1-1,1-1 1,3-1-34,-1 0 0,0 0 1,0 0-1,0-1 0,0 0 1,5-5-1,21-22-738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14427,'-8'31'1114,"4"-20"-925,1 0 0,1 0 0,-1 1 0,2-1 0,0 1 0,0 0 0,2 20 0,-1-31-178,0 0 1,1 0-1,-1 0 0,0 0 1,1 0-1,-1 0 0,1 0 1,-1 0-1,1 0 1,-1-1-1,1 1 0,0 0 1,-1 0-1,1-1 0,0 1 1,0 0-1,0-1 0,-1 1 1,1-1-1,0 1 1,0-1-1,0 0 0,0 1 1,0-1-1,0 0 0,0 1 1,0-1-1,0 0 0,0 0 1,0 0-1,0 0 0,0 0 1,2 0-1,4-1-80,1 0-1,-1-1 1,13-4 0,-3 1-120,-3 2 57,7-2-177,1 1 0,29-2-1,-46 6 278,0-1-1,-1 1 1,1 1-1,0-1 1,0 1-1,-1-1 1,1 1-1,0 1 1,-1-1-1,1 1 1,-1 0-1,0 0 1,1 0-1,-1 0 1,0 1-1,7 5 1,-10-6 63,0-1 1,0 1 0,0 0-1,0-1 1,0 1-1,0 0 1,0 0 0,0 0-1,-1 0 1,1 0 0,-1 0-1,0 0 1,1 0 0,-1 0-1,0 0 1,0 0-1,0 1 1,-1-1 0,1 0-1,0 0 1,-1 0 0,1 0-1,-1 0 1,0 0-1,1-1 1,-1 1 0,0 0-1,0 0 1,-1 0 0,-1 2-1,-5 7 252,1-1 1,-2 0-1,-14 13 0,20-20-213,-6 7 166,-2-1 0,1 0 0,-1-1 0,-1 0 0,0 0 0,0-2 0,0 1 0,-22 7 0,33-14-249,0 1-1,-1-1 1,1 1-1,0-1 1,-1 0-1,1 0 1,-1 0-1,1 0 1,0 0-1,-1 0 1,1 0-1,-1 0 1,1 0-1,0 0 1,-1-1-1,1 1 1,0-1-1,-1 1 1,1-1 0,0 0-1,0 1 1,0-1-1,-1 0 1,1 0-1,0 0 1,0 1-1,0-1 1,0 0-1,0-1 1,0 1-1,1 0 1,-1 0-1,0 0 1,1 0-1,-1-1 1,0 1-1,1 0 1,-1-1-1,1 1 1,0 0-1,0-1 1,-1 1-1,1-3 1,-1-7-100,1 0 1,0 0 0,0 0-1,3-16 1,-2 24 120,6-44-357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15435,'5'163'2005,"-1"-9"-766,1-112-940,2 1 0,1-1 0,2-1 1,2 1-1,2-2 0,2 0 0,36 67 1,-75-142-952,-2 1 0,-47-49-1,-78-60 1085,134 126-101,16 17-319,0-1-1,0 1 0,-1 0 0,1 0 0,0-1 0,0 1 0,0 0 0,0-1 0,0 1 0,0 0 0,0 0 0,0-1 0,-1 1 0,1 0 1,0-1-1,0 1 0,1 0 0,-1-1 0,0 1 0,0 0 0,0-1 0,0 1 0,0 0 0,0 0 0,0-1 0,0 1 0,0 0 1,1-1-1,-1 1 0,0 0 0,3-2-9,-1 1 0,1 0 0,0 0 0,-1 0 1,1 1-1,0-1 0,-1 1 0,1-1 0,4 1 0,2-1-222,122-12-869,-76 9 734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16 220 12795,'4'1'242,"1"0"1,0-1 0,0 0-1,0 0 1,0-1 0,0 1-1,0-1 1,-1 0 0,1 0-1,0-1 1,-1 1 0,1-1 0,-1 0-1,1 0 1,-1-1 0,0 1-1,0-1 1,0 0 0,0 0-1,0 0 1,-1-1 0,1 1-1,-1-1 1,0 0 0,4-7-1,-3 5-130,0-1 0,-1 1 1,0-1-1,0 1 0,-1-1 0,0 0 0,0 0 0,0 0 0,-1 0 0,0 0 0,0 0 0,-1-1 0,0 1 1,-1 0-1,1 0 0,-1 0 0,-2-8 0,2 13-104,1 0 1,0 1-1,-1-1 0,1 1 1,-1-1-1,1 1 1,-1-1-1,1 1 0,-1-1 1,0 1-1,0 0 0,0-1 1,0 1-1,0 0 1,0 0-1,0 0 0,-1 0 1,1 0-1,0 0 1,0 0-1,-1 0 0,1 0 1,-1 0-1,1 1 0,-1-1 1,1 1-1,-1-1 1,1 1-1,-1 0 0,1-1 1,-1 1-1,0 0 1,1 0-1,-1 0 0,0 0 1,1 0-1,-1 1 0,1-1 1,-1 0-1,1 1 1,-1-1-1,1 1 0,-1 0 1,-2 1-1,-1 1 13,-1 0 0,0 1 0,1-1 1,0 1-1,0 1 0,0-1 0,0 1 0,1 0 0,-7 9 0,5-4-7,1-1 1,0 1-1,1 0 1,0 1-1,0-1 1,1 1-1,0 0 1,1-1 0,1 1-1,-1 0 1,2 0-1,0 0 1,0 1-1,1-1 1,3 17-1,-4-26-15,1 1 0,-1-1-1,1 0 1,0 1 0,0-1 0,0 0-1,0 0 1,0 0 0,0 0 0,1 0-1,-1 0 1,1 0 0,-1 0 0,1 0 0,0-1-1,0 1 1,0-1 0,0 1 0,0-1-1,0 0 1,0 0 0,0 0 0,0 0-1,1 0 1,-1 0 0,0 0 0,1-1-1,-1 1 1,0-1 0,1 0 0,-1 0 0,1 0-1,-1 0 1,0 0 0,1 0 0,-1-1-1,1 1 1,-1-1 0,0 0 0,3 0-1,8-4-76,0 0-1,0-1 0,-1 0 1,0-1-1,18-14 0,46-42-360,-1 1-25,-73 60 466,0 1-1,1-1 0,-1 1 1,1-1-1,-1 1 1,1 0-1,0 0 0,-1 0 1,1 0-1,0 1 0,3-1 1,-5 1 16,0 0 1,0 0 0,0 0 0,0 0 0,0 1-1,0-1 1,0 0 0,0 1 0,-1-1-1,1 1 1,0-1 0,0 1 0,0-1 0,-1 1-1,1-1 1,0 1 0,-1 0 0,1-1-1,0 1 1,-1 0 0,1 0 0,-1 0 0,1-1-1,-1 1 1,0 0 0,1 0 0,-1 0-1,0 0 1,1 0 0,-1 0 0,0 0 0,0 0-1,0 0 1,0 1 0,2 40 673,-3-32-466,2 0 0,-1 0-1,4 15 1,-4-24-213,0-1-1,0 1 1,0 0 0,0 0 0,1-1-1,-1 1 1,0 0 0,0-1 0,1 1 0,-1 0-1,0-1 1,1 1 0,-1-1 0,1 1-1,-1 0 1,1-1 0,-1 1 0,1-1-1,-1 0 1,1 1 0,0-1 0,-1 1 0,1-1-1,-1 0 1,1 1 0,0-1 0,-1 0-1,1 0 1,0 1 0,0-1 0,-1 0-1,1 0 1,0 0 0,0 0 0,-1 0-1,1 0 1,0 0 0,-1 0 0,1-1 0,0 1-1,0 0 1,-1 0 0,1 0 0,0-1-1,-1 1 1,2-1 0,3-2 7,0 0 1,0 0 0,-1 0-1,8-8 1,36-37-147,-32 31 23,-1 1 1,2 0-1,0 1 0,22-13 0,-37 27 89,-1-1 0,1 1 0,0 0 1,0 0-1,1 0 0,-1 1 1,0-1-1,0 0 0,0 1 1,0-1-1,1 1 0,-1 0 0,0 0 1,0 0-1,4 0 0,-5 1 19,0-1 0,0 1-1,1-1 1,-1 1 0,0 0 0,0 0-1,0 0 1,0 0 0,0 0-1,0 0 1,0 0 0,-1 0-1,1 0 1,0 0 0,-1 0-1,1 0 1,0 1 0,-1-1-1,1 0 1,-1 0 0,0 1-1,1-1 1,-1 0 0,0 1 0,0 1-1,2 19 271,-1 0 0,-3 39 0,0-7-120,2-53-165,0-1 0,0 0 0,0 0 0,0 0 0,0 0 0,-1 0 0,1 0 0,0 1 0,0-1 0,0 0 0,0 0 0,0 0-1,0 0 1,0 0 0,0 1 0,0-1 0,0 0 0,0 0 0,0 0 0,0 0 0,1 0 0,-1 1 0,0-1 0,0 0 0,0 0 0,0 0 0,0 0-1,0 0 1,0 0 0,0 1 0,0-1 0,0 0 0,0 0 0,1 0 0,-1 0 0,0 0 0,0 0 0,0 0 0,0 0 0,0 0 0,0 0-1,1 0 1,-1 1 0,0-1 0,0 0 0,0 0 0,0 0 0,0 0 0,1 0 0,-1 0 0,0 0 0,0 0 0,0 0 0,0 0 0,0 0-1,1-1 1,-1 1 0,0 0 0,0 0 0,0 0 0,6-7-100,-2-8-115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183 244 15427,'-1'-4'175,"1"0"-1,-1 0 0,0 0 1,0 1-1,0-1 0,-1 0 1,1 1-1,-1-1 0,0 1 1,0 0-1,-3-4 0,4 5-98,-1 1 0,0-1 0,0 1 0,0-1 0,0 1 0,0 0 0,0-1 0,0 1 0,0 0 0,-1 0 0,1 1 0,0-1 0,-1 0 0,1 1 0,0-1 0,-1 1 0,1 0 0,-1 0 0,-2 0 0,1 1-4,0-1 1,1 1 0,-1 0-1,0 0 1,0 1 0,0-1-1,1 1 1,-1 0-1,0 0 1,1 0 0,0 0-1,-1 0 1,1 1 0,0 0-1,0-1 1,1 1 0,-1 1-1,1-1 1,-1 0-1,1 0 1,-3 7 0,-2 3 31,1 0 1,1 0-1,0 0 1,-6 26-1,8-25-66,0 0-1,2 0 1,-1 1-1,1-1 1,1 1-1,4 28 1,-4-41-36,0-1 0,1 1 0,-1 0 0,1-1 0,-1 1 0,1 0 0,-1-1 0,1 1 0,0-1-1,0 1 1,0-1 0,0 1 0,0-1 0,0 0 0,3 3 0,-3-4 0,-1 1 0,1-1 0,0 0 0,0 0 0,0 1 0,0-1 0,0 0 0,-1 0-1,1 0 1,0 0 0,0 0 0,0 0 0,0 0 0,0 0 0,0 0 0,-1 0 0,1-1 0,0 1 0,0 0 0,0 0-1,0-1 1,0 0 0,4-2 1,0 0-1,-1-1 1,1 0 0,-1 0-1,0 0 1,0 0-1,0-1 1,3-5 0,18-31-9,-1-1 1,-3-1 0,-2-1-1,-1 0 1,-3-2 0,14-63-1,-27 101-2,0 0-1,-1 0 1,0 1 0,0-1-1,-1 0 1,0-10 0,0 18 7,0 0 1,0 0 0,0-1-1,-1 1 1,1 0 0,0 0-1,0 0 1,0 0 0,0-1-1,0 1 1,0 0 0,0 0-1,-1 0 1,1 0 0,0 0-1,0 0 1,0 0 0,0 0-1,-1 0 1,1-1 0,0 1-1,0 0 1,0 0 0,0 0-1,-1 0 1,1 0 0,0 0-1,0 0 1,0 0 0,0 0 0,-1 0-1,1 0 1,0 0 0,0 0-1,0 0 1,-1 1 0,1-1-1,0 0 1,0 0 0,0 0-1,0 0 1,0 0 0,-1 0-1,1 0 1,0 0 0,0 1-1,0-1 1,0 0 0,0 0-1,0 0 1,-1 0 0,1 0-1,0 1 1,0-1 0,0 0-1,0 0 1,0 0 0,0 0-1,0 1 1,0-1 0,0 0 0,-9 13-20,2 4 19,0 1 0,1 0 0,1 1 0,-4 32 1,-2 81 84,11-118-68,0 0 1,0 1-1,2-1 1,5 27 0,-6-38-13,-1-1 0,1 1 0,1 0 0,-1 0 1,0-1-1,1 1 0,-1-1 0,1 1 0,0-1 0,0 0 1,0 1-1,0-1 0,3 2 0,-3-3-3,0 0 1,0 0-1,0 0 0,0 0 0,1 0 0,-1-1 1,0 1-1,0-1 0,1 1 0,-1-1 0,0 0 0,1 0 1,-1 0-1,0 0 0,1-1 0,-1 1 0,0-1 1,1 1-1,2-2 0,9-4-49,-1-1 0,1 0 0,-2 0 0,1-1 0,-1-1 0,21-19 0,-22 17-11,1 2 0,-1 0 0,1 0 0,1 1 0,0 0 0,0 1 0,16-6 0,-27 13 53,0-1 0,-1 1 1,1-1-1,0 1 0,-1 0 0,1 0 1,0-1-1,0 1 0,-1 1 0,1-1 1,0 0-1,-1 0 0,1 1 0,0-1 1,-1 0-1,1 1 0,0 0 0,-1-1 1,1 1-1,2 2 0,-2-2 13,-1 1-1,1 0 1,0 0 0,-1 0-1,1 0 1,-1 0 0,0 0-1,1 1 1,-1-1 0,0 0-1,-1 1 1,2 3 0,0 4 128,0 1 1,-1-1 0,0 1 0,-1-1-1,-1 15 1,-4-86 1127,-2-106-1542,8 168 164,-1 0 1,0 0-1,1 0 0,-1 0 0,1 0 0,0 0 0,-1 0 1,1 0-1,0 0 0,-1 0 0,1-1 0,0 1 1,0 0-1,0 0 0,0-1 0,0 1 0,0-1 1,0 1-1,0-1 0,1 1 0,0 0 24,0 0-1,1 0 1,0 0 0,-1 0-1,1 0 1,-1-1 0,1 0-1,0 1 1,2-1-1,18-3-501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74 309 15283,'-9'12'395,"0"0"1,1 0-1,0 1 0,1 0 0,0 0 0,-8 26 0,13-32-287,-1 1 0,2-1 0,-1 0 0,1 1 0,0 0 0,0-1 0,1 1 0,0-1 0,1 1 0,-1 0 0,2-1 0,-1 1 0,1-1 1,4 12-1,-5-17-90,-1 0 0,1-1 0,0 1 0,0-1 1,-1 1-1,1-1 0,1 0 0,-1 1 1,0-1-1,0 0 0,0 0 0,1 0 1,-1 1-1,0-2 0,1 1 0,-1 0 1,1 0-1,-1 0 0,1-1 0,0 1 0,-1 0 1,4 0-1,-3-1-14,1 0 1,0-1-1,0 1 1,0 0-1,0-1 0,0 0 1,-1 1-1,1-1 1,0 0-1,-1-1 1,1 1-1,3-2 0,6-5-57,-1-1 0,1 0 0,-2-1-1,11-11 1,1-3-127,-1-2-1,-2 0 0,0-1 0,-2-1 1,20-44-1,-29 50 62,-8 22 120,-1 0 0,1 0 0,0 0 0,0 0 1,0 0-1,0 0 0,-1 0 0,1 0 0,0-1 0,0 1 1,0 0-1,0 0 0,-1 0 0,1 0 0,0 0 0,0 0 1,0 0-1,0 0 0,-1 0 0,1 0 0,0 0 1,0 1-1,0-1 0,0 0 0,-1 0 0,1 0 0,0 0 1,0 0-1,0 0 0,0 0 0,-1 0 0,1 0 0,0 0 1,0 1-1,0-1 0,0 0 0,0 0 0,0 0 0,0 0 1,-1 0-1,1 1 0,0-1 0,0 0 0,0 0 0,0 0 1,0 0-1,0 1 0,0-1 0,0 0 0,-4 5 62,-1 1 0,1-1 0,1 1 0,-5 7-1,1 3 97,1 0 0,0 0 0,1 1 0,1-1 0,1 1 0,0 1 0,1-1 0,1 0 0,1 24 0,0-39-141,0-1-1,0 0 1,0 1-1,0-1 0,0 0 1,0 0-1,1 1 1,-1-1-1,1 0 1,-1 1-1,1-1 1,-1 0-1,1 0 1,0 0-1,-1 0 1,1 0-1,0 0 1,0 0-1,0 0 1,0 0-1,0 0 1,0 0-1,0 0 1,0 0-1,3 0 0,-2 0-5,-1-1 0,1 0 0,0 0 0,0-1 0,0 1-1,0 0 1,0 0 0,-1-1 0,1 0 0,0 1-1,0-1 1,0 0 0,-1 1 0,1-1 0,2-2-1,6-5-9,0 0-1,0 0 1,-1 0-1,9-12 1,6-9-143,-1-1-1,-2-2 1,0 0-1,17-39 1,-31 52-95,-12 24 81,-12 28 171,9-11 175,-7 35 0,13-50-133,1 1-1,0-1 0,0 1 0,1 0 0,0 0 0,0 0 0,1-1 0,2 9 1,-3-15-49,0 0 1,0-1 0,0 1-1,0 0 1,1 0 0,-1-1-1,0 1 1,1 0 0,-1-1-1,0 1 1,1-1 0,-1 1-1,1 0 1,-1-1 0,1 1-1,-1-1 1,1 1 0,-1-1-1,1 1 1,0-1 0,-1 0 0,1 1-1,0-1 1,-1 0 0,1 1-1,1-1 1,-1 0 0,0 0-1,0 0 1,1 0 0,-1-1 0,0 1 0,1 0-1,-1 0 1,0-1 0,0 1 0,1-1-1,-1 0 1,0 1 0,2-2 0,3-2 8,-1-1-1,1 0 1,-1 0 0,6-7-1,11-17-66,-1-2 0,27-51 0,-12 18-230,-41 76 269,0-1 0,1 1 1,0 1-1,1-1 0,-3 17 1,2-9 27,-1 5 39,1-13-17,1-1 0,1 1 0,0 0 1,1 0-1,0-1 0,1 1 0,1 19 0,-1-31-37,0 1 0,0-1 0,0 1 1,0-1-1,1 1 0,-1-1 0,0 1 0,0-1 0,0 0 0,0 1 0,1-1 0,-1 1 0,0-1 0,0 1 0,1-1 0,-1 0 0,0 1 0,1-1 0,-1 0 1,1 1-1,-1-1 0,0 0 0,1 0 0,-1 1 0,1-1 0,-1 0 0,1 0 0,-1 0 0,0 0 0,1 1 0,-1-1 0,1 0 0,-1 0 0,1 0 0,-1 0 1,1 0-1,-1 0 0,1 0 0,-1 0 0,1-1 0,-1 1 0,1 0 0,-1 0 0,1 0 0,-1 0 0,0-1 0,1 1 0,-1 0 0,1 0 0,-1-1 0,0 1 1,1 0-1,-1-1 0,1 1 0,19-20 27,10-21-104,-1-1 0,35-68 0,30-100-478,-89 199 515,-2 4 3,0-1 0,-1 1 0,1 0-1,0-9 1,-4 9-36,-3 13 32,-8 20 20,1 11 62,1 1 0,2 0-1,1 1 1,2-1 0,2 1 0,2 0 0,1 0 0,2 0 0,1 0 0,3 0 0,12 45 0,-3-25-28,0-5 7,16 113-1,-30-157-19,-1-1 0,-1 1 0,1-1-1,-2 1 1,1-1 0,-1 0 0,-6 16 0,7-23 8,0 1-1,0-1 1,0 1-1,0-1 1,-1 0-1,1 0 1,-1 1 0,0-1-1,0 0 1,0 0-1,0-1 1,0 1-1,-3 2 1,3-3 2,0 0 1,0-1-1,0 1 1,0-1-1,0 1 1,0-1-1,0 0 1,1 0-1,-1 0 1,0 0-1,0 0 1,0 0-1,0 0 1,0-1-1,0 1 1,0-1-1,0 1 1,0-1-1,0 0 1,1 0-1,-3-1 1,0-1 16,-1 0 1,1 0-1,0-1 1,0 1-1,0-1 0,0 0 1,1 0-1,0 0 0,0-1 1,0 1-1,0-1 1,-3-8-1,-1-2 21,2 0 0,0 0 0,-3-18 0,3 6-27,1-1 0,1 0 0,1-1 0,4-41 0,-1 53-144,1-1 0,1 1 1,1 0-1,0 0 0,1 1 0,1-1 1,1 1-1,12-23 0,-14 31 17,0 1 0,0 0-1,1 0 1,0 0-1,0 1 1,1 0 0,0 0-1,0 0 1,0 1 0,1 0-1,0 1 1,0 0 0,13-6-1,27-6-352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128 232 14579,'0'-1'77,"0"0"0,0 1 0,1-1 0,-1 0 0,0 0 0,0 1 0,0-1 0,0 0 0,0 0 0,0 0 0,0 1 0,0-1 0,0 0 0,-1 0 0,1 1 0,0-1 0,0 0 0,-1 1 0,1-1 0,0 0 0,-1 1 0,1-1 0,-1 0 0,0 0-13,1 1-1,-1 0 1,0 0 0,0-1-1,1 1 1,-1 0 0,0 0-1,1 0 1,-1 0 0,0 0-1,1 0 1,-1 0 0,0 0-1,1 0 1,-1 1-1,0-1 1,1 0 0,-1 0-1,-1 1 1,-3 1 207,1 1 1,-1-1-1,1 1 0,0 0 1,-8 7-1,4 0-174,0 0 0,0 0 0,1 1 0,1 0 0,0 0 0,0 1 0,1-1 0,0 1 0,1 1 1,1-1-1,0 0 0,0 1 0,1 0 0,1-1 0,0 1 0,2 20 0,-1-32-88,0 1 0,0-1 0,0 0-1,0 0 1,0 0 0,0 1 0,1-1 0,-1 0 0,0 0 0,1 0 0,-1 0 0,1 1-1,-1-1 1,1 0 0,0 0 0,-1 0 0,1 0 0,0 0 0,0-1 0,0 1 0,0 0-1,0 0 1,0 0 0,1 0 0,-1 0-6,1-1-1,0 0 1,-1 0-1,1 0 1,0 0-1,-1 0 1,1 0 0,-1 0-1,1 0 1,0 0-1,-1-1 1,1 1-1,-1-1 1,1 1-1,-1-1 1,1 0-1,-1 0 1,2 0 0,6-5-74,1 1 1,-1 1 0,1-1 0,0 2 0,20-6-1,-27 9 52,0-1-1,1 1 1,-1 0-1,0 0 1,0 0-1,1 1 0,-1-1 1,0 1-1,0-1 1,0 1-1,0 0 1,0 0-1,0 1 0,0-1 1,0 1-1,0-1 1,0 1-1,-1 0 1,1 0-1,-1 0 0,0 0 1,1 1-1,2 4 1,3 4-14,0 1 0,-1-1 0,-1 2 0,0-1 0,0 1 0,-2 0 0,1 0 0,-2 0 0,4 20 0,-4-11 98,-1 0 1,0 0 0,-2 1-1,-1-1 1,-3 24 0,1-30 69,0 0 1,-1 0 0,-1 0-1,0-1 1,-9 18-1,12-28-59,0-1 0,-1 1-1,0 0 1,0-1-1,0 1 1,0-1 0,-1 0-1,0 0 1,1 0-1,-1-1 1,-1 1 0,1-1-1,0 0 1,-1 0-1,0 0 1,0-1 0,0 0-1,0 0 1,-6 2 0,9-4-60,0 0 1,0 1 0,0-1 0,0 0 0,0 0 0,-1 0 0,1-1 0,0 1 0,0 0 0,0-1 0,0 0 0,0 1 0,0-1-1,0 0 1,0 0 0,0 0 0,0 0 0,1 0 0,-1-1 0,0 1 0,1 0 0,-1-1 0,1 1 0,-1-1 0,1 0 0,0 1 0,-1-1-1,1 0 1,0 0 0,0 0 0,1 0 0,-1 0 0,0 0 0,0-4 0,-2-5-50,0-1 1,2 0-1,-1 0 1,1 0-1,2-13 1,0 0-98,2-1 0,0 1-1,2 0 1,1 0 0,1 1 0,1 0 0,21-44 0,11-7-258,49-70 1,-79 130 348,75-110-242,20-33 208,-99 150 100,-1-1 0,0 0-1,-1 0 1,0 0 0,5-17 0,-9 26-26,0 0 1,0 0 0,0 0 0,1 0 0,-1-1 0,0 1 0,0 0 0,0 0 0,0 0 0,0-1 0,0 1 0,0 0 0,0 0 0,0 0 0,0-1 0,0 1 0,0 0 0,0 0 0,0 0 0,0-1 0,0 1 0,0 0 0,0 0 0,0 0 0,-1-1 0,1 1 0,0 0 0,0 0 0,0 0 0,0 0 0,0-1 0,0 1 0,-1 0 0,1 0 0,0 0 0,0 0 0,0 0 0,0 0 0,-1-1 0,1 1 0,0 0 0,0 0 0,0 0 0,0 0 0,-1 0 0,1 0-1,0 0 1,0 0 0,0 0 0,-1 0 0,1 0 0,0 0 0,0 0 0,-1 0 0,1 0 0,0 0 0,0 0 0,0 0 0,-1 0 0,-10 8 98,-7 11 26,2 1 1,1 1-1,0 0 0,-19 40 0,22-40-43,8-15-64,-38 76 219,39-74-210,0 0-1,0-1 0,0 1 1,1 0-1,1 0 1,-1 0-1,1 1 0,1 14 1,0-22-36,0 0 0,0 0 1,0 0-1,0-1 0,0 1 0,1 0 1,-1 0-1,0 0 0,1 0 1,-1 0-1,1 0 0,-1 0 0,1-1 1,-1 1-1,1 0 0,-1 0 0,1-1 1,0 1-1,-1 0 0,1-1 0,0 1 1,0 0-1,0-1 0,0 1 1,1 0-38,0-1 0,0 1 1,0-1-1,0 0 0,0 0 1,0 0-1,0 0 0,0 0 1,0 0-1,0 0 1,2-1-1,5-1-81,0-1 0,0 0 1,0-1-1,8-5 0,27-17-119,3-6-97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15203,'-27'57'1819,"6"-15"-380,-17 52-1,35-78-1356,3-16-88,0 0 0,0 0-1,0 1 1,1-1 0,-1 0-1,0 0 1,0 0 0,0 0-1,0 0 1,0 0 0,1 0-1,-1 0 1,0 0-1,0 0 1,0 0 0,0 1-1,0-1 1,1 0 0,-1 0-1,0 0 1,0 0 0,0 0-1,0 0 1,1 0 0,-1 0-1,0 0 1,0-1-1,0 1 1,0 0 0,1 0-1,-1 0 1,0 0 0,0 0-1,0 0 1,0 0 0,0 0-1,1 0 1,-1 0 0,0-1-1,0 1 1,0 0-1,0 0 1,0 0 0,23-23-885,-17 16 676,0 1 36,1 0 1,-1 0-1,1 1 1,0 0-1,0 0 1,0 1-1,1 0 0,0 0 1,0 1-1,0 0 1,10-3-1,-14 5 177,0 1 0,1-1 0,-1 1 0,1 0 1,-1 0-1,0 1 0,1-1 0,-1 1 0,0 0 0,1 0 0,-1 0 0,0 1 0,0-1 0,0 1 1,0 0-1,0 0 0,0 1 0,-1-1 0,1 1 0,-1 0 0,1 0 0,-1 0 0,4 4 1,-5-4 69,1 1 0,0-1 0,-1 0 0,0 1 1,0 0-1,0-1 0,0 1 0,0 0 0,-1 0 1,0 0-1,0 0 0,0 0 0,0 0 1,-1 0-1,1 0 0,-1 5 0,-1-3 100,1-1-1,-1 1 1,-1-1 0,1 1-1,-1-1 1,0 1-1,0-1 1,-1 0-1,1 0 1,-7 8 0,2-3 132,-1 0 1,-1-1-1,0 0 1,0 0 0,-1-1-1,0 0 1,0-1 0,-1 0-1,-21 11 1,27-16-346,1-1 1,0 1 0,-1-1 0,1 0-1,0 0 1,-1 0 0,0-1-1,1 1 1,-1-1 0,1 0-1,-6-1 1,9 1-27,0 0-1,-1-1 1,1 1-1,-1-1 1,1 1-1,-1-1 1,1 0 0,0 1-1,-1-1 1,1 0-1,0 0 1,0 0-1,0 0 1,0 0 0,0 0-1,0 0 1,0-1-1,0 1 1,0 0-1,0 0 1,1-1 0,-1 1-1,0-1 1,1 1-1,-1 0 1,1-1-1,0 1 1,-1-1-1,1 1 1,0-1 0,0 1-1,0-1 1,0 1-1,0-1 1,1-2-1,3-18-532,8-3-197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16027,'-2'24'644,"-1"-1"-1,0 1 0,-2-1 1,-14 39-1,-1 10 307,10-33-736,2 2 0,2-1 0,1 1 0,2 0 0,3 47 0,0-85-214,0-1 0,0 1 0,0-1 0,0 0-1,1 1 1,-1-1 0,0 0 0,1 1-1,0-1 1,0 0 0,-1 1 0,1-1-1,0 0 1,1 0 0,-1 0 0,0 0-1,1 0 1,2 3 0,-3-5-3,-1 0 1,0 1-1,1-1 0,-1 0 1,0 0-1,1 0 0,-1 0 1,1 0-1,-1 0 0,0 0 1,1 0-1,-1 0 0,1 0 1,-1 0-1,0 0 0,1 0 1,-1 0-1,1 0 0,-1 0 1,0 0-1,1 0 0,-1 0 1,1-1-1,-1 1 0,0 0 1,1 0-1,-1-1 0,0 1 1,1 0-1,-1 0 0,0-1 1,0 1-1,1 0 0,-1-1 1,0 1-1,1-1 0,6-14-78,-7 13 72,5-18-73,-1 0 0,-1 0 0,-1-1 1,-1 1-1,-1-1 0,0 0 1,-5-24-1,-4 13-67,9 31 146,0 1-1,0-1 1,-1 1 0,1 0-1,0-1 1,0 1 0,-1-1-1,1 1 1,0 0 0,-1-1-1,1 1 1,0 0 0,-1-1-1,1 1 1,0 0 0,-1-1-1,1 1 1,-1 0 0,1 0-1,0 0 1,-2-1 0,2 1 1,-1 1 0,1-1 1,-1 0-1,0 1 0,1-1 0,-1 1 1,1-1-1,0 1 0,-1-1 1,1 1-1,-1-1 0,1 1 1,0-1-1,-1 1 0,1-1 1,0 1-1,0 0 0,0-1 0,-1 1 1,1 0-1,0-1 0,0 2 1,-2 7 4,1 0 1,0 0 0,1 0 0,0 0-1,0 0 1,1 0 0,0 0-1,1 1 1,0-2 0,0 1 0,1 0-1,0 0 1,5 8 0,-8-16-4,1 1 1,0 0-1,0-1 1,0 0 0,0 1-1,0-1 1,0 0-1,0 1 1,1-1 0,-1 0-1,0 0 1,1 0-1,-1 0 1,1 0 0,-1 0-1,1 0 1,-1-1-1,1 1 1,0-1-1,-1 1 1,4 0 0,-3-1 0,1 0 0,0-1 0,-1 1 0,1 0 0,-1-1 0,1 0 0,-1 0 0,0 0 1,1 0-1,-1 0 0,0 0 0,1 0 0,1-2 0,4-3 2,0-1-1,-1 0 1,1 0 0,-2-1-1,1 1 1,7-12-1,38-76-35,-57 172 518,4-67-404,1 41 171,0-48-232,0-1 0,0 1 0,1-1-1,-1 0 1,1 1 0,0-1-1,-1 1 1,1-1 0,0 0 0,0 0-1,1 1 1,-1-1 0,0 0-1,1 0 1,-1 0 0,3 2 0,-3-4-12,0 1 1,1 0-1,-1-1 1,0 1 0,1-1-1,-1 0 1,1 1-1,-1-1 1,0 0-1,1 0 1,-1 0 0,1 0-1,-1 0 1,0 0-1,1 0 1,-1 0 0,1-1-1,-1 1 1,0-1-1,1 1 1,-1-1 0,0 1-1,1-1 1,-1 0-1,0 0 1,0 1-1,2-3 1,31-28 32,-32 28-38,5-4-22,2-3-24,1 0-1,-1-1 0,-1 0 0,0 0 0,11-24 0,-70 79-1808,39-35 1485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172 298 14531,'-1'5'168,"0"0"0,0 0 0,0-1-1,0 1 1,-1 0 0,0-1 0,0 0 0,0 1 0,-1-1 0,1 0-1,-5 4 1,-1 5 156,-28 49 1585,-52 117 0,85-172-1827,1-3-22,1 0 0,-1-1 0,1 1 0,0 0 0,0 0 0,0 0 0,0-1 0,0 1 0,1 0 0,0 0 0,0 6 0,0-10-51,0 1 1,0-1-1,0 1 1,1-1-1,-1 0 1,0 1-1,0-1 1,0 1-1,0-1 1,1 0 0,-1 1-1,0-1 1,0 1-1,1-1 1,-1 0-1,0 1 1,1-1-1,-1 0 1,0 0-1,1 1 1,-1-1 0,0 0-1,1 0 1,-1 1-1,1-1 1,-1 0-1,0 0 1,1 0-1,-1 0 1,1 0-1,15-5 80,12-19-137,-9-1-159,0 0 1,-2-1-1,23-48 0,30-92-679,-29 30 245,-36 113 563,-1 1 0,-1-1 1,-1 0-1,-2-26 1,0 44 80,0 1-1,0 0 1,-1-1 0,0 1 0,0 0-1,0-1 1,-3-4 0,4 8 4,-1 0 1,1 0-1,-1 0 0,0 0 1,0 0-1,1 0 1,-1 0-1,0 0 1,0 0-1,0 1 0,0-1 1,0 0-1,0 0 1,0 1-1,0-1 1,0 1-1,-1-1 0,1 1 1,0 0-1,0-1 1,0 1-1,0 0 0,-1 0 1,1 0-1,0 0 1,0 0-1,-1 0 1,1 0-1,0 0 0,-3 1 1,-2 1 26,0 0 0,0 0 0,0 1 0,0 0 0,1 0 0,-1 1 0,1 0 0,0 0 0,0 0 0,0 0 0,-5 7 0,-6 7 144,-23 33 0,38-51-176,-44 71 272,40-64-236,1 1 0,0 0 0,1 0 0,0 0 0,0 1 0,1-1 0,-2 11 0,4-17-39,0 0 1,0-1-1,0 1 1,1 0-1,-1-1 0,0 1 1,1-1-1,-1 1 0,1 0 1,-1-1-1,1 1 1,0-1-1,0 0 0,0 1 1,0-1-1,0 1 0,0-1 1,0 0-1,0 0 0,0 0 1,1 0-1,-1 0 1,0 0-1,1 0 0,-1 0 1,0 0-1,1-1 0,0 1 1,-1 0-1,1-1 0,1 1 1,7 2-99,1-1 1,0 0-1,18 1 1,-11-2-21,-10 0 59,1 1 0,-1-1 0,0 1 0,0 1 0,-1-1 0,1 2 0,0-1 0,-1 1 0,0 0 0,0 0 0,12 10 0,-14-9 39,0 0 1,-1 0-1,1 1 1,-1-1-1,0 1 1,-1 0-1,1 0 0,-1 1 1,-1-1-1,1 1 1,-1-1-1,0 1 1,0 0-1,0 8 0,0-3-38,-1 0-1,-1 24 1,0-32 168,0 0 1,-1 0-1,0 0 1,1 0-1,-1 0 1,-1 0-1,1 0 1,-1 0-1,1 0 0,-1-1 1,-5 8-1,7-11-101,0 0-1,0 0 1,0 0-1,0 1 1,0-1-1,0 0 1,0 0-1,0 0 0,0 0 1,0 1-1,0-1 1,0 0-1,0 0 1,-1 0-1,1 0 1,0 0-1,0 0 1,0 1-1,0-1 1,0 0-1,0 0 0,-1 0 1,1 0-1,0 0 1,0 0-1,0 0 1,0 0-1,0 0 1,-1 0-1,1 0 1,0 0-1,0 1 1,0-1-1,0 0 0,-1 0 1,1 0-1,0 0 1,0 0-1,0-1 1,0 1-1,-1 0 1,1 0-1,0 0 1,0 0-1,0 0 1,0 0-1,0 0 0,-1 0 1,1 0-1,0 0 1,0 0-1,0 0 1,0-1-1,0 1 1,0 0-1,0 0 1,-1 0-1,1 0 1,0 0-1,0 0 0,0-1 1,0 1-1,0 0 1,0 0-1,-1-15 128,1 14-99,1-30 261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15507,'0'21'1457,"-13"15"-1089,-14 14-80,0 7 848,2 11-592,2 1-104,7-4-96,6-1-64,10-13-184,10-9-112,16-25-464,4-13-336,5-20 608,3-11-136,3-16-136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94 186 16211,'-10'18'636,"-44"89"1692,48-93-2124,1 1 0,0-1 0,1 1-1,1 0 1,-3 23 0,6-38-206,0-1 0,0 1 1,1 0-1,-1 0 1,0-1-1,0 1 0,1 0 1,-1 0-1,0-1 1,0 1-1,1 0 0,-1 0 1,0 0-1,1 0 1,-1 0-1,0-1 0,1 1 1,-1 0-1,0 0 1,1 0-1,-1 0 0,0 0 1,1 0-1,-1 0 1,0 0-1,1 0 0,-1 0 1,0 0-1,1 0 1,-1 1-1,0-1 0,1 0 1,-1 0-1,0 0 1,1 0-1,-1 0 0,0 1 1,0-1-1,1 0 1,-1 0-1,0 1 0,0-1 1,1 0-1,-1 0 1,0 1-1,0-1 0,0 0 1,1 1-1,-1-1 1,0 0-1,0 1 0,0-1 1,0 0-1,0 1 0,0-1 1,0 0-1,0 1 1,0-1-1,0 0 0,0 1 1,0-1-1,0 0 1,0 1-1,0-1 0,0 0 1,0 1-1,19-21-316,5-11-273,-2-2 0,-1 0 0,-2-2 0,-2 0 0,19-51 0,-50 123 1218,2 0 0,2 1 0,2 0-1,1 0 1,-4 75 0,11-112-623,0 0 0,0 1-1,0-1 1,0 0 0,0 0 0,0 0 0,0 0 0,0 0 0,0 0-1,1 0 1,-1 0 0,0 0 0,1 0 0,-1 0 0,1 0-1,-1-1 1,1 1 0,-1 0 0,1 0 0,0 0 0,-1 0-1,2 0 1,-1-1-19,0 0 1,-1 0-1,1 0 0,0 0 0,0 0 1,0 0-1,-1 0 0,1 0 0,0-1 0,0 1 1,0 0-1,-1-1 0,1 1 0,0 0 1,-1-1-1,1 1 0,0-1 0,-1 1 1,1-1-1,-1 0 0,2 0 0,6-8-293,0-1-1,11-17 1,-16 24 247,208-330-8106,-226 362 9275,1 1-1,1 0 1,1 1 0,2 0-1,2 1 1,-7 40 0,14-68-1115,0 1 0,1-1 0,0 1-1,-1-1 1,1 1 0,1-1 0,-1 1 0,1-1 0,0 1 0,0-1 0,0 1 0,0-1 0,1 0 0,0 0 0,0 1 0,0-1 0,0-1 0,1 1 0,-1 0 0,1 0 0,0-1 0,0 0 0,0 1 0,1-1 0,-1-1 0,1 1-1,0 0 1,-1-1 0,1 0 0,0 0 0,7 3 0,6 3-482,1 0-1,-1 1 0,-1 1 1,27 21-1,-39-27 432,0-1-1,-1 1 1,1 0 0,-1 0 0,0 0-1,0 0 1,0 0 0,0 1-1,-1-1 1,0 1 0,0 0-1,0 0 1,0 0 0,-1 0-1,0 0 1,0 0 0,0 0 0,-1 0-1,1 0 1,-1 0 0,-1 0-1,1 1 1,-2 5 0,0-2 176,-1-1-1,0 1 1,-1-1 0,0 1 0,0-1 0,-1 0 0,0 0 0,0-1-1,-1 0 1,-12 13 0,10-12 145,1-1 1,-1 0-1,-1-1 0,1 0 0,-1 0 1,0-1-1,-1 0 0,1-1 0,-15 5 1,22-8-209,0 0 0,0-1 0,0 1 0,0-1 0,-1 0 0,1 0 0,0 0 0,0 0 1,-1 0-1,1 0 0,0 0 0,0-1 0,0 1 0,0-1 0,-1 1 0,1-1 0,0 0 0,-3-2 1,4 2-53,0 0 0,-1-1 0,1 1 0,0 0 0,0-1 0,0 1 0,0-1 1,0 0-1,0 1 0,0-1 0,1 0 0,-1 1 0,1-1 0,-1 0 0,1 0 1,-1 0-1,1 1 0,0-1 0,0 0 0,0 0 0,0 0 0,1-2 1,1-8-107,0 0 1,1 0 0,0 0 0,1 1 0,1 0-1,8-18 1,43-64-609,-40 68 537,105-151-678,-68 103 970,-3-1 1,55-113-1,-93 154 425,-14 23-89,2 10-428,-1 0-1,1 0 0,-1 0 1,1 0-1,-1 0 0,0 0 1,1 0-1,-1 0 0,1 0 1,-1 0-1,1 0 0,-1 0 1,0 0-1,1 0 0,-1 0 1,1 1-1,-1-1 0,1 0 1,-1 0-1,1 1 0,-1-1 1,1 1-1,-7 3 128,1 0 0,1 1 0,-1 0 0,1 0 0,0 1 0,0-1 1,0 1-1,-7 12 0,-27 56 599,38-71-725,-25 59 386,24-56-377,1 1 0,-1-1-1,1 1 1,0 0 0,0 0 0,1-1 0,0 11 0,0-15-32,0-1 0,0 0 0,1 1 1,-1-1-1,0 0 0,1 0 0,-1 0 0,1 1 1,-1-1-1,1 0 0,-1 0 0,1 0 0,0 0 1,-1 0-1,1 0 0,0 0 0,0 0 0,0 0 1,0 0-1,0-1 0,0 1 0,2 1 0,-1-1-16,0-1 0,0 1-1,0-1 1,0 0 0,0 1 0,1-1-1,-1 0 1,0 0 0,0-1-1,0 1 1,0 0 0,3-2-1,5-1-125,0-1-1,0 0 0,0 0 0,12-9 0,23-17-1064,56-49 0,-3 1-468,-92 74 1565,-3 1 64,0 1 0,1-1 0,-1 1 0,1 0 0,0 0 0,0 0-1,-1 0 1,1 1 0,0 0 0,8-2 0,-11 3 62,-1 0 0,1 0 1,-1 0-1,1 0 0,-1 0 0,1 0 1,0 0-1,-1 0 0,1 0 0,-1 0 1,1 0-1,-1 1 0,1-1 0,-1 0 0,1 0 1,-1 1-1,0-1 0,1 0 0,-1 1 1,1-1-1,-1 0 0,1 1 0,-1-1 1,0 0-1,1 1 0,-1-1 0,1 2 1,1 17 651,-10 23 498,7-38-1065,-3 11 305,2-9-233,0 0 0,0 0-1,1 0 1,-1 1 0,2-1 0,-1 0-1,1 1 1,0-1 0,0 8 0,1-13-163,-1 0 1,1 0 0,0 0 0,-1 0 0,1-1 0,0 1 0,-1 0-1,1 0 1,0 0 0,0-1 0,0 1 0,0 0 0,0-1 0,0 1-1,0-1 1,0 1 0,0-1 0,0 0 0,0 1 0,0-1 0,0 0-1,0 0 1,0 0 0,0 1 0,0-1 0,0 0 0,0-1 0,0 1-1,0 0 1,1 0 0,0-1 0,35-8-224,-13-2-229,0-1 0,0-1 0,-1-1 0,27-22 0,-32 21 66,2 2 1,-1 0 0,1 1-1,1 1 1,0 1-1,26-9 1,-44 18 385,-1 1 0,1-1 1,-1 0-1,1 1 0,0 0 0,-1 0 0,1 0 1,-1 0-1,1 0 0,0 0 0,-1 1 1,1-1-1,4 2 0,-5-1 20,-1 0 0,1 0-1,-1 0 1,1 0 0,-1 0 0,1 0-1,-1 1 1,0-1 0,0 1 0,0-1 0,0 0-1,0 1 1,0 0 0,0-1 0,1 4-1,1 4 137,-1 0-1,0 1 0,-1-1 1,0 1-1,0-1 0,-2 12 1,3 15 15,2-16 33,1-10-195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2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861 386 10522,'-16'0'127,"0"0"-1,0 1 1,0 0-1,0 2 1,0 0-1,1 0 1,-1 2-1,1 0 1,0 0-1,1 2 1,-1-1-1,1 2 1,-21 15-1,-2 4-172,2 2 0,-47 48-1,-54 76 220,87-92 33,1 2 1,-74 135 0,102-159-146,2 1 0,2 0 0,2 2 0,1-1 1,3 2-1,-11 82 0,18-87-52,1 0 0,3 0 0,0-1 0,3 1 0,1 0 0,2-1 0,21 68 0,-22-87-8,1 0-1,1-1 1,1 0-1,0 0 0,1 0 1,1-2-1,0 1 1,2-1-1,-1-1 1,2 0-1,0-1 0,0-1 1,1 0-1,1 0 1,0-2-1,0 0 0,24 10 1,-20-13 25,1 0 0,0-2 0,1 0 0,-1-2-1,1 0 1,-1-1 0,1-1 0,0-1 0,0-1 0,-1-1 0,36-8 0,18-8 55,138-55 0,-190 65-81,347-119-32,-264 98 13,172-25 1,-142 38 18,110-16 0,-189 22 0,0-3 0,70-26 0,-72 15 9,0-2 0,-2-2 0,-1-2 0,-1-3 1,57-47-1,-49 33 3,5-2 14,115-113 0,-169 150-27,0-1 0,0 0 1,-1-1-1,-1 0 0,0 0 0,-1-1 1,0 0-1,-1 0 0,-1 0 1,0-1-1,-2 0 0,0 0 0,0 0 1,-1 0-1,-1-1 0,-2-26 1,-5-15 13,-2 1 0,-3 0 0,-24-75 0,-3-12 59,29 102-72,-2 0-1,-31-75 1,35 101-3,-1 1 0,-1 0-1,0 0 1,-1 1 0,-1 0-1,0 1 1,-1 0-1,0 1 1,-1 1 0,-15-12-1,7 10 15,-1 0 0,0 2 0,0 0 0,-1 1 0,-1 2 0,0 0 0,0 2 0,0 0 0,-35-3 0,-22 3 65,-124 5 1,-273 34-59,363-22-73,-18 2-278,-202 47 1,255-39 160,1 3 0,1 4 0,-127 65 0,34 7-54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2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13931,'38'2'2631,"166"-35"159,16-1-1674,86 7-166,118-13-461,-311 27-426,212 3 0,-179 12 194,-121-4-204,0 0 1,0-2-1,42-11 0,-56 11-61,8-1-7,-19 9-245,-11 6-347,-17 16-1963,25-22 1979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13 16035,'-1'-1'76,"0"0"0,0 0 1,0 0-1,0 0 0,0 1 0,0-1 0,0 0 0,0 0 0,0 1 0,-1-1 0,1 0 0,0 1 0,0-1 0,-1 1 0,1 0 0,0-1 0,-1 1 0,1 0 0,0 0 0,-1 0 0,1 0 0,0 0 0,-1 0 0,1 0 0,-2 1 0,-2-1 48,0 1 1,0 1-1,0-1 0,0 1 0,-7 3 0,1 2 32,0 0 0,1 0-1,0 1 1,0 0 0,1 1 0,0 0-1,-12 16 1,-48 76 429,66-97-561,-26 43 194,1 2 1,3 0-1,2 2 0,2 1 0,-25 94 0,43-134-192,1-1 0,1 0 0,-1 0 0,2 1 0,0-1 0,1 13 0,-1-21-20,1 0 0,0 1 0,-1-1 0,1 0 0,0 0 0,1 0 0,-1 0 0,1 0 0,-1 0 0,1-1 0,0 1 0,0 0 0,0-1 1,0 1-1,0-1 0,1 0 0,-1 0 0,1 0 0,0 0 0,-1 0 0,1 0 0,0-1 0,0 1 0,6 1 0,2 0-18,2-1 0,-1 0 0,0 0 1,0-1-1,0-1 0,1 0 0,-1-1 0,19-3 0,1-2-409,0-1-1,32-12 1,-47 13 139,-1-1 0,0 0 0,0-1 0,-1-1 0,27-19 0,-20 7-321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37 111 12275,'27'12'2577,"-16"-7"-1771,-1 0 0,1-1-1,1 0 1,19 3 0,-27-6-736,-1-1 0,0 0 0,1 0 0,-1 0 0,1 0 0,-1-1 0,0 1 0,1-1 0,-1 0 0,0 0 0,1 0 0,-1-1 0,0 1 0,0-1 0,0 1 0,0-1 1,-1 0-1,1 0 0,0 0 0,-1-1 0,3-2 0,-1 1 8,0-1 1,-1 1 0,0-1 0,0 0-1,0 0 1,-1 0 0,1 0 0,-1 0 0,0 0-1,-1-1 1,1 1 0,-1-1 0,0 1-1,-1-1 1,1 1 0,-1-1 0,-1-8-1,1 13-62,0 0 0,0 0 0,0 0 0,0 1 0,-1-1-1,1 0 1,0 0 0,-1 0 0,1 0 0,0 0 0,-1 0-1,1 1 1,-1-1 0,0 0 0,1 0 0,-1 1 0,0-1-1,1 0 1,-1 1 0,0-1 0,0 1 0,1-1 0,-1 1-1,0-1 1,-1 1 0,0-1 4,1 1 0,-1 0 1,0 0-1,0 0 0,1 0 0,-1 0 0,0 0 0,1 1 1,-1-1-1,0 1 0,1-1 0,-4 2 0,-3 2 28,0 1-1,0-1 0,1 2 1,-10 7-1,-3 5-27,0 1 0,-30 37 0,40-43-13,1 1 0,0-1 0,1 1 0,0 1 0,-10 29 0,17-40-6,0-1-1,0 0 1,0 1 0,1-1 0,-1 1 0,1-1 0,0 1 0,0-1 0,0 0 0,1 1 0,-1-1 0,1 1 0,1 2 0,-2-4-9,1 0 1,0 0-1,1 0 0,-1 0 1,0 0-1,0-1 0,1 1 1,-1 0-1,1-1 1,-1 1-1,1-1 0,0 0 1,0 0-1,0 0 0,-1 1 1,1-2-1,0 1 0,0 0 1,0 0-1,1-1 0,2 2 1,5-1-179,-1 0 0,1 0 0,0-1 0,-1 0 0,1 0 0,0-1 0,-1-1 0,1 1 0,-1-2 0,15-4 0,-10 2-82,0-1 0,0-1-1,0 0 1,-1-1 0,-1 0 0,13-11-1,7-10-452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 13979,'0'0'34,"0"0"1,0 0-1,0 0 0,0 0 1,-1 0-1,1 0 0,0 0 1,0 0-1,0 0 0,0 0 1,0 0-1,0 0 0,0 0 1,0 0-1,0 0 0,0 0 1,-1 0-1,1 0 0,0 0 1,0 0-1,0 0 0,0 0 0,0 0 1,0 0-1,0 0 0,0 0 1,0 0-1,0 0 0,0 0 1,0 0-1,0 0 0,-1 0 1,1-1-1,0 1 0,0 0 1,0 0-1,0 0 0,0 0 1,0 0-1,0 0 0,0 0 1,0 0-1,0 0 0,0 0 1,0-1-1,0 1 0,0 0 1,0 0-1,0 0 0,0 0 1,0 0-1,0 0 0,0 0 1,0 0-1,0 0 0,0 0 1,0 0-1,0-1 0,0 1 1,1 0-1,-1 0 0,0 0 1,0 0-1,0 0 0,0 0 1,0 0-1,-8 8 802,-8 15 262,-3 10-619,2 0 1,1 2-1,2-1 0,2 2 0,1 0 0,-7 41 0,16-66-410,0 0 0,1 0 0,0 0 0,1 0-1,2 11 1,-2-20-74,0 0 1,1 0-1,-1 0 0,1 0 0,-1 0 1,1 0-1,0 0 0,0 0 0,0 0 0,0 0 1,0-1-1,0 1 0,1 0 0,1 1 1,-2-2-32,0 0 0,1-1 1,-1 1-1,1 0 1,-1-1-1,0 1 1,1-1-1,-1 1 0,1-1 1,0 0-1,-1 0 1,1 1-1,-1-1 0,1 0 1,-1-1-1,1 1 1,-1 0-1,1 0 1,0-1-1,-1 1 0,3-1 1,6-3-113,0-1 1,-1 0-1,0 0 1,1-1-1,-2 0 1,1 0-1,-1-1 1,0 0-1,9-11 1,22-23-324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2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14699,'3'13'1296,"-4"13"-751,-6 5-185,-5 9 592,-1 3-200,-1 7-208,-2 1-40,0-6-104,3-6-96,5-10-264,1-8-144,7-12-312,4-8-264,2-8 528,2-4-96,-2-5-128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54 16916,'0'-1'126,"0"0"0,0 1 0,1-1 0,-1 0 0,0 1-1,1-1 1,-1 0 0,1 1 0,-1-1 0,1 0 0,-1 1 0,1-1 0,-1 1 0,1-1 0,0 1 0,-1-1 0,1 1 0,0-1 0,0 13 1943,-9 27-626,-142 622-396,147-628-2289,2-30 192,1-9 126,1-15 406,-1-14-12</inkml:trace>
  <inkml:trace contextRef="#ctx0" brushRef="#br0" timeOffset="1">9 12 18284,'3'-10'1400,"-3"9"-1088,1 1-160,4 3 496,-4 1-367,2 0-402,-3 5 153,-9 0-96,-4-7-32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19172,'0'-3'1224,"0"1"-1280,1 2-456,1 5 736,1 0-208,-2 0-168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173 200 15003,'7'19'510,"-2"0"0,0 0 0,-1 1-1,4 38 1,-4-23-62,0-8-212,7 60 303,2 93 1,-13-177-579,0-1 1,0 1 0,0 0-1,0-1 1,-1 1-1,1-1 1,-1 1-1,0 0 1,1-1 0,-1 1-1,-2 2 1,2-4 6,0 0 0,1-1 0,-1 1 0,0-1 0,0 1 0,1-1 0,-1 0 0,0 1 1,0-1-1,0 0 0,0 1 0,1-1 0,-1 0 0,0 0 0,0 0 0,0 0 0,0 0 0,0 0 1,0 0-1,1 0 0,-1 0 0,0 0 0,0-1 0,0 1 0,0 0 0,0 0 0,1-1 0,-1 1 0,0-1 1,0 1-1,1-1 0,-1 1 0,0-1 0,0 1 0,0-2 0,-10-6-265,1-1-1,0 1 1,0-2-1,1 1 1,-15-21 0,-32-59-615,45 70 893,2 0 1,0-1 0,1 0-1,1 0 1,1-1 0,1 1-1,1-1 1,-3-39 0,7 48 74,0 0 0,0 0 0,2 0 0,-1 0 1,1 0-1,1 0 0,0 1 0,1-1 1,0 1-1,1 0 0,0 0 0,1 0 0,0 1 1,1 0-1,0 0 0,0 0 0,9-8 0,-4 7 54,0 1 0,1 0 0,-1 1 0,2 0 0,-1 1 0,1 0 0,1 1-1,-1 1 1,1 0 0,28-6 0,-34 9-37,1 1 0,0 1 0,0 0-1,0 0 1,0 1 0,0 0 0,0 1 0,0 0 0,-1 0-1,1 1 1,0 1 0,0 0 0,-1 0 0,0 0 0,0 1-1,0 1 1,0 0 0,10 7 0,-15-9-12,0 0-1,-1 0 1,1 0 0,-1 0-1,0 1 1,0-1 0,0 1 0,0 0-1,-1 0 1,1 0 0,-1 0-1,0 0 1,-1 1 0,1-1 0,-1 1-1,1-1 1,-1 1 0,-1-1-1,1 1 1,-1 0 0,1-1-1,-2 1 1,1 0 0,0 0 0,-3 8-1,1-5 65,-1-1 0,0 0 0,0 0 0,0 0 1,-1 0-1,0-1 0,-1 1 0,0-1 0,0 0 0,0-1 0,0 1 0,-1-1 0,0 0 0,-13 8 0,5-4-118,0-1-1,-1 0 1,0-1-1,0-1 1,-1 0-1,0-1 1,0-1-1,0-1 1,-25 3-1,25-8-1180,16 2 1146,0 0 0,-1-1 0,1 1 0,0 0 0,0 0 0,0 0 1,0 0-1,0 0 0,-1 0 0,1 0 0,0-1 0,0 1 1,0 0-1,0 0 0,0 0 0,0 0 0,0 0 0,0-1 0,0 1 1,0 0-1,0 0 0,-1 0 0,1 0 0,0-1 0,0 1 0,0 0 1,0 0-1,0 0 0,0 0 0,0-1 0,0 1 0,1 0 1,-1 0-1,0 0 0,0 0 0,0-1 0,0 1 0,0 0 0,0 0 1,1-2-84,1 1 0,-1-1 1,0 1-1,1 0 1,-1 0-1,1 0 1,0 0-1,-1 0 1,1 0-1,0 0 0,3-1 1,20-6-766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14003,'15'119'3994,"-11"-77"-2393,15 69-1,-19-110-1584,0 0 0,0 0 0,0 0 0,0 0 0,1 0 1,-1-1-1,0 1 0,0 0 0,1 0 0,-1 0 0,1-1 0,-1 1 0,1 0 0,-1 0 1,1-1-1,-1 1 0,1 0 0,0-1 0,-1 1 0,2 0 0,-1-1-20,-1 0-1,1 0 1,-1 0-1,1-1 1,-1 1-1,1 0 1,-1 0-1,1-1 1,-1 1-1,1 0 1,-1-1-1,0 1 1,1 0-1,-1-1 1,1 1-1,-1 0 1,0-1-1,1 1 1,-1-1-1,0 1 1,0-1-1,1 1 1,-1-2-1,3-3-181,-1-1 1,0 1-1,0-1 0,1-9 0,-1 3-317,-1 1 0,-1-1 0,0 0-1,-1 1 1,0-1 0,-1 0 0,0 1 0,-1-1-1,-6-17 1,6 16 103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16564,'-7'-1'250,"1"1"1,0 0 0,0 0 0,0 1 0,0 0 0,0 0 0,0 0 0,0 0 0,0 1 0,0 0 0,0 1 0,1-1-1,-1 1 1,1 0 0,-1 0 0,-4 5 0,4-4-172,1 1 0,0-1 0,0 1 0,1-1 0,-1 1 0,1 1 0,0-1 0,1 0 0,-1 1 0,1 0 0,0 0 0,1 0 0,-1 0 0,-2 13 0,5-18-72,-1 0 1,1 0-1,0 0 0,0 0 1,0 1-1,0-1 1,0 0-1,0 0 0,0 0 1,0 0-1,0 1 0,0-1 1,1 0-1,-1 0 0,1 0 1,-1 0-1,1 0 0,-1 0 1,1 1-1,0-1-3,0-1 1,-1 1-1,1-1 0,0 1 0,-1-1 0,1 0 0,0 0 1,0 1-1,-1-1 0,1 0 0,0 0 0,0 0 1,-1 0-1,1 0 0,0 0 0,0 0 0,0 0 1,-1 0-1,1 0 0,0 0 0,1-1 0,3 0-6,1-1-1,-1-1 1,0 1-1,0-1 1,0 0-1,7-5 0,10-11-179,0-1 0,-2-1-1,32-42 1,-42 51 29,-16 55-139,-1-3 385,3-1 0,1 1 0,2 1 0,2-1 0,1 0 0,3 0 0,1-1 0,21 77 0,3-34-24,-18-54-40,-2 1-1,8 35 1,-17-60-8,-1 0 1,1 0 0,-1 0-1,0 0 1,0 1-1,0-1 1,0 0 0,-1 0-1,1 0 1,-1 0-1,0 0 1,-1 0 0,1 0-1,-1 0 1,-2 4 0,3-6 9,-1 1 1,0-1 0,0 0-1,0 0 1,0 0 0,0 0-1,-1 0 1,1-1 0,-1 1 0,1-1-1,-1 1 1,0-1 0,1 0-1,-1 0 1,0 0 0,0 0-1,0-1 1,1 1 0,-1-1 0,0 1-1,0-1 1,-3 0 0,0 0 8,1-1 1,0 1 0,0-1 0,0 0 0,0 0 0,0 0 0,0-1-1,0 1 1,0-1 0,0 0 0,1-1 0,-1 1 0,1-1-1,0 0 1,-5-4 0,4 2-40,0-1-1,0 1 1,1-1-1,-1 0 1,1 0-1,1 0 1,-1-1-1,1 1 1,-4-14-1,3 5-176,0 0 1,1-1-1,1 1 0,0-1 0,1 0 1,1 1-1,1-1 0,0 0 0,4-20 1,2 10-303,0 1 1,2 1 0,0-1 0,2 2-1,1-1 1,17-25 0,3 5-215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78 16524,'0'-1'77,"1"1"0,-1-1 0,0 0 0,-1 1 0,1-1 0,0 0 1,0 1-1,0-1 0,0 0 0,0 1 0,-1-1 0,1 1 1,0-1-1,-1 0 0,1 1 0,0-1 0,-1 1 0,1-1 0,-1 1 1,1-1-1,-1 1 0,1-1 0,-1 1 0,1 0 0,-1-1 0,1 1 1,-1-1-1,1 1 0,-1 0 0,0 0 0,1-1 0,-1 1 1,0 0-1,1 0 0,-1 0 0,0 0 0,1 0 0,-1 0 0,0 0 1,1 0-1,-1 0 0,0 0 0,1 0 0,-1 0 0,0 1 1,1-1-1,-1 0 0,1 0 0,-2 1 0,-2 0 144,0 1 0,0 0 0,1-1 0,-1 1 0,0 1-1,-5 3 1,3 0-101,1 0-1,0-1 0,0 2 1,1-1-1,-1 0 0,1 1 1,-5 12-1,7-15-98,1 0-1,-1 0 1,1 0 0,0 1-1,0-1 1,0 0-1,0 0 1,1 1-1,-1-1 1,1 1 0,1-1-1,-1 0 1,0 1-1,1-1 1,1 5 0,-1-8-15,-1 1 1,1-1 0,0 0 0,0 1 0,0-1-1,-1 0 1,1 0 0,0 0 0,0 0 0,1 0-1,-1 0 1,0 0 0,0 0 0,0 0-1,1 0 1,-1-1 0,0 1 0,1 0 0,-1-1-1,1 1 1,-1-1 0,0 0 0,1 1 0,-1-1-1,1 0 1,-1 0 0,1 0 0,-1 0-1,1 0 1,-1 0 0,1-1 0,-1 1 0,1 0-1,-1-1 1,1 1 0,1-2 0,3 0-2,1-1 0,-1 0 0,0 0 0,-1 0 0,1-1 0,10-8 0,-5 1-26,0 0-1,-1 0 0,0-1 1,-1-1-1,0 0 0,-1 0 0,0 0 1,-1-1-1,-1 0 0,10-30 1,-16 32-14,-6 12 28,-9 16 50,11-8 0,-1 1 0,1 0 1,-6 19-1,9-23-24,-1 0 1,1 0-1,0 0 1,0 0-1,1 0 1,0 0-1,0 1 1,0-1 0,2 7-1,-2-11-13,0 0-1,0 0 1,0 0 0,1 0-1,-1 0 1,1 0 0,-1-1 0,1 1-1,-1 0 1,1 0 0,-1 0-1,1-1 1,-1 1 0,1 0-1,0-1 1,0 1 0,-1-1-1,1 1 1,0-1 0,0 1-1,0-1 1,-1 1 0,1-1-1,1 1 1,1-1 0,-1 0 0,0 0 0,0 0 0,0 0 0,0 0 0,0 0 0,1-1 0,-1 1 0,0 0 0,3-2 0,5-2-3,-1-1 1,1 0-1,11-8 1,-20 12-5,44-36-12,-36 28-2,0 1 0,1 1 0,-1-1 0,15-7 0,-24 15 16,0 0-1,0 0 0,0 0 1,0 0-1,0 0 0,1 0 1,-1-1-1,0 1 0,0 0 1,0 0-1,0 0 0,0 0 0,1 0 1,-1 0-1,0 0 0,0 0 1,0 0-1,0 0 0,1 0 1,-1 0-1,0 0 0,0 0 1,0 0-1,0 0 0,0 0 0,1 0 1,-1 0-1,0 0 0,0 1 1,0-1-1,0 0 0,0 0 1,1 0-1,-1 0 0,0 0 1,0 0-1,0 0 0,0 0 0,0 1 1,0-1-1,0 0 0,0 0 1,1 0-1,-1 0 0,-1 10 48,-7 16 70,7-22-99,0-2-14,-1 5 31,0-1 0,0 1-1,1 0 1,-1-1 0,1 8 0,1-13-28,0 1 0,0-1 0,0 0 0,0 0 0,0 0 0,0 0 0,0 0 0,1 0 0,-1 0 0,0 0 0,1 0 0,-1 0 0,1 0 0,-1 0 0,1 0 0,-1 0 1,1 0-1,0 0 0,-1-1 0,1 1 0,0 0 0,0 0 0,-1-1 0,1 1 0,0-1 0,0 1 0,0 0 0,0-1 0,0 0 0,0 1 0,0-1 0,0 1 0,0-1 0,0 0 0,0 0 0,0 0 0,0 0 0,0 0 0,1 0 0,-1 0 0,1 0 1,7-1 3,0 0 0,0-1 0,0 0 0,0-1 1,0 1-1,-1-2 0,1 1 0,12-8 0,64-46-122,-67 45 88,14-12-43,-16 11-30,1 1-1,22-12 1,-50 52 129,11-27-31,-4 5 28,1 0-1,0 1 0,0-1 0,1 1 0,0-1 0,0 1 0,0 0 1,1 0-1,-1 11 0,2-17-30,0 0 1,1-1-1,-1 1 1,0-1-1,1 1 1,-1-1-1,0 1 1,1-1-1,-1 1 0,0-1 1,1 1-1,-1-1 1,1 1-1,-1-1 1,1 0-1,-1 1 1,1-1-1,-1 0 1,1 1-1,-1-1 1,1 0-1,0 0 0,-1 0 1,1 1-1,-1-1 1,1 0-1,0 0 1,-1 0-1,1 0 1,0 0-1,-1 0 1,1 0-1,0-1 1,22-3-219,-22 3 201,9-2-402,0-2-1,0 0 1,18-11-1,-19 10 78,-1 1 0,1 0 0,0 1 0,15-6-1,-11 9-361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14435,'41'-3'972,"-1"-1"0,0-2 0,60-17-1,-65 14-561,858-236 3027,285-95-3921,-965 299-645,-202 39 809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13531,'2'4'170,"0"0"0,0 0-1,0 1 1,-1-1 0,0 0 0,0 1 0,0-1-1,0 1 1,-1 0 0,0-1 0,0 6 0,1 4 140,112 707 4214,-92-626-4362,65 313-472,-68-296-758,7 189 0,-25-249 633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13267,'29'60'1016,"-2"1"0,36 119 0,-43-117-562,228 899 2389,-147-307-4347,-85-459 152,-14-173 879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3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0 942 14619,'23'-21'289,"1"1"0,0 1 0,1 2-1,2 0 1,54-26 0,148-45 308,-191 76-456,286-93 577,329-127-143,-98-39 287,-528 256-773,4-3 110,1 1 1,56-21-1,-83 37-171,0-1-1,0 1 0,0-1 0,0 1 1,1 1-1,6-1 0,-10 1-18,0 0 0,-1 0 1,1 0-1,-1 1 0,1-1 0,-1 1 0,1-1 0,0 1 1,-1 0-1,0-1 0,1 1 0,-1 0 0,1 0 1,-1 0-1,0 0 0,0 0 0,1 0 0,-1 0 1,0 1-1,0-1 0,0 0 0,0 1 0,-1-1 0,1 0 1,0 1-1,0 2 0,6 19 63,-2 0 0,-1 0 0,0 1 0,-1 41 1,-2-47-49,5 292 210,13 160-1580,-9-396 1050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46 14203,'3'-3'396,"0"-1"0,-1 0 0,1 0 0,-1 0 0,3-8 0,-5 11-359,0 1-1,0 0 1,0-1-1,0 1 0,0-1 1,0 1-1,0-1 0,0 1 1,0-1-1,0 1 1,0 0-1,0-1 0,0 1 1,0-1-1,0 1 0,-1-1 1,1 1-1,0 0 1,0-1-1,0 1 0,-1-1 1,1 1-1,0 0 0,-1-1 1,1 1-1,-1-1 25,-1 1-1,1-1 1,0 1 0,0-1-1,0 1 1,0 0 0,0 0-1,-1 0 1,1 0-1,0 0 1,0 0 0,0 0-1,-1 0 1,-1 1 0,-7 0 71,1 2-1,-1-1 1,0 1 0,1 1 0,-1 0 0,1 0 0,0 1 0,0 0 0,1 1 0,0 0 0,0 0-1,0 0 1,1 1 0,-1 1 0,2-1 0,-1 1 0,1 0 0,-9 17 0,3-5-76,2 1 1,0 1-1,2 0 1,0 0-1,2 1 1,0 0-1,-2 24 1,4-15-7,1 0-1,1 32 1,3-52-101,0 0 0,0 1-1,1-1 1,0 0 0,1 0-1,1 0 1,0 0 0,6 12 0,-8-21-20,0 1 1,0 0-1,0-1 1,1 0 0,-1 0-1,1 0 1,0 0-1,0 0 1,0 0 0,0-1-1,1 1 1,-1-1-1,1 0 1,-1 0 0,1 0-1,0-1 1,0 1-1,5 0 1,-3-1-8,1 0 1,-1 0-1,0-1 1,1 0-1,-1 0 0,0-1 1,0 0-1,1 0 1,-1 0-1,12-5 0,21-12-479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4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48 15427,'-10'9'435,"-1"0"-1,2 1 1,-1 1-1,-10 14 1,17-21-339,1 0 0,-1 1 0,1-1 0,0 1 0,0-1 0,0 1 0,0 0 1,1 0-1,0 0 0,0-1 0,0 1 0,1 0 0,0 1 0,0-1 0,0 5 0,0-8-72,1-1 0,-1 1 0,0-1-1,1 0 1,-1 1 0,0-1 0,1 0 0,0 1-1,-1-1 1,1 0 0,0 0 0,0 1-1,-1-1 1,1 0 0,0 0 0,0 0-1,0 0 1,0 0 0,1 0 0,-1 0-1,0-1 1,0 1 0,3 1 0,-1-1-1,0-1 0,0 1-1,0-1 1,0 0 0,0 1 0,0-1 0,0-1 0,0 1 0,0 0-1,0-1 1,3 0 0,4-2-13,1-1-1,-1 0 1,1-1 0,-1 1 0,12-10-1,9-9-132,-2-1-1,-1-2 1,36-41-1,-38 38 2,-8 12 75,-18 17 52,0 0-1,1 0 1,-1-1-1,0 1 1,1 0-1,-1 0 1,0 0-1,1 0 1,-1 0-1,0 0 0,1-1 1,-1 1-1,0 0 1,1 0-1,-1 0 1,1 0-1,-1 0 1,0 0-1,1 1 0,-1-1 1,0 0-1,1 0 1,-1 0-1,0 0 1,1 0-1,-1 0 1,0 1-1,1-1 0,-1 0 1,0 0-1,1 0 1,-1 1-1,0-1 1,0 0-1,1 0 1,-1 1-1,0-1 0,0 0 1,0 1-1,1-1 1,-1 0-1,0 1 1,0-1-1,0 0 1,0 1-1,0-1 0,0 0 1,1 1-1,-1-1 1,0 1-1,0-1 1,0 0-1,-1 1 1,4 22 253,-3-21-231,-1 35 368,1-23-201,0 0-1,0 0 0,1 0 0,4 17 1,-5-30-178,0 0 1,0 0 0,0 0 0,1 0 0,-1 0 0,0 0-1,1-1 1,-1 1 0,1 0 0,-1 0 0,1 0 0,-1 0-1,1-1 1,0 1 0,-1 0 0,1 0 0,0-1 0,-1 1-1,1 0 1,0-1 0,0 1 0,0-1 0,0 1 0,0-1-1,1 1 1,-1-1-2,1 0 0,0 0-1,-1 0 1,1-1-1,-1 1 1,1 0 0,-1-1-1,1 1 1,-1-1 0,1 1-1,-1-1 1,1 0 0,-1 1-1,2-3 1,7-4 16,-1 0 1,-1-1-1,12-13 0,-17 17-21,24-27 23,-18 19-30,0 1-1,1 0 0,0 1 0,1 0 0,22-16 0,-33 25 0,1 0 0,0 1-1,0-1 1,0 1 0,-1-1-1,1 1 1,0-1-1,0 1 1,0 0 0,0 0-1,0-1 1,0 1 0,0 0-1,0 0 1,0 0-1,0 0 1,0 0 0,-1 0-1,1 0 1,0 0 0,0 0-1,0 1 1,0-1-1,0 0 1,0 1 0,0-1-1,0 0 1,-1 1 0,1-1-1,0 1 1,0 0-1,0-1 1,-1 1 0,1-1-1,0 1 1,-1 0 0,1 0-1,-1-1 1,1 1-1,-1 0 1,1 0 0,-1 0-1,1 0 1,-1-1 0,0 1-1,1 0 1,-1 0-1,0 0 1,0 1 0,2 7 31,-1 0 0,0-1 0,-1 1 0,0 12 0,0-10 10,0 3 8,-1-6-11,1 0 1,1 0 0,-1 0 0,1 0-1,2 9 1,-2-16-34,-1 0-1,0 1 1,1-1-1,-1 0 1,1 0-1,-1 0 1,1 0-1,0 0 1,-1 0-1,1 0 1,0 0-1,-1 0 1,1-1-1,0 1 1,0 0-1,0 0 1,0-1-1,0 1 1,0 0-1,0-1 1,0 1-1,0-1 1,0 0-1,0 1 1,1-1-1,-1 0 1,0 1-1,0-1 1,0 0-1,0 0 1,1 0-1,-1 0 1,0 0-1,0 0 1,0-1-1,0 1 1,1 0-1,-1-1 1,0 1-1,0 0 1,0-1-1,2 0 1,11-7-18,0 0 0,0 0 0,-1-1 0,0-1 0,0 0 0,20-22 1,-22 20-54,1 1 1,0 1-1,0 0 1,1 0-1,0 1 1,1 1-1,15-7 0,-28 14 57,-1 1 0,1 0 0,0 0 0,-1-1 0,1 1 0,0 0 0,-1 0 0,1 0 0,0 0 0,-1 0 0,1 0 0,0 0 0,-1 0 0,1 0 0,0 0 0,-1 0 0,1 0 0,0 1 0,-1-1 0,1 0 0,0 0 0,-1 1-1,1-1 1,-1 0 0,2 2 0,-1-1 1,0 0 0,-1 0 0,1 0 0,0 0 0,-1 0 1,1 1-1,-1-1 0,1 0 0,-1 1 0,0-1 0,1 0 0,-1 3 0,0 6 11,0 1 1,0-1 0,-3 11-1,1-10 16,0 6-15,1-9-150,0 0-1,1-1 1,0 1-1,1 11 1,-1-19 126,0 0 1,0 0-1,0 0 1,0 1-1,0-1 1,0 0-1,0 0 1,0 0-1,0 0 1,0 0-1,0 0 1,0 1-1,0-1 1,0 0-1,0 0 1,0 0-1,0 0 1,0 0-1,0 0 1,1 1-1,-1-1 1,0 0-1,0 0 1,0 0-1,0 0 1,0 0-1,0 0 0,1 0 1,-1 0-1,0 0 1,0 0-1,0 0 1,0 0-1,0 0 1,1 0-1,-1 0 1,0 0-1,0 0 1,0 0-1,0 0 1,0 0-1,1 0 1,-1 0-1,0 0 1,0 0-1,0 0 1,0 0-1,1 0 1,8-7-253,8-13 32,3-12-170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32 249 14883,'-1'11'775,"0"1"-1,-5 20 1,0 6 74,-1 9-19,3-28-466,1 1 0,1 0-1,1 0 1,1 28-1,0-48-350,0 1 0,0 0-1,0-1 1,0 1 0,0-1 0,0 1-1,0 0 1,1-1 0,-1 1-1,0-1 1,0 1 0,0-1-1,1 1 1,-1 0 0,0-1-1,1 1 1,-1-1 0,0 1 0,1-1-1,-1 0 1,1 1 0,-1-1-1,1 1 1,-1-1 0,0 0-1,1 1 1,0-1 0,-1 0-1,2 1 1,-1-1-1,0-1 0,0 1 0,0 0 0,0 0 0,0-1 1,0 1-1,0-1 0,0 1 0,0-1 0,0 1 0,-1-1 0,1 0 0,0 1 0,0-1 0,0-1 0,30-37 94,-28 36-95,35-54 31,51-68 38,-88 124-80,-1 0 1,1 0 0,0 0-1,-1 0 1,1 0-1,0 0 1,0 1 0,0-1-1,0 0 1,0 0 0,0 1-1,0-1 1,0 1 0,0-1-1,0 1 1,0-1 0,0 1-1,0-1 1,0 1 0,2 0-1,-2 0 2,0 1-1,-1-1 0,1 0 1,-1 1-1,1-1 1,0 1-1,-1-1 1,1 1-1,-1 0 0,0-1 1,1 1-1,-1-1 1,1 1-1,-1 0 0,0-1 1,1 1-1,-1 0 1,0 0-1,0-1 0,0 1 1,0 0-1,0 0 1,1 0-1,0 11 28,-1 1 0,-2 22 0,2-24-9,-1 17 27,-1-2 21,2 1 0,0-1 0,6 34 0,-6-59-62,0 1 0,1-1 1,-1 1-1,0-1 0,1 0 0,-1 1 0,1-1 1,0 0-1,-1 1 0,1-1 0,0 0 0,0 0 0,-1 0 1,1 0-1,0 0 0,0 0 0,0 0 0,2 2 1,-2-3-3,0 0 0,1 0 1,-1 0-1,0 0 0,0 0 1,0 0-1,0 0 0,0 0 1,0 0-1,0 0 0,0-1 1,1 1-1,-1 0 0,0-1 1,0 1-1,0-1 0,0 1 1,0-1-1,-1 1 0,1-1 1,0 0-1,0 0 0,0 1 1,0-1-1,-1 0 0,2-1 1,12-15 3,-1 0 1,-1-1-1,0-1 1,-2 0-1,0 0 1,9-26-1,-5 14-93,24-41 0,-38 72 83,0 0-1,0-1 1,-1 1 0,1 0 0,0 0-1,0 0 1,1 0 0,-1 0-1,0-1 1,0 1 0,0 0 0,0 0-1,0 0 1,0 0 0,0 0-1,0-1 1,0 1 0,0 0 0,0 0-1,0 0 1,0 0 0,0 0-1,1 0 1,-1-1 0,0 1 0,0 0-1,0 0 1,0 0 0,0 0-1,0 0 1,1 0 0,-1 0 0,0 0-1,0 0 1,0 0 0,0 0-1,0 0 1,1 0 0,-1 0 0,0 0-1,0 0 1,0 0 0,0 0 0,1 0-1,-1 0 1,0 0 0,0 0-1,0 0 1,0 0 0,0 0 0,1 0-1,-1 0 1,0 0 0,0 0-1,0 0 1,0 0 0,0 0 0,0 1-1,1-1 1,-1 0 0,0 0-1,0 0 1,0 0 0,0 0 0,0 0-1,0 1 1,2 16-49,-6 31 72,3-45-21,-7 88 124,8-90-120,0 0 0,-1 0 0,1-1 0,0 1 0,0 0 0,0 0 0,0 0 0,0-1 0,0 1 0,0 0 0,0 0 0,1 0 0,-1-1 0,0 1 0,0 0 0,1 0 0,-1-1 0,0 1 0,1 0 0,-1 0-1,1-1 1,-1 1 0,1-1 0,-1 1 0,1 0 0,0 0 0,0-1 0,0-1 1,0 1-1,0 0 0,-1 0 0,1 0 0,0-1 1,0 1-1,0-1 0,0 1 0,-1 0 0,1-1 0,0 0 1,0 1-1,-1-1 0,1 1 0,0-1 0,-1 0 1,1 0-1,30-41 16,-7 3-71,25-37-143,-49 75 186,1 0 0,0 0 0,-1 0 1,1 0-1,0 0 0,0 0 0,0 0 1,-1 0-1,1 0 0,0 1 0,0-1 0,0 0 1,0 1-1,1-1 0,0 0 0,-1 1 6,-1 0 0,0 1-1,1-1 1,-1 0 0,0 0-1,1 0 1,-1 1 0,0-1-1,0 0 1,1 0-1,-1 1 1,0-1 0,0 0-1,0 1 1,1-1 0,-1 0-1,0 1 1,0-1 0,0 0-1,0 1 1,0-1 0,1 0-1,-1 1 1,0-1 0,0 0-1,0 1 1,0-1 0,0 1-1,0-1 1,0 1-1,-4 38 22,4-36-4,-4 17 32,1-5 50,1 1 0,-1 31 0,3-46-93,0-1 1,0 0-1,0 1 0,0-1 0,0 0 0,0 0 0,0 1 0,0-1 0,0 0 0,0 1 0,0-1 0,1 0 0,-1 0 0,0 1 0,0-1 0,0 0 0,0 0 0,0 1 1,0-1-1,0 0 0,1 0 0,-1 0 0,0 1 0,0-1 0,0 0 0,1 0 0,-1 0 0,0 1 0,0-1 0,1 0 0,-1 0 0,0 0 0,0 0 0,1 0 0,-1 0 1,0 0-1,0 1 0,1-1 0,-1 0 0,1 0 0,12-7 74,12-19-62,-25 26-17,3-3-5,5-7-43,0 0-1,1 1 1,0 0-1,0 1 0,1 0 1,0 0-1,15-7 1,-24 14 39,0 0 0,0 1 1,0-1-1,1 1 0,-1-1 0,0 1 1,0 0-1,1-1 0,-1 1 1,0 0-1,0 0 0,1 0 1,-1 0-1,0 0 0,1 0 0,-1 1 1,0-1-1,0 0 0,1 0 1,-1 1-1,0-1 0,0 1 0,0-1 1,1 1-1,-1 0 0,0 0 1,0-1-1,0 1 0,0 0 1,0 0-1,0 0 0,-1 0 0,1 0 1,0 0-1,0 0 0,-1 0 1,1 0-1,0 0 0,0 2 0,1 5-14,1-1-1,-1 1 0,0 0 0,0 0 0,0 9 0,-1-6 43,-1-10-16,0 0 0,0-1-1,0 1 1,1 0 0,-1 0 0,0 0 0,0-1 0,1 1 0,-1 0 0,0 0 0,1-1 0,-1 1 0,1 0 0,-1-1 0,0 1 0,1-1 0,0 1 0,0 0 0,-1-1 0,1 1 1,-1-1-1,1 0 0,-1 0 1,0 0-1,1 0 0,-1 0 1,1 0-1,-1 0 0,1 0 1,-1 0-1,1 0 1,-1 0-1,0-1 0,1 1 1,-1 0-1,1 0 0,-1 0 1,0-1-1,1 1 0,-1 0 1,1 0-1,-1-1 0,4-2 10,-1 0 0,0 0 0,-1 0-1,1-1 1,3-6 0,20-38-13,-3-1 0,-1-2 1,24-92-1,-42 131-18,-1 6 2,-1 1 0,0-1 0,-1 0 0,0-1 0,0 1 0,0 0 1,0 0-1,-1 0 0,0-8 0,-1 14 15,1 0 1,0 0 0,0 0-1,0 0 1,0-1-1,0 1 1,0 0-1,0 0 1,-1 0-1,1 0 1,0 0 0,0 0-1,0 0 1,0 0-1,0 0 1,-1-1-1,1 1 1,0 0-1,0 0 1,0 0 0,0 0-1,-1 0 1,1 0-1,0 0 1,0 0-1,0 0 1,0 0-1,-1 0 1,1 0 0,0 1-1,0-1 1,0 0-1,0 0 1,-1 0-1,1 0 1,0 0-1,0 0 1,0 0-1,0 0 1,0 0 0,-1 0-1,1 1 1,0-1-1,0 0 1,0 0-1,0 0 1,0 0-1,0 0 1,0 1 0,0-1-1,0 0 1,0 0-1,-1 0 1,1 1-1,-7 9-29,-5 15 88,2 1 0,1 0 0,1 1 0,1 0-1,2 0 1,0 0 0,0 33 0,5-52-39,-1 1 0,2-1 0,-1 1-1,1-1 1,1 1 0,-1-1 0,1 0 0,1 0 0,3 10-1,-5-16-24,0 0-1,1 0 0,-1 0 1,0 0-1,1 0 0,-1 0 1,1 0-1,-1-1 0,1 1 1,0 0-1,0-1 0,0 0 1,0 1-1,0-1 0,0 0 1,0 0-1,1 0 1,-1 0-1,0 0 0,0-1 1,1 1-1,-1-1 0,1 1 1,-1-1-1,0 0 0,1 0 1,-1 0-1,1 0 0,-1-1 1,0 1-1,1-1 0,-1 1 1,0-1-1,1 0 0,2-1 1,-1 0-11,1 1 0,-1-1 0,0-1 0,0 1 0,-1 0 0,1-1 0,0 0 0,-1 0 0,0 0 0,1 0 0,-1-1 0,0 1 1,-1-1-1,1 1 0,-1-1 0,0 0 0,4-8 0,-3 3 23,0-1-1,0 0 1,-1 0 0,-1 0 0,0 0-1,0-19 1,-7 46 181,5-5-142,0 0 1,2 1 0,1 14-1,-2-24-36,0 0 0,1 0-1,-1 0 1,1 0 0,0 0-1,0 0 1,0 0 0,0 0-1,1 0 1,-1-1 0,1 1-1,-1 0 1,1-1-1,0 1 1,0-1 0,0 0-1,0 0 1,3 3 0,-3-5-7,0 1 1,-1-1-1,1 1 1,0-1-1,0 1 1,-1-1-1,1 0 1,0 0-1,0 0 0,0 0 1,-1 0-1,1 0 1,0-1-1,0 1 1,-1 0-1,1-1 1,0 1-1,-1-1 1,1 0-1,0 0 1,-1 0-1,1 0 1,-1 0-1,1 0 1,-1 0-1,0 0 1,1 0-1,-1 0 1,0-1-1,0 1 0,2-4 1,3-2-3,-1-1 1,0-1-1,0 1 0,5-13 1,0-12-3,-2 13-78,-7 46 42,-1-3 73,3 32 0,-2-48-23,0-1 1,0 0-1,0 0 0,1 0 0,0 0 1,0 0-1,0 0 0,1 0 1,0-1-1,4 7 0,-6-11-8,0 1 0,1-1 0,-1 0 0,0 0 0,0 0 0,1 0 0,-1 0 0,1 0 0,-1 0 0,0 0 0,1 0 0,0-1 0,-1 1 0,1 0 0,-1-1 0,1 0 0,0 1 0,0-1 0,-1 0 0,3 0 0,-1 0-21,0-1 0,0 1 0,0-1 0,0 0 0,0 0 0,0 0 0,-1 0 0,1-1 0,0 1 0,4-4 0,2-2-164,-1 0-1,0-1 0,0-1 1,13-16-1,-9 8-349,-1-1 1,-1 0-1,0-1 1,-2 0-1,0 0 0,-1-1 1,9-38-1,-12 32 228,0 0-1,-1 0 0,-2 0 0,-1-1 0,-6-50 1,6 77 329,0 0 0,0 1 0,0-1 0,0 0 0,0 0 1,0 0-1,0 0 0,0 0 0,0 0 0,0 0 0,0 0 1,0 0-1,0 0 0,0 0 0,0 0 0,0 0 1,0 0-1,0 0 0,0 0 0,0 0 0,0 1 0,0-1 1,-1 0-1,1 0 0,0 0 0,0 0 0,0 0 0,0 0 1,0 0-1,0 0 0,0 0 0,0 0 0,0 0 1,0 0-1,0 0 0,0 0 0,0 0 0,0 0 0,-1 0 1,1 0-1,0 0 0,0 0 0,0 0 0,0 0 0,0 0 1,-4 13 634,-1 20 137,4-4-684,1-1 0,1 0 1,1 1-1,2-1 1,0 0-1,3 0 0,0-1 1,1 1-1,20 41 0,-28-68-110,1 0 0,-1 1-1,1-1 1,0 1 0,0-1 0,0 0-1,0 0 1,0 1 0,0-1-1,0 0 1,0 0 0,2 1-1,-3-2 0,1 0 0,-1 0 0,0 0 0,1 0-1,-1 0 1,0 0 0,0 0 0,1 0-1,-1 0 1,0 0 0,1 0 0,-1 0 0,0 0-1,1 0 1,-1 0 0,0-1 0,0 1-1,1 0 1,-1 0 0,0 0 0,0 0 0,1-1-1,-1 1 1,0 0 0,0 0 0,0-1-1,1 1 1,-1 0 0,0 0 0,0-1 0,0 1-1,0 0 1,0-1 0,0 1 0,1-1 0,1-5 24,-1-1 0,1 0 0,1-13 0,-2 13-24,0-5 13,1-1 57,0-1-1,0 1 1,9-25-1,-11 37-61,1 1-1,-1-1 0,0 1 1,0-1-1,0 1 0,0-1 1,0 1-1,1-1 1,-1 1-1,0-1 0,0 1 1,1 0-1,-1-1 1,0 1-1,0-1 0,1 1 1,-1 0-1,1-1 1,-1 1-1,0 0 0,1-1 1,-1 1-1,1 0 1,-1-1-1,1 1 0,-1 0 1,1 0-1,-1 0 1,1 0-1,-1-1 0,1 1 1,-1 0-1,1 0 1,-1 0-1,1 0 0,-1 0 1,1 0-1,-1 0 1,1 0-1,-1 1 0,1-1 1,-1 0-1,1 0 1,-1 0-1,1 1 0,-1-1 1,1 0-1,-1 0 1,1 1-1,-1-1 0,1 0 1,-1 1-1,0-1 1,1 0-1,-1 1 0,21 30 480,-15-21-406,-3-5-38,1 0 1,0 1 0,0-1 0,1-1-1,-1 1 1,1-1 0,0 0 0,10 7-1,-13-10-41,-1-1 0,0 1-1,1 0 1,0-1 0,-1 1-1,1-1 1,-1 0 0,1 1-1,0-1 1,-1 0-1,1 0 1,0 0 0,-1 0-1,1 0 1,-1-1 0,1 1-1,0 0 1,-1-1 0,1 1-1,-1-1 1,1 0 0,-1 1-1,1-1 1,-1 0-1,1 0 1,-1 0 0,0 0-1,0 0 1,1 0 0,-1 0-1,0-1 1,0 1 0,0 0-1,0-1 1,0 1 0,-1 0-1,1-1 1,0 1-1,0-3 1,5-7-6,-10 18-14,-9 23 45,10-21-10,-4 16 112,-5 31-1,11-49-96,0-1 0,1 0 0,-1 0 0,1 0 0,1 1 0,-1-1 0,1 0 0,0 0 0,1 0 0,-1 0 0,3 6 0,-3-11-36,-1 0 0,0 0 0,1 0 0,-1 0-1,1 0 1,-1 0 0,1 0 0,-1 0 0,1 0 0,0 0 0,-1-1 0,1 1 0,0 0 0,0 0-1,0-1 1,-1 1 0,1-1 0,0 1 0,0 0 0,0-1 0,0 0 0,0 1 0,0-1 0,0 0-1,0 1 1,0-1 0,0 0 0,1 0 0,-1 0 0,0 0 0,0 0 0,0 0 0,0 0 0,0 0-1,0 0 1,0-1 0,0 1 0,0 0 0,0-1 0,0 1 0,0-1 0,0 1 0,0-1-1,0 1 1,1-2 0,2-1-14,-1 0-1,0 0 0,1-1 0,-1 1 1,0-1-1,-1 1 0,1-1 0,-1 0 1,3-6-1,-1-1-13,0 0 1,0 0-1,3-23 0,-2-4-88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 14467,'-1'1'81,"1"-1"-1,0 1 1,0 0 0,-1-1-1,1 1 1,0 0 0,0-1-1,0 1 1,0-1 0,0 1-1,0 0 1,0-1 0,0 1-1,0 0 1,0-1 0,0 1-1,0 0 1,0-1 0,0 1-1,1-1 1,-1 1 0,0 0-1,0-1 1,1 1 0,-1-1-1,0 1 1,1-1 0,-1 1-1,1-1 1,-1 1 0,1-1-1,-1 1 1,1-1 0,-1 0-1,1 1 1,-1-1-1,1 0 1,-1 1 0,1-1-1,0 0 1,-1 0 0,1 0-1,0 1 1,1-1-54,-1 0 0,0 1 1,1-1-1,-1 0 0,0 0 0,1 0 0,-1 0 0,0 0 0,1 0 1,-1 0-1,0-1 0,1 1 0,-1 0 0,0-1 0,0 1 0,1-1 1,-1 1-1,0-1 0,0 0 0,0 1 0,2-2 0,2-5 29,0 1-1,0 0 1,-1-1-1,0 0 0,6-14 1,-8 17 3,-1-1 0,1 1 0,-1-1 0,0 0 0,0 0 1,0 1-1,0-1 0,-1 0 0,0 0 0,-1-9 0,1 13-43,0 0-1,0 1 1,0-1-1,0 0 0,0 1 1,0-1-1,0 1 1,-1-1-1,1 0 1,0 1-1,0-1 1,-1 1-1,1-1 0,0 0 1,-1 1-1,1-1 1,-1 1-1,1-1 1,0 1-1,-1 0 1,1-1-1,-1 1 0,1-1 1,-1 1-1,0 0 1,1-1-1,-1 1 1,1 0-1,-1 0 1,0-1-1,1 1 0,-2 0 1,1 0 16,-1 1-1,1-1 1,-1 1 0,1-1-1,0 1 1,-1 0 0,1 0-1,0 0 1,0 0 0,-1-1 0,1 1-1,0 1 1,-1 0 0,-5 6 127,1-1 0,1 1 0,-8 14 0,6-8-29,1 0 1,0 1-1,-6 26 0,10-34-106,1-1 0,0 1 0,0 0 0,1-1 0,0 1 0,0 0 0,0 0 0,1-1-1,0 1 1,0-1 0,4 9 0,-4-13-48,0 1 1,0-1-1,0 0 0,1 0 1,-1 0-1,1-1 0,-1 1 1,1 0-1,0 0 0,0-1 1,0 1-1,0-1 0,0 0 1,0 0-1,0 1 0,0-1 1,1-1-1,-1 1 0,0 0 1,1 0-1,-1-1 0,0 0 1,1 1-1,-1-1 0,1 0 1,-1 0-1,0 0 0,1 0 1,-1-1-1,1 1 0,3-2 1,3 0-41,0 0 0,0-1 0,0 0 0,0-1 0,-1 0 0,1 0-1,7-6 1,24-22-184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15451,'0'0'47,"1"0"-1,0 0 0,-1 0 0,1 1 1,-1-1-1,1 0 0,0 0 0,-1 0 1,1 1-1,-1-1 0,1 0 0,-1 1 1,1-1-1,-1 0 0,1 1 0,-1-1 1,1 1-1,-1-1 0,1 1 0,-1-1 1,0 1-1,1-1 0,-1 1 0,0-1 1,1 1-1,-1-1 0,0 1 0,0 0 1,0-1-1,0 1 0,1-1 0,-1 1 1,0 0-1,0-1 0,0 1 0,0 1 1,0 30 523,0-24-246,-4 77 1107,1-30-391,5 76 1,-2-128-1020,0-1 0,0 1 0,1-1 1,-1 0-1,1 1 0,-1-1 0,1 0 0,0 0 1,0 1-1,0-1 0,0 0 0,0 0 1,1 0-1,-1 0 0,1 0 0,-1 0 0,1-1 1,0 1-1,-1 0 0,1-1 0,2 2 1,-1-2-22,0 0-1,0 0 1,0 0 0,0 0 0,0-1 0,0 1 0,0-1 0,0 0 0,0 0 0,0 0 0,0 0 0,0-1-1,0 1 1,0-1 0,0 0 0,4-1 0,52-23-263,5-1-40,-58 24 264,1 0 1,-1 0-1,1 1 1,-1 0-1,1 1 0,0-1 1,11 2-1,-15-1 38,-1 1 1,1-1-1,0 1 0,-1 0 0,1 0 0,0 0 1,-1 0-1,1 1 0,-1-1 0,0 1 0,1-1 1,-1 1-1,0 0 0,0 0 0,0 0 0,0 0 1,0 0-1,-1 0 0,1 1 0,-1-1 1,1 1-1,-1-1 0,0 1 0,0-1 0,0 1 1,0 0-1,0-1 0,-1 1 0,1 0 0,-1 0 1,0 0-1,0 2 0,1 4 71,-1 1 1,-1-1-1,0 0 1,0 0-1,0 1 1,-1-1-1,-1 0 1,-4 12-1,4-14-1,0-1-1,-1 0 1,1 0-1,-1 0 1,0 0-1,-1-1 1,1 1-1,-1-1 1,0 0-1,-1-1 1,1 1-1,-10 5 1,12-8-79,0-1 1,0 1 0,-1-1 0,1 0 0,0 0 0,0 0-1,-1 0 1,1-1 0,0 1 0,-1-1 0,1 0 0,0 0-1,-1 0 1,1 0 0,-1-1 0,1 1 0,0-1-1,-1 0 1,1 0 0,0 0 0,0 0 0,0-1 0,0 1-1,0-1 1,0 0 0,0 0 0,-4-4 0,2 2-37,1-1 0,1 1 0,-1-1-1,1 0 1,-1 0 0,1-1 0,1 1 0,-1 0 0,1-1 0,0 0 0,0 1 0,1-1 0,0 0 0,0 0 0,0 0 0,0 0 0,1 0 0,0 0-1,1 0 1,-1 0 0,3-10 0,8-9-240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14587,'1'0'95,"0"-1"1,0 1-1,0 0 0,0 0 0,0 0 1,0 0-1,0 0 0,0 1 1,0-1-1,0 0 0,0 0 0,0 1 1,0-1-1,0 0 0,0 1 0,0-1 1,0 1-1,0-1 0,-1 1 0,1 0 1,0-1-1,0 1 0,-1 0 1,1 0-1,0-1 0,-1 1 0,1 0 1,-1 0-1,1 0 0,0 2 0,12 34 1361,-10-25-885,14 56 1059,6 24-445,-22-89-1170,0-1 0,0 1 0,0-1 0,0 1 0,1-1 1,-1 1-1,1-1 0,-1 0 0,1 0 0,0 0 0,0 0 0,0 0 0,0 0 0,0 0 0,0 0 0,0-1 0,1 1 0,-1-1 0,4 2 1,-3-3-11,0 1 1,0-1-1,0 0 1,-1 1 0,1-1-1,0-1 1,0 1-1,0 0 1,0-1 0,-1 1-1,1-1 1,0 0-1,0 0 1,-1 0 0,1 0-1,-1 0 1,1-1-1,-1 1 1,3-3 0,2-1-1,-1-1 0,0 0-1,0 0 1,0 0 0,-1-1 0,0 0 0,0 0 0,0 0 0,-1 0 0,0-1 0,-1 0 0,0 0 0,0 0 0,2-11 0,-3 11-25,0 0 0,0 0-1,-1-1 1,-1 1 0,0 0 0,0-1-1,0 1 1,-1-1 0,0 1 0,-1 0-1,1-1 1,-2 1 0,1 0-1,-7-12 1,9 19 16,0 0-1,0 1 1,-1-1 0,1 0-1,0 0 1,-1 0 0,1 0-1,-1 1 1,1-1 0,-1 0 0,0 1-1,1-1 1,-1 0 0,0 1-1,1-1 1,-1 1 0,0-1-1,0 1 1,1-1 0,-1 1-1,0-1 1,0 1 0,0 0-1,0 0 1,0-1 0,0 1-1,1 0 1,-1 0 0,0 0-1,0 0 1,0 0 0,0 0-1,0 0 1,-1 1 0,0 0 2,1-1 1,0 1 0,0 0 0,0 0 0,0 1 0,0-1 0,0 0 0,1 0 0,-1 0-1,0 1 1,1-1 0,-1 0 0,0 1 0,1-1 0,0 0 0,-1 1 0,1-1 0,0 1-1,0-1 1,-1 1 0,2 1 0,-2 4 3,2-1 1,-1 1-1,1-1 0,0 0 1,0 1-1,0-1 0,1 0 1,0 1-1,1-1 0,-1 0 1,1 0-1,0-1 0,6 9 0,-6-10 0,0 0-1,0-1 1,0 0 0,1 0-1,-1 0 1,1 0-1,0 0 1,0-1-1,0 1 1,0-1-1,0 0 1,0 0-1,0-1 1,1 1-1,-1-1 1,1 0-1,-1 0 1,1-1-1,7 1 1,-11-1-9,0 0 1,0 0-1,0 0 1,0 0-1,0 0 1,0 0-1,0 0 0,0 0 1,0 1-1,0-1 1,0 0-1,0 1 1,0-1-1,0 1 1,0-1-1,0 1 1,0-1-1,0 1 1,0 0-1,1 1 0,-9-12-389,0 1-1,1-1 0,0 0 0,1-1 1,0 0-1,-7-20 0,-2-6-605,2 9 319,3 8 100,-1 0 0,-11-20-1,21 40 589,0 0-1,0 0 1,-1 0-1,1-1 0,0 1 1,0 0-1,0 0 1,0 0-1,0-1 0,0 1 1,-1 0-1,1 0 1,0 0-1,0 0 1,0 0-1,-1-1 0,1 1 1,0 0-1,0 0 1,0 0-1,-1 0 0,1 0 1,0 0-1,0 0 1,0 0-1,-1 0 0,1 0 1,0 0-1,0 0 1,-1 0-1,1 0 0,0 0 1,0 0-1,0 0 1,-1 0-1,1 0 0,-5 8 313,-1 15 395,6-21-610,-4 7-107,0-13-640,0-1 642,0 1-217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12083,'-3'9'385,"-2"12"600,0 1 0,-2 28 0,6-42-785,1-1 0,1 1 0,-1-1 0,1 1 0,0-1 0,1 0 0,0 1 0,0-1 0,0 0 0,7 11-1,-9-16-140,1-1-1,0 1 1,0 0 0,0-1-1,0 1 1,0-1-1,0 0 1,0 1-1,0-1 1,1 0-1,-1 0 1,0 0-1,1 1 1,-1-2-1,1 1 1,0 0-1,-1 0 1,1 0-1,0-1 1,-1 1-1,1-1 1,0 1-1,-1-1 1,1 0-1,0 0 1,0 1 0,0-1-1,-1-1 1,1 1-1,0 0 1,0 0-1,-1-1 1,1 1-1,0-1 1,0 1-1,-1-1 1,1 0-1,-1 1 1,1-1-1,-1 0 1,1 0-1,1-2 1,8-4 117,-1-1 1,0-1-1,-1 0 0,14-15 1,-19 19-164,43-47 76,-47 52-89,0 0 1,0-1-1,0 1 0,0 0 0,0 0 0,0 0 1,1-1-1,-1 1 0,0 0 0,0 0 0,0 0 1,0 0-1,0-1 0,1 1 0,-1 0 0,0 0 0,0 0 1,0 0-1,1 0 0,-1 0 0,0 0 0,0 0 1,0-1-1,1 1 0,-1 0 0,0 0 0,0 0 1,0 0-1,1 0 0,-1 0 0,0 0 0,0 0 1,1 0-1,-1 0 0,0 1 0,0-1 0,0 0 1,1 0-1,-1 0 0,0 0 0,0 0 0,0 0 1,1 0-1,-1 0 0,0 1 0,0-1 0,0 0 1,0 0-1,1 0 0,-1 0 0,0 1 0,0-1 1,0 0-1,0 0 0,0 0 0,0 1 0,0-1 1,1 0-1,-1 0 0,0 0 0,0 1 0,0-1 0,0 0 1,0 1-1,-1 14 53,1-15-51,-7 42 188,1-7 225,-2 60 0,8-94-394,0 1 0,0-1-1,0 1 1,0-1-1,0 1 1,0-1 0,1 0-1,-1 1 1,0-1-1,1 0 1,-1 1 0,1-1-1,0 0 1,-1 1-1,1-1 1,0 0-1,0 0 1,1 2 0,-1-3-11,0 0 0,-1 1 0,1-1 0,0 0 0,0 0 0,0 0 0,0 1 0,0-1 1,-1 0-1,1 0 0,0 0 0,0-1 0,0 1 0,0 0 0,0 0 0,-1 0 0,1-1 0,0 1 0,0 0 1,0-1-1,-1 1 0,1 0 0,0-1 0,0 1 0,-1-1 0,1 0 0,0 1 0,-1-1 0,1 1 0,0-2 1,5-4 18,-1 0 0,1-1 0,-1 0 0,-1 0 0,1 0 0,-1 0 0,-1-1 0,1 1 0,1-9 0,1-1 7,-1-1 1,-1 0 0,1-19 0,-3 24-34,-2 0 1,1-1-1,-3-18 0,1 27-3,0-1-1,0 0 0,0 0 0,-1 1 0,0-1 1,0 1-1,0-1 0,-1 1 0,-6-9 0,9 13 1,-1 0 0,0-1 0,0 1 0,0 0 0,1 1 0,-1-1 0,0 0 0,0 0 0,0 0 0,-1 0 0,1 1 0,0-1 0,0 1 0,0-1 0,-1 1-1,1-1 1,-2 0 0,2 1 1,0 0-1,0 0 0,0 1 1,0-1-1,0 0 0,0 0 0,1 1 1,-1-1-1,0 0 0,0 1 1,0-1-1,1 1 0,-1-1 0,0 1 1,0-1-1,1 1 0,-1 0 1,1-1-1,-2 2 0,0 1 4,0 0-1,0 0 0,1 0 1,-1 1-1,1-1 0,0 0 1,0 1-1,0-1 1,0 1-1,1-1 0,-1 5 1,1-2 3,-1 1 1,2-1-1,-1 0 1,1 0-1,0 1 1,0-1-1,1 0 1,0 0-1,0 0 1,0 0-1,1 0 1,0-1-1,4 7 1,-5-9-7,1 0 0,0 0 0,1 1 0,-1-2 0,0 1 1,1 0-1,0-1 0,-1 1 0,1-1 0,0 0 0,0-1 0,1 1 1,-1-1-1,0 1 0,0-1 0,1-1 0,-1 1 0,0 0 1,8-1-1,-4 0-24,0-1 1,0 0-1,0 0 1,0-1-1,0 0 1,-1 0-1,9-3 1,49-27-309,-61 30 302,-26 11-1401,20-9 1289,0 1 0,0-1 1,0 1-1,0-1 0,0 0 0,0 0 0,0 0 0,0 0 0,0 0 0,0 0 1,0 0-1,0-1 0,0 1 0,0-1 0,0 1 0,0-1 0,1 0 0,-1 0 1,0 0-1,0 0 0,1 0 0,-1 0 0,-2-2 0,1-2-84,-1 1 0,1-1 0,0 0 0,1 0-1,-5-11 1,-2-13-506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64 11026,'-12'-22'2049,"3"2"-921,4 10-328,-1 0 4361,7 9-4305,2 1-199,0 3-385,-1 1-280,-1 2-832,-1 0 743,-7 4-103,-3-2-96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111 165 13987,'-1'-1'137,"1"-1"0,0 0 0,-1 1 0,1-1 0,-1 1 1,1-1-1,-1 1 0,0-1 0,0 1 0,1-1 0,-1 1 0,0 0 0,0-1 0,0 1 1,-1 0-1,1 0 0,-1-1 0,1 1-46,0 1 0,0 0 1,0-1-1,0 1 0,0 0 1,0 0-1,0 0 0,0 0 1,0 0-1,1 0 0,-1 0 0,0 0 1,0 0-1,0 0 0,0 0 1,0 1-1,0-1 0,0 0 1,0 1-1,1-1 0,-3 2 0,-1 0 86,1 1 0,-1 0 0,0 1 0,1-1-1,0 1 1,0-1 0,0 1 0,0 0 0,0 0 0,-2 5-1,-1 3-4,1 1-1,0 0 1,0 0 0,1 0-1,1 1 1,0-1-1,1 1 1,1 0-1,0 0 1,1 24-1,0-37-159,0 0-1,0 0 1,0 0-1,1 0 0,-1 0 1,0 0-1,1 0 1,-1 0-1,0 0 0,1 0 1,-1 0-1,1 0 1,-1-1-1,1 1 0,0 0 1,-1 0-1,1 0 0,0-1 1,0 1-1,-1 0 1,3 0-1,-2-1-3,-1 0 0,1 1 0,0-1 0,0 0-1,0 0 1,0 0 0,0-1 0,0 1 0,0 0 0,0 0 0,0 0 0,0-1 0,-1 1-1,1 0 1,0-1 0,0 1 0,0-1 0,-1 1 0,2-1 0,3-3 5,1-1 0,-1 0 1,0 0-1,0 0 0,4-7 1,14-22-84,-1 0 0,-2-1 0,-1-1 0,-2-1 0,-2-1 0,17-61 0,-32 97 77,1 1 0,-1-1 0,1 1 0,-1-1 0,0 1 1,0-1-1,0 1 0,0-1 0,0 1 0,0-1 0,0 1 0,-1-2 0,-3 3 154,-2 12-7,-1 6 22,1 1-1,1 0 1,-4 26 0,7-34-129,1 0 0,0-1 0,1 1 0,0 0 0,1 0 0,0 0 0,4 17 0,-4-26-57,0 0 0,-1 0 0,1 0 1,0 0-1,0 0 0,0-1 0,1 1 1,-1 0-1,0 0 0,1-1 0,-1 1 0,1-1 1,-1 1-1,1-1 0,0 0 0,0 1 1,0-1-1,-1 0 0,1 0 0,0-1 1,0 1-1,0 0 0,1-1 0,-1 1 0,0-1 1,0 1-1,0-1 0,0 0 0,0 0 1,1 0-1,-1 0 0,0 0 0,0-1 1,3 0-1,4-1-115,0 0 1,0-1 0,-1 0-1,1-1 1,-1 1 0,14-10-1,9-10-429,-2-1 0,52-55-1,-89 92 796,0-1-1,1 1 0,-10 27 1,14-33-172,0 1 0,1 0 0,0 1 1,0-1-1,1 0 0,0 1 0,1-1 1,0 12-1,0-17-79,1-1 1,-1 1-1,1-1 1,0 1-1,0-1 1,0 1 0,0-1-1,0 0 1,1 1-1,-1-1 1,1 0-1,-1 0 1,1 0-1,0 0 1,0 0-1,0-1 1,0 1-1,0 0 1,3 1-1,5 2-160,0 0-1,1-1 0,16 5 1,-18-6 43,0 0 0,0 0 0,-1 1 0,12 6 0,-11-3 84,-2 0-1,1 0 1,0 1 0,-1 0 0,-1 0 0,0 1-1,0 0 1,0 0 0,-1 0 0,0 1-1,-1-1 1,0 1 0,-1 0 0,0 0 0,0 1-1,-1-1 1,1 14 0,-2-14 135,0 0 0,-1 0 0,0 0 0,0 0 0,-1 0 0,-1 0 0,1 0 0,-2 0 0,1 0 0,-1-1 0,-1 1 0,0-1 0,0 0 0,-1 0-1,0 0 1,0-1 0,-1 0 0,-9 10 0,13-16-38,0 0 0,0 0-1,0 0 1,0-1 0,-1 1 0,1 0-1,-1-1 1,1 0 0,-1 0-1,0 0 1,0 0 0,1 0 0,-1 0-1,0-1 1,0 1 0,0-1-1,-3 0 1,4 0-37,1 0 1,-1 0-1,0-1 0,0 1 1,1-1-1,-1 0 0,0 1 1,1-1-1,-1 0 0,1 0 0,-1 0 1,1 0-1,-1 0 0,1 0 1,0-1-1,-1 1 0,1 0 0,0-1 1,0 1-1,0-1 0,0 1 1,0-1-1,0 1 0,1-1 1,-1 0-1,1 0 0,-1 1 0,0-3 1,-1-6-47,0 0 0,1-1 0,0 1 0,1-1 0,0 1 0,1 0 0,0-1 0,1 1 0,3-16 0,4-4-210,23-54 0,-6 30 10,4 1 1,51-71 0,-15 25 368,-62 93-80,-1 0-1,0 0 0,5-13 1,-7 18-51,-1 1 1,0-1 0,0 0-1,0 1 1,0-1 0,1 0-1,-1 1 1,0-1 0,0 0-1,0 1 1,0-1 0,-1 0-1,1 1 1,0-1 0,0 0-1,0 1 1,0-1 0,-1 0-1,1 1 1,-1-2 0,0 1-1,1 1 1,-1 0 0,0-1 0,0 1 0,0 0 0,0-1 0,0 1 0,1 0-1,-1 0 1,0 0 0,0 0 0,0 0 0,0 0 0,0 0 0,0 0 0,1 0-1,-1 0 1,0 1 0,0-1 0,0 0 0,-1 1 0,-2 1 16,0 0-1,-1 0 1,1 0 0,1 0 0,-1 1-1,0-1 1,1 1 0,-1 0-1,1 0 1,0 1 0,0-1 0,0 1-1,0-1 1,1 1 0,-1 0 0,1 0-1,0 0 1,0 0 0,1 1 0,-1-1-1,1 0 1,0 1 0,0-1-1,1 1 1,-1 5 0,0-7-59,1-1 1,0 1-1,0 0 1,0 0-1,1 0 0,-1 0 1,0 0-1,1-1 1,0 1-1,0 0 1,0 0-1,0-1 0,0 1 1,0 0-1,1-1 1,-1 0-1,1 1 0,0-1 1,0 0-1,0 0 1,0 0-1,0 0 1,0 0-1,1 0 0,-1 0 1,0-1-1,1 1 1,-1-1-1,1 0 0,0 0 1,-1 0-1,1 0 1,0 0-1,0-1 1,0 1-1,0-1 0,-1 0 1,1 0-1,0 0 1,3 0-1,0 0-33,-1-1 0,1 0 1,-1 0-1,1 0 0,-1 0 0,0-1 1,0 0-1,8-3 0,13-10-307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1005 10066,'-10'3'1016,"13"-1"48,18-1 520,375-76 577,-3-24-1866,-294 73-164,190-50-143,609-149-116,-650 172 291,334-76 899,-8-23 136,-547 144-1137,443-141 1329,-459 146-1301,-10 3-81,1 0 1,0-1-1,-1 1 0,1-1 1,0 1-1,-1-1 1,1 0-1,-1 1 0,1-1 1,-1 0-1,1 0 0,-1 0 1,0 0-1,3-3 1,-6 4 118,0-1-1,-1 1 1,1-1 0,0 1 0,-1 0 0,1 0 0,0 0-1,-3 1 1,-65 5 392,25-4-368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12499,'4'30'460,"0"1"0,17 53 0,-9-40-107,249 934 1125,-252-946-1483,-5-25-8,-2-12 32,-3-17-5,-10-25-21,-6-10-20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0 983 12611,'43'-21'374,"1"3"0,77-22 1,95-11-261,-184 44-36,1281-311-17,184-39 1091,-825 192 1061,-669 164-2196,0 0 1,0 0 0,0 0 0,0 1-1,0-1 1,0 1 0,1 0-1,4 0 1,-7 0-6,0 0 1,0 1-1,0-1 0,0 1 0,0-1 1,0 1-1,0-1 0,-1 1 1,1-1-1,0 1 0,0 0 0,0 0 1,-1-1-1,1 1 0,0 0 0,-1 0 1,1 0-1,-1 0 0,1 0 1,-1 0-1,1 0 0,-1 0 0,0 0 1,1 0-1,-1 0 0,0 2 0,44 176 1265,43 215-402,-76-323-852,-3 1 0,-4-1 0,-6 117 0,-2-144-23,-3 57-745,7-100 707,0 0-1,0 0 1,0 0-1,0-1 0,0 1 1,0 0-1,0 0 1,0 0-1,1-1 0,-1 1 1,0 0-1,0 0 1,1 0-1,-1-1 0,1 1 1,-1 0-1,1 0 1,0-1 22,-1 1 1,1-1-1,-1 0 1,1 0-1,0 0 1,-1 0-1,1 0 1,-1 0-1,1 0 1,-1 0-1,1 0 1,0 0-1,-1 0 1,1-1-1,-1 1 1,1 0-1,-1 0 1,1-1-1,-1 1 1,1 0-1,-1-1 1,1 1-1,-1 0 1,1-1-1,0 1 1,13-13-321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1181 11322,'42'-1'491,"0"-3"0,0-1 0,-1-2 0,72-22 0,153-70 339,-207 74-747,-22 11-50,707-271 134,-180 135-305,10 54-298,-301 55 692,-2-11-1,355-118 0,-577 154-212,98-37 329,-126 43-331,1 0 1,-2-1-1,1-1 1,27-23 0,-27 12-745,-20 23 670,0-1 0,-1 0 0,1 1 0,-1-1 1,1 0-1,-1 0 0,1 0 0,-1 0 0,0 1 1,1-1-1,-1 0 0,0 0 0,0 0 0,1 0 1,-1 0-1,0 0 0,0 0 0,0 0 0,0 0 1,0 0-1,-1 0 0,1 1 0,0-1 0,0 0 1,-1 0-1,1 0 0,0 0 0,-1 0 0,0 0 1,-8-6-335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18076,'0'-10'680,"3"-7"-664,-4-4 0,-1-2 408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12723,'14'-8'170,"1"-1"1,0 2-1,0 0 1,0 1-1,21-6 1,-3 1 27,113-41 499,155-32-1,-238 70-623,2 4 0,-1 2-1,1 3 1,0 3 0,76 7 0,-25 5 31,1-4 0,192-15 0,-141-15 480,-141 18-372,0 0 0,0-2 0,-1-1 0,25-13 0,-78 24 610,1 4-713,-6-1-14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15 12707,'11'-14'1729,"-23"139"488,-52 226 1,-69 116-1447,85-302-727,-41 260 1,80-360-181,2-14-378,-22 87 1,17-111-70,4-20-15,7-7 567,1 0 0,-1-1-1,1 1 1,-1 0 0,1 0 0,-1-1-1,1 1 1,0 0 0,-1-1 0,1 1 0,-1-1-1,1 1 1,0 0 0,-1-1 0,1 1-1,0-1 1,0 1 0,-1-1 0,1 1-1,0-1 1,0 1 0,0-1 0,-1 1-1,1-2 1,-4-12-172,1-1 0,0 0 0,1 0 1,0-26-1,0 16 45,-2-49-169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11779,'14'4'240,"0"0"1,0-1-1,0 0 1,0-1 0,0-1-1,0 0 1,1-1 0,-1 0-1,0-2 1,0 1-1,1-2 1,-2 0 0,1 0-1,0-1 1,-1-1 0,1-1-1,14-7 1,8-8-129,0-1 0,-2-1-1,0-2 1,46-46 0,-27 19-41,-3-3 1,62-86 0,-91 115-72,-21 26 0,0-1 0,0 1 0,0 0 0,0 0 0,0 0 0,0 0 0,1 0 0,-1-1 0,0 1 0,0 0 0,0 0 0,0 0 0,0 0 0,1 0 0,-1 0 0,0 0 0,0 0 0,0 0 0,0 0 0,1 0 0,-1 0 0,0-1 1,0 1-1,0 0 0,0 0 0,1 0 0,-1 0 0,0 1 0,0-1 0,0 0 0,0 0 0,1 0 0,-1 0 0,0 0 0,0 0 0,0 0 0,0 0 0,1 0 0,-1 0 0,0 0 0,0 0 0,0 1 0,0-1 0,0 0 0,0 0 0,1 0 0,-1 0 0,0 0 1,0 1-1,0-1 0,0 0 0,0 0 0,0 0 0,0 0 0,0 1 0,0-1 0,0 0 0,0 0 0,0 0 0,0 0 0,0 1 0,0-1 0,0 0 0,0 0 0,0 0 0,0 1 0,1 8 7,-1 1 0,-1 0-1,0 0 1,0-1 0,-1 1 0,0-1-1,0 1 1,-5 9 0,-3 18 19,-4 25-18,2 0 0,3 0-1,3 1 1,3 0 0,6 81 0,0-112-40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11498,'1'0'57,"0"0"-1,0 0 1,0 0-1,0 0 1,0 1-1,0-1 1,0 0-1,0 1 0,-1-1 1,1 1-1,0-1 1,0 1-1,0-1 1,0 1-1,-1-1 1,1 1-1,0 0 0,-1-1 1,1 1-1,0 0 1,-1 0-1,1 0 1,-1-1-1,1 1 1,-1 0-1,0 0 0,1 0 1,-1 1-1,6 34 294,-4-25-43,5 74 287,-3 0 0,-4 0 0,-4 0 0,-4 0 0,-33 153 0,17-152 249,132-296-548,6-14-274,-92 184-28,-4 7-98,39-56-1,-56 87 80,0 1-1,0-1 1,0 1-1,1 0 1,-1 0-1,0-1 1,0 1-1,1 0 1,-1 0-1,0 0 1,1 1-1,-1-1 1,1 0-1,-1 0 1,1 1 0,0-1-1,2 0 1,-4 1 16,0 0 0,1 0 1,-1 0-1,0 0 1,0 1-1,1-1 1,-1 0-1,0 0 1,0 0-1,1 0 1,-1 0-1,0 1 1,0-1-1,0 0 1,1 0-1,-1 0 0,0 1 1,0-1-1,0 0 1,0 0-1,1 0 1,-1 1-1,0-1 1,0 0-1,0 0 1,0 1-1,0-1 1,0 0-1,0 1 1,0-1-1,-3 17-145,-5 1-59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14267,'4'42'1064,"2"1"-792,1 0-96,2 0 208,1-1-31,0-9-225,1-5-216,-2-12 152,0-6-48,-4-10-88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34 257 12371,'32'-7'1108,"-17"4"-490,0 0 1,0-1-1,19-8 1,-29 9-512,0 1 1,0-1 0,0 0-1,-1-1 1,1 1-1,-1-1 1,0 0 0,0 0-1,0 0 1,0 0-1,-1-1 1,6-8 0,-4 3-40,-1 1 1,0-1-1,0 0 1,-1 0-1,3-19 1,-5 24-59,0 0 0,-1 0 0,1 0 0,-1 0 0,0 0 0,0 0 1,-1 1-1,0-1 0,0 0 0,0 0 0,0 0 0,-1 1 0,1-1 0,-4-5 1,4 9-10,0 0 1,1-1 0,-1 1 0,0 0 0,0 0 0,0 1 0,0-1-1,0 0 1,0 0 0,0 0 0,0 1 0,0-1 0,-1 0 0,1 1 0,0-1-1,0 1 1,-1 0 0,1-1 0,0 1 0,0 0 0,-3-1 0,2 2 0,-1-1 0,1 0 0,-1 1 0,1-1 0,0 1 0,-1 0 1,1 0-1,0 0 0,-1 0 0,-3 3 0,-1 1 3,-1 1-1,1 1 1,0-1-1,0 1 1,-6 9 0,-4 6 33,2 0 0,0 2 0,1 0 0,-16 39 0,25-51-2,1 0 0,0 0 0,0 1 0,1 0 0,1-1 0,0 1 0,1 0 0,0 0 0,1 0 0,1 0 0,3 24 0,-3-33-20,0-1-1,0 1 0,0-1 0,0 1 1,1-1-1,-1 0 0,1 1 0,0-1 1,0 0-1,0 0 0,0 0 0,1 0 1,-1-1-1,1 1 0,0 0 0,0-1 1,-1 0-1,2 0 0,-1 0 0,0 0 1,0 0-1,1-1 0,-1 1 0,1-1 1,-1 0-1,1 0 0,-1-1 0,1 1 1,0 0-1,-1-1 0,8 0 0,-2-1-4,0 0 0,0-1-1,0 0 1,-1 0 0,1 0-1,-1-1 1,1-1 0,-1 0-1,0 0 1,-1 0 0,1-1-1,9-7 1,-6 2-92,0 0 1,0-1-1,-1 0 0,0-1 0,-1 0 1,-1-1-1,0 0 0,0 0 1,-1 0-1,-1-1 0,0 0 0,-1 0 1,-1-1-1,5-23 0,-9 35 0,0 0-1,0 0 0,0 0 0,0 0 1,-1 0-1,1 0 0,-1 1 1,0-1-1,-1-4 0,2 7 63,0 0-1,0 0 1,0-1-1,0 1 1,-1 0-1,1 0 1,0-1-1,0 1 0,0 0 1,0 0-1,-1 0 1,1-1-1,0 1 1,0 0-1,0 0 1,-1 0-1,1 0 1,0 0-1,0-1 0,-1 1 1,1 0-1,0 0 1,0 0-1,-1 0 1,1 0-1,0 0 1,0 0-1,-1 0 1,1 0-1,0 0 0,-1 0 1,1 0-1,-1 0 1,0 1-17,0-1-1,1 1 1,-1 0 0,0 0 0,0 0 0,0 0-1,0-1 1,1 1 0,-1 0 0,0 0-1,1 0 1,-1 0 0,0 2 0,-2 6-52,-1-1 0,1 1 0,1 0 1,-1 1-1,1-1 0,1 0 0,0 1 1,0-1-1,1 0 0,1 11 0,5 5-8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13387,'-2'33'1148,"-6"37"0,0 13-159,7-71-861,0 7 63,0-1 1,1 0-1,1 0 0,1 0 1,5 21-1,-7-38-174,0 1 0,1-1 0,-1 1 0,1-1 0,-1 1 0,1-1 0,0 1 0,0-1 0,0 1 0,-1-1 0,1 0 0,0 0 0,1 1 0,-1-1 1,0 0-1,0 0 0,0 0 0,1 0 0,-1 0 0,3 1 0,-2-2-9,0 0 0,0 0 0,0 1 1,0-2-1,-1 1 0,1 0 0,0 0 0,0-1 0,0 1 1,-1-1-1,1 1 0,0-1 0,0 0 0,-1 1 0,1-1 1,0 0-1,-1 0 0,1 0 0,2-3 0,5-4-49,-1 0 0,1-1 0,-2 0 0,1 0-1,9-15 1,30-58-429,-35 60 316,-3 5 11,-4 9 24,0 0 0,-1-1 0,0 0 0,0 0 0,0 0-1,-2 0 1,4-15 0,-27 77-304,7-7 640,3 1-1,1 0 0,2 0 1,3 1-1,1 0 0,3 0 1,2 0-1,7 52 1,4-27-41,9 93 36,-20-149-202,-1 1 0,0 0 0,-2 0 0,0 0 0,-1-1 0,-1 1 0,-6 18 0,9-32-5,-1 0 1,0 0 0,0-1-1,0 1 1,0 0 0,-1-1-1,1 1 1,-1-1 0,0 0-1,0 0 1,0 0 0,-1 0-1,1 0 1,-1-1 0,-5 4 0,8-6-2,-1 1 0,0-1 0,1 1 0,-1-1 0,0 1 0,0-1 0,1 0 0,-1 0 1,0 0-1,0 0 0,0 0 0,1 0 0,-1 0 0,0 0 0,0-1 0,-2 0 0,2-1 0,-1 1-1,1 0 0,0-1 1,-1 0-1,1 1 0,0-1 0,0 0 1,0 0-1,1 0 0,-1 0 0,0 0 1,1-1-1,-3-4 0,-2-7-20,0 0 0,1-1 1,0 0-1,1 0 0,1-1 0,1 1 0,0-1 0,1 1 0,0-1 0,3-28 0,3 1-97,1 0-1,21-70 1,-9 51-46,4 1 0,45-93 0,-48 119 98,0 2 1,3 0-1,1 1 1,1 1-1,44-44 0,-63 70 59,0 0-1,1 1 1,-1-1-1,1 1 1,0 0 0,1 1-1,10-5 1,-16 7 2,1 1 1,-1-1 0,1 1-1,-1 0 1,1-1 0,0 1-1,-1 0 1,1 0 0,-1 0-1,1 0 1,0 1 0,-1-1-1,1 0 1,-1 1 0,1-1-1,-1 1 1,1-1 0,-1 1-1,1 0 1,-1 0 0,1-1-1,-1 1 1,0 0 0,0 0 0,1 1-1,-1-1 1,0 0 0,0 0-1,0 0 1,0 1 0,0-1-1,-1 0 1,1 1 0,0-1-1,-1 1 1,1-1 0,0 4-1,3 7 27,0 0 1,-1 0-1,-1 0 0,0 1 0,0 15 0,-3 67 219,0-17 71,1-78-309,0 1 0,0-1 1,0 1-1,0-1 0,0 1 0,0-1 0,0 1 1,0-1-1,0 1 0,0-1 0,0 1 0,0-1 1,0 1-1,0-1 0,1 0 0,-1 1 1,0-1-1,0 1 0,1-1 0,-1 1 0,0-1 1,0 0-1,1 1 0,-1-1 0,0 1 1,1-1-1,0 0 0,8-8 82,10-29-49,-16 32-24,14-30 13,-3 3-20,2 1 0,1 1 0,27-37 0,-42 65-8,-1 0-1,0 1 1,1-1 0,0 0-1,-1 1 1,1-1-1,0 1 1,0-1 0,0 1-1,0 0 1,0 0 0,4-2-1,-5 3 2,0 0 0,0 0 0,0 0 0,0 0 0,1 1 0,-1-1 0,0 0 0,0 0 0,0 1 0,0-1 0,0 1 0,0-1 0,-1 1 0,1-1-1,0 1 1,0 0 0,0-1 0,0 1 0,-1 0 0,1 0 0,0-1 0,-1 1 0,1 0 0,0 0 0,-1 0 0,1 0 0,-1 0 0,0 0 0,1 2 0,5 10 56,-1 0 0,6 27 0,-9-30-16,0 0 0,1 0 0,0-1 1,1 1-1,0-1 0,1 1 0,6 10 1,-9-19-37,-1 0 0,0 1 0,0-1 0,1 0 0,-1 0-1,1 0 1,-1 0 0,1 0 0,-1-1 0,1 1 0,-1 0 0,1-1 0,0 1 0,-1-1 0,1 1 0,0-1 0,0 0 0,-1 0 0,1 0 0,0 0 0,0 0 0,-1 0 0,1 0 0,0 0 0,0-1 0,-1 1 0,1-1 0,0 1-1,-1-1 1,1 0 0,-1 0 0,1 0 0,-1 0 0,2-1 0,6-4 4,0 0 0,0-1 0,-1 0 0,8-8 0,0-3 2,0-1 0,24-40-1,-24 35-42,-16 23 22,1 0-1,-1 1 1,0-1-1,1 0 0,-1 1 1,0-1-1,1 0 0,-1 1 1,1-1-1,-1 1 0,1-1 1,-1 1-1,1-1 1,0 1-1,-1-1 0,1 1 1,0 0-1,-1-1 0,1 1 1,0 0-1,-1-1 0,1 1 1,0 0-1,0 0 1,-1 0-1,1 0 0,0-1 1,0 1-1,0 1 0,1 0-95,0 0 0,-1 0-1,1 0 1,-1 0-1,0 1 1,1-1-1,-1 1 1,0-1 0,2 4-1,-2-4 53,-1-1 41,0 1-1,1-1 1,-1 1-1,0-1 1,0 0 0,1 1-1,-1-1 1,0 0-1,1 1 1,-1-1-1,0 0 1,1 1-1,-1-1 1,0 0 0,1 0-1,-1 0 1,1 1-1,-1-1 1,1 0-1,-1 0 1,1 0 0,-1 0-1,0 0 1,1 0-1,-1 0 1,1 0-1,-1 0 1,1 0 0,-1 0-1,1 0 1,-1 0-1,1 0 1,-1 0-1,0 0 1,1 0-1,0-1 1,11-5-245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50 155 14651,'-6'11'437,"0"-1"0,1 1 0,0 0-1,1 0 1,0 1 0,-3 18 0,2-2 201,-2 46 0,7-69-571,0 1 0,0-1-1,1 1 1,-1-1 0,4 10-1,-4-15-69,0 1 0,1 0 0,-1 0 0,0-1-1,0 1 1,1 0 0,-1-1 0,1 1 0,-1 0-1,1-1 1,-1 1 0,1-1 0,-1 1 0,1-1-1,-1 1 1,1-1 0,0 1 0,-1-1 0,2 1-1,-1-1-17,0 0-1,0 0 0,-1 0 0,1 0 1,0-1-1,0 1 0,0 0 0,-1 0 1,1-1-1,0 1 0,0 0 0,-1-1 1,1 1-1,0-1 0,-1 1 1,1-1-1,0 1 0,-1-1 0,1 0 1,-1 1-1,1-1 0,0-1 0,9-13-443,-1 0 0,0 0 0,-1-1 0,-1 0 0,-1 0 0,8-29 0,9-21-811,-15 50 661,0-1 1,1 1-1,1 0 1,1 1-1,0 0 1,1 1-1,20-20 1,27-16 1410,-77 70 3801,1 2-2954,-16 28 0,26-39-1313,0 1 0,1 1 0,1-1 0,0 1 1,0 0-1,1 0 0,-2 16 0,5-27-321,1-1 1,0 0-1,0 0 1,0 0-1,1 1 1,-1-1-1,0 0 1,0 0 0,1 1-1,-1-1 1,1 0-1,-1 0 1,1 0-1,-1 0 1,1 0-1,0 0 1,-1 0-1,1 0 1,0 0-1,0 0 1,0 0-1,0 0 1,0-1-1,0 1 1,0 0 0,0-1-1,0 1 1,0 0-1,0-1 1,0 1-1,0-1 1,1 0-1,0 1 1,7 0-33,-1 1 0,0-1 1,0-1-1,10 0 0,4 1-55,-5 1-43,0 0 1,-1 2 0,1-1-1,-1 2 1,23 9-1,-35-12 97,1 0 0,-1 0-1,0 1 1,0-1 0,0 1-1,0 0 1,-1 0 0,1 0-1,-1 0 1,1 1 0,-1-1-1,0 1 1,-1 0-1,1 0 1,-1 0 0,1 0-1,-1 0 1,0 1 0,-1-1-1,1 1 1,-1-1 0,0 1-1,1 7 1,-2-7 64,-1 0 0,1 0 0,-1 0 0,-1 0 0,1 0 0,0-1 0,-1 1 0,0 0-1,0-1 1,-1 0 0,1 1 0,-1-1 0,0 0 0,0 0 0,0 0 0,-1-1 0,1 1 0,-6 3 0,-8 7 309,-1 0 1,-32 17-1,38-23-245,-1-2 0,0 1 0,0-2 1,0 0-1,0 0 0,-1-1 0,0-1 0,-25 3 0,38-6-119,-1 1-1,0-1 1,0 0-1,1 0 0,-1 0 1,0 0-1,1-1 0,-1 1 1,0 0-1,1-1 1,-1 1-1,0-1 0,1 0 1,-1 1-1,1-1 0,-1 0 1,1 0-1,-1 0 1,1 0-1,0 0 0,-1 0 1,1-1-1,0 1 0,0 0 1,0-1-1,0 1 1,0 0-1,0-1 0,0 1 1,1-1-1,-1 0 0,0 1 1,1-1-1,-1 0 0,1 1 1,0-1-1,-1 0 1,1-1-1,-2-29-217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1 987 12035,'218'-53'2649,"-98"27"-2263,673-185 575,-551 132-949,283-133 0,162-141 921,-678 348-905,14-8 156,45-18 0,-47 28-61,-20 3-128,-1 0-1,0 0 1,1 0-1,-1 0 1,0 0 0,1 0-1,-1 0 1,0 1-1,1-1 1,-1 0 0,0 0-1,1 0 1,-1 1-1,0-1 1,1 0-1,-1 0 1,0 1 0,0-1-1,1 0 1,-1 1-1,0-1 1,0 0 0,0 1-1,0-1 1,1 0-1,-1 1 1,0 0 0,0 0-31,0 1 0,-1 0 0,1 0 0,0-1 0,-1 1 0,1-1 0,-1 1 0,0 0 0,1-1 0,-1 1 0,0-1 1,0 1-1,0-1 0,0 0 0,0 1 0,-3 1 0,-5 6-86,0 0 0,-16 10 1,-2-3-120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3136 495 13643,'2'-4'57,"-1"1"0,0-1 0,0 0 0,0 0 1,0 0-1,-1 0 0,0 0 0,0 0 0,0 0 0,0 0 0,-1 0 0,1 0 1,-1 0-1,0 0 0,0 0 0,0 0 0,-1 1 0,0-1 0,1 0 0,-1 1 1,0-1-1,-1 1 0,1 0 0,-1 0 0,1 0 0,-1 0 0,0 0 0,0 0 0,-5-3 1,-7-4 46,0 0 1,-1 1 0,0 1 0,-26-11 0,-73-18 105,72 24-156,-536-140-130,542 144 45,-135-32-291,-208-22 1,320 57 269,-1 2-1,0 4 1,0 2 0,0 2 0,1 4 0,0 1 0,-71 23 0,74-13 75,2 4 1,0 2 0,2 2-1,1 2 1,1 3-1,2 2 1,-78 68 0,49-27 56,2 4 1,4 2 0,-84 124 0,122-153-40,1 1 0,3 2 0,2 0 0,-33 97 0,49-116-13,1 1-1,3 0 1,1 1 0,1 0 0,3 0-1,1 0 1,1 1 0,9 68 0,-3-82-23,1 0 0,0 0 1,2-1-1,1 0 0,1 0 0,1-1 1,2 0-1,0-1 0,1 0 0,1-1 1,0-1-1,2 0 0,1-1 1,0-1-1,1-1 0,1-1 0,1 0 1,0-2-1,1 0 0,0-1 1,1-2-1,32 12 0,-20-11 1,2-1 0,-1-3 0,2 0 0,-1-3 0,0-1 0,64-2 0,-48-5 4,0-3-1,0-1 1,-1-4-1,59-18 1,-28 1 32,143-71 0,58-62 111,-157 79 64,-3-5 0,-5-6 0,-4-5 0,-4-5 0,-5-5 0,162-212 0,-237 276-67,34-62 0,-56 90-132,-1-2 0,-1 1 0,-1-1 1,0 0-1,-1 0 0,-1-1 0,2-19 0,-5 34-41,-1 0-1,1 0 0,-1 0 0,0 0 1,0 0-1,-1 0 0,1 0 1,-1 0-1,0 0 0,0 0 0,0 1 1,0-1-1,-1 0 0,0 1 1,1-1-1,-1 1 0,-1 0 0,1-1 1,0 1-1,-1 0 0,0 0 1,1 0-1,-1 1 0,0-1 0,0 1 1,-1 0-1,1 0 0,-1 0 1,-3-2-1,-6-1-18,0 2-1,0 0 1,-1 0 0,1 1-1,-1 1 1,1 0 0,-18 2 0,-68 4-182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16772,'1'18'610,"-1"-1"1,-2 29 0,0 23 20,3-50-487,1 1 0,1-1 0,1 0 1,0 0-1,1 0 0,2 0 0,9 21 0,-15-38-141,0 0 0,1 0 0,-1 0 0,1 0 0,0 0 0,-1 0 0,1 0 0,2 1 0,-3-2-16,-1-1 0,1 0 0,-1 1 0,1-1 0,-1 0 0,1 0-1,-1 0 1,1 1 0,-1-1 0,1 0 0,-1 0 0,1 0 0,0 0 0,-1 0 0,1 0-1,-1 0 1,1 0 0,-1 0 0,1 0 0,-1 0 0,1-1 0,0 1 0,-1 0-1,1 0 1,-1-1 0,1 1 0,-1 0 0,1 0 0,-1-1 0,0 1 0,1 0 0,-1-1-1,1 1 1,-1-1 0,0 1 0,1-1 0,-1 1 0,0-1 0,1 1 0,-1-1 0,0 1-1,0-1 1,0 1 0,1-1 0,-1 1 0,0-1 0,2-7-174,0 1 1,0 0-1,-1 0 1,0-1-1,0 1 1,0 0-1,-1-1 1,-1 1-1,0-9 1,-14-70-1351,15 85 1515,-38-130-1743,8 32 2041,30 98-230,-1 1 0,1-1 0,0 0 0,-1 0 0,1 0 0,0 0 0,0 0 0,-1 0 0,1 0 0,0 0 0,0 0 0,0 0 0,0 0 0,0 0 0,0 0 0,1 0 0,-1 0 0,0 0 0,0 0 0,1 0 0,-1 0 0,1 0 0,-1 0-1,1 0 1,-1 0 0,1 0 0,-1 1 0,1-1 0,0 0 0,0 0 0,1 0 68,0 1 0,1-1 0,-1 1 0,0 0-1,0 0 1,0 0 0,0 0 0,0 1 0,0-1-1,0 0 1,0 1 0,0-1 0,0 1 0,3 1 0,20 7 382,0 0 0,1-3 1,26 5-1,-46-10-407,1 0 1,0 0-1,-1-1 1,1 0-1,-1 0 1,1-1-1,0 0 1,-1 0-1,1 0 0,-1-1 1,0 0-1,1 0 1,-1 0-1,0-1 1,0 0-1,-1-1 1,10-5-1,2-8 142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2781 2704 10154,'13'-24'420,"-1"0"-1,-1-1 1,-1-1 0,-1 1-1,7-33 1,16-136 949,-28 167-1303,7-88 298,-4-1 0,-12-153 0,-2 184-351,-3 1-1,-4 0 0,-3 1 1,-4 0-1,-4 2 0,-3 0 1,-47-91-1,-94-148 69,99 192-65,53 98-39,0 2 0,-2 0 0,-1 1 0,-1 1-1,-1 0 1,-1 2 0,-2 1 0,0 1 0,-1 1-1,-2 1 1,0 1 0,-58-28 0,-12 6-124,-187-49 1,198 66 120,-29-8 19,-160-23-1,201 46 5,1 4-1,-1 2 0,-103 10 1,35 12-56,2 5 0,0 7 1,-263 94-1,392-120 2,9-4-2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52 626 11146,'-17'19'774,"17"-19"-763,-1 0 1,1 1-1,0-1 1,-1 0 0,1 0-1,0 1 1,-1-1-1,1 0 1,0 0 0,-1 0-1,1 0 1,-1 0-1,1 0 1,0 1 0,-1-1-1,1 0 1,-1 0-1,1 0 1,0 0 0,-1 0-1,1 0 1,-1-1-1,1 1 1,0 0 0,-1 0-1,1 0 1,-1 0-1,1 0 1,0 0 0,-1-1-1,1 1 1,0 0-1,-1 0 1,1-1 0,0 1-1,0 0 1,-1 0-1,1-1 1,0 1 0,0 0-1,-1-1 1,1 1-1,0 0 1,0-1 0,0 1-1,-1-1 1,1 1-1,0 0 1,0-1 0,0 1-1,0-1 1,0 1-1,0 0 1,0-1 0,0 1-1,0-1 1,0 1-1,0-1 1,-2-18 448,0-1-1,1 0 1,3-26 0,-1 1 75,-12-248 812,10 284-1348,-1-8 4,0 1 1,2-1-1,-1 0 1,4-18-1,-3 32-4,0 0 1,1 0-1,-1 0 1,1 0-1,0 0 1,0 0-1,0 0 1,0 0-1,0 0 1,1 1-1,-1-1 0,1 0 1,0 1-1,0-1 1,0 1-1,0 0 1,0 0-1,1 0 1,-1 0-1,0 0 1,1 0-1,0 1 1,-1-1-1,1 1 0,0-1 1,0 1-1,0 0 1,0 0-1,4 0 1,6 0-5,1 1 0,-1 0-1,1 1 1,-1 1 0,0 0 0,17 5 0,8 1-1,21 0-266,-1-2 0,1-2 0,0-3-1,0-3 1,81-12 0,-77-1 32,-6-6-119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9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12 270 13635,'-4'20'220,"0"0"0,2 0 0,1 0 0,0 0 0,2 1 0,3 26 0,30 117 190,-32-155-386,28 90 327,-27-90-277,1 0 0,0 0 0,1 0-1,0 0 1,1-1 0,0 1-1,13 13 1,-17-20-42,1 1 0,-1-1-1,1 0 1,-1-1 0,1 1 0,0 0-1,0-1 1,0 0 0,0 0 0,0 1-1,0-2 1,0 1 0,0 0 0,1-1 0,5 1-1,-4-1 14,0-1 0,1 0 0,-1 0 0,0 0 0,0 0 0,0-1 0,0 0 0,9-4 0,3-5 94,0 0 0,-1-1 0,30-27 0,-40 33-103,26-26 86,-1-1 0,-2-2 0,-1-1 0,40-69 0,73-171-504,-92 174-124,-23 47 353,-4 8-59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1805 30 5361,'-61'-11'874,"-1"2"0,-79 0 0,-124 13-314,216-1-1381,0 3-1,0 2 0,1 3 1,-72 23-1,-177 90-94,266-110 1224,1 2 0,0 1-1,1 1 1,1 2 0,1 0 0,1 2-1,1 1 1,1 2 0,1 0-1,1 1 1,1 1 0,1 1-1,-25 49 1,7 7-64,3 1 1,4 2-1,-25 116 1,18-41-102,6 1 1,-15 265-1,41-242 181,19 187-1,-9-328-209,3 0 1,1 0-1,3-1 0,27 76 0,-28-96-77,2 1-1,0-2 0,2 0 0,0 0 0,1-1 1,2-1-1,0-1 0,1 0 0,28 23 1,-21-24-50,0-1 0,1-2-1,0-1 1,1-1 0,1-1 0,1-1 0,-1-1 0,2-2 0,-1-1 0,1-2 0,0 0 0,52 1 0,-33-6-465,0-2 1,0-2-1,-1-3 1,1-1-1,-1-3 1,-1-2-1,55-21 0,-8-2-406,143-78-1,-180 81 1536,-2-3 1,-2-3-1,76-68 1,74-89 1848,-144 133-1563,65-89 0,-95 109-815,-3-2-1,-1-1 1,-2-1 0,18-53-1,53-200-59,-93 296-60,22-81 75,22-160 0,-40 190-39,-2 0 0,-3-1-1,-2 1 1,-10-63 0,3 64-13,-2 0 0,-3 1-1,-1 1 1,-36-77 0,34 94-17,-1 0 0,-2 2 0,-1 0-1,-1 1 1,-2 2 0,-1 0 0,-38-33-1,33 37-19,-1 1-1,-1 2 0,-1 1 1,-1 2-1,-1 1 0,-1 1 0,0 2 1,-1 2-1,-1 2 0,0 1 1,0 1-1,-51-3 0,-103-1-16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11610,'12'-14'2373,"19"-11"-1433,-16 19-777,0 0-1,0 1 1,1 0-1,26-4 1,68-4-92,-41 7-32,377-17-1,-431 23-36,381-14 31,285 3-30,56 88 29,-565-50-20,80 16-14,-169-26-2,82 30 1,-124-33 0,0-1 1,1-3-1,1-1 1,0-2-1,0-2 1,76-1-1,-118-4-6,0-1 0,0 1-1,0 0 1,0 0-1,0 0 1,0 0-1,0 1 1,0-1 0,0 0-1,0 0 1,0 0-1,0 1 1,0-1 0,0 1-1,0-1 1,0 1-1,-1-1 1,1 1-1,0-1 1,0 1 0,0 0-1,-1-1 1,1 1-1,0 0 1,-1 0-1,1-1 1,-1 1 0,1 0-1,-1 0 1,1 0-1,-1 0 1,1 0 0,-1 0-1,0 0 1,0 0-1,0 0 1,1 0-1,-1 0 1,0 0 0,0 0-1,0 0 1,0 0-1,0 0 1,-1 0-1,1 0 1,0 1 0,-5 21-77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14227,'-5'1'832,"-13"0"136,15-3-604,10-2 134,22-6-32,0 1 1,0 2-1,48-7 1,93 0 70,-169 14-533,109-6 49,0 4 1,0 6-1,166 25 1,-189-16-34,151 4 0,89-26 18,333 3-22,-95 5 0,-289-10-7,913-13-99,-907 34 22,220 0 56,-384-13-109,178 19 0,-222-8-1298,-80-9 1129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4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15979,'155'19'110,"164"-18"215,-85-3-173,246-13-67,-385 9-68,54 3-14,266 27 0,351 14 39,41-26-225,398-2 147,-934-11 31,-122 1 7,575 11 12,538 37 67,-1050-50-34,-1-9 1,224-42 0,-275 35 102,217 1 0,-253 15-97,-67-3-23,-43 3-28,0 1 0,0 0 0,-1 0 0,1 1 1,0 1-1,0 1 0,0 0 0,21 6 0,30 22-151,-41-25-465,-23-4 398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5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11859,'-2'2'107,"1"-1"0,0 1 1,0 0-1,0-1 0,1 1 1,-1 0-1,0 0 0,1 0 1,-1-1-1,1 1 1,-1 0-1,1 0 0,0 0 1,0 0-1,0 0 0,0 3 1,1-4-76,0 0 1,0 1 0,-1-1-1,1 0 1,0-1 0,0 1 0,0 0-1,0 0 1,0 0 0,0 0-1,0-1 1,1 1 0,-1-1-1,0 1 1,0-1 0,0 1 0,1-1-1,-1 0 1,0 1 0,0-1-1,1 0 1,-1 0 0,0 0-1,1 0 1,1 0 0,128-1 1957,-72 0-1091,67 6 1,-99-2-788,270 36 1323,-226-26-1053,0 3 0,77 29 0,-124-36-347,1-1-1,-1-1 1,1-1-1,0-1 0,0-2 1,1 0-1,-1-2 1,32-2-1,137-10 130,-49 4-96,150-26 0,-247 24-50,22-5-1,-1 4 0,94-3 0,136 3-43,-267 10 37,-1 1 0,1 2-1,-1 1 1,44 12 0,-66-13-7,0-1-1,0 0 1,0 0-1,0-1 0,1 0 1,-1-1-1,0 0 1,13-2-1,-13 2-2,1 0 0,-1 0 0,1 1 0,0 0 0,-1 1 0,1 0 0,-1 1 0,11 4 0,4 0-13,38 11 2,-28-7-35,68 11 0,-102-22 52,0 1-1,1-1 1,-1 0 0,0 0-1,1 0 1,-1 0-1,0 0 1,1 0 0,-1 0-1,1 0 1,-1 0-1,0 0 1,1 0-1,-1 0 1,0 0 0,1-1-1,-1 1 1,0 0-1,1 0 1,-1 0 0,0 0-1,1-1 1,-1 1-1,0 0 1,1 0-1,-1 0 1,0-1 0,0 1-1,1 0 1,-1-1-1,0 1 1,0 0-1,0 0 1,0-1 0,1 0-1,-1 1-81,0 0 0,0 0-1,0-1 1,0 1 0,1 0 0,-1-1-1,0 1 1,0 0 0,0 0 0,1 0-1,-1-1 1,0 1 0,0 0-1,1 0 1,-1 0 0,0-1 0,0 1-1,1 0 1,-1 0 0,0 0 0,0 0-1,1 0 1,-1 0 0,0 0-1,1-1 1,-1 1 0,0 0 0,1 0-1,-1 0 1,1 0 0,-7-1-4333,6 0 4374,-1 1 1,1 0-1,-1 0 1,1-1-1,-1 1 1,1 0 0,-1 0-1,1 0 1,-1 0-1,1 0 1,-1 0-1,1 0 1,-1 0 0,1 0-1,-1 0 1,0 0-1,1 0 1,-1 0-1,1 0 1,-1 1 0,1-1-1,-1 0 1,-13 7-854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0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 13451,'1'-1'71,"-1"-1"1,1 1-1,-1 0 0,1 0 1,0 0-1,-1 0 1,1-1-1,0 1 0,0 0 1,0 0-1,0 1 0,1-3 1,-1 3-54,-1 0 0,0 0 1,1 0-1,-1 0 0,0 0 0,0 0 1,1 0-1,-1 0 0,0 0 0,0 0 0,1 0 1,-1 0-1,0 1 0,1-1 0,-1 0 1,0 0-1,0 0 0,1 0 0,-1 0 1,0 0-1,0 1 0,0-1 0,1 0 1,-1 0-1,0 0 0,0 1 0,0-1 1,1 0-1,-1 0 0,0 1 0,0-1 0,0 0 1,0 0-1,0 1 0,10 36 783,10 97 90,4 155 0,-23-278-923,-2 31-46,1-40 49,0 0 1,0 0 0,-1 0 0,1-1-1,-1 1 1,1 0 0,-1 0 0,1-1-1,-1 1 1,0 0 0,0-1 0,0 1-1,0-1 1,0 1 0,0-1-1,-1 1 1,-1 1 0,1-2-14,1-1-1,0 0 1,0 1-1,-1-1 1,1 0 0,0 0-1,-1 0 1,1 1-1,0-1 1,-1-1 0,1 1-1,0 0 1,0 0-1,-1 0 1,1-1 0,0 1-1,0-1 1,-1 1 0,1-1-1,0 1 1,0-1-1,0 0 1,0 1 0,0-1-1,0 0 1,0 0-1,-1-1 1,-29-31-785,27 28 665,-19-24-560,-19-35 1,-10-12 563,42 66 277,9 10-112,1 0 0,0 0 0,0 0 0,-1 0 0,1 1 0,0-1 0,0 0-1,0 0 1,-1 0 0,1 0 0,0 0 0,0 1 0,0-1 0,0 0 0,-1 0 0,1 0 0,0 0 0,0 1-1,0-1 1,0 0 0,0 0 0,0 0 0,0 1 0,0-1 0,-1 0 0,1 0 0,0 1 0,0-1 0,0 0-1,0 0 1,0 0 0,0 1 0,0-1 0,3 30 322,5 4-110,1 0 0,1 0 1,2-2-1,31 62 0,-40-88-167,1 0 1,0 0-1,0 0 0,1 0 0,0-1 0,-1 0 1,2 0-1,-1 0 0,10 6 0,-13-10-24,1 1 0,0-1-1,0 0 1,0 0-1,0 0 1,0 0 0,0 0-1,0-1 1,0 1-1,0-1 1,0 0 0,0 0-1,0 0 1,0-1-1,0 1 1,1 0 0,-1-1-1,0 0 1,-1 0-1,1 0 1,0 0 0,0-1-1,0 1 1,4-3-1,3-3 32,-1-1 0,0 0 0,0 0 0,-1-1 0,0 0 0,0 0 0,-1-1 0,10-18-1,1-5-71,20-52-1,-32 72 20,-1 0 0,-1 0-1,0-1 1,0 0 0,-2 1 0,3-26-1,-6 32-25,0 0-1,0 0 1,-1 0-1,-3-10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 13651,'-1'0'76,"1"0"-1,-1 1 1,0-1 0,0 0-1,1 1 1,-1-1 0,0 1-1,0-1 1,1 1 0,-1-1-1,0 1 1,1-1 0,-1 1-1,1 0 1,-1-1 0,1 1-1,-1 0 1,1-1 0,0 1-1,-1 0 1,1 0 0,0-1-1,-1 1 1,1 0 0,0 0-1,0 0 1,0-1 0,0 2 0,-4 27 443,4-28-495,-2 58 486,2 0 0,3 0 0,3 0 0,22 101 0,-28-159-491,1 0 0,-1-1 0,0 1 0,0 0 0,0 0 0,0-1 0,1 1 0,-1 0 0,0 0 0,1-1 0,-1 1 0,1 0 0,-1-1 0,0 1 0,1-1 0,0 1 0,-1 0 0,1-1 0,0 1 0,0-1-1,-1 0 0,0 0 1,1 0-1,-1-1 0,1 1 0,-1 0 1,0 0-1,1 0 0,-1-1 0,0 1 1,1 0-1,-1-1 0,0 1 0,0 0 1,1-1-1,-1 1 0,0 0 0,0-1 0,1 1 1,-1-1-1,0 1 0,0 0 0,0-1 1,0 0-1,10-33 430,-4-22-237,-2 0 0,-3 1 0,-6-65 0,4 97-214,2 14-10,-1 1-1,-1-1 1,0 0-1,0 0 0,-1 0 1,0 1-1,0-1 1,-1 1-1,-4-11 0,7 19 13,0 0-1,0 0 0,0-1 1,0 1-1,0 0 0,0 0 0,-1-1 1,1 1-1,0 0 0,0 0 0,0 0 1,0 0-1,0-1 0,0 1 0,0 0 1,-1 0-1,1 0 0,0 0 0,0 0 1,0-1-1,-1 1 0,1 0 0,0 0 1,0 0-1,0 0 0,0 0 0,-1 0 1,1 0-1,0 0 0,0 0 1,-1 0-1,1 0 0,0 0 0,0 0 1,0 0-1,-1 0 0,1 0 0,0 0 1,0 0-1,0 0 0,-1 0 0,1 0 1,0 0-1,-1 0 0,-3 12-43,2 20 0,2-6 25,2 0 0,0 0 0,2-1 0,11 45 0,-14-67 18,0 0 0,0 0 1,1 0-1,-1 0 0,0 0 0,1-1 0,0 1 0,-1-1 0,1 1 0,4 3 0,-5-5 2,0-1 0,0 1 1,0-1-1,0 1 0,0-1 0,0 1 1,0-1-1,0 0 0,0 0 0,0 1 1,0-1-1,0 0 0,0 0 0,0 0 1,0 0-1,1 0 0,-1 0 0,0-1 1,0 1-1,0 0 0,0 0 0,0-1 1,0 1-1,0-1 0,0 1 1,0-1-1,0 1 0,-1-1 0,1 0 1,0 1-1,1-2 0,6-5 7,-1 0 1,0-1-1,0 0 1,-1 0-1,0 0 0,-1-1 1,6-11-1,29-70 71,-34 77-56,49-132 183,-47 130-159,-8 15-45,0 0 0,0 0 0,0 0-1,0-1 1,0 1 0,0 0-1,1 0 1,-1 0 0,0 0 0,0 0-1,0 0 1,0 0 0,0 0-1,0 0 1,0 0 0,1 0 0,-1 0-1,0 0 1,0 0 0,0 0-1,0 0 1,0 0 0,0 0 0,0 1-1,1-1 1,-1 0 0,0 0 0,0 0-1,0 0 1,0 0 0,0 0-1,0 0 1,0 0 0,0 0 0,0 0-1,0 0 1,1 1 0,-1-1-1,0 0 1,0 0 0,0 0 0,0 0-1,0 0 1,0 0 0,0 0-1,0 0 1,0 1 0,0-1 0,0 0-1,0 0 1,0 0 0,0 0 0,0 0-1,1 27 45,-1 55 24,3-1 0,17 106 1,-18-178-76,7 32-98,-9-39 60,1 0 0,-1 0 0,1-1 0,0 1-1,0 0 1,0-1 0,0 1 0,0-1 0,0 1 0,0-1 0,0 1-1,0-1 1,1 0 0,-1 1 0,1-1 0,-1 0 0,1 0 0,1 1-1,-2-2 31,0 0 0,0 0 0,0 0 0,0 0-1,0 0 1,0 0 0,0 0 0,0-1-1,0 1 1,0 0 0,-1-1 0,1 1 0,0-1-1,0 1 1,0 0 0,0-1 0,-1 0 0,1 1-1,0-1 1,-1 0 0,1 1 0,0-1 0,-1 0-1,1 1 1,-1-1 0,1 0 0,-1 0-1,1-1 1,9-19-258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88 16708,'12'8'1296,"7"-8"-976,5-6-152,10-8 376,1-2-304,1-5 256,-1 2-320,-3 6-80,-6 6-16</inkml:trace>
  <inkml:trace contextRef="#ctx0" brushRef="#br0" timeOffset="1">0 323 14011,'16'20'1176,"5"-9"-808,5-7-192,6-9 801,2-8-561,3-6-296,1-2-224,-7-5 120,-1 2 8,-7 1-88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 13827,'-2'-28'1933,"2"28"-1908,0-1-1,0 1 1,0-1-1,0 1 0,0-1 1,0 1-1,-1 0 0,1-1 1,0 1-1,0-1 1,0 1-1,-1 0 0,1-1 1,0 1-1,-1 0 0,1-1 1,0 1-1,-1 0 1,1-1-1,0 1 0,-1 0 1,1 0-1,0 0 0,-1-1 1,1 1-1,-1 0 1,1 0-1,0 0 0,-1 0 1,1 0-1,-1 0 0,1 0 1,-1-1-1,1 1 1,0 1-1,-1-1 0,1 0 1,-1 0-1,1 0 0,-1 0 1,1 0-1,0 0 1,-1 0-1,1 1 0,-1-1 1,1 0-1,0 0 0,-1 0 1,1 1-1,-1-1 1,1 0-1,0 1 0,0-1 1,-1 0-1,1 1 0,0-1 1,-1 0-1,1 1 1,0-1-1,0 0 0,-1 1 1,-4 6 177,0-1 1,0 1 0,1 0 0,-1 0-1,2 0 1,-1 1 0,1-1 0,-3 9-1,-15 66 300,18-64-413,0 1 0,1-1 0,1 33 0,0-50-85,1 0 0,0 0 1,0 0-1,0 0 1,0 0-1,0 0 0,0 0 1,0 0-1,1 0 1,-1 0-1,0-1 0,0 1 1,1 0-1,-1 0 1,1 0-1,-1 0 0,1-1 1,-1 1-1,1 0 1,-1 0-1,1-1 0,-1 1 1,1 0-1,0-1 1,1 2-1,-1-2 1,0 0-1,0 0 1,0-1 0,0 1 0,0 0-1,0-1 1,0 1 0,0 0 0,0-1-1,0 1 1,0-1 0,-1 1-1,1-1 1,0 0 0,0 1 0,0-1-1,-1 0 1,2-1 0,4-5 21,0 0 0,-1-1 1,9-14-1,-1-7 16,0 0 1,-2-1-1,-1 0 1,7-37-1,-21 105-99,1 1-1,3 0 1,3 40 0,3-46-177,-1-23-129,-4-10 345,-1 0-1,1 0 1,-1 0-1,1 0 1,-1-1-1,0 1 1,1 0-1,-1 0 1,1-1-1,-1 1 1,0 0-1,1-1 1,-1 1 0,0 0-1,1-1 1,-1 1-1,0 0 1,0-1-1,1 1 1,-1-1-1,0 1 1,0 0-1,0-1 1,0 1-1,0-1 1,0 1-1,1-1 1,-1 0-1,4-19-166,1-8-67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0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12203,'1'1'270,"0"1"0,0-1 0,0 0 1,0 1-1,0-1 0,0 1 0,0-1 1,-1 1-1,1-1 0,-1 1 1,1-1-1,-1 1 0,1 0 0,-1-1 1,0 1-1,0 0 0,0-1 0,0 1 1,0-1-1,0 1 0,-1 2 0,-10 44-262,5-27 376,-3 10-142,6-25-160,1 1 0,0 0 1,1 0-1,-1 0 0,1-1 1,0 1-1,1 10 0,0-16-68,1 0 0,-1 0 0,0 0 0,1 0 0,-1 1 0,1-1 0,-1 0-1,1-1 1,-1 1 0,1 0 0,0 0 0,0 0 0,-1 0 0,1 0 0,0-1 0,0 1 0,0 0 0,0-1-1,0 1 1,0-1 0,0 1 0,0-1 0,0 1 0,0-1 0,0 0 0,0 1 0,0-1 0,2 0 0,37 2 50,-30-3-53,1 1-9,-1 1 0,1-1 0,0 2 0,-1-1 1,0 2-1,14 3 0,-22-5 8,0 0 0,0-1 0,0 1 0,-1 0 0,1 0 0,0 0 0,0 0 0,-1 0 0,1 1 0,-1-1 0,1 0 0,-1 1 0,1-1 1,-1 1-1,0 0 0,0-1 0,0 1 0,0 0 0,0 0 0,0-1 0,0 1 0,-1 0 0,1 0 0,-1 0 0,1 0 0,-1 0 0,0 0 0,0 0 0,0 0 0,0 0 0,0 0 0,0 0 0,0 0 0,-1 0 0,1 0 0,-1 0 0,1 0 1,-1 0-1,0 0 0,-1 2 0,-1 1 68,0 1 0,0-1 0,-1 0 0,1-1 0,-1 1 0,0 0 0,-1-1 0,1 0 0,-1 0 0,0-1 0,0 1 0,0-1 0,0 0 0,0 0 0,-7 2 0,7-3-85,0 0 1,0 0-1,0 0 0,-1-1 0,1 0 0,0 0 0,-1 0 1,1-1-1,-1 0 0,1 0 0,-1 0 0,1-1 0,-1 0 0,1 0 1,0 0-1,-9-3 0,3-2-154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13 211 13275,'0'0'44,"0"-1"1,0 1-1,1 0 1,-1 0-1,0 0 0,0 0 1,0 0-1,1-1 1,-1 1-1,0 0 0,1 0 1,-1 0-1,0 0 1,0 0-1,1 0 1,-1 0-1,0 0 0,0 0 1,1 0-1,-1 0 1,0 0-1,0 0 1,1 0-1,-1 0 0,0 0 1,1 0-1,-1 0 1,0 1-1,0-1 1,1 0-1,-1 0 0,0 0 1,0 0-1,0 1 1,1-1-1,-1 0 0,0 0 1,0 0-1,0 1 1,0-1-1,1 0 1,-1 0-1,0 0 0,0 1 1,0-1-1,0 0 1,0 0-1,0 1 1,0-1-1,0 0 0,0 1 1,0-1-1,0 0 1,0 0-1,0 1 0,0-1 1,0 0-1,0 0 1,0 1-1,0-1 1,0 0-1,0 1 0,0-1 1,0 0-1,0 0 1,0 0-1,-1 1 1,21-15 1048,-12 3-798,-1 0-1,0-1 1,0 1-1,-1-2 1,7-20-1,-10 26-228,-1-1-1,1 0 1,-2 0-1,1 0 1,-1 0-1,-1 0 1,1 0-1,-1 0 0,-1 0 1,-2-14-1,3 22-61,0-1-1,0 1 0,0-1 1,0 1-1,0-1 0,0 1 1,0-1-1,0 1 0,0-1 1,-1 1-1,1-1 0,0 1 1,0-1-1,-1 1 0,1-1 1,0 1-1,0-1 0,-1 1 1,1 0-1,-1-1 1,1 1-1,0 0 0,-1-1 1,1 1-1,-1 0 0,1-1 1,-1 1-1,1 0 0,-1 0 1,1 0-1,-1 0 0,1-1 1,-1 1-1,0 0 0,0 1 3,-1-1-1,1 1 1,0 0 0,0-1-1,0 1 1,0 0-1,-1 0 1,1 0-1,0 0 1,1 0-1,-1 0 1,-2 2-1,-20 40 81,13-18-44,1 1-1,1 0 1,2 0 0,0 1-1,2 0 1,1 0 0,1 37-1,2-59-32,0 0 0,0 0 0,1 0-1,0 0 1,0 0 0,0 0 0,1-1-1,2 6 1,-4-9-7,1 0-1,-1 0 0,1 0 1,-1 0-1,1 0 1,0-1-1,-1 1 1,1 0-1,0 0 1,0-1-1,0 1 1,0 0-1,0-1 0,0 1 1,0-1-1,0 0 1,0 1-1,0-1 1,0 0-1,0 1 1,0-1-1,0 0 1,0 0-1,0 0 0,0 0 1,0 0-1,0 0 1,0 0-1,0 0 1,0 0-1,0-1 1,0 1-1,0 0 1,0-1-1,0 1 1,0-1-1,0 1 0,0-1 1,0 1-1,0-1 1,0 0-1,1-1 1,5-3-19,1-1 0,-1-1 1,0 1-1,-1-1 0,1 0 1,6-11-1,33-54-123,-20 28 29,-23 40 102,25-34-115,-27 37 120,0 0 0,0 0 0,0 0 0,0 0 0,0 0 0,0 1 0,1-1 0,-1 0 0,0 1 0,0-1 0,0 1 0,2-1 0,-2 1 4,0 0 0,-1 0 0,1 0 0,-1 0 0,1 0 0,-1 0 0,1 1 0,-1-1 0,1 0 0,0 0 0,-1 0 0,1 1 0,-1-1 0,1 0 0,-1 1 0,0-1 0,1 0 0,-1 1 0,1-1 0,-1 1 0,0-1 0,1 1 0,-1-1-1,0 1 1,1-1 0,-1 1 0,0-1 0,0 1 0,1 0 0,2 7 47,-1 1 0,0-1 0,0 1 0,-1-1 0,0 1 0,0 13 0,5 28 316,-6-49-354,0-1 0,0 1 0,0 0-1,0-1 1,0 1 0,1 0 0,-1-1-1,0 1 1,0 0 0,1-1 0,-1 1-1,0-1 1,1 1 0,-1-1-1,0 1 1,1-1 0,-1 1 0,1-1-1,-1 1 1,1-1 0,-1 1 0,1-1-1,0 0 1,-1 1 0,1-1 0,-1 0-1,1 1 1,0-1 0,-1 0 0,1 0-1,0 0 1,-1 0 0,1 1-1,0-1 1,-1 0 0,1 0 0,0 0-1,-1 0 1,1-1 0,0 1 0,-1 0-1,1 0 1,0 0 0,-1 0 0,1-1-1,-1 1 1,1 0 0,0-1 0,-1 1-1,1 0 1,-1-1 0,1 1-1,-1-1 1,1 1 0,-1-1 0,1 0-1,7-5 8,-1-1-1,0 0 1,7-10-1,-5 6-9,6-4-44,1-1 1,25-17-1,-36 29 18,0 0-1,0 1 1,1 0-1,-1 0 1,1 0 0,0 1-1,0 0 1,0 0-1,0 0 1,0 1-1,0 0 1,0 0 0,7 0-1,-10 1 19,-1 0-1,0 1 1,1-1 0,-1 1-1,1-1 1,-1 1 0,0 0-1,1 0 1,-1 0 0,0 0-1,0 0 1,0 1 0,0-1-1,0 1 1,0-1 0,0 1-1,0 0 1,-1 0 0,1-1-1,2 5 1,0 2 48,0 0-1,-1-1 1,1 2 0,2 12-1,8 18 280,-14-39-315,0 1 1,1-1-1,-1 1 0,1 0 0,-1-1 0,0 1 0,1-1 0,-1 1 0,1-1 1,0 1-1,-1-1 0,1 0 0,-1 1 0,1-1 0,0 0 0,-1 1 1,1-1-1,-1 0 0,1 0 0,0 0 0,0 1 0,-1-1 0,1 0 1,0 0-1,-1 0 0,1 0 0,0 0 0,-1 0 0,1 0 0,0-1 1,-1 1-1,1 0 0,0 0 0,-1 0 0,1-1 0,0 1 0,-1 0 1,1-1-1,-1 1 0,1 0 0,0-1 0,-1 1 0,1-1 0,-1 1 0,1-1 1,-1 1-1,1-2 0,26-31 131,-23 28-118,27-42-48,14-19-113,-40 59 98,1 0 1,0 0-1,1 1 1,-1 0-1,1 0 1,10-6-1,-16 11 33,-1 1-1,1-1 1,0 0-1,0 1 1,0 0-1,0-1 1,0 1-1,0-1 1,0 1 0,0 0-1,0 0 1,-1 0-1,1-1 1,0 1-1,0 0 1,0 0 0,0 0-1,0 1 1,0-1-1,0 0 1,0 0-1,0 0 1,0 1 0,0-1-1,0 0 1,0 1-1,0-1 1,0 1-1,-1-1 1,1 1 0,0 0-1,0-1 1,-1 1-1,1 0 1,0-1-1,-1 1 1,1 0-1,0 0 1,-1 0 0,1-1-1,-1 1 1,0 0-1,1 0 1,0 1-1,1 4-11,0 1-1,-1-1 1,1 0-1,-1 1 0,0 9 1,1 20 346,-7 73-1,5-106-238,2-1 46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12499,'7'1'1283,"9"-1"-1057,0-1 1,0-1 0,-1-1-1,1 0 1,-1-1-1,17-7 1,8-1-4,549-140 1317,-432 120-1436,288-22-1,99 62 161,-526-7-75,0 0 0,33-4-1,-45 2-159,1-1-1,-1 1 0,0-1 1,1 0-1,-1-1 0,0 1 1,0-1-1,-1-1 0,1 1 1,9-8-1,-15 11-32,0 0-1,0 0 1,1-1-1,-1 1 1,0 0-1,0 0 1,0 0 0,0-1-1,0 1 1,0 0-1,0 0 1,0 0-1,1-1 1,-1 1 0,0 0-1,0 0 1,0 0-1,0-1 1,0 1 0,0 0-1,0 0 1,0 0-1,0-1 1,0 1-1,0 0 1,-1 0 0,1-1-1,0 1 1,0 0-1,0 0 1,0 0 0,0-1-1,0 1 1,-1 0-1,-3-2-108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1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10226,'10'-1'397,"-1"0"1,1 1-1,0 0 0,0 0 0,0 1 1,0 1-1,0 0 0,0 0 0,16 6 1,106 44-666,-74-28 595,-12-6-280,1-2 0,80 16 1,-98-27-9,0-2 0,0-1 0,0-1 0,0-1 0,55-8 0,-42 0 25,0 2 0,0 2 0,82 2 0,-27 12-2,95 4 36,-156-13-78,1-2-1,-1-2 0,48-9 0,-31 2 32,0 2 0,0 3 0,1 2 0,0 2 0,-1 3-1,76 11 1,-83-5-26,1-3 1,0-1-1,-1-3 0,1-1 0,68-11 0,-69 4-18,0 1-1,1 2 1,-1 2 0,48 5-1,-56-1 8,0-1 0,1-1 0,-1-3 0,1-1 0,60-15 0,-32 8 145,-1 3 0,2 3 0,76 4 0,-138 1-152,-1 0 12,0 0-1,0 1 1,-1 0-1,1 0 1,0 0 0,-1 1-1,1-1 1,8 6-1,10 3 38,-15-9-577,-8-4-357,-10-7 176,-6 0 309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16700,'3'10'1136,"4"7"-992,6 5-56,2 6 488,3 10-448,11 10-120,1 7 24,1 5-152,1 3-96,-5-4-104,-4-2-64,-13-9-96,-5-7-96,-18-14-1081,-9-8 1193,-18-18-8,-3-5-96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5 345 13867,'-2'-16'282,"1"0"1,0 0-1,1 0 0,0-1 1,2 1-1,2-16 0,-1 23-164,-1 0-1,2 0 0,-1 0 0,1 1 0,0-1 0,1 1 0,0 0 1,0 0-1,1 1 0,-1-1 0,14-11 0,-5 7 5,0 1 0,0 0-1,1 2 1,0-1 0,0 2 0,1 0-1,25-9 1,-29 13-82,0 0 1,1 1-1,-1 0 1,1 1-1,0 1 1,-1 0-1,1 0 0,0 1 1,0 1-1,-1 0 1,15 4-1,-22-4-23,0 1 0,0-1 0,0 1-1,0 0 1,0 0 0,0 1 0,-1 0 0,1-1 0,-1 1 0,0 1-1,0-1 1,0 1 0,0 0 0,-1-1 0,0 2 0,4 4 0,-4-3 21,1 1 0,-2-1 0,1 1 1,-1 0-1,0 0 0,0 0 1,-1 0-1,0 0 0,0 0 0,0 12 1,-3 4 115,0 0 1,-2 0 0,0 0 0,-2 0 0,0-1-1,-13 27 1,-19 37 419,37-85-577,1 0 1,0-1 0,0 1-1,-1 0 1,1-1 0,0 1-1,0 0 1,0 0 0,-1-1-1,1 1 1,0 0 0,0-1-1,0 1 1,0 0 0,1 0-1,-1-1 1,0 1 0,0 0-1,0-1 1,1 1 0,-1 0-1,0-1 1,0 1 0,1 0-1,-1-1 1,1 1 0,-1-1-1,0 1 1,1-1 0,-1 1-1,1-1 1,0 1 0,0 0-1,25 7-177,-16-6 119,5 2-26,-1 0 0,1 1 0,-1 0 0,0 1 0,0 1-1,-1 1 1,0-1 0,0 2 0,-1 0 0,14 13-1,-20-17 110,-1 1 0,0 0 0,0 0-1,0 1 1,-1-1 0,0 1 0,0 0 0,-1 1-1,0-1 1,0 0 0,-1 1 0,1 0-1,-2-1 1,1 1 0,-1 0 0,0 0-1,-1 0 1,0 0 0,0 0 0,-1 0 0,-2 11-1,0-8 134,0-1 0,-1 1-1,-1-1 1,1 1 0,-2-1-1,1-1 1,-1 1 0,-1-1 0,0 0-1,0-1 1,-1 1 0,0-1-1,0-1 1,-1 0 0,0 0-1,-17 10 1,18-12-166,0 0 0,0-1 0,-1 0 0,0-1 0,1 1 0,-1-2 0,0 1 0,0-1 0,-1-1 0,1 1 0,0-2 0,0 1-1,-1-1 1,1-1 0,0 1 0,-1-2 0,1 1 0,0-1 0,0-1 0,-13-5 0,18 6-142,0 0-1,0 0 1,1 0-1,-1-1 1,1 1-1,0-1 1,0 0-1,0 0 1,0 0-1,0 0 1,1-1-1,-1 1 1,1-1-1,0 0 1,0 0-1,0 1 1,1-1 0,-1 0-1,1-1 1,0 1-1,0 0 1,0-7-1,0-12-702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14403,'0'0'52,"0"0"-1,0 0 1,0 0-1,0 0 1,0 0-1,0 0 1,0 0-1,0 0 1,0 0-1,1 0 1,-1 0-1,0 0 1,0 0 0,0 0-1,0 0 1,0 0-1,0 0 1,0 0-1,0 0 1,0 0-1,0 0 1,1 0-1,-1 0 1,0 0-1,0 0 1,0 0-1,0 0 1,0 0-1,0 0 1,0 0 0,0 0-1,0 0 1,0 0-1,0 0 1,0 0-1,1-1 1,-1 1-1,0 0 1,0 0-1,0 0 1,0 0-1,0 0 1,0 0-1,0 0 1,0 0 0,0 0-1,7 16 1332,9 29 31,43 170 422,50 149-1188,-96-336-1028,-13-28 355,0 0-1,0-1 1,0 1 0,0 0-1,0-1 1,0 1 0,0 0-1,0 0 1,0-1 0,0 1-1,0 0 1,1-1 0,-1 1-1,0 0 1,0 0 0,0-1-1,0 1 1,1 0 0,-1 0-1,0 0 1,0-1 0,1 1-1,-1 0 1,0 0-1,0 0 1,1-1 0,-1 1-1,0 0 1,0 0 0,1 0-1,-1 0 1,0 0 0,1 0-1,-1 0 1,0 0 0,1 0-1,-1 0 1,0 0 0,0 0-1,1 0 1,-1 0 0,0 0-1,1 0 1,-1 0 0,0 0-1,0 0 1,1 0 0,-1 1-1,0-1 1,1 0 0,-1 0-1,0 0 1,0 0 0,1 1-1,-1-1 1,0 0 0,0 0-1,0 1 1,1-1 0,-1 0-1,0 0 1,0 1 0,0-1-1,0 0 1,-4-47-600,1 28 399,-4-33-350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13539,'2'4'71,"1"0"1,-1 0 0,1-1-1,0 1 1,0-1-1,0 0 1,0 0-1,0 0 1,1 0 0,-1-1-1,1 1 1,0-1-1,0 0 1,0 0-1,0 0 1,0 0 0,0-1-1,0 0 1,1 0-1,-1 0 1,0 0-1,1-1 1,-1 0 0,1 0-1,-1 0 1,0 0-1,1 0 1,-1-1-1,9-2 1,-2-1 0,1 0 0,-1-1-1,0 0 1,-1 0 0,1-1 0,-1 0 0,0-1 0,-1 0-1,0-1 1,0 0 0,0-1 0,-1 1 0,0-2 0,-1 1-1,0-1 1,-1 0 0,0 0 0,0-1 0,-1 0 0,6-17-1,-11 24 34,1 0 0,-1-1-1,0 1 1,0 0-1,-1-8 1,-5-1 397,6 13-477,-1-1-1,1 1 0,-1 0 1,1 0-1,0 0 0,-1 0 0,1-1 1,-1 1-1,1 0 0,-1 0 0,1 0 1,0 0-1,-1 0 0,1 0 1,-1 0-1,1 0 0,0 0 0,-1 0 1,1 1-1,-1-1 0,1 0 1,0 0-1,-1 0 0,1 0 0,-1 1 1,1-1-1,0 0 0,-1 0 1,1 1-1,0-1 0,-1 1 0,-1 1 49,0 0 0,-1 1 0,2-1 0,-1 1 0,0 0 0,0 0 0,1-1 0,0 1 0,-1 0-1,1 0 1,0 0 0,1 1 0,-1-1 0,0 0 0,1 4 0,-1 5 92,0 0 0,2 23 0,1-17-70,1 1 1,1-1-1,0 0 0,10 23 1,-10-31-68,0 0 1,0-1-1,1 0 1,0 0-1,1 0 1,0-1-1,0 1 1,1-2-1,10 11 1,-15-17-26,-1 1 1,1-1 0,0 0 0,0 1 0,0-1-1,0 0 1,0 0 0,0 0 0,0 0 0,0-1-1,0 1 1,0-1 0,1 1 0,-1-1 0,0 0 0,0 1-1,1-1 1,-1 0 0,0-1 0,0 1 0,1 0-1,-1-1 1,0 1 0,0-1 0,0 0 0,0 1-1,1-1 1,-1 0 0,3-2 0,0-1-1,-1 0 0,1 0 0,-1-1 1,0 1-1,0-1 0,0 0 0,-1 0 0,0 0 1,0 0-1,3-6 0,5-17 10,0-1-1,-3 0 1,0-1-1,-2 0 1,0 0 0,-3 0-1,0 0 1,-3-46-1,-3 57 43,3 19-53,0 0-1,0 0 1,0 0 0,0 0 0,0 0 0,0 0 0,-1 0-1,1 0 1,0 0 0,0 0 0,0 0 0,0 0-1,0 0 1,0 0 0,-1 0 0,1 0 0,0 0-1,0 0 1,0 0 0,0 0 0,0 0 0,0 0 0,0 1-1,-1-1 1,1 0 0,0 0 0,0 0 0,0 0-1,0 0 1,0 0 0,0 0 0,0 0 0,0 0 0,0 1-1,0-1 1,0 0 0,-1 0 0,1 0 0,0 0-1,0 0 1,0 0 0,0 1 0,0-1 0,0 0-1,0 0 1,0 0 0,0 0 0,0 0 0,0 0 0,0 1-1,0-1 1,0 0 0,1 0 0,-1 0 0,0 0-1,-5 36 170,6-8-14,0 0 0,12 53 0,-11-67-112,2-1 0,0 0 1,0 0-1,2-1 1,-1 1-1,1-1 0,1 0 1,10 13-1,-15-23-35,0 1-1,0-1 1,1 1 0,-1-1-1,1 0 1,0 0 0,0 0 0,0 0-1,0 0 1,0 0 0,0-1-1,0 0 1,1 0 0,-1 0-1,0 0 1,7 1 0,-5-2-4,0 0 0,0 0 0,0-1 0,0 1 0,0-1-1,0 0 1,0-1 0,0 1 0,-1-1 0,9-4 0,-5 2-135,0-1-1,0 0 1,-1 0-1,0-1 1,0 0-1,0 0 0,-1-1 1,0 0-1,0 0 1,-1 0-1,0-1 1,8-14-1,-13 21 92,1 0 1,0 0-1,-1 0 0,0 0 0,1 0 0,-1 0 0,1 0 0,-1 0 0,0 0 1,0 0-1,0-1 0,0 1 0,0 0 0,0 0 0,0 0 0,0 0 0,0-1 1,0 1-1,-1 0 0,1 0 0,0 0 0,-1 0 0,1 0 0,-1 0 1,1 0-1,-1 0 0,0 0 0,1 0 0,-1 0 0,0 0 0,0 0 0,1 0 1,-1 1-1,0-1 0,0 0 0,0 1 0,0-1 0,0 0 0,0 1 0,0 0 1,0-1-1,0 1 0,-1-1 0,1 1 0,0 0 0,0 0 0,-2 0 1,-20-5-537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3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18916,'-13'-5'1664,"6"3"-1216,3 2-215,2 3 783,1 1-1080,1 1 192,1 0-96,-4 0-192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14923,'0'20'1150,"-1"-5"-655,1-1-1,0 0 0,1 1 0,1-1 0,0 0 0,6 18 0,-8-31-471,1 0 0,-1 0 0,1 0 0,0 0 0,-1 0 0,1 0 0,0 0 0,-1 0 0,1-1 0,0 1 0,0 0 0,0 0 0,0-1 0,0 1 0,0 0 0,0-1 0,0 1 0,0-1 0,0 1 0,0-1 0,0 0 0,0 1 1,1-1-1,-1 0 0,0 0 0,0 0 0,0 0 0,0 0 0,1 0 0,-1 0 0,0 0 0,0 0 0,0-1 0,0 1 0,0 0 0,0-1 0,0 1 0,1-1 0,-1 1 0,0-1 0,1 0 0,6-4-15,0 0 1,0 0 0,13-12-1,-18 15-14,46-41-183,-26 22-109,48-35 0,-70 55 285,0 1 1,0-1 0,0 0 0,0 1 0,1-1 0,-1 1 0,0-1-1,0 1 1,0-1 0,0 1 0,1 0 0,-1 0 0,0-1 0,0 1-1,1 0 1,-1 0 0,2 1 0,-2-1 17,-1 0 0,1 1 0,0-1 0,-1 0 0,1 1 0,-1-1 0,1 1 0,-1-1 0,1 1 0,-1-1 0,1 1-1,-1 0 1,0-1 0,1 1 0,-1-1 0,0 1 0,0 0 0,1-1 0,-1 1 0,0 0 0,0-1 0,0 2 0,1 6 110,-1 0-1,-1-1 1,1 1 0,-3 12-1,1-9-9,1-6-55,0 4 116,0 0 0,0 1 0,1-1 0,1 14 1,-1-22-149,0 0 0,0-1 0,0 1 0,0 0 0,1 0 0,-1 0 0,0 0 0,1 0 0,-1-1 0,0 1 0,1 0 0,-1 0 0,1-1 0,0 1 0,-1 0 0,1-1 1,-1 1-1,1 0 0,0-1 0,-1 1 0,1-1 0,1 1 0,0 0-8,-1-1 0,1 0 0,-1 0 0,1-1 0,-1 1 0,1 0 0,-1 0 0,0-1 0,1 1 0,-1-1 0,1 1 0,-1-1 0,0 0 0,1 1 0,-1-1 0,0 0 0,0 0 0,2-2 0,11-9-213,-1 0 0,0-2 0,-2 1 0,1-1 0,10-18 0,-9 13-775,30-34 0,-43 53 968,0 0 0,0 0 0,0 0 1,0 0-1,0 1 0,0-1 0,0 0 0,0 0 1,0 0-1,0 0 0,0 1 0,0-1 1,0 0-1,1 0 0,-1 0 0,0 0 0,0 0 1,0 0-1,0 1 0,0-1 0,0 0 1,0 0-1,0 0 0,0 0 0,0 0 0,1 0 1,-1 0-1,0 1 0,0-1 0,0 0 1,0 0-1,0 0 0,0 0 0,1 0 0,-1 0 1,0 0-1,0 0 0,0 0 0,0 0 1,0 0-1,1 0 0,-1 0 0,0 0 0,0 0 1,0 0-1,0 0 0,1 0 0,-1 0 1,0 0-1,0 0 0,0 0 0,0 0 0,0 0 1,0 0-1,1 0 0,-1-1 0,0 1 1,0 0-1,0 0 0,0 0 0,0 0 0,0 0 1,0 0-1,1 0 0,-1-1 0,0 1 1,0 0-1,-1 12 88,-3 13 271,0-8 21,2-1-1,0 1 0,0 0 1,3 27-1,-1-42-337,0-1 0,0 0 0,0 0 0,0 1 0,0-1 0,0 0 0,1 0-1,-1 1 1,1-1 0,-1 0 0,1 0 0,-1 0 0,1 0 0,-1 0 0,1 0 0,0 0-1,0 0 1,0 0 0,-1 0 0,1 0 0,0 0 0,0 0 0,0-1 0,0 1 0,2 1-1,-1-2-10,0 0 0,-1 0 0,1 0-1,0 0 1,0 0 0,-1-1-1,1 1 1,0 0 0,0-1 0,-1 1-1,1-1 1,-1 0 0,1 1-1,0-1 1,2-2 0,7-5-111,0-1 0,0 0 0,13-15 0,-20 21 11,31-38-616,-22 26 204,0 0 0,18-16 1,-30 31 475,-1-1 1,1 1-1,-1-1 1,1 1-1,-1 0 1,1-1-1,-1 1 1,1-1-1,-1 1 1,1 0-1,0-1 1,-1 1-1,1 0 1,0 0-1,-1 0 1,1-1-1,0 1 1,-1 0-1,1 0 1,0 0-1,-1 0 1,1 0-1,0 0 1,-1 0-1,1 0 1,0 0-1,0 1 1,0 0 33,0 0 0,-1-1 1,1 1-1,-1 0 0,1 0 1,-1 0-1,1 0 0,-1 0 0,0 0 1,1 0-1,-1 0 0,0 0 1,0 0-1,0 0 0,0 0 0,0 1 1,0 11 437,-1 0 0,-3 17 0,2-18-189,2-8-160,-2 7 158,0-1 1,2 1 0,-1 0 0,1 0 0,1 0-1,0-1 1,0 1 0,6 16 0,-7-26-257,0 0 0,0 0 0,1 0 1,-1 0-1,0-1 0,1 1 0,-1 0 0,1 0 0,-1 0 0,1-1 1,-1 1-1,1 0 0,-1-1 0,1 1 0,0 0 0,0-1 1,-1 1-1,1-1 0,0 1 0,0-1 0,-1 0 0,1 1 0,2 0 1,-2-2-38,0 1 1,0 0 0,0 0-1,-1-1 1,1 1 0,0 0-1,0-1 1,0 1 0,0-1-1,-1 1 1,1-1 0,0 1-1,0-1 1,-1 0 0,1 1-1,0-1 1,-1 0 0,2-1-1,1-3 63,0 0-1,0 0 0,0-1 0,-1 1 0,4-12 1,-3 3-21,0 1 1,0-29-1,-2 3-144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0 974 13475,'48'-12'441,"0"-3"0,-1-1 0,61-32 0,-52 24-122,585-270 768,-151 68-798,-344 160-250,259-120 22,-402 184-64,13-5-17,-1 0 0,-1-1 0,1-1 0,-1-1 1,18-15-1,-22 11-187,-13 10 119,-8 5 28,-9 5-13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3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10114,'3'0'422,"0"1"1,0-1-1,-1 0 0,1 0 1,0 0-1,0-1 0,0 1 1,4-2-1,1 1 171,8 1-152,0 1-1,0 0 0,32 6 0,-28-3-244,0-1 1,22 0-1,33-4 41,1-3 0,139-26 0,-182 25-161,0 0 0,0 2 0,58 3-1,100 21 9,-26 16-72,-18-3 40,-111-30-46,-1-1 0,38-2 0,19 1-17,199 0 16,-86-5-1,-122 8-1,95 19-1,15 1 5,-155-22-5,0-2-1,1-1 0,41-7 0,-61 4 5,196-22 12,-173 23-16,0 2-1,-1 1 0,50 8 1,135 23-9,-202-32 12,0 0 0,-1-1-1,1-1 1,-1-1 0,0-2 0,40-12 0,44-7 9,-66 17-18,-20 3 9,0 1-1,0 0 0,-1 2 1,1 0-1,32 3 1,-33 3 203,-18-4-182,1-1-1,-1 1 0,0 0 1,1-1-1,-1 0 0,0 0 1,1 1-1,-1-1 1,0-1-1,1 1 0,-1 0 1,0-1-1,0 1 0,1-1 1,-1 1-1,0-1 1,0 0-1,3-2 0,9-4-3,-1-1 0,0-1 0,0-1 0,20-19 0,-17 15 37,29-21 0,-40 32 125,15-12-858,-20 15 663,0 0-1,0 0 1,0 0-1,0 0 1,0 0 0,0 0-1,0 0 1,0 0 0,0 0-1,0 0 1,0 0-1,0-1 1,0 1 0,0 0-1,0 0 1,1 0-1,-1 0 1,0 0 0,0 0-1,0 0 1,0 0 0,0 0-1,0 0 1,0-1-1,0 1 1,0 0 0,0 0-1,0 0 1,0 0-1,0 0 1,0 0 0,0 0-1,0 0 1,-1 0 0,1 0-1,0-1 1,0 1-1,0 0 1,0 0 0,0 0-1,0 0 1,0 0-1,0 0 1,0 0 0,0 0-1,0 0 1,0 0-1,0 0 1,0 0 0,0 0-1,-1 0 1,1 0 0,0 0-1,0-1 1,0 1-1,0 0 1,0 0 0,0 0-1,0 0 1,-16 2-367,-1 1 108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4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8762,'16'3'730,"1"-1"0,0-1 0,0-1 1,31-3-1,-5 1-344,123-15 211,3-1-349,184-15-109,-155 9-118,59-6 0,223-14 29,-73 54-37,-41 0-2,-50 12-10,-1 25 16,19 2-3,371 8-6,225 30-6,166 9 20,122-75 2,-631-44-16,-1 1-87,67 61-81,-491-27 160,295-17 0,159-59 6,-449 43-8,340-50 84,-504 70-78,4-1 17,0 1 0,0 0 0,1 0 0,-1 1-1,0-1 1,0 2 0,1-1 0,-1 1 0,11 2 0,-17-2-15,-1-1 0,1 0-1,-1 1 1,1-1 0,-1 0 0,0 1 0,1-1 0,-1 1-1,1-1 1,-1 1 0,0-1 0,1 1 0,-1-1 0,0 1-1,0-1 1,1 1 0,-1-1 0,0 1 0,0 0-1,0-1 1,0 1 0,0-1 0,0 1 0,0 0 0,0-1-1,0 1 1,0-1 0,0 1 0,0 0 0,0-1 0,0 1-1,-1-1 1,1 1 0,0-1 0,0 1 0,-1-1-1,0 2 1,-15 21-103,12-18 101,-5 7-40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68 12451,'-18'5'861,"13"-4"-461,19-5-237,41-10-149,1 3-1,1 2 1,85-2-1,175 15-10,-123 1 24,520-25 256,-493 10-186,-98 6-60,1 6 0,-1 4-1,0 6 1,236 55 0,-294-49-224,111 27 1592,-136-37-992,0-2 1,57 2-1,-28-8 26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0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11642,'60'15'213,"0"-3"-1,1-3 0,1-2 0,119-2 0,156-18-178,124-2-26,468 25-23,-334-2 8,3233 61 80,-3627-63-94,589 11 29,-1-45-1579,-631 15 1265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14331,'3'27'984,"0"3"-936,8 6-40,2 4 40,4 2-40,4 0 0,-4-5-16,0-1-72,-6-6-112,-1-4-56,-7-9 200,-4-6-64,-6-6-16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11 300 13259,'-2'-5'155,"0"0"0,0 0 0,1 0 1,0 0-1,0-1 0,0 1 0,1 0 0,0-1 1,0 1-1,0-6 0,1 7-52,0 0 1,0 0-1,1 0 1,-1 1-1,1-1 0,0 0 1,0 1-1,0-1 1,0 1-1,0 0 0,1 0 1,0 0-1,-1 0 0,5-4 1,14-9 200,-1 1 0,2 0 0,43-21 0,-19 15-141,50-16 0,9 6-55,-93 28-104,0 0-1,1 2 0,-1-1 0,1 2 0,-1-1 0,19 3 0,-28-1 0,-1-1 0,0 1 0,1 0 0,-1-1 0,0 1 0,0 0 0,1 0 0,-1 0 1,0 1-1,0-1 0,0 1 0,0-1 0,-1 1 0,1-1 0,0 1 0,-1 0 0,1 0 0,-1 0 0,0 0 0,1 0 0,-1 0 0,0 0 0,0 0 0,0 1 0,-1-1 0,1 0 0,0 1 0,-1-1 0,0 0 0,1 1 0,-1-1 0,0 0 0,-1 5 0,1 6 33,-2 1 0,0-1-1,0 0 1,-7 20 0,-27 70 237,-4 15-6,39-117-279,0 1 0,1-1 0,-1 0 0,1 1 0,-1-1 0,1 1 0,0-1 0,0 1 0,0-1 0,0 0 0,0 1 0,0-1 0,0 1 0,0-1 0,0 1 0,1-1 0,-1 0 0,0 1 0,1-1 0,0 0 0,-1 1 0,1-1 0,0 0 0,-1 0 0,1 1 0,0-1 0,1 1 0,2 0-57,-1-1 1,1 0 0,-1 0 0,1 0-1,0 0 1,-1 0 0,1-1 0,0 0-1,4 0 1,-8 0 68,8 1-86,0-1 0,0 2 0,-1-1 0,1 1 0,-1 0 0,1 0 0,-1 1 0,0 0 0,0 1 0,0 0 0,0 0 0,12 9 0,-15-9 105,0 0-1,-1 0 1,1 0 0,-1 0 0,1 1 0,-1-1 0,-1 1 0,1 0 0,-1 0 0,0 0 0,0 0-1,0 0 1,-1 0 0,1 1 0,-1-1 0,-1 1 0,1-1 0,-1 1 0,0 5 0,-2 4 192,0-1 1,-1 0 0,-1 0-1,0 0 1,-1-1 0,-1 0-1,0 1 1,0-2 0,-1 1-1,-1-1 1,0 0 0,-1-1-1,0 0 1,-1 0 0,0-1-1,0 0 1,-18 12 0,24-19-185,-1 0 1,1-1 0,-1 0-1,1 1 1,-1-1-1,0-1 1,1 1-1,-1-1 1,0 0 0,0 0-1,0 0 1,0-1-1,-8 0 1,11 0-30,0 0 1,0-1 0,0 1-1,-1-1 1,1 0-1,0 1 1,0-1-1,1 0 1,-1 0 0,0 0-1,0 0 1,0-1-1,1 1 1,-1 0-1,1-1 1,-1 1 0,1-1-1,-1 0 1,1 1-1,0-1 1,0 0-1,0 0 1,0 0 0,0 0-1,0 0 1,0 0-1,1 0 1,-1 0-1,1 0 1,0 0 0,-1 0-1,1 0 1,0-4-1,0 2 2,0 0 0,1 0 0,-1 0-1,1 0 1,0 0 0,0 0 0,0 0-1,1 1 1,-1-1 0,1 0 0,4-6 0,14-15-176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14715,'30'17'1368,"-10"16"-871,-5 3-169,-4 5 688,5 4-424,0-1-104,-2-4-88,2-8-376,0-7-144,-1-16-456,0-8-56,-5-12 456,-2-8-160,-8-16-96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15187,'0'-9'1641,"0"8"-1113,-1 1-240,1 2 1024,2 6-688,3 2-152,2 3-296,-1-1-248,-2 0-848,-3 2 848,-2-8-120,-5-5-136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14419,'21'21'1152,"3"4"-936,3 18-16,3 6 265,7 16-89,-2 9 16,-1 16 16,-4 5-40,-1-2-32,-3-3-64,-5-11-88,-2-4-32,-5-16-192,-1-12-160,-6-24-360,-5-20 488,2 1-96,-5-18-48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15339,'-4'10'1777,"2"5"-1217,1-4-272,0 1 1736,1-1-2248,1 1 384,0-1-208,4-1-72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96 396 14427,'-6'4'93,"-1"1"1,1-1-1,0 1 0,0 0 1,0 0-1,1 1 0,0 0 1,0 0-1,0 0 0,1 0 1,0 1-1,0 0 0,1 0 1,-1 0-1,2 0 0,-1 0 1,1 1-1,-3 13 0,2-3 32,1-1-1,0 1 1,2 0-1,0 0 0,0 0 1,2 0-1,4 19 1,-5-30-54,1-1 1,0 1 0,0 0 0,1-1-1,0 1 1,0-1 0,8 11-1,-10-16-53,0 1 0,-1-1 0,1 0-1,0 0 1,1 0 0,-1 0-1,0 0 1,0 0 0,0 0 0,1 0-1,-1 0 1,0 0 0,1-1-1,-1 1 1,0-1 0,1 1 0,-1-1-1,1 1 1,-1-1 0,1 0 0,-1 0-1,1 0 1,-1 0 0,1 0-1,0 0 1,-1 0 0,1 0 0,-1 0-1,1-1 1,-1 1 0,1-1-1,-1 1 1,0-1 0,1 0 0,-1 1-1,0-1 1,1 0 0,-1 0-1,0 0 1,2-2 0,4-3 33,-1 0 0,0-1 0,-1 1-1,1-1 1,-1-1 0,8-14 0,19-54 136,-28 64-150,13-40 4,-2 0 0,-3 0 1,-2-2-1,-2 1 0,-2-1 0,-3-82 0,-3 122-50,-4-60-36,4 70 38,-1-1 0,0 1 0,0-1 1,0 1-1,0-1 0,-1 1 0,0 0 0,0-1 1,0 1-1,0 0 0,-1 0 0,-3-4 0,6 8 6,-1-1 0,1 1-1,0-1 1,-1 1-1,1 0 1,-1-1-1,1 1 1,-1 0 0,1 0-1,-1 0 1,0-1-1,1 1 1,-1 0-1,1 0 1,-1 0 0,1 0-1,-1 0 1,0 0-1,1 0 1,-1 0 0,1 0-1,-1 0 1,1 0-1,-1 0 1,1 0-1,-1 0 1,0 1 0,1-1-1,-1 0 1,1 0-1,-1 1 1,1-1-1,-1 0 1,1 1 0,-2 1-1,0-1 1,1 1 0,-1-1-1,1 1 1,0 0 0,-1-1 0,1 1-1,0 0 1,-1 2 0,-4 13 24,0-1 0,2 1 0,0 0 1,0 0-1,0 20 0,-2 91 160,6-122-172,0 21 59,0-1 1,6 30 0,-6-50-58,1 0 0,0-1 0,1 1 0,-1-1 1,1 0-1,0 1 0,0-1 0,1 0 1,0 0-1,0 0 0,0-1 0,0 1 0,1-1 1,-1 0-1,1 1 0,6 4 0,-7-8-21,0 1 0,0-1 0,0 0 1,0 0-1,1 0 0,-1 0 0,0 0 0,0-1 0,1 1 0,-1-1 0,0 0 0,1 0 0,-1 0 0,0-1 0,1 1 0,-1-1 1,0 1-1,0-1 0,1 0 0,-1-1 0,0 1 0,0 0 0,4-4 0,4-1-52,-1-1-1,-1 0 1,1 0 0,-1-1-1,10-11 1,-5 3-101,0-1 0,-1 0 0,0-1-1,-2-1 1,0 0 0,16-40 0,-23 42 51,-4 17 111,0 0 1,0 0-1,0 0 1,0 0 0,0 0-1,0 0 1,0 0-1,0-1 1,-1 1-1,1 0 1,0 0-1,0 0 1,0 0-1,0 0 1,0 0-1,0 0 1,0 0-1,0 0 1,0 0 0,0 0-1,-1 0 1,1 0-1,0-1 1,0 1-1,0 0 1,0 0-1,0 0 1,0 0-1,0 0 1,0 0-1,-1 0 1,1 0 0,0 0-1,0 0 1,0 0-1,0 0 1,0 0-1,0 1 1,0-1-1,-1 0 1,1 0-1,0 0 1,0 0-1,0 0 1,0 0 0,0 0-1,0 0 1,0 0-1,0 0 1,0 0-1,0 0 1,-1 0-1,1 1 1,0-1-1,0 0 1,0 0-1,-17 22 351,13-14-212,1 1-1,0 0 1,0-1-1,0 1 0,1 0 1,-1 17-1,2-24-100,1 1 1,0-1-1,0 0 0,1 1 0,-1-1 0,0 1 0,1-1 0,-1 0 0,1 1 0,0-1 0,0 0 1,0 0-1,2 4 0,-2-5-18,0 0 0,1 0 0,-1 0 0,0 0 0,0 0 0,1 0 0,-1 0 1,1 0-1,-1-1 0,1 1 0,-1-1 0,1 1 0,-1-1 0,1 1 0,-1-1 0,1 0 0,-1 0 1,1 0-1,0 0 0,-1 0 0,1 0 0,-1 0 0,3-1 0,8-2-27,0 0 0,0-1 0,0 0 0,-1-1 0,1 0 0,-1-1 0,0 0 0,12-10 0,81-69-583,-93 76 517,11-12-95,-12 12 47,0 0 1,0 0 0,0 1 0,1 0 0,0 1 0,15-7 0,-26 13 114,1 1 1,-1 0-1,1 0 1,0-1-1,-1 1 1,1 0 0,-1 0-1,1 0 1,0 0-1,-1 0 1,1 0-1,0 0 1,-1 0 0,1 0-1,0 0 1,-1 0-1,1 0 1,-1 0-1,1 1 1,0-1-1,-1 0 1,1 0 0,-1 1-1,1-1 1,0 0-1,-1 1 1,1-1-1,-1 1 1,1-1-1,-1 0 1,0 1 0,1-1-1,-1 1 1,1 0-1,-1-1 1,0 1-1,0-1 1,1 1-1,-1-1 1,0 1 0,0 0-1,0-1 1,1 2-1,0 30 140,-1-28-101,-4 55 378,-1 29 183,5-76-480,0-1 0,1 0 1,1 0-1,-1 0 1,6 16-1,-6-25-101,0 1-1,0-1 1,1 1 0,-1-1-1,0 0 1,1 0 0,-1 0-1,1 1 1,0-1 0,0-1-1,0 1 1,0 0 0,0 0-1,0-1 1,0 1 0,0-1-1,1 0 1,-1 0 0,1 0-1,-1 0 1,1 0 0,-1 0-1,1 0 1,-1-1 0,1 0-1,0 1 1,-1-1 0,1 0-1,4-1 1,7 0-85,-1-1-1,0 0 0,0-2 1,20-6-1,-22 6-1,5-1-21,10-4-145,0 1 0,1 1 0,45-5 0,-64 11 196,-1 1 0,0 0 0,0 0 0,0 1 0,0-1-1,0 2 1,0-1 0,0 1 0,0 0 0,0 0 0,0 1 0,-1 0 0,0 0 0,1 1 0,-1 0 0,0 0 0,-1 0 0,1 0 0,6 8 0,-4-3 54,-1 1 0,0 0 0,-1 0 1,0 1-1,0 0 0,-1 0 1,-1 0-1,0 0 0,0 1 0,2 15 1,1 17 260,2 65 1,-5-59-89,-3-28-63,3 15 20,-2 1 1,-4 45-1,1-74-114,0 1-1,0-1 1,-1 0-1,-1 0 1,1 0-1,-1 0 1,-1 0-1,1-1 1,-1 0-1,-1 1 1,0-2-1,0 1 1,0 0-1,-10 9 1,12-15-2,1 1-1,-1-1 1,0 1-1,0-1 1,0 0-1,0 0 1,0 0-1,0-1 1,0 1-1,-1-1 1,1 0 0,-1 0-1,1 0 1,-1 0-1,1-1 1,-1 1-1,0-1 1,1 0-1,-1 0 1,0 0-1,1 0 1,-1-1-1,1 0 1,-1 1 0,0-1-1,1-1 1,0 1-1,-1 0 1,1-1-1,0 0 1,-6-4-1,1 0 18,0 0 0,1-1-1,0 0 1,0-1 0,0 1 0,1-1-1,0-1 1,1 1 0,0-1 0,-6-14-1,2-1-45,1 0 0,1 0 0,2-1 0,0 0 0,1 0 0,2-1 0,1 1 0,0-1 0,2 1 0,8-49 0,-4 45-108,2 0-1,1 1 1,1 0 0,1 0 0,1 1 0,2 1 0,0 0 0,2 1 0,23-30 0,-29 43 63,2 1 0,-1 0 0,1 0 0,1 1-1,0 1 1,0 0 0,1 1 0,14-8 0,35-8-155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0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16339,'15'-6'1281,"5"-3"-1137,9-6-80,11-4 576,10-7-832,2-1-152,-3-3-232,-6-2 480,-9 8-96,-8 1-80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14995,'12'-9'211,"1"0"-1,0 1 1,1 0-1,-1 1 0,1 0 1,1 1-1,-1 1 1,26-6-1,-29 8-203,1 1 0,-1 1 0,1 0 0,-1 0 0,1 1 1,0 0-1,-1 1 0,1 1 0,-1 0 0,1 0 0,-1 1 0,12 5 0,-17-6 11,0 1-1,-1 0 1,1 1 0,-1-1 0,0 1-1,1 0 1,-2 0 0,1 0 0,0 1-1,-1 0 1,0 0 0,0 0 0,5 10 0,-5-8 41,-1 1 0,0 0 1,0 0-1,-1 0 1,0 1-1,0-1 1,-1 1-1,0-1 1,-1 12-1,-1 0 29,-1-1-1,-1 0 1,0 1-1,-2-1 1,0-1-1,-1 1 1,-1-1-1,-12 23 1,6-19-64,1-9-72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 16075,'-2'-1'48,"1"1"0,0-1-1,0 1 1,0-1 0,-1 1 0,1 0-1,0-1 1,-1 1 0,1 0-1,0 0 1,0 0 0,-1 0-1,1 0 1,0 1 0,-1-1-1,1 0 1,0 0 0,0 1-1,-1-1 1,1 1 0,0-1 0,0 1-1,0 0 1,0-1 0,0 1-1,0 0 1,0 0 0,0 0-1,-1 1 1,-27 28 202,18-17-190,1 1 0,1-1 0,0 1-1,1 1 1,1 0 0,0 0 0,1 0 0,0 1 0,2 0 0,0 0 0,-4 26 0,8-40-60,0 0 0,0-1 1,0 1-1,0 0 1,0 0-1,0-1 0,0 1 1,1 0-1,-1 0 1,1-1-1,-1 1 1,1 0-1,-1-1 0,1 1 1,0-1-1,0 1 1,0-1-1,0 1 0,0-1 1,0 0-1,2 2 1,0-1-6,0-1 1,0 1-1,0-1 0,0 1 1,1-1-1,-1 0 1,0 0-1,1-1 0,-1 1 1,4-1-1,53 5-74,-33-4 56,36 7 0,-55-7 24,-1 1 0,0 0 0,0 0 0,0 0 0,-1 1 0,1 0 0,0 1-1,-1 0 1,11 7 0,-15-8 22,1-1 0,-1 1 0,0 0 1,0 0-1,0 0 0,0 0 0,0 0 0,-1 0 0,1 0 0,-1 0 0,0 1 0,0-1 0,0 1 0,0-1 0,-1 0 0,1 1 0,-1-1 0,0 1 1,0 0-1,0-1 0,-1 1 0,1-1 0,-1 1 0,0-1 0,0 0 0,0 1 0,-3 5 0,-1 3 120,-1 1 0,-1-1 0,0 0 0,-1-1 0,-15 18 1,20-25-111,-9 10 133,0-1 1,-19 16 0,29-27-198,0 0 1,-1 0-1,1 0 1,-1 0-1,1-1 0,-1 1 1,0-1-1,0 1 1,0-1-1,0 0 1,0 0-1,0 0 1,0-1-1,0 1 1,0-1-1,0 0 1,0 0-1,0 0 0,-1 0 1,1 0-1,-4-1 1,6 0 14,-1 0 0,1 0-1,-1 0 1,1 0 0,0-1 0,0 1 0,-1 0-1,1-1 1,0 1 0,0-1 0,0 1 0,0-1 0,1 0-1,-1 1 1,0-1 0,1 0 0,-1 1 0,1-1 0,0 0-1,-1 0 1,1 1 0,0-4 0,-1-26-235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16187,'-5'17'372,"1"-1"-1,0 1 0,2 0 0,0 0 0,0 0 0,2 0 1,0 0-1,3 19 0,1-1-138,3-1-1,19 66 1,-18-75-201,2 1 0,0-1 1,2-1-1,0 0 1,2 0-1,1-1 0,0-1 1,2-1-1,36 37 1,-150-162-311,4 1 241,97 106-59,0 0-1,1 0 1,-1-1 0,1 1-1,-1-1 1,1 0 0,0-1-1,0 1 1,0-1 0,0 0-1,0 0 1,7 0 0,-5 0-122,1-1 1,0 0-1,-1 0 1,1 0-1,0-1 1,-1-1-1,1 1 1,12-5-1,-12 2-59,1-1 1,-1 1-1,-1-2 0,1 1 1,-1-1-1,0 0 0,0 0 1,0-1-1,-1 0 0,7-9 1,-8 9 181,-1 0 1,0 1-1,0-2 0,0 1 1,-1 0-1,0-1 1,-1 1-1,1-1 0,-2 0 1,1 0-1,1-16 1,-3 23 123,0 0 0,0-1 0,0 1 0,0 0 0,0 0 0,-1-1 0,1 1 0,0 0 0,0-1 0,-1 1 0,1 0 0,-1 0 0,1 0 0,-1-1 0,0 1 0,1 0 0,-1 0 0,0 0 0,0 0 0,0 0 0,0 0 0,0 0 0,0 1 0,0-1 0,-1-1 0,1 2 23,0 0 0,0 0 0,0 0 0,0 0 1,0 0-1,0 0 0,0 0 0,0 0 0,0 1 0,0-1 1,-1 0-1,2 1 0,-1-1 0,0 1 0,0-1 0,0 1 1,0-1-1,0 1 0,0 0 0,0-1 0,1 1 0,-1 0 1,0 0-1,0-1 0,1 1 0,-1 0 0,1 0 0,-1 0 1,1 0-1,-1 2 0,-4 7 110,0 1 1,1 0-1,1 0 1,0 1-1,1-1 1,0 1-1,0-1 1,1 1-1,1 0 1,0-1-1,1 1 1,0 0-1,0-1 1,2 1-1,-1-1 1,1 0-1,1 1 1,7 14-1,-11-24-153,1-1 0,0 1 0,0 0 0,0 0 0,1-1 0,-1 1 0,0 0 0,0-1 0,1 1 0,-1-1 0,1 0 0,0 0 0,-1 1 0,1-1 0,0 0 0,0 0 0,0 0 0,-1-1 0,1 1-1,0 0 1,0-1 0,0 1 0,0-1 0,0 0 0,0 0 0,0 0 0,0 0 0,0 0 0,1 0 0,-1 0 0,0-1 0,0 1 0,0 0 0,-1-1 0,1 0 0,0 0 0,0 1 0,0-1 0,0 0 0,-1-1 0,1 1 0,2-2 0,3-3-2,1 0 0,0-1 1,-1 0-1,-1 0 0,1-1 1,-1 0-1,6-10 0,-2 0 26,0-1 0,-1 0 0,-1 0 0,-1-1 0,-1 0-1,0 0 1,-2 0 0,0-1 0,-1 0 0,0-26 0,-3 45-20,0 1 0,0 0-1,0 0 1,0 0 0,0-1 0,-1 1 0,1 0 0,0 0 0,0 0 0,-1 0 0,1-1 0,-1 1-1,1 0 1,-1 0 0,-1-2 0,2 3-5,-1 0 0,1 0 0,0 0 0,-1 0 0,1 0 0,-1 0 0,1 0 0,0 1 0,-1-1 0,1 0 0,0 0 0,-1 0 0,1 0 0,0 0 0,-1 1 0,1-1 0,0 0 0,-1 0 0,1 0 0,0 1 1,-1-1-1,1 0 0,0 1 0,0-1 0,0 0 0,-1 1 0,1-1 0,0 0 0,0 1 0,0-1 0,-3 5 48,1-1 1,-1 0 0,1 1 0,1-1-1,-1 1 1,-1 7 0,1 8 90,0 0-1,2 0 1,2 25-1,-1-34-105,0 1-1,1-1 1,1 1-1,0-1 0,0 0 1,1 0-1,6 11 0,-10-20-57,1-1 0,0 1-1,0-1 1,-1 0-1,1 1 1,0-1 0,0 0-1,0 0 1,0 1 0,1-1-1,-1 0 1,0 0-1,0 0 1,1 0 0,-1-1-1,1 1 1,-1 0-1,0-1 1,1 1 0,-1 0-1,1-1 1,0 0-1,-1 1 1,1-1 0,-1 0-1,1 0 1,0 0-1,-1 0 1,1 0 0,-1 0-1,1 0 1,0-1-1,-1 1 1,1-1 0,-1 1-1,1-1 1,-1 1-1,1-1 1,-1 0 0,0 0-1,1 0 1,-1 0-1,0 0 1,0 0 0,2-2-1,5-5-49,0-1 0,-1 0 1,0-1-1,0 0 0,5-12 0,14-25-176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9 648 14515,'0'6'465,"0"-4"-354,0 1 1,-1-1-1,1 0 1,0 1-1,-1-1 1,1 1 0,-1-1-1,0 0 1,1 0-1,-1 1 1,-2 2-1,2 19 73,1-23-176,3 45 438,-3-43-408,0-1 0,1 1 0,-1-1 0,1 1 0,0-1 0,-1 1 0,1-1 0,0 0 0,0 0 0,1 1 0,-1-1 0,0 0 0,1 0 0,-1 0 0,4 3 0,-4-5-25,0 1 1,-1-1-1,1 0 1,0 0-1,0 1 1,-1-1-1,1 0 0,0 0 1,0 0-1,0 0 1,-1 0-1,1 0 1,0 0-1,0 0 1,-1 0-1,1-1 1,0 1-1,0 0 1,0 0-1,-1-1 1,1 1-1,0-1 0,-1 1 1,1 0-1,0-1 1,-1 1-1,1-1 1,-1 1-1,1-1 1,-1 0-1,1 1 1,0-2-1,15-22 124,-15 23-134,7-17-14,0 0 0,-1-1 0,-1 0 0,-1 0 0,0-1 0,-2 1 0,0-1 0,0-23 0,-4 12-64,1 29 73,0 1 0,0 0 0,0 0 0,0 0 0,-1 0 0,1 0-1,0 0 1,0 0 0,-1 0 0,1 0 0,-1 1 0,1-1 0,0 0 0,-1 0 0,0 0 0,1 0 0,-1 0 0,0 1-1,1-1 1,-1 0 0,0 1 0,0-1 0,0 0 0,1 1 0,-3-1 0,2 1 5,0 0-1,1 0 1,-1 0 0,0 0-1,0 1 1,1-1 0,-1 0-1,0 1 1,1-1 0,-1 0-1,0 1 1,1-1 0,-1 1 0,1-1-1,-1 1 1,1-1 0,-1 1-1,1-1 1,-1 1 0,1 0-1,-1-1 1,1 1 0,0 0 0,-1 0-1,1-1 1,0 1 0,0 0-1,-1-1 1,1 1 0,0 1-1,-5 26 116,4-10 0,1 0 0,2 26-1,-2-40-87,1 1-1,-1 0 0,1-1 0,0 1 1,1-1-1,-1 1 0,1-1 0,0 0 1,0 1-1,0-1 0,1 0 1,-1 0-1,1 0 0,5 5 0,-7-8-21,0-1 1,0 1-1,-1 0 0,1-1 0,0 1 0,0-1 0,0 1 0,0-1 0,0 0 0,0 1 0,0-1 1,1 0-1,-1 0 0,0 0 0,0 0 0,0 0 0,0 0 0,0 0 0,0 0 0,0 0 0,0 0 1,2-1-1,-1 0 1,1 0 0,-1 0 1,0-1-1,1 1 1,-1-1-1,0 1 0,0-1 1,0 0-1,2-2 0,3-5 10,0-1 0,0 0 0,6-12 0,-13 21-17,14-27 16,-1 0 1,-2 0-1,-1-2 0,-1 1 1,9-56-1,-12 38 3,-2 0 1,-2 0-1,-4-52 1,1 87 5,0-1 0,-1 1 0,0-1 0,-7-20 0,9 32-23,-1 0 1,1 0-1,0 0 1,-1 0 0,1 0-1,-1 1 1,1-1 0,-1 0-1,0 0 1,1 0-1,-1 1 1,0-1 0,0 0-1,1 1 1,-2-2 0,1 2-3,1 0 1,0 0-1,-1 0 1,1 0-1,0 0 1,-1 0-1,1 0 1,0 0-1,-1 0 1,1 0 0,0 0-1,-1 0 1,1 1-1,0-1 1,0 0-1,-1 0 1,1 0-1,0 0 1,-1 0-1,1 1 1,0-1-1,0 0 1,-1 0 0,1 1-1,0-1 1,0 0-1,-1 0 1,1 1-1,-2 1 10,1 1 0,0 0 0,-1-1 0,1 1 0,0 0 0,0-1 1,0 6-1,-4 21 94,1-1 0,2 1 0,1 0 1,1 0-1,1 0 0,9 45 1,-6-57-75,0 0-1,1-1 1,0 0 0,2 0 0,0 0 0,0-1 0,2 0 0,0 0 0,0-1 0,2 0 0,0-1 0,17 17-1,-21-24-30,1 3-4,1-2-1,-1 1 1,2-1-1,-1 0 1,1-1-1,10 6 0,-20-12 4,0 0 0,1 0 0,-1 0 0,0 0 0,0 0 0,0 0 0,0 0 0,0 0 0,0 0 0,0 0 0,0 0 0,0 0 0,0 0 0,0 0 0,0 0 0,1 0 0,-1 0 0,0 0 0,0 0 0,0 0 0,0 0 0,0 0 0,0 0 0,0 0 0,0 0 0,0 0 0,0 0 0,0 0 0,1 0 0,-1 0 0,0 0 0,0 0 0,0 0 0,0 0 0,0 0 0,0 0 0,0 0 0,0 0 0,0 0 0,0 0 0,0 0 0,0-1 0,0 1 0,0 0 0,0 0 0,0 0 0,1 0 0,-1 0 0,0 0 0,0 0 0,0 0 0,0 0 0,0 0 0,0 0 0,0-1 0,0 1 0,0 0 0,0 0 0,0 0 0,0 0 0,0 0 0,0 0 0,-4-8 7,-9-10 16,2 3-11,1 0 1,0-1-1,-10-21 1,17 29-15,-1 0 0,1-1 0,0 1 0,1-1 1,0 0-1,0 0 0,1 0 0,0-16 0,1 21-2,1 1 1,0-1-1,-1 1 0,1-1 0,0 1 1,1-1-1,-1 1 0,1 0 0,-1-1 1,1 1-1,0 0 0,0 0 0,1 0 0,-1 1 1,0-1-1,4-2 0,5-4-7,-1 1 0,25-14 0,-5 3 0,-10 5-13,-1-2 1,0 0-1,-1-1 0,-1 0 0,16-22 1,-25 29 10,-1 0 0,0-1 1,-1 0-1,0-1 1,0 1-1,-1-1 1,-1 0-1,0 0 0,0-1 1,-1 1-1,1-18 1,-4 28 8,0-1 0,0 1 1,0-1-1,0 1 0,0-1 1,-1 1-1,1-1 0,-2-4 1,1 7 2,1-1 1,0 0 0,-1 1 0,1-1-1,-1 0 1,1 1 0,0-1 0,-1 1-1,1-1 1,-1 0 0,0 1 0,1 0-1,-1-1 1,1 1 0,-1-1 0,0 1-1,1 0 1,-1-1 0,0 1 0,-1-1-1,0 2 3,0-1 0,0 0 0,0 1 0,0-1 0,0 1-1,0-1 1,0 1 0,0 0 0,0 0 0,0 0 0,1 0-1,-1 0 1,0 0 0,1 0 0,-1 1 0,1-1-1,-1 1 1,1-1 0,-1 1 0,-1 3 0,-8 10 25,1 0-1,0 1 1,2 1 0,-1-1 0,2 1 0,0 1 0,-5 22 0,7-18 26,0-1 0,2 1 1,0 0-1,2-1 0,1 43 1,1-55-50,0 0 1,1 0 0,0-1 0,0 1 0,1-1 0,0 1-1,0-1 1,1 0 0,8 13 0,-10-19-48,-1 1 0,1-1 0,0 0 0,0 0 0,1 0 0,-1 0 0,0 0 0,1 0 0,-1-1 1,1 1-1,-1-1 0,1 1 0,0-1 0,-1 0 0,1 0 0,0-1 0,0 1 0,0 0 0,0-1 0,0 0 0,0 1 0,0-1 1,0-1-1,0 1 0,0 0 0,0-1 0,-1 1 0,1-1 0,0 0 0,0 0 0,0 0 0,2-2 0,20-10-222,-1-3-106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11258,'13'0'953,"0"-2"-825,-5-6-184,2 4 552,-4-2-416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15819,'1'-2'138,"4"-24"1187,-2 21-734,0 18-65,3 51-117,2-1 0,4 0 1,26 84-1,-35-140-398,-1 1-1,0 0 1,1 0-1,0 0 1,0 0-1,1-1 1,0 1 0,0-1-1,0 0 1,1 0-1,11 11 1,-15-17-10,0-1 0,0 1-1,0 0 1,0-1 0,0 1 0,0-1-1,0 0 1,1 1 0,-1-1 0,0 0 0,0 1-1,0-1 1,0 0 0,0 0 0,0 0-1,1 0 1,-1 0 0,0 0 0,0-1 0,0 1-1,0 0 1,0 0 0,0-1 0,1 1 0,-1-1-1,0 1 1,0-1 0,0 0 0,-1 1-1,1-1 1,0 0 0,0 1 0,0-1 0,0 0-1,-1 0 1,1 0 0,0 0 0,-1 0-1,1 0 1,0-1 0,4-5-10,-1-1 0,1 0 0,5-16 0,28-97-83,-38 120 91,0 1 1,0 0-1,0-1 1,0 1-1,1 0 1,-1-1-1,0 1 0,0 0 1,0-1-1,0 1 1,0 0-1,1 0 0,-1-1 1,0 1-1,0 0 1,1-1-1,-1 1 1,0 0-1,0 0 0,1 0 1,-1-1-1,0 1 1,1 0-1,-1 0 1,0 0-1,0 0 0,1 0 1,-1 0-1,1-1 1,6 9 33,6 27 91,-9-20-81,-2-9-20,1 0 0,-1-1 1,1 1-1,1 0 0,-1-1 0,1 0 1,0 0-1,0 0 0,0 0 1,0-1-1,1 1 0,8 5 0,-10-8-12,1-1-1,0 1 1,0 0-1,0-1 1,0 0-1,0 0 0,1 0 1,-1-1-1,0 1 1,0-1-1,1 0 0,-1 0 1,0-1-1,0 1 1,0-1-1,1 0 0,-1 0 1,0 0-1,0-1 1,4-1-1,11-6 9,0-2 1,0 0-1,-2 0 0,23-20 1,23-14 10,-62 44-25,1 0 0,0-1 0,0 1 1,0 0-1,1 0 0,-1 0 0,0 1 0,0-1 0,1 0 1,-1 1-1,0-1 0,0 1 0,1 0 0,3 0 0,-5 0 1,0 1-1,1-1 0,-1 1 1,0 0-1,1-1 0,-1 1 0,0 0 1,0 0-1,1 0 0,-1 0 0,0 0 1,0 0-1,0 0 0,-1 0 0,1 1 1,0-1-1,0 0 0,0 0 1,-1 1-1,1-1 0,-1 0 0,1 1 1,-1-1-1,1 2 0,15 71 314,-4-18 4,-6-42-428,-1-21-352,-1-24-113,-4 28 629,3-20-275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17628,'8'5'1568,"2"-1"-1152,-7-3-248,0-1 1169,3 0-1474,-3-7 57,-3-4-104,-5-1-64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14691,'0'-1'86,"0"0"0,0 0 0,0 1-1,1-1 1,-1 0 0,0 0 0,0 0 0,-1 0-1,1 0 1,0 0 0,0 0 0,0 1 0,-1-1-1,1 0 1,0 0 0,-1 0 0,1 0 0,0 1-1,-1-1 1,1 0 0,-1 0 0,0 1 0,1-1-1,-1 0 1,0 1-20,0 0 0,0 0 0,0 1 0,0-1 0,1 0-1,-1 1 1,0-1 0,0 0 0,1 1 0,-1-1 0,0 1 0,1-1 0,-1 1-1,0-1 1,1 1 0,-1 0 0,1-1 0,-1 1 0,0 1 0,-27 43 1107,27-43-1111,-12 20 191,7-13-230,1 0 1,0 0 0,1 1 0,-1-1 0,2 1 0,-1 0-1,-1 12 1,5-21-27,0-1 0,0 1 0,0 0 0,0 0 0,1 0 0,-1-1 0,0 1 0,0 0 0,1 0 0,-1 0 0,0-1 0,1 1 0,-1 0 0,1-1 0,-1 1 0,1 0 0,-1-1 0,1 1 0,0-1 0,-1 1 0,1-1 0,0 1 0,-1-1-1,1 1 1,0-1 0,-1 0 0,1 1 0,0-1 0,0 0 0,0 0 0,-1 1 0,1-1 0,0 0 0,0 0 0,0 0 0,-1 0 0,1 0 0,0 0 0,1-1 0,43-2-106,-30 1 66,-1 1 13,41 0-60,-52 1 87,0 1 0,0-1 0,1 1 1,-1-1-1,0 1 0,0 0 0,0 0 0,0 0 0,0 1 0,0-1 0,0 1 1,-1-1-1,5 4 0,-6-3 14,0-1 1,0 1-1,0-1 0,0 1 1,0-1-1,-1 1 1,1-1-1,-1 1 0,1 0 1,-1-1-1,1 1 0,-1 0 1,0-1-1,0 1 1,0 0-1,0-1 0,0 1 1,0 0-1,0-1 1,-1 1-1,1 0 0,-1-1 1,1 1-1,-1 0 0,0-1 1,1 1-1,-1-1 1,0 1-1,0-1 0,0 0 1,0 1-1,-2 1 0,-2 3 55,0 0 0,-1 0 0,1 0 0,-1-1 0,-9 7 0,11-10-49,1 0 1,-1 0-1,0 0 1,1 0-1,-1 0 1,-7 1 0,10-2-37,0-1 0,0 0 0,0 0 0,0 0 0,0 0 0,0 0 0,0 0 1,0 0-1,0 0 0,0 0 0,0 0 0,0 0 0,0-1 0,0 1 0,0 0 1,0-1-1,0 1 0,0-1 0,0 1 0,1-1 0,-1 1 0,0-1 0,0 0 1,0 1-1,1-1 0,-1 0 0,0 0 0,1 0 0,-1 1 0,1-1 0,-1 0 1,1 0-1,-1-1 0,-2-7 10,1-1 1,1 1-1,-1-1 1,1 1-1,1-1 1,0 0-1,0 1 1,2-11-1,0-3-49,2-45-150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 15483,'-4'-2'206,"0"0"-1,0 1 1,-1 0-1,1 0 1,-1 0-1,1 1 1,0-1-1,-1 1 0,1 0 1,-1 1-1,1-1 1,-1 1-1,1-1 1,0 1-1,-1 1 1,1-1-1,0 0 1,-5 3-1,-9 5 371,0 0 0,-26 19 0,26-17-378,2 2 0,-1 0 0,2 0 0,0 2 0,-17 19 0,32-34-206,-1 1 0,1-1 0,-1 1 0,1-1 0,0 1 0,-1-1 0,1 1-1,0 0 1,-1-1 0,1 1 0,0-1 0,-1 1 0,1 0 0,0-1 0,0 1-1,0 0 1,0-1 0,0 1 0,0-1 0,0 1 0,0 0 0,0-1-1,0 1 1,0 0 0,0 0 0,1 0-9,-1-1 0,1 0-1,0 1 1,-1-1 0,1 0 0,-1 1-1,1-1 1,0 0 0,0 0 0,-1 0-1,1 0 1,0 1 0,-1-1 0,1 0 0,0 0-1,-1 0 1,1-1 0,0 1 0,0 0-1,37-10-818,21-12-516,-30 11 572,0 0 1,1 2-1,0 1 0,51-7 1,-77 14 769,-1 1 1,0 0 0,1 0-1,-1 0 1,1 1 0,-1-1-1,0 1 1,1 0 0,-1 0 0,0 0-1,0 0 1,1 0 0,-1 1-1,3 2 1,-4-3 65,-1 0 1,0 1-1,0-1 0,0 0 1,0 1-1,0-1 0,0 1 1,0-1-1,-1 1 1,1-1-1,-1 1 0,1-1 1,-1 1-1,1 0 0,-1-1 1,0 1-1,0 0 0,1-1 1,-1 1-1,-1 0 0,1-1 1,0 1-1,0 0 1,-1-1-1,1 1 0,-1 0 1,1-1-1,-1 1 0,-1 1 1,-3 9 397,-1-1 1,0 0 0,-1 0-1,0-1 1,-1 1-1,-13 13 1,5-9 174,0 0 1,-35 25-1,45-36-616,0-1 0,0 0 1,0 0-1,0 0 0,0-1 0,-1 0 0,-9 2 1,15-4-33,-1 1 0,1-1 1,-1 0-1,1 1 0,-1-1 0,1 0 1,-1 0-1,1-1 0,-1 1 1,1 0-1,-1 0 0,1-1 0,-1 1 1,1-1-1,-1 1 0,1-1 1,0 1-1,-1-1 0,1 0 0,0 0 1,-1 0-1,1 0 0,0 0 1,0 0-1,0 0 0,0 0 1,0 0-1,0 0 0,0-1 0,0 1 1,1 0-1,-1-1 0,0 1 1,1-1-1,-1 1 0,1-1 0,0 1 1,-1-3-1,2-20-266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10 453 17772,'-5'106'1782,"0"16"-999,6-103-656,0 1 0,1-1 0,1 0 0,7 22 0,-8-35-126,-1-1 0,2 1 0,-1-1 0,1 0 0,-1 0 0,1 0 0,1 0 0,-1 0 0,1-1 0,0 0 0,0 0 0,0 0 0,0 0 0,1 0 0,-1-1 0,1 0 0,0 0 0,7 3 0,-9-4-27,1-1-1,0 0 0,-1 0 0,1-1 0,0 1 0,0-1 0,0 1 0,0-1 0,-1 0 0,1-1 0,0 1 0,0-1 0,0 1 1,0-1-1,-1 0 0,1-1 0,-1 1 0,1-1 0,-1 1 0,1-1 0,-1 0 0,0-1 0,0 1 0,0 0 0,0-1 0,0 0 1,3-4-1,-2 4 30,-1-1 1,0 0-1,-1 0 1,1 0 0,-1 0-1,0 0 1,0-1-1,0 1 1,0-1 0,-1 1-1,0-1 1,0 1-1,0-1 1,0 0 0,-1 0-1,0 0 1,0 1-1,0-1 1,0 0 0,-1 0-1,0 1 1,-2-7-1,3 10 16,0 0 0,0 0 0,-1 1 0,1-1 0,0 0 0,-1 1 0,1-1 0,-1 0 0,1 1 0,-1-1 0,1 1 0,-1-1 0,0 1 0,1-1 0,-1 1 0,1-1 0,-1 1 0,-1-1 0,2 1-4,-1 0 1,1 0-1,0 0 1,-1 0-1,1 0 0,-1 0 1,1 0-1,0 0 1,-1 0-1,1 1 0,-1-1 1,1 0-1,0 0 1,-1 0-1,1 1 0,0-1 1,-1 0-1,1 0 1,0 1-1,0-1 1,-1 0-1,1 1 0,0-1 1,-1 1-1,0 1 25,0 0 0,0 0 1,0 0-1,0 0 0,0 0 0,1 0 0,-1 0 0,1 0 0,-1 0 0,1 0 0,0 3 0,0-2-32,0 0-1,0-1 1,0 1-1,1 0 1,-1-1-1,1 1 0,0 0 1,-1-1-1,1 1 1,0-1-1,1 1 1,-1-1-1,0 1 1,1-1-1,-1 0 1,1 0-1,0 0 1,0 0-1,0 0 0,0 0 1,0 0-1,0-1 1,0 1-1,4 1 1,-3-2-16,0 0 0,0 0 0,0-1 0,1 1 0,-1-1 0,0 0 0,0 0 0,0 0 0,0 0 0,0-1 0,0 1 0,0-1 0,0 0 0,0 0 0,0 0 0,0 0 0,0 0 0,-1-1 0,1 1 0,0-1 0,4-3 0,4-5-86,-1 1-1,-1-2 1,1 1 0,-2-1 0,11-16-1,-9 12-22,3 3-134,-13 12 248,0 0-1,0 0 0,0 0 0,1 0 0,-1 0 1,0 0-1,0 0 0,1 0 0,-1 0 0,0 0 0,0 0 1,0 0-1,0 0 0,1 1 0,-1-1 0,0 0 1,0 0-1,0 0 0,0 0 0,1 0 0,-1 1 1,0-1-1,0 0 0,0 0 0,0 0 0,0 0 0,0 1 1,1-1-1,-1 0 0,0 0 0,0 0 0,0 1 1,0-1-1,0 0 0,0 0 0,0 1 0,0-1 1,0 0-1,-1 34-66,0-22 103,3 42 83,-2-51-102,1 1 0,-1 0 0,1 0 0,0 0 0,0-1 0,1 1 0,-1-1 0,1 1 0,-1-1 0,1 1 0,4 5 0,-5-9-14,0 1-1,-1-1 0,1 1 1,-1-1-1,1 1 1,0-1-1,-1 0 1,1 1-1,0-1 0,-1 0 1,1 1-1,0-1 1,0 0-1,-1 0 1,1 0-1,0 1 0,0-1 1,-1 0-1,1 0 1,0 0-1,0-1 1,0 1-1,-1 0 0,1 0 1,0 0-1,0 0 1,-1-1-1,1 1 1,0 0-1,-1-1 0,1 1 1,0 0-1,-1-1 1,1 1-1,0-1 1,-1 1-1,1-2 0,22-25-265,-22 26 253,14-22-312,-2 0 0,0-1 0,-2-1 1,-1 1-1,0-2 0,8-39 0,-8 17-544,-3 1-1,4-87 0,-11 124 747,1 0 0,-1 1 0,-1-1 0,1 0 0,-2 0 0,1 1 0,-1-1 0,-1 1 0,0-1 0,-6-13 0,9 23 147,-1-1 0,1 0 0,-1 0 1,1 1-1,0-1 0,-1 0 1,1 0-1,-1 1 0,0-1 0,1 0 1,-1 1-1,1-1 0,-1 1 0,0-1 1,1 1-1,-1-1 0,0 1 0,0 0 1,0-1-1,1 1 0,-1 0 1,0-1-1,0 1 0,0 0 0,1 0 1,-3 0-1,2 0 4,0 1 0,0-1 0,1 1 0,-1 0 0,0-1 0,0 1 0,0 0 0,1 0 0,-1 0 0,0-1 0,1 1 0,-1 0 0,1 0 0,-1 0 1,1 0-1,-1 0 0,0 2 0,-2 5 225,1 1 1,0 0-1,-2 13 1,3-3-148,0 1 0,2 0 0,0-1 0,1 1 0,1-1 0,1 1 1,0-1-1,12 29 0,-8-27-378,1-1-1,1 0 1,1 0 0,0-1-1,2 0 1,0-1 0,20 21 0,-32-38 265,1 1 1,-1-1 0,1 1 0,0-1 0,-1 1-1,1-1 1,0 0 0,0 0 0,0 0 0,0 0-1,4 1 1,-6-2 22,1 0 0,-1 0 0,0 0 0,1 0 0,-1 0 0,1 0 0,-1 0 0,0 0 0,1 0 0,-1 0 0,0-1 0,1 1 0,-1 0 0,1 0 0,-1 0 0,0 0 0,1-1 0,-1 1 0,0 0 0,0 0 0,1-1 0,-1 1 0,0 0 0,1-1 0,2-16 513,-4-10 117,-2 1 0,-1 0 0,-12-41 0,-1-9-78,42 133-532,-21-49-38,0 0 0,0 0 1,1 0-1,0-1 0,0 1 1,1-1-1,0 0 0,0-1 0,10 9 1,-13-13 0,0 0 1,0 0-1,1 0 1,-1-1-1,1 1 1,-1-1-1,1 1 1,-1-1-1,1 0 1,0-1-1,0 1 1,-1-1-1,1 1 1,0-1-1,0 0 1,0-1-1,-1 1 1,1-1-1,0 1 1,0-1-1,-1 0 1,1-1-1,-1 1 1,7-4-1,-1 0-20,-1 0-1,0-1 0,0 0 1,-1-1-1,0 1 0,0-1 1,-1-1-1,0 1 0,0-1 1,5-9-1,-5 7-27,0 0 1,-1 0-1,0 0 1,-1-1 0,0 0-1,-1 0 1,0 0-1,1-13 1,-13 73 549,8 7-83,1-52-375,1 1 0,-1-1 0,1 0 0,0 1 0,0-1 0,1 0 0,-1 0 0,1 0 0,0 0 0,3 5 0,-4-8-36,0 0 1,-1 0 0,1 0-1,0 0 1,0-1-1,0 1 1,0 0 0,0-1-1,0 1 1,0-1-1,0 1 1,0-1 0,0 0-1,0 1 1,0-1-1,0 0 1,0 0-1,0 0 1,0 1 0,1-1-1,-1 0 1,0-1-1,0 1 1,0 0 0,0 0-1,0 0 1,0-1-1,0 1 1,0 0-1,0-1 1,0 1 0,0-1-1,0 0 1,0 1-1,2-2 1,2-2-37,1 0 1,-1 0-1,0-1 0,7-8 0,2-5-141,-1 0-1,-1-1 1,12-23-1,2-6-336,-25 47 498,-1 1 0,0-1 0,1 0 0,-1 1-1,1-1 1,-1 0 0,1 1 0,-1-1 0,1 0 0,-1 1 0,1-1 0,0 1 0,-1-1 0,1 1 0,0 0 0,-1-1 0,1 1 0,1-1 0,-2 1 14,0 0 0,1 1 0,-1-1 0,0 0 0,1 0 0,-1 0 0,0 1 1,1-1-1,-1 0 0,0 0 0,0 1 0,1-1 0,-1 0 0,0 1 0,0-1 0,1 0 0,-1 1 0,0-1 1,0 0-1,0 1 0,0-1 0,0 0 0,0 1 0,1-1 0,-1 0 0,0 1 0,3 37 567,-3-28-459,1 6 99,4 32 397,-5-45-551,1 1 1,0-1-1,0 0 1,0 0-1,0 0 0,0 0 1,1 0-1,-1 0 1,1 0-1,0 0 1,2 3-1,-3-6-48,-1 1 1,1-1-1,0 1 0,-1-1 1,1 0-1,-1 1 0,1-1 0,0 1 1,-1-1-1,1 0 0,0 0 1,-1 1-1,1-1 0,0 0 1,0 0-1,-1 0 0,1 0 0,0 0 1,0 0-1,-1 0 0,1 0 1,0 0-1,0 0 0,1-1 0,0 1-11,-1-1 0,1 0-1,0 0 1,0 0-1,-1 0 1,1-1-1,0 1 1,-1 0-1,2-3 1,3-3-138,0-1 0,10-17 0,-15 24 113,8-17-234,-1 1 0,0-1 1,-2-1-1,0 0 0,-1 0 0,-1 0 0,4-38 0,-6 21-346,-1-1-1,-2 1 1,-8-51-1,8 77 440,-1-1 1,0 0-1,-1 1 0,0-1 1,0 1-1,-1 0 0,-8-15 1,12 24 166,0 1 0,0 0 1,0 0-1,0 0 0,0-1 1,-1 1-1,1 0 0,0 0 1,0-1-1,0 1 0,0 0 1,-1 0-1,1 0 0,0 0 1,0-1-1,-1 1 0,1 0 1,0 0-1,0 0 1,-1 0-1,1 0 0,0 0 1,0 0-1,-1 0 0,1 0 1,0 0-1,0 0 0,-1 0 1,1 0-1,0 0 0,0 0 1,-1 0-1,1 0 0,0 0 1,-1 0-1,-5 9 240,2 14 186,4-23-426,-3 21 142,2 0 0,0 0 0,2 0 0,0 0 0,1 0 0,1-1 0,1 1 0,1-1 0,1 0 0,1 0 0,0 0 0,2-1 0,0-1 0,1 1 0,1-1 0,0-1 0,1 0 0,20 21 0,-31-37-150,0 0-1,0 0 1,-1 0-1,1-1 1,0 1-1,0 0 1,0 0-1,0-1 0,0 1 1,0 0-1,1-1 1,-1 1-1,0-1 1,0 1-1,2 0 1,-2-2 7,-1 1 0,0 0 0,1 0 1,-1 0-1,0-1 0,1 1 0,-1 0 0,0 0 1,1-1-1,-1 1 0,0 0 0,0 0 0,1-1 1,-1 1-1,0 0 0,0-1 0,0 1 0,1-1 1,-1 1-1,0 0 0,0-1 0,0 1 0,0-1 1,0 1-1,0 0 0,0-1 0,0 1 0,0-1 1,0 1-1,0-1 0,-5-43 82,3 37-71,-13-55 170,15 61-178,0 1 0,0 0 0,0 0 0,0 0 0,0 0 1,0 0-1,0 0 0,0-1 0,0 1 0,0 0 0,0 0 1,0 0-1,0 0 0,0 0 0,0-1 0,0 1 0,0 0 1,0 0-1,0 0 0,0 0 0,0 0 0,0-1 0,0 1 0,0 0 1,1 0-1,-1 0 0,0 0 0,0 0 0,0 0 0,0 0 1,0 0-1,0-1 0,0 1 0,0 0 0,1 0 0,-1 0 1,0 0-1,0 0 0,0 0 0,0 0 0,0 0 0,0 0 1,1 0-1,-1 0 0,0 0 0,0 0 0,0 0 0,0 0 1,0 0-1,1 0 0,-1 0 0,0 0 0,0 0 0,0 0 1,0 0-1,0 0 0,1 0 0,-1 0 0,0 0 0,0 0 0,0 0 1,0 0-1,0 0 0,0 1 0,0-1 0,1 0 0,-1 0 1,0 0-1,9 6 90,-4-1-50,7 7 85,1 0 0,1-1 0,0 0 0,21 12 0,-30-21-101,0 1 1,0-1 0,0 0-1,1-1 1,-1 1-1,0-1 1,1 0-1,-1-1 1,1 1 0,-1-1-1,1 0 1,-1 0-1,1-1 1,-1 1-1,1-1 1,-1-1-1,0 1 1,9-4 0,-7 2-19,0-1 1,0 0 0,0 0-1,-1-1 1,1 1 0,-1-2 0,0 1-1,0-1 1,-1 0 0,0 0 0,0 0-1,5-8 1,-4 4-26,-1 0 0,0 0 0,0 0 0,-1-1 0,-1 1 0,1-1 0,-2 0 0,2-12 0,-3 22 16,-1 1 1,0-1 0,0 0 0,0 1 0,0-1-1,1 0 1,-1 1 0,0-1 0,0 0 0,0 1 0,-1-1-1,1 0 1,0 0 0,0 1 0,0-1 0,0 0-1,-1 1 1,1-1 0,0 1 0,-1-1 0,1 0 0,0 1-1,-1-1 1,1 1 0,-1-2 0,0 3 9,1-1 1,-1 0-1,0 1 1,1-1-1,-1 1 1,1-1-1,-1 1 1,1-1-1,-1 0 1,1 1 0,-1 0-1,1-1 1,0 1-1,-1-1 1,1 1-1,0 0 1,-1-1-1,1 1 1,0-1-1,0 1 1,0 0-1,-1-1 1,1 1-1,0 0 1,0 1-1,-2 9 113,0 0 1,0 1-1,1-1 0,1 14 0,0-21-99,0 0 0,0-1 0,0 1 0,1-1 0,0 1 0,-1-1 0,1 1 0,0-1 0,1 1 0,-1-1 0,1 0 1,-1 1-1,1-1 0,0 0 0,0 0 0,1-1 0,3 5 0,-5-6-51,1 0-1,0 0 1,0 0 0,-1-1-1,1 1 1,0-1 0,0 1 0,0-1-1,0 0 1,0 1 0,0-1 0,0 0-1,0 0 1,0-1 0,-1 1-1,1 0 1,0-1 0,0 1 0,0-1-1,0 1 1,0-1 0,-1 0-1,1 0 1,0 0 0,-1 0 0,1 0-1,0 0 1,-1 0 0,0-1-1,3-1 1,2-3-247,0-1 0,0 1-1,0-1 1,-1 0 0,6-11-1,-5 6-145,-2 1-1,1-1 1,-2 0-1,1 0 1,-2 0 0,1-1-1,-2 1 1,0-1-1,0 1 1,-1-1-1,-1 1 1,0-1-1,-3-12 1,2 14 306,0 1 0,-1-1-1,0 1 1,-1-1 0,-1 1 0,1 0 0,-1 1 0,-1-1-1,-8-10 1,13 18 215,-1 0 0,1 0-1,-1 0 1,0 0 0,0 0 0,0 0 0,0 1-1,0-1 1,0 1 0,0 0 0,0-1 0,-1 1-1,1 0 1,0 0 0,-1 1 0,1-1 0,-1 0-1,1 1 1,-4-1 0,4 1 21,0 1 1,0-1 0,1 1-1,-1 0 1,0-1 0,1 1-1,-1 0 1,1 0-1,-1 0 1,1 0 0,-1 0-1,1 1 1,0-1 0,-1 0-1,1 1 1,0-1-1,0 0 1,0 1 0,0-1-1,0 1 1,0 0 0,1-1-1,-1 1 1,0 0-1,1 0 1,0-1 0,-1 3-1,-1 2-1,1-1 0,-1 1-1,1 0 1,0 0-1,1 0 1,-1 0 0,1 0-1,1 0 1,-1-1-1,1 1 1,0 0 0,2 8-1,-2-14-144,-1 1 0,0 0-1,1-1 1,-1 1-1,0 0 1,1-1 0,-1 1-1,1-1 1,-1 1 0,1-1-1,0 1 1,-1-1-1,1 1 1,-1-1 0,1 0-1,0 1 1,0-1 0,-1 0-1,1 1 1,0-1-1,-1 0 1,1 0 0,0 0-1,0 0 1,-1 0 0,2 0-1,0 0-6,0 0-1,0-1 0,0 1 1,1-1-1,-1 1 0,0-1 1,-1 0-1,5-2 0,12-10-317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15067,'1'10'643,"0"0"0,-1 0 1,1 1-1,-3 9 0,1-14-562,1 1 0,-1-1 0,1 0 0,0 1 0,1-1 1,0 0-1,0 1 0,0-1 0,1 0 0,-1 0 0,1 0 0,6 10 0,-7-14-75,1 0-1,0 0 1,0 0-1,0 0 0,0-1 1,0 1-1,1-1 0,-1 0 1,0 1-1,1-1 0,-1 0 1,1 0-1,-1-1 0,1 1 1,-1 0-1,1-1 0,-1 0 1,1 1-1,0-1 1,-1 0-1,1-1 0,0 1 1,-1 0-1,5-2 0,8 0 17,-1-2 0,27-9-1,94-51 8,-56 24-38,-78 39 27,1 0 1,0 0-1,0 0 0,0 0 0,-1 1 1,1-1-1,0 1 0,0-1 0,0 1 1,0 0-1,0-1 0,0 1 0,0 0 1,0 0-1,0 1 0,0-1 0,0 0 1,0 1-1,0-1 0,3 2 0,-3 0 52,1 0 0,-1 0 0,0 1 0,0-1 0,1 1 0,-1-1-1,-1 1 1,1 0 0,0 0 0,-1 0 0,2 4 0,-2-6-54,-1 0 0,1 0 0,-1 0-1,1 0 1,0 0 0,-1 0 0,1 0 0,0 0 0,0 0 0,0 0 0,0 0 0,0-1 0,0 1 0,0 0 0,0-1 0,0 1-1,0 0 1,0-1 0,0 0 0,0 1 0,0-1 0,1 0 0,-1 1 0,0-1 0,0 0 0,0 0 0,1 0 0,-1 0 0,0 0-1,0 0 1,0-1 0,1 1 0,-1 0 0,0 0 0,0-1 0,0 1 0,0-1 0,2-1 0,5-2-75,-1 0 1,1-1 0,-1 0-1,8-8 1,-14 12 46,47-44-683,51-63 1,-39 40 76,-57 65 595,24-22 54,-27 24-17,0 1-1,1-1 1,-1 1 0,1 0 0,-1 0 0,0-1 0,1 1 0,-1 0 0,1 0 0,-1-1-1,1 1 1,-1 0 0,1 0 0,-1 0 0,1 0 0,-1 0 0,1 0 0,-1 0-1,1 0 1,-1 0 0,1 0 0,-1 0 0,1 0 0,-1 0 0,1 0 0,-1 0 0,0 1-1,1-1 1,-1 0 0,1 0 0,-1 0 0,1 1 0,-1-1 0,0 0 0,1 1 0,-1-1-1,1 0 1,-1 1 0,0-1 0,1 0 0,-1 1 0,0-1 0,0 1 0,1-1-1,-1 1 1,0-1 0,0 1 0,0-1 0,0 1 0,0-1 0,1 1 0,-1-1 0,0 1-1,0-1 1,0 1 0,0-1 0,0 1 0,-1 0 0,0 45 885,0-40-786,0 0-1,1 1 1,0-1-1,0 0 1,0 0-1,1 0 1,-1 1-1,2-1 0,-1 0 1,3 7-1,-4-12-99,1 0 0,0 0 0,-1 1-1,1-1 1,0 0 0,0 0 0,0 0-1,-1 0 1,1 0 0,0-1 0,0 1-1,0 0 1,1 0 0,-1-1 0,0 1 0,0 0-1,0-1 1,0 1 0,1-1 0,-1 0-1,2 1 1,0-1-20,0 0 1,0 0-1,0 0 0,0 0 0,0-1 0,-1 1 1,1-1-1,0 0 0,4-1 0,5-4-116,0 0-1,0 0 0,14-12 1,-23 16 94,65-52-568,-47 36 382,0 2 0,1 0-1,24-13 1,-45 28 226,0 0-1,0 0 1,1 1 0,-1-1-1,0 1 1,0-1 0,0 1 0,1-1-1,-1 1 1,0 0 0,1-1-1,-1 1 1,0 0 0,1 0-1,-1 0 1,0 0 0,1 0-1,-1 1 1,0-1 0,0 0-1,1 1 1,-1-1 0,0 0-1,0 1 1,1 0 0,-1-1 0,2 2-1,-2 0 38,1 0 0,-1 0 0,0 0 0,0 0 0,0 0 0,0 1 0,0-1 0,0 0 0,0 0 0,-1 1 0,1-1 0,-1 0 0,0 1 0,0 3 0,-3 58 789,2-50-657,0 0 0,0 0 0,2 1-1,2 17 1,-3-31-189,0 0 0,0-1 1,0 1-1,1 0 0,-1 0 0,0-1 0,1 1 0,-1 0 0,0-1 0,1 1 0,-1-1 0,1 1 1,-1-1-1,1 1 0,-1 0 0,1-1 0,0 0 0,-1 1 0,1-1 0,-1 1 0,1-1 0,0 0 1,-1 1-1,1-1 0,0 0 0,0 0 0,-1 0 0,1 0 0,0 1 0,0-1 0,-1 0 0,1 0 1,0 0-1,0 0 0,-1-1 0,1 1 0,0 0 0,0 0 0,-1 0 0,1-1 0,0 1 0,-1 0 0,1-1 1,0 1-1,-1 0 0,1-1 0,0 0 0,34-23-869,-33 23 830,62-57-563,-34 25 205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34 419 12131,'-6'3'571,"-16"6"1818,22-8-2355,0-1 1,-1 0-1,1 0 0,0 0 0,0 0 0,0 0 0,-1 0 0,1 0 1,0 0-1,0 0 0,0 0 0,-1 0 0,1 0 0,0-1 1,0 1-1,0 0 0,0 0 0,-1 0 0,1 0 0,0 0 1,0 0-1,0 0 0,0 0 0,-1-1 0,1 1 0,0 0 1,0 0-1,0 0 0,0 0 0,0 0 0,0-1 0,-1 1 1,1 0-1,0 0 0,4-14 819,17-29-613,2 1 0,2 1 1,2 1-1,35-39 0,-53 68-207,1 0 0,0 1 0,1 1 0,13-11 0,-21 18-13,0 0 0,0 1 0,0-1 1,1 1-1,-1-1 0,1 1 0,-1 0 1,1 0-1,5 0 0,-7 0 1,0 1-1,0 0 1,0 1 0,0-1-1,0 0 1,0 1 0,0-1-1,0 1 1,0-1-1,0 1 1,0 0 0,-1 0-1,1 0 1,0 0 0,0 0-1,-1 1 1,1-1-1,1 2 1,18 20 300,-16-17-196,0 0-1,0 0 1,1-1 0,9 8-1,-13-12-92,0 0 0,0 1 0,0-1 1,1 0-1,-1 0 0,0-1 0,1 1 0,-1 0 0,1-1 0,-1 1 0,0-1 0,1 0 0,-1 0 0,1 0 0,-1 0 0,1-1 1,-1 1-1,5-1 0,9-6-9,0 1 1,-1-2-1,0 0 0,0-1 1,-1-1-1,0 0 1,0-1-1,17-18 0,-30 29-66,0-1-1,0 0 0,0 1 0,-1-1 0,1 0 0,0 0 1,0 1-1,-1-1 0,1 0 0,0 0 0,-1 0 0,1 0 0,-1 0 1,0 0-1,1 0 0,-1 0 0,0 0 0,1 0 0,-1 0 1,0 0-1,0-1 0,0 1 0,0 0 0,0 0 0,0 0 1,0 0-1,0 0 0,-1 0 0,1 0 0,0 0 0,0 0 0,-1 0 1,0-2-1,-2 1-103,0-1-1,1 0 1,-2 0 0,1 1 0,0 0 0,0 0 0,-7-3 0,1-1 129,-18-10-549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15227,'17'3'1329,"3"7"-873,3 0-152,6 3 472,1 2-88,1 7-112,-2 1-72,-3 11-184,-5 8-24,-9 5-160,-4 3-104,-10 2-424,-10-5-280,-14-7 576,-1-11-160,-6-20-72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13851,'1'-1'133,"-1"-1"0,1 1 0,-1-1 0,1 1 0,0-1 0,0 1 0,0-1 0,0 1 0,0 0 1,0 0-1,2-3 0,-3 4-103,0 0 1,1 0 0,-1 0-1,0 0 1,0 0-1,1 1 1,-1-1 0,0 0-1,1 0 1,-1 0 0,0 0-1,0 0 1,1 0 0,-1 0-1,0 0 1,0 1 0,0-1-1,1 0 1,-1 0-1,0 0 1,0 1 0,0-1-1,1 0 1,-1 0 0,0 1-1,0-1 1,0 0 0,0 0-1,0 0 1,0 1-1,0-1 1,0 0 0,1 1-1,-1-1 1,0 0 0,0 0-1,0 1 1,0-1 0,4 44 1218,-4 58-488,-5 1 1,-32 182-1,36-275-778,1-8 1,0 0 0,0 0 0,-1 0 0,1 0 1,-1 0-1,1 0 0,-1 0 0,1 0 0,-1 0 0,0 0 1,0 0-1,0 0 0,0-1 0,-1 1 0,1 0 0,0-1 0,-2 3 1,3-4 6,-1 0 1,1 0 0,0 0-1,0 0 1,0 0 0,0 0-1,-1 0 1,1 0 0,0 1-1,0-1 1,0 0 0,0 0-1,-1 0 1,1 0 0,0 0-1,0 0 1,0 0 0,0 0-1,-1 0 1,1 0 0,0 0-1,0-1 1,0 1 0,0 0-1,-1 0 1,1 0 0,0 0-1,0 0 1,0 0 0,0 0-1,-1 0 1,1 0 0,0 0-1,0-1 1,0 1 0,0 0-1,0 0 1,0 0-1,0 0 1,-1 0 0,1-1-1,0 1 1,0 0 0,0 0-1,0 0 1,0 0 0,0-1-1,0 1 1,0 0 0,0 0-1,0-1 1,-3-14-402,0 0-1,2 0 0,-1 0 1,2 0-1,1-16 0,-1-1-352,0-5 293,1-164-2449,2 145 2203,15-86 0,-18 141 761,0 0 0,0-1 0,0 1 0,0 0 1,1 0-1,-1-1 0,0 1 0,1 0 0,-1 0 0,1-1 0,-1 1 1,1 0-1,0 0 0,-1 0 0,1 0 0,0 0 0,0 0 0,1-1 1,-1 2 25,-1 0 1,1 1-1,0-1 1,-1 1-1,1-1 1,-1 1-1,1-1 1,-1 1-1,1 0 1,-1-1 0,1 1-1,-1-1 1,1 1-1,-1 0 1,0-1-1,1 1 1,-1 0-1,0 0 1,0-1 0,0 1-1,1 1 1,12 56 1930,0 37-414,11 58 72,-18-124-1415,2 0 0,1 0 0,13 29 0,-18-48-191,1-1-1,0 0 1,1 0 0,0 0 0,8 9 0,-12-15-50,1-1-1,-1 0 1,0 1 0,0-1-1,1 0 1,0-1 0,-1 1-1,1 0 1,0-1 0,0 1-1,-1-1 1,1 0 0,0 0-1,0 0 1,0-1 0,1 1-1,-1 0 1,0-1 0,0 0-1,0 0 1,5-1 0,-6 1-16,0 0 0,0-1-1,0 0 1,0 1 0,-1-1 0,1 0 0,0 0 0,0 0 0,-1 0 0,1-1 0,-1 1 0,1 0 0,-1-1 0,1 1 0,-1-1 0,0 1 0,0-1-1,0 1 1,0-1 0,0 0 0,0 0 0,0 0 0,-1 1 0,1-1 0,0 0 0,-1 0 0,0 0 0,1 0 0,-1 0 0,0 0 0,0 0-1,0 0 1,0 0 0,-1-3 0,0-1-24,1 0 0,-1 0 1,-1 0-1,1 0 0,-1 1 0,0-1 0,-1 0 0,1 1 0,-1-1 0,-4-5 0,1 3 20,-1 0-1,0 1 1,0 0 0,0 0-1,-1 1 1,0 0 0,0 0-1,-1 1 1,1 0-1,-1 0 1,0 1 0,-1 1-1,1-1 1,-1 1-1,1 1 1,-1 0 0,0 0-1,0 1 1,0 0 0,-14 1-1,22 0 35,0 1 0,-1-1-1,1 1 1,0 0 0,-1 0 0,1 0 0,0 0-1,0 0 1,0 0 0,0 1 0,0-1 0,0 0-1,0 1 1,0 0 0,1 0 0,-1-1 0,-2 5-1,3-6-8,1 1-1,0 0 0,-1-1 0,1 1 0,0 0 1,0-1-1,0 1 0,-1 0 0,1-1 0,0 1 1,0 0-1,0 0 0,0-1 0,0 1 0,0 0 1,0-1-1,0 1 0,1 0 0,-1 0 1,0-1-1,0 1 0,1 0 0,-1 0 0,1 0 1,0 0 0,0 0-1,0 0 1,1 0-1,-1 0 1,0 0-1,0-1 1,0 1-1,1 0 1,-1-1 0,0 1-1,1-1 1,-1 1-1,1-1 1,-1 0-1,2 1 1,3-1-26,-1 0 1,1 0 0,-1 0-1,1-1 1,-1 0-1,0 0 1,1 0-1,-1-1 1,0 1-1,0-1 1,0-1-1,0 1 1,0-1 0,0 0-1,-1 0 1,1 0-1,5-6 1,1-1-73,-1 0 0,0 0 1,0 0-1,-1-2 0,12-20 1,-15 22 50,0-1 0,-1 1 0,0-2 0,-1 1 0,0 0 0,-1-1 0,0 1 0,-1-1 0,1-21 0,-5 26 300,-1 11-38,-3 15 99,6-5-158,-1 0 0,2 0-1,0-1 1,1 1 0,0 0-1,1 0 1,5 15 0,-5-20-98,0 0-1,1 0 1,0 0 0,0 0 0,1-1 0,0 0-1,0 0 1,1 0 0,0-1 0,0 0 0,11 9-1,-14-14-54,-1 0-1,1 0 0,-1-1 0,1 1 1,0-1-1,-1 0 0,1 0 0,0 0 1,0 0-1,0 0 0,0-1 0,0 1 0,0-1 1,0 0-1,0 0 0,0 0 0,0 0 1,0 0-1,0-1 0,0 0 0,0 1 1,0-1-1,0 0 0,0 0 0,-1-1 1,1 1-1,0-1 0,-1 1 0,1-1 1,-1 0-1,1 0 0,-1 0 0,4-4 1,3-3-20,-1-1 1,0 0 0,-1 0 0,0-1 0,-1 0 0,10-21-1,-7 9-36,-1 0 0,0-1-1,-2 0 1,-1-1 0,-1 1 0,-1-1-1,-1 0 1,-2-45 0,-4 55-9,4 15 53,0 0-1,0 0 1,0 0-1,0 0 1,0-1-1,0 1 1,-1 0-1,1 0 1,0 0 0,0 0-1,0 0 1,0 0-1,0-1 1,0 1-1,-1 0 1,1 0-1,0 0 1,0 0-1,0 0 1,0 0-1,0 0 1,-1 0-1,1 0 1,0 0-1,0 0 1,0 0-1,0 0 1,-1 0-1,1 0 1,0 0-1,0 0 1,0 0-1,0 0 1,-1 0-1,1 0 1,0 0-1,0 0 1,0 0-1,0 0 1,-1 1-1,0 0 6,0 1 0,0-1-1,0 1 1,0-1 0,0 1 0,0 0-1,0-1 1,0 1 0,1 0-1,-1 0 1,0 3 0,-2 13 58,0 0 1,1 0 0,2 1-1,-1-1 1,2 0 0,0 1 0,2-1-1,7 33 1,-8-46-53,-1 0-1,1 0 0,0-1 1,1 1-1,2 4 1,-4-8-24,-1 0 0,1 0 0,-1 0 0,1 0-1,0-1 1,-1 1 0,1 0 0,0 0 0,0-1 0,0 1 0,0-1 0,-1 1 0,1-1 0,0 1-1,0-1 1,0 1 0,0-1 0,0 0 0,0 1 0,0-1 0,0 0 0,0 0 0,1 0 0,-1 0-1,0 0 1,0 0 0,0 0 0,0 0 0,0 0 0,0-1 0,0 1 0,1-1 0,1 0-106,0-1 0,1 0 0,-1 0 0,0-1 0,-1 1 0,1 0 0,0-1-1,-1 0 1,1 0 0,3-5 0,18-37-529,-19 35 600,19-39-387,-4-3-113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14747,'-8'13'503,"1"1"-1,0-1 1,1 1 0,0 0-1,1 1 1,1-1 0,0 1-1,1 0 1,-2 24 0,5-39-512,-1 1 0,1 0 1,0 0-1,0 0 1,0 0-1,0 0 1,0 0-1,1 0 1,-1 0-1,0 0 1,0 0-1,0-1 0,1 1 1,-1 0-1,1 0 1,-1 0-1,0 0 1,1-1-1,0 1 1,-1 0-1,1 0 1,-1-1-1,1 1 0,0 0 1,-1-1-1,1 1 1,0-1-1,0 1 1,0-1-1,-1 1 1,1-1-1,0 0 1,0 1-1,0-1 0,0 0 1,0 0-1,0 0 1,0 1-1,0-1 1,5-1-130,0 1 0,0-1 0,0 0 1,-1 0-1,9-3 0,1 1-12,-3 0 9,96-15-646,-99 17 769,1 1-1,0-1 1,0 2-1,0-1 1,0 1-1,-1 1 1,1 0 0,16 6-1,-24-8 35,0 1 0,0 0 0,0-1 1,-1 1-1,1 0 0,-1 0 0,1 0 0,0 1 0,-1-1 1,0 0-1,1 0 0,-1 1 0,0-1 0,0 1 0,0-1 0,1 1 1,-2 0-1,1-1 0,0 1 0,0 0 0,0-1 0,-1 1 0,1 0 1,-1 0-1,0 0 0,1 0 0,-1 0 0,0 0 0,0-1 0,0 1 1,0 0-1,-1 0 0,1 0 0,0 0 0,-1 0 0,1-1 0,-1 1 1,0 0-1,-1 3 0,-4 5 120,1 0 0,-1-1 0,-1 1 1,0-1-1,-11 11 0,3-4 105,-1 0 0,-1-1 1,-19 13-1,30-23-223,-1-1 0,0 0 0,-1 0 0,1 0 1,-1-1-1,1 0 0,-1 0 0,0-1 0,0 0 1,0 0-1,-13 0 0,20-2 38,-1 0 0,0 0 0,1 0 0,-1 0 0,0-1 0,1 1 0,-1 0 0,0-1 0,1 0 0,-1 1 0,1-1 0,-1 0 0,1 0 0,0 0 0,-1 0 0,1 0 0,0 0-1,-1 0 1,1 0 0,0 0 0,0-1 0,-1-1 0,0-1-37,0 0-1,0 0 1,1 0-1,0 0 1,-1 0-1,1 0 1,1 0-1,-1-6 1,0-30 69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11763,'-3'-24'1148,"5"17"1876,5 40-1414,7 67-1,-12-76-1219,0 0 0,2 0 0,0 0 0,2-1 0,1 0 1,12 30-1,-18-51-380,0 1 1,0-1 0,0 0-1,0 0 1,1 1 0,-1-1 0,1 0-1,-1-1 1,1 1 0,0 0-1,0 0 1,0-1 0,0 1 0,0-1-1,0 1 1,0-1 0,0 0-1,1 0 1,-1 0 0,0 0-1,1 0 1,-1-1 0,1 1 0,-1-1-1,0 0 1,1 1 0,0-1-1,-1 0 1,1 0 0,-1-1 0,1 1-1,-1 0 1,0-1 0,1 0-1,-1 1 1,1-1 0,-1 0-1,2-2 1,8-3-221,0-1 0,0-1 1,-1 0-1,-1 0 0,16-16 0,-10 8-144,-7 6 0,1 1-1,1 0 1,0 0 0,15-9-1,-25 18 322,-1-1-1,1 0 1,0 1-1,0-1 1,0 1-1,0 0 1,0-1-1,0 1 1,0 0-1,0-1 1,0 1-1,0 0 1,0 0-1,1 0 1,-1 0-1,0 0 1,0 0-1,0 0 0,0 0 1,0 1-1,0-1 1,0 0-1,0 1 1,2 0-1,-2 0 26,0 0 1,0 0-1,0 0 0,0 1 0,0-1 0,0 0 0,0 1 0,-1-1 0,1 1 0,0-1 0,-1 1 0,1-1 0,-1 1 0,1 2 0,1 7 179,-1 0 1,-1 0-1,-1 20 0,1-29-132,-2 25 529,0-2 0,-2 1 0,-1 0 0,-1-1 1,-13 34-1,18-57-569,0 0-1,0 0 1,0 0 0,0 0 0,0 0 0,0 0 0,-1 0-1,1-1 1,-1 1 0,1 0 0,-1-1 0,1 1 0,-5 1-1,6-2-40,-1-1 0,1 0 0,-1 0 0,1 0 0,-1 0 0,1 1 0,-1-1 0,0 0 0,1 0 0,-1 0 0,1 0 0,-1 0 0,0 0-1,1-1 1,-1 1 0,1 0 0,-1 0 0,1 0 0,-1 0 0,0-1 0,0 1 0,0-1-68,0 0 0,0 0 0,0 0-1,0 0 1,0-1 0,0 1 0,0 0 0,0 0 0,0-1 0,1 1 0,-2-3 0,0 0-34,1 0 0,0 0-1,0 0 1,0 0 0,0 0 0,1 0 0,-1-5 0,3-12-681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17188,'6'3'1384,"-3"18"-976,-3 8-120,1 8 504,1 0-224,2 4-103,0-6-169,2-5-520,0-5-401,0-14 585,-2-5-144,-3-9-128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2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13459,'9'-5'1328,"5"11"-752,1 6-144,2 9 1041,3 11-497,1 15-120,2 10-48,2 11-104,-4 0-79,1 1-121,-4-3-96,-2-7-320,-5-9-216,-2-14-584,-5-9-233,-4-13 729,-7-5-168,-4-6-160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50 393 15451,'-3'3'121,"0"-1"1,1 1-1,0-1 0,0 1 0,-1 0 0,2 0 0,-1 0 0,0 0 1,1 1-1,-1-1 0,1 0 0,0 1 0,0-1 0,-1 6 1,1-5 13,-5 24 244,0 0 1,2 1-1,1 0 0,2 0 1,0 0-1,2 0 1,6 34-1,-6-54-272,2 0 0,-1 1 0,1-1 0,0 0 0,1 0 0,7 12 0,-10-19-89,0-1 0,-1 0 0,1 1 0,0-1-1,0 0 1,1 0 0,-1 1 0,0-1-1,0 0 1,1 0 0,-1 0 0,0-1 0,1 1-1,-1 0 1,1 0 0,-1-1 0,1 1-1,2 0 1,-2-1-18,0-1 0,0 1 0,0 0 0,-1-1 0,1 0 0,0 1 0,0-1 0,-1 0 0,1 0 0,-1 0 0,1 0 0,-1 0 0,1 0 0,-1-1 0,1 1 0,-1 0 0,0-1 0,0 1 0,0-1 0,0 1 0,1-3 0,8-11-119,-2-1-1,0 0 1,-1 0 0,0-1 0,7-31 0,14-93-712,-28 138 814,11-76-558,-3 0-1,-3-94 1,-5 167 558,0 0 13,0-1 0,0 0 0,-1 0 0,0 0 0,0 0 0,0 1 0,-5-12 0,6 17 10,0 1 1,0 0 0,0 0-1,0 0 1,0-1-1,0 1 1,-1 0-1,1 0 1,0 0-1,0-1 1,0 1 0,0 0-1,0 0 1,-1 0-1,1 0 1,0-1-1,0 1 1,0 0-1,-1 0 1,1 0 0,0 0-1,0 0 1,0 0-1,-1 0 1,1 0-1,0 0 1,0 0-1,-1 0 1,1 0 0,0 0-1,0 0 1,0 0-1,-1 0 1,1 0-1,0 0 1,0 0-1,-1 0 1,1 0 0,0 0-1,0 0 1,0 0-1,-1 0 1,1 0-1,0 1 1,0-1-1,0 0 1,-1 0 0,1 0-1,0 0 1,0 1-1,0-1 1,0 0-1,0 0 1,0 0-1,-1 1 1,-5 13 302,3 7-41,1 0 1,1 0-1,1 0 0,0 1 0,2-1 1,8 41-1,-8-51-175,1 0 0,0 0 0,1 0 0,0-1 0,0 0-1,1 1 1,12 17 0,-15-25-101,1 1 0,-1-1-1,1 0 1,0 0 0,0 0 0,0-1-1,1 1 1,-1-1 0,1 1-1,-1-1 1,1-1 0,0 1-1,0 0 1,-1-1 0,1 1 0,0-1-1,1-1 1,-1 1 0,0 0-1,0-1 1,0 0 0,0 0-1,0 0 1,6-1 0,-1-1-128,0 0 0,0-1 1,0 0-1,0 0 0,-1-1 0,1 0 0,-1 0 1,0-1-1,11-9 0,4-5-634,34-37 0,-39 37 170,0 1 1,31-24-1,-48 41 598,0 0 1,0 1-1,1-1 1,-1 0-1,0 1 1,0-1-1,1 0 0,-1 1 1,1 0-1,-1-1 1,0 1-1,1 0 1,2-1-1,-3 2 27,0-1-1,-1 0 1,1 0 0,0 0-1,-1 1 1,1-1-1,0 0 1,0 1 0,-1-1-1,1 0 1,-1 1 0,1-1-1,0 1 1,-1-1-1,1 1 1,-1-1 0,1 1-1,-1 0 1,1 0 0,1 3 156,0 1 1,0-1 0,-1 0-1,0 1 1,1-1 0,-1 9-1,1-4-28,0 3 208,1 0 1,0-1-1,1 0 0,9 22 0,-10-29-364,0 1 0,0-1 0,0 0 0,0 1 0,1-2 0,0 1 0,-1 0 0,2-1 0,-1 1 0,0-1 0,0 0 0,1-1 0,7 4 0,22 8-589,-24-11 416,-1 1 0,1 0 0,-1 0 1,0 1-1,0 0 0,0 1 0,0 0 0,-1 0 0,0 1 0,8 8 0,-5 1 300,-1-1-1,-1 1 0,0 1 1,-1 0-1,0 0 1,-2 0-1,0 1 0,-1 0 1,0 1-1,-2-1 1,0 0-1,-1 1 0,-1 0 1,-3 36-1,2-50-31,-1-1-1,0 0 0,1 1 1,-1-1-1,-1 0 0,1 1 1,-1-1-1,0 0 0,0 0 1,0 0-1,0 0 0,-1-1 1,-4 6-1,5-7-59,1-1-1,-1 0 1,0 1-1,0-1 0,0 0 1,0 0-1,0 0 1,0 0-1,0-1 1,-1 1-1,1-1 1,0 1-1,0-1 1,0 0-1,-1 0 0,1 0 1,0 0-1,-1 0 1,1 0-1,0-1 1,0 1-1,0-1 1,-1 1-1,1-1 1,0 0-1,0 0 0,0 0 1,-3-2-1,-5-2-9,1-1-1,0 0 0,-1 0 1,2-1-1,-1 0 0,1-1 1,0 1-1,1-2 0,0 1 1,0-1-1,-7-12 0,10 14-25,1-1-1,0 1 1,0-1 0,0 1-1,1-1 1,0 0 0,0 0-1,1 0 1,0 0-1,1 0 1,0 0 0,0 0-1,1 0 1,-1 0-1,2 0 1,2-10 0,14-35-767,2 1 0,30-55 0,-10 23-853,-8 13-151,38-129 0,-68 193 1825,6-29 309,-7 35-267,-1-1 0,0 0 0,1 1 0,-1-1 0,0 0 0,0 0 0,0 0 0,-1 1 0,1-1-1,0 0 1,-1 1 0,1-1 0,-1 0 0,1 1 0,-3-4 0,3 4-41,-1 1 0,1 0-1,-1 0 1,1-1 0,-1 1 0,0 0 0,1 0-1,-1 0 1,1 0 0,-1 0 0,0 0-1,1 0 1,-1 0 0,1 0 0,-1 0 0,0 0-1,1 0 1,-1 0 0,1 0 0,-1 0-1,0 1 1,1-1 0,-1 0 0,1 0 0,-1 1-1,1-1 1,-1 0 0,1 1 0,-1-1-1,1 1 1,-1-1 0,1 1 0,0-1-1,-1 1 1,1-1 0,0 1 0,-1 0 0,-16 22 951,17-22-951,-3 3 95,-29 55 1349,29-54-1416,1 0-1,0 0 1,0 1 0,1-1 0,-1 1 0,1-1 0,0 1-1,1-1 1,-1 10 0,1-14-98,1 0 1,-1 0-1,0-1 0,0 1 0,0 0 1,1 0-1,-1-1 0,1 1 0,-1 0 1,0 0-1,1-1 0,-1 1 1,1-1-1,0 1 0,-1 0 0,1-1 1,-1 1-1,1-1 0,0 1 0,-1-1 1,1 0-1,0 1 0,0-1 1,-1 0-1,1 1 0,0-1 0,0 0 1,0 0-1,-1 0 0,1 0 0,0 0 1,0 0-1,0 0 0,-1 0 1,3 0-1,32-7-906,-28 5 724,23-6-536,1 1 0,1 2 1,-1 0-1,43 1 0,-70 4 746,-1 0-1,1 1 1,0-1 0,0 1 0,-1 0-1,1 0 1,-1 0 0,1 0-1,-1 1 1,1-1 0,-1 1-1,4 3 1,-6-4 29,0 0 1,0 0-1,0 0 1,0 0-1,0 0 1,0 1-1,0-1 1,-1 0-1,1 1 1,0-1-1,-1 0 1,1 1-1,-1-1 1,0 1-1,1-1 1,-1 1-1,0-1 1,0 1-1,0-1 1,0 1-1,0-1 1,-1 1-1,1-1 1,0 1-1,-1-1 1,1 1-1,0-1 1,-1 0-1,0 1 1,1-1-1,-1 0 1,-1 2-1,-6 10 216,1-1 0,-2-1 0,0 1 0,0-1 0,-1-1 0,-12 10 0,-71 51 723,73-57-1020,0-2 0,-1-1 0,-1 0 0,0-2 0,0 0 0,-1-1 0,0-2-1,0 0 1,0-2 0,-1 0 0,-39 0 0,-30-6-208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7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7858 148 5825,'-516'9'4811,"-360"-8"-1887,18 0-3058,677 13 39,-309 18 22,0-26 210,-653-92-106,232 35 410,-205-16-185,1035 61-285,-134 6-1,166 4 38,1 2-1,-1 3 0,2 1 0,-49 17 0,-210 105 29,261-110-72,17-9 32,0 2 0,1 1 0,1 1 0,1 2 1,0 0-1,-35 37 0,47-42 14,0 1 1,1 1 0,1 0 0,1 0-1,0 1 1,1 0 0,0 1 0,2 0-1,0 0 1,1 1 0,-6 34 0,10-36-15,1-1 1,1 1 0,1 0-1,0-1 1,1 1 0,1-1-1,1 0 1,0 0 0,1 0-1,0 0 1,11 20 0,-4-11-6,2-1 0,0-1 0,2 0 0,0-1 0,2 0 0,20 19 0,-21-25-11,1-2-1,0 0 1,0-2 0,2 0-1,-1 0 1,2-2 0,-1-1-1,1 0 1,1-2 0,39 9-1,13-3-121,144 7-1,-113-14 73,901 67 494,-482-53-359,121 9-7,-313 4-60,387 27-5,-65-43-56,-8-1-32,518-4 103,-655-35 64,1153-49 62,-890 69-150,-40 0 28,-140-43 24,-544 38-34,-1-2 0,0-2 0,-1-2 1,0-2-1,85-44 0,-84 39 38,57-16 0,3-2-21,-93 33-18,118-53-68,-109 47 19,-1 0 0,-1-2 0,33-26 0,-46 33 30,0-1 0,-1 1-1,0-1 1,-1 0-1,1-1 1,-2 0 0,1 0-1,-1 0 1,0 0-1,-1-1 1,0 0-1,-1 0 1,0 0 0,3-21-1,3-19 32,1-3 30,-2 1 1,2-64-1,-10 107-43,0 0 0,-1-1 1,0 1-1,-1 0 0,1-1 0,-2 1 0,1 0 1,-1 0-1,-1 0 0,0 1 0,0-1 0,0 1 1,-1 0-1,-1 0 0,1 1 0,-1-1 0,0 1 1,-1 1-1,0-1 0,0 1 0,0 0 0,-1 1 1,0-1-1,0 1 0,-15-6 0,-6-1 2,0 2 1,-1 1-1,-39-7 0,-97-7 16,-17-4-83,-7-18-178,124 27 183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16171,'-6'11'403,"1"0"0,1 1 0,0-1 0,0 1 0,1 0 0,1 0 0,-2 14 0,4-25-409,0-1-1,1 1 1,-1 0 0,0 0 0,0-1 0,0 1-1,1 0 1,-1 0 0,0-1 0,1 1 0,-1 0-1,1-1 1,-1 1 0,1 0 0,-1-1 0,1 1-1,-1-1 1,1 1 0,0-1 0,-1 1 0,1-1-1,0 1 1,-1-1 0,1 0 0,0 1 0,-1-1-1,1 0 1,0 0 0,0 0 0,0 1 0,-1-1-1,1 0 1,0 0 0,1 0 0,37 0-242,-23-1 174,-11 2 67,0-1 1,1 1-1,-1 0 0,0 0 1,0 1-1,0 0 0,0 0 1,0 0-1,0 0 0,0 1 1,-1 0-1,1 0 0,-1 0 1,6 5-1,-8-6 50,-1 0 1,1 0-1,-1-1 0,1 1 1,-1 0-1,0 0 1,0 0-1,0 0 0,0 0 1,0 0-1,0 1 0,-1-1 1,1 0-1,-1 0 1,1 1-1,-1-1 0,0 0 1,0 1-1,0-1 1,0 0-1,-1 0 0,1 1 1,0-1-1,-1 0 0,0 0 1,1 1-1,-1-1 1,0 0-1,0 0 0,0 0 1,-1 0-1,1 0 1,0 0-1,-1-1 0,-2 4 1,-1 0 28,0-1 0,-1 1 0,1-1 1,-1 0-1,0-1 0,0 1 0,0-1 1,-1-1-1,1 1 0,-1-1 0,1 0 1,-1 0-1,0-1 0,0 0 0,0 0 1,0 0-1,0-1 0,0 0 0,0-1 1,0 0-1,0 0 0,-8-2 0,14 3-109,1-1 0,-1 1-1,0 0 1,0-1 0,0 1 0,0 0-1,0-1 1,0 1 0,1-1-1,-1 0 1,0 1 0,0-1-1,1 0 1,-1 1 0,0-1 0,1 0-1,-1 0 1,1 0 0,-1 1-1,1-1 1,-1 0 0,1 0-1,0 0 1,-1 0 0,1 0 0,0 0-1,0 0 1,0 0 0,-1 0-1,1 0 1,0 0 0,1 0-1,-1-1 1,5-7-446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4 118 17828,'-3'-19'1096,"10"8"-1592,-1-5-592,12-5 1208,3-4-304,0-1-248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15187,'0'-1'105,"1"1"0,-1-1-1,1 0 1,0 0 0,-1 0 0,1 0-1,-1 1 1,1-1 0,0 0-1,0 1 1,-1-1 0,1 1 0,0-1-1,0 1 1,0-1 0,1 0 0,-1 1-61,-1 0 0,0 0 0,1 0 0,-1 0 0,1 0 1,-1 1-1,1-1 0,-1 0 0,1 0 0,-1 0 0,0 0 1,1 1-1,-1-1 0,1 0 0,-1 0 0,0 1 1,1-1-1,-1 0 0,0 1 0,0-1 0,1 0 0,-1 1 1,0-1-1,1 1 0,2 5 205,-1 0 0,0 0 0,0-1 0,2 10 0,-2-9-50,49 262 2044,4 13-1473,-54-277-763,0 0-1,0 0 1,0 0 0,1 0 0,0-1 0,0 1-1,0 0 1,0-1 0,0 1 0,1-1-1,2 3 1,-4-5-6,0-1 0,-1 1 1,1-1-1,0 0 0,-1 1 0,1-1 0,0 0 0,-1 1 0,1-1 0,0 0 0,0 0 0,-1 0 0,1 0 0,0 1 1,0-1-1,0 0 0,-1 0 0,1-1 0,0 1 0,0 0 0,-1 0 0,2-1 0,0 1 0,0-1-1,0-1 0,-1 1 1,1 0-1,0 0 0,-1-1 1,1 1-1,-1-1 0,0 1 1,0-1-1,1 0 0,0-2 0,6-9-25,-2 0-1,1-1 0,-2 0 0,8-24 0,9-65-246,-14 62 155,-2 16 1,9-44-711,-3 0 0,6-106 0,-30 235-1804,7-29 2045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14083,'2'3'186,"1"1"-1,0 0 1,-1-1-1,1 1 1,0-1-1,6 5 1,-8-8-170,0 1 0,-1-1-1,1 1 1,0-1 0,-1 0 0,1 0 0,0 1-1,-1-1 1,1 0 0,0 0 0,-1 0 0,1 0-1,0 0 1,0 0 0,-1 0 0,1 0-1,0 0 1,0 0 0,1-1 0,-1 1-5,0-1 0,0 0 1,0 0-1,0 1 0,1-1 1,-1 0-1,0 0 0,-1 0 1,1 0-1,0-1 0,0 1 0,0 0 1,-1 0-1,2-2 0,8-21-319,-1 0 0,-1 0 0,-2-1 0,8-45 0,6-25-524,-17 145 2532,-3-48-1645,0 22 847,4 34 1,-3-52-733,0 1 0,1 0 0,0-1 0,0 1 0,0-1 0,1 0 0,0 0 0,0 0 0,7 11 0,-9-15-139,1-1-1,-1 1 1,0 0 0,1-1 0,-1 1 0,1-1 0,-1 0 0,1 0 0,0 0 0,-1 1 0,1-1-1,0-1 1,0 1 0,0 0 0,0 0 0,0-1 0,0 1 0,0-1 0,0 0 0,0 1 0,3-1-1,-3-1-20,1 1 0,0-1 0,-1 0 0,1 0 0,-1 0-1,1 0 1,-1 0 0,1-1 0,-1 1 0,0-1 0,1 1-1,-1-1 1,3-4 0,2-1-31,-1-1 0,0 0 0,0 0-1,-1-1 1,0 1 0,-1-1 0,6-14 0,-6 9 11,0-1 0,0 0 1,-2 1-1,0-1 0,0 0 1,-2-22-1,0 31 39,0 0 0,-1 1 0,0-1 0,0 0 1,0 1-1,-1-1 0,1 1 0,-1-1 0,-1 1 0,1 0 0,-1 0 1,0 0-1,0 0 0,0 0 0,-1 1 0,0-1 0,0 1 0,0 0 0,-7-5 1,9 7-1,-1 1 0,1 0 0,0 1 0,0-1 0,-1 0 1,1 0-1,-1 1 0,1 0 0,0-1 0,-1 1 0,1 0 0,-1 0 1,1 0-1,-1 1 0,1-1 0,-1 1 0,1-1 0,0 1 1,-1 0-1,1-1 0,0 1 0,0 1 0,-1-1 0,1 0 1,0 0-1,0 1 0,0-1 0,1 1 0,-1 0 0,0 0 1,1-1-1,-1 1 0,-2 4 0,3-4-60,-1 0 1,1 0-1,-1 0 0,1 0 1,0 0-1,-1 0 0,1 0 1,1 1-1,-1-1 1,0 0-1,0 1 0,1-1 1,-1 1-1,1-1 0,0 0 1,0 1-1,0-1 0,0 1 1,0-1-1,1 1 0,-1-1 1,1 1-1,-1-1 0,1 0 1,0 1-1,0-1 0,0 0 1,0 0-1,0 1 1,1-1-1,-1 0 0,4 3 1,-3-4 4,-1 0 1,1 0 0,0 0 0,0 0 0,0 0 0,0 0 0,0-1 0,0 1 0,0-1 0,0 0 0,0 1-1,0-1 1,0 0 0,0 0 0,1 0 0,-1-1 0,0 1 0,0 0 0,0-1 0,0 1 0,2-2-1,32-14-355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15611,'-5'8'294,"0"-1"-1,1 2 1,0-1-1,0 0 1,0 1-1,1 0 1,0 0-1,1 0 1,0 0-1,1 0 1,0 0-1,0 0 1,1 0-1,0 1 1,2 12-1,-2-19-281,1 0 0,0-1 1,1 1-1,-1 0 0,0 0 0,1-1 0,-1 1 1,1-1-1,0 1 0,0-1 0,0 0 0,0 0 1,0 0-1,1 0 0,-1 0 0,0 0 1,1-1-1,0 1 0,-1-1 0,5 2 0,7 3-243,0-2 1,30 7-1,-15-4-138,-22-5 276,0 0 1,-1 1 0,1 0 0,-1 0-1,1 0 1,-1 1 0,0-1 0,-1 2-1,9 6 1,-12-9 90,0 0 1,0 0-1,-1 1 0,1-1 1,0 0-1,-1 1 1,0-1-1,1 1 0,-1 0 1,0-1-1,0 1 0,-1 0 1,1 0-1,0-1 0,-1 1 1,0 0-1,0 0 0,0 0 1,0 0-1,0 0 0,0-1 1,-1 1-1,1 0 1,-1 0-1,0 0 0,-1 2 1,-1 1 60,0 1 1,-1-1 0,0 0 0,0 0 0,0-1 0,-1 1-1,0-1 1,0 0 0,0 0 0,-1-1 0,0 1-1,1-1 1,-1-1 0,-1 1 0,1-1 0,0 0-1,-11 3 1,14-4-90,-1-1 0,0 0 0,1-1-1,-1 1 1,0 0 0,1-1 0,-1 0-1,0 0 1,0 0 0,1 0 0,-1-1 0,0 1-1,1-1 1,-1 0 0,0 0 0,1 0-1,0-1 1,-1 1 0,1-1 0,0 0-1,-1 0 1,1 0 0,0 0 0,0-1 0,1 1-1,-1-1 1,0 0 0,1 0 0,0 0-1,0 0 1,0 0 0,0 0 0,0 0 0,-2-6-1,-1-5-64,1 0-1,0-1 0,1 1 0,0-1 0,0-23 1,2-28-304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14907,'7'15'414,"-1"1"0,-1-1 0,0 1-1,-2 0 1,0 1 0,0-1 0,0 23-1,1 6 217,-1-18-398,20 117 682,-19-128-1008,0 0-1,2 0 1,-1 0-1,2-1 1,0 0 0,14 22-1,-20-35 37,0 0-1,1-1 1,-1 1-1,0-1 1,1 1-1,-1-1 1,1 0-1,0 1 1,2 1-1,2-5-339,-5-11 153,-5 0 384,0 0 1,-1 1-1,-1 0 0,0 0 1,-1 0-1,0 1 0,0 0 1,-1 0-1,-17-17 0,8 16 462,11 11-178,9 11-4,0-5-387,0-1-1,0 0 0,1 0 1,-1 0-1,1-1 0,0 1 0,0-1 1,0 0-1,1 0 0,-1 0 0,1 0 1,0-1-1,0 0 0,0 0 0,0 0 1,0-1-1,0 1 0,0-1 0,0-1 1,9 1-1,-1 0-62,0 0 0,0-1 0,1-1 0,-1 0 1,0-1-1,0-1 0,15-4 0,-10 1-63,0-1 0,0-1 0,23-14 0,-33 17 47,0 0 0,0-1 0,0 0 0,-1-1 0,0 1 0,0-1 0,0-1 0,7-10 0,-13 16 51,0 0 1,-1 0-1,1 0 1,0 0-1,0 0 0,-1 0 1,1 0-1,-1-4 0,-2 1 165,-6 12 80,6-4-182,0 1 0,0-1 0,0 1 0,1-1-1,-1 1 1,1-1 0,0 1 0,0 0-1,0 0 1,1 0 0,0 0 0,-1 0 0,1-1-1,1 8 1,-1-9-54,0 0-1,0-1 0,1 1 1,-1 0-1,0-1 1,1 1-1,-1 0 0,1-1 1,0 1-1,0-1 1,-1 1-1,1-1 0,0 1 1,0-1-1,0 0 1,0 1-1,1-1 0,-1 0 1,0 0-1,1 0 1,-1 0-1,0 0 0,1 0 1,-1 0-1,1 0 1,0-1-1,-1 1 1,1-1-1,-1 1 0,1-1 1,0 1-1,-1-1 1,1 0-1,0 0 0,2 0 1,1-1-73,1 0 0,0 0 1,0 0-1,0-1 1,-1 0-1,1 0 0,-1 0 1,1-1-1,-1 0 0,9-6 1,5-5-330,23-22 0,-25 21 188,0-1-35,-3 2-4,1 1 0,22-15 0,-34 26 234,1 0 0,-1 0 1,1 0-1,0 0 0,0 0 1,-1 1-1,1-1 0,0 1 0,0 0 1,0 1-1,1-1 0,-1 1 1,0-1-1,0 1 0,0 1 0,0-1 1,5 1-1,-8 0-5,0-1 0,1 1 0,-1 0 1,1 0-1,-1 0 0,0 0 0,0 0 0,1 0 0,-1 0 1,0 1-1,0-1 0,0 0 0,0 1 0,0-1 1,-1 0-1,1 1 0,0-1 0,-1 1 0,1-1 0,-1 1 1,1 0-1,-1-1 0,0 1 0,0-1 0,0 1 0,1 0 1,-2-1-1,1 1 0,0 0 0,0-1 0,0 1 0,-1-1 1,0 3-1,-4 7-76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18 338 15083,'-3'-8'286,"0"-1"0,0 0 0,0 0 0,1 0 0,1 0-1,0 0 1,0 0 0,0-13 0,2 17-170,-1 0-1,1 0 1,-1 0-1,1 0 1,1 0-1,-1 0 1,1 1-1,0-1 1,0 0-1,0 1 1,0-1 0,1 1-1,0 0 1,0 0-1,0 0 1,6-5-1,-8 7-88,0 1 0,0 0 0,0 0-1,0 0 1,0 0 0,0 1 0,1-1 0,-1 0-1,0 0 1,0 1 0,1-1 0,-1 1 0,0-1-1,1 1 1,-1-1 0,0 1 0,1 0 0,-1 0-1,1 0 1,-1 0 0,1 0 0,-1 0 0,0 0-1,1 0 1,-1 0 0,1 1 0,-1-1-1,0 1 1,1-1 0,-1 1 0,0-1 0,1 1-1,-1 0 1,0 0 0,0-1 0,0 1 0,0 0-1,0 0 1,0 0 0,0 0 0,0 0 0,0 1-1,0-1 1,0 0 0,-1 0 0,2 2 0,2 5 37,-1 0 0,0 0 0,0 0 0,0 0 0,-1 1 0,2 13 1,0 20-23,-3-1 1,-1 1 0,-2 0-1,-8 48 1,9-81-44,0-5-10,0 1 0,0-1 0,1 1 0,0 0 0,0-1 0,0 1 0,1 7 0,-1-12 8,0 0 0,0 0 0,0 0 0,1 1 0,-1-1 1,0 0-1,0 0 0,0 0 0,0 1 0,0-1 0,0 0 0,0 0 1,0 0-1,0 0 0,0 1 0,1-1 0,-1 0 0,0 0 1,0 0-1,0 0 0,0 0 0,0 0 0,1 1 0,-1-1 1,0 0-1,0 0 0,0 0 0,0 0 0,1 0 0,-1 0 0,0 0 1,0 0-1,0 0 0,1 0 0,-1 0 0,0 0 0,0 0 1,0 0-1,1 0 0,-1 0 0,0 0 0,0 0 0,1 0 1,8-8-98,6-16-70,6-23-64,-2-1 1,-1-1-1,-3 0 0,15-91 1,-22 176 301,-6-22-49,13 73 93,-13-79-99,0-1 1,0 1-1,1 0 1,0-1-1,1 0 0,0 0 1,0 0-1,7 9 1,-10-14-5,0-1 0,0 0 0,1 1 1,-1-1-1,1 0 0,-1 0 1,1 0-1,-1 0 0,1 0 0,-1 0 1,1 0-1,0-1 0,-1 1 1,1 0-1,0-1 0,0 0 0,0 1 1,-1-1-1,1 0 0,2 0 0,-1 0 5,0-1 0,0 0 0,-1 1 0,1-1 0,0 0 0,-1 0 0,1-1 0,-1 1 0,0 0 0,1-1 0,3-3 0,2-3 24,0 0-1,-1 0 0,0 0 1,-1-1-1,9-14 0,-6 6 16,-1-1-1,0 1 1,-1-1 0,5-24-1,-9 30-21,0-1 0,-1 1 1,-1-1-1,0 0 0,-1 1 0,0-1 0,-3-18 1,3 30-23,0-1 1,-1 1 0,1 0 0,0-1 0,-1 1-1,1 0 1,-1 0 0,1-1 0,-1 1 0,0 0-1,1 0 1,-1 0 0,0 0 0,0 0 0,0 0-1,-1-2 1,2 3-7,0 0 0,-1 0 0,1 0 0,0 0 0,0 0 1,0 0-1,0 0 0,0 0 0,-1 0 0,1 0 0,0 0 0,0 0 0,0 0 0,0 0 0,0 0 0,-1 0 0,1 0 0,0 1 0,0-1 0,0 0 0,0 0 1,0 0-1,0 0 0,-1 0 0,1 0 0,0 0 0,0 0 0,0 0 0,0 1 0,0-1 0,0 0 0,0 0 0,0 0 0,0 0 0,-1 0 0,1 0 1,0 1-1,0-1 0,0 0 0,0 0 0,0 0 0,0 16 86,1-12-83,0 0 0,0 0 1,0 0-1,1 0 1,0-1-1,0 1 0,0 0 1,0-1-1,0 1 1,0-1-1,1 0 0,0 0 1,0 0-1,0 0 1,0 0-1,0-1 0,5 4 1,-6-5-10,0 0 1,0 0 0,-1 0 0,1 0 0,0 0-1,0-1 1,0 1 0,1-1 0,-1 1-1,0-1 1,0 0 0,0 0 0,0 0-1,0 0 1,0 0 0,0 0 0,1-1 0,-1 1-1,0-1 1,0 1 0,0-1 0,0 0-1,0 0 1,0 0 0,-1 0 0,1 0-1,0 0 1,0 0 0,-1-1 0,1 1-1,-1-1 1,1 1 0,-1-1 0,0 0 0,2-2-1,-2 3 3,1 0-1,-1-1 0,0 1 0,0-1 0,0 1 0,-1-1 1,1 1-1,0-1 0,0 0 0,-1 1 0,1-1 1,-1 0-1,0 1 0,1-1 0,-1 0 0,0 0 1,0 0-1,0 1 0,0-1 0,0 0 0,-1 0 1,1 1-1,-1-1 0,1 0 0,-1 0 0,1 1 1,-1-1-1,0 1 0,0-1 0,0 0 0,0 1 1,0 0-1,0-1 0,0 1 0,0 0 0,-1-1 1,1 1-1,-3-2 0,2 2 0,0 0 0,0 0 0,0 0 0,-1 0 0,1 1 0,0-1 0,0 1 0,-1-1 0,1 1 0,0 0 0,-1 0 0,1 0 0,-1 0 0,1 0 0,0 0 0,0 1 0,-1-1 0,1 1 0,0 0 0,-1-1 0,1 1 0,0 0 0,0 0 0,0 1 0,0-1 0,0 0 0,0 1 0,1-1 0,-4 4 0,3-4-11,1 1 0,0-1 1,-1 1-1,1-1 0,0 1 0,0 0 1,0 0-1,0-1 0,0 1 0,0 0 0,0 0 1,1 0-1,-1 0 0,1 0 0,-1 0 1,1 0-1,0 0 0,0 0 0,0 0 1,0 0-1,0 0 0,0 0 0,1 0 0,-1 0 1,0 0-1,1 0 0,0 0 0,0 0 1,-1 0-1,1 0 0,0 0 0,0-1 1,1 1-1,-1 0 0,0-1 0,1 1 0,-1-1 1,0 1-1,1-1 0,0 0 0,-1 0 1,1 1-1,0-1 0,0 0 0,0-1 1,-1 1-1,1 0 0,0 0 0,0-1 0,0 1 1,0-1-1,0 0 0,0 0 0,0 1 1,0-1-1,3-1 0,8 0-193,0 0 0,0-1 0,0-1-1,0 0 1,-1-1 0,1 0 0,-1-1-1,13-7 1,-13 6 53,-1 1 1,1 0-1,0 1 0,0 0 0,0 1 1,0 0-1,1 1 0,24-1 0,-25 6 658,-6-4 979,-2-15-895,-5-22-585,1 33-353,-1 0 0,1 0 0,0 0 0,0 0 0,0 0 0,1 1 0,1-9 0,-2 13 288,0-1 0,0 0 0,1 0 0,-1 1 0,0-1 0,1 0 1,-1 1-1,1-1 0,-1 1 0,1-1 0,-1 0 0,1 1 0,-1-1 0,1 1 0,0-1 1,-1 1-1,1-1 0,0 1 0,-1 0 0,2-1 0,11 0-727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85 229 15227,'-6'3'135,"0"1"0,0-1 1,1 1-1,0 0 0,0 0 0,0 1 0,0 0 0,1 0 0,-1 0 0,1 0 1,1 1-1,-1-1 0,1 1 0,0 0 0,0 0 0,1 0 0,-1 1 0,1-1 1,1 0-1,-1 1 0,1-1 0,0 1 0,1 0 0,0 8 0,0-14-120,0 0 0,0 0 0,0 0 0,0 1 0,0-1-1,0 0 1,0 0 0,1 0 0,-1 0 0,0 0 0,1 0 0,-1 0-1,1 0 1,-1 0 0,1 0 0,0-1 0,-1 1 0,1 0 0,0 0-1,-1 0 1,1-1 0,0 1 0,0 0 0,0-1 0,0 1 0,0 0-1,0-1 1,0 0 0,0 1 0,0-1 0,0 1 0,0-1 0,0 0-1,0 0 1,0 0 0,0 0 0,0 0 0,0 0 0,0 0 0,0 0-1,1 0 1,-1 0 0,0 0 0,0-1 0,0 1 0,0 0-1,1-1 1,4-2-33,-1 1 0,1-1 1,-1 0-1,1 0 0,-1 0 0,0-1 0,6-6 0,2-4-151,0 0 0,-2 0 0,1-2 1,-2 1-1,0-1 0,-1-1 0,11-28 1,-12 23-28,0 0 0,-2-1 0,0 0 0,-2 0 0,3-39 0,-10 33 142,3 29 59,0-1 0,0 1 0,0-1 1,0 1-1,0-1 0,0 1 0,0 0 0,0-1 0,0 1 0,0-1 0,0 1 0,0 0 0,-1-1 0,1 1 0,0 0 1,0-1-1,0 1 0,-1 0 0,1-1 0,0 1 0,-1 0 0,1-1 0,0 1 0,-1 0 0,1 0 0,0-1 1,-1 1-1,1 0 0,0 0 0,-1 0 0,1 0 0,-1-1 0,1 1 0,0 0 0,-1 0 0,1 0 0,-1 0 0,1 0 1,0 0-1,-1 0 0,1 0 0,-1 0 0,1 0 0,-1 0 0,1 1 0,0-1 0,-1 0 0,1 0 0,0 0 0,-1 0 1,1 1-1,-1-1 0,1 0 0,0 0 0,-1 1 0,1-1 0,0 0 0,0 1 0,-1-1 0,1 0 0,0 1 1,0-1-1,-1 0 0,1 1 0,0-1 0,0 0 0,0 1 0,-5 7 104,0 0-1,0-1 1,1 2-1,1-1 1,-1 0 0,1 1-1,-3 15 1,-10 67 740,16-88-823,-7 93 698,7-88-655,0 0 0,0 1 0,1-1 0,1 0 1,-1 0-1,1 0 0,1 0 0,-1 0 0,5 9 0,-5-14-65,0-1-1,0 1 0,0-1 0,0 1 1,0-1-1,1 0 0,-1 1 1,1-1-1,-1-1 0,1 1 1,0 0-1,0-1 0,0 1 0,0-1 1,0 0-1,0 0 0,0 0 1,0 0-1,0 0 0,1-1 0,-1 0 1,0 1-1,0-1 0,1 0 1,-1-1-1,0 1 0,0-1 0,6-1 1,0 0-83,1-1 0,-1 0-1,1 0 1,-1-1 0,0-1 0,0 0 0,16-11 0,-16 8-32,0-1-1,0 0 1,-1 0 0,11-16 0,-15 21 149,-1-1 1,0 1-1,-1-1 0,1 0 1,-1 0-1,1 0 1,-2 0-1,1 0 1,0 0-1,0-8 0,-1 18 24,-1 1-1,1-1 0,0 0 0,0 0 0,1 0 0,0 0 1,0 0-1,0-1 0,0 1 0,1 0 0,0-1 0,-1 0 1,6 6-1,-6-8-57,0 0 0,0 0 0,1 0 0,-1-1 0,0 1 1,0-1-1,1 1 0,-1-1 0,1 0 0,0 0 0,-1 0 0,1 0 1,-1-1-1,1 1 0,0-1 0,0 1 0,-1-1 0,1 0 0,0 0 1,0-1-1,0 1 0,-1 0 0,1-1 0,0 1 0,-1-1 0,1 0 1,3-2-1,7-3-73,-1-1 0,0 0 0,-1-1 1,17-15-1,-19 15 8,1 0 1,0 0-1,1 1 1,0 1-1,20-10 1,-29 15 42,0 0 1,0 1-1,0-1 0,0 1 1,0-1-1,0 1 1,0 0-1,0 0 0,0-1 1,0 2-1,0-1 1,0 0-1,0 0 0,0 1 1,0-1-1,0 1 0,0-1 1,0 1-1,0 0 1,0 0-1,0 0 0,3 2 1,-4-2-11,0 1 0,1 0 0,-1-1 0,0 1 0,0 0 0,0 0 0,0 0 1,0 0-1,-1 0 0,1 0 0,-1 0 0,1 0 0,-1 0 0,0 0 0,1 0 0,-1 0 0,0 0 0,0 0 1,-1 0-1,1 0 0,0 0 0,-1 3 0,-5 13-144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8 371 13419,'-3'-21'333,"0"0"0,2 0 1,1-1-1,0 1 0,1 0 1,2 0-1,0 0 0,1 0 0,1 0 1,10-25-1,-13 40-202,1 0 1,0 0-1,0 0 1,1 0-1,0 1 1,0 0-1,7-8 1,-10 12-110,-1 0 0,1 0-1,0 1 1,0-1 0,0 0 0,0 0-1,0 1 1,1-1 0,-1 1 0,0-1-1,0 1 1,0-1 0,0 1 0,1 0 0,-1-1-1,0 1 1,0 0 0,1 0 0,-1 0-1,0 0 1,1 0 0,-1 0 0,0 0-1,0 1 1,0-1 0,1 0 0,-1 1 0,0-1-1,0 1 1,0-1 0,1 1 0,-1-1-1,0 1 1,0 0 0,0 0 0,0 0-1,0-1 1,-1 1 0,1 0 0,0 0 0,0 0-1,-1 0 1,1 0 0,0 1 0,-1-1-1,1 1 1,5 9 34,0 0 0,-1 0 0,-1 1 0,0 0-1,0 0 1,2 17 0,8 82 113,-11-81-117,1 32 43,5 35 79,-7-85-138,0 0-1,1 1 0,1-1 0,0 0 0,7 14 0,-11-24-28,1 0 0,0 0 0,0 0 0,1 0 0,-1 0-1,0-1 1,1 1 0,-1 0 0,1-1 0,-1 1 0,1-1-1,0 0 1,0 1 0,0-1 0,-1 0 0,1 0 0,0 0-1,0 0 1,1 0 0,-1-1 0,0 1 0,0-1 0,0 1-1,0-1 1,0 0 0,1 0 0,-1 0 0,0 0 0,0 0-1,0 0 1,1-1 0,2 0 0,3-2 5,0 0 0,0-1-1,0 0 1,-1 0 0,1-1 0,-1 1 0,9-9-1,8-8 4,0-2 0,-2 0 0,-1-2 0,27-39-1,-15 13 9,40-81 0,-36 46-54,-34 78 23,0-1-1,0 0 1,-1 0-1,-1 0 0,0 0 1,0 0-1,-1-17 0,0 25 5,0-1-1,0 1 0,0-1 0,-1 1 0,1-1 0,0 0 1,-1 1-1,1 0 0,-1-1 0,0 1 0,1-1 1,-1 1-1,0 0 0,0-1 0,0 1 0,0 0 0,0 0 1,-2-2-1,2 2 0,0 1 0,0-1 1,-1 1-1,1 0 0,0-1 1,0 1-1,0 0 0,-1 0 1,1-1-1,0 1 0,0 0 1,-1 1-1,1-1 0,0 0 1,0 0-1,0 0 0,-1 1 1,0 0-1,-4 1-13,1 1 0,-1-1 0,1 1-1,0 1 1,0-1 0,0 1 0,-8 8 0,2 0-60,1 0-1,0 1 1,-10 17-1,16-23 6,0 0 0,0 0-1,1 1 1,0 0 0,0 0-1,1 0 1,-3 15 0,5-22 129,0 0 0,-1 0 0,1 0 0,0 0 1,0 1-1,1-1 0,-1 0 0,0 0 0,0 0 0,1 0 1,-1 0-1,0 0 0,1 0 0,-1 0 0,1 2 0,0-3-40,-1 1 0,1-1 0,-1 0 0,1 1 0,-1-1 0,1 0 0,-1 1 0,1-1 0,-1 0 0,1 0 0,-1 1-1,1-1 1,0 0 0,-1 0 0,1 0 0,-1 0 0,1 0 0,0 0 0,-1 0 0,2 0 0,1 0-7,0-1-1,0 0 1,0 0 0,0 0 0,0 0 0,0-1-1,0 1 1,2-3 0,30-20 84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13 129 15307,'-4'18'500,"1"0"-1,0 0 0,2 1 0,0-1 1,3 34-1,-1-31-127,-1-15-316,0 13 128,1-1 0,1 0 0,7 32 0,-8-47-159,0 1-1,0-1 0,0 1 1,0-1-1,1 0 0,0 1 1,-1-1-1,1 0 0,0 0 1,0 0-1,1 0 0,-1 0 1,1-1-1,-1 1 0,1-1 1,0 1-1,0-1 0,0 0 1,0 0-1,0-1 1,1 1-1,-1-1 0,1 1 1,-1-1-1,6 1 0,0-1-18,0-1-1,0 0 0,0 0 1,0-1-1,0 0 1,0-1-1,13-4 0,64-25-18,-53 18 11,81-24-15,-123 39 130,0 0 0,0-1 0,-1 0-1,1-1 1,0 0 0,0-1 0,-1 0 0,1 0 0,0-1 0,0 0-1,0 0 1,0-1 0,0 0 0,1-1 0,0 0 0,-12-7 0,10 5-78,0 0 0,1 0 1,0-1-1,0 0 1,1 0-1,0-1 1,0 0-1,1-1 0,0 0 1,0 0-1,1 0 1,0-1-1,1 0 0,-4-10 1,8 19-38,1 0 0,-1 0 0,1 0 0,-1 1 0,1-1 1,0 0-1,-1 0 0,1 0 0,0 0 0,0 0 0,0 0 0,0 0 0,0 0 1,0 1-1,0-1 0,0 0 0,0 0 0,0 0 0,1 0 0,-1 0 0,0 0 1,0 0-1,1 1 0,-1-1 0,1 0 0,-1 0 0,1 0 0,-1 1 0,1-1 1,-1 0-1,1 1 0,0-1 0,1-1 0,0 2-13,1-1-1,0 0 1,0 1 0,0 0 0,-1-1-1,1 1 1,0 0 0,0 1-1,0-1 1,4 1 0,1 0-15,23 5-434,0-3 0,49 1 0,-69-4 261,0-2-1,0 1 1,0-1-1,0-1 1,-1 1-1,1-2 1,-1 0-1,0 0 1,0-1-1,0 0 1,9-7-1,-4 1-149,-1-1-1,0-1 0,-1 0 1,-1-1-1,0 0 1,20-31-1,-30 42 320,1-2 1,0 0 0,1 0 0,-1 1 0,8-7 1,-11 11 45,1-1 1,0 1-1,-1-1 0,1 1 1,-1-1-1,1 1 1,0-1-1,-1 1 1,1 0-1,0 0 1,-1-1-1,1 1 0,0 0 1,-1 0-1,1 0 1,0-1-1,0 1 1,-1 0-1,1 0 1,0 0-1,-1 1 0,1-1 1,0 0-1,0 0 1,-1 0-1,1 0 1,0 1-1,-1-1 1,1 0-1,0 1 0,-1-1 1,1 0-1,0 1 1,-1-1-1,1 1 1,-1-1-1,1 1 1,-1-1-1,1 1 0,-1-1 1,1 1-1,-1 0 1,0-1-1,1 1 1,-1 1-1,6 11 280,-1 0 0,0 1 0,-1 0-1,-1 0 1,3 28 0,0-6 195,-1-11-152,-4-14-155,1 1 1,1 0-1,0-1 0,0 1 1,8 13-1,-11-24-175,0 0 0,0 0 0,0-1 0,1 1 0,-1 0 0,0-1 0,1 1 0,-1 0 0,0-1 0,1 1 0,-1-1 0,1 1 0,-1 0-1,1-1 1,-1 1 0,1-1 0,-1 0 0,1 1 0,0-1 0,-1 1 0,1-1 0,-1 0 0,1 1 0,0-1 0,0 0 0,-1 0 0,1 0 0,0 1 0,-1-1 0,1 0 0,0 0 0,0 0 0,-1 0 0,1 0 0,0 0 0,-1 0 0,1-1 0,0 1 0,0 0 0,-1 0 0,1-1 0,0 1 0,-1 0-1,1-1 1,0 1 0,-1 0 0,1-1 0,-1 1 0,1-1 0,-1 1 0,1-1 0,-1 1 0,1-1 0,-1 0 0,1 1 0,-1-1 0,1 0 0,3-6-62,0 1 1,0-1-1,-1 0 1,4-8-1,27-92-946,-12 32 12,-16 67 854,-3 16 227,-1 19 278,-2-25-341,1 20 227,0 10 264,2 0 1,11 62-1,-13-92-532,-1 0-1,1 0 1,0 0-1,-1 0 1,1 0-1,0 0 1,0-1-1,0 1 1,0 0-1,1 0 1,-1-1-1,3 4 1,-3-5 12,-1 0 0,0 0 0,1 1 0,-1-1 0,0 0 0,0 0 0,1 0 0,-1 0 0,0 0 0,1 0 0,-1 0 0,1 0 1,-1 0-1,0 0 0,1 0 0,-1 0 0,0 0 0,1 0 0,-1 0 0,0 0 0,1 0 0,-1 0 0,0-1 0,0 1 0,1 0 0,-1 0 0,1-1 0,8-14-109,0-8-94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14 773 15635,'9'7'928,"-8"-7"-927,-1 1 0,0-1 1,1 1-1,-1-1 0,1 1 0,-1-1 0,1 1 1,-1-1-1,1 1 0,-1-1 0,1 1 0,0-1 0,-1 0 1,1 1-1,-1-1 0,1 0 0,0 0 0,-1 0 1,1 1-1,0-1 0,-1 0 0,1 0 0,0 0 0,-1 0 1,1 0-1,0 0 0,-1 0 0,1 0 0,0 0 1,-1-1-1,1 1 0,0 0 0,-1 0 0,1-1 0,0 1 1,-1 0-1,1-1 0,-1 1 0,1 0 0,-1-1 1,1 1-1,-1-1 0,1 1 0,-1-1 0,1 1 0,-1-1 1,0 1-1,1-1 0,-1 0 0,2-1 42,-1 0 0,0 0 0,0 0 1,0 0-1,0 0 0,0 0 0,-1 0 0,1-1 0,-1 1 0,1 0 0,-1 0 0,0-1 0,0 1 1,0 0-1,0 0 0,0 0 0,0-1 0,-1 1 0,1 0 0,-1 0 0,1 0 0,-1-1 0,0 1 0,0 0 1,0 0-1,0 0 0,0 1 0,-1-1 0,1 0 0,-1 0 0,-1-1 0,3 3-3,-1-1 1,1 1-1,-1 0 0,1 0 1,-1 0-1,1-1 0,-1 1 0,1 0 1,-1 0-1,1 0 0,-1 0 0,0 0 1,1 0-1,-1 0 0,1 0 1,-1 1-1,1-1 0,-1 0 0,1 0 1,-1 0-1,1 0 0,-1 1 0,1-1 1,0 0-1,-1 0 0,1 1 1,-1-1-1,1 0 0,0 1 0,-1-1 1,1 1-1,-1-1 0,1 0 0,0 1 1,0-1-1,-1 1 0,1-1 1,0 1-1,-1 0 0,-9 22 558,9-20-518,-3 7 46,1 0 0,1 1 0,0-1 0,0 1 0,1 0 1,0 0-1,1 0 0,0-1 0,1 1 0,0 0 0,0 0 0,2-1 1,-1 1-1,1-1 0,1 0 0,4 11 0,-8-20-119,1 0 1,-1 1-1,1-1 1,0 0-1,-1 0 0,1 0 1,0 0-1,0 0 0,-1 0 1,1 0-1,0 0 0,0 0 1,0 0-1,0-1 0,0 1 1,0 0-1,0-1 0,1 1 1,-1-1-1,0 1 0,0-1 1,0 1-1,1-1 0,-1 0 1,0 0-1,0 1 0,1-1 1,-1 0-1,0 0 0,1 0 1,-1 0-1,0-1 1,0 1-1,1 0 0,-1-1 1,0 1-1,0 0 0,1-1 1,-1 0-1,0 1 0,0-1 1,0 1-1,0-1 0,0 0 1,0 0-1,0 0 0,1-1 1,4-4 0,-1 0 1,1 0-1,-1-1 1,0 1-1,-1-1 1,5-9-1,4-13-60,-1 0 1,-1-1-1,-1 0 0,-2-1 0,-2 0 0,5-44 0,0-193-829,-12 265 868,2-16-66,0 11 25,-1-1 1,0 1 0,-1-1 0,1 0 0,-1 1 0,-1-1-1,0 1 1,-4-13 0,6 21 48,-1-1-1,1 1 1,0-1-1,0 1 1,0-1-1,-1 1 1,1-1-1,0 1 1,-1 0-1,1-1 1,0 1-1,-1 0 1,1-1-1,0 1 1,-1 0-1,1-1 1,-1 1-1,1 0 1,-1 0-1,1 0 1,-1-1-1,1 1 1,-1 0-1,1 0 1,0 0-1,-1 0 1,1 0-1,-1 0 1,1 0-1,-1 0 1,1 0-1,-1 0 1,1 0 0,-1 0-1,1 0 1,-1 1-1,1-1 1,-1 0-1,1 0 1,-1 0-1,1 1 1,-1-1-1,1 0 1,0 0-1,-1 1 1,1-1-1,0 0 1,-1 1-1,1-1 1,0 1-1,-1 0 1,-15 21-26,10-8 88,0 0 0,0 0 0,1 1 0,1 0 0,1 0 0,-4 26 0,3-105-106,-8 97 78,8 11 151,2 1 0,1-1-1,3 0 1,1 1 0,2-1 0,13 47 0,-16-83-132,11 40 185,-12-45-214,1 0 0,-1 0 0,1 0 0,-1 0 1,1 0-1,0 0 0,0-1 0,0 1 0,1-1 0,-1 1 0,5 3 1,-5-5-28,-1-1 0,0 1 0,1-1 0,-1 0 1,0 1-1,1-1 0,-1 0 0,1 0 0,-1 0 1,0 0-1,1 0 0,-1 0 0,1 0 0,-1-1 1,0 1-1,1 0 0,-1-1 0,0 1 0,1-1 1,-1 0-1,0 1 0,0-1 0,0 0 0,1 0 1,-1 0-1,0 1 0,0-1 0,0 0 0,0-1 0,0 1 1,-1 0-1,2-2 0,5-6-202,0 0-1,11-20 1,-15 22 104,10-18-418,12-30 1,-2 2-396,-23 53 911,0 0-1,0-1 1,0 1 0,0 0 0,0-1-1,0 1 1,0 0 0,0-1-1,0 1 1,0 0 0,0-1 0,1 1-1,-1 0 1,0-1 0,0 1 0,0 0-1,0 0 1,1-1 0,-1 1 0,0 0-1,0 0 1,1-1 0,-1 1-1,0 0 1,1 0 0,-1 0 0,0 0-1,1-1 1,-1 1 0,0 0 0,1 0-1,-1 0 1,0 0 0,1 0-1,-1 0 1,0 0 0,1 0 0,-1 0-1,0 0 1,1 0 0,5 17 122,-3 37 536,-3-45-572,1 6 92,-1-1 43,0-1 0,1 1 0,1 0 0,0 0-1,1 0 1,6 17 0,-9-30-204,0-1 0,0 1 0,1-1-1,-1 1 1,0-1 0,0 1 0,1-1 0,-1 1 0,0-1 0,1 1 0,-1-1-1,1 0 1,-1 1 0,0-1 0,1 0 0,-1 1 0,1-1 0,-1 0-1,1 1 1,-1-1 0,1 0 0,-1 0 0,1 0 0,-1 1 0,1-1-1,-1 0 1,1 0 0,0 0 0,-1 0 0,1 0 0,-1 0 0,1 0-1,-1 0 1,1 0 0,0 0 0,-1-1 0,1 1 0,-1 0 0,1 0-1,-1 0 1,1-1 0,0 1 0,16-16 13,-17 16-22,19-24-265,-1-1 1,15-29 0,-20 31-76,2 0 1,0 1-1,25-28 1,-37 47 281,0 0 0,1 0 0,-1 0 0,0 0 0,1 1 0,0-1 0,-1 1 0,9-3 0,-11 5 62,0-1 1,0 1 0,1 0-1,-1 0 1,0 0 0,1 0 0,-1 0-1,0 0 1,1 0 0,-1 0-1,0 0 1,0 0 0,1 1-1,-1-1 1,0 1 0,0-1 0,1 1-1,-1-1 1,0 1 0,0 0-1,0-1 1,0 1 0,0 0 0,0 0-1,0 0 1,0 0 0,0 0-1,0 0 1,-1 0 0,1 0-1,0 0 1,0 2 0,3 4 153,-1 1-1,1 0 1,3 17 0,-5-18-5,0 0 1,0 1 0,1-1 0,0 0 0,6 10 0,-8-16-133,0 0 0,0 0 0,0 0 0,0 0 0,0 0 0,0 0 0,0 0 0,0 0 0,1 0 0,-1-1 0,0 1 0,1 0 0,-1-1 0,0 1 0,1-1 0,-1 1 0,1-1 0,-1 0 0,1 0 0,-1 1 0,0-1 0,1 0 0,-1 0 0,1-1 0,-1 1 0,1 0 0,-1 0 0,1-1 0,-1 1 0,0-1 0,1 1 0,-1-1 0,0 0 0,1 1 0,-1-1 0,0 0 0,0 0 0,2-1 0,6-5-25,0-1 1,0 1-1,13-18 0,-18 21-19,23-29-216,-16 19 70,1 1 0,-1 0 0,2 0 0,0 1 0,19-13-1,-30 24 135,0-1-1,1 1 0,-1 0 0,1 0 0,-1 0 0,0 0 0,1 0 0,0 1 0,-1-1 0,1 1 1,-1-1-1,4 1 0,-4 0 21,-1 1 0,1-1 0,-1 0 0,1 1 0,-1-1-1,1 1 1,-1-1 0,1 1 0,-1 0 0,0 0 0,1-1 0,-1 1 0,0 0 0,0 0 0,2 2 0,1 3 27,1 1-1,-2-1 1,1 0 0,-1 1-1,0 0 1,4 14 0,6 13 325,-13-33-326,1-1-1,-1 1 0,0-1 1,0 1-1,1-1 0,-1 1 1,0-1-1,1 1 0,-1-1 1,1 1-1,-1-1 0,0 1 0,1-1 1,-1 0-1,1 1 0,-1-1 1,1 0-1,-1 1 0,1-1 1,-1 0-1,1 0 0,0 0 1,-1 1-1,1-1 0,-1 0 0,1 0 1,0 0-1,0 0 0,0 0 2,0-1 0,0 1 0,0-1 0,0 0 0,0 1 0,0-1 0,0 0 0,0 1 0,0-1 0,0 0 0,-1 0 0,1 0 0,1-1-1,18-38 84,-19 38-94,26-62-171,-4-2 1,-2 0-1,-3-2 1,-3 0-1,7-84 0,-21 144 160,0-32 5,-1 37 13,0 1 1,0 0 0,0 0 0,-1 0 0,1 0-1,-1 0 1,0 0 0,1 0 0,-1 0-1,0 0 1,0 0 0,0 0 0,0 0 0,-3-3-1,4 5-3,0 0-1,-1 0 1,1-1-1,0 1 1,0 0-1,-1 0 0,1 0 1,0 0-1,0 0 1,-1 0-1,1-1 1,0 1-1,0 0 0,-1 0 1,1 0-1,0 0 1,0 0-1,-1 0 1,1 0-1,0 0 1,0 0-1,-1 0 0,1 0 1,0 1-1,-1-1 1,1 0-1,0 0 1,0 0-1,0 0 0,-1 0 1,1 0-1,0 1 1,0-1-1,-1 0 1,1 0-1,-8 12 117,-2 14 90,10-26-205,-6 19 127,2 0 0,0 0 0,1 1 0,1-1 0,0 23 0,2-35-102,0 1-1,1-1 1,-1 1 0,2-1 0,-1 1-1,1-1 1,0 0 0,0 1-1,1-1 1,0-1 0,1 1 0,-1 0-1,1-1 1,0 1 0,1-1-1,6 7 1,-8-10-35,1 0-1,0 0 1,-1-1-1,1 1 1,0-1-1,1 0 1,-1 0-1,0 0 1,0-1-1,1 1 1,-1-1-1,1 0 1,-1 0-1,7 0 1,-3-1-31,-1-1 1,1 1 0,0-1-1,-1-1 1,1 1-1,-1-1 1,1 0-1,7-4 1,-1 0-44,-1-1 0,0-1 0,0 0 0,0-1 0,-1 0 0,0 0 0,-1-2 0,13-13 0,-10 5 24,7-7 12,-21 26 50,1 0-1,-1 0 1,0 0 0,0 0-1,1 0 1,-1 0 0,0 0-1,0-1 1,1 1 0,-1 0-1,0 0 1,1 0 0,-1 0-1,0 0 1,1 0 0,-1 1-1,0-1 1,0 0-1,1 0 1,-1 0 0,0 0-1,0 0 1,1 0 0,-1 0-1,0 0 1,0 1 0,1-1-1,-1 0 1,0 0 0,0 0-1,1 1 1,-1-1 0,0 0-1,0 0 1,0 1 0,1-1-1,5 10 122,-5-9-95,8 15 224,1 0 0,0 0 1,25 26-1,-32-39-243,-1 0-1,1 0 0,0 0 0,0 0 1,1-1-1,-1 1 0,1-1 1,-1 0-1,1 0 0,0 0 0,-1-1 1,1 1-1,0-1 0,0 0 1,0 0-1,0 0 0,1-1 1,-1 0-1,0 1 0,0-1 0,0-1 1,0 1-1,0 0 0,5-2 1,-7 1-75,1 0 0,-1 0 1,0 0-1,1-1 0,-1 1 1,0-1-1,0 1 0,0-1 0,0 0 1,-1 0-1,1 1 0,0-1 1,-1-1-1,1 1 0,-1 0 1,0 0-1,0 0 0,0-1 1,0 1-1,0 0 0,0-1 1,0 1-1,-1-1 0,1 1 1,-1-1-1,0 0 0,0-3 1,0-5-96,-1 0 1,0 0 0,0 0 0,-1 0-1,-4-12 1,-10-29-345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68 171 17564,'0'32'1608,"-6"4"-1208,-6 5-128,4-1 632,-1-4-431,6-3-161,2-11-424,1-9-248,3-13-513,0-9 745,2-17-216,-5-4-112</inkml:trace>
  <inkml:trace contextRef="#ctx0" brushRef="#br0" timeOffset="1">7 1 14811,'-1'27'1304,"-1"6"-1072,0 1-119,0 1 599,6-4-824,5-1-1073,5-7 1041,5-3-136,10-5-128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15475,'0'26'1233,"10"-5"-1081,-1-1-248,1-3 2592,1-2-2048,6-13-64,2-2 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57 421 14547,'-22'59'1659,"12"-32"-673,-8 30-1,16-48-695,1 0-1,-1-1 0,1 1 0,1 0 0,0 0 1,0 0-1,3 16 0,-3-23-217,1 1 0,-1 0 0,1-1 1,0 1-1,0-1 0,0 1 0,0-1 0,0 1 0,0-1 1,1 0-1,-1 1 0,1-1 0,0 0 0,0 0 0,0 0 0,0 0 1,0-1-1,0 1 0,3 1 0,-2-1-14,0-1 0,1 0-1,-1 0 1,0 0 0,1-1 0,-1 1 0,1-1-1,-1 1 1,1-1 0,-1 0 0,1-1 0,-1 1-1,4-1 1,4-2-44,-1 0-1,0 0 1,0-1 0,0 0 0,0-1-1,-1 0 1,0 0 0,16-13-1,-10 4-112,0-1-1,-2 0 1,1-1-1,-2 0 1,0-1-1,-1-1 1,-1 0-1,0 0 1,8-25-1,-6 10-112,-1-1 1,-2-1-1,-1 1 0,5-56 0,-11 66 88,-1-1 0,0 1 0,-4-26 0,2 45 113,1-1 0,-1 0 0,-1 0 0,1 0 0,-1 1 0,0-1 1,0 1-1,0-1 0,-1 1 0,0 0 0,0 0 0,0 0 0,-1 0 0,0 1 0,1-1 0,-2 1 0,1 0 0,-5-4 0,5 6 30,0 0 1,0 1-1,0-1 0,0 1 0,0-1 0,0 1 1,0 1-1,0-1 0,-1 0 0,1 1 0,0 0 0,0 0 1,-1 0-1,1 1 0,0 0 0,0-1 0,0 1 1,-1 1-1,1-1 0,0 0 0,1 1 0,-1 0 0,0 0 1,-6 5-1,-2 1 95,0 1 0,1 0-1,0 1 1,0 0 0,-17 23 0,18-20 20,2 0-1,-1 0 1,-9 23-1,15-29-105,0-1-1,1 1 1,0 0-1,0-1 1,0 1-1,1 0 1,0 0-1,1 0 0,-1 0 1,2 9-1,-1-14-48,0-1-1,1 1 0,-1-1 0,1 1 1,0 0-1,-1-1 0,1 1 0,0-1 1,0 1-1,0-1 0,0 1 0,0-1 1,0 0-1,0 0 0,0 1 0,1-1 0,-1 0 1,0 0-1,1 0 0,-1 0 0,1-1 1,-1 1-1,1 0 0,0-1 0,-1 1 1,1-1-1,1 1 0,6 1-161,-1-1 0,1 0 0,-1-1 0,12 0 1,-8 0-30,-5 0 99,22-1-376,0 2 1,-1 1-1,35 7 1,-55-7 420,1 0 0,-1 0 0,0 1 0,0 1-1,0-1 1,0 1 0,-1 1 0,1-1 0,-1 1 0,0 1 0,0-1 0,-1 1 0,0 0 0,0 1 0,6 7 0,18 33-30,-18-34 72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15 215 14091,'-3'-6'194,"1"-1"0,0 0 0,0 1 0,0-1 0,1 0 0,0 0 0,0 0 0,1 0 0,0-1 0,0 1 0,0 0 0,1 0 0,0 0 1,4-12-1,-4 15-73,1-1 1,0 0 0,-1 1 0,2-1-1,-1 1 1,0 0 0,1-1 0,0 1-1,0 0 1,0 1 0,0-1 0,1 0-1,-1 1 1,1 0 0,0 0 0,0 0-1,0 0 1,1 1 0,-1 0 0,0 0-1,9-3 1,-11 4-79,1 1-1,-1 0 0,0-1 1,1 1-1,-1 0 1,0 1-1,1-1 1,-1 0-1,0 1 1,1-1-1,-1 1 0,0-1 1,0 1-1,1 0 1,-1 0-1,0 0 1,0 0-1,0 1 0,0-1 1,-1 1-1,1-1 1,0 1-1,0-1 1,-1 1-1,1 0 0,-1 0 1,0 0-1,1 0 1,0 2-1,4 8 1,0-1 0,-1 1 0,0 0-1,2 14 1,-4-17-39,8 32 37,-8-29-33,-1 0 1,2 0 0,0 0-1,0 0 1,1-1-1,0 0 1,11 17 0,-15-27-9,0 1 0,0-1 0,1 0 0,-1 0 0,0 0 1,0 0-1,1 0 0,-1 0 0,1 0 0,-1 0 0,1 0 1,-1-1-1,1 1 0,-1-1 0,1 1 0,0-1 0,-1 1 1,1-1-1,0 0 0,-1 0 0,1 0 0,0 0 1,-1 0-1,1 0 0,0-1 0,-1 1 0,1 0 0,0-1 1,-1 1-1,1-1 0,-1 0 0,1 1 0,-1-1 0,1 0 1,-1 0-1,0 0 0,1 0 0,-1 0 0,2-2 1,4-4-28,0 0 1,0-1 0,-1 0-1,0 0 1,5-9 0,0-1-112,-1 1 0,0-2 0,-2 1 1,0-1-1,-1 0 0,-1-1 0,-1 0 0,5-38 1,-12 42-50,2 16 184,0 0-1,0 0 1,0 0-1,0-1 0,0 1 1,0 0-1,0 0 1,-1 0-1,1 0 0,0-1 1,0 1-1,0 0 0,0 0 1,0 0-1,0 0 1,-1 0-1,1-1 0,0 1 1,0 0-1,0 0 0,0 0 1,-1 0-1,1 0 1,0 0-1,0 0 0,0 0 1,0 0-1,-1 0 0,1 0 1,0 0-1,0 0 1,0 0-1,-1 0 0,1 0 1,0 0-1,-1 0 2,0 1-1,0 0 0,0 0 1,0 0-1,1 0 1,-1 0-1,0 0 0,1 0 1,-1 0-1,0 0 1,1 0-1,0 1 1,-1-1-1,1 0 0,0 0 1,-1 0-1,1 1 1,0 1-1,-1 2-40,0 1 0,1 0 0,0-1 0,0 1-1,1 0 1,-1-1 0,1 1 0,0-1 0,1 1 0,1 6 0,-2-10 6,0-1 1,-1 0 0,1 0 0,0 1 0,0-1 0,0 0-1,-1 0 1,1 0 0,1 0 0,-1 0 0,0 0 0,0 0-1,0 0 1,0 0 0,1-1 0,-1 1 0,2 1 0,-1-2 24,0 0 0,0 0 1,0 1-1,0-1 1,0-1-1,0 1 1,0 0-1,0 0 1,0-1-1,0 1 0,0-1 1,-1 0-1,1 1 1,0-1-1,0 0 1,-1 0-1,3-1 1,19-15-213,0-10-67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13803,'-3'1'160,"1"1"0,0 0 0,-1 0 0,1 0-1,0 0 1,0 0 0,1 0 0,-1 1 0,0-1 0,1 1 0,-1-1 0,1 1 0,0-1 0,-1 4-1,-2 3 178,-6 11 458,0 1-1,-6 23 1,13-34-592,1 1 0,-1-1 0,2 1 0,-1-1 0,2 1 0,-1 15 0,1-24-192,0-1 1,0 0-1,0 0 1,1 0-1,-1 1 0,0-1 1,0 0-1,1 0 0,-1 0 1,0 1-1,1-1 1,-1 0-1,1 0 0,-1 0 1,1 0-1,0 0 0,0 0 1,-1 0-1,1 0 1,0 0-1,0-1 0,0 1 1,0 0-1,0 0 0,0-1 1,0 1-1,0-1 1,0 1-1,0-1 0,0 1 1,1-1-1,-1 0 0,0 1 1,0-1-1,0 0 1,1 0-1,-1 0 0,0 0 1,0 0-1,0 0 0,1 0 1,-1 0-1,0-1 1,0 1-1,0 0 0,1-1 1,-1 1-1,2-2 0,7-2-125,-1-1 0,1 0-1,0 0 1,10-8-1,-16 10 47,69-56-967,-56 44 711,1 0 1,0 1-1,1 1 0,25-13 0,-42 25 339,0 0 0,1 0 0,-1 0 0,1 0-1,-1 0 1,1 0 0,-1 1 0,1-1 0,-1 1-1,1-1 1,0 1 0,-1 0 0,1 0 0,-1 1-1,1-1 1,0 0 0,-1 1 0,1-1 0,-1 1-1,1 0 1,-1 0 0,1 0 0,-1 0 0,0 1-1,0-1 1,1 0 0,2 4 0,1 2 219,0 0-1,0 1 1,-1 0 0,0 0-1,-1 0 1,6 12 0,-6-9 141,2-1 1,10 18-1,-15-27-361,0 0 0,-1 0 0,1 0 0,0 0 0,0 0 0,-1-1 0,1 1 0,0 0 0,0 0 0,0-1-1,0 1 1,0 0 0,0-1 0,0 1 0,0-1 0,0 0 0,0 1 0,0-1 0,0 0 0,0 1 0,1-1 0,-1 0 0,0 0 0,0 0 0,0 0 0,0 0 0,0 0 0,1-1-1,-1 1 1,2-1 0,0 0 4,-1-1-1,1 0 1,0 0-1,-1 0 1,0 0-1,1 0 1,-1 0-1,0-1 0,3-4 1,8-11-19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129 255 13467,'-8'1'253,"0"1"0,1 0 0,-1 1 0,1 0-1,-1 0 1,1 1 0,0-1 0,-12 10 0,15-9-103,0 0-1,0 0 0,0 0 1,1 1-1,-1-1 0,1 1 1,0 0-1,0 0 1,1 0-1,-1 1 0,1-1 1,-2 11-1,2-6 96,0 0 0,1 0 0,0 0 0,1 0 0,0 0 0,0 0 0,3 13 0,-3-20-177,1 1 0,-1-1 0,1 1 1,0-1-1,0 0 0,0 1 1,1-1-1,-1 0 0,1 0 0,-1 0 1,1 0-1,0 0 0,0 0 0,1 0 1,-1-1-1,1 1 0,-1-1 1,1 0-1,0 1 0,-1-1 0,1 0 1,0-1-1,6 3 0,-7-3-48,0-1 0,1 0 0,-1 0-1,0 0 1,0 0 0,1 0 0,-1 0 0,0-1-1,1 1 1,-1-1 0,0 0 0,0 0 0,0 1-1,0-1 1,0-1 0,0 1 0,0 0-1,0 0 1,0-1 0,2-2 0,5-3-54,-1-1 0,12-17 0,-18 22 18,12-15-109,-2-1 1,0 0 0,-2-1 0,0 0-1,-1 0 1,-1-1 0,7-29 0,-8 22-230,-1-1-1,-2 0 1,-1 0 0,-1 0 0,-3-34-1,2 59 312,-2 1 0,1-1-1,0 1 1,-1-1 0,0 0-1,1 1 1,-1-1 0,-1 1-1,1 0 1,0-1 0,-4-4-1,5 8 44,0 0-1,0 0 1,0-1-1,0 1 0,-1 0 1,1 0-1,0 0 1,0 0-1,0 0 1,-1-1-1,1 1 1,0 0-1,0 0 0,0 0 1,-1 0-1,1 0 1,0 0-1,0 0 1,-1 0-1,1 0 1,0 0-1,0 0 1,-1 0-1,1 0 0,0 0 1,0 0-1,-1 0 1,1 0-1,0 0 1,0 0-1,-1 0 1,1 0-1,0 0 1,0 0-1,0 0 0,-1 1 1,1-1-1,0 0 1,0 0-1,0 0 1,-1 0-1,1 1 1,0-1-1,0 0 0,0 0 1,-6 13 100,3 2 126,0-1 1,1 1-1,1 0 0,1-1 1,2 28-1,1-12 412,14 56 0,-14-74-512,1-1 1,0 0-1,0 1 1,1-2-1,11 19 1,-15-26-114,1-1-1,0 1 1,0-1 0,-1 0 0,1 0 0,1 1-1,-1-2 1,0 1 0,0 0 0,1 0 0,-1-1-1,1 1 1,-1-1 0,1 0 0,0 0 0,-1 0-1,1 0 1,0 0 0,0 0 0,0-1 0,0 1-1,0-1 1,0 0 0,0 0 0,0 0-1,-1-1 1,1 1 0,0 0 0,3-2 0,1-1-36,-1 1 0,0-1 0,0-1 0,-1 1 1,1-1-1,-1 0 0,0 0 0,0-1 0,0 1 1,0-1-1,-1 0 0,0-1 0,0 1 0,4-7 0,-3 2-39,1 0-1,-1 0 0,-1 0 0,1-1 1,-2 0-1,0 0 0,3-17 0,-6 27 59,1 0 0,-1 0 0,0 0-1,1 0 1,-1 1 0,0-1 0,0 0-1,0 0 1,0 0 0,0 0 0,0 0-1,0 0 1,0 0 0,-1 0 0,1 0-1,0 0 1,-1 0 0,1 1-1,0-1 1,-1 0 0,1 0 0,-1 0-1,1 1 1,-1-1 0,1 0 0,-1 0-1,0 1 1,1-1 0,-1 0 0,0 1-1,-1-1 1,1 1 10,0 0 0,0 0 0,1 1 0,-1-1 0,0 0 0,0 1 0,0-1 0,1 1 0,-1-1 0,0 1 0,0 0 0,1-1 0,-1 1 0,0 0 0,1-1 0,-1 1 0,1 0 0,-1 0 0,1-1 0,-1 1 0,1 0 0,0 0 0,-1 0 0,1 0 0,0 0 0,0 0 0,0 0 0,0-1 0,0 1 0,0 2 0,-1 0 10,0 1 0,0 0 1,1 0-1,0-1 0,0 1 1,0 0-1,0 0 0,1-1 1,-1 1-1,1 0 0,0 0 1,0-1-1,0 1 0,1-1 0,-1 1 1,1-1-1,0 0 0,0 1 1,0-1-1,0 0 0,0 0 1,1 0-1,0-1 0,-1 1 1,1-1-1,0 1 0,0-1 1,0 0-1,6 3 0,-3-3-58,1 1 0,-1-1 0,1 0 0,0 0 0,0-1 0,-1 0 0,1 0-1,0 0 1,0-1 0,0 0 0,0-1 0,0 1 0,0-2 0,0 1 0,9-3 0,-4 0-26,-1 0-1,1-1 1,-1 0 0,0-1 0,0 0 0,0-1-1,-1 0 1,0-1 0,12-12 0,-16 13 200,1 0-1,-1-1 1,-1 0 0,0 0 0,0-1-1,0 1 1,-1-1 0,0 0 0,-1 0-1,0-1 1,0 1 0,1-15 0,-2-12 309,-2 29-405,0 0-1,1 0 1,-1 0-1,1 0 1,0 0 0,1 0-1,0 0 1,5-12-1,-7 18-61,0 1-1,1-1 1,-1 1-1,0-1 1,1 1-1,-1-1 1,1 1-1,-1-1 1,1 1-1,-1-1 1,1 1-1,-1 0 1,1-1 0,-1 1-1,1 0 1,0 0-1,-1-1 1,1 1-1,-1 0 1,1 0-1,0 0 1,-1 0-1,1-1 1,0 1-1,-1 0 1,1 0-1,0 0 1,-1 1-1,1-1 1,0 0-1,-1 0 1,1 0-1,-1 0 1,1 1 0,0-1-1,-1 0 1,1 1-1,2 0-29,-1 1-1,1 0 1,-1 0-1,1 0 1,-1 0-1,0 0 1,2 2 0,9 14-281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172 331 11082,'13'-37'1031,"32"-94"1151,-38 105-1307,-1 1 0,-1-1 1,2-30-1,-6 55-818,-1 0 0,0-1 0,0 1 0,1 0 0,-1 0 1,0-1-1,0 1 0,-1 0 0,1 0 0,0-1 0,0 1 0,-1 0 1,1 0-1,0 0 0,-1 0 0,1-1 0,-1 1 0,1 0 0,-1 0 0,0 0 1,0 0-1,1 0 0,-3-1 0,2 2-10,-1 0-1,1 0 0,-1 0 1,1 1-1,-1-1 1,1 0-1,-1 1 1,1-1-1,0 1 1,-1 0-1,1-1 1,0 1-1,-1 0 1,1 0-1,0 0 1,0 0-1,0 0 1,0 0-1,0 0 1,0 0-1,0 0 1,-1 2-1,-19 21 96,1 1 0,2 1-1,0 0 1,2 1-1,1 1 1,-17 42 0,15-25-50,2 1 0,2 0 0,-11 76 1,20-98-33,2 1 0,1-1-1,2 34 1,-1-50-40,1 0 0,0 0 0,1 0 0,0-1 0,0 1-1,1 0 1,0-1 0,0 1 0,0-1 0,1 0 0,1 0-1,-1 0 1,10 11 0,-10-15-16,-1 0 1,0 0-1,1-1 1,0 1-1,0-1 1,0 1-1,0-1 1,0-1-1,0 1 0,0 0 1,0-1-1,1 0 1,7 1-1,-5-2-4,0 1 0,1-2 0,-1 1 0,0-1 0,1 0 0,-1 0 0,12-5 0,0-1-17,-1-1-1,1-1 0,-2-1 1,0 0-1,20-17 0,-15 10-34,0-1 0,20-24 0,-33 33 24,-1 0 0,-1-1 0,0 0 1,0 0-1,-1-1 0,0 0 0,5-13 0,-11 23 23,1 0 1,-1 0-1,1 0 0,-1 0 0,1 0 0,-1 0 0,0 0 0,0 0 1,1 0-1,-1 0 0,0 0 0,0 0 0,0 0 0,0-1 0,-1 1 1,1 0-1,0 0 0,0 0 0,0 0 0,-1 0 0,1 0 0,-1 0 1,1 0-1,-1 0 0,1 0 0,-1 0 0,0 0 0,1 0 0,-1 1 1,0-1-1,0 0 0,1 0 0,-1 1 0,0-1 0,0 0 0,0 1 1,0-1-1,0 1 0,0-1 0,0 1 0,0 0 0,0-1 0,0 1 0,0 0 1,-2-1-1,-2 1-6,0 0 0,1 0 0,-1 0 0,0 0 1,0 1-1,0 0 0,1 0 0,-1 0 0,-5 3 0,-2 1 5,0 1 1,0 1-1,1 0 0,0 1 0,0 0 0,1 0 0,0 1 1,0 1-1,1 0 0,-12 16 0,19-23 8,1-1 1,-1 1-1,1 0 0,0-1 0,-1 1 0,1 0 0,0 0 1,1 0-1,-1 0 0,0 0 0,1 0 0,0 0 1,0 0-1,0 0 0,0 4 0,0-6-1,1 0 0,-1 1 0,1-1-1,-1 1 1,1-1 0,-1 0 0,1 1 0,0-1 0,0 0-1,0 0 1,0 0 0,0 0 0,0 0 0,0 0 0,0 0 0,0 0-1,0 0 1,0 0 0,1 0 0,-1-1 0,0 1 0,1 0-1,-1-1 1,0 0 0,1 1 0,-1-1 0,1 0 0,-1 1 0,1-1-1,-1 0 1,1 0 0,1 0 0,3-1-13,-1 0 1,1 0-1,0 0 1,0 0-1,-1-1 1,1 0-1,-1 0 1,0-1-1,1 1 1,-1-1-1,0 0 1,5-5-1,11-8-110,25-25 1,-37 32 86,86-91-449,-94 99 479,0-1-1,0 1 1,0 0 0,0 0 0,0 0 0,0 0 0,1 0-1,-1 0 1,0 0 0,1 1 0,-1-1 0,0 0 0,1 1-1,-1-1 1,1 1 0,1-1 0,-2 2 12,1-1 1,-1 0-1,0 1 0,0-1 1,0 1-1,0 0 1,-1-1-1,1 1 0,0 0 1,0 0-1,0-1 0,0 1 1,-1 0-1,1 0 1,0 0-1,-1 0 0,1 0 1,-1 0-1,1 0 1,-1 0-1,1 0 0,-1 0 1,1 2-1,8 30 213,-1 0 0,-1 0 0,3 37 0,-4-22 42,-4-29-179,-2-13-150,1 0 1,0 0-1,0 0 0,0 0 0,1 0 1,-1 0-1,1 0 0,4 6 0,-3-33-265,-1-15 125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14195,'4'2'86,"-1"1"1,1-1-1,0 0 0,-1 1 1,1-2-1,0 1 0,0 0 1,0-1-1,0 0 0,1 0 0,-1 0 1,0 0-1,0-1 0,1 0 1,-1 0-1,0 0 0,1 0 1,-1-1-1,0 1 0,0-1 1,1 0-1,-1 0 0,0-1 1,0 1-1,0-1 0,0 0 1,-1 0-1,1 0 0,0-1 0,-1 1 1,4-5-1,2 0 8,0-1 0,-1-1 0,0 1-1,-1-1 1,0-1 0,0 1 0,-1-1 0,0-1 0,-1 1-1,7-17 1,-9 17-44,0-1-1,-1 1 1,0-1-1,-1 0 1,0 0 0,-1-16-1,1 24-43,-1 0 0,-1-1 0,1 1 0,0 0 0,-1 0 0,0-1 0,0 1-1,0 0 1,0 0 0,0 0 0,0 0 0,-1 0 0,0 0 0,0 0 0,1 0 0,-2 1 0,1-1 0,0 1-1,0-1 1,-1 1 0,1 0 0,-1 0 0,0 0 0,-5-3 0,5 5-2,1-1 0,-1 0 0,0 1 0,0 0 0,1-1-1,-1 1 1,0 0 0,0 1 0,1-1 0,-1 0 0,0 1 0,1 0 0,-1-1 0,0 1 0,1 0 0,-1 0-1,1 0 1,-1 1 0,1-1 0,0 1 0,-1-1 0,1 1 0,0 0 0,0 0 0,0 0 0,1 0 0,-1 0 0,0 0-1,-1 4 1,-3 3 26,1-1 1,0 1-1,0 0 0,1 0 0,0 1 0,-4 18 0,4-12 37,2 0-1,0 0 1,1 1 0,1-1-1,1 19 1,0-27-57,0 0 1,0 1-1,0-1 1,1 0-1,1 0 1,-1-1-1,1 1 1,1-1-1,-1 1 1,1-1-1,1 0 1,5 7-1,-8-11-40,1-1 0,-1 0-1,1 0 1,-1 0 0,1 0-1,0-1 1,-1 1 0,1-1-1,0 1 1,0-1 0,0 0 0,0 0-1,1-1 1,-1 1 0,0-1-1,0 1 1,0-1 0,1 0 0,-1 0-1,0 0 1,0-1 0,0 1-1,1-1 1,-1 0 0,0 1-1,0-2 1,0 1 0,0 0 0,4-3-1,3-1-19,0-1-1,0-1 1,0 0 0,-1 0-1,0 0 1,-1-1-1,10-11 1,20-34-294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14099,'-4'4'130,"0"0"1,1 0-1,-1 1 0,1-1 1,0 1-1,0 0 0,0 0 1,0 0-1,1 0 0,0 1 1,0-1-1,-1 11 0,-1-4 75,-3 8 286,2 1-1,-5 39 1,9-52-396,0 0 1,1 0-1,0 0 1,0 0 0,1 0-1,0 0 1,1 0-1,-1 0 1,2-1 0,4 13-1,-6-18-77,1 1-1,0-1 0,0 0 0,0 0 1,0 0-1,0 0 0,0 0 0,1 0 1,-1-1-1,1 1 0,-1-1 0,1 1 1,-1-1-1,1 0 0,0 0 0,0 0 1,0-1-1,-1 1 0,1 0 0,0-1 1,0 0-1,4 0 0,9 0-164,0-1 0,30-4 0,-37 3 43,34-5-330,-27 3 222,1 1-1,-1 0 0,1 1 0,-1 1 0,1 1 0,-1 0 1,18 3-1,-32-2 239,-1-1 1,1 0 0,0 1-1,0-1 1,0 1-1,-1-1 1,1 1 0,0 0-1,0 0 1,-1 0 0,1 0-1,-1 0 1,1 0-1,-1 0 1,1 0 0,-1 1-1,0-1 1,0 1-1,1-1 1,-1 1 0,0-1-1,0 1 1,-1-1-1,1 1 1,0 0 0,0 0-1,-1-1 1,1 1 0,-1 0-1,0 0 1,1 0-1,-1 0 1,0 0 0,0-1-1,0 1 1,0 0-1,-1 0 1,1 0 0,0 0-1,-1 0 1,1-1-1,-2 3 1,-3 7 268,0-1 1,0 0-1,-1 0 0,-1-1 0,1 0 1,-1 0-1,-1 0 0,-13 11 0,17-16-277,-1 0 0,-1 0 0,1 0 0,0-1 0,-1 1 0,0-1-1,0 0 1,0-1 0,0 0 0,0 0 0,-1 0 0,1 0 0,-1-1 0,1 0-1,-14-1 1,18 0-1,0 0-1,-1-1 0,1 1 1,-1-1-1,1 1 0,0-1 1,-1 0-1,1 0 0,0 0 1,0-1-1,0 1 0,0 0 0,0-1 1,0 0-1,0 1 0,0-1 1,1 0-1,-1 0 0,0 0 1,1 0-1,-2-3 0,1 1-1,0 0 0,0 0 0,1-1 0,0 1 0,-1-1 0,2 1 0,-1-1-1,0 1 1,1-1 0,0-6 0,4-25-202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62 625 14547,'0'2'88,"0"-1"1,0 0-1,0 0 0,0 1 0,0-1 0,0 0 1,0 0-1,-1 1 0,1-1 0,0 0 1,-1 0-1,1 1 0,-1-1 0,1 0 0,-1 0 1,-1 2-1,-1 4 110,-10 24 705,3 1 1,-14 63-1,21-82-719,2-1 0,0 1 0,0 0 0,1 0 0,1 0-1,0 0 1,0-1 0,2 1 0,-1 0 0,9 20 0,-10-30-155,0 0 1,0 0-1,1-1 1,-1 1-1,1 0 1,0-1-1,0 1 1,0-1-1,0 0 1,0 1-1,0-1 1,1 0-1,-1 0 1,1-1-1,-1 1 1,5 1-1,-5-2-27,0 0 1,0-1-1,0 0 0,0 1 0,0-1 0,1 0 0,-1 0 0,0 0 0,0 0 0,0-1 1,0 1-1,1-1 0,-1 1 0,0-1 0,0 0 0,0 1 0,0-1 0,0 0 0,-1 0 0,1-1 1,0 1-1,0 0 0,2-3 0,4-4-68,-1 0 1,0 0-1,-1-1 0,0 1 1,0-1-1,-1-1 0,0 1 1,0-1-1,-1 0 0,-1 0 1,1 0-1,2-17 1,-2 1-194,0 0 0,-2 0 0,-1-52 1,-3 55 60,2 23 200,0 0-1,0 0 1,0 0 0,0 0-1,0 0 1,0 1 0,0-1-1,0 0 1,0 0-1,-1 0 1,1 0 0,0 0-1,0 0 1,0 0 0,0 0-1,0 0 1,0 0 0,0 0-1,0 0 1,0 0-1,0 0 1,0 0 0,-1 0-1,1 0 1,0 0 0,0 0-1,0 0 1,0 0-1,0 0 1,0 0 0,0 0-1,0 0 1,0 0 0,-2 13 106,4 4 38,1-1-1,0 1 0,1-1 1,0 0-1,1 0 0,1-1 1,14 26-1,-19-39-132,0-1 0,-1 1 0,1-1 1,0 0-1,0 0 0,0 0 0,1 0 0,-1 0 0,0 0 0,0 0 0,1 0 0,-1 0 0,0 0 0,1-1 1,-1 1-1,1 0 0,-1-1 0,1 1 0,-1-1 0,1 0 0,-1 0 0,1 1 0,-1-1 0,1 0 1,-1 0-1,1 0 0,0-1 0,-1 1 0,1 0 0,-1-1 0,1 1 0,-1 0 0,1-1 0,-1 0 1,0 1-1,1-1 0,-1 0 0,0 0 0,2-1 0,5-4-15,-1 0 1,0-1-1,0 0 0,-1 0 1,6-9-1,-10 13-17,37-54-219,-32 44 140,2-1 1,0 1-1,0 1 0,1 0 1,1 0-1,21-19 0,-31 30 95,0 1 1,0-1-1,0 0 0,0 1 0,1-1 0,-1 1 0,0-1 0,0 1 1,0-1-1,1 1 0,-1 0 0,0 0 0,1-1 0,-1 1 0,0 0 0,0 0 1,1 0-1,-1 1 0,0-1 0,1 0 0,-1 0 0,0 1 0,0-1 1,1 1-1,-1-1 0,0 1 0,0-1 0,0 1 0,0 0 0,0-1 0,0 1 1,0 0-1,0 0 0,0 0 0,0 0 0,0 0 0,0 0 0,0 2 1,4 4 67,-1 1 0,-1-1 0,1 1 0,3 14 0,-4-15-13,0 2 5,-1-2 25,0 0 0,1 0-1,0 0 1,7 13-1,-10-19-72,1 0 1,0-1-1,-1 1 0,1 0 1,0 0-1,-1 0 0,1 0 1,0-1-1,0 1 0,0 0 0,0-1 1,0 1-1,0-1 0,0 1 1,0-1-1,0 1 0,0-1 1,0 0-1,0 1 0,0-1 1,0 0-1,0 0 0,0 0 0,0 0 1,0 0-1,1 0 0,-1 0 1,0 0-1,0 0 0,0-1 1,0 1-1,0 0 0,0-1 0,0 1 1,0-1-1,0 1 0,0-1 1,0 1-1,0-1 0,0 0 1,1-1-1,11-10-96,-1 0-1,0-1 1,-1-1-1,13-21 1,7-7-299,-14 21 172,26-32-358,-38 48 485,-1 1 1,1 0-1,-1 0 1,1 0-1,0 0 1,1 1 0,-1 0-1,7-3 1,-10 5 75,-1 1 0,0-1 0,1 1 0,-1-1 1,0 1-1,1 0 0,-1 0 0,1-1 0,-1 1 0,0 0 0,1 0 1,-1 0-1,1 1 0,-1-1 0,1 0 0,-1 1 0,0-1 1,1 0-1,-1 1 0,0 0 0,1-1 0,-1 1 0,0 0 1,0-1-1,2 3 0,0 0 51,0 1 0,0 0 0,-1 0 0,1 0 0,-1 0 1,2 7-1,-3-8 18,1 0 1,-1 0 0,0 0 0,1 0 0,0 0-1,0 0 1,0 0 0,0 0 0,0-1-1,0 1 1,5 3 0,-6-6-45,0 0 1,-1 1-1,1-1 1,0 0-1,0 0 0,0 0 1,0 0-1,0 0 1,0 0-1,-1 0 0,1 0 1,0 0-1,0 0 1,0 0-1,0 0 0,0-1 1,-1 1-1,1 0 1,0-1-1,0 1 0,0 0 1,-1-1-1,1 1 1,0-1-1,0 1 0,-1-1 1,1 0-1,0 0 1,19-23 137,-20 23-149,14-22-36,0-1-1,-2 0 1,0-1-1,14-51 1,16-109-997,-36 146 570,-1-1 1,-2 0-1,-3-57 1,-2 83 266,2 14 191,0 0 1,0 0-1,0 0 0,0 0 0,-1 0 1,1 0-1,0 0 0,0 0 0,0 0 1,0 0-1,0 0 0,0 0 0,0 0 1,0 0-1,0-1 0,0 1 0,0 0 1,0 0-1,0 0 0,-1 0 0,1 0 1,0 0-1,0 0 0,0 0 0,0 0 1,0 0-1,0 0 0,0 0 0,0 0 1,0 0-1,0 0 0,0 0 0,-1 0 0,1 0 1,0 0-1,0 0 0,0 1 0,0-1 1,0 0-1,0 0 0,0 0 0,0 0 1,0 0-1,0 0 0,0 0 0,0 0 1,0 0-1,0 0 0,0 0 0,0 0 1,-1 0-1,1 0 0,0 0 0,0 1 1,0-1-1,0 0 0,0 0 0,0 0 1,0 0-1,-4 20 105,3 18 284,3 0-1,1 0 0,1 0 0,13 49 0,-10-62-362,1-1-1,0 0 1,2 0-1,1-1 1,1 0-1,1-1 1,21 28-1,-33-48-26,3 3-150,0 0-1,0 1 0,-1 0 0,4 6 1,-7-11 132,0-1 0,1 1 0,-1-1 0,0 1 0,0-1 0,0 1 0,0-1 0,1 1 0,-1-1 0,0 1 0,0-1 0,0 1 0,0-1 0,0 1 0,-1-1 0,1 1 0,0-1 0,0 1 0,0-1 0,0 1 0,0-1 0,-1 1 0,1-1 0,0 1 0,-1-1 0,0 1 2,0-1 0,0 1 0,0-1 0,0 0 0,0 1 0,0-1 0,0 0 0,0 0 0,0 0 0,0 0 0,0 0 0,0 0 0,0 0 1,-1 0-1,1 0 0,0 0 0,0-1 0,-1 1 0,-8-3 140,1 0 1,-1-1-1,1 0 1,-1-1-1,1 1 1,0-2-1,1 1 1,-1-1-1,1-1 1,1 1 0,-1-1-1,1-1 1,0 1-1,0-1 1,-5-10-1,11 16-86,0 1 1,0-1-1,0 1 0,0-1 0,1 0 1,-1 0-1,1 1 0,-1-1 0,1 0 1,-1 0-1,1 0 0,0 0 0,0 0 1,0 1-1,0-1 0,0 0 0,1 0 1,-1 0-1,0 0 0,1 0 0,0 1 0,-1-1 1,1 0-1,0 1 0,0-1 0,0 0 1,0 1-1,0-1 0,0 1 0,0-1 1,0 1-1,1 0 0,-1-1 0,1 1 1,-1 0-1,3-1 0,6-4-46,0 1-1,0 0 0,0 1 1,1 0-1,12-2 1,1-2 175,-1 0-161,37-21-1,-15 4-98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99 196 15483,'0'-1'55,"0"0"-1,0 0 0,-1 0 0,1 1 1,0-1-1,-1 0 0,1 0 0,-1 0 1,1 1-1,-1-1 0,1 0 0,-1 1 1,1-1-1,-1 1 0,0-1 0,1 0 1,-1 1-1,0-1 0,0 1 0,1 0 1,-1-1-1,0 1 0,0 0 0,0-1 1,1 1-1,-1 0 0,0 0 0,0 0 1,0 0-1,0 0 0,0 0 0,0 0 1,1 0-1,-1 0 0,0 0 0,0 0 1,0 0-1,0 1 0,1-1 0,-1 0 1,0 1-1,0-1 0,0 0 0,1 1 1,-1-1-1,0 1 0,1-1 0,-1 1 1,0 0-1,1-1 0,-1 2 0,-4 3 189,1 0-1,0 1 1,1-1-1,-1 1 0,-4 11 1,1 1-144,1 0 1,0 1 0,1 0-1,1 0 1,1 1-1,1-1 1,0 1 0,2 22-1,0-41-100,0 0-1,-1 0 1,1 0 0,0 1-1,0-1 1,0 0 0,1 0-1,-1 0 1,0 0 0,0 0-1,1 0 1,-1 0 0,0 0-1,1 0 1,-1 0-1,1 0 1,-1 0 0,1 0-1,-1 0 1,1-1 0,0 1-1,0 0 1,-1 0 0,1-1-1,0 1 1,0 0 0,0-1-1,0 1 1,0-1 0,0 1-1,0-1 1,0 1-1,1-1 1,0 0-15,0 0 0,0 0 1,0-1-1,0 1 0,0-1 0,-1 0 0,1 0 1,0 0-1,0 0 0,-1 0 0,1 0 0,0 0 0,-1 0 1,1 0-1,-1-1 0,1 1 0,1-3 0,7-9-219,-1 0 0,10-19-1,-14 23 71,0 0-1,0 1 0,1-1 0,0 1 0,1 0 1,-1 0-1,13-10 0,-18 18 149,-1 0 1,1-1-1,0 1 0,-1 0 1,1-1-1,0 1 1,0 0-1,-1 0 0,1-1 1,0 1-1,0 0 1,-1 0-1,1 0 0,0 0 1,0 0-1,0 0 0,-1 0 1,1 1-1,0-1 1,0 0-1,-1 0 0,1 0 1,0 1-1,-1-1 1,1 0-1,0 1 0,-1-1 1,1 1-1,0-1 0,-1 1 1,1-1-1,-1 1 1,1-1-1,-1 1 0,1 0 1,-1-1-1,1 1 1,0 0-1,12 28-143,-13-28 158,14 41 223,-2 0-1,-2 0 1,-1 1 0,-3 1-1,2 57 1,-8-72 77,-1 1 1,-1-1 0,-1 0-1,-2 0 1,-1 0 0,-1-1 0,-2 1-1,-21 48 1,23-62-144,-1-1-1,-10 13 1,15-23-124,0 1 1,-1-1-1,1 0 0,-1-1 1,0 1-1,0-1 0,-1 0 1,1 0-1,-8 4 0,10-6-29,1 0-1,0 0 0,-1-1 1,1 1-1,-1-1 0,0 1 0,1-1 1,-1 0-1,1 0 0,-1 1 1,0-1-1,1 0 0,-1 0 1,1-1-1,-1 1 0,0 0 0,1 0 1,-1-1-1,1 1 0,-1-1 1,1 1-1,-1-1 0,1 0 0,0 0 1,-1 0-1,1 1 0,0-1 1,-1 0-1,1-1 0,0 1 1,0 0-1,0 0 0,0 0 0,0-1 1,-1-2-1,-1-1-9,0-1 0,1 0 0,0 0 0,0 0 0,1 0 0,-1 0 0,1 0 0,0-7 0,0-10-17,2 0 0,0 0 0,1 0 0,2 1 0,0-1 0,12-36 0,59-129-86,-56 145 100,-4 9 5,41-92-55,60-202 1,-111 312 59,-3 12 1,-1 0 0,0 0 0,0 0 0,0 0 0,0-1 0,-1 1 0,0 0 0,0 0 0,0-8 0,0 12 0,0 0 0,0 0 0,0 0-1,0-1 1,0 1 0,0 0 0,0 0 0,0 0 0,0 0 0,0 0 0,0 0 0,0 0 0,0 0 0,0 0 0,-1-1 0,1 1 0,0 0 0,0 0 0,0 0 0,0 0 0,0 0 0,0 0 0,0 0-1,0 0 1,0 0 0,0 0 0,0 0 0,0 0 0,0-1 0,-1 1 0,1 0 0,0 0 0,0 0 0,0 0 0,0 0 0,0 0 0,0 0 0,0 0 0,0 0 0,0 0 0,-1 0 0,1 0 0,0 0 0,0 0-1,0 0 1,0 0 0,0 0 0,0 0 0,0 0 0,0 0 0,0 0 0,-1 0 0,1 1 0,0-1 0,0 0 0,0 0 0,0 0 0,0 0 0,0 0 0,0 0 0,0 0 0,0 0 0,0 0 0,0 0-1,0 0 1,0 0 0,0 1 0,-1-1 0,-6 11-3,-5 16 6,2 7-1,1-1-1,2 1 1,2 0 0,1 1 0,1-1 0,3 57 0,1-85-98,-1 1 1,1-1-1,0 0 0,1 0 1,4 11-1,-6-16 60,0 0 0,1-1 0,-1 1 0,0 0-1,1 0 1,-1-1 0,1 1 0,0 0 0,-1-1 0,1 1 0,-1-1 0,1 1-1,0 0 1,0-1 0,-1 0 0,1 1 0,0-1 0,0 1 0,-1-1-1,2 0 1,-1 0-19,0 0 1,1 0-1,-1 0 0,0 0 0,0-1 0,0 1 0,0 0 0,0-1 1,0 1-1,0-1 0,0 1 0,0-1 0,0 0 0,0 1 0,0-1 1,0 0-1,0 0 0,0 0 0,1-1 0,4-7-102,1 0 0,-2 0 0,1-1 0,-1 1-1,6-16 1,10-26-496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16019,'-2'14'898,"-4"51"932,6-65-1805,0 1 1,0-1-1,0 0 1,0 1-1,0-1 1,0 0 0,0 1-1,0-1 1,0 0-1,0 1 1,0-1-1,0 0 1,1 1-1,-1-1 1,0 0 0,0 1-1,0-1 1,0 0-1,1 1 1,-1-1-1,0 0 1,0 0-1,0 1 1,1-1-1,-1 0 1,0 0 0,0 0-1,1 1 1,-1-1-1,0 0 1,1 0-1,0 0 1,11-3 295,17-20-371,-24 19 59,6-5-98,28-22-292,-36 30 369,-1 0 0,0-1 1,1 1-1,-1 0 0,0 0 0,1 0 0,-1 0 0,1 1 1,0-1-1,-1 1 0,1-1 0,-1 1 0,1 0 0,0 0 1,3 1-1,-5-1 52,1 1 1,0 0-1,-1 0 0,1 0 1,0 0-1,-1 0 1,1 0-1,-1 0 1,0 1-1,1-1 0,-1 1 1,0-1-1,0 1 1,0-1-1,0 1 1,0-1-1,0 1 0,0 0 1,0 0-1,-1-1 1,1 1-1,-1 0 1,1 0-1,-1 3 0,1-2 54,-1-1-1,1 1 0,0-1 0,0 1 1,0-1-1,0 1 0,0-1 1,0 0-1,1 0 0,-1 0 0,1 1 1,2 1-1,-2-3-61,-1 0 0,1-1 1,-1 1-1,1-1 0,0 1 1,-1-1-1,1 0 0,0 0 0,-1 1 1,1-1-1,0 0 0,-1-1 0,1 1 1,0 0-1,-1 0 0,1-1 1,0 1-1,-1-1 0,1 1 0,1-2 1,37-18-90,-30 14-25,19-9-223,37-20-436,-60 32 599,1 0-1,0 1 1,-1 0-1,1 0 1,0 1-1,0 0 0,13-1 1,-19 2 116,0 0 0,0 0-1,1 0 1,-1 1 0,0-1 0,0 0 0,0 0-1,0 1 1,0-1 0,0 1 0,-1-1 0,1 1-1,0-1 1,0 1 0,0 0 0,0-1 0,-1 1-1,1 0 1,0 0 0,0-1 0,-1 1 0,1 0-1,-1 0 1,1 0 0,-1 0 0,1 0 0,-1 0-1,0 0 1,1 0 0,-1 0 0,0 0 0,0 0-1,0 0 1,1 0 0,-1 0 0,0 0 0,0 0-1,-1 0 1,1 0 0,0 0 0,0 0 0,-1 0-1,1 0 1,0 0 0,-1 0 0,1 0 0,-1 0-1,1 0 1,-1 0 0,1 0 0,-1 0 0,0-1-1,1 1 1,-1 0 0,-1 0 0,-15 12-74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14763,'-6'10'2687,"-63"116"309,66-120-2954,-1 1-2,1 0 0,0 0 0,1 0 1,-1 1-1,1-1 0,1 1 0,-1-1 1,0 13-1,2-19-50,1 0 1,-1 0-1,0 0 1,0 0-1,1 0 1,-1 0-1,0 0 0,1-1 1,-1 1-1,1 0 1,-1 0-1,1 0 1,0-1-1,-1 1 1,1 0-1,0-1 1,-1 1-1,1-1 1,0 1-1,0-1 0,0 1 1,0-1-1,-1 1 1,1-1-1,0 0 1,0 1-1,0-1 1,0 0-1,0 0 1,0 0-1,0 1 0,0-1 1,0 0-1,0-1 1,0 1-1,0 0 1,1 0-1,42-9-544,-41 8 512,45-13-630,-28 7 278,1 0 1,0 2 0,0 0-1,0 2 1,1 0-1,22 1 1,-43 2 384,1 0 1,-1 0-1,1 0 1,0 0-1,-1 1 1,1-1-1,-1 0 1,1 1-1,-1-1 1,1 1-1,-1 0 1,0-1-1,1 1 1,-1 0-1,0 0 1,1 0-1,-1 0 1,0 0-1,2 2 0,-3-2 35,1 1 1,-1-1-1,1 0 0,-1 0 0,0 1 0,0-1 0,0 0 0,0 1 0,0-1 0,0 0 0,0 1 0,0-1 0,0 0 0,0 1 0,-1-1 0,1 0 0,-1 0 0,1 1 0,-1-1 0,1 0 0,-1 0 0,0 0 0,1 0 0,-3 2 0,-6 9 176,-1 0 0,-1-1 0,0 0-1,0-1 1,-1 0 0,0 0 0,-1-2 0,0 1 0,0-2-1,-1 0 1,0 0 0,-1-1 0,-27 7 0,38-12-227,1 0 0,0 0 0,-1 0 0,1-1 0,-1 1 0,1-1-1,-1 0 1,1 0 0,-1 0 0,1-1 0,0 1 0,-1-1 0,1 0 0,-1 1 0,1-2 0,0 1 0,0 0 0,-1-1 0,1 1 0,0-1 0,1 0 0,-1 0-1,-4-3 1,-5-17-212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72 624 14395,'-2'2'160,"1"0"0,0 0-1,0-1 1,0 1 0,0 0-1,0 0 1,0 0 0,0 0 0,0 0-1,1 1 1,-1-1 0,1 3 0,-1-4-131,1-1 1,0 1 0,0-1 0,0 1 0,0-1 0,0 0-1,1 1 1,-1-1 0,0 1 0,0-1 0,0 0 0,0 1-1,0-1 1,0 1 0,1-1 0,-1 0 0,0 1 0,0-1 0,1 0-1,-1 1 1,0-1 0,1 0 0,-1 1 0,0-1 0,1 1-1,0-1 14,0 0-1,0 0 0,0 0 0,-1 0 0,1 0 0,0 0 0,0 0 0,0 0 1,0-1-1,0 1 0,0 0 0,-1 0 0,1-1 0,0 1 0,0 0 0,0-1 1,-1 1-1,2-1 0,3-3 43,-1 1 0,1-1-1,-1 1 1,0-1 0,0 0 0,-1-1 0,1 1 0,-1-1 0,0 0 0,0 1-1,0-1 1,2-9 0,-1 7-52,-1-1-1,-1 0 1,0 0 0,0 0-1,0 0 1,-1-1 0,0-15-1,-1 22-36,0 0 0,0-1 0,-1 1 0,1 0 0,-1-1 0,1 1 0,-1 0 0,0-1 0,0 1 0,0 0 0,0 0 0,0 0 0,0 0 0,-1 0 0,1 0 0,0 0 0,-1 0 0,0 1 0,1-1 0,-1 0 0,0 1 0,-4-3 0,4 3-1,0 1 0,0-1 1,0 1-1,0-1 0,0 1 0,0 0 1,0 0-1,-1 0 0,1 0 0,0 0 1,0 0-1,0 1 0,0-1 0,0 1 0,0-1 1,0 1-1,0 0 0,0 0 0,0 0 1,0 0-1,0 0 0,1 0 0,-1 0 1,0 1-1,-2 2 0,-2 2 9,0 1 0,0 1 1,1-1-1,0 1 0,0-1 0,1 2 0,0-1 0,0 0 0,1 1 1,0-1-1,0 1 0,-2 18 0,2-6 71,1-1 0,1 1 0,1-1 0,4 37 1,-3-48-34,1-1 0,-1 1 0,1 0 1,1-1-1,0 1 0,0-1 1,0 0-1,1 0 0,6 8 1,-8-13-29,0 0 1,0-1-1,1 1 1,-1-1-1,1 1 1,0-1-1,-1 0 1,1 0-1,0 0 1,0-1-1,0 1 1,1-1-1,-1 0 1,0 1-1,1-2 1,-1 1-1,0 0 1,1-1-1,-1 1 1,1-1-1,-1 0 1,1 0-1,-1 0 1,1-1-1,5-1 1,1 0-25,0-2 0,0 1 1,-1-2-1,1 1 0,-1-1 0,0 0 1,-1-1-1,1 0 0,-1-1 0,-1 1 1,1-1-1,-1-1 0,10-13 1,2-4-58,0-1 1,-2-1 0,14-31-1,-12 15-34,-3 0 0,-1-1-1,-2-1 1,-2 0 0,-2-1-1,5-82 1,-12 111 94,-2 1 0,0-1 0,-3-28 0,-4 28 27,7 17-19,0 0 1,0 0-1,-1 0 0,1 0 0,0 0 1,0 0-1,-1 0 0,1 0 1,0 0-1,0 0 0,0-1 0,-1 1 1,1 0-1,0 0 0,0 0 0,-1 1 1,1-1-1,0 0 0,0 0 1,-1 0-1,1 0 0,0 0 0,0 0 1,-1 0-1,1 0 0,0 0 0,0 1 1,0-1-1,-1 0 0,1 0 0,0 0 1,0 0-1,0 1 0,-1-1 1,-1 3 7,1-1 0,-1 1 0,1-1 0,-1 1 0,1 0 0,0 0 0,-2 4 0,-11 56 215,3 0-1,2 2 0,0 74 1,8-122-166,-1 4 22,1 0 1,1 0 0,1 1-1,1-1 1,0 0 0,7 20-1,-8-37-56,0-1-1,0 1 0,0-1 0,1 1 0,0-1 0,0 0 0,0 0 0,0 0 0,3 3 0,-4-5-16,0 0 0,0 0 0,0 0 0,0-1 0,0 1 1,0 0-1,0-1 0,0 1 0,0-1 0,1 1 0,-1-1 0,0 0 0,0 1 1,1-1-1,-1 0 0,0 0 0,1 0 0,-1 0 0,0 0 0,1 0 0,-1 0 1,0 0-1,0-1 0,1 1 0,-1-1 0,0 1 0,0 0 0,0-1 0,3-1 1,1-1-13,0-1 1,1 0-1,-2 0 1,1 0-1,0-1 1,-1 1-1,0-1 1,7-11-1,25-47-114,-36 63 119,26-56-162,31-98 1,4-64-124,-58 204 271,0 5 4,6-25-67,9-64 0,-18 97 73,0 0 0,0-1 0,0 1 0,0 0 0,0 0 0,0 0 0,0 0 0,0-1 0,0 1 0,0 0 0,-1 0 0,1 0 0,0 0 0,-2-2 0,2 3 2,0 0 1,0-1-1,-1 1 0,1 0 1,0 0-1,-1 0 0,1 0 1,0 0-1,-1 0 0,1 0 1,0 0-1,-1 0 0,1 0 1,0 0-1,0 0 0,-1 0 1,1 0-1,0 0 0,-1 1 0,1-1 1,0 0-1,-1 0 0,1 0 1,0 0-1,0 0 0,-1 1 1,1-1-1,0 0 0,0 0 1,0 1-1,-1-1 0,1 0 1,-4 5-11,1-1 1,-1 0 0,1 1-1,-5 8 1,-2 9 48,1-1 1,1 1-1,1 1 1,1 0-1,-4 26 1,4 1 178,-2 69 0,8-77-7,5 56 0,-3-86-178,0 1 0,0-1 0,1 0 0,1 0 0,0 0 0,1 0 0,0-1 0,13 22 0,-17-30-4,1-1 1,0 1 0,0 0 0,1-1-1,-1 1 1,0-1 0,1 0 0,0 0-1,-1 0 1,1 0 0,0 0-1,0-1 1,0 1 0,0-1 0,0 1-1,1-1 1,-1 0 0,0-1 0,0 1-1,1-1 1,-1 1 0,0-1 0,1 0-1,-1 0 1,0 0 0,1-1 0,-1 1-1,0-1 1,1 0 0,-1 0 0,0 0-1,0 0 1,0 0 0,5-4-1,-2 1-8,0 0-1,-1-1 1,1 0-1,-1 0 1,5-6-1,26-36 109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280 106 9786,'10'-17'1206,"-6"10"-680,0 1 0,0-1 1,-1 1-1,0-1 0,0-1 0,0 1 0,-1 0 0,2-13 0,-4 19-471,0 1 0,0-1-1,0 1 1,0-1-1,0 1 1,0-1 0,0 1-1,0-1 1,0 1-1,-1-1 1,1 1 0,0-1-1,0 1 1,0 0-1,-1-1 1,1 1 0,0-1-1,0 1 1,-1-1 0,1 1-1,-1 0 1,1-1-1,0 1 1,-1 0 0,1-1-1,-1 1 1,1 0-1,0 0 1,-1 0 0,1-1-1,-1 1 1,-18 2 851,-17 15-223,11 1-607,0 2 1,1 1-1,1 1 0,1 1 0,1 1 1,1 1-1,1 0 0,1 2 1,-24 47-1,39-67-108,0 0 0,0-1 0,0 1 1,-2 12-1,5-18 23,0-1-1,0 1 1,0 0 0,0 0-1,0 0 1,0 0 0,0 0 0,0 0-1,0 0 1,0 0 0,0 0-1,1 0 1,-1-1 0,0 1-1,1 0 1,-1 0 0,1 0 0,0 1-1,0-1-3,0-1-1,0 1 1,0-1-1,0 1 1,0-1-1,0 0 1,0 1-1,0-1 1,0 0-1,0 0 1,0 1-1,0-1 1,0 0-1,0 0 1,0 0-1,0 0 1,0 0 0,0-1-1,0 1 1,2-1-1,19-5-180,-1 0 0,0-2 0,20-10 1,24-10-180,-56 25 335,2-1-19,1-1 0,0 2 0,-1 0 0,1 0-1,1 1 1,-1 0 0,0 1 0,14 0 0,-25 1 62,1 0 0,-1 0 0,0 1 0,1-1 0,-1 0 0,1 0 0,-1 1 0,1-1 0,-1 1 0,0-1 0,1 1 0,-1 0 0,0-1 0,0 1 0,1 0 0,-1 0 0,0 0 0,0 0 0,0 0 0,0 0 0,0 0 0,0 0 0,0 0 0,-1 0 0,1 1 0,0-1 0,-1 0 0,1 1 0,-1-1 0,1 0 0,-1 1 0,1-1 0,-1 1 0,0 2 0,0 0 31,-1 1 1,1-1 0,-1 1 0,0-1 0,0 0 0,0 1-1,-1-1 1,0 0 0,0 0 0,-4 6 0,-4 6 77,-2 0 0,0-1-1,-1 0 1,-1-1 0,0 0 0,-1-1 0,0-1 0,-1 0-1,0-1 1,-1-1 0,0-1 0,-1 0 0,-24 8 0,37-15-156,0-1 0,0 0 1,-1 0-1,1-1 0,-9 0 1,13 0 11,-1 0 0,1 0 0,0 0-1,0 0 1,0 0 0,0 0 0,-1-1 0,1 1 0,0 0 0,0-1 0,0 1 0,0-1 0,0 0 0,0 1 0,0-1 0,0 0-1,0 1 1,0-1 0,0 0 0,0 0 0,1 0 0,-1 0 0,0 0 0,1 0 0,-1 0 0,0 0 0,1 0 0,-1 0-1,1 0 1,0-1 0,-1-1 0,1-2-20,1-1-1,0 0 0,0 0 1,0 0-1,1 0 0,0 1 1,0-1-1,0 0 0,1 1 1,5-9-1,21-32-353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15 470 14779,'1'1'63,"-1"-1"-1,1 0 0,0 1 1,-1-1-1,1 1 0,0 0 1,-1-1-1,1 1 1,-1-1-1,1 1 0,-1 0 1,1-1-1,-1 1 1,1 0-1,-1 0 0,0-1 1,0 1-1,1 0 0,-1 0 1,0 0-1,0 0 1,0-1-1,0 1 0,0 0 1,0 1-1,-1 27 147,0-23-18,-6 52 995,2-27-864,1 1 0,2-1 0,3 39 0,-1-67-294,0 0 0,1 0 0,-1 0 0,1 1 0,0-1 0,0 0 0,0 0 0,1 0 0,1 3 0,-2-5-21,-1 0 1,1-1-1,0 1 1,-1-1-1,1 1 0,0 0 1,-1-1-1,1 0 1,0 1-1,0-1 1,0 1-1,0-1 1,-1 0-1,1 0 1,0 1-1,0-1 0,0 0 1,0 0-1,0 0 1,0 0-1,0 0 1,0 0-1,-1 0 1,1 0-1,0 0 0,0-1 1,0 1-1,0 0 1,0-1-1,-1 1 1,1 0-1,0-1 1,0 1-1,0-1 1,-1 1-1,1-1 0,0 0 1,-1 1-1,1-1 1,0-1-1,11-8 8,-1-1 0,0-1-1,0 0 1,-2 0-1,14-22 1,37-77-83,-45 78 13,-1-1 0,-2 0 0,-1-1 1,-2 0-1,8-54 0,-15 71 19,0 0 0,-2 0 0,0 0 0,0 0 0,-2 0 0,0 0 0,-1 0 1,-1 0-1,-1 1 0,0-1 0,-2 1 0,-15-31 0,19 43 30,0 0 1,-1 0-1,1 0 0,-1 1 0,0 0 1,0-1-1,-1 2 0,-5-5 1,8 6 4,0 1 0,0 0 0,0 0 0,0 0 1,0 0-1,0 0 0,-1 1 0,1-1 0,0 1 1,-1-1-1,1 1 0,0 0 0,-1 0 0,1 0 1,-1 0-1,1 0 0,0 1 0,-1-1 0,1 1 1,0 0-1,0-1 0,-1 1 0,-1 1 0,-3 2 11,1 0-1,1 1 1,-1-1-1,0 1 0,1 0 1,0 1-1,1-1 0,-1 1 1,1 0-1,0 0 1,0 0-1,-3 8 0,-2 6 60,0 1 1,-9 37-1,18-58-67,-5 13 30,2 1 0,0-1 1,0 1-1,1-1 1,1 1-1,1 0 1,1 25-1,-1-38-36,0 1 0,1 0 0,-1 0 0,1-1 0,0 1 0,-1 0 0,1-1 0,0 1-1,0 0 1,0-1 0,0 1 0,0-1 0,0 1 0,1-1 0,-1 0 0,0 0 0,1 0 0,-1 1 0,1-1 0,-1 0-1,1-1 1,-1 1 0,1 0 0,0 0 0,0-1 0,-1 1 0,1-1 0,0 1 0,0-1 0,-1 0 0,1 0 0,3 0-1,6 0-102,0-1-1,-1 0 1,1-1-1,16-4 1,-6 1-48,3 0-40,1 1 0,0 1-1,0 1 1,0 2-1,31 2 1,-49-1 163,1 0-1,-1 1 1,0-1 0,0 2 0,0-1-1,0 1 1,-1 0 0,1 0-1,10 8 1,-13-7 46,0-1 0,0 0 0,-1 1-1,0 0 1,0 0 0,0 0 0,0 0 0,-1 0 0,1 1 0,-1-1-1,0 1 1,0 0 0,-1-1 0,0 1 0,2 10 0,-2-5 13,0-1-1,-1 1 1,0 0 0,-1-1 0,0 1-1,0 0 1,-1-1 0,-1 1 0,1-1 0,-1 0-1,-6 12 1,3-13-287,2-11 154,3-14 21,4-7-45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8 617 14635,'-3'44'1142,"1"-31"-933,0 1 0,2-1-1,-1 0 1,2 1 0,4 25 0,-5-38-196,0 0-1,0-1 1,0 1-1,0 0 1,0-1-1,0 1 1,0 0-1,1-1 1,-1 1-1,0 0 1,0-1-1,1 1 1,-1-1-1,1 1 1,-1 0-1,0-1 1,1 1-1,-1-1 1,1 1-1,-1-1 1,1 1-1,0-1 1,-1 0-1,1 1 1,-1-1-1,1 0 1,0 1 0,-1-1-1,1 0 1,1 1-1,-1-2-6,0 1 0,0-1-1,0 1 1,0-1 0,0 0 0,1 1 0,-1-1 0,0 0-1,-1 0 1,1 0 0,0 1 0,0-1 0,0 0-1,0 0 1,0-2 0,5-6-80,0 0-1,7-18 1,0-11-465,-1-1 0,-2 0 0,-1-1 0,-3 0 0,4-76 0,-9 87 171,-4 18 268,3 11 102,0 0 0,-1 0 0,1 0 0,0 1 0,0-1 0,-1 0 0,1 0 0,0 0 0,0 0 0,-1 0 0,1 0 0,0 0-1,0 1 1,0-1 0,-1 0 0,1 0 0,0 0 0,0 0 0,0 1 0,0-1 0,-1 0 0,1 0 0,0 1 0,0-1 0,0 0 0,0 0 0,0 1 0,0-1 0,0 0 0,0 0 0,0 1 0,0-1 0,0 0 0,0 0-1,0 1 1,0-1 0,0 0 0,0 0 0,0 1 0,-7 37 649,2-1 1,1 1-1,3 68 0,1-86-428,0-13-144,-1 3 52,1 1-1,0-1 1,1 0 0,0 1 0,1-1-1,0 0 1,0 0 0,6 13 0,-8-22-121,0-1 0,0 1 0,1 0 0,-1-1 0,1 1 0,-1 0 0,0-1 0,1 1 0,-1-1 0,1 1 0,0 0 0,-1-1 0,1 1 0,-1-1 0,1 0 0,0 1 0,-1-1 0,1 1 0,0-1 0,-1 0 0,1 0 0,0 1 0,0-1 0,-1 0-1,1 0 1,0 0 0,0 0 0,0 0 0,-1 0 0,1 0 0,0 0 0,0 0 0,-1 0 0,1 0 0,0-1 0,0 1 0,-1 0 0,1 0 0,0-1 0,-1 1 0,1 0 0,0-1 0,-1 1 0,1-1 0,0 1 0,-1-1 0,1 1 0,0-2 0,4-3-8,-1 0-1,1 0 0,-1 0 1,5-8-1,4-9-158,-1-1-1,-1-1 1,0 0-1,9-37 1,20-106-1124,-30 120 896,20-131-966,-34 188 1403,2-8-50,1 0-1,0 0 0,0 0 1,0 0-1,1 0 0,-1 1 0,0-1 1,1 0-1,-1 0 0,1 0 0,0 1 1,0-1-1,0 0 0,0 1 0,0-1 1,0 0-1,1 0 0,0 3 0,8 20 240,-1 0-1,-2 0 0,0 1 1,-2 0-1,0 0 0,-2 0 0,-1 32 1,-6 21 1025,-16 82 1,-1 22 173,19-103-1041,3-70-380,1 0 0,0 0 0,0-1 0,1 1 0,1-1 0,3 11 0,-6-19-17,0-1-1,0 0 1,0 0-1,0 0 1,0 1-1,0-1 1,0 0-1,0 0 0,0 0 1,0 1-1,1-1 1,-1 0-1,0 0 1,0 0-1,0 0 1,0 0-1,0 1 0,0-1 1,1 0-1,-1 0 1,0 0-1,0 0 1,0 0-1,0 0 1,1 1-1,-1-1 0,0 0 1,0 0-1,0 0 1,1 0-1,-1 0 1,0 0-1,0 0 0,0 0 1,1 0-1,-1 0 1,0 0-1,0 0 1,0 0-1,1 0 1,-1 0-1,0 0 0,0 0 1,0 0-1,0 0 1,1-1-1,6-9 39,3-16 4,-10 26-43,120-453 126,-28-4-532,-87 436 379,-3 13 12,-1 0 0,1-1 0,-1 1 0,-1-13 0,1 20 13,-1 1 0,0-1 0,0 1 0,0 0 0,0-1 1,0 1-1,0-1 0,0 1 0,0 0 0,0-1 0,0 1 0,0 0 0,0-1 0,0 1 0,-1-1 0,1 1 0,0 0 0,0-1 1,0 1-1,0 0 0,-1-1 0,1 1 0,0 0 0,0-1 0,-1 1 0,1 0 0,0 0 0,-1-1 0,1 1 0,0 0 0,-1 0 1,1 0-1,0-1 0,-1 1 0,-11 9-11,-9 22 19,12-11-7,0 0 0,1 1 1,1 0-1,1 0 1,1 1-1,1 0 0,1 0 1,1 0-1,1 0 0,3 43 1,6 12-22,31 131 1,-36-194 15,-1-5 4,0-2-1,-1 0-1,1-1 1,0 1-1,0-1 1,5 10-1,-9-47-26,-7-16 22,-29-90 0,22 88 13,-14-74-1,29 119-39,1 0 1,-1 0-1,1 0 0,-1 0 0,1 0 0,1 0 0,-1 0 0,0 0 0,3-8 0,-2 11 63,0-1 1,0 1-1,0 0 0,0-1 0,0 1 0,0 0 0,0-1 0,0 1 1,1 0-1,-1 0 0,1 0 0,-1 0 0,1 0 0,-1 0 0,1 1 1,-1-1-1,1 0 0,0 1 0,-1-1 0,1 1 0,0 0 1,-1 0-1,1-1 0,0 1 0,2 0 0,12 0 102,0 0 0,25 4 1,0 3 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103 118 15547,'-20'-24'1366,"13"13"-882,-1 1 0,0 0 0,-1 1 0,0 0 0,-10-8 1,18 17-470,1-1 1,0 1-1,-1-1 1,1 1-1,0 0 1,-1-1-1,1 1 1,-1 0 0,1 0-1,-1-1 1,1 1-1,0 0 1,-1 0-1,1 0 1,-1-1-1,1 1 1,-1 0 0,0 0-1,1 0 1,-1 0-1,1 0 1,-1 0-1,1 0 1,-1 0-1,1 0 1,-1 0 0,1 0-1,-1 1 1,1-1-1,-1 0 1,1 0-1,-1 0 1,1 1-1,-1-1 1,1 0 0,0 1-1,-1-1 1,1 0-1,-1 1 1,1-1-1,0 0 1,-1 1-1,1-1 1,0 1 0,0-1-1,-1 1 1,1-1-1,0 0 1,0 1-1,0-1 1,-1 1-1,1-1 1,0 1 0,0 0-1,0-1 1,0 1-1,0-1 1,0 1-1,0-1 1,0 1-1,0-1 1,1 2 0,-2 3-4,2 0 1,-1 0-1,1 0 1,-1 0-1,3 5 0,-2-6-46,0 1 0,1-1-1,-1 0 1,1 0 0,0 0-1,0 0 1,0-1 0,1 1-1,-1 0 1,1-1 0,0 1-1,0-1 1,0 0 0,1 0-1,-1-1 1,1 1 0,-1 0-1,1-1 1,0 0 0,0 0-1,0 0 1,0-1 0,0 1-1,1-1 1,-1 0 0,0 0-1,1-1 1,-1 1 0,1-1-1,-1 0 1,6 0 0,-6 0-4,-1 0 0,0 0 1,1 1-1,-1-1 1,0 1-1,1 0 1,-1 0-1,0 0 0,0 0 1,0 0-1,0 1 1,0-1-1,0 1 1,-1 0-1,1 0 1,0 0-1,-1 0 0,1 1 1,-1-1-1,0 1 1,0-1-1,0 1 1,2 3-1,3 7 25,0 0-1,-1 1 1,8 27 0,-9-26-5,62 208 53,-59-185 98,-2-1 0,-1 1 0,-1 0 0,-3 44 1,-1-72-55,-1 0 0,-1 1 0,0-1 0,-1 0 0,1 0 0,-2 0 0,-4 10 0,7-18-50,-1 1-1,1-1 1,-1 1 0,1-1-1,-1 0 1,0 0 0,0 1 0,0-1-1,0 0 1,0-1 0,-1 1-1,1 0 1,-3 1 0,3-2-16,0-1-1,0 1 1,0-1 0,0 0 0,-1 1 0,1-1 0,0 0 0,0 0-1,0 0 1,0 0 0,0-1 0,0 1 0,0 0 0,0-1 0,0 0-1,0 1 1,0-1 0,0 0 0,0 0 0,-2-2 0,-1 0-8,0-1 0,1 0 0,0 0 0,-1-1 0,1 1 0,1-1 0,-1 0 0,1 0 0,0 0 0,0 0 1,0-1-1,1 1 0,0-1 0,0 0 0,0 1 0,1-1 0,-2-11 0,0-8-27,1 1-1,2-49 1,3 27-3,2 0 0,22-84 0,40-87-230,-20 68-22,-43 112 87,-4 37 185,0-1-1,0 0 1,0 1 0,0-1 0,0 0 0,0 1 0,0-1 0,0 0 0,0 1 0,-1-1 0,1 1 0,0-1 0,0 0-1,-1 1 1,1-1 0,-1 1 0,1-1 0,-1 0 0,0 1 4,1 0-1,-1 0 1,0 0-1,1 0 1,-1 0 0,1 0-1,-1 1 1,1-1-1,-1 0 1,0 0-1,1 1 1,-1-1 0,1 0-1,-1 1 1,1-1-1,-1 1 1,1-1-1,0 0 1,-1 1-1,1-1 1,-1 1 0,1-1-1,0 1 1,-1-1-1,1 2 1,-3 3-3,0 0-1,0 0 1,1 1 0,-1-1 0,1 1-1,1-1 1,-1 1 0,1 0 0,0 0-1,0-1 1,1 1 0,0 0 0,0 0-1,0 0 1,1 0 0,1 6 0,1 5 10,0-1 0,2 0-1,0-1 1,11 24 0,-15-36-3,1 0 0,-1 0 0,1 0 0,0 0 0,0 0 0,0 0 0,0-1 0,1 1 0,-1-1 0,1 1 0,-1-1 0,1 0 0,4 3 0,-5-5-3,0 1 1,1 0-1,-1-1 1,0 1-1,0-1 1,0 0-1,0 1 1,1-1-1,-1 0 1,0 0-1,0-1 1,0 1-1,1 0 0,-1-1 1,0 1-1,0-1 1,0 0-1,0 0 1,0 0-1,0 0 1,3-2-1,5-4-15,-1 1-1,0-2 1,0 1-1,-1-1 0,0-1 1,8-10-1,-12 14-180,0-1 0,0 0 1,0 1-1,-1-1 0,0-1 0,0 1 0,-1 0 0,0-1 1,0 1-1,0-1 0,1-11 0,-3 14 120,-1 1 0,1 0 1,-1-1-1,1 1 0,-1-1 0,0 1 0,0 0 1,0-1-1,-1 1 0,1 0 0,-1 0 0,-3-4 1,-12-18-554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15347,'31'152'1856,"-23"-103"-1243,25 87 0,-22-101-328,20 52 360,-26-74-534,1-1 0,0-1 0,1 1 1,12 17-1,-17-28-109,-1 1 1,1 0-1,0 0 0,-1-1 1,1 1-1,0-1 0,0 1 1,0-1-1,0 0 0,0 0 1,0 0-1,1 0 1,-1 0-1,0 0 0,0-1 1,4 1-1,-5-1-28,1 0-1,-1 0 1,1 0 0,-1 0-1,1-1 1,0 1 0,-1-1 0,1 1-1,-1-1 1,0 1 0,1-1-1,-1 0 1,1 0 0,-1 1-1,0-1 1,0 0 0,1 0 0,-1-1-1,0 1 1,0 0 0,0 0-1,0 0 1,-1-1 0,3-2-1,9-20-645,15-42 0,-20 48 460,0 0 1,0 1-1,2 0 1,0 0-1,13-17 1,-20 32 214,-1 0 1,0 0 0,1 0 0,-1 0 0,1 1 0,-1-1-1,1 1 1,0-1 0,0 1 0,0 0 0,-1-1 0,1 1 0,1 0-1,-1 0 1,0 1 0,0-1 0,0 0 0,0 1 0,1-1-1,-1 1 1,0-1 0,0 1 0,1 0 0,-1 0 0,0 0 0,0 1-1,1-1 1,-1 0 0,0 1 0,0 0 0,0-1 0,1 1-1,-1 0 1,0 0 0,0 0 0,0 0 0,2 3 0,3 1 97,-1 1 0,0 0 0,0 0 0,0 1 0,-1 0 0,0 0 1,-1 0-1,7 13 0,39 103 1566,-45-115-1259,-1-7-125,-1-17 8,-3-24-120,-3-15-29,0 21-75,3-62 0,0 94-73,0 0-1,0-1 0,1 1 0,-1 0 1,0 0-1,1-1 0,0 1 0,-1 0 0,1 0 1,0 0-1,0 0 0,0 0 0,1 0 1,-1 0-1,0 0 0,1 1 0,-1-1 0,1 0 1,-1 1-1,1-1 0,0 1 0,0-1 0,0 1 1,0 0-1,0 0 0,0 0 0,0 0 1,0 0-1,0 1 0,0-1 0,0 1 0,4-1 1,4 0-60,0 1 0,0 1 0,0 0 0,0 0 0,18 6 0,-14-4 211,-23-9 27,-11-3-198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15659,'-1'1'1217,"6"-5"-1073,18-2-96,9-1 360,14-3-296,4-2-296,7-8 184,4 0-48,-6-3 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32 202 15387,'0'0'33,"0"0"-1,0 0 1,0 0 0,0 0-1,0-1 1,0 1-1,-1 0 1,1 0-1,0 0 1,0 0-1,0-1 1,-1 1 0,1 0-1,0 0 1,0 0-1,0 0 1,-1 0-1,1 0 1,0 0 0,0 0-1,0 0 1,-1 0-1,1-1 1,0 1-1,0 0 1,-1 0-1,1 1 1,0-1 0,0 0-1,-1 0 1,1 0-1,0 0 1,0 0-1,0 0 1,-1 0 0,1 0-1,0 0 1,0 0-1,0 0 1,-1 1-1,1-1 1,0 0-1,0 0 1,0 0 0,-1 1-1,-6 14 472,-2 20 132,6-10-358,1 1-1,1-1 1,0 0-1,2 0 1,2 0 0,0 0-1,11 42 1,-13-64-243,-1 0 1,2 0 0,-1 0 0,0-1-1,0 1 1,1 0 0,0 0 0,-1-1 0,1 1-1,0-1 1,0 0 0,0 1 0,1-1-1,-1 0 1,1 0 0,4 3 0,-5-5-22,0 1 0,0-1 0,-1 0 0,1 0 1,0 0-1,0 0 0,0 0 0,0 0 1,0 0-1,-1-1 0,1 1 0,0-1 0,0 1 1,0-1-1,-1 1 0,1-1 0,0 0 1,-1 0-1,1 0 0,0 0 0,-1 0 0,0-1 1,1 1-1,-1 0 0,0-1 0,1 1 0,-1-1 1,1-2-1,10-11-42,-2-1 0,0 0 0,-1 0 0,0-1 0,-2-1 0,9-28 0,-4 7-390,11-79 0,-21 82-157,-4 32 139,-3 22 89,2 0 279,0 0 0,1 1 0,0-1 1,2 1-1,0 0 0,2-1 0,4 28 0,-6-45 69,0 0 0,1 0 0,-1 0 0,0 0 0,1 0 0,-1 0 0,1 0 0,-1 0 0,1 0 0,-1 0 0,1-1 0,0 1 0,-1 0 0,1 0 0,0 0 0,0-1 0,0 1 0,1 0 0,-2-1 0,1 1 1,0-1-1,-1 0 1,1 0 0,0 0-1,-1 0 1,1 0-1,0 0 1,-1 0-1,1-1 1,0 1 0,-1 0-1,1 0 1,-1 0-1,1-1 1,0 1-1,-1 0 1,1-1 0,-1 1-1,1 0 1,0-2-1,3-1 3,-1 0 0,1-1 0,-1 0 0,-1 0 1,1 0-1,0 0 0,1-5 0,8-17-5,-2-1 0,8-32-1,13-32-329,-28 88 188,-1 8 72,0 16 37,-2-16 27,7 78 505,25 112 1,-20-145-206,2 0 0,2-2 1,33 70-1,-26-73-217,24 51 45,-44-87-97,1 1 0,-1 0-1,-1 0 1,0 0 0,0 0-1,-1 0 1,0 20 0,-2-28-10,1 0 0,0 0 0,0 0 0,-1 1 1,1-1-1,-1 0 0,0 0 0,1 0 0,-1 0 0,0 0 1,0 0-1,0 0 0,-1-1 0,1 1 0,0 0 0,-1-1 1,1 1-1,-1-1 0,-2 3 0,3-4-5,0 1 0,0-1-1,-1 1 1,1-1 0,0 0-1,-1 0 1,1 1 0,0-1 0,-1 0-1,1 0 1,-1 0 0,1 0 0,0-1-1,-1 1 1,1 0 0,0 0-1,-1-1 1,1 1 0,0-1 0,0 1-1,-1-1 1,1 0 0,0 0 0,0 1-1,0-1 1,0 0 0,0 0 0,0 0-1,0 0 1,0 0 0,-1-2-1,-5-5 3,1-1 0,0-1 0,0 1 0,1-1 0,0 0 0,1 0 0,0-1 0,0 1 0,1-1-1,1 0 1,-3-22 0,2 0-41,2 0-1,4-58 0,1 52-15,3 1 0,1 0-1,1 0 1,3 0 0,22-49-1,97-172-395,-104 210 331,-24 45 98,0-2-22,0 1 0,0-1 0,0 0-1,-1 0 1,3-12 0,-6 13-47,-6 10 55,-6 14 28,6-4 18,0 1 0,2-1 0,-1 1-1,2 0 1,0 0 0,1 1 0,1-1 0,0 0-1,2 33 1,0-46-12,0 0-1,1 0 1,-1 0-1,1 0 1,0 0 0,0-1-1,0 1 1,2 4-1,-2-6-3,-1-1-1,1 1 0,-1 0 0,1-1 1,0 1-1,-1 0 0,1-1 1,0 1-1,-1-1 0,1 1 0,0-1 1,0 1-1,-1-1 0,1 0 1,0 1-1,0-1 0,0 0 0,0 0 1,-1 0-1,1 1 0,0-1 1,0 0-1,0 0 0,0 0 0,0 0 1,0-1-1,-1 1 0,1 0 1,0 0-1,0 0 0,0-1 1,0 1-1,-1 0 0,1-1 0,1 0 1,4-2 0,0-1 0,-1 0 1,1 0-1,-1-1 0,0 1 0,0-1 1,7-9-1,30-47-56,-20 28 5,-12 18 41,3-4-36,0 1 0,1 0 0,1 1 0,33-29 0,-44 43 43,0 0-1,-1 0 1,1 1-1,0-1 1,1 1-1,-1 0 1,0 0 0,1 1-1,-1-1 1,1 1-1,-1 0 1,1 0-1,0 0 1,-1 1 0,1 0-1,0 0 1,0 0-1,-1 0 1,1 1-1,0 0 1,-1 0 0,1 0-1,-1 0 1,1 1-1,-1 0 1,0 0 0,1 0-1,-1 0 1,7 6-1,29 24 50,-29-22 37,1 0 1,0-1 0,15 8-1,-23-15-122,0 0-1,0 0 1,1 0-1,-1-1 1,1 0-1,-1 1 1,1-2-1,-1 1 1,1 0 0,0-1-1,-1 0 1,1 0-1,0-1 1,5 0-1,-9 1-75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36 340 10594,'-6'9'371,"0"1"1,1 0-1,0 0 0,-6 19 0,10-28-307,1 1 1,-1 0-1,1 0 0,-1 0 1,1 0-1,0 0 0,0 0 1,0 0-1,0 0 0,0 0 0,1 0 1,-1 0-1,1 0 0,1 4 1,-1-5-3,-1 0 0,1 0 0,0 1 0,1-1 0,-1 0 0,0 0 0,0 0 1,0-1-1,1 1 0,-1 0 0,0 0 0,1-1 0,-1 1 0,1-1 0,-1 1 0,0-1 1,1 1-1,-1-1 0,1 0 0,-1 0 0,1 0 0,2 0 0,4 0 58,0-1 0,0 0-1,0-1 1,0 1 0,0-2-1,0 1 1,-1-1 0,11-5 0,59-36 391,51-50-16,-6 5-305,-114 83-165,0 1 0,1 1 0,-1-1 0,1 1 0,0 1 0,15-5 1,-20 7 4,-1 1 0,1 0 0,0-1 0,0 1 0,0 0 0,-1 1 0,1-1 0,0 1 0,0-1 0,-1 1 0,1 0 0,0 1 0,-1-1 0,1 1 0,-1-1 0,0 1 0,1 0 0,-1 0 0,5 4 0,13 15 220,22 17 169,-41-36-393,0 0 1,0-1-1,0 1 1,1-1 0,-1 0-1,1 0 1,-1 0-1,1 0 1,-1 0-1,1 0 1,-1-1 0,1 1-1,0-1 1,-1 0-1,1 0 1,3 0-1,-3-1-37,-1 1 0,0-1 0,0-1 0,0 1 0,0 0 0,0 0 0,0-1 0,0 1 0,0-1 0,0 0 0,-1 0 0,1 1 0,-1-1 0,1 0 0,-1 0 0,0 0-1,0-1 1,1 1 0,-2 0 0,1 0 0,1-3 0,1-4-126,-1 0 1,0 0-1,0-1 0,1-11 1,-3-1 102,-1-1 0,-1 0 0,-8-40 0,2 24-225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15307,'-2'1'116,"0"0"-1,0 0 0,0 0 1,0 0-1,0 1 1,0-1-1,0 1 0,0-1 1,1 1-1,-1-1 1,1 1-1,-1 0 0,1 0 1,-1 0-1,1 0 0,0 0 1,-1 2-1,-1 1 141,-12 20 293,1 1 0,1 1 0,-16 45 0,-17 90 361,33-108-702,2 2-1,2 0 1,3 0 0,1 91 0,5-139-310,1-1 1,0 1 0,1 0 0,-1 0-1,2-1 1,-1 1 0,1-1 0,4 9-1,-6-14 52,0 0 0,1 0 0,-1 0 0,1 0 0,-1 0 0,1 0 0,0 0 0,0 0 0,0 0 0,0-1 0,0 1 0,0-1 0,0 0 0,0 0 0,1 1 0,-1-1 0,0-1 0,1 1 0,-1 0 0,1-1 0,-1 1 0,1-1 0,0 0 0,-1 1 0,1-1 0,-1 0 0,1-1 0,3 0 0,18-6-409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11763,'14'13'1368,"4"2"-864,0-2-136,4 1 904,1 6-496,0 4-47,0 15 23,-3 8-24,-7 18-72,-5 5-24,-8 6-104,-4 3-48,-10-6-288,-4-7-296,-3-19 184,-1-8-80,5-19-88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 13595,'0'-1'35,"-1"1"-1,1-1 1,-1 1 0,1-1-1,-1 1 1,1-1 0,-1 1 0,1-1-1,-1 1 1,0 0 0,1-1-1,-1 1 1,0 0 0,1-1 0,-1 1-1,0 0 1,1 0 0,-1 0-1,0 0 1,0 0 0,1-1 0,-1 1-1,0 0 1,1 1 0,-1-1-1,0 0 1,0 0 0,1 0 0,-1 0-1,0 1 1,1-1 0,-1 0-1,0 0 1,0 1 0,-28 14 97,14-4 3,0 1-1,1 0 1,1 1 0,0 1 0,0 0 0,2 1-1,0 0 1,-10 18 0,6-5 90,0 1 0,2 1 1,-17 59-1,26-77-149,1 0 1,1 1 0,0-1-1,-1 25 1,3-33-71,0 0 0,1 0 0,-1 0 1,1 0-1,0 0 0,0 0 0,0-1 0,0 1 0,1 0 1,0-1-1,-1 1 0,1-1 0,1 1 0,-1-1 1,0 0-1,1 0 0,-1 0 0,1 0 0,5 3 0,0 0-4,0-1-1,0 0 0,1-1 0,0 0 1,0 0-1,15 3 0,58 8-34,-63-12 21,1 0 0,-1 1 0,0 1-1,20 7 1,-37-11 14,0 0 0,0 0 0,0 0 0,0 0 0,-1 0 0,1 1 0,0-1 0,0 0 0,-1 1 0,1-1 0,-1 1 0,1 0 0,-1-1 0,0 1 0,0 0 0,0 0 0,0 0 0,0 0 0,0 0 0,0 3 1,0-2 20,-1 1 0,1 0 0,-1 0 0,0-1 0,0 1 0,-1 0 0,1 0 0,-1-1 0,0 1 1,-2 6-1,-4 6 137,0-1 0,-1-1 0,-1 1 0,-10 13 0,19-27-157,-15 19 330,-1 0 0,0 0 0,-2-2 0,0 0 0,-1-1 0,0-1 0,-37 23 0,51-36-275,1-1 1,-1 0-1,0 1 1,0-2-1,0 1 1,-10 2-1,13-4-72,1 0 0,0 0 0,0 0 0,0 0 0,-1 0 0,1 0 0,0 0 1,0 0-1,0 0 0,0-1 0,-1 1 0,1 0 0,0-1 0,0 1 0,0-1 0,0 1 0,0-1 0,0 1 0,0-1 0,0 0 0,0 0 0,0 0 0,0 1 0,1-1 0,-1 0 0,0 0 0,0 0 0,1 0 0,-1 0 1,1 0-1,-1 0 0,1 0 0,-1-1 0,1 1 0,0 0 0,-1-2 0,0-5 99,1-1 0,0 1 1,0-1-1,1 1 0,0-1 0,1 1 0,-1 0 1,1 0-1,1-1 0,4-7 0,8-26-135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14603,'1'2'164,"0"1"-1,-1-1 1,1 0 0,0 1-1,-1-1 1,1 0 0,-1 1-1,0-1 1,0 4 0,2 6 121,2 9 267,19 78 1096,-20-87-1487,1-1 1,1 0 0,0 0-1,0 0 1,1-1 0,9 13-1,-14-21-148,0 0-1,0-1 0,0 0 1,0 1-1,1-1 0,-1 0 1,0 1-1,0-1 1,1 0-1,-1 0 0,1 0 1,-1 0-1,1 0 0,0 0 1,-1-1-1,1 1 1,0-1-1,-1 1 0,1-1 1,0 1-1,0-1 0,-1 0 1,1 0-1,0 0 1,0 0-1,-1 0 0,1 0 1,0 0-1,0-1 0,-1 1 1,1-1-1,0 1 1,0-1-1,-1 0 0,1 1 1,-1-1-1,1 0 0,-1 0 1,1 0-1,-1 0 1,0-1-1,1 1 0,-1 0 1,0-1-1,0 1 0,2-2 1,3-6-103,0 1 0,0-1 0,-1 0 0,0 0 0,-1-1 0,6-15 0,-6 13-273,-1 0 1,0 0-1,0 0 0,-1-1 1,-1 1-1,0 0 0,-1-1 0,-1-19 1,1 31 287,0 1 1,0-1 0,-1 0-1,1 0 1,0 0 0,0 1-1,0-1 1,-1 0 0,1 0-1,0 1 1,-1-1 0,1 0 0,0 1-1,-1-1 1,1 0 0,-1 1-1,1-1 1,-1 0 0,0 1-1,1-1 1,-1 1 0,-1-1-1,2 1 14,-1 0 0,0 0 0,1 0 0,-1 0-1,0 0 1,1 1 0,-1-1 0,1 0 0,-1 0 0,0 1-1,1-1 1,-1 1 0,1-1 0,-1 0 0,1 1-1,-1-1 1,1 1 0,0-1 0,-1 1 0,1-1 0,-1 1-1,-2 5-152,-1-1 0,1 0 0,1 1 0,-4 7-1,-2 14-107,0 2 38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14083,'3'3'140,"-1"0"1,0 0-1,0 0 0,-1 0 1,1 0-1,0 1 0,-1-1 1,0 1-1,0-1 0,0 1 1,0-1-1,-1 1 0,1-1 1,-1 7-1,2 2 126,32 293 3083,19 112-1179,-51-406-2156,-2-8-12,1 0-1,-1 0 1,1 0 0,0 0 0,0 0-1,0 0 1,2 4 0,0-9-82,0-7-7,2-14-134,0-1-199,1 0 0,0 1 1,20-43-1,-22 57 297,0 0-1,1 1 1,0-1-1,1 1 1,0 0-1,0 0 1,1 0-1,0 1 1,0 0 0,1 1-1,-1 0 1,12-7-1,-15 11 99,-1 0 0,1 0 0,-1 1 0,1-1 0,0 1 1,-1 0-1,1 0 0,0 1 0,0-1 0,0 1 0,0 0 0,0 0 0,0 0 0,-1 0 0,1 1 0,0-1 0,0 1 0,6 2 0,-6-1 37,0 1 0,1-1 0,-1 1-1,0 0 1,0 0 0,0 0 0,0 0 0,-1 1 0,0-1-1,1 1 1,-1 0 0,0 0 0,2 5 0,-1-2 95,0 1 1,-1-1-1,0 0 1,0 1-1,-1 0 1,0-1-1,0 1 1,-1 0-1,0 0 1,0 0 0,-1 0-1,0 0 1,0 1-1,-1-1 1,0 0-1,-1-1 1,-4 17-1,-1-10-28,-1-1 0,0 0 0,-1 0 0,0-1 0,-1 0 0,0 0-1,-1-1 1,-1 0 0,0-1 0,0-1 0,0 0 0,-2 0 0,1-1 0,-1-1 0,0-1-1,0 1 1,-1-2 0,1 0 0,-27 4 0,34-8-94,0 0 1,0-1-1,-1 0 0,1-1 1,0 0-1,0 0 0,0 0 1,-12-5-1,-8-9-174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14283,'3'-17'363,"1"0"-1,0 0 0,2 1 1,0 0-1,0 0 1,2 0-1,0 1 1,1 0-1,18-24 1,-26 37-337,0 1 0,0-1 1,1 1-1,-1 0 0,0-1 0,0 1 1,1 0-1,-1 0 0,1 0 0,-1 0 1,1 0-1,-1 1 0,1-1 0,0 0 1,-1 1-1,1-1 0,0 1 0,2-1 1,-3 1-12,0 0 1,0 1-1,0-1 0,0 1 1,0-1-1,0 1 1,0-1-1,0 1 1,0-1-1,0 1 1,0 0-1,-1-1 1,1 1-1,0 0 1,0 0-1,-1 0 1,1-1-1,-1 1 1,1 0-1,-1 0 0,2 2 1,1 5 35,0 1 1,-1 0-1,0 0 1,0-1 0,0 15-1,5 155 477,-3-36 76,-4-137-561,0-1 0,1 1 0,-1-1 0,1 1 0,1-1 0,2 8 0,-4-12-34,0 1 1,0-1 0,1 1-1,-1-1 1,0 1-1,1-1 1,-1 0-1,0 1 1,1-1-1,-1 1 1,1-1-1,-1 0 1,1 1 0,-1-1-1,0 0 1,1 0-1,-1 1 1,1-1-1,0 0 1,-1 0-1,1 0 1,-1 0-1,1 1 1,0-2 0,0 1-1,1 0 1,-1-1 0,0 1 0,0 0-1,0-1 1,0 1 0,0-1-1,0 1 1,-1-1 0,1 0 0,0 0-1,0 1 1,0-1 0,0 0-1,0-1 1,9-10 43,0-1 0,-1 0-1,-1-1 1,13-27 0,19-61 34,-38 98-84,26-88 50,-26 84-46,-1 0 0,1 0-1,-2 0 1,1 0 0,-1 0 0,0 0 0,-1 0-1,1-1 1,-4-11 0,4 20-7,0-1 1,0 0-1,-1 1 1,1-1-1,0 0 1,0 1-1,0-1 0,-1 0 1,1 1-1,0-1 1,-1 1-1,1-1 1,0 1-1,-1-1 0,1 1 1,-1-1-1,1 1 1,-1-1-1,1 1 1,-1-1-1,1 1 1,-1 0-1,1-1 0,-1 1 1,1 0-1,-1 0 1,0-1-1,1 1 1,-2 0-1,1 0 0,0 1 1,0-1-1,0 0 0,0 1 1,0-1-1,1 1 0,-1 0 1,0-1-1,0 1 0,0 0 1,1-1-1,-1 1 0,0 0 1,1 0-1,-2 1 1,-1 4-1,-1-1 1,2 0 0,-1 1-1,1-1 1,-3 8 0,4-9-44,1 0 0,-1 0 0,1-1 0,0 1 0,0 0 1,0 0-1,0 0 0,1-1 0,-1 1 0,1 0 1,0 0-1,0-1 0,0 1 0,1-1 0,-1 1 0,1-1 1,0 0-1,0 1 0,0-1 0,5 5 0,-4-6-48,-1 0-1,0 0 0,1 0 1,-1-1-1,1 1 1,0-1-1,0 1 0,-1-1 1,1 0-1,0 0 1,0-1-1,0 1 0,0 0 1,0-1-1,0 0 1,0 0-1,0 0 0,0 0 1,0 0-1,0-1 1,0 1-1,0-1 0,0 0 1,0 0-1,0 0 0,4-2 1,22-13-521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111 257 12587,'-1'-1'148,"0"0"0,0 0 0,0 1 0,0-1 0,1 0 0,-1 1 0,0-1 0,0 0 0,-1 1 0,1-1 0,0 1 0,0 0 0,0-1 0,-2 1 1,3 0-96,0 0 1,-1 0-1,1 1 1,0-1 0,0 0-1,0 0 1,-1 0-1,1 1 1,0-1 0,0 0-1,0 1 1,0-1 0,0 0-1,0 0 1,-1 1-1,1-1 1,0 0 0,0 1-1,0-1 1,0 0-1,0 0 1,0 1 0,0-1-1,0 0 1,0 1 0,0-1-1,0 0 1,1 1-1,-1-1 1,0 0 0,0 0-1,0 1 1,2 3 214,-1 1 0,1-1 0,0 0 0,0 0 0,5 7 0,-4-6-145,0-1 0,1 0-1,0 0 1,-1 0-1,1 0 1,8 4 0,-11-7-105,0-1 0,0 1 0,0-1 0,0 1 0,0-1 0,0 1 0,0-1 0,0 0 0,1 0 0,-1 0 1,0 1-1,0-1 0,0 0 0,0-1 0,1 1 0,-1 0 0,0 0 0,0 0 0,0-1 0,0 1 0,0 0 0,0-1 0,1 1 0,-1-1 0,0 1 0,0-1 1,-1 0-1,1 0 0,0 1 0,0-1 0,0 0 0,0 0 0,0 0 0,-1 0 0,1 0 0,0-1 0,7-10 54,-1-1-1,-1 0 1,0 0-1,-1 0 1,0 0-1,-1-1 0,4-22 1,-2-7 63,2-52 0,-9 58-47,1 37-84,0-1 0,0 1 0,0-1 0,0 1 0,0 0 0,0-1 0,0 1 0,-1-1 0,1 1 0,0-1 0,0 1 0,0-1 0,-1 1-1,1 0 1,0-1 0,0 1 0,-1 0 0,1-1 0,0 1 0,-1 0 0,1-1 0,0 1 0,-2-1 0,2 2 0,-1-1-1,0 0 1,0 1 0,1-1-1,-1 1 1,0-1 0,1 1 0,-1-1-1,0 1 1,1-1 0,-1 1-1,1 0 1,-1-1 0,1 1 0,-1 0-1,1 0 1,0-1 0,-1 1-1,1 1 1,-9 16 22,1 1 1,-5 19-1,-5 12 59,-45 92 229,-25 65 308,82-192-565,2 0 0,0 1-1,0-1 1,1 1-1,2 0 1,-1 23-1,2-35-62,0 1 0,1 0 0,-1 0 0,1-1 0,1 1 0,-1-1 0,1 1 0,-1-1 0,1 1 0,1-1 0,2 5 0,-3-6-42,1 0 0,-1-1 1,1 0-1,-1 1 0,1-1 0,0 0 1,0 0-1,0 0 0,0 0 0,0-1 1,0 1-1,1-1 0,-1 0 0,0 0 1,1 0-1,-1-1 0,4 1 0,2 0-125,-1-1-1,0-1 0,1 1 0,-1-2 1,0 1-1,0-1 0,0 0 0,0-1 1,0 1-1,-1-2 0,1 1 1,-1-1-1,0 0 0,10-8 0,26-23-487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12219,'0'-1'87,"6"-33"1382,-6 33-1446,0 1 0,0 0 0,0 0 1,0-1-1,0 1 0,0 0 0,0 0 1,0-1-1,1 1 0,-1 0 0,0 0 1,0-1-1,0 1 0,0 0 0,0 0 1,0-1-1,1 1 0,-1 0 0,0 0 1,0 0-1,0-1 0,0 1 1,1 0-1,-1 0 0,0 0 0,0 0 1,1 0-1,-1-1 0,0 1 0,0 0 1,1 0-1,-1 0 0,0 0 0,6 18 1015,10 119 905,-1 140-1,-7-93-1272,-8-171-636,0-9-23,0 0 0,0-1 0,0 1 0,1 0 0,-1-1 0,1 1 0,0-1 0,0 1 0,0-1 0,0 1 0,3 3 0,-4-7-9,0 0-1,0 1 0,0-1 1,0 0-1,1 0 0,-1 0 0,0 1 1,0-1-1,0 0 0,1 0 1,-1 0-1,0 0 0,0 1 1,0-1-1,1 0 0,-1 0 0,0 0 1,0 0-1,1 0 0,-1 0 1,0 0-1,0 0 0,1 0 1,-1 1-1,0-1 0,0 0 0,1 0 1,-1-1-1,0 1 0,0 0 1,1 0-1,-1 0 0,0 0 1,0 0-1,1 0 0,-1 0 0,0 0 1,0 0-1,1 0 0,-1-1 1,0 1-1,0 0 0,0 0 1,1 0-1,-1 0 0,0-1 0,0 1 1,9-14-5,-8 12 5,10-23-55,0 0 1,-3-1 0,0 0-1,8-47 1,-7 27-10,5-25-45,16-60-250,-30 131 356,0 0 0,0-1 1,0 1-1,0 0 1,0 0-1,0 0 0,0 0 1,0 0-1,0-1 1,0 1-1,0 0 0,0 0 1,0 0-1,0 0 1,0 0-1,0 0 0,0-1 1,0 1-1,0 0 0,0 0 1,0 0-1,0 0 1,0 0-1,0 0 0,1-1 1,-1 1-1,0 0 1,0 0-1,0 0 0,0 0 1,0 0-1,0 0 1,0 0-1,0 0 0,1 0 1,-1 0-1,0 0 1,0-1-1,0 1 0,0 0 1,0 0-1,0 0 1,1 0-1,-1 0 0,0 0 1,0 0-1,0 0 1,0 0-1,0 0 0,0 0 1,1 0-1,-1 0 1,0 0-1,0 1 0,0-1 1,0 0-1,1 0 1,3 11 14,2 21 59,-1 7 4,0 2 150,2 0 0,23 77 0,-29-114-199,1-1 0,-1 0 0,1 1-1,0-1 1,0 0 0,0 0 0,0 0 0,0 0-1,1 0 1,5 4 0,-7-6-18,0 0 1,1 0-1,-1 0 1,0-1-1,1 1 1,-1-1-1,1 1 1,-1-1-1,1 1 1,-1-1-1,1 0 1,-1 0-1,1 0 1,0 0-1,-1 0 0,1 0 1,-1 0-1,1 0 1,-1-1-1,1 1 1,-1-1-1,1 1 1,-1-1-1,1 1 1,-1-1-1,0 0 1,3-1-1,2-3-15,-1 0 1,1 0-1,-1 0 0,0-1 0,0 1 1,5-10-1,-6 10-161,-1-1-1,1 1 1,1 0 0,-1 0 0,1 1 0,0-1-1,8-5 1,-12 9 124,-1 1 0,1 0 0,-1 0 0,1 0 1,-1 0-1,1 0 0,-1 0 0,1-1 0,-1 1 0,1 0 0,-1 0 0,1 1 0,-1-1 0,1 0 0,-1 0 0,1 0 0,-1 0 0,1 0 1,-1 0-1,1 1 0,-1-1 0,1 0 0,-1 0 0,1 1 0,-1-1 0,0 0 0,1 1 0,-1-1 0,1 1 0,-1-1 0,0 0 0,1 1 1,-1-1-1,0 1 0,0-1 0,1 1 0,-1-1 0,0 1 0,0-1 0,0 1 0,0-1 0,0 1 0,1 0 0,5 27-588,-5-23 418,4 21-454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1:5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14107,'0'-3'134,"6"-16"388,-6 19-516,0 1 0,0-1 0,0 0 0,0 0 0,0 1 0,0-1 0,0 0 0,0 0 0,0 0 0,0 1 0,0-1 0,0 0 0,0 0 0,0 0 1,0 1-1,0-1 0,1 0 0,-1 0 0,0 0 0,0 0 0,0 1 0,0-1 0,0 0 0,1 0 0,-1 0 0,0 0 0,0 0 0,0 0 0,1 0 0,-1 1 0,0-1 0,0 0 1,0 0-1,1 0 0,-1 0 0,0 0 0,0 0 0,0 0 0,1 0 0,-1 0 0,0 0 0,0 0 0,0 0 0,1 0 0,-1 0 0,0 0 0,0 0 0,0 0 0,1-1 1,-1 1-1,0 0 0,0 0 0,0 0 0,0 0 0,1 0 0,-1 0 0,0-1 0,0 1 0,0 0 0,0 0 0,0 0 0,1 0 0,-1-1 0,0 1 0,0 0 0,0 0 0,0 0 1,0-1-1,5 13 140,-2 0 1,1 0-1,-2 0 0,1 1 1,-2-1-1,1 16 1,1 10 232,26 290 2373,17 125-135,-38-412-2548,-1-26-26,-7-15-42,0 0 0,0 0 0,1 0 0,-1 0-1,0 0 1,0 0 0,0 0 0,0 0 0,1 0 0,-1 0 0,0 0 0,0 0 0,0 0 0,0 0-1,1 0 1,-1-1 0,0 1 0,0 0 0,0 0 0,0 0 0,0 0 0,1 0 0,-1 0 0,0 0 0,0-1-1,0 1 1,0 0 0,0 0 0,0 0 0,0 0 0,1 0 0,-1-1 0,0 1 0,0 0 0,0 0 0,0 0-1,0 0 1,0-1 0,0 1 0,5-26 30,-3-37-36,-4 1 0,-2-1 1,-18-92-1,20 141-15,1 10 8,1 0 0,-1 0 0,0-1 0,0 2 1,0-1-1,0 0 0,-1 0 0,-2-6 0,2 10-59,1 6 45,3 9-2,27 103-57,-24-99 85,2-1-1,1 0 0,0 0 1,12 19-1,-18-34 2,0 0-1,0 0 1,0-1-1,0 1 1,0 0 0,1-1-1,-1 1 1,1-1-1,0 0 1,-1 0-1,1 0 1,0 0 0,0 0-1,0-1 1,1 0-1,-1 1 1,0-1 0,6 1-1,-6-2 1,1 0 0,0 0-1,-1-1 1,1 0 0,-1 1 0,0-1-1,1 0 1,-1 0 0,0-1 0,1 1-1,-1-1 1,0 0 0,0 0 0,0 0-1,-1 0 1,1 0 0,0 0 0,3-5-1,8-8 3,-1 0-1,0-2 1,-1 0 0,-1 0-1,18-35 1,-18 25-9,0 0-1,-1 0 1,9-46 0,-14 46-44,-8 32 5,-4 44 0,7-19 55,2 0 0,0 1 1,3-1-1,0 0 0,2-1 0,1 1 1,1-1-1,23 47 0,-30-72-4,0 0 0,1-1 0,-1 1 0,1-1 0,0 1 0,4 4 0,-6-8-8,0 1 0,0 0-1,-1-1 1,1 1 0,0-1 0,0 1-1,0-1 1,0 1 0,-1-1 0,1 0 0,0 1-1,0-1 1,0 0 0,0 0 0,0 0-1,0 1 1,0-1 0,0 0 0,0 0-1,0-1 1,0 1 0,0 0 0,0 0 0,0 0-1,0-1 1,0 1 0,0 0 0,-1-1-1,1 1 1,0-1 0,0 1 0,0-1-1,0 1 1,-1-1 0,1 0 0,0 1-1,0-2 1,3-4-102,0 1 1,-1-1-1,0 1 0,0-1 0,0 0 0,-1 0 0,0 0 0,0 0 0,-1-1 1,1 1-1,0-11 0,0-13-613,-1-34 0,-1 61 682,-1-26-224,-2 0-1,0 1 1,-9-32 0,-11-23-476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16155,'-13'-6'1417,"9"23"-1001,0 9-200,4 8 744,0 2-272,6 3-536,2-2-248,8-7-488,3-4-120,6-10 536,5-3-128,8-8-128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0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16187,'-6'13'347,"0"0"-1,0 0 0,2 1 0,-1 0 0,2 0 1,0 0-1,1 0 0,0 0 0,1 0 1,0 1-1,1-1 0,1 0 0,0 1 0,5 15 1,-6-26-297,2 0 1,-1 0-1,0 0 1,1 0 0,0-1-1,-1 1 1,1-1-1,1 1 1,-1-1 0,1 0-1,-1 0 1,1 0-1,4 4 1,-5-6-40,-1 0-1,1 0 1,0 0-1,-1 0 1,1-1 0,0 1-1,-1 0 1,1-1 0,0 0-1,0 1 1,0-1-1,-1 0 1,1 0 0,0 0-1,0 0 1,0 0-1,-1 0 1,1-1 0,0 1-1,0-1 1,0 1 0,-1-1-1,1 1 1,0-1-1,-1 0 1,1 0 0,-1 0-1,1 0 1,-1 0 0,1 0-1,1-3 1,4-2-14,-1 0 1,0-1 0,-1 1-1,0-1 1,0-1 0,0 1-1,-1-1 1,6-13-1,-1-4-30,9-39 0,-1 3-82,-13 58 59,1 9 26,3 18 6,-5-15 9,-2-6 13,0-1 1,0 1-1,0-1 1,1 0-1,-1 1 1,1-1-1,-1 0 1,1 0-1,0 0 1,0 0-1,0 0 1,0-1-1,0 1 1,0 0-1,1-1 1,-1 0-1,1 1 1,-1-1 0,0 0-1,1 0 1,0-1-1,4 2 1,-2-2-6,0 1 0,0-2 0,0 1 0,-1 0 1,1-1-1,0 0 0,0 0 0,0-1 0,-1 1 0,1-1 1,-1 0-1,6-3 0,11-8-116,0-1 1,24-21-1,23-16-222,-65 49 326,-1 0 1,1 1 0,0-1 0,0 1 0,0-1 0,0 1 0,0 0 0,0 0 0,1 0 0,-1 1 0,0-1 0,0 1 0,6 0-1,-7 0 28,0 1-1,0 0 1,0-1-1,0 1 1,0 0 0,0 0-1,0 0 1,-1 1-1,1-1 1,0 0-1,-1 1 1,1-1-1,-1 1 1,1-1-1,-1 1 1,0 0-1,1 0 1,-1-1-1,0 1 1,0 0-1,-1 0 1,2 2-1,11 29 230,-11-24-156,1-1-1,0 0 1,0 0-1,1 0 1,0-1-1,0 1 1,1-1 0,0 0-1,9 10 1,-13-16-73,1 0 0,-1 0 0,1-1 0,0 1 0,-1 0 0,1-1 0,0 1 0,-1 0 1,1-1-1,0 0 0,0 0 0,-1 1 0,1-1 0,0 0 0,0 0 0,-1 0 0,1-1 0,0 1 1,0 0-1,-1-1 0,1 1 0,0-1 0,-1 0 0,1 1 0,0-1 0,-1 0 0,1 0 0,-1 0 0,0 0 1,1 0-1,-1 0 0,0-1 0,2-1 0,6-5-126,-2-1 0,1 0 0,11-19 0,-15 22 6,44-67-2889,-53 85 1147,-3 4 1279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16171,'4'15'1121,"-10"16"-881,-5 3-72,-2 13 464,0 5-248,-3 4-96,2 0-8,4-8-32,0-5-56,6-13-144,2-7-88,5-17-440,3-9-232,4-17 552,-3-9-112,2-14-144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17260,'73'-31'1448,"17"-14"-1032,16-8-128,26-10 408,6-7-120,12-7-135,11-2-113,1-2-176,-3 0-104,-6 8-256,-5 5-321,-12 2 441,2 0-64,-15 5-80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1 703 17748,'21'-1'1136,"14"-12"-928,5-7-72,8-18 280,18-12-184,17-14-24,11-8-8,5-7 0,-3-1-80,-13 5-224,-7 7-152,-18 16-368,-9 12-128,-27 16 528,-18 2-104,-26 18-176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3 16604,'-2'-1'90,"0"1"0,0-1 1,0 1-1,0 0 1,-1-1-1,1 1 1,0 0-1,0 0 1,0 1-1,0-1 1,-1 0-1,1 1 0,0-1 1,0 1-1,0 0 1,0 0-1,0-1 1,0 1-1,0 1 1,1-1-1,-3 1 1,-1 4 38,0-1 1,1 1 0,-1 0 0,1 0-1,-5 11 1,-214 391 1354,31 15-694,185-405-785,1-1 0,-7 35 0,12-51-5,1 0 0,0-1 0,0 1 0,0 0-1,-1-1 1,1 1 0,0 0 0,0 0 0,0-1 0,0 1 0,0 0 0,0-1 0,0 1 0,1 0 0,-1-1 0,0 1 0,0 0 0,1 0 0,-1-1 0,0 1 0,1-1 0,-1 1 0,0 0 0,1-1 0,-1 1 0,1-1 0,-1 1 0,1-1 0,-1 1 0,1-1 0,-1 1 0,1-1 0,0 0 0,-1 1 0,1-1 0,0 0-1,-1 1 1,1-1 0,0 0 0,-1 0 0,1 0 0,0 0 0,0 0 0,3 0-1,0 0 0,0-1 0,0 0 0,-1 1 0,1-2 0,4-1 0,-6 3 0,309-122-159,-168 64-480,77-41 303,-110 35 131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15315,'13'36'1073,"1"17"-913,-1 7-88,4 9 488,3 1-432,0-3-224,2-5-96,-5-12-208,-3-11 336,-4-18-64,-4-9-49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15171,'2'-8'86,"0"2"0,1-1 0,0 0 0,0 1 0,1-1 0,0 1-1,0 0 1,0 0 0,1 0 0,0 1 0,0 0 0,0-1 0,1 2 0,-1-1-1,10-5 1,11-6 33,0 1-1,37-15 0,-58 28-74,43-19 134,64-19-1,-93 34-122,1 1-1,0 1 0,0 1 1,0 1-1,0 0 0,29 2 1,-45 1-34,0-1 1,0 1-1,-1-1 1,1 1-1,0 1 1,0-1-1,0 0 1,-1 1-1,1 0 1,-1 0-1,1 0 1,-1 0 0,0 0-1,6 6 1,-7-6 2,0 1 0,0-1 0,-1 1 0,1-1 0,-1 1 0,1 0 1,-1 0-1,0 0 0,0 0 0,0 0 0,-1 0 0,1 0 0,-1 0 0,1 0 1,-1 1-1,0-1 0,-1 0 0,1 0 0,-1 4 0,-2 8 90,-1 0 0,0 0 0,-2 0 0,1-1 0,-16 28 0,-48 65 421,48-77-404,2-2-48,2-4-149,1 1-1,-18 38 1,33-60 0,-1-1 1,1 1 0,0 0-1,1 0 1,-1 0-1,1 0 1,-1 0 0,1 5-1,0-7 50,0-1 0,0 1 1,0-1-1,0 0 0,0 1 0,0-1 0,0 0 0,1 1 0,-1-1 0,0 1 0,0-1 0,0 0 0,1 1 0,-1-1 0,0 0 0,0 0 0,1 1 1,-1-1-1,0 0 0,1 0 0,-1 1 0,0-1 0,1 0 0,-1 0 0,0 0 0,1 1 0,-1-1 0,1 0 0,0 0-4,1 0-1,-1 0 0,1 0 0,-1 0 0,1-1 0,-1 1 0,0 0 1,1-1-1,-1 1 0,1-1 0,-1 0 0,2-1 0,35-23-283,8-10-113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133 178 16724,'10'32'1544,"-15"22"-1000,-6 5-192,-2 6 712,1-1-207,7-8-425,0-7-240,8-22-392,6-14-425,0-33 553,2-16-160,-10-17-88</inkml:trace>
  <inkml:trace contextRef="#ctx0" brushRef="#br0" timeOffset="1">1 1 16139,'4'20'1057,"5"0"-945,-1-4-72,9-5 56,5-2-416,5-8 288,-1-1-72,8-10-32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111 111 10794,'11'-14'3590,"-7"8"-813,-10 13-1157,-4 4-1062,0 0 0,1 1 0,1 1 0,-13 22 0,-19 56 168,36-82-677,0-1 0,1 1 0,1 0 1,-1 0-1,2 0 0,-1 0 0,1 0 0,0 15 1,1-23-51,0 0 0,1 0 0,-1 0 0,1 0 0,-1 0 0,1 0 0,-1 0 0,1 0 0,0 0 0,-1 0 0,1 0 0,0 0 0,0 0 0,-1 0 0,1-1 0,0 1 0,0 0 0,0 0 0,0-1 0,0 1 0,0-1 0,0 1 0,1-1 0,-1 0 0,0 1 0,0-1 0,0 0 0,0 0 0,0 0 0,1 1 0,-1-1 0,2-1 0,6 1-69,-1 0 0,1-1 0,12-4 0,-9 3-20,6-1-79,1 0 0,-1 2 0,1 0 0,-1 1 0,34 4 0,-45-3 129,1 1 0,-1 0 0,1 0 0,-1 1-1,0 0 1,0 0 0,0 0 0,-1 1 0,1 0 0,-1 1-1,0 0 1,0 0 0,0 0 0,-1 0 0,0 1 0,9 12-1,-6-5 49,-1 0-1,0 0 0,-1 1 1,-1 0-1,0 1 0,-1-1 1,0 1-1,-1-1 0,-1 1 1,-1 0-1,0 0 0,-1 24 1,-1-24 78,-1 0 0,0 0 0,0 0 1,-2 0-1,0-1 0,-1 0 0,0 1 1,-1-2-1,0 1 0,-1-1 0,-1 0 0,-14 19 1,19-28-42,0-1 0,0 0 0,0 0 0,0 0 1,0-1-1,-1 1 0,0-1 0,1 1 0,-1-1 0,0 0 1,0-1-1,0 1 0,0-1 0,0 0 0,0 0 0,0 0 1,-6 1-1,7-3-31,0 1 1,0 0 0,1-1-1,-1 1 1,0-1 0,0 0-1,1 0 1,-1 0-1,0 0 1,1-1 0,0 1-1,-1-1 1,1 1 0,0-1-1,-1 0 1,1 0 0,0 0-1,0 0 1,1 0 0,-1 0-1,0-1 1,1 1-1,-1 0 1,1-1 0,0 0-1,0 1 1,-1-4 0,-2-8-85,0 0 1,1 0-1,0 0 1,1 0 0,1 0-1,0-1 1,1 1-1,1 0 1,3-20 0,4-11-341,21-70 0,-9 53 48,4 0 0,32-61-1,74-109 106,-124 222 319,-4 7-31,0 1 1,0-1 0,-1 1 0,1-1 0,-1 0-1,1 0 1,-1 0 0,0 0 0,0 0-1,0 0 1,-1 0 0,1 0 0,0-3-1,-2 6-14,1 0 0,-1 0 0,1 0-1,-1 0 1,1 0 0,-1 1-1,1-1 1,-1 0 0,1 0 0,-1 1-1,1-1 1,-1 0 0,1 1 0,-1-1-1,1 0 1,0 1 0,-1-1-1,1 0 1,0 1 0,-1-1 0,1 1-1,0-1 1,0 1 0,-1-1-1,1 2 1,-11 13 109,-9 33-34,30-53-771,-11 5 642,1 0 0,0 0 0,0 0 1,0 0-1,0 0 0,0-1 0,0 1 1,-1 0-1,1 0 0,0 0 0,0 0 1,0 0-1,0 0 0,0 0 0,0 0 1,0 0-1,0 0 0,-1-1 0,1 1 0,0 0 1,0 0-1,0 0 0,0 0 0,0 0 1,0 0-1,0-1 0,0 1 0,0 0 1,0 0-1,0 0 0,0 0 0,0 0 1,0-1-1,0 1 0,0 0 0,0 0 0,0 0 1,0 0-1,0 0 0,0 0 0,0-1 1,0 1-1,1 0 0,-8 1-395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207 118 14915,'0'-1'129,"0"-1"0,0 0 0,0 1 0,0-1 0,0 0 0,-1 1 0,1-1 0,0 1 0,-1-1 0,1 0 0,-1 1 0,1-1 0,-1 1 0,0 0 0,0-1 0,0 1 0,0-1 0,0 1 0,0 0 0,-1-2 0,1 3-31,-1-1 0,1 1 0,0-1 0,-1 1 0,1-1 0,0 1 0,-1 0 0,1 0 0,0-1 0,-1 1 0,1 0 0,-1 0 0,1 1 0,0-1 0,-1 0 0,1 0 0,0 1 0,-3 0 0,-2 1 63,0 1-1,0 0 0,0 0 1,1 0-1,-1 1 1,1 0-1,0 0 0,-8 8 1,-1 4 69,1 1 1,0 0 0,-19 36-1,26-42-121,1 1 0,0-1 0,0 1 0,1 0 0,1 1 0,0-1 0,-2 24 0,5-34-91,0 0 1,0 0 0,0 0 0,0 0 0,0 0 0,0 0 0,1 0 0,-1 0-1,1 0 1,-1 0 0,1 0 0,0 0 0,-1 0 0,1 0 0,0-1 0,1 1 0,-1 0-1,0-1 1,0 1 0,1-1 0,-1 1 0,3 1 0,-2-2-8,0 0-1,0 0 1,0-1 0,0 1 0,1 0-1,-1-1 1,0 0 0,0 0 0,0 0-1,0 0 1,1 0 0,-1 0 0,0 0-1,0 0 1,0-1 0,1 0 0,-1 1-1,0-1 1,0 0 0,0 0 0,2-1-1,8-5-16,0-1 0,0 0-1,-1 0 1,0-1 0,-1-1-1,0 0 1,0 0 0,-1-1-1,9-13 1,-5 4-42,0-1 0,-2 0 0,0 0 1,12-36-1,-20 47 1,0 1 0,-1-1 0,0 1 0,1-16 0,-4 15-46,-5 11 28,-7 18 3,6-6 70,2 1 0,0 0 1,0 1-1,2-1 0,0 1 0,0 0 1,1 0-1,1 0 0,1 21 1,0-35-7,0 0 1,0 0 0,0 0 0,0 0 0,0 0-1,0 0 1,0 0 0,0-1 0,0 1 0,1 0-1,-1 0 1,0 0 0,1 0 0,-1 0 0,0-1-1,1 1 1,-1 0 0,1 0 0,-1-1 0,1 1-1,0 0 1,-1-1 0,1 1 0,0-1 0,-1 1-1,1-1 1,0 1 0,0-1 0,-1 1 0,1-1-1,0 1 1,0-1 0,0 0 0,0 0 0,-1 0-1,1 1 1,0-1 0,0 0 0,0 0 0,0 0 0,0 0-1,0 0 1,0 0 0,0-1 0,-1 1 0,1 0-1,1-1 1,4-1 8,-1 0 0,0-1 0,1 1 0,-1-2-1,0 1 1,5-5 0,13-12-5,0-1 0,33-42-1,-33 35-69,37-33-1,-60 60 62,1 1 0,-1-1-1,0 1 1,1-1 0,-1 1-1,1 0 1,-1-1 0,1 1-1,-1 0 1,1-1 0,-1 1-1,1 0 1,-1 0 0,1-1 0,0 1-1,-1 0 1,1 0 0,-1 0-1,1 0 1,-1 0 0,1 0-1,0 0 1,-1 0 0,1 0-1,-1 0 1,1 0 0,0 0 0,0 1 1,-1 0 0,1-1 1,0 1-1,-1 0 1,0-1-1,1 1 1,-1 0-1,1 0 0,-1-1 1,0 1-1,0 0 1,1 0-1,-1 0 0,0 0 1,0-1-1,0 3 1,-3 46 51,2-37-26,0-6-19,0 4 32,1 0 0,0-1 0,0 1 1,4 18-1,-4-26-30,0 0 1,0-1-1,1 1 1,-1-1-1,1 1 0,0-1 1,-1 1-1,1-1 1,0 0-1,0 1 0,0-1 1,0 0-1,0 0 1,0 1-1,0-1 0,0 0 1,0 0-1,1 0 0,-1 0 1,0-1-1,1 1 1,-1 0-1,1 0 0,-1-1 1,1 1-1,-1-1 1,1 1-1,-1-1 0,1 0 1,-1 0-1,1 0 1,0 0-1,-1 0 0,1 0 1,-1 0-1,1 0 1,2-1-1,5-1 8,0-1 1,1 0-1,-1-1 1,-1 0-1,1 0 0,0-1 1,-1 0-1,0 0 0,8-8 1,67-64-125,-65 58 49,65-66-897,-83 84 933,0 1 1,1 0-1,-1 0 1,0-1-1,0 1 0,0 0 1,1 0-1,-1 0 1,0-1-1,0 1 1,1 0-1,-1 0 0,0 0 1,0 0-1,1-1 1,-1 1-1,0 0 1,1 0-1,-1 0 0,0 0 1,1 0-1,-1 0 1,0 0-1,0 0 1,1 0-1,-1 0 1,0 0-1,1 0 0,-1 0 1,0 0-1,1 0 1,-1 0-1,0 0 1,0 1-1,1-1 0,-1 0 1,1 0-1,2 14-789,-8 29-646,3-33 977,1 12-388,2-11 461,-1-11 397,0 0 0,0 0 0,0 0 0,0 0 0,0 0 1,0 0-1,0 1 0,0-1 0,0 0 0,0 0 0,0 0 0,0 0 0,0 0 0,0 0 0,0 0 0,0 0 1,0 0-1,0 1 0,1-1 0,-1 0 0,0 0 0,0 0 0,0 0 0,0 0 0,0 0 0,0 0 0,0 0 1,0 0-1,0 0 0,1 0 0,-1 0 0,0 0 0,0 0 0,0 0 0,0 0 0,0 0 0,0 0 0,0 0 1,0 0-1,1 0 0,-1 0 0,0 0 0,0 0 0,0 0 0,0 0 0,0 0 0,0 0 0,0 0 1,0 0-1,1 0 0,-1 0 0,0 0 0,11-10-610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 15907,'-1'0'67,"0"0"-1,1-1 0,-1 1 1,0 0-1,0 0 0,0-1 1,0 1-1,0 0 0,0 0 0,0 0 1,1 0-1,-1 0 0,0 0 1,0 1-1,0-1 0,0 0 1,0 0-1,0 1 0,1-1 1,-1 0-1,0 1 0,0-1 0,0 1 1,1-1-1,-1 1 0,0-1 1,1 1-1,-1 0 0,0-1 1,0 2-1,-24 24 734,23-24-570,-35 46 784,34-43-994,0 0 0,0 0-1,1 0 1,-1 0 0,1 0 0,0 1 0,1-1 0,-2 9 0,3-13-27,0-1 0,0 1 1,0 0-1,0-1 1,0 1-1,0 0 1,0-1-1,0 1 0,0 0 1,0-1-1,0 1 1,1-1-1,-1 1 1,0 0-1,1-1 0,-1 1 1,0-1-1,1 1 1,-1 0-1,1-1 1,-1 1-1,0-1 0,1 0 1,-1 1-1,1-1 1,0 1-1,-1-1 1,1 0-1,-1 1 0,1-1 1,0 0-1,-1 0 1,1 1-1,0-1 0,0 0 1,28 1-276,-21-2 197,40-2-285,30-1-13,-70 4 366,-1 0-1,0 1 1,0 0-1,1 0 1,-1 1-1,0 0 1,13 5-1,-18-6 32,0 0-1,0 1 1,0-1-1,0 0 0,0 0 1,0 1-1,0-1 0,0 1 1,-1 0-1,1 0 1,-1-1-1,1 1 0,-1 0 1,0 0-1,1 0 1,-1 1-1,0-1 0,0 0 1,-1 0-1,2 5 1,-2-4 15,0 1 0,0 0 1,0 0-1,0 0 1,-1-1-1,0 1 0,1 0 1,-1-1-1,-1 1 0,1 0 1,-4 6-1,-2 2 80,-1 1 0,-1-1 0,0-1 0,0 1-1,-18 15 1,23-23-108,0-1-1,-1 1 0,1-1 0,0 0 1,-1-1-1,0 1 0,1-1 0,-1 0 1,-6 2-1,9-3-4,0-1-1,1 0 1,-1 0 0,1 1-1,-1-1 1,0 0 0,1 0 0,-1-1-1,0 1 1,1 0 0,-1 0 0,1-1-1,-1 1 1,1-1 0,-1 0-1,1 1 1,-1-1 0,1 0 0,-1 0-1,1 0 1,0 0 0,0 0 0,-1 0-1,1 0 1,0 0 0,0 0-1,0-1 1,0 1 0,0 0 0,0-1-1,1 1 1,-1-1 0,0-1 0,-2-5-8,0 0 0,1-1 0,1 1 0,-1-1 0,1 1 0,0-1 0,1 0 0,1-14 0,3-39-126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47 164 15219,'-1'26'650,"-2"0"0,-1 0 0,-8 29 0,-6 40 512,10 34-277,8-108-703,1 0 0,1 0 1,2 1-1,4 20 1,-6-37-147,-1 0-1,1 0 1,0 0 0,1-1 0,-1 1 0,5 5-1,-7-9-27,1 0 0,-1-1 0,1 1 0,-1 0 0,1-1 0,-1 1 0,1 0 0,0-1 0,-1 1 0,1-1-1,0 1 1,0-1 0,-1 1 0,1-1 0,0 0 0,0 1 0,0-1 0,-1 0 0,1 0 0,0 0 0,0 1 0,0-1-1,0 0 1,0 0 0,0 0 0,-1 0 0,1-1 0,0 1 0,0 0 0,0 0 0,0 0 0,-1-1 0,1 1 0,0 0 0,0-1-1,0 1 1,-1-1 0,1 1 0,0-1 0,-1 1 0,1-1 0,0 1 0,-1-1 0,1 0 0,0 0 0,4-6 35,0 1 0,0-1 1,-1 0-1,0 0 1,0 0-1,-1 0 1,4-13-1,14-59 128,-18 63-160,3-4-2,-4 13-25,0 1 0,0-1 0,-1 0 0,0 0-1,0 0 1,0 0 0,-1 0 0,-1-13 0,3 72-44,-2-47 71,1 0 0,0 0 1,0-1-1,1 1 0,-1-1 0,1 1 0,0-1 1,0 1-1,1-1 0,-1 0 0,1 0 0,0 0 1,0 0-1,0-1 0,0 1 0,1-1 0,0 0 1,-1 0-1,1 0 0,7 3 0,-6-4 2,0 0 0,0-1-1,0 1 1,0-1 0,0-1 0,1 1-1,-1-1 1,0 0 0,0 0 0,1 0-1,-1-1 1,0 0 0,0 0 0,0 0-1,0 0 1,0-1 0,0 0 0,9-5-1,-1 0-3,0-1 0,-1 0-1,0 0 1,0-2 0,19-18-1,-24 21-19,-1-1-1,0 1 0,0-1 0,0 0 0,-1-1 0,-1 1 0,1-1 0,-1 0 1,5-17-1,-9 25 7,0 1 0,0-1 1,1 0-1,-1 0 0,0 0 0,0 0 1,0 0-1,0 0 0,0 1 0,0-1 1,0 0-1,0 0 0,0 0 0,0 0 1,0 0-1,-1 0 0,1 1 0,0-1 1,-1-2-1,0 3 3,1 0 1,-1 0-1,1 0 0,-1-1 1,1 1-1,-1 0 0,1 0 0,-1 0 1,1 0-1,0 0 0,-1 0 1,1 0-1,-1 0 0,1 0 1,-1 0-1,1 0 0,-1 0 1,1 1-1,-1-1 0,1 0 0,-1 0 1,1 0-1,-1 1 0,0-1 1,-2 2 4,-1 0 1,1 1-1,0-1 1,0 1 0,0-1-1,-5 6 1,6-5 12,0 0 0,-1 1 0,1-1-1,1 0 1,-1 1 0,0-1 0,1 1 0,0 0 0,-1-1 0,2 1 0,-1 0 0,0 0 0,1 0 0,-1 0 0,1 0 0,0-1 0,1 1-1,0 6 1,-1-10-11,1 1-1,-1 0 1,0-1-1,1 1 0,-1 0 1,0-1-1,1 1 1,-1-1-1,1 1 0,-1 0 1,1-1-1,0 0 1,-1 1-1,1-1 0,-1 1 1,1-1-1,0 0 1,-1 1-1,1-1 0,0 0 1,0 0-1,-1 1 1,1-1-1,1 0 0,21-4 32,19-18-112,-14 3-98,-1-3 1,-1 0-1,29-32 1,-10 10-157,-45 44 327,0 0 0,1-1 0,-1 1 0,0-1 0,1 1 0,-1 0 0,1-1 0,-1 1 0,0 0 0,1-1 0,-1 1 0,1 0 0,-1-1 0,1 1 0,-1 0 0,1 0 0,-1 0 0,1 0 0,-1 0 0,1-1 0,-1 1 0,1 0 0,-1 0 0,1 0 0,0 0 0,0 12 90,-11 26 230,8-30-267,0 0-9,-1 0 48,1 0 1,0 0-1,1 1 1,0-1 0,0 16-1,1-22-76,0-1 0,0 0 1,1 1-1,-1-1 0,0 0 0,1 0 0,-1 1 0,1-1 0,-1 0 0,1 0 1,0 0-1,-1 1 0,1-1 0,0 0 0,0 0 0,0 0 0,2 1 1,-1-1-11,-1 0 1,1 0 0,0-1 0,0 1-1,0-1 1,0 1 0,0-1 0,0 1-1,0-1 1,0 0 0,0 0 0,0 0-1,0 0 1,0-1 0,3 0 0,10-2-124,-1-2 0,0 1 1,0-2-1,0 0 1,-1 0-1,25-17 1,-10 3-406,48-43-1,-66 54 447,-5 5 53,-1 0 1,1 0 0,-1-1-1,0 0 1,0 1-1,0-1 1,6-11 0,-12 15 264,-3 5-49,-8 10 124,5-2-64,-19 31 208,25-41-440,1 1 0,0 0 0,0-1-1,0 1 1,0 0 0,0 0 0,0 0 0,1 0 0,-1 0 0,1-1 0,0 1 0,0 0 0,1 5-1,-1-7-16,1 0-1,0 0 0,-1 0 0,1 0 0,0 0 0,0 0 0,-1 0 1,1 0-1,0-1 0,0 1 0,0 0 0,0 0 0,0-1 0,1 1 1,-1-1-1,0 1 0,0-1 0,0 1 0,0-1 0,1 0 0,-1 0 1,0 1-1,0-1 0,3 0 0,39 0-114,-31 0 78,278 7-907,-288-7 973,0 1-1,0-1 1,0 0-1,0 0 1,0-1 0,0 1-1,0 0 1,0-1 0,0 1-1,0-1 1,0 1 0,3-3-1,-5 3-5,1-1 0,-1 0 0,0 0-1,1 1 1,-1-1 0,0 0 0,1 0-1,-1 1 1,0-1 0,0 0 0,0 0-1,0 0 1,0 0 0,0 1 0,0-1-1,0 0 1,0 0 0,0 0 0,-1 1-1,1-1 1,0 0 0,0 0-1,-1 0 1,1 1 0,-1-1 0,1 0-1,0 1 1,-1-1 0,0 0 0,0 0-1,-10-19 61,1-1-1,0 0 1,2-1 0,0 0-1,-6-31 1,11 39-191,1 0 1,1 0 0,0 0 0,1-1 0,0 1 0,1 0-1,1 0 1,0 0 0,1 0 0,5-14 0,9-12-178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16243,'16'-9'1417,"-1"9"-961,1 2-208,6 3 568,5 0-192,2-4-400,-1-1-288,-5-3-584,-1-4 608,-5-1-176,-6-2-72</inkml:trace>
  <inkml:trace contextRef="#ctx0" brushRef="#br0" timeOffset="1">0 337 15099,'12'16'1248,"12"-12"-823,8-5-169,11-12 424,4-6-160,8-8-280,-1 0-320,-7-3 184,-4 3-56,-13 7-136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520 188 15115,'7'-12'1612,"-5"11"-498,-6 22-67,3-16-992,-27 99 647,-5-1 0,-5-2 0,-83 161 0,19-83-974,100-175 196,0-1 0,-1 1 0,0-1 0,0 1 0,0-1 0,0 0 0,0 0 0,0 0 0,-1-1 1,-6 5-1,10-7 36,-1 0 1,0 0 0,0 1 0,0-1 0,1 0 0,-1 0 0,0 0 0,0 0 0,0 0 0,1 0 0,-1 0-1,0 0 1,0 0 0,0-1 0,1 1 0,-1 0 0,0 0 0,0-1 0,1 1 0,-1 0 0,0-1-1,0 0 1,-1 0-48,0-1-1,1 0 1,-1 0-1,1 1 1,0-1 0,0 0-1,-1 0 1,1 0-1,0 0 1,1 0-1,-2-3 1,-49-186-2983,37 131 2335,-38-129-644,49 181 1562,1 0 0,0 0 0,0 0 0,0-9 0,2 15-138,0 0-1,0 0 1,0-1 0,0 1-1,0 0 1,1 0 0,-1 0-1,1 0 1,-1 0 0,1 0-1,0 1 1,0-1 0,0 0-1,0 0 1,0 0 0,0 1-1,0-1 1,1 0 0,-1 1-1,1-1 1,2-1 0,26-17 914,38-19 1,-4 3-664,65-52 167,127-113 1,-232 182-340,-21 16-83,25-17 239,-28 20-267,1-1 0,-1 1 0,0 0 0,1 0 0,-1-1 0,1 1 0,-1 0 0,0 0 0,1 0 0,-1 0 0,1-1 0,-1 1 0,1 0-1,-1 0 1,1 0 0,-1 0 0,1 0 0,-1 0 0,1 0 0,-1 0 0,1 1 0,-1-1 0,0 0 0,1 0 0,-1 0 0,1 0 0,-1 1 0,1-1 0,-1 0 0,0 0 0,1 1 0,-1-1 0,0 0 0,1 1 0,-1-1 0,0 0 0,1 1 0,-1-1 0,0 1 0,0-1 0,1 0 0,-1 1 0,0-1-1,0 1 1,0-1 0,1 1 0,-1-1 0,0 1 0,0-1 0,0 0 0,0 1 0,0-1 0,0 1 0,0 11 139,0 0 0,-1 0-1,0 0 1,-1-1 0,-6 23-1,0 1 69,-40 278-460,45-282 86,1-28-58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18 15179,'0'0'80,"0"-1"0,1 0-1,-1 1 1,0-1 0,0 0 0,0 1-1,0-1 1,0 0 0,0 1-1,0-1 1,0 0 0,0 1 0,-1-1-1,1 0 1,0 1 0,0-1-1,-1 1 1,1-1 0,0 0-1,-1 1 1,1-1 0,0 1 0,-1-1-1,1 1 1,-1-1 0,0 0-1,0 1-22,0 0-1,0 0 1,0 0-1,0 0 0,1 0 1,-1 0-1,0 0 0,0 0 1,0 0-1,0 0 0,0 1 1,0-1-1,1 0 0,-1 1 1,0-1-1,0 1 0,0 0 1,-7 3 223,1 2 0,0-1 1,-9 9-1,-14 18 18,1 2-1,1 1 1,2 1 0,1 1 0,2 2 0,2 0-1,2 1 1,1 1 0,-18 61 0,32-87-214,0 0 0,1 1 1,0 0-1,1-1 0,1 29 0,1-40-73,1 1-1,-1-1 1,1 0 0,0 0-1,0 0 1,0-1-1,1 1 1,-1 0 0,1 0-1,0-1 1,0 1-1,3 3 1,-3-5-21,0 0 1,0 0-1,1 0 1,-1 0 0,1 0-1,-1-1 1,1 1-1,0-1 1,0 0-1,-1 0 1,1 0-1,0 0 1,0 0-1,0 0 1,0-1-1,0 1 1,0-1-1,4 0 1,5-1-133,-1 0 0,1 0 0,-1-1 0,0-1 0,0 0 1,0 0-1,0-1 0,-1-1 0,13-6 0,1-3-85,0-1 0,37-31 0,-3-7-225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22 12771,'15'-7'2529,"-24"21"99,-4 3-2043,-6 15 341,1 0-1,-22 57 1,31-66-667,2 0 0,0 1 1,1 0-1,-4 48 0,10-69-219,0 1 0,0 0 0,0-1 0,0 1 0,1 0 0,1 6 0,-2-10-36,1 1 1,-1 0-1,0-1 0,1 1 1,-1 0-1,0-1 0,1 1 1,-1-1-1,1 1 0,-1-1 1,1 1-1,-1-1 0,1 1 1,-1-1-1,1 0 0,-1 1 0,1-1 1,0 0-1,-1 1 0,1-1 1,0 0-1,-1 0 0,1 0 1,0 0-1,-1 1 0,1-1 1,0 0-1,-1 0 0,1 0 1,0 0-1,-1 0 0,1-1 1,0 1-1,-1 0 0,1 0 0,0 0 1,-1-1-1,1 1 0,0 0 1,-1-1-1,1 1 0,-1 0 1,1-1-1,-1 1 0,1-1 1,0 0-1,8-5-32,-1 0 1,0-1-1,0 0 1,0 0-1,-1-1 0,12-16 1,37-61-258,-44 64 211,14-20-176,-1-2 1,33-82 0,-52 104 134,-6 21 114,0 0-1,0 0 1,0 0-1,0 0 1,0 0-1,0 0 1,0 0-1,0 0 1,0 0-1,0 0 1,-1 1-1,1-1 1,0 0-1,0 0 1,0 0-1,0 0 1,0 0-1,0 0 1,0 0-1,0 0 1,0 0 0,0 0-1,0 0 1,0 0-1,0 0 1,-1 0-1,1 0 1,0 0-1,0 0 1,0 0-1,0 0 1,0 0-1,0 0 1,0 0-1,0 0 1,0 0-1,0 0 1,-1 0-1,1 0 1,0 0 0,0 0-1,0 0 1,0 0-1,0 0 1,0 0-1,0 0 1,0 0-1,0 0 1,0 0-1,0 0 1,-1 0-1,1 0 1,0 0-1,0 0 1,0 0-1,0 0 1,0-1-1,-17 35-39,8-13-47,1 1-1,1 0 0,1 1 1,1 0-1,-2 26 0,7-48 145,0 1-1,0 0 1,0 0-1,0 0 1,0 0-1,0 0 1,0 0 0,0 0-1,1-1 1,-1 1-1,1 0 1,0 0-1,-1 0 1,1-1-1,0 1 1,0 0 0,1 1-1,-1-2-48,1-1 0,-1 1 0,0-1 0,0 0-1,0 0 1,0 1 0,0-1 0,1 0 0,-1 0 0,0 0 0,0 0 0,0 0-1,0 0 1,1-1 0,-1 1 0,0 0 0,0-1 0,0 1 0,0 0 0,0-1-1,0 0 1,0 1 0,0-1 0,0 1 0,0-1 0,1-1 0,30-19 113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14435,'-48'119'4290,"23"-59"-3331,2 0 0,-15 67 0,38-126-939,-1 0-1,1 0 1,-1 0 0,1 0 0,0-1-1,0 1 1,-1 0 0,1 0-1,0 0 1,0 0 0,0 0 0,0 0-1,0 0 1,0 0 0,0 0-1,0 0 1,1 0 0,-1 0-1,0 0 1,1 0 0,-1 0 0,1 1-1,1-3-15,-1 0 1,1 0-1,-1 0 0,1 0 0,-1 0 0,1-1 0,-1 1 0,0-1 0,0 1 0,1-1 0,-1 1 1,0-1-1,0-1 0,132-235-2564,-93 159 1436,-36 75 881,-2 11 238,-4 13 155,-22 67 575,8-32-255,-9 62 0,25-98-1093,0-19 613,0 0-1,1 0 0,-1 0 1,0 0-1,1 0 1,-1 0-1,0 0 0,0 0 1,1 0-1,-1 0 0,0-1 1,0 1-1,1 0 1,-1 0-1,0 0 0,0 0 1,1 0-1,-1-1 1,0 1-1,0 0 0,0 0 1,1 0-1,-1 0 0,0-1 1,0 1-1,0 0 1,0 0-1,1-1 0,-1 1 1,0 0-1,0 0 0,0-1 1,0 1-1,19-36-306,-16 30 258,17-35-341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15171,'-33'47'1802,"20"-29"-1056,-20 36 0,33-54-741,0 1-1,-1-1 0,1 0 0,0 1 1,0-1-1,0 1 0,0-1 1,0 0-1,0 1 0,0-1 1,0 1-1,-1-1 0,2 0 0,-1 1 1,0-1-1,0 1 0,0-1 1,0 0-1,0 1 0,0-1 0,0 1 1,0-1-1,1 0 0,-1 1 1,0-1-1,0 0 0,0 1 1,1-1-1,-1 0 0,0 1 0,0-1 1,1 0-1,-1 0 0,0 1 1,1-1-1,-1 0 0,0 0 0,1 0 1,-1 1-1,1-1 0,-1 0 1,0 0-1,1 0 0,-1 0 1,1 0-1,-1 0 0,0 0 0,1 0 1,-1 0-1,1 0 0,-1 0 1,0 0-1,1 0 0,-1 0 0,1 0 1,0-1-1,34-3-128,-22 2 86,-6 2 20,0-1 1,0 1-1,0 1 1,1 0-1,-1 0 1,0 0-1,0 1 1,0 0-1,7 3 1,-10-3 26,0 0 1,0 0-1,-1 0 0,1 1 1,-1-1-1,1 1 0,-1 0 1,0 0-1,0 0 0,-1 0 1,1 1-1,0-1 1,-1 1-1,0 0 0,0 0 1,3 7-1,-3-1 102,1 0 1,-1 0-1,-1 1 1,0-1-1,0 0 1,-1 1-1,-1-1 1,0 1-1,0-1 1,-1 1-1,0-1 0,0 0 1,-2 0-1,1 0 1,-1-1-1,0 1 1,-7 9-1,7-10 12,-1-1 0,0 1 0,-1-1 0,0-1 0,0 1 0,-1-1 0,0 0 0,0 0 0,0-1 0,-1 0 0,0-1 0,0 1 0,-1-1 0,1-1 0,-1 0 1,0 0-1,0-1 0,-14 4 0,21-7-152,0 1 0,-1-1 0,1 0 0,0 0 0,0 0 0,0 0 0,0 0 1,0 0-1,0-1 0,0 1 0,0-1 0,0 0 0,0 1 0,0-1 0,0 0 1,0 0-1,0 0 0,1 0 0,-1 0 0,0-1 0,1 1 0,-1-1 0,1 1 1,-1-1-1,1 1 0,0-1 0,-1 0 0,1 1 0,0-1 0,-1-3 0,0-1-27,0 0 0,0-1 0,0 1 0,1 0 0,0-1 0,0 1 0,1-1-1,0-9 1,3-19-358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12547,'29'-16'1501,"48"-39"0,-65 45-1087,-1 0 0,1-1-1,-2 0 1,1-1 0,-2 0 0,10-15-1,-19 26-360,1 1 0,-1-1 0,1 0 1,-1 0-1,1 0 0,-1 0 0,0 1 0,1-1 0,-1 0 0,0 0 0,0 0 0,0 0 0,0 0 0,0 0 0,1 0 0,-2 0 0,1 0 0,0 0 0,0-1 1,-1 2-24,1 0 1,-1-1 0,1 1 0,-1 0 0,1 0 0,-1 0-1,1 0 1,-1 0 0,1 0 0,-1 0 0,1 0 0,-1 0-1,1 0 1,-1 0 0,1 0 0,-1 0 0,0 1 0,1-1-1,0 0 1,-1 0 0,1 1 0,-1-1 0,1 0 0,-1 0-1,1 1 1,-1-1 0,1 0 0,0 1 0,-1-1 0,1 1-1,0-1 1,-1 1 0,1-1 0,-1 1 0,-11 14 206,0 0 0,1 0 0,1 1-1,0 1 1,1-1 0,1 2 0,1-1 0,-8 26 0,10-25-109,0 0 1,-4 29-1,8-41-155,0 0 0,1-1 1,0 1-1,0 0 0,0-1 1,1 1-1,0 0 0,0-1 0,0 1 1,1-1-1,0 1 0,5 9 1,-7-14 0,1 0 1,0 0 0,-1 0 0,1 0 0,0 0 0,0 0 0,0 0-1,0-1 1,0 1 0,0 0 0,0 0 0,0-1 0,0 1 0,0 0 0,0-1-1,0 1 1,0-1 0,1 0 0,-1 1 0,0-1 0,0 0 0,0 0-1,1 0 1,-1 0 0,0 0 0,0 0 0,1 0 0,-1 0 0,0 0 0,0 0-1,3-2 1,1 1-12,-1-2 0,1 1-1,-1-1 1,1 1 0,-1-1-1,8-7 1,18-21-280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14203,'0'0'56,"1"0"0,-1 0 0,0 0 0,0 0 0,0 0 0,0 0 0,0 0 0,0 0 1,0 0-1,0 0 0,0 0 0,0 0 0,1 0 0,-1 0 0,0 0 0,0 0 0,0 0 0,0 0 0,0 0 0,0 0 0,0 0 0,0 0 0,0 0 0,0 0 0,1 0 0,-1 0 0,0 0 1,0 0-1,0 0 168,0 0-168,0-1 0,0 1 0,0 0 0,0 0 0,0 0 0,5 19 1067,2 28 45,10 412 2797,-17-376-3506,1-42-245,-1-40-204,0 0 1,0 0-1,0 0 0,1 0 0,-1 0 0,0 0 0,1 0 0,-1 0 1,0 0-1,1 0 0,-1-1 0,1 1 0,-1 0 0,2 1 0,-2-2-7,1 0 0,-1 0 0,0 0-1,1 0 1,-1 0 0,1 0 0,-1 0-1,1 0 1,-1 0 0,0 0-1,1 0 1,-1 0 0,0 0 0,1-1-1,-1 1 1,1 0 0,-1 0 0,0 0-1,1-1 1,-1 1 0,0 0 0,0-1-1,1 1 1,-1 0 0,0 0 0,1-1-1,-1 1 1,0 0 0,0-1 0,0 1-1,0-1 1,1 1 0,-1 0 0,0-1-1,0 0 1,7-13-66,0-1 0,-1 0-1,0-1 1,3-17 0,13-73-599,-17 76 441,-1 10 74,11-59-1066,8-117 1,-23 196 1211,0 0 1,0 0 0,0 0 0,0 0 0,0 0-1,0 0 1,0 0 0,0 0 0,0 0 0,0 0-1,0 0 1,0 0 0,0 0 0,0 0 0,0 0 0,0 0-1,0 0 1,0 0 0,1 0 0,-1 0 0,0 0-1,0 0 1,0 0 0,0 0 0,0 0 0,0 0-1,0 0 1,0 0 0,0 0 0,0 0 0,0 0-1,0 0 1,0 0 0,0 0 0,0 0 0,0 0-1,0 0 1,0 0 0,0 0 0,0 0 0,0 0 0,0 0-1,0-1 1,6 13 137,13 28 377,-18-37-478,0-1-1,1 1 0,-1-1 1,1 0-1,0 1 1,0-1-1,0 0 1,0 0-1,0-1 1,0 1-1,1 0 1,-1-1-1,4 2 0,-2-2-14,0 0 0,0 0 0,0-1 0,0 0 0,0 0 0,0 0 0,0-1 0,0 1 0,0-1 0,0 0 0,0 0 0,0 0 0,0-1 0,0 1 0,0-1 0,-1 0 0,1 0 0,-1 0 0,5-4 0,2-2-10,-1 1-1,1-2 1,-2 1-1,1-1 1,8-13-1,-11 14-16,-1 0-1,0 0 1,0 0 0,0-1-1,-2 0 1,1 1-1,-1-2 1,0 1 0,3-17-1,-6 25 5,0 0 0,0 0 0,0 1 0,0-1 0,0 0 1,0 0-1,0 0 0,0 0 0,0 0 0,0 0 0,0 0 0,-1 1 0,1-1 0,0 0 0,-1 0 0,1 0 0,-1 0 0,1 1 0,-1-1 0,1 0 0,-2-1 0,1 2 3,1 0 0,-1 0 0,0-1 0,0 1-1,1 0 1,-1 0 0,0 0 0,0 0 0,1 0 0,-1 0 0,0 0-1,0 0 1,1 0 0,-1 0 0,0 0 0,0 1 0,1-1-1,-1 0 1,-1 1 0,-2 1 15,0 0-1,0 1 1,0-1 0,0 1-1,0 0 1,1 0-1,-4 4 1,-4 7 52,0 0 1,2 1 0,0 0-1,0 1 1,1 0-1,1 1 1,-7 24-1,7-16 50,1 0-1,1 1 0,1 0 1,-1 37-1,4-55-90,1 0 0,1 0 1,-1-1-1,1 1 0,1 0 0,3 11 1,-5-18-43,1 1 0,0-1 0,-1 1 0,1 0 1,0-1-1,0 0 0,0 1 0,0-1 0,0 0 0,0 1 1,1-1-1,-1 0 0,0 0 0,1 0 0,-1 0 0,0 0 1,1 0-1,-1 0 0,1-1 0,0 1 0,-1-1 1,1 1-1,-1-1 0,1 1 0,0-1 0,0 0 0,-1 0 1,1 0-1,0 0 0,-1 0 0,1 0 0,0 0 0,-1-1 1,4 0-1,2-1-174,-1 0 1,1 0 0,-1-1 0,0 0-1,0 0 1,0-1 0,9-6-1,37-36-634,-25 22 475,1 0-287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16532,'3'3'291,"0"0"0,-1 0 0,1 1 0,0-1 0,3 7 0,-4-7-111,0 0-1,0 0 0,0 0 1,0 0-1,1 0 0,0 0 0,5 4 1,-7-7-155,0 1 1,0-1 0,0 0 0,0 0-1,0 1 1,0-1 0,0 0 0,0 0-1,0 0 1,0 0 0,0 0-1,0 0 1,0 0 0,0-1 0,0 1-1,1 0 1,-1-1 0,0 1 0,0 0-1,-1-1 1,1 1 0,0-1-1,0 0 1,0 1 0,0-1 0,0 0-1,-1 1 1,1-1 0,0 0 0,0 0-1,-1 0 1,2-1 0,1-2 20,-1 0 1,0 0-1,1-1 1,-1 1-1,-1 0 1,1-1 0,2-8-1,-4 12-32,0-1 1,0 1-1,0 0 0,0 0 0,1 0 0,-2 0 1,1-1-1,0 1 0,0 0 0,0 0 0,0 0 1,-1 0-1,1-1 0,0 1 0,-2-2 0,2 3-4,-1-1-1,0 1 1,1-1-1,-1 1 0,0-1 1,1 1-1,-1 0 1,0-1-1,0 1 0,1 0 1,-1 0-1,0-1 1,0 1-1,0 0 0,1 0 1,-1 0-1,0 0 1,0 0-1,0 0 0,1 0 1,-1 0-1,0 1 1,0-1-1,0 0 0,1 0 1,-2 1-1,-2 1 24,0-1-1,1 1 1,-1 0-1,1 0 1,-1 0-1,1 1 1,0 0-1,0-1 1,0 1 0,0 0-1,0 0 1,-4 7-1,0 1 61,0 0 1,-9 21-1,10-18-87,1 0 0,0 0 0,1 0 0,1 1 0,0-1 0,1 1 0,1 0 0,0-1 0,2 19 0,-1-30 1,0 0-1,1 1 1,0-1 0,-1 0 0,1 0-1,0 0 1,3 6 0,-3-9 15,-1 1-1,0 0 1,1-1 0,-1 1 0,1 0 0,0-1 0,-1 1 0,1-1 0,0 1 0,-1 0-1,1-1 1,0 0 0,-1 1 0,1-1 0,0 1 0,0-1 0,0 0 0,-1 0 0,1 1-1,0-1 1,0 0 0,0 0 0,0 0 0,-1 0 0,1 0 0,0 0 0,0 0-1,0 0 1,0 0 0,-1-1 0,1 1 0,0 0 0,0 0 0,0-1 0,1 0 0,21-16 35,4-7 39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2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16548,'-17'24'1034,"1"0"1,-18 37 0,28-50-823,1 1-1,1-1 1,0 1 0,1 0 0,0 0 0,0 0-1,1 0 1,0 14 0,2-25-201,0 0 0,0 1 0,0-1 0,0 0 0,0 1 0,0-1 0,1 0 0,-1 1 0,0-1 1,1 0-1,-1 1 0,1-1 0,-1 0 0,1 0 0,0 0 0,0 0 0,-1 1 0,1-1 0,2 1 0,-2-1-17,0-1 1,0 1-1,0-1 0,0 0 1,0 1-1,0-1 0,0 0 1,0 1-1,0-1 0,0 0 1,1 0-1,-1 0 0,0 0 1,0 0-1,0-1 0,0 1 1,0 0-1,2-1 0,5-2-130,0 0-1,-1 0 0,1-1 0,12-9 0,150-111-2879,-166 122 2961,0-1 0,0 1 0,0 0 0,1 0 0,-1 0 1,1 0-1,0 1 0,7-2 0,-10 3 80,-1 0 0,0 0-1,1 0 1,-1 0 0,0 0 0,1 0-1,-1 1 1,0-1 0,0 0 0,1 1-1,-1-1 1,0 1 0,0-1 0,0 1 0,1 0-1,-1-1 1,0 1 0,0 0 0,0 0-1,0 0 1,0 0 0,-1 0 0,1 0-1,0 0 1,0 0 0,-1 0 0,1 0 0,0 1-1,-1-1 1,1 0 0,-1 0 0,0 1-1,1-1 1,-1 3 0,2 6 326,-1 1 1,0 0-1,-1 0 1,0 0-1,-2 11 1,0-10 107,2 1 1,-1 0 0,3 14-1,-2-27-446,0 1-1,0-1 1,0 0-1,0 1 0,0-1 1,0 0-1,0 0 1,0 1-1,0-1 0,0 0 1,0 1-1,0-1 1,1 0-1,-1 0 0,0 1 1,0-1-1,0 0 1,0 0-1,1 1 0,-1-1 1,0 0-1,0 0 1,0 0-1,1 1 0,-1-1 1,0 0-1,0 0 1,1 0-1,-1 0 0,0 1 1,1-1-1,-1 0 0,0 0 1,0 0-1,1 0 1,-1 0-1,0 0 0,1 0 1,12-8 138,12-22-263,-23 28 102,21-29-217,27-34-234,-44 59 398,-1 1 0,1-1-1,0 1 1,0 0 0,0 1 0,0-1-1,14-5 1,-18 9 65,0 0 0,-1 0 0,1 1 0,0-1 0,0 1 1,0-1-1,0 1 0,0 0 0,0 0 0,0 0 0,0 0 0,0 0 0,1 0 0,-1 0 0,0 1 1,0-1-1,-1 1 0,1 0 0,0-1 0,0 1 0,0 0 0,0 0 0,-1 0 0,1 0 0,0 0 1,-1 1-1,1-1 0,-1 1 0,1-1 0,1 3 0,3 4 100,-1 1-1,0-1 1,-1 1 0,0 0-1,4 11 1,2 6 107,-9-22-156,1 0-1,0 0 1,1 0-1,-1-1 0,1 1 1,0 0-1,-1-1 1,6 5-1,-6-7-42,-1 0-1,1 0 0,0 0 1,-1 0-1,1 0 1,0-1-1,-1 1 0,1 0 1,0-1-1,0 0 1,0 1-1,-1-1 0,1 0 1,0 0-1,0 0 1,0 0-1,0 0 0,-1-1 1,1 1-1,0 0 0,0-1 1,0 1-1,2-2 1,8-4-62,-1 0 1,0-1 0,0 0 0,0-1-1,-1 0 1,10-11 0,-12 11 16,0 0 1,1 1-1,0 0 0,0 0 1,1 1-1,-1 0 0,1 1 0,19-7 1,-27 11 51,1 1 1,-1-1 0,0 1-1,1 0 1,-1 0 0,0-1-1,1 2 1,-1-1-1,0 0 1,1 0 0,-1 1-1,0 0 1,0-1-1,1 1 1,-1 0 0,0 0-1,0 0 1,0 0 0,0 0-1,0 1 1,0-1-1,0 1 1,-1-1 0,1 1-1,0-1 1,1 4-1,4 4 135,-1 1-1,-1-1 1,1 1-1,5 17 1,-8-19-20,1 1 0,0-1-1,0 0 1,9 12 0,-12-18-123,1-1 0,-1 1 0,1-1-1,-1 1 1,1-1 0,0 0 0,-1 0 0,1 0-1,0 0 1,0 0 0,0 0 0,0-1 0,0 1-1,0 0 1,0-1 0,0 0 0,0 1-1,0-1 1,2 0 0,0-1-35,-1 1-1,1-1 0,0 0 1,-1 0-1,1 0 1,-1 0-1,1-1 1,-1 1-1,0-1 0,3-2 1,8-6-457,-1-1 0,-1 0 1,20-23-1,-23 25-46,-5 5 372,-2 1 30,0 1 1,1-1 0,-1 1-1,0-1 1,0 0-1,2-5 1,-3 0-537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4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888 514 10786,'-58'17'459,"-151"45"683,161-45-944,1 2-1,-57 32 1,68-30-227,2 3 1,0 0-1,2 2 0,0 2 1,-33 37-1,42-38 64,0 1 0,2 0 0,1 2 0,1 0 0,2 1 0,-19 47 0,30-59-8,0 0 0,1 0-1,1 0 1,1 1-1,0-1 1,2 1-1,0 0 1,1-1-1,1 1 1,1 0-1,1-1 1,9 34-1,-4-26-27,2-1 0,0 0 0,2-1-1,1 0 1,1-1 0,1-1-1,1 0 1,27 30 0,-7-16-9,2-2-1,1-1 1,1-2 0,2-2 0,1-1-1,1-3 1,55 25 0,343 117-29,-404-156 40,51 15-18,168 27 1,96-12-11,48 8 1,-221-19 22,278 46 8,2-28-30,149-26-130,-1 1 25,98-5 79,-2-65-67,-432 7-23,-2-12 0,-2-11-1,297-111 1,-16-63-461,-466 192 261,-2-4 0,-3-3 1,-1-4-1,94-89 1,-150 125 252,151-152-471,-137 133 434,-2-2-1,47-73 1,-70 94 115,0 0 1,0 0 0,-2-1 0,-1-1 0,0 1 0,-1-1 0,-2 0 0,5-38 0,-8 44 42,-1 0 0,-1 0 0,0 0 1,0 1-1,-2-1 0,0 0 0,0 1 0,-2 0 1,1 0-1,-2 0 0,0 0 0,-1 1 0,-12-19 1,3 11 39,-1 0 0,0 2 1,-2 0-1,0 1 0,-41-29 1,11 15-1,-81-41 0,64 44-31,0 3 0,-2 2 1,0 4-1,-2 2 0,-118-14 0,-359 0 424,514 31-439,-832-2 432,201 4-505,-132-47-761,3-48-889,537 59 1265,-502-61 93,-2 62 1312,598 41-474,1 7 0,1 8 1,-195 51-1,166-20-351,3 9 1,-232 109 0,229-85-555,100-51 110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10602,'28'1'1008,"13"-11"-695,2-8 415,6-8 592,3 0-992,1 0-112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4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1552 7226,'13'-1'876,"0"0"1,0-1 0,15-4 0,-16 3-618,1 0 1,0 1-1,16 0 1,93 9 525,2 0-613,279-18-58,105 0-5,45 19 970,257-20-861,-1-34-63,253-26-138,-785 46-45,457-103 0,-723 127 36,127-34 0,-110 27-13,1-2 0,47-24-1,-64 28 24,1-1-1,-2 0 0,1 0 0,-1-1 1,-1-1-1,1 0 0,13-18 0,-17 19 26,-1-1 0,-1 1-1,1-1 1,-1-1-1,-1 1 1,0-1 0,-1 0-1,0 0 1,0 0 0,1-20-1,-1 6-81,-2 0-1,-1 0 0,-1-1 1,-1 1-1,-1 0 0,-2 1 1,-13-47-1,14 59 14,-1 0-1,0 0 1,-1 0 0,-1 1-1,1 0 1,-2 0-1,0 1 1,0 0 0,0 0-1,-1 1 1,-1 0-1,0 1 1,0 0 0,-1 0-1,1 1 1,-2 0-1,-11-5 1,-21-4 30,0 2 1,-1 1-1,-57-7 1,-23-6 8,-63-28-28,-107-24-258,-114 4-319,-6 26 461,-580-45 239,903 83-136,-1097-51-435,869 83 614,5 22 239,-97 9-63,-77 10-312,390-43 25,1 3 0,0 5 0,-93 41 0,173-62-7,0 1-1,1 1 1,0 1-1,-26 20 1,33-22-21,2 0 0,-1 0 1,1 1-1,0 0 0,1 1 0,0 0 1,1 0-1,-9 19 0,2 0-8,3 1-1,0 0 0,2 1 0,-8 60 0,10-29-6,3 95 0,4-118 7,2 0 1,1 0-1,3-1 1,18 64 0,-20-87-56,0 1 1,2-2-1,-1 1 1,2 0 0,0-1-1,1-1 1,0 1-1,1-2 1,0 1 0,1-1-1,1-1 1,0 0-1,26 19 1,18 1-110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2 938 13155,'-1'1'53,"1"-1"0,0 0 1,0 1-1,0-1 0,0 1 1,0-1-1,0 0 0,0 1 1,0-1-1,0 1 0,0-1 0,0 1 1,0-1-1,0 0 0,0 1 1,0-1-1,0 1 0,0-1 1,0 0-1,0 1 0,1-1 1,-1 0-1,0 1 0,0-1 0,1 1 1,-1-1-1,0 0 0,1 1 1,9-5 653,12-19 446,55-69 148,109-174 1,-130 170-1952,-4-2 0,39-106 0,-77 169-115,17-73-1,-28 85 310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15195,'0'-2'72,"0"1"-1,0-1 0,0 0 0,0 1 1,0-1-1,0 1 0,0-1 1,0 1-1,0-1 0,1 1 0,-1-1 1,0 1-1,1 0 0,0-1 1,-1 1-1,1-1 0,0 1 0,1-2 1,0 0 32,1 0 1,0 0-1,-1 0 1,1 1-1,1-1 0,5-3 1,1 0 34,0 1 0,1 0 0,-1 0 0,15-3 0,-17 6-112,0 0 0,0 1 0,0 0 1,0 0-1,0 1 0,0 0 0,0 0 0,0 1 1,1 0-1,-1 0 0,-1 1 0,1 0 0,0 0 1,0 1-1,-1 0 0,1 1 0,-1-1 0,0 2 1,0-1-1,0 1 0,-1 0 0,0 0 0,9 9 1,-5-2-20,0 0 1,0 1 0,-1 0 0,0 0-1,-2 1 1,1 0 0,-2 1-1,0-1 1,0 1 0,-2 1 0,4 18-1,-3-7-42,-2 0-1,1 40 1,-4-53-8,-1-1 1,0 0 0,-1 1 0,0-1 0,-1 0-1,-1 0 1,-5 12 0,8-22 33,0 0 0,-1 0 0,1 0 0,-1 0 1,0 0-1,0-1 0,0 1 0,-4 3 0,5-5 1,-1 0 0,1-1 0,0 1 0,0-1 0,-1 1 0,1-1 0,0 1 0,-1-1 0,1 0 0,0 0 0,-1 1 0,1-1 0,-1 0 0,0-1 0,2 1 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14603,'4'-20'237,"0"1"0,2-1-1,0 1 1,1 0 0,11-19-1,-16 33-206,1 0-1,0 0 1,0 1-1,0-1 1,1 1-1,-1 0 1,1 0-1,0 0 1,0 1-1,0-1 1,1 1-1,-1 0 1,1 0 0,0 0-1,0 1 1,0 0-1,0 0 1,0 0-1,0 1 1,1-1-1,-1 1 1,1 0-1,7 0 1,-9 1-14,0 1 0,1-1 0,-1 1 0,0-1 0,0 1 0,0 0 0,0 1 1,-1-1-1,1 1 0,0 0 0,0-1 0,-1 2 0,1-1 0,4 4 0,-3-1-1,0 0-1,0 0 0,-1 1 0,0-1 0,0 1 0,0 0 0,5 12 0,-1 1 6,-2 1-1,0 0 0,-1-1 0,5 41 0,-6 10 101,-3 0-1,-10 97 0,2-85 565,6 101 0,1-172-554,1 0-1,1 0 1,0 0-1,1-1 1,0 1-1,5 12 1,-7-20-105,0-1 1,0 0-1,0 1 0,1-1 1,-1 0-1,0 0 1,1 0-1,-1 0 1,1 0-1,0-1 0,0 1 1,-1 0-1,1-1 1,0 1-1,1-1 0,-1 0 1,0 0-1,0 0 1,0 0-1,1 0 1,-1 0-1,1 0 0,-1-1 1,0 1-1,1-1 1,-1 0-1,1 0 1,-1 0-1,1 0 0,-1 0 1,1 0-1,-1-1 1,5 0-1,-1-2-93,1 0 0,-1 0 0,0 0 0,0 0 0,-1-1 0,1 0-1,-1-1 1,0 1 0,0-1 0,0 0 0,0 0 0,-1 0 0,6-9 0,-5 6-28,0 0 0,-1 0 0,1 0 1,-2-1-1,1 0 0,-1 0 0,0 0 1,-1 0-1,1-12 0,-4-2-292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9 439 14051,'-8'-4'1176,"18"1"-784,7-3-136,12-7 857,5-2-617,9-8-232,3-2-256,1-5-304,-4-1 376,-4-10-112,-6 1-72</inkml:trace>
  <inkml:trace contextRef="#ctx0" brushRef="#br0" timeOffset="1">431 1 15595,'5'30'1097,"3"7"-897,-1 2-104,4 1 224,2-2-88,1-5-256,1-5-176,-1-14-264,-1-8-113,-3-16 401,-4-9-112,-6-10-112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10730,'2'8'376,"1"-1"-1,0 1 1,0-1-1,1 0 1,0 0 0,0 0-1,0-1 1,1 1-1,8 8 1,-11-14-340,1 1 1,-1 0-1,0-1 1,0 1-1,1-1 1,-1 0-1,1 0 1,-1 0-1,1 0 1,-1 0-1,1-1 1,0 1-1,-1-1 0,1 1 1,0-1-1,0 0 1,-1 0-1,1 0 1,0-1-1,-1 1 1,1-1-1,0 1 1,-1-1-1,1 0 1,-1 0-1,1 0 1,-1 0-1,1-1 1,-1 1-1,4-4 1,2 0-20,0-2 0,0 1 1,-1-1-1,0 0 0,-1-1 1,0 1-1,0-1 0,0-1 1,5-11-1,-2 3 18,-2 0 0,0 0 0,-1 0 0,4-20 0,-10 37-21,1 1 0,0-1 1,0 1-1,-1-1 1,1 1-1,-1 0 0,1-1 1,0 1-1,-1 0 0,1 0 1,-1-1-1,0 1 0,1 0 1,-1 0-1,0 0 0,1 1 1,2 9 62,1 0 0,1 0 0,0 0 0,0-1 0,1 0 0,0 0 0,1 0 0,12 13 0,-18-22-67,0 0 0,0 0 0,0 0-1,0-1 1,1 1 0,-1 0 0,0-1-1,0 1 1,1-1 0,-1 1 0,0-1-1,1 0 1,-1 1 0,1-1 0,-1 0-1,0 0 1,1 0 0,-1 0 0,1 0-1,-1 0 1,0 0 0,1-1 0,-1 1-1,1 0 1,-1-1 0,0 1 0,0-1-1,1 0 1,-1 1 0,0-1 0,0 0-1,2-1 1,1-2 6,0 0 0,0 1 0,-1-2 1,1 1-1,-1 0 0,0-1 0,4-7 0,6-16 29,0-1-1,-2-1 1,-1 0-1,10-58 1,4-127 28,-24 208-70,2-21 29,-1-1 1,-1 1-1,-1 0 0,-7-34 0,8 59-20,-1 0 0,0 0 0,0 0 0,0 0 0,0 0 0,0 0 0,-1 0 0,0 0 0,-2-3 0,4 6-8,0-1 0,-1 1 0,1 0 0,-1-1 0,1 1 0,0 0 0,-1-1 0,1 1 0,-1 0-1,1 0 1,-1 0 0,1-1 0,-1 1 0,1 0 0,-1 0 0,1 0 0,-1 0 0,0 0 0,1 0 0,-1 0-1,1 0 1,-1 0 0,0 0 0,0 1 3,-1-1 0,1 1 0,0 0 0,0-1 0,0 1 0,0 0 0,0 0-1,0 0 1,0 0 0,0 0 0,0 0 0,0 0 0,-1 3 0,-5 8 35,1 0 0,0 1 0,1 0 0,0 0 0,-5 25-1,-9 74 156,14-76-100,2 1 0,2 50-1,2-74-55,0-1 1,1 0-1,0 1 0,1-1 0,0 0 0,1 0 0,0 0 0,1-1 1,0 0-1,12 20 0,-14-28-40,0 1 1,0-1-1,0 0 0,0 0 1,1 0-1,-1 0 1,1 0-1,0-1 0,0 0 1,0 0-1,0 0 1,0 0-1,0 0 0,0-1 1,1 0-1,-1 0 1,0 0-1,1 0 0,-1-1 1,1 0-1,-1 0 1,1 0-1,-1 0 0,1-1 1,-1 0-1,5-1 1,-5 1-45,1 0 1,0-1 0,-1 0 0,0 0 0,1 0-1,-1 0 1,0-1 0,0 0 0,0 0-1,-1 0 1,1 0 0,-1 0 0,1-1 0,-1 0-1,0 1 1,-1-1 0,1 0 0,-1-1 0,1 1-1,-1 0 1,-1-1 0,1 1 0,0-1-1,0-6 1,0-24-251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15507,'1'8'961,"14"-2"-1033,5-6-153,14-6 401,11-5-176,12-5-104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15683,'-1'-1'51,"1"1"0,-1-1 0,1 1 0,-1 0 0,1-1 0,-1 1 0,0 0 0,1-1 0,-1 1 0,0 0 0,1-1 0,-1 1 0,0 0 0,0 0 0,1 0 0,-1 0 0,0 0 0,0 0 0,1 0 0,-1 0 0,0 0 0,1 0 0,-1 0 0,0 1 0,0-1 0,1 0 0,-1 0 0,0 1 0,1-1 0,-1 0 0,1 1 0,-1-1 0,0 1 0,1-1 0,-1 1 0,1-1 0,-1 1 0,1-1 0,-1 2 0,-21 27 607,12-12-407,1 0-1,1 1 0,0 0 0,2 0 1,-8 33-1,5-6 74,-4 58 0,8 30 216,6-119-467,0 0 0,1 1 1,0-1-1,1 0 1,1-1-1,0 1 1,7 14-1,-10-25-64,1 0 0,-1 0 0,1 0-1,0 0 1,-1-1 0,1 1 0,0 0 0,1-1 0,-1 0 0,0 1 0,1-1 0,-1 0-1,1 0 1,0 0 0,-1-1 0,1 1 0,0-1 0,5 2 0,-5-2-43,0-1 0,1 0 0,-1 1 0,0-1 0,0-1 0,1 1 0,-1 0 0,0-1 0,0 0 0,0 0 1,1 0-1,-1 0 0,0 0 0,0-1 0,3-2 0,5-3-67,-1-1 0,1 0 0,-2 0 0,1-1 0,-2-1 0,1 0 0,13-20 0,8-22-179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37 13899,'-5'1'188,"0"0"-1,0 0 1,0 1-1,0 0 1,0 0-1,0 1 1,0-1 0,1 1-1,-1 0 1,1 0-1,0 1 1,0-1 0,0 1-1,1 0 1,-1 0-1,1 0 1,0 0 0,0 0-1,0 1 1,0 0-1,-3 9 1,-1 3 144,1 0 0,1 1 0,1-1 1,0 1-1,-2 21 0,3-12-8,2 0 0,2 40 0,0-56-237,0-1-1,0 0 1,2 0 0,-1 1 0,1-1-1,1-1 1,-1 1 0,2 0-1,7 13 1,-10-20-67,0 0 0,1 0 1,-1 0-1,0-1 0,1 1 0,0-1 1,-1 0-1,1 1 0,0-1 0,0 0 1,0-1-1,1 1 0,-1 0 0,0-1 1,1 0-1,-1 0 0,0 0 0,1 0 0,0 0 1,-1-1-1,1 0 0,-1 1 0,1-1 1,0-1-1,-1 1 0,1 0 0,-1-1 1,1 0-1,-1 0 0,1 0 0,-1 0 1,6-3-1,2-2-11,0 0-1,0 0 1,-1-1 0,0-1 0,0 1-1,0-2 1,-1 1 0,9-12 0,-3 1-12,-1-1 1,0 0 0,-1-1-1,-1 0 1,12-32-1,-18 37-39,0-1 0,-1 1 0,-1-1 0,0 0 1,-1 0-1,-1-1 0,-1 1 0,-1-22 0,-1 33-5,0-1-1,0 1 1,0 0 0,-1 0 0,1 0-1,-2 0 1,1 0 0,-1 1 0,1-1 0,-7-7-1,8 10 4,-1 1-1,0 0 0,0 0 1,0 0-1,0 0 0,0 1 1,0-1-1,0 1 0,0-1 1,-1 1-1,1 0 0,-1-1 1,1 1-1,-1 0 0,1 1 1,-1-1-1,0 0 0,1 1 0,-1 0 1,0-1-1,1 1 0,-1 0 1,0 0-1,1 1 0,-1-1 1,-3 1-1,1 1-88,0 0 1,-1 0-1,1 1 0,0-1 0,0 1 1,0 0-1,1 1 0,-1-1 1,1 1-1,-1 0 0,1 0 0,1 0 1,-1 0-1,0 1 0,1 0 1,0 0-1,-3 7 0,2-5-55,1-1 1,0 1-1,1 0 0,-1 1 0,1-1 0,1 0 1,-1 1-1,1-1 0,1 1 0,-1-1 0,1 1 0,2 13 1,-1-18 124,0 0 1,0-1-1,0 1 1,0 0-1,0-1 1,0 1-1,3 3 1,11 11-476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12899,'2'-1'219,"1"0"-1,-1 0 1,1 1 0,-1-1-1,1 1 1,-1 0 0,1 0 0,0 0-1,-1 0 1,1 0 0,-1 1 0,1-1-1,-1 1 1,1 0 0,-1-1 0,1 1-1,-1 0 1,3 2 0,-2-1-30,-1 0 0,1 1 0,0-1 1,-1 1-1,1-1 0,-1 1 0,0 0 0,0 0 0,0 0 0,0 0 1,2 6-1,0 2 33,0 1 0,-1 0 0,0 0 0,-1 0 0,0 0 0,-1 20 0,-2 16 185,-3-1-1,-15 67 1,6-39 16,13-53-230,1-21-186,-1-1 0,0 0-1,0 1 1,0-1 0,0 0 0,0 1-1,1-1 1,-1 0 0,0 1-1,0-1 1,1 0 0,-1 1 0,0-1-1,1 0 1,-1 0 0,0 1 0,1-1-1,-1 0 1,0 0 0,1 0 0,-1 1-1,0-1 1,1 0 0,-1 0-1,0 0 1,1 0 0,0 0 0,2 0 11,1-1 0,-1 0 1,1 0-1,-1 0 0,0-1 1,1 1-1,-1-1 1,3-2-1,-3 3-23,252-118-1636,-199 89 1343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21 310 14275,'-16'59'2059,"14"-54"-1884,1 1 0,1-1 0,-1 1-1,1-1 1,0 1 0,0 0 0,0-1 0,3 9 0,-3-13-152,0-1 0,0 1 0,0 0 0,1-1 0,-1 1 0,0-1 0,1 1 0,-1 0 0,1-1 0,-1 1 0,0-1 0,1 1 0,-1-1-1,1 1 1,-1-1 0,1 1 0,0-1 0,-1 0 0,1 1 0,-1-1 0,1 0 0,0 1 0,-1-1 0,1 0 0,0 0 0,-1 0 0,2 0 0,1 0 3,-1 0 0,0 0 0,1 0 0,-1-1 0,0 1-1,0-1 1,1 0 0,3-1 0,4-4-62,1 0 1,14-11-1,-22 15 20,19-15-132,-10 8 11,1 0-1,-1 0 0,1 1 1,22-9-1,-34 16 146,0 1-1,0-1 1,0 1 0,0-1-1,0 1 1,0 0-1,0 0 1,0-1 0,0 1-1,0 0 1,0 0-1,0 0 1,0 0 0,0 0-1,0 0 1,0 0-1,0 1 1,0-1 0,0 0-1,0 1 1,0-1-1,0 0 1,0 1 0,0-1-1,0 1 1,0-1-1,0 1 1,0 0 0,0-1-1,-1 1 1,1 0 0,0 0-1,-1 0 1,1-1-1,0 1 1,-1 0 0,1 0-1,-1 0 1,1 0-1,-1 0 1,0 0 0,1 0-1,-1 0 1,0 0-1,0 0 1,0 0 0,0 0-1,0 2 1,1 7 295,-1 0 0,0-1 0,-1 1 0,-3 13 1,2-5 296,1-17-557,1-1 0,0 1 1,0 0-1,0-1 0,0 1 0,0 0 1,0 0-1,0-1 0,0 1 1,0 0-1,0-1 0,0 1 1,0 0-1,0 0 0,1-1 0,-1 1 1,0 0-1,1-1 0,-1 1 1,0 0-1,1-1 0,-1 1 0,1-1 1,-1 1-1,1-1 0,-1 1 1,1-1-1,-1 1 0,1-1 1,0 1-1,-1-1 0,1 0 0,0 1 1,1-1-2,0 0 1,0 0 0,0 0 0,0 0-1,0-1 1,0 1 0,-1-1 0,1 1-1,0-1 1,0 1 0,0-1 0,2-2-1,9-5-56,1 0 0,15-15 0,-26 21 21,28-24-212,-18 14 6,1 0 0,0 1 0,1 1 0,0 0 0,29-13 0,-43 23 192,-1 0-1,1-1 1,-1 1 0,1 0-1,-1 0 1,1-1 0,-1 1-1,1 0 1,-1 0 0,1 0-1,0 0 1,-1 0 0,1 0-1,-1 0 1,1 0-1,-1 0 1,1 0 0,-1 0-1,1 0 1,-1 0 0,1 0-1,0 1 1,-1-1 0,1 0-1,-1 0 1,1 1 0,-1-1-1,0 0 1,1 1 0,-1-1-1,1 0 1,0 1-1,-1 1 11,0-1-1,1 0 0,-1 0 0,0 1 0,0-1 0,0 0 0,0 0 0,0 1 0,0-1 0,0 0 0,0 0 0,-1 1 0,1 1 0,-16 36 288,13-34-279,-14 25 204,17-29-265,-1 0 0,1 0 0,-1 0 1,0 0-1,1 0 0,-1 0 0,0 0 0,0 0 0,0-1 0,1 1 0,-1 0 0,0 0 1,0-1-1,0 1 0,0-1 0,-1 1 0,1-1 0,0 1 0,0-1 0,0 0 0,0 1 0,-2-1 1,2 0 28,1-1 1,-1 1-1,0-1 1,1 1-1,-1-1 1,0 1 0,1-1-1,-1 0 1,1 1-1,-1-1 1,1 1-1,-1-1 1,1 0-1,-1 0 1,1 1 0,0-1-1,-1 0 1,1 0-1,0 0 1,0 1-1,0-1 1,-1 0-1,1 0 1,0-1 0,0 0-40,-5-19-307</inkml:trace>
  <inkml:trace contextRef="#ctx0" brushRef="#br0" timeOffset="1">430 1 15363,'6'10'1425,"-2"4"-1121,3 3-376,3 2 760,1-2-528,5 3-160,9-5-152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2 326 13803,'-2'4'1208,"2"-2"-936,10-2 48,6-8 529,17-9-193,1-7-88,12-11-120,4-3-32,0-7-304,1-1-296,-10-1 248,-4 6-104,-14 10-144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13107,'4'3'131,"-1"0"1,0 0-1,0 0 1,0 0-1,0 1 1,0-1-1,-1 1 1,0 0-1,0 0 1,0 0-1,0 0 1,0 0-1,-1 0 1,2 7-1,5 12 505,141 293 1557,-38-86-854,-105-216-1044,-10-19 99,-12-25-50,-247-468-1339,242 463 853,24 43 177,1-1 1,0-1-1,0 1 1,1 0-1,10 10 1,3 5 48,5 11-12,3-1 0,0-1-1,2-1 1,58 47 0,-80-73-64,0 0 0,0 0 0,0 0 0,1-1 0,-1 0 0,1 0 0,0-1 0,0 0 0,0 0-1,9 1 1,-13-3-3,0 0 0,1 0 0,-1 0 0,0-1 0,0 1 0,0-1 0,0 1 0,0-1 0,0 0 0,0 0-1,0-1 1,0 1 0,-1-1 0,1 1 0,0-1 0,-1 0 0,1 0 0,-1 0 0,0 0 0,0 0 0,0-1-1,0 1 1,0-1 0,0 1 0,0-1 0,1-4 0,3-5 37,-2 0 0,1-1 0,-2 0 0,1 0 0,-2 0 1,0 0-1,0 0 0,-2 0 0,0-19 0,-1 12 56,0 0 1,-2 1 0,-1-1-1,0 1 1,-12-32-1,12 41-11,-1-1-1,0 1 1,-10-14-1,14 22-69,0 0-1,0 0 0,-1 1 0,1-1 1,0 0-1,-1 1 0,1-1 0,-1 1 1,1 0-1,-1-1 0,0 1 0,0 0 0,1 0 1,-1 0-1,0 0 0,0 0 0,0 0 1,0 1-1,0-1 0,0 1 0,0-1 0,0 1 1,-1 0-1,1 0 0,-3 0 0,4 0-13,0 1-1,0-1 0,0 0 1,0 1-1,0-1 0,1 1 1,-1-1-1,0 1 0,0-1 1,1 1-1,-1 0 0,0-1 1,1 1-1,-1 0 1,0 0-1,1-1 0,-1 1 1,1 0-1,-1 0 0,1 0 1,0 0-1,-1 0 0,1 0 1,0 0-1,0-1 0,0 1 1,-1 0-1,1 0 0,0 0 1,0 0-1,0 0 0,1 0 1,-1 2-1,0-2 34,1 1-1,-1-1 1,0 1-1,1-1 1,-1 1-1,1-1 1,0 1-1,0-1 0,-1 1 1,1-1-1,0 0 1,0 1-1,0-1 1,1 0-1,-1 0 1,0 0-1,0 0 1,0 0-1,2 1 1,10 4 52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50 321 16291,'0'1'8,"17"21"1823,-17-22-1805,0 0 1,0 0 0,0 0 0,0 0 0,1 0 0,-1 0 0,0 1 0,0-1 0,0 0-1,1 0 1,-1 0 0,0 0 0,0 0 0,0 0 0,1 0 0,-1 0 0,0 0 0,0 0-1,0 0 1,1 0 0,-1 0 0,0-1 0,0 1 0,0 0 0,1 0 0,-1 0 0,0 0-1,0 0 1,0 0 0,0 0 0,1 0 0,-1-1 0,0 1 0,0 0 0,0 0-1,0 0 1,6-16 595,-3-3-630,-1 1-1,-1-1 1,0 1 0,-2-20 0,0 30-14,1 1-1,-1-1 1,-1 1 0,0-1-1,0 1 1,0 0-1,-1 0 1,0 0-1,0 0 1,-1 0-1,1 0 1,-9-9-1,12 16 24,-1-1 0,1 0 0,-1 1 0,1-1 0,-1 0 0,1 1 0,-1-1 0,1 1 0,-1-1 0,0 1 0,1-1 0,-1 1 0,0 0 0,1-1 0,-1 1 0,0 0 0,0-1 0,0 1-1,1 0 1,-1 0 0,0 0 0,0 0 0,0 0 0,1 0 0,-1 0 0,0 0 0,0 0 0,0 0 0,1 0 0,-1 0 0,0 0 0,0 1 0,1-1 0,-1 0 0,0 1 0,0-1 0,1 0-1,-1 1 1,0-1 0,1 1 0,-1-1 0,1 1 0,-1 0 0,1-1 0,-1 1 0,1 0 0,-1-1 0,1 1 0,-1 0 0,1-1 0,0 1 0,-1 0 0,1 0 0,0-1 0,-1 2 0,-1 4 36,0 0 1,0 1 0,0-1 0,1 0 0,-1 13 0,1-4 60,2 1 1,0-1 0,0 1 0,2-1 0,0 1 0,5 14 0,-5-21-42,0 1-1,1-2 0,0 1 1,0 0-1,1-1 0,0 0 0,0 0 1,1 0-1,0-1 0,13 13 1,-16-18-39,0 1-1,0-1 1,0 0 0,1 0-1,-1 0 1,0-1 0,1 1-1,-1-1 1,1 1 0,-1-1 0,1-1-1,0 1 1,-1 0 0,1-1-1,0 0 1,0 1 0,5-2-1,-4 0-4,1 0 0,-1-1 0,0 0 0,0 1 0,0-2 0,-1 1 0,1-1 0,0 1-1,-1-1 1,0 0 0,5-5 0,2-2-5,-2-1 0,1 1 1,-1-2-1,0 0 0,-1 0 0,-1 0 0,0-1 0,6-15 1,-6 9-14,-1 1 0,-1-1 1,0-1-1,-1 1 1,-2-1-1,0 1 0,-1-1 1,-1-22-1,-5 23-11,5 18 15,0 1 0,0 0 0,0 0 0,0 0 0,-1-1 0,1 1 0,0 0 0,0 0 0,0 0-1,0 0 1,-1-1 0,1 1 0,0 0 0,0 0 0,0 0 0,0 0 0,-1 0 0,1 0 0,0-1 0,0 1 0,-1 0 0,1 0 0,0 0 0,0 0 0,0 0-1,-1 0 1,1 0 0,0 0 0,0 0 0,-1 0 0,1 0 0,0 0 0,0 0 0,-1 0 0,1 1 0,-1 0 0,0 0 1,0 0-1,0 0 1,1 0-1,-1 0 1,0 1-1,1-1 0,-1 0 1,1 1-1,-1-1 1,1 0-1,-1 1 1,1-1-1,0 1 1,0-1-1,0 0 1,0 1-1,0-1 0,0 2 1,1 14 39,1 0 0,0-1 1,1 0-1,1 1 0,1-1 0,0-1 0,1 1 1,1-1-1,12 22 0,-18-35-31,1 0 0,-1 0 0,1 0 0,-1-1 1,1 1-1,0 0 0,0-1 0,0 1 0,0-1 0,0 0 0,0 1 0,3 0 0,-4-1-10,1-1 0,-1 0-1,1 0 1,-1 0 0,0 1-1,1-1 1,-1-1 0,0 1-1,1 0 1,-1 0 0,1 0-1,-1-1 1,0 1-1,1-1 1,-1 1 0,0-1-1,0 1 1,1-1 0,-1 0-1,0 1 1,0-1 0,0 0-1,0 0 1,1-2 0,5-5-177,0 0-1,-1 0 1,0-1 0,0 0 0,-1 0 0,-1-1 0,7-17 0,19-76-2258,-27 90 1982,-1 0 1,2-21 0,-4 16-435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12347,'0'0'36,"0"-1"0,0 1 0,0 0 0,0-1 0,0 1 1,0 0-1,0 0 0,0-1 0,0 1 0,0 0 0,0 0 0,-1-1 1,1 1-1,0 0 0,0 0 0,0-1 0,-1 1 0,1 0 0,0 0 1,0 0-1,0-1 0,-1 1 0,1 0 0,0 0 0,0 0 0,-1 0 1,1 0-1,0 0 0,0-1 0,-1 1 0,1 0 0,0 0 0,-1 0 1,1 0-1,0 0 0,-1 0 0,1 0 0,0 0 0,0 0 0,-1 0 1,1 1-1,-1 13 846,8 28-51,50 174 1483,-38-159-1168,43 94-1,-60-147-1085,1 1 0,-1-1 0,0 0 0,1 0 0,0 0 0,0-1 0,6 7 0,-8-9-53,0-1-1,0 1 0,0-1 0,0 1 0,0-1 0,0 1 0,0-1 0,0 0 0,0 0 1,0 1-1,0-1 0,0 0 0,0 0 0,0 0 0,0 0 0,0 0 0,0 0 0,0 0 1,0-1-1,0 1 0,0 0 0,0 0 0,0-1 0,0 1 0,0-1 0,0 1 0,0-1 1,0 1-1,0-1 0,0 1 0,-1-1 0,1 0 0,0 0 0,0 1 0,-1-1 0,1 0 1,-1 0-1,2-2 0,6-8 2,-1-2 0,0 1 1,0-1-1,-1 0 0,-1-1 1,4-16-1,-3 10-86,1 1 1,11-20-1,-18 38 64,1 0 0,0-1 1,-1 1-1,1 0 0,0 0 0,0 0 0,0-1 0,0 1 1,0 0-1,0 0 0,0 0 0,0 0 0,0 1 0,0-1 1,0 0-1,1 0 0,-1 1 0,0-1 0,1 1 0,-1-1 1,0 1-1,1-1 0,-1 1 0,3 0 0,-2 0-4,0 1 1,0-1-1,0 1 0,0 0 0,0-1 1,0 1-1,0 0 0,-1 0 0,1 0 0,0 1 1,0-1-1,-1 0 0,1 1 0,-1-1 1,1 1-1,1 2 0,41 57-279,-36-47 308,1 0 1,1-1-1,0 0 1,1-1-1,18 16 1,-28-27-6,0-1 0,0 1 0,0 0 0,0-1 1,0 1-1,0-1 0,0 1 0,1-1 0,-1 1 0,0-1 0,0 0 1,1 0-1,-1 0 0,0 0 0,0 0 0,1 0 0,-1 0 0,0 0 1,0 0-1,1 0 0,-1-1 0,0 1 0,0 0 0,1-1 0,-1 1 1,0-1-1,0 0 0,0 1 0,0-1 0,0 0 0,0 0 0,0 1 0,0-1 1,1-2-1,3-3 19,1 0 1,-2-1-1,1 1 1,4-11-1,-4 9-6,10-18 31,-4 10-134,-2 0 1,0-1-1,8-21 0,-17 37 55,1 1 0,-1-1-1,0 0 1,1 0 0,-1 1 0,0-1 0,0 0-1,1 0 1,-1 0 0,0 0 0,0 0 0,0 1-1,0-1 1,0 0 0,0 0 0,-1 0 0,1 0-1,0 1 1,0-1 0,0 0 0,-1 0 0,1 0 0,-1 1-1,1-1 1,0 0 0,-1 0 0,1 1 0,-1-1-1,0 0 1,1 1 0,-1-1 0,1 1 0,-1-1-1,0 1 1,0-1 0,1 1 0,-1-1 0,0 1-1,0 0 1,1-1 0,-1 1 0,0 0 0,0 0-1,0-1 1,0 1 0,-6 0-31,0-1 0,1 1-1,-1 1 1,1-1 0,-7 2-1,7-1-4,-46 9-352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3 168 15067,'-3'0'1304,"5"-5"-1079,15-8-121,9-4 584,11-6-608,5-3-360,5-1 232,-1-4-32,1 6-56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1 783 16716,'0'14'314,"0"-1"1,0 1 0,5 19 0,-5-31-297,0 1 0,1 0 0,-1 0 0,1-1 0,0 1 0,0 0 0,0-1 0,0 1 0,1-1 0,-1 1 0,0-1 0,1 0 0,0 1 0,0-1 0,0 0 0,0 0 0,0 0 0,0 0 0,0-1 0,0 1 0,1-1 0,-1 1 0,5 1 0,-5-3-14,-1 1 0,1-1 0,-1 0 0,0 0 1,1 0-1,-1 0 0,1 0 0,-1 0 0,1 0 0,-1-1 1,0 1-1,1-1 0,-1 1 0,1-1 0,-1 1 1,0-1-1,0 0 0,1 1 0,0-2 0,1-1-19,0 1 0,0-1-1,-1 0 1,1 0 0,-1 0-1,0 0 1,3-4 0,1-5-93,-1-1 0,0 0 0,4-16 0,-1-5-169,-2 0 0,-2-1 0,-1 1 0,-2-1 0,-5-61 0,0 65 62,1 22 202,1 13 102,1 15 111,2 1 32,1 1-1,1-1 0,0 0 0,2 0 0,1 0 0,0-1 0,11 22 0,-17-39-202,1-1 0,0 1 0,0 0 0,0-1 0,0 0 0,0 1 0,1-1-1,-1 0 1,0 1 0,1-1 0,-1 0 0,1 0 0,2 1 0,-3-1-15,0-1 0,-1 0 0,1 0-1,0 0 1,0 0 0,0 0 0,0 0 0,0 0-1,0 0 1,0 0 0,-1 0 0,1 0 0,0 0 0,0-1-1,0 1 1,0 0 0,0-1 0,-1 1 0,1 0-1,1-1 1,1-2 5,0 0 0,0 0 0,0 0 0,-1 0 0,1-1-1,-1 1 1,1-1 0,-1 1 0,0-1 0,1-5 0,7-15-36,-2 0 1,-1 0-1,-2-1 1,6-40-1,-8 22-85,-2-80 0,-6 91 65,0 22 92,4 10-49,1 0-1,0 0 1,0 0-1,0 0 1,-1 0 0,1 0-1,0 0 1,0 0-1,-1 0 1,1 0 0,0 0-1,0 0 1,0 0-1,-1 0 1,1 0 0,0 0-1,0 0 1,0 1 0,-1-1-1,1 0 1,0 0-1,0 0 1,0 0 0,0 0-1,0 1 1,-1-1-1,1 0 1,0 0 0,0 0-1,0 1 1,0-1-1,0 0 1,0 0 0,0 0-1,0 1 1,-1-1-1,1 0 1,0 0 0,0 0-1,0 1 1,0-1-1,-2 7 90,0 0 0,1 0 0,0 1 0,0-1 0,0 0 0,1 0-1,0 0 1,1 9 0,11 63 669,-9-62-580,-3-15-161,7 34 468,11 36 0,-15-63-403,0 0-1,0 1 0,1-1 1,1-1-1,0 1 1,0-1-1,0 0 0,1 0 1,7 8-1,-11-15-77,-1 1-1,1-1 0,0 1 1,0-1-1,0 1 0,0-1 1,0 0-1,0 0 0,0 0 1,0 0-1,0 0 0,0-1 1,1 1-1,-1 0 0,0-1 1,1 0-1,-1 0 0,0 0 1,1 0-1,-1 0 0,0 0 1,1 0-1,-1-1 0,0 1 1,0-1-1,1 0 0,-1 1 1,0-1-1,0 0 0,0 0 1,3-2-1,1-2-40,1 0 0,-1 0 0,0-1 0,-1 1 0,0-1 0,0 0 0,0-1 0,4-7 0,4-9-152,-1-1 0,-1-1 0,-2 1 0,0-2-1,-2 1 1,-1-1 0,-1 0 0,3-41 0,-8 39-42,-2 19 183,-2 14 191,3 1-59,-1 0 0,1 0 0,0 0 0,1 0 0,0 0 0,0 0 0,0 0 0,2 10 0,11 50 551,-11-61-587,-1-1-6,2 8 100,0 1 0,1-1-1,1 0 1,7 14 0,-11-24-127,0 1 0,0-1 0,1 0-1,0 0 1,-1 0 0,1 0 0,0-1 0,0 1 0,0 0 0,0-1 0,0 1-1,3 1 1,-3-3-19,-1 1-1,1-1 1,0 0 0,-1 1-1,1-1 1,0 0-1,-1 0 1,1 0 0,0 0-1,-1 0 1,1-1-1,0 1 1,-1 0 0,1-1-1,-1 1 1,1-1-1,-1 0 1,1 1 0,-1-1-1,1 0 1,1-1-1,2-2-55,0-1-1,0 1 0,0-1 0,-1 0 0,0 0 1,0-1-1,0 1 0,-1-1 0,1 0 0,-2 0 1,1 0-1,3-9 0,1-8-376,-1 0 0,4-28 0,-6 24-251,-1 1 0,-2 0-1,0-1 1,-7-50 0,4 61 225,-1 0 0,-1-1 0,0 1-1,-1 1 1,-1-1 0,-1 1-1,0 0 1,-1 0 0,-10-13 0,14 22 306,0 0 1,-1 1 0,0 0 0,0 0 0,-1 0-1,-8-5 1,13 9 166,0 1 0,0-1-1,0 0 1,0 0 0,0 1 0,0-1 0,0 1-1,0-1 1,0 1 0,-1 0 0,1-1-1,0 1 1,0 0 0,0 0 0,-1 0 0,1 0-1,0 0 1,0 0 0,-1 0 0,1 0-1,0 0 1,0 0 0,0 1 0,-1-1-1,1 1 1,0-1 0,0 1 0,0-1 0,0 1-1,0-1 1,0 1 0,0 0 0,0 0-1,0 0 1,0-1 0,0 1 0,1 0 0,-1 0-1,0 0 1,0 0 0,1 0 0,-1 1-1,0 0 1,0 2 113,0-1 1,0 1-1,0 0 0,0-1 1,1 1-1,0 0 0,0-1 0,0 1 1,0 0-1,0-1 0,1 1 0,-1 0 1,1-1-1,0 1 0,0-1 1,1 1-1,1 4 0,4 6 193,1 1 0,16 20 0,-16-23-135,32 48 556,-5-6 555,76 88 0,-109-139-1248,0-1 0,1 1 0,0-1 0,-1 0 0,1 0 0,0 0 0,0 0 0,0-1 0,4 2 0,-6-2-45,0-1 0,0 0 0,-1 0 0,1 0 0,0 0 0,0 0 0,0 0 0,0 0 0,0 0 0,0 0 0,0 0 0,0 0 0,-1 0 0,1-1 0,0 1 0,0 0 0,0-1 0,0 1 0,-1 0 0,1-1 0,0 1 0,0-1 0,-1 1 0,1-1 0,0 0 0,-1 1 0,1-1 0,-1 0 0,1 0 0,-1 1 0,1-1 0,-1 0 0,1 0 0,-1 1 0,0-1 0,1 0 0,-1 0 0,0-1 0,2-3-72,-1-1 0,0 0 0,-1 0 1,1 1-1,-1-1 0,0 0 0,-1 0 0,1 1 1,-1-1-1,0 0 0,-1 1 0,1-1 0,-1 1 1,0-1-1,0 1 0,-1 0 0,0 0 0,0 0 1,0 0-1,-7-8 0,7 9 5,-1-1 0,0 1 0,0-1 0,0 1 0,0 1 0,-1-1 0,0 0 0,0 1 0,0 0 0,0 0 0,0 1 0,-1-1 0,1 1 0,-1 0 0,1 1 0,-1 0 0,0-1 0,0 2 0,0-1 0,-8 0 0,13 1 80,0 0 0,0 0 0,-1 0 0,1 1-1,0-1 1,-1 0 0,1 0 0,0 1 0,-1-1 0,1 1 0,0-1-1,0 1 1,0-1 0,-1 1 0,1 0 0,0 0 0,0-1 0,0 1-1,0 0 1,0 0 0,1 0 0,-1 0 0,0 0 0,0 0 0,0 1-1,1-1 1,-1 0 0,1 0 0,-1 0 0,1 1 0,-1-1 0,1 0-1,0 0 1,0 1 0,-1-1 0,1 0 0,0 1 0,1 1 0,-1 0 19,1-1 1,-1 0-1,1 0 1,0 0 0,0 1-1,0-1 1,0 0 0,0 0-1,0-1 1,1 1-1,-1 0 1,1 0 0,-1-1-1,1 1 1,0 0 0,0-1-1,0 0 1,-1 1-1,1-1 1,0 0 0,1 0-1,1 1 1,2-1-12,0 1 0,1-1 0,-1-1 0,0 1 0,0-1 0,0 0 1,1 0-1,-1-1 0,0 0 0,0 0 0,0 0 0,0-1 0,0 0 0,0 0 0,-1 0 0,1-1 1,0 0-1,8-6 0,1-2 101,0 0 0,-1 0 0,0-2 0,-1 1 0,13-18-1,10-15-46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60 540 16283,'-15'29'1250,"-14"44"-1,25-62-938,1 1-1,0 0 1,1 0 0,0 1-1,1-1 1,1 21-1,0-31-271,-1 0-1,1 0 1,1 0-1,-1-1 0,0 1 1,0 0-1,1 0 0,-1 0 1,1-1-1,-1 1 0,1 0 1,0 0-1,0-1 0,0 1 1,0-1-1,0 1 1,0-1-1,0 1 0,0-1 1,2 2-1,-2-3-35,1 1 1,-1-1-1,0 0 1,0 0-1,1 0 1,-1 1-1,0-1 1,0-1-1,1 1 1,-1 0-1,0 0 1,0 0-1,0-1 1,1 1-1,-1 0 1,0-1-1,0 1 1,0-1-1,0 0 1,0 1-1,2-2 1,5-5-154,0 1-1,-1-1 1,1 0 0,-2-1 0,11-14 0,6-15-670,-1-1-1,-2 0 1,-2-2 0,-2 0 0,14-52 0,-21 48-44,-9 42 831,0 6 152,-2 18 363,0 109 2042,2-112-2088,2 0-1,1-1 1,0 1 0,1 0-1,7 18 1,-9-32-311,0 0 0,0 0 0,0-1 0,1 1 0,0 0 0,0-1 0,5 5 0,-7-7-99,0-1 0,0 0 0,0 0 0,0-1-1,0 1 1,0 0 0,1 0 0,-1 0 0,0-1 0,1 1 0,-1-1 0,1 1 0,-1-1 0,0 0-1,1 1 1,-1-1 0,1 0 0,-1 0 0,1 0 0,-1 0 0,1 0 0,-1 0 0,1 0-1,-1-1 1,1 1 0,-1-1 0,0 1 0,1-1 0,-1 1 0,0-1 0,3-1 0,2-2-16,-1 0 0,0-1 0,0 0 0,0 0 0,0 0 0,-1 0 0,1-1 0,-1 1 0,4-10 0,27-60-246,-31 65 197,15-38-267,-3-1 1,-2-1 0,-3 0-1,-1-1 1,-3 0-1,-2 0 1,-2-1 0,-4-55-1,0 100 263,2 3 21,-1-1 0,-1 0 1,1 0-1,-1 1 0,1-1 1,-1 0-1,-1 1 0,1-1 0,-1 1 1,0-1-1,-3-6 0,5 11 26,-1 0 0,1-1 0,0 1 0,0 0 0,0 0 0,0-1 0,-1 1 0,1 0 0,0 0 0,0 0 0,-1-1 0,1 1 0,0 0 0,0 0 0,-1 0 0,1 0 0,0-1-1,-1 1 1,1 0 0,0 0 0,0 0 0,-1 0 0,1 0 0,0 0 0,-1 0 0,1 0 0,0 0 0,-1 0 0,1 0 0,0 0 0,-1 0 0,1 0 0,0 0 0,0 0 0,-1 0 0,1 1 0,0-1 0,-1 0 0,1 0 0,0 0 0,-9 15 183,0 24 238,6-10-109,1-1 0,2 1-1,1 0 1,1 0 0,1-1 0,1 1-1,2-1 1,11 33 0,-14-53-315,1 0 0,0 0 1,0 0-1,1 0 0,0 0 0,0-1 0,1 0 1,0 0-1,0-1 0,0 1 0,1-2 1,0 1-1,0 0 0,1-1 0,-1-1 0,1 1 1,10 3-1,-7-4-133,-1 0 1,0-1-1,1-1 1,-1 0 0,1 0-1,0-1 1,0 0-1,0-1 1,-1 0-1,1-1 1,0 0-1,0-1 1,-1 0 0,12-4-1,-22 6 112,22-9-402,-21 8 412,-1 1 0,0 0 0,1 0 0,-1 0 0,0-1 0,1 1 0,-1 0 0,0 0 0,1-1 0,-1 1 0,0 0 0,0-1 0,1 1 0,-1 0 0,0-1 0,0 1 1,0 0-1,1-1 0,-1 1 0,0-1 0,0 1 0,0 0 0,0-1 0,0 1 0,0-1 0,0 1 0,0 0 0,0-1 0,0 1 0,0-1 0,0 1 0,0-1 0,0 1 0,0 0 0,0-1 0,0 1 0,-1-1 0,1 1 0,0 0 0,0-1 0,0 1 0,-1 0 0,1-1 0,0 1 0,-1 0 0,1-1 0,0 1 0,-1 0 0,1 0 0,0-1 0,-1 1 0,1 0 0,0 0 0,-1 0 0,-11-6 63,1 0-1,-1 2 1,0-1-1,0 2 1,-1 0 0,-24-4-1,4 1 182,-13-3 84,22 5-98,1-1 0,-1 0 0,1-2 0,0-1 0,1 0 0,-26-15 0,46 22-215,1 1 1,0-1 0,-1 0 0,1 1-1,0-1 1,-1 0 0,1 0 0,0 0-1,0 0 1,0-1 0,0 1 0,0 0-1,0 0 1,0-1 0,0 1 0,0 0-1,1-1 1,-1 1 0,0-1 0,1 1-1,0-1 1,-1 1 0,1-1 0,0 1-1,-1-1 1,1 1 0,0-1 0,0 1-1,0-1 1,1 0 0,-1 1 0,0-1-1,1 1 1,-1-1 0,1 1 0,-1-1-1,1 1 1,-1-1 0,1 1 0,0 0-1,0-1 1,2-1 0,4-6-282,1 1 0,1 0 0,-1 1-1,20-14 1,-8 6-720,15-16 29,-29 19 320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18948,'1'0'1208,"11"-2"-1104,2-2-56,9-4-240,1-4-392,-4 2 480,-3 0-72,-7-1-96</inkml:trace>
  <inkml:trace contextRef="#ctx0" brushRef="#br0" timeOffset="1">161 0 19604,'9'12'1280,"-9"-1"-1384,0-2-352,-2-4 632,-5 0-176,-6-1-144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18756,'4'11'720,"-1"-11"-720,0-8 0,-2-7 712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3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14627,'0'1'32,"1"-1"-1,0 0 1,-1 1-1,1-1 1,0 1-1,-1-1 1,1 0-1,0 1 1,0-1-1,-1 0 1,1 0-1,0 1 1,0-1-1,0 0 1,-1 0-1,1 0 1,0 0-1,0 0 1,0 0-1,-1 0 1,1-1-1,0 1 1,0 0-1,0 0 1,-1 0-1,2-1 1,4-1 53,74-8-112,0 2 0,1 4 0,0 4 0,102 12-1,436 76 667,-173-45-633,-25-3-12,495 11 24,2-77-102,-612 14-34,1381-154-1152,-1387 122 941,333-54 90,-599 92 253,4-1 98,48-14 1,-137 24 54,28 3-142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16596,'-24'23'1183,"-36"40"815,53-55-1615,0 0 0,1 0 1,0 1-1,1 0 0,-8 19 1,12-28-359,1 1 0,-1 0 1,1 0-1,0 0 0,0 0 0,-1-1 1,1 1-1,0 0 0,0 0 1,0 0-1,0 0 0,0 0 1,0 0-1,0 0 0,0-1 0,0 1 1,0 0-1,1 0 0,-1 0 1,0 0-1,1 1 0,0-1-29,-1-1 0,1 0 0,0 1 1,-1-1-1,1 0 0,0 1 0,-1-1 0,1 0 0,0 0 0,0 1 0,-1-1 1,1 0-1,0 0 0,0 0 0,-1 0 0,1 0 0,0 0 0,0 0 0,-1 0 0,2-1 1,6-1-261,1 0 1,-1-1-1,12-6 1,-13 6 32,29-14-843,-17 7 4,32-11 0,-46 20 926,0-1-1,0 1 1,0 0-1,0 0 0,1 0 1,-1 1-1,0-1 1,1 1-1,-1 1 0,0-1 1,8 2-1,-12-1 208,1-1-1,0 1 1,0 0 0,-1-1 0,1 1-1,-1 0 1,1 0 0,-1 0-1,1 0 1,-1 0 0,1 1-1,-1-1 1,0 0 0,0 1-1,1-1 1,-1 1 0,0-1-1,0 1 1,-1-1 0,1 1-1,0 0 1,-1-1 0,1 1-1,0 0 1,-1 0 0,0 0-1,1-1 1,-1 1 0,0 0-1,0 0 1,0 0 0,0-1-1,-1 1 1,1 0 0,0 0-1,-1 0 1,1-1 0,-2 4-1,-1 3 304,1-1-1,-2 0 1,1 0-1,-1-1 1,1 1-1,-2 0 1,-9 10-1,7-9-133,0-1-1,-1-1 1,0 1 0,-1-1-1,1-1 1,-14 7 0,16-9-304,0 0 0,0-1-1,0 0 1,0 0 0,0-1 0,-1 0 0,1 0 0,0 0 0,-1-1-1,1 1 1,-11-3 0,15 2 6,0 0-1,0-1 1,0 1-1,0-1 1,0 0-1,0 1 1,0-1-1,0 0 1,0-1-1,0 1 1,0 0-1,1 0 1,-1-1-1,0 1 1,1-1-1,-1 1 1,1-1-1,-1 0 1,1 0-1,0 1 1,0-1 0,0 0-1,0 0 1,0 0-1,0 0 1,0-4-1,0-15-544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1700 13003,'50'-24'1238,"-8"6"-1000,364-218-216,-247 139-55,479-348 337,-509 349-119,74-58 199,223-158 562,-336 252-794,110-73 174,-138 96-558,86-37 0,-143 71 283,-2 2-33,0-1 0,0 1 0,-1 0 0,1-1 0,0 1 0,0 1 0,0-1 0,0 0 0,0 1 0,1-1 1,-1 1-1,0 0 0,0 0 0,0 0 0,4 1 0,-1 7-47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35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2500 10794,'-21'-5'1247,"21"1"-746,11-1-363,96-23 342,-65 19 410,-1-3-1,56-22 1,184-118 210,-10-25-959,-175 113-107,342-242-79,-108 73 16,-133 96 8,565-375 49,-55 34 23,-592 400-98,-45 33-640,-3-3-1,62-58 1,-92 66 352,-23 14-114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17812,'2'3'218,"-1"1"0,1-1 0,-1 1 0,0-1 1,0 1-1,0-1 0,0 1 0,-1 0 0,1 0 0,-1 6 1,-4 44 567,1-27-347,1 11-125,-5 47 259,5 0-1,12 126 1,-9-201-663,-1-5-56,0-1 0,0 0 0,1 0 0,0 0 0,0-1 0,0 1 0,0 0 0,0 0 0,1 0 0,0-1 0,3 6 0,-25-33-5707,11 18 5246,-1 0 0,0 1 0,-12-5 0,14 7 643,1-1-1,-1 0 0,1 0 0,0 0 1,0-1-1,0 0 0,-6-6 0,13 11 51,-1-1 1,0 0-1,1 1 0,-1-1 0,1 0 0,-1 1 1,0-1-1,1 0 0,0 0 0,-1 0 0,1 1 0,-1-1 1,1 0-1,0 0 0,0 0 0,0 0 0,-1 0 1,1 0-1,0 0 0,0 1 0,0-1 0,0 0 1,0 0-1,1 0 0,-1-2 0,1 2 47,0 0 1,0-1-1,0 1 0,0 0 0,0 0 1,0-1-1,0 1 0,1 0 1,-1 0-1,0 1 0,1-1 0,-1 0 1,3-1-1,8-2 425,-1 0 0,1 0 0,15-1 0,-16 2-375,31-5 308,-23 4-564,0 0 0,0-1 0,0 0-1,31-15 1,-22 2-110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7:4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2 191 15203,'34'-36'946,"47"-40"0,-68 66-907,0 0 0,0 1 0,0 0 0,1 2 0,1-1 0,-1 2 1,30-10-1,-41 15-33,-1 0 0,1 1 0,0-1 1,0 1-1,-1-1 0,1 1 0,0 0 1,0 0-1,0 0 0,0 1 0,-1-1 1,1 1-1,0-1 0,0 1 0,-1 0 1,1 0-1,0 0 0,-1 0 1,1 1-1,2 1 0,-3-1 10,0 1 0,0-1 0,0 1 1,0 0-1,0 0 0,0 0 0,-1-1 0,1 2 0,-1-1 0,0 0 0,0 0 1,0 0-1,0 0 0,0 6 0,0 5 91,0 1-1,-1-1 1,-1 1 0,0-1 0,-2 0-1,-4 22 1,1-17 90,1 0-1,-2 0 1,-1-1 0,0 0 0,-1-1-1,-1 0 1,-15 21 0,14-27-15,11-12-180,0 1 0,0 0 0,0 0 0,0 0 0,0 0 0,0 0 0,0 0 0,0 0 0,0 0 0,0 0 0,0 0 0,0 0 0,0 0 0,0 0-1,0 0 1,0 0 0,0 0 0,0 0 0,0-1 0,0 1 0,0 0 0,0 0 0,0 0 0,0 0 0,0 0 0,0 0 0,0 0 0,0 0 0,0 0 0,0 0 0,0 0-1,0 0 1,0 0 0,0 0 0,0 0 0,-1 0 0,1 0 0,0 0 0,0 0 0,0 0 0,0 0 0,0 0 0,0 0 0,0 0 0,0 0 0,0 0 0,0 0-1,0 0 1,0 0 0,0 0 0,0 0 0,0 0 0,0 0 0,0 0 0,-1 0 0,1 0 0,0 0 0,0 0 0,0 0 0,0 0 0,1-1-3,0-1 0,0 1 0,0-1 0,0 1 0,0-1 0,0 1 1,1 0-1,-1 0 0,0-1 0,1 1 0,1-1 0,0 0-14,1 0 1,-1 0-1,0 0 0,0 1 0,1-1 0,-1 1 0,1 0 0,-1 0 0,1 0 0,-1 1 1,1-1-1,-1 1 0,1 0 0,0 0 0,-1 0 0,1 0 0,0 1 0,6 1 0,-5 0-2,0 0 0,-1 0 0,1 1 0,-1 0 0,0 0 0,1 0 0,-1 0 0,-1 1 0,1-1 0,0 1 0,5 8 0,1 4-6,0 1-1,-1-1 1,-1 2 0,-1-1-1,0 1 1,5 22 0,-9-29 45,-1 0 1,0 1-1,0-1 1,-1 0 0,0 1-1,-1-1 1,-1 0 0,-3 21-1,3-25 25,-1 0 1,-1-1-1,1 1 0,-1-1 0,0 1 0,-1-1 1,1 0-1,-1 0 0,0-1 0,-1 1 0,0-1 1,1 0-1,-2 0 0,1 0 0,-8 5 0,0-2 46,0-1 0,0 1 0,-1-2 0,0 0 0,0-1-1,0 0 1,-1-1 0,0-1 0,-16 2 0,8-2-175,0-2 1,0 0-1,1-2 0,-1-1 1,-30-5-1,48 6-26,0 0 0,0 0 0,0 0 1,0-1-1,1 1 0,-1-1 0,1 0 0,-1-1 0,1 1 0,-5-4 0,3-2-256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47 183 13587,'3'1'272,"-1"1"1,1-1-1,0 1 1,0-1-1,0 0 1,-1 0-1,1 0 1,1 0-1,-1-1 1,0 1-1,0-1 1,0 0-1,0 0 1,0 0-1,0 0 1,0 0-1,5-2 1,-3 1-147,0-1 0,1 0 0,-1-1 0,0 1 0,0-1 0,-1 0 0,1 0 0,-1 0 0,6-5 0,-2 0-122,-1 1 0,0-1-1,0 0 1,-1-1 0,0 1 0,0-1-1,-1-1 1,-1 1 0,8-20 0,-11 27-2,-1 0 1,1 0 0,-1-1 0,1 1 0,-1 0-1,0 0 1,0-1 0,0 1 0,0 0 0,0-1 0,-1 1-1,1 0 1,-1 0 0,1-1 0,-1 1 0,0 0-1,-2-3 1,2 3-2,0 1 1,0 0-1,0 0 0,-1 0 0,1 0 0,0 0 0,-1 0 1,1 0-1,-1 0 0,1 1 0,-1-1 0,1 1 1,-1-1-1,1 1 0,-1-1 0,1 1 0,-1 0 0,0 0 1,1 0-1,-1 0 0,0 0 0,1 0 0,-1 0 1,0 0-1,-1 1 0,-5 1 8,1 1 0,0-1 0,0 1 1,0 0-1,0 1 0,1 0 0,-1 0 0,1 0 0,0 1 1,0 0-1,1 0 0,-6 6 0,0 1 27,0 1 0,1 1 1,1-1-1,-12 22 0,16-25-8,1 0 1,-1 0-1,2 0 1,-1 1-1,1-1 1,1 1-1,-2 14 1,4-23-23,0 1 0,0-1 1,0 1-1,0-1 1,0 1-1,0-1 0,1 0 1,-1 1-1,1-1 1,0 1-1,0-1 0,-1 0 1,1 0-1,1 1 1,-1-1-1,0 0 0,1 0 1,-1 0-1,1 0 1,-1-1-1,1 1 0,0 0 1,0-1-1,0 1 1,0-1-1,0 1 1,0-1-1,0 0 0,0 0 1,1 0-1,-1 0 1,0 0-1,1-1 0,-1 1 1,0-1-1,1 1 1,-1-1-1,3 0 0,4 0-5,0-1 0,0 1-1,0-2 1,0 1 0,-1-1 0,1-1-1,-1 1 1,1-1 0,-1-1-1,0 0 1,0 0 0,0 0-1,-1-1 1,0 0 0,0-1-1,10-9 1,0 0-26,-1-2-1,-1 0 1,0-1-1,-2-1 1,15-24-1,-23 35 38,-1 0-1,0 0 1,0-1 0,0 1-1,-1-1 1,-1 0 0,3-16-1,-4 25-4,-1 0-1,0 0 1,0-1-1,0 1 0,0 0 1,0 0-1,0 0 1,0 0-1,0-1 0,0 1 1,0 0-1,0 0 1,0 0-1,0-1 1,0 1-1,0 0 0,0 0 1,0 0-1,0 0 1,0-1-1,0 1 0,-1 0 1,1 0-1,0 0 1,0 0-1,0-1 0,0 1 1,0 0-1,0 0 1,0 0-1,-1 0 0,1 0 1,0 0-1,0 0 1,0-1-1,0 1 0,-1 0 1,1 0-1,-7 5 147,-4 9 50,2 3 87,1 1 0,-10 29 1,15-38-207,0 1 0,1-1 1,1 0-1,-1 0 0,2 1 1,-1-1-1,2 15 1,-1-22-73,0 0 0,1 0 0,-1 0 0,1-1 0,-1 1 0,1 0 0,0 0 0,0 0 0,0-1 1,0 1-1,0-1 0,0 1 0,0-1 0,0 1 0,1-1 0,-1 1 0,1-1 0,-1 0 1,1 0-1,-1 0 0,1 0 0,0 0 0,-1 0 0,1 0 0,0-1 0,0 1 0,0 0 1,0-1-1,-1 0 0,4 1 0,5 0 1,0-1 0,1 0 0,-1-1 0,16-2 0,-4 0-17,-15 5-269,-9 1-1014,-4-4-38,2-12 938,4 3-189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14307,'11'-10'1958,"-4"12"20,-6 0-1751,-1 0 0,1 0 0,0 0 0,-1 0 0,1 0-1,-1 0 1,0 0 0,1 0 0,-1 0 0,0 2 0,-1 30 899,-6 45 1,1-12-529,6-66-587,0 0-1,-1 0 0,1 0 0,0 0 0,0 0 0,0 0 0,0 0 1,0 0-1,1 0 0,-1 0 0,0 0 0,0 0 0,1 0 0,-1 0 1,1 0-1,-1 0 0,1 0 0,-1 0 0,1 0 0,-1 0 0,1-1 1,0 1-1,-1 0 0,3 1 0,-2-2-5,0 1 1,0-1-1,1 0 0,-1 0 1,0 0-1,1 1 0,-1-1 1,0-1-1,1 1 0,-1 0 1,0 0-1,1 0 0,-1-1 1,0 1-1,0 0 0,3-2 1,5-3-20,1 0 0,-1-1-1,15-10 1,52-49-170,-47 40 29,51-37 0,-56 48 55,-24 14 99,0 0 0,1 0 0,-1-1 0,0 1 1,1 0-1,-1 0 0,0 0 0,1 0 0,-1 0 1,0-1-1,1 1 0,-1 0 0,1 0 0,-1 0 0,0 0 1,1 0-1,-1 0 0,0 0 0,1 1 0,-1-1 1,1 0-1,-1 0 0,0 0 0,1 0 0,-1 0 1,0 0-1,1 1 0,-1-1 0,0 0 0,1 0 0,-1 1 1,1-1-1,1 15 48,-11 20 108,9-33-142,-20 51 222,-5 18 150,25-71-407,0 0 1,1 0-1,-1 0 1,0 0-1,0 0 1,0 0-1,0 0 1,1 0-1,-1 0 1,0 0-1,0 0 1,0 0-1,0 0 1,1 0-1,-1 0 1,0 0-1,0 0 1,0 0-1,1 0 1,-1 0-1,0 0 1,0 0-1,0 0 1,0 0-1,0 0 1,1 0-1,-1 0 1,0 1-1,0-1 1,0 0-1,0 0 1,0 0-1,0 0 1,1 0-1,-1 0 1,0 1-1,0-1 1,0 0-1,0 0 1,0 0-1,0 0 1,0 1-1,0-1 1,0 0-1,0 0 1,0 1-1,1-2-13,0 0-1,0 0 1,-1 0-1,1 0 1,-1-1-1,1 1 1,0 0-1,-1 0 1,0 0-1,1 0 1,-1 0-1,0-1 1,0 1 0,1 0-1,-1 0 1,0-3-1,-6-10-293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19068,'-2'-1'1312,"4"1"-1104,-1 0-96,2 1-64,-2-1 921,1 0-921,1 0 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14075,'13'2'1120,"6"8"-800,0 5-120,3 12 320,1 6-39,-3 14 7,-1 9-8,-12 12-64,-4 3 8,-11 7-48,-10 2-16,-13 3-32,-8 0-80,-11-3-488,-6-8 1945,-7-19-1561,0-13 80,6-14 40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1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2447 137 10058,'-254'-66'218,"126"35"8,88 20-186,0 2 0,0 2-1,-63-3 1,-1 7-437,-236 5 256,284 2 310,1 3 0,0 2 0,1 2 0,-60 21 0,66-15-127,0 2 1,2 2 0,1 2 0,0 2 0,2 2 0,1 2-1,1 2 1,-64 63 0,-238 244-380,316-311 401,1 2 0,-43 62 1,56-70 28,1 0 0,1 1 0,1 0 0,1 1 0,-11 42 0,1 34-354,-7 102 1,19-141 176,2 1 290,2 0-1,2 1 1,4-1-1,2 1 0,2-1 1,4-1-1,2 1 0,28 80 1,-33-122-203,1 0 0,1 0-1,0-1 1,1-1 0,1 0 0,1 0 0,22 23 0,11 3-8,59 44 0,-62-54 14,-2 1-1,52 56 0,-59-49 2,-4-4-2,43 38 0,-61-64-9,1 0 0,0-1 1,1-1-1,0 0 0,0-1 0,1-1 0,21 8 0,21 2-3,93 15 0,34 9 5,-58 2 14,-61-19-28,124 27-1,-96-39-10,156-1 0,-113-8 39,-46-1-2,0-4 0,0-4 0,124-25 0,-76 5-10,1 7 0,206-3 0,206-11 0,-313 13-135,-143 16 136,-60 4-22,1-1 0,0-2 0,0-2 0,37-9-1,-66 11 1,0 1 1,0-1-1,0 0 0,-1 0 0,1 0 0,-1-1 0,0 0 0,6-5 0,-11 8 24,1 1 0,0 0 0,-1-1 0,1 1 0,0 0 0,-1 0 0,1 0 0,-1 0 0,1 1 0,0-1 0,-1 0 0,1 1 1,-1-1-1,1 1 0,-1-1 0,1 1 0,-1 0 0,2 1 0,5 1 4,20 2-24,1-1 0,-1-2 1,0 0-1,1-2 0,47-6 0,16 0 56,330-12 39,-107 3-68,-34 3-96,453-9-1231,-635 24 1352,55 0-15,180 28 0,-51 5 258,3 0-54,9-7-327,2-23-283,-93-4 234,869-16 318,-847 1-259,693-44-453,356 41 298,-691-13 303,-430 17-78,170-28 106,-246 24-49,-1-2 0,84-33-1,-42 8 53,74-29 380,-138 48-144,75-44 1,-122 64-294,67-42 350,155-70 0,114-1-232,-169 60-107,-76 24-10,-3 3-24,132-63 1,-210 84-16,0-1-1,-1-1 0,0-1 1,-1 0-1,-1-1 1,0-1-1,24-28 1,-33 35 6,-1-1 1,0 0-1,0 0 1,-1 0 0,0-1-1,0 0 1,-1 0-1,3-12 1,-5 15 1,0-1 1,0 1-1,-1-1 1,0 1-1,0 0 1,0-1 0,-1 1-1,0-1 1,0 1-1,-1 0 1,0-1-1,0 1 1,-4-7-1,0 2-4,-1 1-1,-1 0 0,1 0 1,-1 1-1,-1 0 0,0 1 1,0-1-1,-16-9 1,9 6-18,1-2 0,-16-16 0,-13-22-183,18 20 31,-1 2 0,-1 0 0,-36-27-1,-274-174-12,291 206 188,-2 2 0,0 1 0,-84-23-1,-161-22 98,-600-94 298,157 52-344,-5 43-194,-36 26 146,-763-33-272,1203 63 274,-686-33 162,-1580-87-20,1829 124-258,-377-17 665,-161-33-980,1141 56 360,-350 6 75,392 3-676,1 5 0,-129 31 0,59 4-24,94-21 292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1002 14803,'-1'0'48,"1"-1"0,0 1-1,0 0 1,0-1 0,-1 1-1,1 0 1,0-1 0,0 1 0,0-1-1,0 1 1,0-1 0,0 1-1,0 0 1,0-1 0,0 1 0,0-1-1,0 1 1,0-1 0,0 1-1,0-1 1,0 1 0,0 0 0,1-1-1,-1 1 1,0-1 0,0 1-1,0 0 1,1-1 0,8-19-56,-6 14 158,248-515 1277,-156 315-1160,-94 205-264,2-6 43,1 0-1,0 0 1,8-9 0,-12 15-39,0 1 1,1-1-1,-1 1 0,1 0 1,-1-1-1,0 1 0,1-1 1,-1 1-1,1 0 0,-1 0 0,0-1 1,1 1-1,-1 0 0,1 0 1,-1-1-1,1 1 0,-1 0 1,1 0-1,0 0 0,-1 0 1,1 0-1,-1 0 0,1 0 1,-1 0-1,1 0 0,-1 0 1,1 0-1,-1 0 0,1 0 1,-1 0-1,1 0 0,-1 1 1,1-1-1,-1 0 0,1 0 1,-1 1-1,1-1 0,-1 0 1,1 1-1,-1-1 0,0 0 1,1 1-1,-1-1 0,1 0 1,-1 1-1,0-1 0,0 1 1,1-1-1,-1 1 0,0-1 1,0 1-1,0-1 0,1 1 1,-1-1-1,0 1 0,0-1 1,0 1-1,0 0 0,20 60 542,-14-41-313,0-1 0,1 1-1,1-2 1,21 37 0,-27-51-191,1-1 1,0 1-1,0 0 0,0-1 0,0 0 1,1 0-1,-1 0 0,1 0 0,0 0 1,0-1-1,0 0 0,0 0 1,0 0-1,1 0 0,-1 0 0,0-1 1,1 0-1,-1 0 0,1 0 0,0-1 1,-1 1-1,1-1 0,0 0 1,-1-1-1,1 1 0,-1-1 0,6-1 1,3-1 36,-1-2 0,1 1 1,-1-1-1,0-1 0,-1 0 1,1-1-1,-1 0 1,0-1-1,17-17 0,-6 4 30,-1-1 0,-1 0 0,20-33 0,-25 34-169,-1-2 0,15-33 0,-25 49-196,-1-1 0,0 1 0,-1-1 0,0 0 0,0 0 0,-1 0 0,1 0 0,-2 0 0,1 0 0,-1 0 0,0 0 0,-3-11 0,-10-5-1047,8 13 508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3 191 12659,'-1'-6'258,"0"0"0,1 1 1,-1-1-1,1 0 1,0 1-1,1-1 0,-1 0 1,1 0-1,0 1 0,1-1 1,-1 1-1,1-1 1,0 1-1,0 0 0,1-1 1,0 1-1,0 1 0,0-1 1,0 0-1,1 1 1,0-1-1,0 1 0,0 0 1,0 0-1,0 1 0,7-4 1,-2 0-103,0 1 0,1 0 1,0 1-1,0 0 0,0 1 1,1 0-1,-1 0 0,21-3 0,-27 6-144,1 0-1,-1 1 0,0 0 0,0 0 1,1 0-1,-1 0 0,0 1 0,1 0 1,-1-1-1,0 2 0,0-1 0,0 0 1,0 1-1,0 0 0,0 0 0,0 0 1,-1 0-1,1 0 0,-1 1 0,1 0 1,-1 0-1,0 0 0,0 0 0,0 0 1,3 5-1,-1 2-5,0-1-1,-1 1 1,0 0-1,0 0 1,-1 0 0,0 0-1,-1 1 1,0-1-1,-1 1 1,0 17 0,-1 0 16,-2-1 1,-9 53-1,-56 154-723,56-205 583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36 661 13707,'-10'17'1725,"7"-12"-1313,-1 0-1,1 0 1,0 0 0,1 0 0,0 1-1,-1-1 1,2 1 0,-3 10-1,4-16-387,0 0 0,0 0 0,0 0 0,0 1-1,0-1 1,0 0 0,0 0 0,0 0-1,0 0 1,1 0 0,-1 1 0,0-1 0,0 0-1,0 0 1,0 0 0,0 0 0,0 0 0,1 0-1,-1 0 1,0 0 0,0 1 0,0-1-1,0 0 1,0 0 0,1 0 0,-1 0 0,0 0-1,0 0 1,0 0 0,0 0 0,1 0 0,-1 0-1,0 0 1,0 0 0,0 0 0,0 0-1,1 0 1,-1 0 0,0 0 0,0-1 0,0 1-1,0 0 1,0 0 0,1 0 0,-1 0 0,0 0-1,0 0 1,0 0 0,0 0 0,0 0-1,0-1 1,1 1 0,-1 0 0,0 0 0,11-8 376,1-4-194,-1 0 0,0 0 1,0-1-1,-1 0 1,9-17-1,38-77 150,-49 92-294,101-225 283,-89 187-325,-3-1 0,18-91 1,-31 123-19,-7 30 3,-6 38 5,1 16-177,2 0 1,3 0 0,3 1-1,11 93 1,-10-149 58,0 0-101,0 0 0,0 0 0,1 0 0,0 0 0,0-1 0,0 1-1,5 7 1,-7-13 197,0-1-1,1 0 1,-1 1-1,0-1 0,0 0 1,0 1-1,0-1 1,1 0-1,-1 1 0,0-1 1,0 0-1,0 1 0,1-1 1,-1 0-1,0 0 1,1 0-1,-1 1 0,0-1 1,0 0-1,1 0 1,-1 0-1,0 1 0,1-1 1,-1 0-1,0 0 1,1 0-1,-1 0 0,1 0 1,-1 0-1,0 0 1,1 0-1,-1 0 0,0 0 1,1 0-1,-1 0 1,0 0-1,1 0 0,-1 0 1,0-1-1,1 1 1,-1 0-1,0 0 0,1 0 1,9-16-398,3-17-286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47 13267,'1'-3'157,"-1"1"-1,1-1 1,0 1 0,-1-1 0,0 0 0,1 1 0,-1-1-1,0 0 1,0 1 0,-1-1 0,1 0 0,-1-2 0,1 4-120,-1 1 1,1-1 0,0 0-1,-1 1 1,1-1 0,0 1-1,-1-1 1,1 1 0,-1 0-1,1-1 1,-1 1 0,1-1-1,-1 1 1,1 0 0,-1-1-1,1 1 1,-1 0 0,1 0-1,-1-1 1,1 1 0,-2 0-1,0 0 86,0 0-1,0 0 0,0 0 1,0 0-1,1 0 0,-1 1 1,0-1-1,0 1 0,0-1 0,-2 2 1,-4 2 28,1 1 1,-1-1-1,1 1 1,1 1-1,-1-1 1,1 1-1,0 0 0,0 0 1,-7 11-1,3-2-14,0 0-1,0 1 1,-10 24-1,15-28-25,0 1 1,-6 27-1,10-37-93,0-1 1,1 1-1,-1 0 0,1 0 1,0 0-1,0 0 0,0 0 1,0 0-1,0 0 0,1-1 1,-1 1-1,1 0 0,0 0 1,0 0-1,0-1 0,0 1 1,0 0-1,1-1 0,-1 1 1,4 4-1,-3-6-9,0 0-1,1 1 1,-1-1-1,1 0 1,-1 0-1,1 0 1,-1 0 0,1-1-1,0 1 1,-1-1-1,1 1 1,0-1-1,-1 0 1,1 0 0,0 0-1,-1-1 1,1 1-1,0 0 1,-1-1 0,1 0-1,0 0 1,4-2-1,5-2 10,0 0 0,0-2-1,14-9 1,1-4 5,-1-2-1,-1 0 1,33-39 0,-42 44-13,-13 16 37,-4 7-27,-3 10 19,-2 4 47,1 1 0,1 0 0,1 0 0,-1 29 0,6 85 329,-1-116-335,1 0-1,1 0 1,1-1-1,0 1 1,2-1-1,8 21 1,-10-30-54,0-1 0,0-1 0,0 1 0,1-1 1,0 1-1,1-1 0,0-1 0,0 1 0,0-1 0,1 0 0,0-1 1,0 1-1,0-1 0,1-1 0,9 5 0,-14-7-10,0-1 0,0 1 0,0-1 0,0 1 0,0 0-1,-1 0 1,3 3 0,-5-5-10,1 0 0,-1 0 0,0 1 0,0-1 0,1 0 0,-1 0 0,0 1 0,0-1 1,0 0-1,0 1 0,1-1 0,-1 0 0,0 1 0,0-1 0,0 1 0,0-1 0,0 0 0,0 1 0,0-1 0,0 0 0,0 1 0,0-1 0,0 0 0,0 1 0,0 0 0,-1-1 2,0 1 0,1 0 1,-1-1-1,1 1 0,-1-1 0,0 1 0,1-1 0,-1 1 1,0-1-1,0 0 0,1 1 0,-1-1 0,0 0 0,0 0 1,1 1-1,-3-1 0,-15 2 69,-1 0-1,0-1 1,0-1-1,0-1 1,0 0-1,-33-8 1,37 6-76,14 3-2,-69-15-525,65 14 356,0 0-1,1-1 1,-1 0 0,1 0-1,0 0 1,-1 0-1,1-1 1,0 0-1,0 1 1,1-2-1,-1 1 1,-4-5-1,7 7 119,0-1 0,1 0-1,-1 0 1,0 1 0,1-1 0,-1 0 0,1 0-1,-1 0 1,1 1 0,0-1 0,0 0 0,0 0-1,0 0 1,0 0 0,0 0 0,0 0 0,1 1-1,-1-1 1,1 0 0,1-3 0,15-19-699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15595,'0'-3'332,"0"2"-266,0 0 1,-1 0-1,1 0 1,0 1 0,0-1-1,0 0 1,1 0-1,-1 0 1,0 0-1,0 1 1,0-1-1,1 0 1,-1 0-1,0 1 1,1-1-1,-1 0 1,0 0-1,1 1 1,-1-1-1,2-1 1,-1 4 46,-1-1 0,1 0 1,-1 0-1,1 1 0,-1-1 1,1 1-1,-1-1 1,0 0-1,0 1 0,0 1 1,1 72 1693,-1-53-1533,0-1 1,1 0-1,6 33 0,-7-52-270,1 1 0,0-1-1,-1 0 1,1 0 0,0 0 0,0 0-1,1 0 1,-1 0 0,0 0 0,1 0-1,-1-1 1,1 1 0,-1-1 0,1 1-1,0-1 1,0 1 0,0-1 0,0 0-1,0 0 1,0 0 0,0 0-1,0 0 1,0 0 0,0-1 0,5 2-1,3-1 11,1 0-1,0 0 0,0-1 0,14-2 0,-2 1-6,-11 0-9,-1 2 0,1 0 0,-1 0 0,0 1 0,22 6 0,-31-7 2,1 0 0,0 0 0,-1 0 1,1 1-1,-1-1 0,1 1 0,-1-1 0,0 1 1,0 0-1,0 0 0,0 0 0,4 4 1,-5-4 0,-1 0 0,1 0 0,0 0 0,-1 0 1,1 0-1,-1 0 0,1 0 0,-1-1 0,0 1 1,0 0-1,0 0 0,0 0 0,0 0 0,0 0 1,-1 0-1,1 0 0,-1 0 0,1 0 0,-1 0 0,-1 3 1,-2 3 44,-1 0 1,0 0 0,0-1-1,0 0 1,-1 0 0,0 0 0,0-1-1,-15 12 1,6-6 63,-1-1 1,-1-1-1,-21 10 0,30-16-141,0-1 1,0 0-1,0 0 0,-1-1 0,0 0 0,1 0 0,-1-1 1,-13 0-1,18-1-1,0 0 1,1-1 0,-1 1-1,0-1 1,1 0-1,-1 0 1,0 0-1,1 0 1,0 0 0,-1-1-1,1 0 1,0 0-1,0 0 1,-1 0-1,2 0 1,-1 0 0,0-1-1,0 1 1,1-1-1,-1 0 1,1 0-1,-3-6 1,-8-24-254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7:4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32 12739,'-28'-8'161,"-1"1"1,0 1 0,0 1 0,0 2 0,0 1-1,-1 1 1,1 2 0,-1 0 0,-39 9-1,60-8-104,0 1 0,0 0-1,0 0 1,1 1 0,-1 0 0,1 0-1,0 1 1,0 0 0,1 1-1,0 0 1,-8 7 0,5-2 30,1-1 1,1 1 0,0 1-1,0 0 1,1 0 0,-9 23-1,4-2 73,1 1 0,2 0 0,2 1 0,1 0 0,-1 40 0,4-23-8,2-1-1,2 0 0,11 65 0,-6-81-72,1 0-1,2 0 0,2 0 1,1-1-1,25 48 0,-29-66-67,2-1 0,0 0 0,0 0 0,1-1 0,1 0 0,0-1 0,1-1 0,1 0 0,0-1 0,20 13 0,-21-16-26,0-1-1,1 0 0,0-1 0,1-1 0,-1 0 1,1-1-1,0-1 0,0 0 0,0-1 0,0 0 1,0-1-1,24-2 0,-20-2-2,0 0 0,0 0 0,-1-2 0,1 0 0,-1-2 0,0 0 0,-1 0 1,1-2-1,-2 0 0,1-1 0,-1-1 0,-1-1 0,0 0 0,0 0 0,-2-2 0,1 0 0,11-16 0,0-4 33,-1-2-1,-1-1 1,-2-1 0,-2-1 0,-1 0-1,18-63 1,-24 62 42,-2 0-1,-1 0 1,-3-1 0,3-71-1,-8 91-25,-1 0 0,-2 1-1,0-1 1,-1 1 0,-1 0 0,-1 0-1,-1 0 1,0 1 0,-2 0 0,0 0-1,-14-23 1,17 35-13,0-1 0,-1 0 0,0 1 0,-1 0-1,0 1 1,0 0 0,0 0 0,0 0 0,-1 1 0,0 0 0,0 0-1,-12-4 1,8 5-40,0 0 1,-1 1-1,0 0 0,1 1 0,-1 0 0,0 1 1,0 1-1,-13 0 0,-13 5 316,1 1 1,0 2-1,0 2 1,-64 25 0,44-17-111,9-8 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16844,'20'0'1632,"4"0"-1200,7-3-192,3 2 880,10-4-680,2 0-184,3-5-584,-3-2-368,-2-4 624,-4-4-152,-2 2-112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14107,'-2'17'1624,"-3"9"-959,-2 13-161,-2 8 800,-2 9-456,1 3-40,3 1-96,0-3-135,5-5-209,2-9-144,10-22-256,3-11-232,7-20-577,2-7-159,-1-20 760,2-10-200,2-12-144</inkml:trace>
  <inkml:trace contextRef="#ctx0" brushRef="#br0" timeOffset="1">228 106 15715,'-4'42'1657,"-6"12"-969,-2 6-256,2 3 1024,0 1-488,5-4-375,0-6-217,5-6-576,3-8-400,4-10 535,0-6-135,-1-10-96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2 241 13675,'2'2'151,"-1"0"-1,0 0 1,0 0 0,0 0 0,0 0 0,-1 0-1,1 0 1,0 1 0,-1-1 0,0 0-1,1 0 1,-1 3 0,0-1 49,10 68 1308,1 121 0,-23 74-751,9-233-719,-1-23 12,1-18-13,-1-19-4,-1-260 81,5 155-87,-2-88 5,5 242-40,10 35 0,-11-51 10,0 0 0,1 0 0,0 0 0,0 0-1,1 0 1,-1-1 0,1 1 0,1-1 0,4 6 0,-7-11-2,-1 1 1,0-1 0,1 0 0,-1 0 0,1 0 0,-1 0 0,1 0 0,0 0 0,-1-1-1,1 1 1,0 0 0,0-1 0,-1 1 0,1-1 0,0 0 0,0 1 0,0-1 0,-1 0-1,1 0 1,2-1 0,0 1 3,-1-1-1,0 0 0,1 0 0,-1-1 1,0 1-1,0-1 0,1 1 0,-1-1 1,5-4-1,2-3 6,-1 0 1,0-1-1,0 0 1,12-18-1,-5 4 5,-1-1 0,-2-1-1,0 0 1,-1-1 0,-2 0-1,-1-1 1,7-35 0,-15 62-13,-1 0 1,0 0-1,1 0 1,-1 0-1,0 0 1,0 0-1,0 0 1,0 0-1,0 0 1,0 0-1,0 0 1,0 0 0,0 0-1,0 0 1,-1 0-1,1 0 1,0 0-1,-1-2 1,0 3 2,0 1 1,0-1-1,1 0 1,-1 1-1,0-1 1,1 1-1,-1-1 1,1 1 0,-1-1-1,0 1 1,1 0-1,-1-1 1,1 1-1,-1-1 1,1 1-1,0 0 1,-1 1-1,-23 44 132,13-13-75,1 0-1,2 1 0,2 0 0,0 1 1,3 0-1,1-1 0,1 1 1,2 0-1,7 46 0,0-41-483,21 66-1,-21-88 283,-2-12-82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14827,'-8'4'132,"1"1"0,0-1-1,0 1 1,1 1 0,0-1 0,0 1-1,0 0 1,0 1 0,1-1-1,0 1 1,1 0 0,-1 0 0,1 1-1,1-1 1,-5 13 0,3-6-49,0 0-1,1 0 1,1 0 0,0 0 0,1 0-1,1 1 1,0-1 0,2 18 0,-1-29-76,0-1 1,0 1 0,1 0 0,-1 0-1,1 0 1,0-1 0,0 1-1,0 0 1,0-1 0,0 1-1,0-1 1,1 1 0,0-1 0,-1 0-1,1 1 1,0-1 0,2 2-1,-2-3-4,-1-1 0,1 1 0,0 0 0,-1-1 0,1 1 0,0-1 0,-1 0 0,1 0 0,0 1 0,0-1 0,-1 0 0,1-1 0,0 1 0,0 0 0,-1 0 0,1-1 0,0 1 0,-1-1 0,1 1 0,0-1 0,-1 0 0,1 0 0,-1 0 0,1 0 0,-1 0 0,0 0 0,1 0 0,1-2 0,7-7 2,0 0 0,-1 0 0,0-1 1,-1 0-1,-1 0 0,1-1 0,-2 0 0,8-16 0,3-13 148,14-51-1,-25 67 136,-8 23-26,0 6 31,-1 2-139,0 0 1,1 0 0,0 0 0,-3 12-1,1 8 118,0 0-1,2 1 1,1-1-1,4 53 1,-2-75-259,-1-1 1,1 1-1,0-1 1,0 1 0,0-1-1,1 0 1,-1 0-1,1 1 1,3 4-1,-5-7-32,1 0 0,0 0 0,0 0 0,0-1 0,0 1 0,1 0 0,-1 0 0,0 0 0,0-1 0,0 1 0,1-1 0,-1 1 0,0-1 0,0 1 0,1-1 0,-1 0 0,0 0 0,1 1 0,-1-1 0,1 0 0,-1 0 0,0 0 0,1-1 0,-1 1 0,0 0 0,1 0 0,-1-1 0,2 0 0,3-1-114,-1-1 0,0 0 0,0 0 0,0 0 0,0-1 0,0 0 0,-1 1 0,1-2 0,6-7 0,33-48-413,-42 57 536,15-21-139,-2-2-1,25-51 1,-31 43 1272,-9 33-1097,0 0 0,0 1 0,0-1 0,0 1 0,0-1 0,0 1 0,0-1 1,0 1-1,0-1 0,0 1 0,0-1 0,0 1 0,0-1 0,0 0 0,-1 1 0,1 0 1,0-1-1,0 1 0,-1-1 0,1 1 0,0-1 0,-1 1 0,1-1 0,-1 1 0,0-1 1,-1 1-3,0 0 0,0 1 0,0-1 0,0 0 0,0 1 0,0-1 0,0 1 0,0 0 0,0 0 0,0 0 0,0 0 0,0 0 0,1 0 0,-1 0 0,0 1 0,1-1 0,-2 2 0,-16 13-21,1 1 0,-18 21 0,35-37 2,1 0 1,-1-1-1,1 1 0,0 0 0,-1-1 0,1 1 1,-1 0-1,1 0 0,0-1 0,-1 1 1,1 0-1,0 0 0,0 0 0,0-1 1,0 3-1,6 3 60,14-5 53,0-5-248,0-2 0,0 0 0,0-1 0,-1 0 0,23-14 1,-17 8-148,1 2-1,32-10 1,-50 19 229,0 0 0,1 1 1,-1-1-1,0 2 0,0-1 0,1 1 0,-1 0 0,0 1 0,0 0 0,1 0 0,13 5 0,-20-6 51,-1 1 1,1 0-1,0-1 0,0 1 1,-1 0-1,1 0 0,-1 0 1,1 0-1,0 0 0,-1 1 1,0-1-1,1 0 0,-1 1 1,0-1-1,0 1 0,0-1 1,0 1-1,0 0 1,0-1-1,0 1 0,0 0 1,-1 0-1,1-1 0,-1 1 1,1 0-1,-1 0 0,0 0 1,0 0-1,0 0 0,0 0 1,0-1-1,0 1 0,0 0 1,0 0-1,-1 2 0,-1 3 27,0-1 0,-1 1-1,1 0 1,-1-1-1,-1 1 1,1-1 0,-1 0-1,-6 8 1,-7 5 42,0-1 1,-1-1-1,0 0 1,-1-1-1,-1-2 1,-1 0-1,0 0 0,-40 17 1,56-29-121,1-1-1,-1 1 1,0-1 0,0 0-1,0-1 1,-7 1 0,10-1 18,1 0-1,0 0 1,0 0 0,0 0-1,0 0 1,0 0 0,0 0-1,0 0 1,0-1 0,-1 1-1,1-1 1,0 1 0,0-1-1,0 1 1,1-1 0,-1 1-1,0-1 1,0 0 0,0 1-1,0-1 1,0 0 0,1 0-1,-1 0 1,0 0 0,1 0-1,-1 1 1,1-1 0,-1 0-1,1 0 1,-1-1 0,1 1-1,0 0 1,-1 0 0,1 0-1,0 0 1,0-2 0,0-3-25,1 1 0,0-1 1,1 0-1,-1 1 1,1-1-1,0 1 1,0 0-1,1 0 0,0 0 1,-1 0-1,6-6 1,25-31-398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115 214 13499,'4'-3'187,"1"0"1,-1-1-1,0 1 1,0-1-1,-1 0 0,1 0 1,-1 0-1,0 0 1,0-1-1,0 1 0,0-1 1,-1 0-1,0 0 1,3-9-1,-4 13-152,-1 1 1,0-1-1,0 1 0,0-1 0,0 1 0,0-1 0,0 1 1,0-1-1,0 1 0,0-1 0,0 1 0,0-1 1,0 1-1,-1-1 0,1 1 0,0-1 0,0 1 1,0-1-1,-1 1 0,1-1 0,0 1 0,0 0 0,-1-1 1,1 1-1,0-1 0,-1 1 0,1 0 0,-1-1 1,0 1-5,0 0 1,0-1 0,0 1 0,0 0 0,0 0-1,0 0 1,0 0 0,0 0 0,0 1 0,1-1-1,-1 0 1,0 0 0,0 1 0,-1 0 0,-32 18 261,32-18-249,-11 9 117,0 0-1,0 0 0,-15 19 0,23-24-71,0 1 0,0 0 0,1 0 1,0 0-1,0 0 0,1 1 0,0-1 0,0 1 0,0 0 0,-1 8 0,4-14-72,-1 0 1,1 0-1,0 0 1,0 0 0,0 0-1,0 0 1,0 0 0,0 0-1,0 0 1,0 0 0,1 0-1,-1 0 1,0 0 0,1 0-1,-1 0 1,0 0-1,1 0 1,-1 0 0,1-1-1,0 1 1,-1 0 0,1 0-1,0 0 1,-1-1 0,1 1-1,0 0 1,0-1 0,0 1-1,-1-1 1,1 1-1,0-1 1,0 1 0,0-1-1,0 0 1,0 1 0,0-1-1,0 0 1,1 0 0,4 1 25,0 0 1,-1-1-1,1 1 1,0-2 0,10 0-1,25-6 11,59-19 1,-70 17 7,0 1 0,1 1 1,0 2-1,42-2 0,-76 6 87,1-1 1,-1 1-1,0-1 0,0 0 0,1 0 0,-1 0 1,1 0-1,0 0 0,0-1 0,0 1 0,-3-5 1,-27-39 558,27 37-710,1-1-1,0 0 1,0 0-1,1 0 1,1 0-1,-1 0 0,2 0 1,-1-1-1,2 1 1,-1-1-1,3-20 1,-2 30-56,0-1 1,0 1 0,0 0-1,1-1 1,-1 1 0,1-1-1,-1 1 1,1 0 0,-1 0-1,1-1 1,0 1 0,0 0-1,0 0 1,-1 0 0,1 0-1,0-1 1,0 1 0,1 1-1,-1-1 1,0 0 0,0 0-1,0 0 1,1 1 0,-1-1-1,0 0 1,0 1-1,1-1 1,-1 1 0,1 0-1,-1-1 1,0 1 0,3 0-1,2 0-145,0 1 1,0 0-1,0 0 0,-1 0 0,1 0 0,10 5 0,8 4-436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14299,'23'-7'1128,"3"-1"-992,3 3-96,4-1 264,1 0-160,0-1-56,-2-1-160,-2-1-152,-13-1 200,-5 3-40,-12 0 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14731,'7'-6'142,"0"1"0,1 0 0,-1 1-1,1 0 1,0 0 0,0 0 0,0 1 0,1 0 0,-1 1-1,1 0 1,-1 0 0,1 0 0,0 2 0,17-1 0,-16 1-101,1 1 0,-1 0 1,1 0-1,-1 1 0,0 1 0,0 0 1,0 0-1,0 1 0,0 0 1,0 0-1,-1 1 0,10 7 1,-15-9-38,-1 0 0,1 0 0,-1 0-1,0 0 1,1 1 0,-1-1 0,-1 1 0,1 0 0,-1-1 0,1 1 0,-1 1 0,0-1 0,0 0 0,-1 0 0,0 1 0,2 5 0,-3-6 2,0 0 0,0 0 0,0 0 0,0 0 0,-1 0 0,0 0 0,0 0 0,0 0 0,0 0 0,-1 0 0,1 0 0,-1 0 0,0-1 0,0 1 0,0-1 0,-1 0 0,1 1 0,-6 4 0,-78 70 420,-1 0 24,79-69-444,0 0 0,0 1 1,1 0-1,0 0 0,1 1 0,0 0 0,-5 13 1,10-20 102,0 0 0,0 0 0,0-1 0,1 1-1,0 0 1,0 6 0,5-19-66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12515,'1'0'36,"0"2"167,0 0 0,0 0 0,0 0 0,1 0 0,-1 0 0,1 0 0,-1-1 0,1 1 0,0-1 0,2 3 0,-3-4-162,-1 0 0,0 0 0,1 0 0,-1 0 0,0 0 0,1 0 0,-1 0 0,0 0 1,1 0-1,-1 0 0,1 0 0,-1-1 0,0 1 0,1 0 0,-1 0 0,0 0 1,1 0-1,-1 0 0,0-1 0,0 1 0,1 0 0,-1 0 0,0-1 0,1 1 0,-1 0 1,10-17 818,13-44 158,20-80 0,5-66-623,-35 146-248,-6 30-86,-4 12 41,-3 46-55,-10 98-74,2-39-182,4-1 0,10 131 0,-5-206 18,-1-9 161,-1 1 0,1-1-1,0 1 1,1 0 0,-1-1-1,0 1 1,0 0 0,1-1-1,-1 1 1,1-1 0,-1 1-1,1-1 1,0 1 0,-1-1-1,1 1 1,0-1 0,0 1-1,1 0 1,-1-1 23,-1-1 1,0 0-1,0 0 1,0 0-1,1 0 0,-1 0 1,0 0-1,0 0 1,0 0-1,1 0 1,-1 0-1,0 0 1,0 0-1,0 0 0,1 0 1,-1 0-1,0 0 1,0 0-1,0 0 1,1 0-1,-1 0 1,0 0-1,0 0 0,0 0 1,1 0-1,-1 0 1,0 0-1,0-1 1,0 1-1,0 0 0,1 0 1,-1 0-1,0 0 1,0 0-1,0-1 1,0 1-1,8-14-314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247 166 11362,'13'-14'597,"-1"-2"0,16-25 0,-24 34-287,0 0-1,-1-1 1,1 0 0,-1 1 0,-1-1-1,1 0 1,-1 0 0,1-14 0,-3 22-284,0 0-1,0-1 1,0 1 0,0-1 0,0 1 0,0-1 0,0 1-1,0-1 1,0 1 0,0 0 0,-1-1 0,1 1 0,0-1-1,0 1 1,0 0 0,0-1 0,-1 1 0,1-1-1,0 1 1,-1 0 0,1-1 0,0 1 0,-1 0 0,1-1-1,0 1 1,-1 0 0,1 0 0,0 0 0,-1-1 0,1 1-1,-1 0 1,1 0 0,0 0 0,-1 0 0,1 0 0,-1-1-1,1 1 1,-1 0 0,1 0 0,-1 0 0,1 0 0,0 0-1,-1 1 1,1-1 0,-1 0 0,1 0 0,-1 0 0,1 0-1,0 0 1,-1 1 0,1-1 0,-1 0 0,-26 13 581,-1 8-418,0 0-1,1 2 1,1 1-1,2 1 1,0 1-1,2 1 1,0 1-1,-18 34 1,30-47-125,2 0 0,-8 18 0,14-29-43,1 1 1,-1 0-1,1 0 1,0 0-1,0 0 0,0 1 1,1-1-1,-1 0 1,1 0-1,1 0 1,0 8-1,-1-11-13,1-1 0,-1 1 1,0-1-1,1 1 0,0 0 0,-1-1 1,1 1-1,0-1 0,0 1 0,-1-1 1,1 0-1,0 1 0,1-1 0,-1 0 1,0 0-1,0 0 0,0 1 0,1-1 1,-1-1-1,1 1 0,1 1 0,-1-1 0,1 0 1,-1-1-1,1 1 0,0-1 0,-1 0 0,1 0 0,-1 0 0,1 0 0,-1 0 0,1 0 0,0-1 0,3 0 1,3-2 0,1-1 0,-1 0 1,0 0-1,0-1 0,-1 0 1,11-7-1,7-9-92,0 0-1,-1-1 1,-2-2 0,0-1 0,-2 0-1,0-2 1,-2 0 0,27-52 0,-40 69-165,-11 24 69,-1 8 84,-5 22 201,2 0 1,-6 85-1,14-102 69,1 0 0,1 0 1,2 0-1,1 0 0,1 0 0,9 30 1,-9-43-96,-2-5 47,0 1 0,0-1 1,0 1-1,-1 0 0,1 19 0,-3-26-98,-1 0-1,1-1 1,0 1-1,-1-1 1,0 1-1,1-1 1,-1 1-1,0-1 1,0 1-1,0-1 1,-1 0 0,1 0-1,-1 1 1,1-1-1,-1 0 1,1 0-1,-1-1 1,0 1-1,0 0 1,0 0-1,0-1 1,0 1-1,-1-1 1,1 0 0,0 0-1,-1 0 1,1 0-1,-4 1 1,-10 2 16,0-1 0,0 0-1,0-1 1,0-1 0,-1 0 0,1-2 0,0 0 0,-1 0 0,1-1-1,0-2 1,0 1 0,0-2 0,-18-7 0,31 11-119,1 0 1,-1 0 0,1 0-1,0 0 1,0-1-1,-1 1 1,1-1 0,0 1-1,0-1 1,0 0-1,1 0 1,-1 0-1,0 0 1,-1-3 0,3 4 3,-1 0 0,1-1 1,0 1-1,0 0 0,0 0 1,0-1-1,0 1 0,0 0 1,0 0-1,0 0 0,1-1 1,-1 1-1,0 0 0,1 0 1,-1 0-1,1-1 0,-1 1 1,1 0-1,0 0 0,0 0 1,-1 0-1,1 0 0,0 0 1,0 0-1,0 1 0,0-1 1,0 0-1,0 0 1,0 1-1,1-2 0,10-5-246,-1 0 1,1 1-1,15-7 0,17-4-529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12123,'-16'24'678,"2"1"1,0 0-1,1 1 1,2 1-1,0 0 1,2 0-1,1 1 1,-6 39-1,7-27-205,1 0-1,2 1 1,1-1-1,3 1 1,8 76-1,-7-108-424,1 0 0,1 0-1,0 0 1,0 0-1,9 16 1,-11-23-43,0 0 0,1-1 1,-1 1-1,0 0 0,1 0 1,-1-1-1,1 1 0,0-1 1,0 1-1,-1-1 0,1 0 1,0 0-1,3 2 0,-3-3-5,-1 0 0,1 1 0,-1-1 1,1 0-1,-1 0 0,1 0 0,-1 0 0,1 0 0,-1-1 0,1 1 0,-1 0 0,0-1 0,1 1 0,-1-1 0,1 1 0,-1-1 0,0 0 1,1 0-1,-1 1 0,0-1 0,0 0 0,2-2 0,1-1 3,-1 0-1,1 0 1,-1-1 0,0 1 0,-1-1-1,1 0 1,-1 0 0,0 0 0,0 0-1,0 0 1,0 0 0,-1 0 0,0-1-1,0-8 1,1-2 1,-1-1-1,-1 0 0,-4-25 1,3 32 1,-1 0 0,0 1 0,-1-1 1,-6-15-1,8 23-12,0 0 0,0-1 0,-1 1 1,1 0-1,-1 0 0,0-1 0,1 1 0,-1 1 1,0-1-1,-3-2 0,4 3-5,0 1 0,0-1 0,0 1 0,0-1 0,0 1 0,0-1 0,-1 1 0,1 0 0,0 0 0,0-1 0,-1 1 0,1 0 0,0 0 0,0 0 0,-1 0 0,1 1 0,0-1 0,0 0 0,-1 0 0,1 1 0,0-1 0,-2 2 1,0-1-68,1 1 0,-1 0 0,1 0 0,-1 1 0,1-1 0,0 0 0,-1 1 0,1 0 1,1-1-1,-1 1 0,0 0 0,1 0 0,-1 0 0,-1 6 0,1-4-67,0 0 0,1 0-1,0 0 1,0 0 0,0 0 0,1 0-1,0 0 1,-1 1 0,2 4 0,5 4-281,4-9-61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7:4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4991 487 12011,'-13'-1'230,"1"-1"1,0-1 0,-1 0-1,1 0 1,1-2 0,-1 1-1,-14-9 1,-6-5 25,-33-27 0,45 30-246,-1 1 0,-1 0 1,0 2-1,-44-19 0,30 20 36,0 2 0,-48-5 0,-77-1 131,71 7-79,-156-18 98,-275-17-151,291 43-79,-285-15-10,39-56 55,-103-10 10,459 73-29,1 6 1,-128 13-1,159-1 3,1 4 1,0 4-1,-124 43 1,143-37 45,1 2-1,-94 53 1,139-66-18,0 0 0,1 2 0,1 1 0,0 0 0,1 2 0,1 0 0,0 1 0,2 1 0,0 0 0,-19 34 0,18-20-6,2 2 0,1 0 0,1 1-1,-7 42 1,-22 155-3,42-230-14,-39 287 42,24 2 119,16-256-142,1-1 0,3 1 1,0 0-1,3-1 0,1 0 0,24 63 1,-24-78-16,1-1 0,1 0 0,0 0 1,1-2-1,1 1 0,1-2 0,1 1 0,0-2 1,1 0-1,1-1 0,0-1 0,28 18 0,-4-10 9,0-2 0,2-1 0,0-3 1,0-1-1,73 14 0,235 22-12,-263-41 1,376 32-32,803-31 1,-136-41-91,-810 23-51,477-71-1,-744 67 170,-1-1-1,81-32 0,93-56 10,-204 89-4,-1-1 0,37-25 1,-52 32-4,-1 0 1,0-1 0,0 0-1,0 0 1,0-1-1,-1 0 1,0 0 0,-1 0-1,1 0 1,-1-1 0,5-14-1,-2-4 22,-1-1-1,-1 0 0,-1-1 1,-1 1-1,-2-1 0,0 1 1,-2-1-1,-2 1 0,-6-37 1,-12-28 117,-42-121 0,47 165-124,1 6-5,-2 0-1,-2 1 1,-1 1-1,-34-48 0,12 29-2,-95-102 0,112 136 4,-1 2 0,-1 0 0,-1 2 1,-1 1-1,-40-20 0,-164-66-301,118 57-702,65 28 738,-86-43-81,33 1-13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 14667,'-6'25'518,"-1"-1"0,0 0-1,-17 32 1,-6 21 328,20-44-493,1 0 1,-4 36 0,11-52-254,0 0 1,2 0 0,-1 0-1,2 0 1,1 0 0,3 18-1,-4-31-78,-1 0-1,2 0 1,-1 0-1,0-1 1,1 1-1,0 0 0,0-1 1,0 1-1,0-1 1,0 0-1,1 0 0,-1 0 1,1 0-1,0 0 1,0 0-1,6 4 0,-5-6-9,-1 1-1,0-1 0,1 1 1,-1-1-1,0 0 0,1-1 1,0 1-1,-1-1 0,1 1 1,-1-1-1,1 0 0,0 0 0,-1-1 1,1 1-1,-1-1 0,1 0 1,-1 0-1,7-2 0,-2-1-8,1-1 0,-1 0 1,-1 0-1,1 0 0,-1-1 0,0 0 0,0-1 0,0 1 0,-1-1 0,0 0 0,-1-1 1,1 0-1,-2 0 0,8-15 0,1-6 7,-1 0-1,16-62 1,-20 60 42,-1-1-1,-1 0 1,-2-1 0,-1 1-1,-3-55 1,0 84-42,0 0 1,-1 1-1,1-1 1,-1 0-1,1 1 1,-1-1-1,0 0 1,0 1-1,0-1 1,0 1-1,0-1 1,-1 1-1,1 0 1,-1 0-1,0-1 1,-2-1-1,2 3-17,1 0 0,-1 1 0,1-1 0,-1 1 0,1-1 0,-1 1-1,1 0 1,-1 0 0,1 0 0,-1 0 0,0 0 0,1 0 0,-1 0 0,1 0 0,-1 1 0,1-1 0,-1 0 0,1 1-1,-1 0 1,1-1 0,-1 1 0,1 0 0,0 0 0,-1-1 0,1 1 0,0 0 0,-3 3 0,-16 13-581,-26 27 1,-10 9 31,20-26 149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53 13699,'4'-12'728,"-3"7"-480,0 1 0,1-1 1,0 0-1,0 1 0,0-1 0,1 1 1,2-4-1,-4 8-128,0 1 1,-1 0 0,1 0-1,-1-1 1,1 1 0,-1 0-1,0 0 1,1 0 0,-1 0-1,0 0 1,1-1 0,-1 1-1,0 0 1,0 0 0,0 0-1,0 2 1,0 27 310,-2 1-1,-1-1 1,-12 54 0,10-56-318,-118 423 511,115-425-618,4-13 8,6-10-6,13-15-2,-6 4-8,39-36-916,2 3-1,2 2 1,2 2-1,95-49 0,-146 84 662,1 1 0,-1-1 0,0 0-1,0 1 1,0-2 0,0 1 0,0 0-1,0 0 1,4-6 0,-6 7-26,0-1 0,-1 0 0,1 0 1,0 0-1,-1 0 0,1 0 0,-1 0 0,0 0 1,1 0-1,-1 0 0,0 0 0,0-1 0,-1 1 1,1 0-1,0 0 0,-1 0 0,0-2 1,-6-28 2166,7 32-1821,0 0 1,-1 0-1,1 0 1,0 0-1,-1 0 1,1 0-1,-1 1 1,1-1-1,0 0 1,-1 0-1,1 0 0,0 0 1,-1 1-1,1-1 1,0 0-1,0 0 1,-1 0-1,1 1 1,0-1-1,0 0 1,-1 1-1,1-1 0,0 1 1,-5 8 432,1 0 0,1 1 0,-1 0-1,2 0 1,-1 0 0,1 0 0,0 15 0,-2-1-9,0-1-106,1-1 1,2 1-1,0 0 0,4 41 0,-3-63-367,0 0 0,0 0 0,0 0 1,0 0-1,0 0 0,0 0 0,0 0 0,1 0 0,-1 0 0,0 0 0,1 0 1,-1 0-1,1-1 0,-1 1 0,1 0 0,0 0 0,-1 0 0,1 0 1,0-1-1,1 2 0,-1-2-6,-1 0 1,1 0-1,0 0 1,-1 0-1,1 0 1,-1 0-1,1 0 1,0 0-1,-1-1 1,1 1-1,0 0 1,-1 0-1,1-1 1,-1 1-1,1 0 1,-1-1-1,1 1 1,-1-1-1,1 1 1,-1 0-1,1-1 1,-1 1-1,1-2 1,3-3 14,0 0-1,0-1 1,-1 0 0,0 0 0,3-7-1,12-35 11,-3-1-1,-2-1 1,-2-1 0,5-68-1,-15 99-18,-1 20-14,0 0 1,0 0-1,0 0 0,0 0 0,0 0 1,0 0-1,0 0 0,0 0 0,0 0 0,0 0 1,0 1-1,0-1 0,0 0 0,0 0 1,0 0-1,0 0 0,0 0 0,-1 0 0,1 0 1,0 0-1,0 0 0,0 0 0,0 0 0,0 0 1,0 1-1,0-1 0,0 0 0,0 0 1,0 0-1,0 0 0,0 0 0,0 0 0,0 0 1,-1 0-1,1 0 0,0 0 0,0 0 0,0 0 1,0 0-1,0 0 0,0 0 0,0 0 1,0 0-1,0 0 0,0 0 0,-1 0 0,1 0 1,0 0-1,0 0 0,0 0 0,0 0 0,0 0 1,0 0-1,0 0 0,0 0 0,0 0 1,0 0-1,0 0 0,-1 0 0,1-1 0,-9 36 8,2 2-25,3 0 0,0 0 0,3 1 1,3 47-1,-2-82-42,1 1 0,-1-1 1,1 0-1,0 1 0,0-1 1,0 0-1,0 1 0,3 2 1,-4-5 48,0-1 0,1 1 0,-1-1 0,1 1 0,-1-1 0,0 1 0,1-1 0,-1 0 0,1 1 0,0-1 0,-1 0 0,1 1 0,-1-1 0,1 0 0,-1 0 1,1 0-1,0 1 0,-1-1 0,1 0 0,-1 0 0,1 0 0,0 0 0,-1 0 0,1 0 0,-1 0 0,1 0 0,0-1 0,-1 1 0,1 0 0,-1 0 0,1 0 0,0-1 0,-1 1 1,1 0-1,-1 0 0,1-1 0,-1 1 0,1-1 0,-1 1 0,1 0 0,-1-1 0,0 1 0,1-1 0,-1 1 0,1-2 0,18-23-172,2-13-57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15211,'-16'19'723,"1"0"0,-19 34 0,29-45-639,1 1 1,0-1 0,0 1-1,1 0 1,0 0 0,1 1-1,0-1 1,0 1 0,0 12 0,2-21-81,0 1 0,1-1 0,-1 0 1,0 0-1,1 0 0,-1-1 1,1 1-1,-1 0 0,1 0 1,0 0-1,-1 0 0,1 0 1,0 0-1,-1-1 0,1 1 1,0 0-1,0-1 0,0 1 0,0-1 1,0 1-1,-1-1 0,1 1 1,0-1-1,0 1 0,0-1 1,0 0-1,0 0 0,1 1 1,-1-1-1,0 0 0,0 0 1,2 0-1,44 0-64,-33-1 34,1 0 5,18 1-80,44 3 1,-68-2 92,0 1-1,0-1 1,0 1 0,-1 1 0,1 0-1,-1 0 1,0 0 0,1 1 0,14 10 0,-21-13 25,-1 1 0,1-1 0,0 1 0,0-1 0,-1 1 0,1 0 1,-1 0-1,1 0 0,-1 0 0,0 0 0,0 0 0,0 0 0,0 0 1,0 0-1,0 0 0,-1 0 0,1 1 0,-1-1 0,1 3 0,-1-1 13,0-1 0,-1 0 0,1 0 0,-1 0 0,0 0 0,0 1 0,0-1 0,0 0 0,-1-1 0,1 1 0,-1 0 0,-2 3 0,-4 4 63,0-1 0,0 0 0,-1-1 0,0 0 1,-1 0-1,-11 7 0,7-7-3,-1 1-1,1-2 1,-1 1 0,-21 5 0,30-11-169,1 0-1,-1-1 1,1 0 0,-1 0-1,0 0 1,1-1 0,-1 0 0,0 0-1,0 0 1,1-1 0,-1 1-1,0-1 1,1-1 0,-1 1 0,1-1-1,-6-2 1,9 2-22,-1 1-1,1-1 1,0 0 0,-1 0-1,1 0 1,0 0 0,0 0 0,1 0-1,-1 0 1,0-1 0,1 1-1,-1-1 1,1 1 0,0-1-1,0 1 1,-1-4 0,0-1-6,1 0 0,-1 1 0,2-1 1,-1 0-1,1 0 0,0-6 0,6-31-644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147 350 11715,'6'-3'346,"-1"-1"1,1 0 0,-1 0 0,0 0 0,-1-1 0,1 0 0,-1 1 0,0-2 0,0 1 0,0 0 0,-1-1 0,0 0 0,0 0 0,0 0 0,-1 0 0,0 0 0,0-1 0,2-12 0,-4 18-328,0 1 0,0-1 0,0 0 0,1 1 0,-1-1 0,0 0-1,0 1 1,0-1 0,-1 0 0,1 1 0,0-1 0,0 0 0,0 1 0,0-1 0,-1 1 0,1-1 0,0 0 0,-1 1 0,1-1 0,0 1 0,-1-1 0,1 1 0,-1-1 0,1 1 0,-1-1 0,1 1 0,-1-1 0,1 1 0,-1-1 0,1 1 0,-1 0 0,-1-1 0,1 1-7,-1 0-1,0 0 1,0 0-1,1 0 1,-1 0-1,0 1 1,1-1-1,-1 1 0,0-1 1,1 1-1,-1-1 1,-2 2-1,-5 3-16,0 1-1,0-1 1,-9 9-1,-3 4 21,0 2 1,-23 28-1,37-41 3,1 1 0,0 0 0,1 0 1,0 0-1,0 1 0,1-1 0,0 1 0,1 0 0,0 1 0,-3 12 0,6-20-12,-1-1-1,1 1 1,0-1-1,0 0 0,-1 1 1,1-1-1,0 1 1,1-1-1,-1 1 0,0-1 1,0 1-1,0-1 1,1 1-1,-1-1 0,1 1 1,-1-1-1,1 0 1,0 1-1,0-1 0,-1 0 1,1 0-1,0 1 1,0-1-1,0 0 0,0 0 1,0 0-1,0 0 1,1 0-1,-1 0 0,0-1 1,1 1-1,-1 0 0,0-1 1,1 1-1,-1 0 1,0-1-1,1 0 0,-1 1 1,1-1-1,-1 0 1,1 0-1,-1 0 0,1 0 1,-1 0-1,1 0 1,-1 0-1,3-1 0,7-1 16,1 0-1,-1-1 1,0 0-1,-1-1 0,12-5 1,64-36 19,-60 31-33,0 0 0,1 1 0,31-9 0,-53 21 1,0 0 1,0 0-1,0 0 1,0 1-1,0 0 1,0 0-1,0 0 1,9 2-1,-13-2 14,0 0-1,0 0 0,0 1 0,0-1 0,0 0 0,1 1 1,-1-1-1,0 1 0,0-1 0,0 1 0,0 0 1,0-1-1,-1 1 0,1 0 0,0 0 0,0 0 0,0-1 1,-1 1-1,1 0 0,0 0 0,-1 0 0,1 0 0,-1 0 1,1 0-1,-1 0 0,1 1 0,-1-1 0,0 0 0,1 0 1,-1 0-1,0 0 0,0 0 0,0 1 0,0-1 1,0 0-1,0 0 0,0 0 0,-1 0 0,1 1 0,0-1 1,-1 0-1,1 0 0,-1 1 0,1-1 14,-1 0-1,1-1 1,0 1 0,0 0-1,-1 0 1,1-1 0,0 1-1,-1 0 1,1-1 0,-1 1-1,1-1 1,-1 1 0,1 0-1,-1-1 1,1 1 0,-1-1-1,0 1 1,0-1-14,1 0-1,0 0 0,-1 0 1,1 0-1,0 0 1,-1 0-1,1 0 1,0 0-1,-1 0 1,1 0-1,0-1 1,0 1-1,-1 0 0,1 0 1,0 0-1,0 0 1,-1-1-1,1 1 1,0 0-1,0 0 1,-1-1-1,1 1 1,0 0-1,0 0 0,0-1 1,-1 1-1,1 0 1,-9-27 570,4-22-442,2 0 0,4-74 0,0 97-134,0 13-32,-2 6-25,1 0 0,1-1 0,-1 1 0,1 0 0,0 0 0,1 0 0,0 0 0,0 1 0,6-14-1,-8 19 6,1 0 0,0-1 0,0 1 0,0 0 0,0 0-1,1 0 1,-1 0 0,0 0 0,0 0 0,1 1-1,-1-1 1,0 0 0,1 1 0,-1-1 0,0 1-1,1-1 1,-1 1 0,1-1 0,1 1 0,33 1-853,-18 1 504,2-1 163,0-1 0,0-1-1,27-5 1,16-9-340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6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1 681 14099,'59'-30'1267,"2"3"0,68-19-1,130-27 64,-11 4-747,-87 13-499,-2-6 0,-3-7-1,229-139 1,-334 177-323,-32 22-209,-19 9 438,0 0 0,0 0 0,-1 0 0,1 0 0,0 0-1,0 0 1,0 0 0,0 0 0,0 0 0,0 0 0,0 1-1,0-1 1,0 0 0,0 0 0,0 0 0,0 0 0,0 0-1,0 0 1,0 0 0,0 0 0,0 0 0,0 0 0,0 0-1,0 0 1,0 0 0,0 1 0,0-1 0,0 0-1,0 0 1,0 0 0,0 0 0,0 0 0,0 0 0,0 0-1,0 0 1,0 0 0,0 0 0,0 0 0,0 0 0,0 0-1,0 0 1,0 0 0,0 1 0,1-1 0,-1 0 0,0 0-1,0 0 1,0 0 0,0 0 0,0 0 0,0 0-1,-24 18-344,-17 4 75,-9-1-76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7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9786,'13'-2'364,"0"0"0,0 0 0,-1-1-1,1-1 1,22-10 0,-25 11-337,49-24 163,-46 20-23,1 0 0,0 1 1,1 0-1,-1 2 0,1 0 0,23-4 0,2 6 229,1 2-1,43 6 1,47 0-86,133-32-201,-168 14-189,119-1 0,-137 17 33,-1 4 0,109 25-1,100 7 74,4-21 11,-129-9-29,152 18-16,215 9-7,136-20 37,-96 3-27,148 13-33,-548-16-361,281-7 1,253-56 367,-601 42 111,113 10 0,9 1 16,-61-11-89,295-44 1,-420 41-9,0-1 0,-1-2-1,0-1 1,64-30 0,-18 5 7,2 0-36,-55 23 26,1 0 0,1 2-1,41-9 1,-34 10 0,58-23 0,-82 28 6,0 0 0,0 1 0,1 0 0,-1 1 0,23-1 0,78 1 19,-52 3-14,359-16 97,-3-33 380,-366 38-343,1 3 0,0 2 0,88 2 0,-134 4-143,-21-1-20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0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12219,'148'-32'1139,"-83"15"-1092,114-15 0,-133 28 8,0 2-1,0 2 1,66 8 0,93 24 153,131 13-37,160-34-137,-152-7-43,-2 22 68,-160-1 53,388 33 197,32-57-320,-33-1-134,-300 9 131,565-1-16,-735-13 31,314-10 13,1 29 0,-338-5-9,68 3 11,-122-11 23,1-1-1,-1-2 0,0 0 0,29-7 0,-50 8-41,0 1 0,0 0 0,0 0-1,0 0 1,0 0 0,-1 0 0,1 0-1,0 0 1,0 0 0,0 0 0,0 1-1,-1-1 1,1 0 0,0 0 0,0 1-1,-1-1 1,1 1 0,0-1 0,0 0-1,-1 1 1,1 0 0,0-1 0,-1 1-1,1-1 1,-1 1 0,1 0 0,-1-1-1,1 1 1,-1 0 0,1-1 0,-1 1-1,1 0 1,-1 0 0,0 0-1,0-1 1,1 1 0,-1 0 0,0 0-1,0 0 1,0 0 0,0-1 0,0 3-1,-3 2-33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3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51 252 13595,'0'-2'45,"0"1"0,-1 0 0,1-1 0,0 1 0,-1 0 0,1-1 0,-1 1 0,0 0 0,1 0 0,-1 0 0,0 0-1,0 0 1,0 0 0,0 0 0,0 0 0,0 0 0,-1-1 0,1 2-34,1 0-1,-1 0 1,1 0-1,-1 0 0,1 0 1,-1 0-1,1 0 1,-1 0-1,0 0 1,1 1-1,-1-1 0,1 0 1,-1 0-1,1 1 1,0-1-1,-1 0 1,1 0-1,-1 1 0,1-1 1,-1 1-1,1-1 1,0 0-1,-1 1 1,1-1-1,0 1 1,-1-1-1,1 2 0,-3 3 44,0 1-1,0-1 1,1 1 0,0 0-1,0 0 1,-1 8-1,0 5 138,1 1 0,0 0 0,3 31 0,-1-44-120,1 1 0,0 0 1,0 0-1,1 0 0,0-1 0,0 1 0,1-1 0,0 0 0,0 1 1,1-1-1,8 11 0,-10-15-43,1-1 1,0 1-1,0-1 0,0 0 1,0 0-1,0 0 0,0 0 1,0 0-1,1-1 0,-1 0 1,1 1-1,-1-1 0,1-1 1,0 1-1,-1 0 0,1-1 1,0 0-1,-1 0 0,1 0 1,0 0-1,-1 0 0,1-1 1,0 0-1,-1 0 0,1 0 1,6-2-1,4-3 36,-1 0 0,1-1-1,-1 0 1,0-1 0,14-11 0,-8 4 19,0-1-1,17-20 1,-27 27-34,-1-1 1,-1 0 0,1 0 0,-2-1 0,11-22 0,-14 21 75,-8 16 32,-11 19 6,13-16-138,1 1 0,-1 0 0,1 1 1,1-1-1,-1 0 0,2 0 0,-1 1 0,1-1 0,0 1 0,2 13 0,-1-19-21,-1 1 0,1-1 0,0 0 0,0 0 0,0 1 0,1-1 0,-1 0 0,1 0 0,0 0 0,-1 0 0,1-1 0,1 1 0,-1 0 0,0-1 0,1 0 0,-1 1 0,1-1 0,-1 0 0,1 0 0,0 0 0,0-1 0,0 1 0,0-1 0,0 0 0,1 1 0,-1-1 0,0-1 0,6 2 0,-2-1-26,-1-1-1,0 0 0,0 0 0,0 0 1,0 0-1,0-1 0,1 0 0,-1-1 1,-1 1-1,1-1 0,0-1 0,0 1 1,6-4-1,-4 1-88,-1 0 0,0 0 0,0-1 0,-1 0 0,1 0 0,-1-1 0,-1 1 0,8-12 0,-3 2-155,-1 0-1,-1-1 1,0 0-1,-2-1 1,0 1-1,-1-1 1,0 0-1,2-23 1,-4 6 5,-2 1 1,-1-1-1,-2 1 1,-9-53-1,6 71 518,0 24 199,-2 30 148,7-37-606,-7 55 532,2 0 0,2 0 0,7 83 0,-3-135-504,-1 0-1,1 0 0,0 0 1,0 0-1,0 0 0,1 0 0,-1 0 1,4 5-1,-4-8-17,0 1 0,0-1 0,0 0 1,0 0-1,1 1 0,-1-1 0,0 0 0,1 0 0,-1 0 0,1 0 1,-1 0-1,1-1 0,-1 1 0,1 0 0,0-1 0,-1 1 0,1-1 1,0 0-1,0 1 0,-1-1 0,1 0 0,3 0 0,10-2 16,0-1-1,0 0 1,0-1 0,-1-1-1,0 0 1,23-12 0,10-3 9,-42 18-26,18-7 10,29-7 0,-47 15-9,0 0 1,-1 0 0,1 0 0,0 1 0,0-1-1,-1 1 1,1 0 0,0 1 0,0-1 0,0 1 0,-1 0-1,1 0 1,6 3 0,-10-3 5,0 0 0,0-1 1,0 1-1,0 0 0,0 0 0,0 0 1,0 1-1,0-1 0,0 0 0,-1 0 0,1 0 1,0 1-1,-1-1 0,1 0 0,-1 1 1,0-1-1,1 0 0,-1 1 0,0-1 1,0 0-1,0 1 0,0-1 0,0 1 0,0-1 1,0 0-1,0 1 0,-1-1 0,1 0 1,-1 1-1,1-1 0,-1 0 0,1 0 1,-1 1-1,-1 1 0,-1 4 103,-1 0 0,0 0 1,-1 0-1,-7 9 0,5-8 44,-1 0 0,1-1 0,-2 0-1,1 0 1,-1-1 0,-13 8 0,16-11-90,1 0 0,0-1 0,-1 1 0,1-1 0,-1-1 1,0 1-1,0-1 0,0 0 0,1 0 0,-1-1 0,0 1 1,0-1-1,-8-1 0,12 0-141,1 1 0,-1-1 0,1 1 0,-1-1 1,1 1-1,-1-1 0,1 0 0,-1 0 0,1 1 0,0-1 0,-1 0 0,1 0 1,0-1-1,0 1 0,0 0 0,-1 0 0,1 0 0,1-1 0,-1 1 0,0-1 1,0 1-1,0-1 0,1 1 0,-1-1 0,1 1 0,-1-1 0,1 1 0,0-1 1,-1 0-1,1 1 0,0-1 0,0 1 0,0-1 0,0 0 0,1 1 0,-1-1 1,0 0-1,1 1 0,-1-1 0,1 1 0,-1-1 0,1 1 0,0-1 0,0 1 0,0 0 1,0-1-1,0 1 0,0 0 0,0 0 0,0-1 0,0 1 0,0 0 0,1 0 1,-1 0-1,0 0 0,1 1 0,-1-1 0,1 0 0,-1 1 0,1-1 0,-1 0 1,4 0-1,5 1-116,0 0 0,0 0 0,-1 1 0,1 0 1,0 0-1,0 1 0,-1 1 0,12 3 0,27 6 92,-31-9 95,0-1 0,0-1 0,0-1 0,0-1-1,0 0 1,0-1 0,33-8 0,-41 8 106,-1-1 0,1 0 0,-1 0 0,0-1 0,0 0 0,-1-1 0,1 1 0,-1-1 0,0-1 0,0 1 0,-1-1-1,0 0 1,0-1 0,0 0 0,0 0 0,-1 0 0,4-9 0,-5 7 965,-8 14-376,-7 13-166,9-12-462,-1 0 0,2-1 0,-1 1 0,1 0-1,0 0 1,-1 12 0,2-16-64,0 0 0,0-1-1,0 1 1,0 0-1,1 0 1,-1-1 0,1 1-1,-1 0 1,1-1 0,-1 1-1,1-1 1,0 1 0,0-1-1,0 1 1,0-1 0,0 1-1,0-1 1,0 0 0,0 1-1,1-1 1,-1 0-1,0 0 1,1 0 0,-1 0-1,1 0 1,-1-1 0,4 2-1,24 6 18,1-1 1,0-1-1,0-2 0,49 1 0,-4 0 63,-60-3-7,-11-1-32,0 0 0,-1 0 0,1-1 0,0 0 0,0 1 0,0-1 0,-1 0 0,1-1 0,0 1 0,0-1 0,-1 0 0,7-2 1,-9 3-32,-1 0 1,0-1 0,1 1 0,-1 0 0,0-1 0,0 1 0,1-1 0,-1 1 0,0-1 0,0 1 0,1-1 0,-1 1 0,0-1 0,0 1 0,0-1 0,0 1-1,0 0 1,0-1 0,0 1 0,0-1 0,0 1 0,0-1 0,0 1 0,0-1 0,0 1 0,-1-1 0,1 1 0,0-1 0,0 1 0,0-1 0,-1 1 0,1-1 0,-1 0-1,-13-17 273,10 13-191,-26-34 169,1-1-1,-26-51 0,42 68-322,2-1 1,0 0-1,2-1 0,1 0 1,-9-45-1,15 36-321,2 33 335,0 0-1,0 0 1,0 0-1,0 0 1,0 1 0,0-1-1,0 0 1,0 0-1,1 0 1,-1 1 0,0-1-1,0 0 1,1 0-1,-1 0 1,0 1 0,1-1-1,-1 0 1,1 1-1,-1-1 1,1 0 0,-1 1-1,1-1 1,0 1-1,-1-1 1,1 1 0,0-1-1,-1 1 1,1-1-1,0 1 1,0 0 0,-1-1-1,2 1 1,-1 0 26,-1 0-1,0 0 1,1 0 0,-1 0 0,1 0-1,-1 0 1,1 0 0,-1 0 0,0 0-1,1 0 1,-1 0 0,0 0 0,1 0 0,-1 1-1,1-1 1,-1 0 0,0 0 0,1 1-1,-1-1 1,0 0 0,0 0 0,1 1 0,-1-1-1,0 0 1,0 1 0,1-1 0,-1 0-1,0 1 1,0-1 0,0 0 0,1 1 0,-1-1-1,0 1 1,0-1 0,0 0 0,0 1-1,0-1 1,0 1 0,0-1 0,0 0-1,0 1 1,-2 8-498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 12819,'-12'-11'1016,"6"-1"-888,15 2-8,11 0 208,19 5-104,10-1-40,17 3-112,5 2 528,8 3-488,1 6 56,1 0-24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13763,'-27'9'306,"1"2"-1,1 1 1,-1 1-1,2 0 1,-28 23 0,41-29-179,1 2 1,0-1 0,1 1 0,0 1-1,0 0 1,1 0 0,0 0 0,1 1-1,0 0 1,1 1 0,0 0 0,1-1-1,-5 19 1,9-27-80,0 0 0,0 1 0,0-1 1,1 0-1,0 1 0,0-1 0,-1 0 0,2 1 0,-1-1 0,0 0 0,1 1 0,0-1 1,-1 0-1,1 0 0,1 1 0,-1-1 0,0 0 0,4 5 0,-3-6-25,0 0 0,0-1 0,0 1 0,0 0 0,0-1 0,1 0 0,-1 0 0,0 1 0,1-1 0,-1-1 0,1 1 0,0 0 0,-1-1 0,1 1 0,-1-1 0,1 0 0,0 1 0,-1-1 0,1-1 0,-1 1 0,1 0-1,0-1 1,-1 1 0,5-2 0,12-4 4,-1 0 0,-1-2 0,0 0 0,0 0-1,0-2 1,26-19 0,89-82 36,-121 102-54,64-58 43,-62 60-36,-12 7-15,-1 0 0,0 1 0,0-1 0,1 0 0,-1 0 0,0 0 0,0 0 0,0 0 0,1 0 0,-1 0 0,0 1 0,0-1 0,0 0 0,0 0 0,0 0 0,1 1 0,-1-1 1,0 0-1,0 0 0,0 0 0,0 1 0,0-1 0,0 0 0,0 0 0,0 1 0,0-1 0,0 0 0,0 0 0,0 0 0,0 1 0,0-1 0,0 0 0,0 1 0,-7 30 97,3-20-67,1 2 10,-13 40 175,-8 62 1,21-100-172,1 0 0,1 0 1,1 0-1,0 1 1,1-1-1,0 0 0,1 0 1,1 0-1,6 17 0,-7-25-30,1-1-1,0 0 0,0 0 0,1 0 0,0 0 0,0 0 1,0-1-1,1 0 0,0 0 0,0 0 0,0-1 1,0 1-1,1-1 0,0 0 0,8 4 0,7 1 5,-1-1-1,2 0 0,29 6 0,25 9 24,-75-23-41,0 0 0,0 1 0,0-1 0,0 0 0,0 1 0,0-1 0,0 1 0,0-1 0,0 1 0,-1-1 1,1 1-1,0 0 0,0 0 0,0-1 0,-1 1 0,1 0 0,0 0 0,-1 0 0,1 0 0,-1-1 0,1 1 0,-1 0 0,0 0 0,1 0 0,-1 0 1,0 0-1,1 2 0,-2-1 3,1-1 0,0 1 0,-1 0 0,0-1 0,1 1 0,-1-1 0,0 1 0,0-1 0,0 1 0,0-1 0,0 1 0,0-1 0,0 0 0,-3 3 0,-3 2 42,-1 0-1,-1 0 1,1 0 0,-15 6-1,-1-3 118,0 0 0,0-2-1,0-1 1,-1-1-1,0-1 1,0-2-1,-49 0 1,4-5 175,-107-19 0,173 19-736,9 1 117,56-5-1386,40-6 252,-38-2 855,5-2-108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86 10106,'-9'-4'208,"0"1"0,-1 1 0,1-1-1,0 1 1,-1 1 0,1 0 0,-1 0 0,0 1-1,-13 1 1,-11 2 359,-43 12 0,37-7-291,35-7-246,-55 10 479,-81 26 0,122-31-452,0 2 0,1 0 0,0 1 0,0 1 0,1 1 0,0 0 0,1 1 0,-19 18 0,16-11-3,0 2 0,2 0-1,0 1 1,2 0 0,-23 44 0,30-50-21,1 1 1,0 0 0,1 1 0,1 0 0,1 0 0,1 0 0,0 0 0,1 0 0,1 30 0,3-18-23,2 0 0,1-1 0,2 1 0,0-1 1,2-1-1,1 1 0,2-2 0,0 1 0,2-2 1,1 1-1,21 28 0,-11-24-15,0 0 1,2-2-1,1-1 1,1-1-1,2-1 1,0-2-1,2-1 1,36 19-1,-12-13-31,1-3 1,1-2-1,2-3 0,104 23 0,259 21-108,-162-29 100,-13-8-68,-220-27 82,0-1 0,-1-2 0,1-1 0,-1-1 0,0-2 0,47-15 0,-32 4-10,0-3 1,-2-1-1,49-33 1,110-90 11,-167 119 38,-12 9-4,158-125 92,-138 105-29,-1-1-1,40-52 1,-37 35 71,65-107 0,-95 139-108,-1-1 0,-1 0 0,-1-1 0,-2-1 1,0 1-1,-1-1 0,-2 0 0,4-29 0,-9 44-8,0 1 0,0-1-1,0 0 1,-2 0 0,1 0 0,-1 1-1,0-1 1,-1 1 0,0-1 0,-1 1 0,0 0-1,-7-11 1,4 9 20,0 1 0,-1 0 0,-1 0 0,0 1 0,0 0 0,0 1 0,-1 0 0,-17-11 0,-3 3 57,0 2 1,0 0-1,-2 2 1,0 1-1,0 2 1,-44-7-1,-510-60 131,459 64-631,-172-12-445,223 23 552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93 104 15155,'8'-10'396,"22"-32"788,-28 39-1098,0 0 1,0 0-1,-1-1 1,1 1-1,-1-1 1,0 1-1,0-1 1,0 1-1,0-1 1,0-6-1,-1 9-63,0 1-1,0 0 0,0-1 0,0 1 0,0 0 0,0 0 0,-1-1 0,1 1 0,0 0 0,0 0 0,0-1 0,0 1 1,0 0-1,0 0 0,0-1 0,0 1 0,-1 0 0,1 0 0,0 0 0,0-1 0,0 1 0,-1 0 0,1 0 0,0 0 1,0 0-1,0-1 0,-1 1 0,1 0 0,0 0 0,0 0 0,-1 0 0,1 0 0,0 0 0,0 0 0,-1 0 1,1 0-1,0 0 0,0 0 0,-1 0 0,1 0 0,0 0 0,0 0 0,-1 0 0,1 0 0,0 0 0,0 0 0,-1 0 1,1 0-1,-14 8 546,4 2-406,0 0 0,1 0 0,0 1 0,1 0 0,0 0 0,1 1 0,-7 13 0,5-6-76,1 0-1,1 0 1,0 1-1,-4 25 1,9-36-54,1 1 0,-1-1 0,2 1 0,0 0 0,0-1 0,1 1 0,0 0 0,4 16 0,-3-20-18,-1-1 1,1 0-1,1 1 1,-1-1-1,1-1 1,0 1-1,0 0 1,1-1-1,-1 1 1,1-1-1,0 0 1,0 0-1,0 0 1,1-1-1,-1 0 1,8 5-1,-3-4-3,1 0 0,-1 0 0,0-1-1,1-1 1,0 1 0,0-1 0,0-1-1,0 0 1,0 0 0,0-1 0,0 0-1,0-1 1,0 0 0,0-1 0,0 0 0,-1 0-1,1-1 1,11-5 0,-14 5 0,-1 0 1,1 0 0,-1-1-1,0 1 1,0-1 0,-1-1-1,1 1 1,-1-1 0,0 0-1,0 0 1,0 0-1,-1-1 1,0 0 0,0 0-1,0 0 1,-1 0 0,0 0-1,0-1 1,-1 0 0,1 1-1,-1-1 1,-1 0-1,1 0 1,-1 0 0,-1 0-1,1-10 1,-2 7 5,0 0 0,-1 0-1,0 0 1,-1 0 0,0 1 0,-1-1 0,0 1-1,0-1 1,0 1 0,-2 1 0,1-1-1,-1 1 1,-12-14 0,14 17-19,-1 0 0,0 0 0,0 1 0,0-1 0,-1 1 0,1 0-1,-1 1 1,0-1 0,0 1 0,0 1 0,-1-1 0,1 1 0,-1 0 0,1 0 0,-1 1 0,0-1 0,1 2 0,-1-1 0,0 1 0,0 0-1,-7 1 1,13-1-21,-1 0-1,1 0 1,0 0-1,-1 1 1,1-1-1,-1 1 0,1-1 1,0 1-1,-1-1 1,1 1-1,0 0 1,0-1-1,-1 1 1,1 0-1,0 0 0,0 0 1,0 0-1,0 0 1,0 0-1,0 0 1,0 0-1,1 1 0,-1-1 1,0 0-1,0 0 1,1 1-1,-1-1 1,1 1-1,0-1 0,-1 3 1,1-2-37,0 0 1,1 0-1,-1 0 0,0-1 0,1 1 1,0 0-1,-1 0 0,1 0 1,0-1-1,0 1 0,0 0 1,0-1-1,0 1 0,1-1 1,-1 1-1,0-1 0,1 0 0,-1 1 1,1-1-1,-1 0 0,1 0 1,0 0-1,2 1 0,4 1-23,0 0-1,0-1 0,1 0 1,-1 0-1,1 0 1,-1-1-1,1-1 0,-1 1 1,11-2-1,45-7-464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592 154 16676,'0'9'199,"0"0"0,0 0 0,0 0 0,-1 0 0,-1 0 0,0 0 0,0 0 0,0-1 1,-5 10-1,-6 12 192,-20 33 0,10-21 124,-34 67 164,-32 66 267,84-164-1786,11-29-334,9-46-2555,6-70 0,-18 101 3350,-1-1 1,-2 1 0,-1 0-1,-7-36 1,7 60 623,-1-1 0,0 0-1,-1 1 1,0 0 0,-1-1 0,0 1 0,-1 1 0,1-1-1,-1 1 1,-1-1 0,-7-8 0,8 13-29,0-1-1,0 1 1,0 0 0,0 0 0,-1 0-1,0 1 1,1 0 0,-1 0 0,0 0-1,-1 1 1,1 0 0,0 0 0,-1 0-1,1 1 1,-1 0 0,1 0 0,-11 1-1,6 0-74,0 2 0,1-1-1,-1 1 1,0 1-1,1-1 1,0 2-1,-1 0 1,1 0 0,1 1-1,-1 0 1,-13 10-1,16-11-97,1 0 0,0 1 0,1 0 0,-1 0 0,1 1 0,0-1 0,0 1 0,1 0 0,0 0 0,0 1 0,0-1 0,1 1 0,0 0 0,0 0 0,1 0 0,0 0 0,-2 11 0,4-17-38,-1 0 0,1 0 0,0 1-1,0-1 1,0 0 0,0 0 0,0 0 0,0 1 0,0-1 0,0 0 0,0 0 0,1 0 0,-1 0 0,0 0-1,1 1 1,-1-1 0,1 0 0,0 0 0,-1 0 0,1 0 0,0 0 0,-1 0 0,1-1 0,0 1-1,0 0 1,0 0 0,0 0 0,0-1 0,0 1 0,0 0 0,0-1 0,0 1 0,0-1 0,0 1 0,0-1-1,0 0 1,0 0 0,1 1 0,-1-1 0,0 0 0,0 0 0,0 0 0,2 0 0,3-1 5,0 1 1,0-1 0,-1 0-1,1-1 1,0 0 0,-1 0 0,11-5-1,0-2-1,0 0 0,-1-1 0,0-1-1,0-1 1,18-19 0,-23 21 3,-1-1 0,0 0 0,0 0 0,-1-1 0,0-1-1,-1 1 1,7-19 0,-13 28-9,0 0 0,0 1 0,0-1 0,0 0-1,-1 0 1,1 0 0,-1 0 0,0 0 0,0 0 0,0 1 0,0-1-1,0 0 1,-1 0 0,1 0 0,-1 0 0,0 0 0,0 1-1,0-1 1,0 0 0,-1 1 0,-2-5 0,2 4-1,0 1 0,0 0 1,-1 0-1,1 0 0,-1 1 1,1-1-1,-1 0 0,0 1 0,0 0 1,0 0-1,1 0 0,-1 0 1,0 0-1,0 0 0,0 1 0,-1 0 1,1-1-1,0 1 0,0 0 1,-4 1-1,-4 1-4,1 0 0,-1 0 0,1 1 0,0 1 0,1-1 0,-1 2-1,0-1 1,1 1 0,0 1 0,0 0 0,1 0 0,0 1 0,0 0 0,0 0 0,1 1 0,0 0 0,-11 16 0,13-16-32,0 0 0,0 1 0,0 0 0,1-1 0,1 2 0,0-1 0,0 0 0,-2 18 0,4-20 11,0-1-1,1 1 1,0 0 0,1 0 0,-1 0 0,1 0 0,0-1 0,1 1 0,0 0 0,0-1-1,1 0 1,-1 1 0,5 6 0,19 19-101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16436,'-23'38'1069,"9"-16"-744,-14 32 0,25-48-271,1 0 0,-1 1 1,2-1-1,-1 0 1,1 1-1,0-1 1,0 1-1,0-1 0,1 1 1,1 9-1,-1-14-40,0 0-1,1 0 0,-1 0 0,1 0 0,0 0 0,-1 0 0,1 0 1,0-1-1,0 1 0,0 0 0,1 0 0,-1-1 0,0 1 0,0-1 1,1 1-1,-1-1 0,1 1 0,0-1 0,-1 0 0,1 0 1,0 0-1,0 0 0,0 0 0,0 0 0,-1 0 0,1-1 0,0 1 1,0-1-1,1 1 0,-1-1 0,0 0 0,0 0 0,0 0 0,0 0 1,3-1-1,2 1-5,-1-1 0,0 0 1,0 0-1,0-1 1,1 0-1,-2 0 0,1-1 1,0 1-1,0-1 0,8-6 1,-10 6 15,-1 0 0,0 0 1,0 1-1,0-2 0,-1 1 0,1 0 1,-1 0-1,0-1 0,0 0 1,0 1-1,0-1 0,0 0 0,-1 0 1,0 0-1,2-8 0,-3 10 3,0-1 0,0 1 0,0-1-1,0 1 1,0-1 0,-1 1 0,1-1-1,-1 1 1,0 0 0,1-1 0,-1 1-1,0 0 1,-1-1 0,1 1 0,0 0-1,0 0 1,-1 0 0,0 0 0,1 0-1,-1 0 1,0 1 0,0-1 0,0 1-1,0-1 1,0 1 0,0-1 0,-4-1-1,1 1-32,1 1-1,0-1 1,-1 1 0,1-1-1,-1 1 1,0 0-1,1 1 1,-1-1-1,0 1 1,0 0-1,1 0 1,-1 1 0,0-1-1,1 1 1,-1 0-1,0 0 1,-5 3-1,-5 4-129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206 122 13763,'-20'9'225,"0"2"1,1 1-1,0 0 1,-27 23-1,38-28-162,0 1 0,1 0 1,0 1-1,0 0 0,1 0 0,0 0 0,0 1 0,1 0 0,0 0 0,1 0 0,-4 13 0,7-19-21,0 0 0,0 0-1,1-1 1,-1 1 0,1 0 0,0 0-1,0 0 1,0 0 0,0 0 0,0-1-1,1 1 1,0 0 0,2 7-1,-2-9-15,1 0 0,-1 0-1,0 0 1,1 0 0,-1-1-1,1 1 1,0 0 0,-1-1-1,1 1 1,0-1 0,0 1 0,0-1-1,0 0 1,0 0 0,1 0-1,-1 0 1,0 0 0,0-1-1,1 1 1,-1-1 0,0 1-1,1-1 1,3 0 0,4 0 7,1 0 1,-1-1 0,0 0 0,1-1 0,-1 0-1,0-1 1,0 0 0,0 0 0,0-1-1,12-7 1,5-4-16,-1-1-1,30-25 1,-10 4-12,57-59-1,-80 71-20,-1-1-1,-1 0 1,30-52-1,-42 58-8,-9 20 23,0 0 1,0 0 0,0 0-1,0 0 1,-1 0 0,1 0-1,0-1 1,0 1 0,0 0-1,0 0 1,0 0 0,0 0-1,0 0 1,0 0 0,0 0-1,0 0 1,0 0-1,0-1 1,-1 1 0,1 0-1,0 0 1,0 0 0,0 0-1,0 0 1,0 0 0,0 0-1,0 0 1,-1 0 0,1 0-1,0 0 1,0 0 0,0 0-1,0 0 1,0 0-1,0 0 1,0 0 0,-1 0-1,1 0 1,0 0 0,0 0-1,0 0 1,0 0 0,0 0-1,0 0 1,-1 0 0,1 0-1,0 0 1,0 0 0,0 0-1,0 1 1,0-1 0,0 0-1,0 0 1,0 0-1,0 0 1,0 0 0,-1 0-1,1 0 1,0 0 0,0 1-1,-24 22 2,4 4 48,1 0 0,1 1 0,2 1 0,0 1 1,2 0-1,2 1 0,1 0 0,-10 43 0,20-67-28,-1-1-1,1 1 0,1-1 1,-1 1-1,1 0 0,0-1 0,1 1 1,-1-1-1,2 1 0,-1 0 0,3 8 1,-2-12-10,-1 0 1,1-1-1,0 1 1,0 0-1,0-1 0,0 1 1,0-1-1,1 0 1,-1 0-1,1 0 1,-1 0-1,1 0 1,0-1-1,0 1 0,-1-1 1,1 1-1,0-1 1,0 0-1,1 0 1,-1-1-1,0 1 1,0-1-1,0 1 0,6-1 1,3 0 1,0-1 1,0 0-1,0-1 1,0 0-1,0-1 1,-1 0-1,0-1 1,1 0-1,-1-1 1,-1 0-1,1-1 1,13-9-1,-9 5 0,0-1 0,-1-1-1,-1 0 1,0-1-1,0 0 1,-1-1-1,14-21 1,-23 30-10,-1 1 0,0-1 0,1 1 0,-2-1 0,1 0 1,0 0-1,-1 0 0,1-7 0,-2 11-2,0 0-1,0 0 1,0 0-1,0 0 1,0 0 0,0 0-1,0 0 1,0 0 0,0 0-1,-1 0 1,1 1 0,0-1-1,-1 0 1,1 0 0,-1 0-1,1 0 1,-1 0-1,1 1 1,-1-1 0,1 0-1,-1 1 1,0-1 0,1 0-1,-1 1 1,0-1 0,0 0-1,1 1 1,-1 0-1,0-1 1,0 1 0,0-1-1,0 1 1,0 0 0,0 0-1,0-1 1,1 1 0,-1 0-1,0 0 1,0 0 0,0 0-1,0 0 1,0 0-1,0 0 1,0 0 0,0 1-1,0-1 1,0 0 0,0 1-1,-1-1 1,-5 3 4,0-1 0,0 1-1,0 0 1,0 0 0,0 1 0,1 0 0,-1 0-1,1 0 1,0 1 0,-8 8 0,7-6 4,0 0 0,1 1 0,0 0 1,0 0-1,0 0 0,1 1 0,-6 15 1,10-22-8,0-1 1,0 1 0,0 0-1,1 0 1,-1-1-1,1 1 1,-1 0 0,1 0-1,0 0 1,0 0 0,0 0-1,0-1 1,0 1 0,0 0-1,0 0 1,0 0-1,1 0 1,-1 0 0,1-1-1,0 1 1,-1 0 0,1 0-1,0-1 1,0 1 0,0-1-1,0 1 1,0-1-1,1 1 1,-1-1 0,0 1-1,1-1 1,-1 0 0,1 0-1,-1 0 1,1 0 0,-1 0-1,1 0 1,0 0-1,-1-1 1,1 1 0,0 0-1,3 0 1,24 4-8,-1-1 0,1-2 1,-1-1-1,1-1 0,32-4 0,-7 2-43,-33 1 48,86-3-33,127 11 0,-239-12 461,0 0 0,1-1-1,-1 0 1,1 1 0,-5-12-1,4 7-287,0 0 1,1 0-1,0 0 0,0-1 0,1 0 1,1 1-1,0-1 0,0 0 0,0-16 1,2 22-149,0 0 1,1 1-1,-1-1 1,1 1 0,0-1-1,0 1 1,0-1-1,1 1 1,0 0 0,0 0-1,0 0 1,0 0-1,0 0 1,1 0-1,0 0 1,0 1 0,0-1-1,0 1 1,0 0-1,1 0 1,-1 0-1,1 0 1,0 1 0,0-1-1,6-1 1,3-1-65,1 1 1,0 0-1,1 1 1,-1 1-1,0 0 0,1 1 1,-1 0-1,23 3 1,-10-2 0,54 2-126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13467,'1'65'880,"-2"6"-768,-5 1-72,3-2 176,2-5-72,1-17-120,0-9-112,0-16 64,-5-7 16,-3-16-40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17 357 14283,'-3'-5'72,"1"1"0,0-1-1,0 1 1,0-1 0,1 0 0,0 0 0,0 0-1,0 0 1,0 0 0,1 0 0,0 0 0,0 0-1,0 0 1,1 0 0,-1 0 0,1 1 0,0-1-1,1 0 1,-1 0 0,1 0 0,0 1-1,0-1 1,5-6 0,-1 2 8,1 1 1,0-1-1,0 1 0,1 0 1,0 1-1,0 0 0,1 1 1,9-7-1,12-4 59,40-17 1,-12 10-82,0 2 0,62-14 1,-87 27-47,0 3 1,0 1 0,1 1-1,0 2 1,48 3-1,-71 0-7,1 0 0,-1 1 0,0 0-1,0 1 1,16 7 0,-23-9-4,-1 1 1,0-1-1,0 1 0,0 0 1,0 0-1,0 0 1,0 0-1,-1 0 1,1 1-1,-1-1 1,1 1-1,-1 0 0,0 0 1,0 0-1,0 0 1,0 0-1,-1 0 1,1 0-1,-1 0 0,0 1 1,2 5-1,-3-3 9,0 0 0,-1-1-1,1 1 1,-1-1-1,0 1 1,0-1 0,-1 1-1,1-1 1,-1 0-1,0 1 1,-1-1 0,1 0-1,-1-1 1,-4 6-1,-5 7 83,0-1 0,-23 23 0,7-11 140,-1-1 0,-1-2-1,-1-1 1,-1-1-1,-1-2 1,-1-1-1,-42 18 1,96-43-389,-1 0 0,1 2 0,0 0 0,37 0 0,-8 2-487,65 8-1,-112-6 621,25 2-279,0 1 0,26 9 0,-47-12 256,-1 1 0,1 0 0,-1 0 0,0 0 0,1 0 0,-1 1 0,0 0 0,-1 0 0,1 1 0,0-1 0,-1 1 0,0 0-1,0 0 1,0 1 0,6 8 0,-9-10 61,0-1-1,0 1 0,-1-1 1,1 1-1,-1-1 0,0 1 0,1-1 1,-1 1-1,0-1 0,-1 1 0,1 0 1,0-1-1,-1 1 0,1-1 1,-1 1-1,0-1 0,0 0 0,0 1 1,0-1-1,0 0 0,0 0 1,-1 1-1,1-1 0,-1 0 0,0 0 1,1-1-1,-1 1 0,-2 2 1,-6 4 172,0 1 1,0-2-1,0 1 1,-16 7-1,-11 3 278,0-2 1,-1-2-1,0-1 0,-1-2 1,0-2-1,-1-2 1,0-1-1,-1-2 0,-54-1 1,67-8-1452,21-1 267,7 5 699,0 1-1,0-1 0,0 1 1,1-1-1,-1 1 0,0-1 1,0 1-1,1-1 0,-1 1 1,0-1-1,1 1 0,-1-1 1,0 1-1,1 0 0,-1-1 1,0 1-1,1-1 0,-1 1 1,1 0-1,-1 0 0,1-1 1,12-5-497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35 192 15155,'3'-4'188,"-1"0"0,1 0 0,-1 0 0,0 0 0,-1 0-1,1 0 1,-1-1 0,1 1 0,-1-1 0,0-5 0,0-3 78,-1 1 1,-2-20-1,1 29-235,-7-65 385,8 68-411,0-1 1,0 1-1,0-1 1,0 1-1,0-1 1,0 1-1,0-1 0,0 1 1,0-1-1,0 1 1,0-1-1,0 1 1,-1 0-1,1-1 0,0 1 1,0-1-1,0 1 1,-1 0-1,1-1 1,0 1-1,-1 0 0,1-1 1,0 1-1,-1 0 1,1-1-1,0 1 1,-2-1-1,-5 11 106,-3 24-19,3-3-48,-6 51 1,12-67-33,0 0 1,1 0-1,1 0 1,0 0-1,6 22 1,-7-33-25,1 0 1,0-1-1,0 0 1,1 1 0,-1-1-1,1 0 1,0 1-1,0-1 1,0 0 0,0 0-1,0-1 1,1 1-1,-1 0 1,1-1 0,0 1-1,0-1 1,-1 0-1,2 0 1,-1 0-1,0-1 1,0 1 0,0-1-1,1 1 1,-1-1-1,1 0 1,-1 0 0,1-1-1,0 1 1,-1-1-1,1 0 1,-1 0 0,1 0-1,6-1 1,0 0-10,0-1 1,-1 0-1,1-1 1,0 0-1,-1-1 1,0 0 0,0 0-1,0-1 1,0 0-1,-1-1 1,12-9-1,29-37-120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14715,'-38'55'1020,"-50"78"142,76-111-946,0 1 0,1 0 0,1 1 0,-7 25 0,16-47-186,1 1 0,-1 0 0,0 0 0,1-1 0,0 1-1,-1 0 1,1 0 0,0 0 0,1 0 0,-1-1 0,0 1 0,1 0-1,-1 0 1,1-1 0,2 5 0,-2-6-20,0 1-1,0 0 1,0-1-1,1 1 0,-1-1 1,1 1-1,-1-1 1,1 0-1,-1 0 1,1 1-1,0-1 1,0 0-1,0-1 1,-1 1-1,1 0 1,3 0-1,5 1-62,0-1-1,-1 0 1,1 0 0,0-1-1,0-1 1,-1 0 0,12-2-1,21-5-550,73-26-1,6-1-270,-119 34 889,-1 1 1,1 0-1,0-1 1,0 1 0,0 0-1,0 0 1,0 0-1,0 0 1,0 0-1,-1 1 1,1-1-1,0 0 1,0 1-1,3 1 1,-4-1 10,-1-1-1,1 1 1,0 0-1,-1-1 1,1 1-1,0 0 1,-1 0-1,1-1 1,-1 1 0,1 0-1,-1 0 1,0 0-1,1 0 1,-1 0-1,0 0 1,0 0-1,0 0 1,0 0 0,1 0-1,-1 0 1,0 0-1,-1 0 1,1-1-1,0 1 1,0 0-1,0 0 1,-1 0 0,1 0-1,-1 2 1,-3 7 125,0-1 0,0 1 0,-1-1 0,0 0 0,-1-1 0,0 1 0,0-1-1,-12 11 1,1-2 91,0-1 0,-32 22 0,39-31-174,0-1 0,-21 10 0,29-15-92,1 0 0,-1 0 0,0 0 0,0 0-1,0-1 1,0 1 0,0-1 0,0 1 0,0-1 0,0 0 0,0 0 0,0 0 0,0 0 0,0 0 0,0 0 0,0-1 0,0 1 0,0 0 0,0-1 0,0 0 0,0 1 0,0-1 0,0 0-1,1 0 1,-3-2 0,3 1 12,0 0-1,0 0 0,0 0 0,0 0 1,0 0-1,1 0 0,-1-1 0,1 1 1,-1 0-1,1-1 0,0 1 0,0 0 1,0-1-1,0 1 0,1 0 0,-1 0 1,1-1-1,-1 1 0,1 0 0,0 0 1,1-4-1,-1 5 7,14-46-201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15059,'-40'155'1451,"-4"33"-900,37-138-349,-1 59 1,8-90-117,0 0 0,2 0 1,0 0-1,1 1 1,1-2-1,8 24 1,-11-38-66,1-1 0,0 1 0,0-1 0,0 0 1,0 0-1,0 0 0,1 0 0,2 3 0,-4-5-16,-1-1 0,1 1 0,-1-1 0,1 0 1,0 1-1,-1-1 0,1 0 0,-1 1 0,1-1 0,0 0 0,-1 0 0,1 1 0,-1-1 0,1 0 0,0 0 0,-1 0 0,1 0 0,0 0 0,-1 0 0,2 0 0,-1-1 1,0 1-1,-1 0 1,1-1-1,0 1 0,-1-1 1,1 0-1,0 1 1,-1-1-1,1 0 1,-1 1-1,1-1 0,-1 0 1,1 0-1,-1 1 1,1-1-1,-1 0 1,0 0-1,1 0 0,-1 1 1,0-2-1,3-9 47,-1-1 1,0 1-1,-1 0 0,-1 0 0,1-1 0,-3-14 0,-12-69 331,-12-16 332,52 137-335,-18-19-379,0-1-1,0 0 1,1 0-1,0 0 1,0-1-1,1-1 1,-1 0-1,1 0 1,0-1-1,0 0 1,1 0-1,-1-1 1,0-1-1,18 1 1,-8-1-17,0-1 0,0-2 1,0 0-1,0-1 0,0 0 0,31-12 1,-48 14 65,23-9-429,-25 9 427,0 1 0,0-1 0,0 1 0,0-1 1,0 0-1,0 1 0,0-1 0,0 0 0,0 0 0,-1 0 0,1 0 0,0 1 0,-1-1 0,1 0 1,0 0-1,-1 0 0,1 0 0,-1-1 0,0 1 0,1-1 0,-1 1-35,0 0-1,-1 1 0,1-1 1,0 0-1,-1 0 1,1 1-1,-1-1 1,1 0-1,-1 1 1,1-1-1,-1 0 1,1 1-1,-1-1 0,1 1 1,-1-1-1,0 1 1,1-1-1,-1 1 1,0-1-1,0 1 1,1 0-1,-1-1 1,0 1-1,0 0 0,0 0 1,1-1-1,-1 1 1,0 0-1,0 0 1,-1 0-1,0 0 22,-22-5 168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12203,'-11'4'259,"1"1"0,1 0 1,-1 0-1,1 1 1,0 0-1,0 1 0,1 0 1,0 0-1,0 1 0,0 0 1,1 0-1,-7 11 1,5-6-38,1 0 1,0 1-1,1-1 1,1 2 0,0-1-1,1 1 1,-7 28 0,11-37-141,1-1 1,-1 1 0,1 0 0,0 0 0,0 0-1,0 0 1,1-1 0,1 8 0,-1-11-57,-1 0 1,1 0-1,0 0 1,0 0 0,0 0-1,0 0 1,0-1-1,0 1 1,0 0 0,1-1-1,-1 1 1,1-1-1,-1 1 1,1-1-1,-1 0 1,1 1 0,0-1-1,0 0 1,0 0-1,-1 0 1,1-1 0,0 1-1,0 0 1,0-1-1,4 1 1,0 0-11,0-1 0,-1 0 0,1-1 0,0 1 1,-1-1-1,1-1 0,0 1 0,-1-1 0,1 0 0,-1 0 0,0 0 0,0-1 1,0 1-1,0-1 0,0-1 0,0 1 0,5-7 0,3-1-2,0-2-1,-1 0 1,-1 0-1,15-23 0,23-48 55,-43 72-57,-1 0 0,-1-1 0,1 1 1,-2-1-1,3-16 0,-5 27-9,-1 1-1,0 0 0,0 0 1,1 0-1,-1 0 1,0-1-1,0 1 1,0 0-1,-1 0 1,1 0-1,0-1 1,0 1-1,-1 0 0,1 0 1,-1-2-1,1 3 1,-1 0-1,1 0 0,0 0 0,-1 0 0,1 0 0,-1 0 0,1 0 1,0 0-1,-1 0 0,1 0 0,0 0 0,-1 0 0,1 1 1,0-1-1,-1 0 0,1 0 0,0 0 0,-1 0 0,1 0 1,0 1-1,-1-1 0,1 0 0,0 0 0,0 1 0,-1-1 0,1 0 1,0 1-1,0-1 0,-1 0 0,1 1 0,-4 4 9,0 1 0,0-1 0,0 1 0,-3 7 0,-2 6 32,1 1 0,1 0 0,0 1 0,2-1 0,0 1 0,1 0 0,1 0-1,1 1 1,2 27 0,0-46-33,0 1-1,1 0 1,-1-1-1,1 1 0,0-1 1,0 1-1,1-1 1,-1 1-1,1-1 1,0 0-1,-1 0 1,1 1-1,1-1 0,-1-1 1,0 1-1,1 0 1,0 0-1,-1-1 1,1 0-1,0 1 0,0-1 1,0 0-1,1-1 1,-1 1-1,0 0 1,1-1-1,-1 0 1,1 0-1,-1 0 0,1 0 1,5 0-1,1 0-1,0-1 1,0 0-1,0 0 0,0-1 0,0-1 0,0 0 0,0 0 0,0-1 0,-1 0 0,15-7 0,-2-1 3,-1 0 1,-1-2-1,0-1 0,-1 0 0,-1-1 0,0-1 0,-1-1 0,-1-1 1,19-26-1,-33 45 54,-2 7-15,-5 22 23,0 3 20,4-31-83,1 0-1,0 0 1,0 0-1,0 0 1,0 0-1,0 0 1,0 0-1,1 0 1,-1 0-1,1 0 1,-1 0-1,1 0 1,0 0-1,0 0 1,0 0-1,0 0 1,0-1-1,0 1 1,0 0-1,1-1 1,-1 1-1,2 1 1,0-2-2,-1 0 1,0 0-1,0 0 1,1-1-1,-1 1 1,0-1-1,1 1 1,-1-1 0,1 0-1,-1 0 1,1 0-1,-1 0 1,0 0-1,1 0 1,-1-1-1,0 1 1,1-1-1,3-1 1,6-4-1,0 0 1,0 0-1,0-1 0,-1-1 1,0 0-1,-1 0 1,1-1-1,-2-1 0,11-11 1,-4 4-24,-15 17 16,-1 0 1,0-1-1,0 1 0,0 0 0,0 0 0,0 0 0,1-1 0,-1 1 0,0 0 0,0 0 0,0 0 0,1 0 0,-1 0 0,0 0 0,0-1 0,1 1 0,-1 0 0,0 0 0,0 0 0,1 0 0,-1 0 0,0 0 0,0 0 0,1 0 0,-1 0 0,0 0 0,0 0 0,1 0 0,-1 0 0,0 0 0,0 0 0,1 1 0,3 8 25,-2 23 72,-2-16-21,0-14-63,0 0 0,1 1 0,-1-1 0,0 0 0,1 0 0,0 0-1,-1 0 1,1 0 0,0 0 0,0 0 0,0-1 0,0 1 0,0 0 0,1 0 0,-1-1 0,0 1-1,1-1 1,-1 1 0,1-1 0,0 0 0,-1 1 0,5 1 0,-3-2 2,0-1 1,0 1-1,0-1 1,0 1-1,0-1 1,0 0-1,0 0 1,1 0-1,-1-1 1,0 1-1,0-1 1,0 0-1,5-1 1,8-5-45,0 0 0,0-1 1,-1-1-1,17-13 1,-31 21 21,12-7-831,-20 14 6,1 0 910,-13 10-421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784 307 10378,'-63'14'650,"1"4"0,-94 39 0,33-11-5,85-34-435,0 3-1,1 1 0,-43 25 0,67-33-174,2 0 0,-1 1-1,1 0 1,0 1 0,1 0-1,0 1 1,1 0-1,0 0 1,1 1 0,0 0-1,0 1 1,-8 21-1,5-4-5,1 0-1,2 1 1,1 0-1,1 0 1,2 1-1,-1 56 1,6-45 10,2-1 1,2 1-1,1-1 0,20 65 0,-14-70-23,2-1 0,2-1 0,1-1 0,1 0 0,2-1 0,36 45 0,-16-29-21,2-3 0,2-1 0,61 48 0,-53-55-39,1-2-1,2-2 0,1-3 1,1-2-1,100 35 0,-114-49 7,1-3-1,1-1 1,0-2-1,0-2 1,1-3-1,67 0 1,-34-9 8,0-2 0,147-35 1,361-120 31,-481 125 6,-2-5 1,-2-4-1,138-85 1,-181 92-3,-1-2 0,-3-2 0,-1-3 0,82-91 0,-112 110 15,-2-2 0,-1 0-1,-1-1 1,-2-1 0,-1-1-1,-1 0 1,-2-2 0,-1 1-1,-2-2 1,-1 1 0,5-40-1,-12 55 5,-1-1-1,-1 0 1,-1 0-1,-1 0 1,-1 0 0,0 0-1,-2 0 1,-6-20-1,6 25 4,-2 1 0,0 0 0,-1 0-1,0 1 1,-1 0 0,0 0 0,-1 1 0,0 0 0,-1 1 0,-1 0-1,-14-13 1,1 6 25,0 1 1,0 1-1,-2 2 0,-48-22 1,-118-31 186,-296-50 52,271 72-229,-418-87-1772,577 122 1311,-60-2 0,19 11-59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16388,'3'19'182,"0"0"0,-1 0 0,0 0 0,-2 0 0,-2 24 1,1 0-24,-1 4-63,1-22-36,0-1 0,2 0 0,0 0 0,2 1 0,5 23 0,-7-45-60,-1-1-1,1 1 1,0 0 0,0-1 0,0 1-1,1-1 1,-1 0 0,1 1 0,-1-1-1,1 0 1,0 0 0,-1 0 0,1 0 0,0 0-1,0-1 1,1 1 0,-1 0 0,0-1-1,0 0 1,1 1 0,-1-1 0,5 1-1,-2-1-41,0 0-1,0 0 1,0-1-1,0 0 1,1 0-1,-1-1 1,0 1-1,0-1 0,0 0 1,0 0-1,6-3 1,74-32-770,-65 26 530,-1 1 0,1 1 0,39-10 1,-57 17 296,-1 1 1,1-1-1,0 1 1,-1 0 0,1 0-1,0 0 1,0 0 0,0 0-1,-1 0 1,1 0-1,0 1 1,0-1 0,-1 0-1,1 1 1,0 0-1,-1-1 1,1 1 0,-1 0-1,1 0 1,-1 0-1,1 0 1,-1 0 0,1 0-1,-1 0 1,0 0-1,0 1 1,1-1 0,-1 0-1,0 1 1,0-1-1,-1 1 1,1 0 0,0-1-1,0 1 1,-1-1-1,1 1 1,-1 0 0,1 0-1,-1-1 1,0 1 0,0 0-1,0 0 1,0 2-1,0 4 190,0-1 1,0 0-1,-1 1 0,-1-1 0,1 0 0,-1 0 0,0 0 0,0 0 0,-5 10 1,5-14-126,0 0 0,0 0 0,0 0 0,0 0 0,0 0 1,-1-1-1,0 1 0,1-1 0,-1 1 0,0-1 0,0 0 1,0 0-1,0 0 0,0-1 0,-1 1 0,1-1 0,0 1 1,-1-1-1,1 0 0,-1-1 0,0 1 0,1-1 0,-1 1 0,0-1 1,1 0-1,-1 0 0,1-1 0,-1 1 0,0-1 0,1 1 1,-1-1-1,1-1 0,-1 1 0,1 0 0,0-1 0,-5-2 1,8 4-85,0 0 0,0 0 1,0 0-1,0 0 1,0 0-1,0 0 1,0 0-1,-1 0 1,1 0-1,0 0 1,0 0-1,0 0 0,0 0 1,0 0-1,0-1 1,0 1-1,0 0 1,0 0-1,0 0 1,-1 0-1,1 0 1,0 0-1,0 0 0,0 0 1,0 0-1,0-1 1,0 1-1,0 0 1,0 0-1,0 0 1,0 0-1,0 0 1,0 0-1,0 0 0,0-1 1,0 1-1,0 0 1,0 0-1,0 0 1,0 0-1,0 0 1,0 0-1,0 0 1,0-1-1,0 1 1,0 0-1,0 0 0,1 0 1,-1 0-1,0 0 1,0 0-1,0 0 1,0 0-1,0 0 1,0-1-1,0 1 1,0 0-1,0 0 0,0 0 1,1 0-1,-1 0 1,12-3-119,17 1-29,8 4 52,173 1-192,-184-5 264,0-1 0,-1-1 1,0-1-1,0-2 0,0 0 1,28-14-1,-31 11-3,0 0-1,-1-2 1,0-1 0,-1-1 0,-1 0-1,29-28 1,-48 42 29,0-1 0,1 1 0,-1-1 1,0 1-1,1 0 0,-1-1 0,1 1 0,-1 0 0,0-1 0,1 1 1,-1 0-1,1-1 0,-1 1 0,1 0 0,0 0 0,-1 0 0,1 0 1,-1-1-1,1 1 0,-1 0 0,1 0 0,-1 0 0,1 0 0,-1 0 1,1 0-1,0 1 0,-1-1 0,1 0 0,-1 0 0,1 0 0,-1 0 1,1 1-1,-1-1 0,1 0 0,-1 0 0,1 1 0,-1-1 0,1 0 1,-1 1-1,0-1 0,1 1 0,-1-1 0,0 0 0,1 1 0,-1-1 1,0 1-1,1 0 0,13 32-45,-6-13 37,1-6 8,0 0 1,1 0-1,0-1 1,1 0-1,15 13 1,68 51-92,-23-21-225,-63-49 269,18 14-181,-1 2 1,-1 0-1,-1 1 1,36 50-1,-56-70 200,-1 0 0,0 0-1,0 0 1,0 0 0,0 1 0,-1-1-1,0 0 1,0 1 0,0-1 0,0 1 0,-1-1-1,0 1 1,0 6 0,0-8 40,-1 0 1,0 0-1,1 0 0,-1 0 0,-1 0 1,1-1-1,0 1 0,-1 0 1,1 0-1,-1-1 0,0 1 0,0-1 1,0 0-1,0 1 0,0-1 1,-1 0-1,1 0 0,0-1 0,-1 1 1,-4 2-1,-5 2 158,-1 0 0,1-2-1,-1 1 1,0-1 0,-1-1 0,1 0 0,0-1-1,-1-1 1,1 0 0,-27-2 0,25 0-16,0-1 1,0 0 0,0-1-1,0-1 1,1 0-1,-1-1 1,1-1-1,0 0 1,-19-13 0,28 17-132,1-1 0,0 0 1,0-1-1,0 1 1,0-1-1,1 1 0,-1-1 1,1 0-1,0-1 0,0 1 1,0 0-1,-2-7 1,4 8-22,0 0 0,1 1 0,-1-1 0,1 0 0,0 0 1,-1 0-1,1 0 0,0 1 0,1-1 0,-1 0 0,0 0 1,1 0-1,0 0 0,0 1 0,0-1 0,0 0 0,0 1 1,0-1-1,1 1 0,-1-1 0,1 1 0,-1 0 0,1-1 1,2-1-1,6-6-23,1-1 1,0 2 0,1 0 0,-1 0 0,20-10-1,72-33-293,-45 25 0,-40 18 175,44-24-439,-56 29 521,0 1 1,-1-1-1,0 0 0,0-1 0,0 1 0,0-1 0,6-8 1,-10 11 40,0 1 0,-1 0 0,1-1 1,-1 1-1,1 0 0,-1-1 1,1 1-1,-1-1 0,0 1 1,0-1-1,0 1 0,1 0 0,-1-1 1,-1 1-1,1-1 0,0-1 1,-8-20-358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16043,'-14'-4'1377,"4"1"-1161,13-3-120,13 0 440,20-2-440,8-1-336,12 5 232,11-1-104,12 4-56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14523,'-7'34'737,"2"-16"-605,0 1 0,2 0 0,0 0 1,0 36-1,3-53-126,0 0 0,1-1 0,-1 1 0,0 0 1,1 0-1,-1-1 0,0 1 0,1 0 0,0-1 1,0 1-1,-1 0 0,1-1 0,0 1 0,0-1 0,0 1 1,0-1-1,1 0 0,-1 1 0,0-1 0,1 0 1,-1 0-1,0 0 0,3 1 0,-1-1 2,0 0 0,0 0 0,0 0-1,0-1 1,0 1 0,0-1 0,0 0 0,0 0 0,0 0-1,1 0 1,-1-1 0,4 0 0,7-3 13,1 0 0,-1-2 0,0 1 0,17-11-1,54-37 72,-9 5 245,-72 45-290,0 1 1,1 0 0,-1 0 0,0 0-1,1 1 1,0 0 0,7-2 0,-10 3-22,-1 0 1,1 0-1,0 0 1,0 0-1,-1 0 1,1 1-1,0-1 1,-1 1-1,1-1 1,0 1 0,-1-1-1,1 1 1,-1 0-1,1 0 1,-1 0-1,1 0 1,-1 0-1,0 0 1,1 0-1,-1 0 1,0 1-1,0-1 1,2 2-1,15 29 418,-15-26-383,1 0 1,-1-1-1,1 1 0,0-1 1,0 0-1,7 8 1,-8-11-51,-1-1 1,1 1 0,-1-1-1,1 0 1,-1 1 0,1-1-1,0 0 1,0 0 0,0-1 0,0 1-1,-1-1 1,1 1 0,0-1-1,0 0 1,0 0 0,0 0-1,0-1 1,0 1 0,4-1-1,12-5-11,1 0-1,-1-2 0,-1 0 0,1 0 0,-1-2 1,21-15-1,-14 9-58,0 2 0,28-11 0,-51 24 58,0 0 0,-1 0 1,1 0-1,1 0 0,-1 1 1,0-1-1,0 1 0,0 0 1,0-1-1,0 1 0,0 0 1,0 0-1,1 0 0,-1 1 1,0-1-1,0 0 0,0 1 1,0 0-1,2 0 0,-3 0 6,0 1 0,0-1 0,0 0 0,0 0 0,0 1 0,0-1 0,0 1 1,-1-1-1,1 1 0,-1-1 0,1 1 0,-1-1 0,0 1 0,1 0 0,-1-1 0,0 1 0,0 0 0,0-1 0,0 1 0,0-1 0,0 1 0,-1 0 0,1-1 0,-1 3 0,-3 14 104,-1 0-1,0 0 1,-1-1 0,-15 29 0,21-45-130,-1 0 0,1 0 0,-1 0 0,0 0 0,1 0 0,-1 0 0,0 0 1,1 0-1,-1-1 0,0 1 0,0 0 0,0 0 0,1-1 0,-1 1 0,0-1 0,0 1 0,0-1 0,0 1 1,0-1-1,0 1 0,0-1 0,-1 0 0,1 0 0,-2 1 0,2-2 8,0 1 0,0-1 0,0 1 0,0-1-1,0 1 1,0-1 0,0 0 0,0 0 0,0 1 0,0-1 0,0 0 0,0 0-1,0 0 1,0 0 0,1 0 0,-1 0 0,0 0 0,1-1 0,-1 1 0,1 0-1,-1 0 1,1 0 0,0-1 0,-1 0 0,-9-40-187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13883,'10'15'880,"-3"-2"-912,-2-1-48,8 3 1648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207 234 15331,'-4'-4'138,"-1"0"0,0 1 0,0 0 1,0 0-1,-1 0 0,1 0 0,-1 1 0,1 0 0,-1 0 0,0 1 0,0-1 0,0 1 0,0 1 0,-7-1 0,9 1-67,-1 1 0,1-1-1,-1 1 1,1 0 0,0 1-1,-1-1 1,1 1 0,0 0-1,0 0 1,0 0 0,0 0-1,0 1 1,1 0 0,-1 0 0,1 0-1,-1 0 1,1 0 0,0 1-1,-3 4 1,1-1 38,0 0 1,1 1-1,0-1 1,0 1-1,-5 16 1,8-20-72,-1 0-1,1 1 1,1-1 0,-1 0 0,1 1 0,0-1 0,0 0 0,0 1 0,0-1-1,1 1 1,-1-1 0,1 0 0,2 6 0,-2-8-22,0 0 1,1 0-1,-1 0 0,0 0 1,1 0-1,-1-1 0,1 1 1,-1 0-1,1-1 0,0 0 0,0 1 1,-1-1-1,1 0 0,0 0 1,0 0-1,0 0 0,1 0 1,-1 0-1,0-1 0,0 1 1,0-1-1,0 1 0,1-1 1,-1 0-1,0 0 0,0 0 1,1 0-1,-1 0 0,0-1 1,0 1-1,4-2 0,5 0 19,-1-1 0,0 0 0,0-1 0,0 0 0,14-8 0,6-8-41,-1 0 0,-1-2 0,-1-1 0,-1-1 0,-1-1 0,-1-1 1,-1-2-1,-1 0 0,-2-1 0,19-36 0,-36 59-1,1-1-8,0 1 0,-1-2 0,0 1 0,0 0 1,3-14-1,-18 37 11,-5 18 57,2 8 54,-14 66-1,24-86-71,1 1 0,2-1-1,0 1 1,3 44 0,0-61-29,0 1 1,0-1 0,0 0-1,1 0 1,0 0-1,0-1 1,0 1 0,1 0-1,0-1 1,6 10-1,-7-13-5,0 1 0,0-1 0,0 0 0,1 0 0,-1 0 0,0-1 0,1 1 0,0 0 0,-1-1 0,1 0 0,0 1 0,0-1 0,-1 0 0,1-1 0,0 1 0,0 0 0,0-1 0,0 0 0,0 1 0,0-1 0,0 0 0,0-1 0,6 0 0,0-2-7,1 1 0,-1-2 0,0 1 0,0-2 1,0 1-1,0-1 0,-1 0 0,0-1 0,0 0 0,0 0 0,-1-1 1,11-11-1,-8 6-1,0 0 0,0 0 1,-2-1-1,1 0 0,-2-1 1,0 0-1,7-17 0,-11 16 24,-4 13 9,-10 21 20,9-12-38,0 0 1,0 0-1,0 0 1,1 0 0,0 0-1,1 0 1,-1 0-1,1 1 1,1-1 0,1 8-1,-2-12-6,1 1-1,1-1 0,-1 1 1,0-1-1,1 0 0,0 1 1,0-1-1,0 0 0,0 0 1,0 0-1,1-1 0,-1 1 1,1 0-1,0-1 0,-1 0 1,1 0-1,0 0 0,0 0 1,1 0-1,-1 0 0,0-1 1,5 2-1,12 3-20,0 0 0,1-1 0,40 3 0,66-3-89,-69-4 100,-57-1-8,25-2 417,-26 1-373,1 1-1,-1-1 1,1 1-1,0 0 0,-1-1 1,1 1-1,-1-1 1,1 0-1,-1 1 1,1-1-1,-1 1 1,0-1-1,1 0 1,-1 1-1,0-1 1,1 0-1,-1 1 1,0-1-1,0 0 1,0 1-1,0-1 1,1 0-1,-1 0 1,0 1-1,0-1 1,0 0-1,-1 1 0,1-1 1,0-1-1,-3-30 605,-1 2-398,1 1-1,2-1 1,1 0 0,1 0 0,7-34-1,-7 58-289,1-1 0,0 1 0,1 0 0,0 0 0,0 0 0,0 0 0,1 1 0,0-1 0,0 1 0,0 0 0,0 0 0,1 0 0,0 1 0,0-1 0,0 1 0,1 1 0,-1-1 0,7-3 0,18-5-188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15371,'0'0'62,"0"-1"0,1 0 0,-1 0 0,1 1-1,-1-1 1,1 0 0,-1 1 0,1-1 0,-1 0-1,1 1 1,0-1 0,-1 1 0,1-1 0,0 1 0,0-1-1,-1 1 1,1 0 0,1-1 0,-2 1-34,1 0 0,-1 1 0,1-1 0,-1 0-1,0 0 1,1 1 0,-1-1 0,0 0 0,0 0 0,1 1 0,-1-1 0,0 0 0,0 1 0,1-1 0,-1 0 0,0 1 0,0-1 0,0 0 0,1 1-1,-1-1 1,0 1 0,0-1 0,0 0 0,0 1 0,0-1 0,0 1 0,2 39 785,-3-35-703,-5 114 782,2-68-431,2-1-1,2 1 0,9 67 0,-9-116-441,2 6 57,-1 0-1,1-1 0,5 14 1,-7-20-66,1 1 1,0-1 0,-1 1 0,1-1-1,0 0 1,0 1 0,0-1 0,0 0-1,0 0 1,0 0 0,0 1 0,0-1 0,0 0-1,0 0 1,1-1 0,-1 1 0,0 0-1,1 0 1,-1-1 0,1 1 0,-1-1-1,1 1 1,-1-1 0,1 1 0,-1-1 0,3 0-1,0 0 1,-1-1 0,0 0 0,1 1 0,-1-1 0,0-1 1,0 1-1,0 0 0,0-1 0,0 0 0,0 1 0,4-5 0,31-27-100,-29 24 7,105-115-500,-79 82 415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4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64 170 16708,'-21'41'1384,"12"-24"-1016,0 0 0,-7 23 0,14-34-344,0 0 0,1-1 0,0 1 0,0 0 0,0 0 0,1 0 0,0 0 0,0 0 0,0 0 0,1 0 0,2 9 0,-2-13-19,-1-1 1,1 1-1,-1 0 0,1-1 1,0 1-1,-1 0 0,1-1 0,0 1 1,0-1-1,0 0 0,1 1 0,-1-1 1,0 0-1,0 1 0,1-1 0,-1 0 1,0 0-1,1 0 0,0 0 1,1 1-1,0-2 2,0 1-1,0 0 1,-1-1 0,1 0-1,0 0 1,0 0 0,0 0-1,0 0 1,-1 0 0,1-1-1,5 0 1,2-2 0,-1-1-1,0 0 0,1 0 1,-1-1-1,-1 0 1,11-8-1,7-10-21,0 0 0,-2-2 0,-1-1 0,23-33 0,-31 40-11,-14 18 22,-1 0 0,1-1 0,0 1-1,1-1 1,-1 1 0,0 0 0,0 0 0,1 0 0,-1 0 0,0 0 0,1 0-1,-1 0 1,1 0 0,2 0 0,2 6-16,-2 11 26,-3-4 2,0 1 10,0-1 0,6 23 1,-6-32-14,0 0 1,-1-1 0,1 1-1,1-1 1,-1 1-1,0-1 1,0 0 0,1 1-1,0-1 1,-1 0-1,1 0 1,0 0-1,0 0 1,0 0 0,0 0-1,0-1 1,1 1-1,-1-1 1,3 2 0,0-2-7,1 1 0,-1-1 0,1 0 0,-1-1 0,1 1 0,-1-1 0,1 0 0,-1 0 0,1-1 0,-1 0 0,9-2 0,8-3-296,31-13-1,-34 12 36,39-17-539,-30 12-477,1 1-1,0 1 1,0 1-1,33-4 1,-57 12 1006,0 1 1,0 0-1,-1 0 1,1 1-1,0-1 1,0 1-1,0 0 1,-1 0-1,1 1 1,8 3-1,9 3 306,-20-8 122,-1 0 0,1 0-1,0 0 1,-1 0 0,1 0 0,-1-1-1,1 1 1,0-1 0,-1 1 0,1-1-1,-1 1 1,1-1 0,-1 0-1,0 0 1,1 0 0,-1 0 0,0 0-1,1 0 1,-1 0 0,0 0 0,0 0-1,0-1 1,0 1 0,1-2 0,1-2 18,1 1 0,-1-1 0,0 0 0,-1-1 0,4-7 1,-17 30 765,-12 27 1,16-27-621,0 1-1,1 0 1,1 0-1,1 0 1,1 0-1,-2 26 1,5-43-295,-1 1 0,1-1 0,0 0-1,0 1 1,0-1 0,0 0 0,0 1 0,0-1 0,1 0 0,-1 1 0,0-1 0,1 0 0,-1 1 0,1-1-1,-1 0 1,1 0 0,0 1 0,-1-1 0,1 0 0,0 0 0,0 0 0,0 0 0,0 0 0,0 0 0,1 1-1,-1-2-9,1 0-1,-1 0 0,1 0 0,-1 0 0,1 0 0,-1-1 0,1 1 0,-1 0 0,0-1 0,1 1 0,-1-1 0,1 1 0,-1-1 0,0 1 0,0-1 0,1 0 0,-1 0 0,2-1 0,8-8-40,0 1-1,-1-1 1,12-15-1,15-24-366,-1-1-1,-3-1 1,45-94-1,-75 139 389,-2 4 16,0 1 1,0-1-1,0 1 0,0-1 0,-1 1 0,1-1 0,-1 1 1,1-1-1,-1 0 0,1 1 0,-1-1 0,0 0 0,0 1 1,0-1-1,0 0 0,0 0 0,-1-1 0,1 3 0,0 0 1,0-1-1,0 1 0,0 0 0,0 0 0,-1 0 0,1 0 0,0 0 0,0-1 0,0 1 0,0 0 1,-1 0-1,1 0 0,0 0 0,0 0 0,0 0 0,-1 0 0,1 0 0,0 0 0,0 0 0,0 0 0,-1 0 1,1 0-1,0 0 0,0 0 0,-1 0 0,1 0 0,0 0 0,0 0 0,0 0 0,-1 0 0,1 0 1,0 0-1,0 0 0,0 0 0,-1 1 0,1-1 0,0 0 0,0 0 0,0 0 0,0 0 0,-1 0 1,1 1-1,0-1 0,0 0 0,0 0 0,-9 10 310,8-10-287,-6 10 180,1 0 1,-1 0-1,2 0 1,-1 1 0,2 0-1,-1 0 1,2 0-1,-4 16 1,4-18-127,2 0 0,-1 1-1,1-1 1,1 1 0,-1-1-1,2 1 1,-1-1 0,1 0 0,1 1-1,4 16 1,-4-22-107,0 0 0,-1 0 0,1-1 0,1 1 0,-1 0-1,0-1 1,1 0 0,0 0 0,0 0 0,0 0 0,0 0 0,0 0 0,1-1-1,-1 1 1,1-1 0,-1 0 0,1 0 0,0-1 0,0 1 0,4 0 0,1 0-17,0 0 0,0-1 1,0 0-1,0 0 1,0-1-1,0-1 1,0 0-1,13-2 1,36-10-171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13315,'2'-10'1938,"-8"20"-912,-9 22 8,-8 56 711,21-77-1581,1 0 0,0-1 0,0 1 0,1 0 0,0 0 0,3 13 0,-3-22-154,0-1 0,0 1 0,1 0 0,-1 0 0,1-1 0,-1 1 0,1 0 0,0 0 0,-1-1 0,1 1 0,0-1 0,0 1 0,0-1 0,1 1 0,-1-1 1,0 0-1,0 1 0,1-1 0,-1 0 0,1 0 0,2 2 0,-2-3 6,0 1 0,0-1 0,0 0 0,0 0 0,0 0 0,0 0 0,0 0-1,0 0 1,0 0 0,0-1 0,1 1 0,-1-1 0,0 1 0,-1-1 0,5-1 0,4-4 34,1 0 0,-1-1-1,0 0 1,-1-1 0,10-9-1,7-10-143,-1-1 0,-2-1-1,0-1 1,33-63-1,-47 76-26,-10 14-53,-12 27-24,7-9 186,2 0 1,0 0-1,1 1 0,-2 27 1,4-38 14,1 0 0,0 0 0,0 0 0,0 1 0,1-1 1,0 0-1,0 0 0,0 0 0,0 0 0,1 0 0,0 0 0,0 0 0,0-1 1,0 1-1,1-1 0,0 1 0,0-1 0,4 4 0,-4-6 1,0 0 0,0 0 0,0 0-1,0-1 1,0 1 0,0-1 0,0 0-1,0 0 1,1 0 0,-1-1 0,0 1-1,1-1 1,-1 0 0,1 0 0,-1 0 0,0 0-1,1 0 1,-1-1 0,0 1 0,1-1-1,-1 0 1,0 0 0,0-1 0,4-1-1,4-2 2,0 0 0,-1-1 0,0-1-1,0 0 1,14-12 0,-15 11-3,0-1 0,0 0-1,-1 0 1,0-1 0,-1 0 0,0 0 0,-1-1 0,0 0-1,0 0 1,7-23 0,-13 34-1,0 0-1,-1 0 1,1 0 0,0 0-1,0 0 1,0 0-1,0 0 1,-1 0 0,1 0-1,0 0 1,0 0 0,0 0-1,0 0 1,0 0-1,-1 0 1,1 0 0,0 0-1,0 0 1,0 0 0,0 0-1,-1 0 1,1 0 0,0 0-1,0 0 1,0-1-1,0 1 1,0 0 0,0 0-1,-1 0 1,1 0 0,0 0-1,0 0 1,0 0-1,0-1 1,0 1 0,0 0-1,0 0 1,0 0 0,0 0-1,0-1 1,0 1 0,0 0-1,0 0 1,0 0-1,0 0 1,0 0 0,0-1-1,0 1 1,0 0 0,0 0-1,0 0 1,0 0 0,0-1-1,0 1 1,0 0-1,0 0 1,-10 10 40,6-3-21,1 0 1,0 0-1,0 0 0,0 1 0,1 0 0,0-1 0,-1 13 1,2-16-12,0 0 1,1 0 0,0 0 0,0 0 0,0 0-1,0-1 1,0 1 0,1 0 0,0 0-1,0 0 1,0-1 0,0 1 0,1 0 0,-1-1-1,1 1 1,0-1 0,2 4 0,-2-5-8,0-1 1,0 1-1,1-1 1,-1 0-1,0 0 1,0 0-1,1 0 1,-1 0-1,0 0 1,1-1-1,-1 1 1,1-1-1,-1 0 1,1 0-1,-1 0 1,1 0-1,-1 0 1,1 0-1,-1-1 1,1 1-1,-1-1 1,0 1-1,1-1 1,-1 0-1,3-1 1,8-4-29,1-1 1,23-15 0,-32 19 16,7-5-14,-5 3 2,0 0 0,1 1 0,0 0 0,0 0 0,12-4 0,-18 7 19,-1 1 0,1-1 0,0 1 0,-1 0 0,1 0 0,0 0 0,-1 0 0,1 0 1,0 0-1,-1 0 0,1 1 0,-1-1 0,1 1 0,0-1 0,-1 1 0,1-1 0,-1 1 1,0 0-1,1 0 0,-1 0 0,1 0 0,-1 0 0,0 0 0,0 0 0,0 0 0,1 0 0,-1 1 1,0-1-1,-1 0 0,1 1 0,0-1 0,0 1 0,-1-1 0,1 1 0,0 2 0,3 7 25,-1 0-1,0 1 1,-1-1-1,1 13 0,-3-24-19,0 0-1,0 0 1,0 0-1,1 0 1,-1 0-1,0 0 1,0 0-1,0 0 1,0 0-1,0 0 1,1 0-1,-1 0 1,0 0 0,0 0-1,0 0 1,0 0-1,0 0 1,1 0-1,-1 0 1,0 0-1,0 0 1,0 0-1,0 0 1,0 0-1,1 0 1,-1 0-1,0-1 1,0 1-1,0 0 1,0 0-1,0 0 1,0 0-1,1 0 1,-1 0-1,0 0 1,0-1-1,0 1 1,0 0-1,0 0 1,0 0-1,0 0 1,0 0-1,0-1 1,0 1-1,0 0 1,0 0-1,0 0 1,0 0-1,0-1 1,0 1-1,0 0 1,0 0-1,0 0 1,6-11 28,4-31 90,3-11 0,-12 49-124,1 0 0,-1 0 0,1 0 0,0 1 0,0-1 0,0 0 0,1 1 0,-1 0 0,6-6 0,-7 9-32,0-1-1,0 1 0,0-1 1,0 1-1,0 0 0,0-1 1,0 1-1,0 0 1,0 0-1,0 0 0,1 0 1,-1 0-1,0 0 1,0 0-1,0 0 0,0 0 1,0 1-1,0-1 1,2 1-1,-2-1-53,1 1 0,-1-1 0,1 0-1,-1 0 1,1 1 0,-1-1 0,1 0 0,0-1 0,-1 1 0,1 0 0,1-1-1,1-1-28,1-1-1,-1 0 1,0 0-1,0 0 1,0 0 0,-1-1-1,1 1 1,-1-1-1,0 0 1,0 0-1,4-8 1,-4 8 26,18-27-444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15603,'-15'40'649,"2"0"0,2 1 0,1 0 0,2 1 0,-3 48 0,9-56-519,2-1-1,1 1 1,2-1 0,1 1-1,1-1 1,19 63-1,-21-88-167,-1-2-48,0 1 0,0-1-1,0 0 1,1 0 0,0 0-1,0-1 1,0 1 0,1-1-1,4 6 1,-9-24-889,-17-24 688,0 0 0,-3 2 0,-1 0 0,-35-42 1,5 7 1357,51 69-1020,0 0 1,0-1-1,0 1 0,1 0 1,-1-1-1,0 1 0,0 0 0,1-1 1,-1 1-1,1-1 0,-1 1 0,1-1 1,0 1-1,-1-1 0,1 0 0,0 1 1,0-1-1,0 1 0,0-1 0,1-2 1,0 3-7,0 0-1,0-1 1,0 1 0,0 0 0,0 0 0,0 0 0,1 0 0,-1 0 0,0 0 0,1 0-1,-1 1 1,1-1 0,-1 0 0,1 1 0,-1-1 0,1 1 0,-1 0 0,1-1 0,-1 1-1,3 0 1,83-12 322,-54 9-1450,-1-2-1,52-14 1,-59 9 510,-12-2-192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15323,'-10'-3'1177,"11"6"-937,8 4-176,14 2 560,7-1 1232,19 7-1768,4 0 104,7 4 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8 235 14971,'-2'-6'134,"0"0"-1,1 0 0,0 0 1,0 0-1,1 0 1,-1-1-1,1 1 1,1 0-1,-1-1 0,1 1 1,0 0-1,0 0 1,1 0-1,0 0 0,0 0 1,0 0-1,1 0 1,0 1-1,0-1 1,0 1-1,1 0 0,4-5 1,1 0-81,-1 1 1,1 0 0,0 0-1,1 1 1,0 0 0,1 1-1,20-11 1,-26 15-47,0 1 1,1 0 0,0 0 0,-1 0-1,1 1 1,0-1 0,0 1 0,0 1-1,0-1 1,0 1 0,0 0 0,0 1-1,0-1 1,0 1 0,0 0 0,-1 1-1,1-1 1,10 5 0,-7-1-7,1 0 0,-1 1 1,-1 0-1,1 1 0,-1 0 0,0 0 0,0 1 1,7 9-1,6 11-17,20 37 1,-29-45 19,0-1 0,1 0 1,1 0-1,32 31 0,-41-46 9,0-1 0,0 1-1,0-1 1,0 0-1,1-1 1,-1 1 0,1-1-1,0 0 1,0-1 0,0 1-1,0-1 1,0 0-1,0-1 1,0 1 0,0-1-1,0 0 1,0-1 0,1 0-1,-1 1 1,0-2-1,10-3 1,8-3-13,-1-2-1,0 0 1,40-25-1,-59 32 24,52-33-1200,-52 33 996,0-1 0,0 1 0,0-1 0,-1 1 0,1-1 0,-1 0 0,0-1-1,0 1 1,-1 0 0,4-8 0,-1-2-483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 14987,'-9'-2'413,"1"0"0,-1 0 0,0 1-1,0 0 1,0 0 0,0 1 0,0 1 0,0-1-1,-17 5 1,16-3-279,-1 0 0,1 1-1,0 1 1,0 0 0,1 0 0,-1 1-1,1 0 1,-10 7 0,16-9-132,-1-1 0,1 1 0,0 1 0,0-1 0,0 0 0,1 1 0,-1-1 0,1 1 0,0 0 0,-1 0 0,2 0 0,-1 0 0,-1 5 0,3-8-11,-1 1 0,1 0 0,0 0 0,0-1 0,0 1 1,0 0-1,0-1 0,1 1 0,-1 0 0,0 0 0,1-1 0,-1 1 0,1-1 0,0 1 1,-1 0-1,1-1 0,0 1 0,0-1 0,0 1 0,0-1 0,0 0 0,0 0 0,1 1 1,-1-1-1,0 0 0,1 0 0,-1 0 0,1 0 0,-1 0 0,1-1 0,-1 1 0,1 0 1,0-1-1,-1 1 0,4 0 0,17 4-332,1-1 0,0-1 0,0-1-1,0-1 1,40-4 0,-5 2-278,-45 1 477,4-1-54,0 1 0,0 1 0,0 0-1,-1 1 1,25 7 0,-39-8 218,-1-1 1,1 0-1,0 1 0,-1 0 1,1-1-1,-1 1 0,1 0 1,-1 0-1,1 0 0,-1 0 1,1 0-1,-1 0 0,0 0 1,0 0-1,0 1 0,0-1 1,1 0-1,-2 1 0,1-1 1,0 1-1,0-1 0,0 1 1,-1-1-1,1 1 0,-1 0 1,1-1-1,-1 1 0,0 0 1,1-1-1,-1 1 0,0 0 1,0 0-1,0-1 0,0 1 1,-1 0-1,1-1 0,0 1 1,-1 0-1,1-1 0,-1 1 1,-1 2-1,-1 3 153,-1-1-1,0 1 1,0 0-1,-1-1 0,0 0 1,0 0-1,-9 8 1,-1-2 162,0 0 0,-1 0 0,0-2-1,-18 10 1,23-15-306,0 0 0,0 0 0,0-1 0,0-1-1,0 0 1,-1-1 0,-20 2 0,29-3-33,-1-1 0,0 0 0,1-1 0,-1 1 0,1 0 0,0-1 0,-1 0 0,1 0 0,-1 0 0,1 0 0,0-1 0,0 1 0,0-1 0,0 0 0,0 0 0,0 0 0,-3-3 0,4 2-20,0 0 0,0 0 0,0 0 0,0-1-1,1 1 1,-2-4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63 275 16908,'-1'3'211,"0"1"1,0-1-1,0 0 1,0 0-1,0 1 1,-1-1 0,0 0-1,1-1 1,-4 4-1,-2 8 304,1-4-405,1 0 0,0 0 0,0 1 1,1 0-1,1 0 0,0 0 1,0 0-1,1 0 0,0 0 1,1 20-1,1-30-100,0 0 1,0 1-1,0-1 0,0 1 0,0-1 0,0 0 1,1 1-1,-1-1 0,1 0 0,-1 1 1,1-1-1,-1 0 0,1 1 0,0-1 0,0 0 1,-1 0-1,1 0 0,0 0 0,0 0 0,0 0 1,0 0-1,0 0 0,1 0 0,-1 0 1,0-1-1,0 1 0,0 0 0,1-1 0,-1 1 1,0-1-1,1 1 0,-1-1 0,1 0 1,-1 0-1,0 1 0,1-1 0,-1 0 0,1 0 1,1-1-1,2 0 6,0 0 0,1 0 0,-1-1 0,0 1 0,0-1 0,0-1 0,-1 1 0,1-1 0,7-5 1,6-5-30,-1-2 0,-1 0 1,0-1-1,-1-1 1,0 0-1,15-26 1,-20 28-15,-1 0 0,-1-1 0,-1 0 0,0 0 0,-1-1 0,0 0 0,-2 0 0,5-28 0,-8 37 11,-1 0 1,0 0-1,0-1 0,-1 1 1,0 0-1,0 0 1,-1 0-1,0 0 0,0 0 1,-1 0-1,0 0 1,-6-12-1,6 17 17,1 0-1,0 0 1,-1 0-1,1 0 1,-1 0 0,0 0-1,0 1 1,0-1-1,0 1 1,0 0 0,-1 0-1,1 0 1,-1 0-1,1 1 1,-1-1 0,0 1-1,0 0 1,1 0-1,-1 0 1,0 1 0,0 0-1,0-1 1,0 1-1,0 0 1,0 1 0,0-1-1,0 1 1,-4 1-1,2 0 13,0 0 0,0 0-1,0 1 1,1-1-1,-1 2 1,1-1 0,0 0-1,0 1 1,0 0-1,0 0 1,0 1 0,1-1-1,-5 8 1,5-8 0,1 0 1,0 1 0,0-1 0,1 1-1,0-1 1,-1 1 0,1 0-1,1 0 1,-1 0 0,1 0 0,0 0-1,0 0 1,0 0 0,1 1-1,0-1 1,1 9 0,0-11-22,0 0 0,0 0 0,0 0 1,1 0-1,-1 0 0,1 0 0,0 0 0,0 0 0,0 0 1,0-1-1,1 1 0,-1-1 0,1 0 0,-1 1 0,1-1 0,0 0 1,0-1-1,3 3 0,10 3-132,-1 1 0,24 6 0,-13-5-27,-13-4 74,0 1 1,0 0 0,-1 1 0,0 0 0,0 1-1,0 1 1,-1-1 0,12 14 0,-19-18 77,-1 0 1,0 0-1,0 0 1,0 1-1,0-1 1,-1 1 0,1 0-1,-1 0 1,0 0-1,-1 0 1,0 0-1,1 0 1,-1 0-1,-1 1 1,1-1 0,-1 0-1,0 1 1,0-1-1,-1 0 1,1 1-1,-1-1 1,0 0-1,-1 0 1,1 0 0,-4 6-1,4-7-10,-1 1-1,-1-1 0,1 1 1,-1-1-1,0 0 1,-3 5-1,5-8 24,0 0 0,0 0 1,0 0-1,-1 0 0,1 0 0,0 0 0,0 0 0,0 0 1,-1-1-1,1 1 0,0 0 0,-1-1 0,1 1 0,-1-1 1,1 0-1,-1 1 0,1-1 0,-1 0 0,1 0 0,-1 0 1,1 0-1,0 0 0,-1 0 0,1 0 0,-3-1 0,-15-12-39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212 325 15243,'0'-1'95,"0"-1"0,0 1 0,0-1 0,0 1 0,0-1-1,0 1 1,0 0 0,-1-1 0,1 1 0,0-1 0,-1 1-1,1-1 1,-1 1 0,0 0 0,1 0 0,-1-1 0,0 1 0,0 0-1,0 0 1,1 0 0,-2-1 0,1 1 0,0 0 0,0 1 0,0-1-1,-2-1 1,2 2-27,-1 0 0,0-1 0,0 1 0,0 1 0,0-1 0,1 0 0,-1 0 0,0 1 0,0-1 0,1 1 0,-1-1-1,0 1 1,0 0 0,1-1 0,-1 1 0,1 0 0,-1 0 0,1 0 0,-1 1 0,1-1 0,0 0 0,-2 2 0,-12 12 119,0 2 0,1-1 0,1 2 1,-13 20-1,5-2-150,-20 46 1,32-55-44,8-18-45,5-12-132,15-28-451,-1 0 0,25-63 0,14-70-1268,-61 183 2092,1 1 0,2 0 0,-1-1 0,2 1 0,1 0 0,0-1 0,2 1-1,0-1 1,6 21 0,-8-37-171,0-1 0,0 1 0,0 0 0,1 0 0,-1-1 0,0 1 0,1-1 0,0 0 0,0 1 0,-1-1 0,1 0 0,1 0 0,-1 0 0,0 0 0,0 0 0,1-1 0,-1 1 0,1-1 0,0 0 0,-1 1 0,1-1 0,0 0 0,-1 0 0,1-1 0,0 1 0,0-1 0,0 1 0,0-1 0,0 0 0,0 0-1,0 0 1,0-1 0,-1 1 0,4-1 0,4-2-17,0-1 1,0 0-1,-1 0 0,0-1 0,0 0 0,0 0 0,0-1 0,-1 0 0,0-1 0,0 0 0,11-13 1,2-4-79,-2 0 1,28-45 0,-33 45-14,12-28 0,-22 44 57,0-1 1,-1 0-1,-1 1 1,0-1-1,0 0 1,0 0-1,-1-12 1,0 20 30,-1 0 0,0 0 1,0 0-1,0 0 1,0 0-1,0 0 1,0 0-1,-1 1 0,1-1 1,0 0-1,0 0 1,-1 0-1,1 0 1,0 0-1,-1 0 1,1 1-1,-1-1 0,1 0 1,-1 0-1,0 0 1,0 0-1,0 1 6,1 0 0,-1 0 0,0-1 0,1 1-1,-1 0 1,0 0 0,1 0 0,-1 0 0,0 0 0,1 1-1,-1-1 1,1 0 0,-1 0 0,0 0 0,1 0 0,-1 1-1,0-1 1,1 0 0,-1 1 0,1-1 0,-1 0 0,0 1-1,-3 2 53,1 1-1,-1-1 0,1 0 0,-1 1 0,1 0 1,-4 7-1,6-10-44,-3 5 103,0 0 1,1 1-1,0 0 0,0-1 0,0 1 1,1 0-1,0 0 0,-2 13 0,3-42-167,2 16 52,2 0-1,-1 0 0,1-1 1,0 1-1,0 1 1,6-9-1,-5 7 0,1 1 0,-2-1 1,1 0-1,4-13 0,-7 16 8,1 0 1,0-1-1,0 1 0,0 0 0,0 0 0,1 1 0,3-5 1,-6 7 4,-7-26 193,7 26-195,0 0 0,-1 0 1,1 0-1,0 0 0,-1 0 1,1 0-1,-1 0 0,1 0 0,-1 1 1,0-1-1,1 0 0,-1 0 0,0 0 1,0 1-1,1-1 0,-1 0 0,0 1 1,0-1-1,0 1 0,0-1 1,0 1-1,0 0 0,0-1 0,0 1 1,0 0-1,-1-1 0,0 2-1,1-1 1,0 0-1,-1 1 0,1 0 1,-1-1-1,1 1 0,0 0 1,0 0-1,-1-1 0,1 1 1,0 0-1,0 0 0,0 1 1,0-1-1,-2 2 0,-4 7 8,1 0 0,0 1 0,-6 14-1,3 1 12,1 0-1,2 0 1,0 0-1,2 1 1,-2 30-1,2-18 15,-5 54 133,-18 121 632,26-213-808,1-1 1,0 0-1,0 0 0,0 0 1,0 1-1,0-1 1,0 0-1,-1 0 1,1 1-1,0-1 0,0 0 1,0 0-1,0 1 1,0-1-1,0 0 1,0 0-1,0 1 0,0-1 1,0 0-1,0 0 1,0 1-1,0-1 1,1 0-1,-1 1 0,0-1 1,0 0-1,0 0 1,0 0-1,0 1 1,0-1-1,1 0 0,-1 0 1,0 0-1,0 1 1,1-1-1,6-7-191,7-16-318,15-32-980,-12 21-20,1 2 0,36-50 0,-41 71 1059,-4 14 581,5 3 710,-13-6-784,0 0-1,1 0 1,-1 0 0,0 0 0,0 0 0,1 0 0,-1-1 0,0 1 0,0-1 0,0 1 0,1-1-1,-1 1 1,0-1 0,0 1 0,0-1 0,0 0 0,2-1 0,17-20 445,-15 16-355,24-28 77,-1-2 0,-1 0-1,-2-2 1,-2-1 0,-2-1 0,27-70-1,-45 101-213,-1 6-4,-1 1-1,0-1 1,0 0-1,0 0 1,-1 1-1,1-1 1,-1 0-1,1 0 1,-1 0-1,0 1 1,-1-6-1,1 8-3,0 0 0,0 0-1,0 0 1,0-1 0,0 1 0,0 0 0,-1 0 0,1 0-1,0 0 1,0 0 0,0-1 0,0 1 0,0 0 0,-1 0-1,1 0 1,0 0 0,0 0 0,0 0 0,0 0 0,-1 0-1,1 0 1,0 0 0,0 0 0,0 0 0,0 0-1,-1 0 1,1 0 0,0 0 0,0 0 0,0 0 0,-1 0-1,1 0 1,0 0 0,0 0 0,0 0 0,0 0 0,-1 0-1,1 0 1,0 0 0,0 0 0,0 0 0,0 1 0,-1-1-1,1 0 1,0 0 0,0 0 0,0 0 0,0 0-1,0 0 1,0 1 0,0-1 0,-1 0 0,1 0 0,0 1-1,-9 8 18,2 3-6,0-1 0,1 1 0,0 0-1,1 0 1,1 1 0,-7 25 0,-9 82 83,17-90-59,1 0 0,3 37 0,0-51-38,1 0 0,1 0 0,0 0-1,1-1 1,11 31 0,-13-43-41,-1 0 0,1 0 1,-1-1-1,1 1 0,0 0 0,0-1 1,0 1-1,1-1 0,-1 1 0,1-1 0,2 2 1,-4-3 15,-1-1 1,1 0 0,0 1 0,-1-1 0,1 0 0,-1 0 0,1 0-1,0 1 1,-1-1 0,1 0 0,0 0 0,-1 0 0,1 0 0,0 0-1,-1 0 1,1 0 0,0 0 0,-1-1 0,1 1 0,0 0 0,1-1 0,-1 1-6,0-1 1,0 0-1,0 0 1,0 0 0,0 0-1,-1 0 1,1 0-1,0 0 1,0-1-1,-1 1 1,1 0 0,-1 0-1,1 0 1,-1-1-1,1-1 1,2-8-88,-1-1-1,-1 1 1,0-1 0,0 1 0,-1-1-1,-1 1 1,0-1 0,0 1-1,-1-1 1,-1 1 0,-6-20 0,-2 2 777,-1 1 1,-1-1-1,-19-29 1,31 58-621,1-1 0,-1 0 0,1 1-1,-1-1 1,1 0 0,-1 1 0,1-1 0,-1 0 0,1 0 0,0 1 0,-1-1-1,1 0 1,0 0 0,0 0 0,0 1 0,0-1 0,-1 0 0,1 0 0,0 0-1,0 0 1,1 1 0,-1-1 0,0 0 0,0 0 0,0 0 0,0 1-1,1-1 1,-1 0 0,0 0 0,1 0 0,-1 1 0,1-1 0,-1 0 0,1 1-1,-1-1 1,1 0 0,-1 1 0,1-1 0,0 1 0,-1-1 0,1 1 0,0-1-1,-1 1 1,1 0 0,0-1 0,0 1 0,0 0 0,-1-1 0,1 1-1,0 0 1,1 0 0,6-2-144,0 1-1,0 1 1,0-1 0,12 2-1,-8-1 72,18 1-117,3 0-54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 16788,'-2'1'82,"0"-1"0,0 1 1,1 0-1,-1-1 0,1 1 1,-1 0-1,0 0 0,1 0 1,-1 0-1,1 0 1,0 1-1,-1-1 0,1 0 1,0 1-1,0-1 0,-1 3 1,-16 28 68,14-24 90,-4 6-116,1 1 1,1 0-1,0 0 0,1 0 1,-5 25-1,10-39-118,0-1 0,0 1 0,-1 0 0,1 0 0,0 0 1,0 0-1,0-1 0,0 1 0,0 0 0,0 0 0,0 0 0,0 0 0,0-1 0,1 1 0,-1 0 0,0 0 0,1 0 0,-1-1 0,0 1 0,1 0 1,-1 0-1,1-1 0,-1 1 0,1 0 0,0-1-7,0 0 1,0 1-1,-1-1 1,1 0-1,0-1 1,0 1-1,-1 0 1,1 0-1,0 0 1,0 0-1,0 0 1,-1-1-1,1 1 1,0 0-1,-1-1 1,1 1-1,0-1 1,-1 1-1,2-2 1,32-30-308,-33 31 287,20-26-276,-17 21 217,0 0 0,0 1 1,0 0-1,1 0 0,-1 0 0,1 0 0,0 0 1,1 1-1,11-7 0,-17 11 66,1 0 1,0-1 0,0 1-1,0 0 1,-1 0 0,1 0-1,0 0 1,0 0-1,0 0 1,0 0 0,-1 1-1,1-1 1,0 0-1,0 0 1,0 1 0,-1-1-1,1 0 1,0 1-1,0-1 1,-1 1 0,1-1-1,0 1 1,-1-1-1,1 1 1,-1-1 0,1 1-1,-1 0 1,1-1-1,-1 1 1,1 0 0,-1-1-1,1 1 1,-1 0-1,0 0 1,0 0 0,1 0-1,7 33-89,-7-31 99,9 74 204,-3 0 0,-3 100 0,-5-158-5,0-1 0,-1 1 0,-2-1 0,0 0 0,0 0 0,-9 19 1,11-30-90,-1 0 1,0 0 0,-1-1 0,1 1 0,-1-1 0,-1 0 0,1-1 0,-1 1 0,0-1 0,0 1 0,0-2 0,-1 1-1,0 0 1,0-1 0,0 0 0,0-1 0,-1 1 0,-9 3 0,15-7-97,-1 1 0,1-1 0,0 1 0,-1-1 0,1 1 0,-1-1 0,1 0 1,-1 0-1,1 0 0,-1 0 0,1 0 0,-1 0 0,1 0 0,0 0 0,-1-1 0,1 1 0,-1 0 0,1-1 0,-1 1 0,1-1 0,0 0 1,0 1-1,-1-1 0,1 0 0,0 0 0,0 0 0,0 0 0,0 0 0,0 0 0,0 0 0,0 0 0,0 0 0,0-1 0,0 1 0,1 0 1,-1-1-1,0 1 0,1 0 0,-1-1 0,1 1 0,0-1 0,-1 1 0,1-1 0,0 1 0,0 0 0,0-1 0,0 1 0,0-1 0,0 1 1,0-1-1,1 1 0,0-3 0,2-11-75,0 1 1,2 0-1,-1-1 0,14-24 1,33-52-299,-44 79 319,94-145-356,-47 77 117,45-91 0,-93 160 284,-4 7 1,0 1 1,0 0-1,-1 0 1,1-1-1,-1 1 1,0-1-1,0 1 1,0-1-1,0 1 0,-1-1 1,1 0-1,-1-3 1,0 7-3,0-1 1,0 1-1,0 0 1,0-1-1,0 1 0,0 0 1,-1-1-1,1 1 1,0 0-1,0-1 1,0 1-1,0 0 1,0 0-1,-1-1 1,1 1-1,0 0 1,0 0-1,0-1 0,-1 1 1,1 0-1,0 0 1,0-1-1,-1 1 1,1 0-1,0 0 1,0 0-1,-1 0 1,1 0-1,0-1 0,-1 1 1,1 0-1,0 0 1,-1 0-1,-13 4 23,-11 13 20,16-9-16,0 0 1,1 1-1,0 0 1,1 0-1,0 1 0,0 0 1,1 1-1,0-1 0,1 1 1,0 0-1,1 0 1,0 1-1,0-1 0,2 1 1,-1 0-1,1 0 0,0 23 1,2-32-26,0-1-1,0 1 1,1-1-1,-1 0 1,0 1 0,1-1-1,0 0 1,0 0 0,-1 1-1,1-1 1,0 0 0,1 0-1,-1 0 1,0 0 0,1 0-1,2 3 1,-2-4-51,-1 0-1,1 0 0,-1 0 1,1-1-1,0 1 1,-1 0-1,1-1 1,0 1-1,-1-1 0,1 0 1,0 1-1,0-1 1,-1 0-1,1 0 1,0 0-1,0-1 0,2 1 1,5-3-121,-1 1-1,0-1 1,0-1 0,0 0 0,0 0-1,-1 0 1,12-9 0,25-22-199,2-6-127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16812,'-14'4'226,"0"0"0,0 1 1,0 1-1,1 0 0,-1 0 1,2 1-1,-1 1 0,1 0 1,0 1-1,-18 17 0,27-23-228,-1 0 0,1 1 0,0-1 0,0 1 0,1 0 0,-3 4 0,4-7-2,1 0 0,-1 0 0,1-1 0,0 1 0,0 0-1,0 0 1,-1 0 0,1-1 0,0 1 0,0 0 0,0 0-1,0 0 1,0-1 0,0 1 0,0 0 0,1 0 0,-1 0-1,0-1 1,0 1 0,1 0 0,-1 0 0,0-1 0,1 1-1,-1 0 1,1-1 0,-1 1 0,1 0 0,-1-1 0,1 1-1,-1-1 1,1 1 0,0 0 0,-1-1 0,1 0-1,0 1 1,-1-1 0,1 1 0,0-1 0,0 0 0,0 0-1,-1 1 1,2-1 0,14 4-156,0 0 1,0-1-1,1-1 1,-1 0-1,25-2 0,-10 1-104,17 0-107,-29-2 209,-1 1 0,0 1 0,0 1 0,29 6 0,-46-8 185,0 0 0,0 1 0,1-1-1,-1 0 1,0 1 0,0-1 0,1 1 0,-1-1 0,0 1 0,0-1-1,0 1 1,0 0 0,0 0 0,0 0 0,0-1 0,0 1 0,0 0 0,0 0-1,0 0 1,-1 0 0,1 1 0,0-1 0,-1 0 0,1 0 0,-1 0 0,1 0-1,-1 1 1,0-1 0,1 0 0,-1 0 0,0 1 0,0-1 0,0 0 0,0 1-1,0-1 1,0 0 0,0 0 0,0 1 0,-1-1 0,1 0 0,0 1-1,-1-1 1,1 0 0,-1 0 0,-1 2 0,-2 4 206,0 0 0,-1-1 0,0 1 0,0-1 0,-11 10 0,-5 3 622,-34 24 0,48-39-752,0 1 0,0-1 0,0 0 0,0-1 0,-1 0 0,0 0-1,1 0 1,-1-1 0,-12 2 0,19-4-128,0 0 1,0 0-1,0 1 1,0-1-1,0 0 0,0-1 1,0 1-1,0 0 1,0 0-1,0 0 0,0-1 1,0 1-1,0 0 0,0-1 1,0 1-1,0-1 1,0 1-1,0-1 0,1 1 1,-1-1-1,0 0 1,0 1-1,1-1 0,-2-1 1,1 0-1,1 1 1,-1-1 0,1 1-1,-1-1 1,1 1 0,0-1-1,0 1 1,0-1-1,0 1 1,0-1 0,0 0-1,0 1 1,1-1-1,0-1 1,1-5-39,1 1 0,-1 0-1,2 0 1,-1 0 0,7-9 0,19-22-303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137 290 16388,'-2'9'347,"-1"-1"1,0 0-1,0 1 1,0-1 0,-1 0-1,-10 14 1,-8 20 599,20-36-850,0-1 0,0 1 1,1 0-1,-2 10 0,3-16-88,0 1 0,0-1 0,-1 1 0,1 0 0,0-1 0,0 1 0,0 0 0,0-1 0,1 1 0,-1 0 0,0-1 0,0 1 1,0 0-1,0-1 0,1 1 0,-1-1 0,0 1 0,1-1 0,-1 1 0,0 0 0,1-1 0,-1 1 0,1-1 0,-1 1 0,1-1 0,-1 0 0,1 1 0,-1-1 0,1 0 0,-1 1 0,1-1 1,-1 0-1,1 1 0,0-1 0,-1 0 0,1 0 0,0 0 0,-1 0 0,1 1 0,-1-1 0,1 0 0,0 0 0,-1 0 0,1-1 0,0 1 0,-1 0 0,1 0 0,0 0 0,-1 0 0,1 0 1,-1-1-1,1 1 0,0 0 0,-1-1 0,1 1 0,0-1 0,9-4 17,1 0 0,-1-1 0,-1 0 0,1 0 0,-1-1 0,-1-1 0,1 1 0,9-12 0,1-3-68,-1-1 1,18-28-1,-28 39 7,-1-1 0,0 0 0,0-1 0,-2 1 0,1-1 0,-2 0 0,0-1 0,0 1 0,-2-1 0,0 0 0,0 0-1,-2 1 1,0-19 0,-1 29 23,1 0-1,-1 0 0,0 0 1,0 0-1,0 0 1,-1 1-1,1-1 0,-1 0 1,0 1-1,0-1 0,0 1 1,0 0-1,-1 0 0,1 0 1,-1 0-1,-4-3 1,5 4 9,-1 0 0,0 0 0,0 1 0,0-1 0,0 1 0,0 0 0,0 0 0,0 0 0,-1 0 0,1 0 0,0 1 1,-1 0-1,1-1 0,0 1 0,0 0 0,-1 1 0,1-1 0,0 1 0,-1-1 0,-3 2 0,-3 2 21,0 1-1,1-1 1,-1 2-1,1-1 1,0 1-1,0 1 1,0-1-1,1 2 1,0-1-1,-11 14 1,2 0 76,1 0 0,1 1 1,-14 27-1,22-36-30,0 0 0,-4 17 0,9-26-44,1 1 1,0 0 0,0 0 0,0-1-1,0 1 1,1 0 0,0 0 0,0 0-1,1 0 1,0 5 0,0-8-30,0 1 1,-1-1-1,1 0 0,1 0 1,-1-1-1,0 1 0,0 0 1,1 0-1,-1 0 1,1-1-1,-1 1 0,1-1 1,0 1-1,0-1 0,0 0 1,-1 0-1,1 0 0,0 0 1,1 0-1,-1 0 1,0 0-1,0-1 0,0 1 1,0-1-1,4 1 0,7 1-159,0-1-1,-1-1 0,17-1 0,-24 1 118,22-2-327,26-7 1,-38 5 257,1 2 0,-1-1-1,1 2 1,0 0 0,-1 1 0,26 3 0,-39-3 168,0 1 1,0-1 0,0 1-1,1 0 1,-1-1-1,-1 1 1,1 0 0,0 0-1,0 1 1,0-1-1,0 0 1,-1 0 0,1 1-1,-1-1 1,1 1 0,-1 0-1,1-1 1,-1 1-1,0 0 1,0 0 0,0 0-1,0 0 1,0 0 0,-1 0-1,1 0 1,0 0-1,-1 0 1,1 0 0,-1 0-1,0 4 1,0 5 290,-1-1 0,1 0 0,-2 0 0,0 0 1,-3 10-1,4-16-251,22-40-934,-4 16 616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16844,'-14'17'1528,"5"6"-1208,1 2-128,-1 2 816,8-1-744,1-2-56,8-10-248,5-8-392,6-13 408,2-9-56,1-5-96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14923,'2'13'889,"-2"-8"-682,1-1 0,-1 0 1,1 1-1,0-1 0,1 0 0,-1 0 0,3 5 0,-4-8-188,1 0-1,0 0 1,0 0 0,-1-1 0,1 1-1,0 0 1,0 0 0,0-1-1,0 1 1,0 0 0,0-1 0,0 1-1,0-1 1,0 0 0,0 1-1,1-1 1,-1 0 0,0 0 0,0 1-1,0-1 1,0 0 0,0 0-1,1 0 1,-1 0 0,0-1 0,0 1-1,0 0 1,0 0 0,0-1-1,1 1 1,-1-1 0,1 0 0,25-15 103,-26 15-116,0 1 0,0-1-1,0 0 1,0 1 0,0-1 0,0 0 0,-1 0 0,1 0-1,0 0 1,0 1 0,-1-1 0,1 0 0,-1 0 0,1 0-1,-1 0 1,1 0 0,-1-1 0,0 1 0,1 0-1,-1 0 1,0 0 0,0 0 0,0 0 0,0-2 0,0 3-4,-1-1 1,1 1 0,0 0 0,-1 0 0,1 0 0,-1 0 0,1 0-1,0 0 1,-1 0 0,1-1 0,-1 1 0,1 0 0,-1 0 0,1 1-1,0-1 1,-1 0 0,1 0 0,-1 0 0,1 0 0,0 0 0,-1 0-1,1 0 1,0 1 0,-1-1 0,1 0 0,-1 0 0,1 1 0,0-1 0,0 0-1,-1 0 1,1 1 0,0-1 0,-1 0 0,1 1 0,0-1 0,-1 1-1,-11 12 87,7-6-5,0 1-1,1 0 1,0 0-1,0 1 1,0-1-1,1 1 0,-2 10 1,4-15-27,0 1 0,0-1 0,1 0 0,-1 1-1,1-1 1,0 0 0,0 1 0,1-1 0,-1 0 0,1 1 0,0-1 0,0 0 0,0 0 0,1 0-1,-1 0 1,5 8 0,-5-11-28,1 1 0,-1-1-1,0 0 1,1 1-1,-1-1 1,1 0 0,-1 0-1,1 1 1,0-1-1,-1-1 1,1 1 0,0 0-1,0 0 1,0-1 0,0 1-1,-1-1 1,1 1-1,3-1 1,0 0 11,-1 0 0,1 0 0,-1-1 0,1 1 0,-1-1 0,0 0-1,9-4 1,0 0 9,0-2 0,0 0 0,-1-1-1,13-9 1,-11 6-35,0-1 0,-1-1 0,-1 0 0,0 0-1,-1-1 1,0-1 0,16-30 0,-22 36-26,0-1 0,-1 1 1,0-1-1,-1 0 0,0 0 0,0-1 1,-1 1-1,-1-1 0,1 1 1,-2-1-1,0 1 0,0-1 0,-1 1 1,-3-19-1,4 26 5,-1 1 1,0 0-1,0-1 1,0 1-1,0 0 1,0 0-1,0-1 0,0 1 1,-1 0-1,1 0 1,-1 0-1,0 1 1,1-1-1,-1 0 0,0 0 1,0 1-1,0 0 1,-3-2-1,4 2 3,-1 1-1,0-1 1,0 1-1,1-1 1,-1 1-1,0 0 1,0 0-1,1 0 1,-1 0 0,0 0-1,0 0 1,1 1-1,-1-1 1,0 1-1,0-1 1,1 1-1,-1-1 1,1 1-1,-1 0 1,0 0-1,1 0 1,-1 0-1,1 0 1,0 0-1,-1 0 1,0 2-1,-4 3 7,1 0 0,1 0 0,-1 1 0,1 0 0,0-1 0,1 1 0,-1 1 0,1-1 0,1 0 0,-1 1 0,1-1 0,-1 10 1,1-3 18,0 0 0,1 0 1,1 1-1,0-1 1,4 26-1,-3-34-17,0-1-1,0 0 1,1 0-1,-1 0 1,1 1-1,0-1 0,1-1 1,-1 1-1,1 0 1,0-1-1,0 1 1,0-1-1,1 0 1,0 0-1,0 0 1,0-1-1,0 1 1,0-1-1,1 0 1,-1 0-1,1 0 1,0-1-1,0 0 1,0 0-1,0 0 1,0 0-1,0-1 0,0 0 1,1 0-1,-1 0 1,1-1-1,-1 0 1,0 0-1,1 0 1,-1-1-1,1 1 1,-1-1-1,0-1 1,0 1-1,0-1 1,1 0-1,5-3 1,-1-1-22,0-1 1,0 0-1,-1 0 1,0-1 0,0 0-1,-1-1 1,0 0-1,-1 0 1,0-1-1,0 1 1,-1-2 0,0 1-1,-1-1 1,0 0-1,4-12 1,0-5-10,-1 0-1,-2-1 0,0 1 1,2-60-1,-8 82 31,1-4 16,0 1 0,-2-1 0,1 0 0,-1 0 0,-2-9-1,-4 6 43,7 13-59,0-1 1,-1 1-1,1 0 0,0 0 1,0 0-1,-1 0 1,1 0-1,0 0 1,0 0-1,0 0 1,-1 0-1,1 0 1,0 0-1,0 0 0,-1 0 1,1 0-1,0 0 1,0 0-1,-1 0 1,1 0-1,0 0 1,0 0-1,-1 0 1,1 1-1,0-1 0,0 0 1,0 0-1,-1 0 1,1 0-1,0 0 1,0 1-1,-2 1 14,1 0-1,-1 0 1,1 0-1,0 0 1,0 0-1,0 1 0,0-1 1,0 0-1,0 4 1,-4 13 45,2 0 1,0 0-1,1 0 1,1 0-1,1 0 1,1 0 0,0 1-1,7 27 1,-6-34-88,2 1 1,0-1-1,0 0 1,1 0 0,1-1-1,0 1 1,1-1 0,0-1-1,1 1 1,0-1 0,1-1-1,17 17 1,-6-15-519,-13-12-16,-11-10-22,-11-9 283,-1 0 0,0 1 0,-2 1 0,-29-23 0,-4-5 225,40 35 101,-18-17 100,28 25-110,-1 1-1,1 0 0,0-1 0,0 0 1,0 1-1,0-1 0,0 0 0,0 1 1,0-1-1,1 0 0,-1 0 0,1 0 1,-1 0-1,1 1 0,-1-4 0,2 5-8,-1-1 0,0 0 0,1 1 0,-1-1 0,0 1 0,1-1 0,-1 1 0,1-1 0,-1 1 0,1-1 0,-1 1 0,1 0 0,-1-1 0,1 1 0,0 0 0,-1-1 0,1 1 0,-1 0 0,1 0 0,0 0 0,-1-1-1,1 1 1,0 0 0,-1 0 0,1 0 0,0 0 0,-1 0 0,1 0 0,0 0 0,0 1 0,26 1 118,-24-1-103,43 6 125,-19-2-237,-1-1-1,1-1 0,35-1 1,-60-2 100,0 0 1,0 0 0,0-1-1,0 1 1,0 0 0,0-1-1,0 1 1,-1-1 0,1 0 0,0 1-1,0-1 1,-1 0 0,1 0-1,0 0 1,-1-1 0,1 1-1,1-2 1,-2 2-13,0-1 0,0 0-1,-1 0 1,1 0 0,0 1 0,-1-1 0,1 0 0,-1 0-1,0 0 1,1 0 0,-1 0 0,0 0 0,0 0 0,0 0-1,-1 0 1,1 0 0,0 0 0,-1-2 0,-12-37-46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19980,'7'10'912,"0"0"25,-1-1-993,-6-4 240,-4 0-104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223 322 16548,'-10'-1'132,"0"0"1,0 0-1,0 1 1,0 1 0,0-1-1,0 2 1,0-1 0,0 1-1,0 1 1,0 0-1,1 0 1,-15 8 0,19-9-89,0 1 1,0-1-1,0 1 0,0 0 1,1 1-1,-1-1 1,1 1-1,0 0 1,0 0-1,1 0 1,-1 1-1,1-1 1,0 1-1,0 0 1,0-1-1,1 1 1,0 1-1,0-1 0,0 0 1,0 1-1,1-1 1,0 0-1,-1 11 1,2-15-36,0 0 0,0 0 1,0 0-1,0-1 0,0 1 1,0 0-1,0 0 1,0 0-1,1 0 0,-1 0 1,0 0-1,1 0 0,-1-1 1,0 1-1,1 0 0,-1 0 1,1 0-1,-1-1 0,1 1 1,0 0-1,-1-1 0,1 1 1,0 0-1,-1-1 0,1 1 1,0-1-1,0 1 0,0-1 1,-1 1-1,1-1 0,0 0 1,0 1-1,0-1 0,0 0 1,0 0-1,0 0 0,-1 0 1,1 0-1,0 0 0,0 0 1,0 0-1,0 0 0,0 0 1,1 0-1,3-1 9,-1-1 0,1 1 0,-1 0 0,1-1 0,-1 0 0,0 0 0,8-5 0,1-3-34,-1-1 0,0 0 0,0-1-1,-1 0 1,-1-1 0,0 0 0,-1 0 0,9-17 0,4-12-49,25-69 0,-37 86 30,-1-1 0,-2 0 0,0 0-1,3-36 1,-11 45 34,1 17 2,-1 0 0,1 0-1,0 0 1,0-1 0,0 1 0,0 0 0,-1 0 0,1 0-1,0 0 1,0-1 0,0 1 0,0 0 0,-1 0 0,1 0-1,0 0 1,0 0 0,-1 0 0,1 0 0,0 0 0,0 0-1,-1-1 1,1 1 0,0 0 0,0 0 0,-1 0 0,1 0-1,0 0 1,0 0 0,0 1 0,-1-1 0,1 0 0,0 0-1,0 0 1,-1 0 0,1 0 0,0 0 0,0 0 0,-1 0 0,1 1-1,0-1 1,0 0 0,0 0 0,0 0 0,-1 0 0,1 1-1,0-1 1,0 0 0,0 0 0,0 0 0,0 1 0,0-1-1,-1 0 1,1 0 0,0 1 0,0-1 0,0 0 0,0 0-1,0 1 1,-9 14 37,2 1 1,-1-1-1,2 1 0,0 1 0,1-1 0,-3 20 0,4-23-6,-5 20 68,2 0-1,1 0 1,1 1-1,2 0 1,1 0 0,4 40-1,-2-69-78,1 0 1,0 0-1,0 0 0,0-1 0,1 1 0,0 0 0,-1-1 0,2 1 0,-1-1 0,0 0 1,1 0-1,0 0 0,6 8 0,-6-10-7,0 1-1,1-1 1,-1 0 0,0 0-1,1 0 1,-1-1 0,1 1-1,-1-1 1,1 1 0,0-1-1,0 0 1,0-1-1,-1 1 1,1-1 0,0 0-1,0 0 1,8 0 0,-1-2-8,0-1 0,0 1 0,0-2 0,0 1 0,0-1 1,-1-1-1,1 0 0,-1-1 0,-1 0 0,1 0 0,-1-1 0,10-9 0,-3 1-39,-1 0 0,-1-1 0,0 0-1,-1-1 1,18-30 0,-30 45 18,0 0 0,-1 0 0,1 0 0,0 0 0,-1 0 1,1 0-1,-1 0 0,1 0 0,-1-4 0,-3 3-83,-5 13 53,5-4 48,-1 1 1,1 0 0,1 1 0,-1-1-1,1 0 1,1 1 0,-1-1 0,1 1-1,1-1 1,-1 1 0,1 0 0,1-1-1,-1 1 1,4 12 0,-4-18-1,1-1 0,-1 1 0,1 0 0,0-1 0,0 1 0,0-1 0,-1 1 0,1-1 1,1 1-1,-1-1 0,0 0 0,0 0 0,0 0 0,1 1 0,-1-1 0,0 0 0,1 0 0,-1-1 0,1 1 0,0 0 1,1 0-1,0 0 0,0-1 1,0 1-1,0-1 1,1 0-1,-1 0 1,0 0-1,0 0 1,0-1-1,0 1 1,0-1-1,3-1 1,3-1 3,0 0-1,-1-1 1,1 0-1,-1-1 1,0 0-1,-1 0 1,8-7-1,-3 2-26,-1-1-1,-1 0 0,0-1 0,0 0 0,12-20 0,-25 38 13,1 0 1,0 0-1,1 1 0,-1-1 0,1 1 0,1 0 1,-1-1-1,1 1 0,1 7 0,-1-12 11,0 0-1,1 0 0,-1 0 0,1 0 1,-1 0-1,1 0 0,0 0 0,0 0 1,0 0-1,0-1 0,0 1 0,0 0 0,1 0 1,-1-1-1,1 1 0,-1-1 0,1 1 1,-1-1-1,1 0 0,0 0 0,-1 0 1,1 0-1,0 0 0,0 0 0,0 0 0,0 0 1,0-1-1,0 1 0,0-1 0,0 0 1,0 1-1,4-1 0,10 0 13,0-1 1,-1-1-1,1 0 0,23-7 1,-22 5-1,1 0 0,31-2 0,-43 6-13,1 1 1,-1-1-1,1 1 0,-1 0 1,1 0-1,-1 1 1,0 0-1,0 0 1,0 0-1,0 1 0,9 5 1,-14-8 1,0 1 0,0-1 0,0 1 0,0-1 0,0 1 0,0-1 0,0 1 0,0-1 0,0 0 0,0 0 0,1 1 0,-1-1 0,0 0 0,0 0 0,0 0 0,0 0 0,0-1 0,1 1 0,-1 0 1,0 0-1,0-1 0,2 0 0,-1 0 6,0 0 1,-1-1 0,1 1 0,0 0 0,-1-1 0,1 0 0,-1 1 0,0-1 0,1 0-1,-1 0 1,1-2 0,2-3 50,-1-1 1,0 0-1,-1 1 0,0-1 0,2-11 1,-3 14-182,0 1 0,-1-1 1,0 0-1,0 0 1,0 0-1,0 1 1,-1-1-1,-1-8 0,6 17 142,0 0-1,1 0 1,-1-1-1,1 0 0,0 0 1,0 0-1,0-1 1,0 0-1,1 0 0,-1 0 1,8 1-1,-9-2-99,29 8-93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11298,'2'-2'187,"-1"-1"0,2 1 0,-1-1 0,0 1-1,0 0 1,1 0 0,-1 0 0,1 0 0,0 0-1,-1 1 1,1-1 0,0 1 0,0 0 0,0-1 0,0 1-1,0 1 1,5-2 0,-3 2-3,-1 0 0,1 0-1,0 0 1,-1 1 0,1-1 0,0 1 0,-1 1-1,1-1 1,-1 0 0,9 5 0,-4-1-60,0 0 1,-1 0 0,1 1 0,-1 0-1,-1 1 1,1 0 0,-1 0-1,0 1 1,-1-1 0,10 15 0,-8-5-43,0 0 0,-1 1 0,0 0 0,-2 0 0,0 0 1,-1 1-1,-1-1 0,0 1 0,-2 0 0,-1 37 0,-2-24-59,-2 0 0,-1 0 0,-1 0-1,-2-1 1,-19 48 0,23-68-32,0 0 0,-1-1 0,-1 0-1,-6 10 1,0-10-52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88 334 15875,'-1'0'44,"1"0"0,-1 0 0,1 0-1,-1 0 1,1 0 0,-1 0-1,1 0 1,-1 0 0,1 0 0,-1 0-1,1 0 1,-1 0 0,1 1-1,-1-1 1,1 0 0,-1 0 0,1 0-1,-1 1 1,1-1 0,0 0-1,-1 0 1,1 1 0,-1-1 0,1 1-1,0-1 1,-1 0 0,1 1-1,0-1 1,0 1 0,-1-1 0,1 1-1,-15 17 127,5-2 267,0 0 0,-14 32 0,21-42-375,1 0 0,0 1-1,0-1 1,0 0-1,1 1 1,0-1 0,0 1-1,1 0 1,-1-1 0,1 1-1,2 10 1,-1-15-44,-1-1 1,1 0 0,-1 1-1,1-1 1,0 0 0,0 1-1,-1-1 1,1 0 0,0 0-1,0 0 1,0 0-1,1 0 1,-1 0 0,0 0-1,0 0 1,0 0 0,1 0-1,-1 0 1,0-1 0,1 1-1,-1-1 1,1 1-1,-1-1 1,1 0 0,-1 1-1,1-1 1,-1 0 0,1 0-1,-1 0 1,1 0-1,-1 0 1,4-1 0,3 0 25,0 0-1,0-1 1,0 0 0,13-6-1,-5 1-43,0-1-1,0-1 1,-1-1 0,-1 0-1,0-1 1,0 0-1,-1-2 1,-1 1 0,0-1-1,0-1 1,-1 0-1,-1-1 1,12-22-1,-14 22-8,0-1 0,-1 1 0,0-2 0,-1 1 0,-1-1 0,-1 0 0,0 0 0,-2 0-1,1-1 1,-2 1 0,-1-1 0,0 1 0,-4-30 0,3 41 12,-1 1-1,1-1 1,-1 0-1,0 1 1,0-1-1,-1 1 1,0 0-1,0 0 1,0 0-1,0 0 1,-7-6-1,8 9 2,0 0 0,0 0 0,0 1 0,0-1 0,-1 1 0,1-1 0,-1 1 0,1 0 0,-1 0-1,1 0 1,-1 1 0,0-1 0,1 0 0,-1 1 0,0 0 0,1 0 0,-1 0 0,0 0 0,0 0 0,1 0 0,-1 1-1,0-1 1,1 1 0,-1-1 0,0 1 0,-3 2 0,-4 2 16,0 1 0,1-1 0,0 2 0,0-1 1,0 1-1,1 1 0,0 0 0,0 0 0,-12 17 0,9-10 36,1 1-1,0 0 1,1 1 0,1 0-1,-6 19 1,10-27-19,2 0-1,-1 1 1,1-1 0,1 1 0,0-1 0,0 16-1,1-22-22,0 1 0,1 0-1,-1-1 1,1 1 0,0-1-1,0 1 1,0-1 0,1 1-1,-1-1 1,1 0 0,-1 0-1,1 0 1,0 0-1,1 0 1,-1 0 0,0 0-1,1-1 1,-1 1 0,1-1-1,4 3 1,3 1-23,0-1-1,0 0 1,0-1 0,1 0-1,18 4 1,60 8-345,-49-10 142,-17-2 94,-1-2-71,-1 2 0,0 0 0,0 1 0,0 2 0,38 17 0,-57-24 120,0 1 0,-1 0 1,1 0-1,0 0 0,-1 1 0,1-1 0,-1 0 0,1 0 0,-1 1 0,0-1 0,0 1 1,1-1-1,-1 1 0,0 0 0,-1 0 0,1-1 0,0 1 0,0 0 0,-1 0 0,1 0 1,-1-1-1,1 1 0,-1 0 0,0 0 0,0 0 0,0 0 0,0 0 0,0 3 0,1 1-161,4-4-82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13147,'0'-10'1600,"0"9"-1048,4 15-216,1 9 1617,3 11-1233,1 4-144,4 5-240,-2 4-80,2 0 0,-1-5 8,-4-9-120,-2-3-176,-6-10-504,-6-3-200,-11-13 600,-5-4-136,-8-8-88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14019,'1'-9'103,"-1"1"1,2-1-1,-1 0 1,1 0-1,0 1 1,1-1-1,0 1 0,1 0 1,0 0-1,0 0 1,10-14-1,-6 12 14,1 0-1,0 0 1,0 1 0,1 0-1,1 1 1,-1 0-1,17-8 1,-3 3 66,2 1 0,0 1 1,0 2-1,0 0 0,1 2 0,0 1 0,31-3 0,-46 8-78,1 0-1,0 1 1,-1 0-1,1 1 0,0 0 1,-1 1-1,1 0 0,-1 1 1,17 6-1,-25-7-50,1 0 0,0 1 1,-1-1-1,0 1 0,1-1 0,-1 1 0,0 0 1,-1 1-1,1-1 0,-1 1 0,1 0 1,-1 0-1,0 0 0,0 0 0,-1 0 0,1 1 1,-1-1-1,0 1 0,0-1 0,0 1 0,-1 0 1,0 0-1,0 0 0,0 0 0,-1 0 0,1 7 1,-2-2 46,0 1 0,0-1 0,-1 0 1,-1 0-1,0 0 0,0 0 0,-1 0 0,0-1 1,0 1-1,-1-1 0,-9 13 0,-3 0 182,0 0-1,-1 0 1,-22 19-1,-19 6 181,43-35-410,16-12-56,0 0-1,0 0 1,-1 0-1,1 0 0,0 0 1,0 0-1,-1 0 1,1 0-1,0 1 1,0-1-1,-1 0 1,1 0-1,0 0 0,0 0 1,0 1-1,-1-1 1,1 0-1,0 0 1,0 1-1,0-1 1,0 0-1,-1 0 0,1 1 1,0-1-1,0 0 1,0 0-1,0 1 1,0-1-1,0 0 1,0 1-1,0-1 0,0 0 1,0 0-1,0 1 1,0-1-1,0 0 1,0 1-1,0-1 1,0 0-1,0 0 0,0 1 1,1-1-1,-1 0 1,0 0-1,0 1 1,0-1-1,0 0 1,1 0-1,-1 0 0,0 1 1,0-1-1,15 5-176,-13-4 162,36 7-373,79 23-1072,-99-25 1155,0 1 0,0 0 0,-1 2-1,20 11 1,-33-17 236,0-1 1,-1 1-1,1 0 0,-1 0 0,0 0 0,1 1 0,-1-1 1,4 7-1,-7-9 78,1 0 1,-1 0 0,1 1-1,-1-1 1,1 0-1,-1 0 1,0 0-1,0 1 1,0-1 0,1 0-1,-1 1 1,0-1-1,0 0 1,-1 0-1,1 1 1,0-1 0,0 0-1,-1 0 1,1 1-1,-1-1 1,1 0 0,-1 0-1,1 0 1,-1 0-1,0 0 1,1 0-1,-1 0 1,0 0 0,0 0-1,0 0 1,0 0-1,0 0 1,0 0-1,-2 0 1,-7 6 212,0 0-1,-1-2 1,-1 1 0,1-1-1,0-1 1,-1 0-1,-19 4 1,-88 9 1278,-1-8-403,102-8-1104,0-2 0,1 0 0,-1-1 0,-28-7 0,43 9-88,1-1-1,-1 0 1,1 0-1,0 0 0,-1 0 1,1 0-1,0-1 1,0 1-1,0-1 1,0 1-1,0-1 0,-2-2 1,4 3 61,-1 0 0,1 0 0,-1 0 0,1 0 0,-1 0 0,1 0 0,-1 0 0,1 0 0,0 0 0,0 0 0,0 0 0,-1 0 0,1 0 0,0 0 0,0-1-1,1 1 1,-1 0 0,0 0 0,0 0 0,0 0 0,1 0 0,-1 0 0,1 0 0,-1 0 0,0 0 0,1 0 0,0 0 0,0-2 0,13-12-534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16524,'0'8'1592,"-1"8"-1184,-2 13-248,-3 5 1712,5 3-1784,1-1-72,1-4 40,3-8-40,6-11-48,2-6-200,-1-11-472,2-11-1400,-7-6 1824,-2-3-288,-2-5-233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12315,'22'10'898,"0"-1"1,0-1 0,1 0-1,30 4 1,-46-11-815,-1 0 1,0-1-1,0 1 1,0-1-1,1-1 1,-1 1-1,0-1 1,0 0-1,0-1 1,0 0-1,0 0 1,0 0-1,0 0 1,-1-1-1,1 0 1,-1 0-1,0 0 1,0-1-1,0 0 1,0 0-1,7-8 1,-10 10-60,0-1 0,0 1 0,0-1 0,0 1 0,-1-1 0,1 0 0,-1 0 0,1 0 0,-1 0 0,0 0 0,0 0 0,0 0 0,-1 0 0,1-1 0,-1 1 0,0 0 0,0 0 0,0-1 0,0 1 0,0 0 0,-1 0 0,1 0 0,-1-1 0,0 1 0,0 0 0,0 0 0,0 0 0,-1 0 0,1 0 0,-1 1 0,0-1 0,0 0 0,0 1 0,0-1 0,0 1 0,-1 0 0,1 0 0,-1 0 0,1 0 0,-1 0 1,0 0-1,1 1 0,-1-1 0,0 1 0,-6-2 0,3 2 18,-1 0 0,0 1 1,1-1-1,-1 1 0,0 1 1,0 0-1,1 0 1,-1 0-1,1 0 0,-1 1 1,1 0-1,-1 1 0,1-1 1,0 1-1,0 0 1,0 1-1,1 0 0,-1 0 1,-9 8-1,4-2 47,1 0 0,0 1 1,1 0-1,0 0 0,0 1 0,1 0 0,1 1 0,-8 17 1,11-22-45,1 1 1,1-1-1,-1 1 1,2 0-1,-1 0 1,1 0-1,0 0 1,1 0 0,0 0-1,1 0 1,-1 0-1,2 0 1,2 11-1,-3-15-31,1 0-1,0 0 1,0 0-1,0-1 1,1 1-1,-1 0 1,1-1 0,0 0-1,1 0 1,-1 0-1,1 0 1,-1 0-1,1 0 1,0-1-1,1 0 1,-1 0-1,0 0 1,1-1-1,0 1 1,0-1-1,0 0 1,0 0-1,8 1 1,-5-1-27,0-1 0,0 0 0,0 0 0,0-1 0,0 0 0,0-1 0,0 0 0,0 0 0,0-1 0,8-2 0,-4 0-53,0-1 0,0 0-1,-1-1 1,0 0 0,18-14 0,-2-2-149,-2-2 0,-1 0 1,37-47-1,-57 65 204,13-14-43,-17 19 68,1 1 1,0-1 0,-1 0-1,1 1 1,0-1 0,0 1 0,-1-1-1,1 1 1,0-1 0,0 1-1,0-1 1,0 1 0,-1 0 0,1-1-1,0 1 1,0 0 0,0 0-1,0 0 1,1 0 0,-1 0 7,-1 0 0,1 0-1,-1 1 1,1-1 0,-1 1 0,1-1 0,-1 0-1,0 1 1,1-1 0,-1 1 0,1-1 0,-1 1-1,0-1 1,0 1 0,1-1 0,-1 1 0,0 0-1,0-1 1,0 1 0,0-1 0,1 1 0,-1-1-1,0 1 1,0 0 0,0 0 0,0 19 323,0-14-204,-1 1-31,1 0 0,1 0 0,-1 0 0,1 0 0,0 0 0,1-1 0,2 8 0,-3-12-95,0 0 0,0-1-1,0 1 1,0 0 0,0-1 0,0 1 0,1-1 0,-1 0-1,0 0 1,1 1 0,-1-1 0,1 0 0,0 0-1,-1 0 1,1 0 0,0-1 0,-1 1 0,1 0-1,0-1 1,0 1 0,0-1 0,0 0 0,0 1-1,-1-1 1,1 0 0,0 0 0,0 0 0,0-1-1,0 1 1,3-1 0,10-2-87,0-1 0,-1-1 0,1 0 1,-1-1-1,0 0 0,0-2 0,19-12 0,-17 10-59,-1 1 0,1 1-1,0 0 1,1 1 0,18-5 0,-34 11 129,0 1 0,1 0 1,-1-1-1,0 1 0,0 0 0,0-1 1,0 1-1,1 0 0,-1 0 0,0 0 1,0 0-1,0 0 0,1 0 0,-1 1 1,0-1-1,0 0 0,0 1 1,0-1-1,0 0 0,1 1 0,-1 0 1,0-1-1,0 1 0,0-1 0,0 1 1,-1 0-1,1 0 0,0 0 0,0 0 1,0-1-1,-1 1 0,1 0 0,0 0 1,-1 0-1,1 0 0,-1 1 0,1-1 1,-1 0-1,1 0 0,-1 0 1,0 0-1,0 0 0,1 1 0,-1 0 1,0 7 102,0 0 1,-1 0-1,0 0 1,0 0-1,-3 8 1,2-3 23,-6 40 383,15-71-2689,-6 13 1956,-1-1 0,0 0-1,0 0 1,0 1 0,-1-1 0,0 0 0,0 1-1,0-1 1,-3-8 0,-7-16-584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8:5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16115,'-17'-24'1761,"3"4"-1273,10 11-272,4 8 872,15 8-488,8 6-448,10 7 1473,5 0-1505,12 3 32,6 3 88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9:0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17876,'1'0'117,"0"0"0,0 1 1,0-1-1,0 1 0,0-1 1,0 1-1,-1-1 0,1 1 0,0 0 1,0-1-1,0 1 0,-1 0 1,2 1-1,-1-1-88,-1 0 1,1 0 0,-1-1-1,1 1 1,0 0-1,-1-1 1,1 1 0,0-1-1,-1 1 1,1-1-1,0 1 1,0-1-1,0 1 1,0-1 0,-1 0-1,1 1 1,0-1-1,0 0 1,0 0-1,0 0 1,0 0 0,0 0-1,0 0 1,0 0-1,1 0 1,2-1-20,0 0 0,0 0 1,0 0-1,0-1 0,-1 0 0,1 1 1,0-2-1,-1 1 0,1 0 0,-1-1 0,0 1 1,0-1-1,0 0 0,0 0 0,0 0 1,-1 0-1,0-1 0,4-5 0,-4 6-6,0 0-1,-1 0 0,1 0 1,-1 0-1,0-1 1,0 1-1,0 0 1,0-1-1,0 1 0,-1-1 1,1 1-1,-1-1 1,0 0-1,0 1 0,-1-1 1,1 1-1,-1-1 1,1 1-1,-1-1 1,0 1-1,-3-6 0,3 7-1,-1 0-1,0 0 1,1 0-1,-1 0 0,0 0 1,0 0-1,0 1 1,0-1-1,-1 1 0,1 0 1,0-1-1,-1 1 1,1 0-1,-1 0 0,1 0 1,-1 1-1,1-1 1,-1 1-1,0-1 0,1 1 1,-1 0-1,0 0 1,1 0-1,-1 0 0,1 1 1,-1-1-1,0 1 1,1-1-1,-5 2 0,-2 1 14,0 0 0,1 1 0,-1 0 0,0 0 0,1 0 0,0 1 0,-8 7 0,7-5 27,1 1 0,0 0-1,1 1 1,-1 0 0,2 0 0,-1 0 0,-7 17 0,10-19 2,1 1 1,0-1-1,0 1 1,1 0-1,-1 0 0,2 0 1,-1 0-1,1 0 1,1 0-1,-1 1 1,2 9-1,-1-15-23,1 0 0,-1 0 0,1-1 0,-1 1 0,1 0 0,0-1 0,0 1 0,0-1 0,1 1 0,-1-1 0,1 1 0,-1-1 0,1 0 0,0 0 0,-1 0 0,1 0 0,0 0 0,5 3 0,-4-3-20,1 0 0,-1-1 0,0 0-1,1 0 1,0 0 0,-1 0 0,1 0 0,0-1 0,-1 1 0,1-1 0,0 0 0,5-1 0,4-1-92,-1 0 1,0-1 0,1-1 0,-1 0 0,-1 0 0,1-1-1,13-8 1,28-25-430,-43 29 411,0 2 1,0-1-1,1 1 1,-1 1-1,1 0 1,18-6-1,-28 11 136,0 1 0,0 0 0,0 0 1,0 0-1,0 0 0,0 0 0,0 0 0,1 0 0,-1 0 0,0 0 1,0 1-1,0-1 0,0 0 0,0 1 0,0-1 0,0 1 0,0-1 1,0 1-1,0-1 0,0 1 0,0 0 0,-1 0 0,1-1 0,0 1 1,0 0-1,-1 0 0,1 0 0,0 0 0,-1 0 0,1 0 0,0 1 1,3 6 218,-1 0 1,0 0 0,3 12 0,3 7 321,-7-24-535,-1-1 0,1 1 0,-1 0-1,1-1 1,0 0 0,0 1-1,0-1 1,0 0 0,0 0-1,1 0 1,-1 0 0,0-1-1,1 1 1,0-1 0,-1 1 0,1-1-1,0 0 1,0 0 0,0 0-1,-1 0 1,1-1 0,0 1-1,0-1 1,0 0 0,0 0-1,0 0 1,0 0 0,0 0-1,0 0 1,0-1 0,0 0 0,0 0-1,4-1 1,6-3-66,0 0 0,-1 0 0,0-2 0,0 1 0,-1-2 0,14-9 0,-6 1-119,27-30 0,-31 30-17,1 0 0,31-24 0,-46 39 173,0 1-1,0-1 1,0 0 0,0 1 0,0-1 0,0 1 0,0-1-1,0 1 1,0-1 0,0 1 0,0 0 0,1-1 0,-1 1-1,0 0 1,0 0 0,0 0 0,0 0 0,0 0 0,1 0-1,-1 0 1,0 0 0,1 1 0,-1 0 10,0-1 0,0 1 0,0 0 0,0 0 0,0 0 0,0 0 0,-1-1 1,1 1-1,0 0 0,-1 1 0,1-1 0,-1 0 0,1 0 0,-1 0 0,0 0 0,1 0 0,-1 2 1,2 8 141,-1 0-1,-1 0 1,-1 21 0,1-17-18,-1-3 80,1 15-703,0-26 455,0 0-1,0 0 0,0 0 1,0 0-1,1-1 0,-1 1 0,0 0 1,1 0-1,-1 0 0,0-1 1,1 1-1,-1 0 0,1 0 1,-1-1-1,1 1 0,0 0 1,-1-1-1,1 1 0,0-1 1,-1 1-1,1-1 0,0 1 1,-1-1-1,2 1 0,5 0-250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9:0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97 19292,'9'17'405,"-2"1"-1,0 0 1,8 33-1,0 0 3,-14-49-401,54 141 443,-49-128-402,2-1 1,0 0 0,0 0-1,1-1 1,1 0-1,1-1 1,16 17 0,-23-26-34,0 1-1,1-1 1,0 0 0,-1 0 0,1 0 0,0 0 0,0-1 0,1 0 0,-1 0 0,0 0-1,1-1 1,-1 0 0,1 0 0,-1 0 0,1-1 0,0 0 0,-1 0 0,1 0 0,-1-1-1,7-1 1,-7 1-20,0-1 0,-1 0 0,1 0 0,0 0 0,-1-1 0,0 1 0,1-1 0,-1 0 0,0 0 0,0-1 0,-1 1 0,1-1-1,-1 0 1,0 0 0,0 0 0,0 0 0,0-1 0,-1 1 0,0-1 0,0 0 0,0 0 0,1-5 0,1-2-106,-2 0 0,0 0-1,0-1 1,-1 1 0,0-1 0,-1 1 0,-1-1 0,0 1 0,-1 0 0,0-1 0,-1 1-1,0 0 1,-1 0 0,0 0 0,-1 1 0,0 0 0,-1-1 0,0 2 0,-1-1 0,0 1-1,-17-18 1,12 15-106,0 0 0,-1 1-1,-1 1 1,0 1 0,0-1-1,-1 2 1,0 0 0,-1 1-1,0 1 1,0 0 0,-1 1-1,0 1 1,0 1-1,0 0 1,-21-2 0,11 5-21,0 0 0,-51 6 0,67-3 386,-1 0 0,1 0 1,0 1-1,0 1 0,0-1 1,0 2-1,0 0 0,1 0 1,-12 9-1,21-14-102,0 0 0,0 1 0,1-1 0,-1 1 0,0-1 0,1 1 0,-1 0 0,0-1 0,1 1 0,-1 0 0,1-1 0,-1 1 0,1 0 0,-1 0-1,1-1 1,0 1 0,-1 0 0,1 0 0,0 0 0,-1 0 0,1 1 0,0-1-8,1-1 0,-1 1-1,0-1 1,1 1 0,-1-1 0,0 1-1,1-1 1,-1 1 0,1-1-1,-1 0 1,1 1 0,-1-1 0,1 1-1,-1-1 1,1 0 0,0 0 0,-1 1-1,1-1 1,-1 0 0,1 0-1,0 0 1,0 1 0,6 0 113,0 0 0,0 0-1,0-1 1,10 0 0,115-14 184,161-39-1,-216 38-517,91-27-488,-142 35 509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9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68 15971,'-31'8'621,"0"2"-1,0 2 0,2 0 1,-1 2-1,-31 21 0,51-28-478,-1-1 0,2 2 0,-1 0 0,1 0 0,0 0 0,1 1 0,0 1 0,0-1 0,1 1 0,0 1-1,1-1 1,0 1 0,0 0 0,2 1 0,-1-1 0,-4 19 0,9-25-105,-1-1-1,0 1 0,1 0 1,0-1-1,0 1 1,0 0-1,0-1 1,1 1-1,0 0 1,0-1-1,0 1 1,1-1-1,-1 1 1,1-1-1,0 0 1,4 7-1,-3-7-20,1 0 0,-1 0 0,1-1 0,0 1 0,0-1 0,0 0 0,1 0 0,-1 0 0,1 0 0,-1-1 0,1 0 0,0 0 0,0 0 0,9 2 0,2-2-36,-1 0 1,0 0-1,1-2 0,-1 0 0,0-1 0,1 0 1,-1-1-1,0-1 0,0 0 0,0-2 0,27-10 1,-8 0-75,-1-1 1,0-2 0,54-39-1,-63 39 54,-1-1 0,26-27 0,-42 39 65,0-1 0,0 0-1,-1-1 1,0 1 0,0-1 0,-1 0 0,-1-1 0,1 1 0,5-19-1,-10 25-1,1-1 0,0 1 0,-1-1 0,1 1 0,-1-1 0,0 0 0,-1 1 0,1-1 0,0 1 0,-1-1 0,0 1 0,0-1 0,0 1 0,0 0 0,-1-1 0,1 1 0,-4-6 0,1 5 6,1 0 0,-1 0 1,0 0-1,0 0 0,-1 1 0,1 0 0,-1 0 1,1 0-1,-1 0 0,-8-3 0,-8-1 7,-1 0 0,0 1-1,0 2 1,-31-4 0,-10 2-135,0 3 1,-78 6-1,-128 27 394,149-12-390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9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82 577 15275,'-16'-3'288,"10"2"-210,0 0-1,0 0 1,1 0-1,-1-1 1,1 0-1,-1 0 1,1 0-1,-10-6 1,15 7-77,-1 1 1,1 0 0,0 0-1,-1-1 1,1 1-1,0 0 1,-1 0-1,1-1 1,0 1 0,-1 0-1,1-1 1,0 1-1,0 0 1,-1-1-1,1 1 1,0-1-1,0 1 1,0 0 0,0-1-1,-1 1 1,1-1-1,0 1 1,0 0-1,0-1 1,0 1 0,0-1-1,0 1 1,0-1-1,0 1 1,0-1-1,0 1 1,1 0 0,-1-1-1,0 1 1,0-1-1,0 1 1,0 0-1,1-1 1,-1 1 0,0 0-1,0-1 1,1 1-1,-1 0 1,1-1-1,19-12 113,-19 12-107,32-13 97,0 0 0,58-14 0,77-8 93,-3 11-365,334-6 0,169 52-2019,-194-2-1037,5-22 1052,-3-39 3131,191-103 2542,-21-56 587,-607 186-4274,-28 8 210,-23 6-78,-14 1-132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12 14803,'-4'-2'110,"0"0"1,0 0-1,0 1 0,0 0 0,0 0 0,0 0 0,0 0 1,0 1-1,0-1 0,-1 1 0,1 0 0,0 0 0,0 1 1,-1-1-1,1 1 0,0 0 0,0 0 0,0 0 0,0 1 1,-5 2-1,-5 3 108,1-1 0,0 2 0,0 0 1,-19 16-1,7-2-18,2 1 0,0 1-1,2 1 1,0 1 0,2 0 0,1 2 0,-25 51-1,24-38-104,2 1-1,2 1 1,1 1 0,3 0-1,-7 48 1,15-72-60,1 1 1,1-1 0,0 0-1,2 1 1,6 39 0,-6-53-25,1 0 1,0 0 0,1-1 0,-1 1-1,1-1 1,0 1 0,1-1-1,0 0 1,5 6 0,-6-8-4,1-1-1,0 1 1,-1-1 0,1 0 0,1 0 0,-1 0-1,0-1 1,1 1 0,-1-1 0,1 0 0,-1-1-1,1 1 1,0-1 0,7 1 0,-2-1-6,1 0 0,0-1 0,-1-1 1,1 0-1,-1 0 0,1-1 0,-1 0 0,0-1 0,1 0 1,-1-1-1,-1 0 0,1-1 0,10-6 0,-7 4 9,-1-1-1,0-1 0,0 0 0,-1 0 1,0-1-1,-1-1 0,0 0 0,17-23 0,-25 30-5,1 0 0,-1 0 0,0 1 0,-1-1 0,1-1 0,-1 1 0,0 0 0,0 0 0,0-1 0,1-6 0,-3 9-1,1 1 0,0-1 0,0 0 1,-1 0-1,1 1 0,0-1 0,-1 1 0,0-1 1,1 0-1,-1 1 0,0-1 0,0 1 0,0 0 1,0-1-1,0 1 0,0 0 0,0-1 0,-1 1 0,1 0 1,0 0-1,-1 0 0,1 0 0,-1 0 0,1 0 1,-1 1-1,1-1 0,-1 0 0,1 1 0,-3-1 1,-5-1 14,0 1 0,0-1 1,0 2-1,-1-1 1,1 2-1,0-1 1,-1 1-1,1 0 1,0 1-1,0 0 1,0 1-1,0-1 1,1 2-1,-1-1 1,1 1-1,-1 1 1,1 0-1,1 0 0,-12 9 1,18-13-18,0-1 1,1 1-1,-1-1 0,0 1 1,0 0-1,1 0 0,-1-1 0,1 1 1,-1 0-1,1 0 0,-1 0 1,1-1-1,-1 1 0,1 0 1,0 0-1,-1 0 0,1 0 1,0 0-1,0 0 0,0 0 1,0 0-1,0 0 0,0 0 0,0 0 1,0 0-1,0 0 0,0 0 1,0 0-1,1 0 0,-1 0 1,0-1-1,1 1 0,0 2 1,0-2-1,0 0 0,1 0 0,-1 0 1,0 0-1,1 0 0,-1 0 0,1-1 0,-1 1 1,1-1-1,-1 1 0,1-1 0,0 1 1,-1-1-1,1 0 0,-1 0 0,1 1 0,0-1 1,-1-1-1,1 1 0,1 0 0,7-2-30,0 0 0,0-1-1,0 0 1,-1-1 0,1 0-1,-1 0 1,0-1 0,11-8-1,66-53-341,-82 63 359,15-13-109,-13 10 50,1 0 0,-1 1 0,1-1-1,0 2 1,0-1 0,1 1 0,12-6 0,-20 10 60,1 0 0,0 0 0,0 0 0,0-1 0,0 1 1,0 0-1,0 0 0,0 0 0,0 1 0,0-1 0,0 0 1,0 0-1,0 0 0,0 1 0,0-1 0,-1 1 0,1-1 0,0 0 1,0 1-1,0 0 0,-1-1 0,1 1 0,0-1 0,0 1 0,-1 0 1,1-1-1,-1 1 0,1 0 0,0 0 0,-1 0 0,1-1 1,-1 1-1,0 0 0,1 0 0,-1 0 0,0 0 0,1 1 1,1 5-36,-1 0 1,0 0 0,2 13 0,-3-13-12,2 20-185,4 28-837,-1-44 582,1-11 141,-4-2 306,-1 1 0,0-1 0,1 0-1,-1 0 1,0 0 0,0 0 0,0 0-1,0 0 1,0-3 0,12-34-448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9:2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2935 1 7466,'-62'5'931,"22"-2"-400,-1 1-1,-48 13 1,16 1-64,-1-2 1,-1-3 0,0-4-1,-78-1 1,38-8-189,0-6 1,-147-25-1,158 12-185,0 6 0,-1 3 0,-150 7-1,-31 11 315,185-7-370,74 1-38,0 0 0,0 2 0,1 1 0,-1 1 0,1 1 0,1 2 0,-1 0 0,1 2 0,1 1 0,-35 22 0,-99 66-29,130-79 17,2 0-1,0 2 1,-33 37 0,33-31 7,1 2 0,2 1 0,1 1 0,1 1 1,2 0-1,-21 54 0,37-77 2,0 0 0,0 0 1,1 0-1,1 0 1,0 1-1,1-1 0,0 0 1,0 1-1,1-1 1,1 0-1,0 0 0,0 0 1,1 0-1,0 0 1,1-1-1,1 1 1,-1-1-1,2 0 0,10 16 1,10 8-14,0-1 1,3-1-1,60 52 1,-62-59-19,121 99 15,-128-109 16,1-1 0,1-2 0,0 0 0,1-1 0,39 13 1,-42-20-29,0-1 0,0 0 0,0-2 0,0 0 1,0-2-1,0 0 0,22-4 0,-16 2-32,1 0 0,0 2 0,34 4 0,139 35 13,-130-21 101,107 10 1,445-21 148,-487-11-120,0-5-1,-1-7 1,207-52-1,-262 46-97,-2-2-1,-1-4 1,-1-3 0,-1-4-1,-2-3 1,-2-2-1,79-63 1,-142 99 22,11-9-64,0-1 1,0-1-1,23-28 1,-38 40 46,1-1 0,-1 1 0,0 0 0,-1-1 0,1 1 0,-1-1 0,0 0 0,0 0 0,0 0 1,-1 0-1,1 0 0,-1 0 0,-1 0 0,1 0 0,-1-1 0,0 1 0,0 0 0,0 0 0,-1-1 0,0 1 0,-2-10 0,-75-222 273,66 203-217,0 0 0,-2 1 0,-2 1 0,-1 0 0,-1 1 0,-2 1 0,0 1 0,-3 0 0,-38-38 0,53 60 2,1 1 1,-1 0 0,0 0 0,0 1 0,-1 0 0,0 0 0,0 1 0,0 0-1,0 1 1,0 0 0,-1 0 0,-15-1 0,9 2-18,1 2-1,-1 0 1,0 1 0,1 0 0,-1 2 0,1-1 0,-20 8-1,-79 30 45,63-21-58,-67 23-21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16540,'2'13'355,"0"0"1,2 0 0,4 13 0,4 14-82,44 148 138,18 76 850,-73-249-901,-5-11 249,3-5-550,0 0 0,0-1 0,-1 1 0,1 0 0,0 0 0,0 0 0,0-1 1,0 1-1,1 0 0,-1-1 0,0 1 0,0-1 0,0-1 0,-12-32 26,1 0-1,2-1 1,2 0-1,1-1 1,1 1-1,3-1 1,0 0-1,5-49 1,-1 72-93,0-1 0,2 1 0,0 0 0,0-1 0,1 2 1,1-1-1,10-20 0,-13 30 4,0 0 0,1 0 0,-1 0 0,1 1 0,0-1 1,0 1-1,0 0 0,1 0 0,-1 0 0,1 0 0,0 1 0,4-3 0,-5 3 1,1 1 0,-1 0 0,0 0 0,1 1 0,-1-1 0,1 1 0,-1-1-1,1 1 1,-1 0 0,1 0 0,-1 1 0,0-1 0,1 1 0,-1-1-1,1 1 1,-1 0 0,6 3 0,-4-2-1,0 1 1,0-1-1,0 1 0,-1 0 1,1 0-1,-1 0 0,0 0 1,0 1-1,0 0 0,0 0 1,-1 0-1,0 0 0,0 1 0,0-1 1,0 1-1,0 0 0,-1 0 1,0 0-1,0 0 0,-1 0 1,1 0-1,-1 0 0,0 1 1,0-1-1,-1 0 0,1 1 0,-1-1 1,-1 6-1,0-1 22,-1 0 0,1 0 0,-2-1-1,1 0 1,-1 1 0,-1-1 0,0 0 0,0 0-1,-1-1 1,0 1 0,0-1 0,-1 0 0,0 0-1,-12 11 1,10-12 21,0 0 0,-1-1 0,0-1 0,0 1-1,0-1 1,-13 4 0,18-7-57,0 0 0,0-1-1,0 1 1,0-1 0,0 0 0,-1-1 0,1 1-1,0-1 1,-1 0 0,1 0 0,0 0 0,0 0-1,-1-1 1,1 0 0,0 0 0,0 0 0,-7-3-1,9 3-41,0 0-1,0-1 1,0 1-1,1-1 1,-1 1-1,0-1 1,1 0-1,-1 1 1,1-1-1,0 0 0,-1 0 1,1 0-1,0 0 1,0 0-1,0 0 1,0-3-1,0 0 71,0 0 0,0 0 0,1 1 0,-1-1 1,1 0-1,0 0 0,2-7 0,0-2-16,2 1 0,0-1 1,0 1-1,10-21 1,13-16-300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24 16059,'1'-3'564,"5"-15"839,-4 16-593,-1 11 301,-40 354 1113,35-351-2208,0-23-59,0-29-93,3 38 123,-4-51-192,-6-99-614,25 183 615,-6-12 191,1 1 1,0-2-1,2 0 1,0 0-1,1-1 0,19 21 1,-9-15 23,1-2 1,1 0-1,41 27 0,-58-44-6,21 18 257,-28-22-253,1 0 0,-1 1 0,0-1 0,1 0 0,-1 1 1,0-1-1,0 0 0,0 1 0,1-1 0,-1 0 0,0 1 0,0-1 0,0 1 0,0-1 0,0 0 0,0 1 1,0-1-1,0 1 0,0-1 0,0 0 0,0 1 0,0-1 0,0 1 0,0-1 0,0 0 0,0 1 0,-1 0 9,1 0 0,-1-1-1,0 1 1,0-1-1,1 1 1,-1-1-1,0 1 1,0-1 0,0 1-1,0-1 1,0 0-1,1 0 1,-1 1 0,0-1-1,0 0 1,-2 0-1,-11 2 61,-1-2 0,0 0 0,1 0 0,-1-1-1,1-1 1,-1-1 0,1 0 0,-22-7 0,13 1-78,0 0 0,1-1-1,0-1 1,-27-18 0,42 24-6,-37-28-27,42 31 30,0 0 0,0 1 0,0-1-1,0 0 1,1 0 0,-1 0 0,1 0 0,-1 0 0,1-1 0,0 1-1,0 0 1,0-1 0,0 1 0,0-1 0,0 1 0,1-1 0,-1-2-1,1 4-1,1 0-1,-1-1 0,0 1 1,1 0-1,-1 0 1,1-1-1,-1 1 0,1 0 1,0 0-1,-1 0 0,1 0 1,0 0-1,0 0 0,0 0 1,0 0-1,0 0 1,0 0-1,0 0 0,0 1 1,0-1-1,0 0 0,2 0 1,30-10-266,-28 10 205,152-28-1106,-88 18 938,4-2-77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76 10906,'-7'0'238,"0"0"0,-1 0 0,1 0 0,0 1-1,0 0 1,0 1 0,0-1 0,0 1 0,0 1-1,0-1 1,0 1 0,1 0 0,-1 1 0,-7 5-1,6-2-69,0 0 0,0 0 0,1 1-1,0 0 1,0 0 0,1 1 0,0 0 0,-9 17-1,3 4-20,0 0 0,2 0 0,2 1 0,0 0 0,-4 47 0,7-33-84,2-1 0,2 1-1,2-1 1,2 1 0,1-1 0,20 80 0,-18-100-65,2 0 0,0-1 1,2 1-1,0-1 0,1-1 1,2 0-1,0-1 0,1 0 1,1-1-1,1-1 0,1 0 0,1-1 1,31 24-1,-39-34-12,0-2-1,1 1 1,0-1 0,1-1-1,-1 0 1,23 7 0,-29-11 7,-1 0 0,1 0 0,0 0 0,0-1 0,0 0 0,0 0 0,0 0 0,0 0 0,0-1 0,0 0 0,-1 0 0,1 0 0,0 0 0,0-1 0,-1 0 0,1 0 0,-1 0 0,0-1 0,0 1 0,7-6 0,-4 0-5,1 0 0,-1 0 0,0-1 0,-1 0 0,0 0 1,-1-1-1,1 0 0,5-17 0,25-92-35,-30 99 44,17-75 19,-4-1 0,-4-1 1,-4 0-1,-3-99 0,-8 162-12,-2 0 0,-1 0-1,-9-39 1,10 63-36,-1-1-1,1 1 0,-2 1 1,0-1-1,0 0 1,-1 1-1,0 0 1,0 0-1,-1 0 1,0 1-1,-1 0 0,0 0 1,0 1-1,-13-11 1,14 14-52,0 1-1,-1-1 1,0 1-1,0 1 1,0-1 0,0 1-1,0 0 1,0 1 0,0-1-1,-1 2 1,1-1 0,0 1-1,-13 1 1,-7 2-380,0 1 0,-36 11 0,41-10 355,-22 7-339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42 101 13467,'1'-13'2090,"-1"21"-838,2 15-784,5 40 572,-1 71-1,2-220-437,0 18-588,-2-62 74,-16 172 90,8-28-156,-35 240 234,33-242-178,4-19-18,2-23-10,9-40-4,28-162 71,-34 218-38,-4 21 38,-2 27-1,-33 322 330,36-375-358,9-72 6,0-113 0,-14 192-88,-3 22 3,-2 21 2,-18 205-25,19-151-14,5-83-920,0-8 438,-6-14 177,5 9 109,-5-5-170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34 12347,'-3'-3'88,"0"0"1,0 0-1,0 0 1,-1 0-1,1 1 1,0 0-1,-1 0 1,0 0-1,0 0 1,1 0-1,-1 1 1,0-1-1,0 1 1,-1 0-1,1 1 1,0-1-1,0 1 1,0-1-1,0 1 1,-1 1 0,1-1-1,0 0 1,-7 3-1,2 0 92,-1 1 0,0 0 0,1 1 0,0 0 0,0 1 0,1 0 0,-1 0 0,-9 11 0,3-5-172,0 2 0,2-1 0,0 2-1,0 0 1,1 1 0,1 0 0,1 0-1,0 1 1,1 1 0,1 0 0,1 0-1,0 0 1,2 1 0,-6 29-1,-11 140 53,20-147-57,1-1 0,9 69-1,-7-99 4,1 1 0,0-1 0,1 1-1,0-1 1,1 0 0,0 0-1,1-1 1,0 1 0,6 9-1,-8-15-3,0-1 1,0 1-1,0-1 0,1 0 0,-1 1 0,1-2 0,0 1 1,-1 0-1,1-1 0,0 0 0,1 1 0,-1-2 0,0 1 1,1 0-1,-1-1 0,1 0 0,-1 0 0,1 0 0,-1-1 1,1 0-1,0 1 0,9-2 0,4-2 12,-1 0-1,1-1 1,0-1-1,20-9 1,66-33 158,-93 41-134,4-2 41,0-1 0,0 0 1,-1-2-1,0 0 0,-1 0 1,-1-1-1,0 0 0,0-2 1,-1 1-1,-1-1 0,16-27 1,-16 21-23,0 0 1,-1-1-1,-1 0 1,-1-1-1,-1 0 1,-1 0-1,0 0 1,1-37-1,-6 52-46,0 1 0,0-1-1,-1 1 1,1-1 0,-1 1-1,-1-1 1,0 1 0,1-1-1,-2 1 1,1 0 0,-1 0-1,0 0 1,0 1 0,-1-1-1,1 1 1,-1-1 0,-1 1-1,1 0 1,-1 1 0,1-1-1,-2 1 1,1 0 0,0 0-1,-1 1 1,-8-5 0,-11-6-236,0-1 1,2-2-1,-1 0 1,2-2-1,-33-34 1,54 52 190,0 0 1,0 0 0,0 0 0,0 0-1,0 0 1,-1 0 0,1 0 0,0 0-1,0 0 1,-1 1 0,1-1 0,0 0-1,-1 1 1,-2-1 0,-7 0-293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2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14211,'3'8'353,"0"0"1,-1 0-1,0 1 1,0-1-1,-1 1 0,0-1 1,0 1-1,-1 0 0,-1 8 1,1 14 358,6 62 509,22 115 0,-40-233-1642,3-5 220,2-1 0,2 0 1,1-1-1,1 1 0,1-1 0,2 1 1,6-50-1,-5 75 183,0 0-1,0 0 1,1 0-1,0 1 1,0-1-1,0 0 1,1 1-1,0-1 1,0 1-1,0 0 1,8-9-1,-9 12 18,1-1 0,-1 1 0,1 0 0,0 0 0,0 0 0,0 1 0,0-1 0,0 1-1,1-1 1,-1 1 0,0 0 0,1 0 0,-1 0 0,1 1 0,-1-1 0,1 1 0,-1 0 0,1 0 0,-1 0 0,1 1 0,4 0 0,-2 0 59,0 0 0,0 1 1,0-1-1,-1 1 1,1 0-1,-1 0 0,0 1 1,1 0-1,-1 0 0,0 0 1,-1 0-1,1 1 1,0 0-1,-1 0 0,0 0 1,0 0-1,0 1 1,-1 0-1,1 0 0,-1 0 1,0 0-1,-1 0 0,1 0 1,-1 1-1,0-1 1,0 1-1,-1 0 0,0 0 1,0-1-1,0 1 1,-1 0-1,1 0 0,-1 0 1,-1 0-1,1 0 0,-1 0 1,0-1-1,-1 1 1,1 0-1,-1-1 0,0 1 1,0-1-1,-1 1 0,-5 7 1,3-6-15,0 1-1,-1-1 1,0 0 0,-1 0 0,1-1 0,-1 0-1,-1 0 1,1-1 0,-1 0 0,0 0 0,0-1-1,0 0 1,-1 0 0,1-1 0,-1 0 0,0 0-1,0-1 1,-13 1 0,5-4-931,17 1 833,-1 0 1,1-1-1,0 1 1,-1 0-1,1 0 1,0 0 0,-1-1-1,1 1 1,0 0-1,0 0 1,-1-1 0,1 1-1,0 0 1,0-1-1,-1 1 1,1 0 0,0-1-1,0 1 1,0 0-1,0-1 1,0 1-1,0 0 1,-1-1 0,1 0-1,1-1-33,-1 1 1,0-1-1,1 0 0,0 1 0,-1-1 0,1 1 1,0-1-1,0 0 0,-1 1 0,1 0 0,1-1 1,-1 1-1,0 0 0,2-3 0,16-14-726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17148,'-10'11'384,"1"1"1,1-1 0,0 1 0,0 1 0,2-1-1,-1 1 1,2 1 0,-1-1 0,2 1 0,0 0-1,0 0 1,-1 19 0,4-27-321,1 0 1,0-1-1,0 1 0,0 0 0,0 0 1,3 8-1,-3-12-57,0-1 1,1 0 0,-1 0-1,1 0 1,-1 1 0,1-1-1,-1 0 1,1 0 0,0 0-1,-1 0 1,1 0 0,0 0-1,0 0 1,0 0 0,-1 0-1,1 0 1,0-1 0,0 1-1,1 0 1,-1-1 0,0 1-1,0-1 1,0 1 0,0-1-1,0 1 1,1-1 0,-1 0-1,0 1 1,0-1 0,1 0-1,-1 0 1,0 0 0,0 0-1,1 0 1,1-1 0,2 0-6,1-1 1,-2 0-1,1 0 1,0 0 0,0-1-1,-1 1 1,1-1 0,-1 0-1,0-1 1,0 1 0,0-1-1,0 0 1,-1 0 0,6-7-1,1-3 0,-1 0-1,0 0 0,8-22 1,-11 23 5,-1 1 0,5-25 1,-9 32-7,0-1 0,0 1 0,0 0 1,-1 0-1,0-1 0,0 1 1,-1 0-1,1-1 0,-1 1 1,-2-7-1,3 11-1,-1 0 0,1 1 0,0-1 0,-1 0 0,1 0 0,0 0 0,-1 0 0,1 0 0,-1 0 0,0 0 0,1 0 0,-1 1 0,1-1 0,-1 0 0,0 1 0,0-1 0,0 0 0,1 1 0,-1-1 0,0 1 0,0-1 0,0 1 0,0-1 0,0 1 0,0 0 0,0 0 0,0-1 0,0 1 0,0 0 0,0 0 0,0 0 0,0 0 0,0 0 0,0 0 0,0 0 0,0 0 0,0 1 0,0-1 0,0 0 0,0 1 0,0-1 0,0 0 0,0 1 0,1-1 0,-1 1 0,0-1 0,0 1 0,0 0 0,-1 1 0,-2 1-69,0 0 0,0 1 0,1 0 0,-1 0 1,1 0-1,0 0 0,0 0 0,-4 8 0,6-9-98,0 0-1,0-1 1,0 1 0,0 0 0,1 0 0,-1 0 0,1 0 0,0 0 0,0 0-1,0 4 1,0-7 119,0 1 1,0-1-1,0 1 0,1-1 1,-1 1-1,0-1 0,0 0 0,0 1 1,1-1-1,-1 1 0,0-1 0,0 0 1,1 1-1,-1-1 0,0 0 0,1 1 1,-1-1-1,0 0 0,1 1 1,-1-1-1,0 0 0,1 0 0,-1 1 1,1-1-1,-1 0 0,1 0 0,1 0-1,-1 0 0,0 0 0,1 0 0,-1 0 0,0-1-1,1 1 1,-1-1 0,0 1 0,0-1 0,0 1 0,1-1-1,-1 1 1,0-1 0,2-1 0,19-16-739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2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13699,'-3'9'7508,"1"-9"-7400,1-1-1,0 1 1,0 0 0,0 1 0,0-1 0,-1 0 0,1 0 0,0 0 0,0 1 0,0-1 0,0 1 0,0-1 0,0 1 0,0-1 0,-1 1 0,2-1 0,-3 3 0,-17 11 272,2 1 0,-19 17 0,30-24-365,-1 0 1,1 0 0,1 1 0,-1 0-1,2 0 1,-10 19 0,14-27-29,1-1 1,-1 1-1,1 0 0,-1 0 1,1 0-1,0 0 0,0 0 1,-1-1-1,1 1 0,0 0 1,0 0-1,0 0 0,0 0 1,0 0-1,0 0 0,0 0 1,1 0-1,-1-1 0,0 1 1,0 0-1,1 0 0,-1 0 1,0 0-1,1 0 0,-1-1 1,1 1-1,-1 0 0,1 0 1,-1-1-1,1 1 0,0 0 1,-1-1-1,1 1 0,0-1 1,-1 1-1,1-1 0,0 1 1,0-1-1,0 1 0,-1-1 1,1 0-1,0 0 0,0 1 1,0-1-1,0 0 0,1 0 1,6 1-148,0 0 0,0-1 1,0 0-1,12-1 0,-9 0-9,22-2-220,32-1-211,-60 4 558,0 1 0,0-1 1,1 1-1,-1 0 0,0 0 1,0 0-1,0 1 1,0 0-1,6 3 0,-10-5 49,0 1-1,0 0 1,-1-1-1,1 1 1,0 0-1,0 0 0,-1 0 1,1 0-1,0-1 1,-1 1-1,1 0 1,-1 0-1,1 0 1,-1 0-1,0 0 0,1 0 1,-1 0-1,0 0 1,0 0-1,0 1 1,0-1-1,0 0 1,0 0-1,0 0 1,0 0-1,0 0 0,0 0 1,0 0-1,-1 0 1,1 0-1,0 0 1,-1 0-1,1 0 1,-1 0-1,1 0 1,-1 0-1,0 0 0,0 1 1,-4 4 107,1 1-1,-1-1 1,-10 10 0,0-2 200,0-1 0,-25 18-1,32-27-279,1 1-1,0-1 1,-1 0-1,0-1 1,0 1-1,0-2 1,0 1-1,-13 1 1,20-3-93,-1-1-1,1 0 1,-1 0 0,1 0 0,0 0-1,-1 0 1,1-1 0,0 1-1,-1 0 1,1-1 0,0 1 0,-1 0-1,1-1 1,0 0 0,0 1-1,-1-1 1,1 0 0,0 0 0,0 1-1,0-1 1,0 0 0,0 0 0,-1-2-1,0 0-6,1 1-1,0 0 0,0-1 1,0 1-1,0-1 1,1 1-1,-1-1 0,1 0 1,-1 1-1,1-1 1,0 1-1,0-4 1,3-23-471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15499,'2'13'1673,"0"2"-1113,-4 7-176,1 5 696,-2 2-424,3 4-128,0-2-40,0-1-103,0-5-225,4-4-72,2-9-216,1-8-217,5-10-495,-5-7 728,4-10-144,-1-2-64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5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 11042,'-24'10'261,"1"2"-1,0 0 1,0 2-1,2 0 1,-1 2-1,-24 23 0,30-24-181,1 1 0,0 1 0,1 0 0,0 1 0,2 1 0,0 0-1,-16 35 1,22-35-75,0 1-1,0-1 1,2 1-1,1 0 1,-2 35-1,8 101-6,-1-129 0,0 0 1,2 0-1,1-1 1,9 28-1,-10-44 2,0 1 1,0-1-1,1 0 0,1 0 0,-1 0 0,2-1 1,-1 1-1,1-2 0,1 1 0,0-1 0,0 0 1,13 9-1,8 3-37,2-2 1,0 0-1,1-3 0,64 23 1,143 24-262,-29-27-589,1 1 258,-161-25 645,-1 2 1,58 24 0,-48-12 117,159 60 364,-174-71-415,0-2 0,1-2 1,50 5-1,8-9-32,2-4 0,117-14-1,-160 7 10,1 3 0,-1 3 0,1 2 0,-1 3 0,112 27 0,-39 6 51,81 19 91,-180-51-161,0-1 0,0-2 0,0-2 1,42-2-1,12-10 28,0-5-1,122-35 1,83-16 9,-211 57-7,142 2 1,83 23 96,10 1-59,120-21-17,-2-40-7,47-54-58,-328 63-19,73-21 4,-167 38-9,97-44 0,-136 51-13,-1-1 1,0 0-1,0-2 1,-2-1-1,0 0 1,32-32-1,-41 34 9,-1 1 0,0-1 0,0-1 0,-2 0 0,1 0 0,-2-1 0,0 1-1,-1-2 1,0 1 0,-1-1 0,4-24 0,-6 19 12,-1-1 0,0 0 0,-2 0 0,0 0 0,-2 0 0,0 0 0,-1 0 0,-2 0 0,-6-21 0,7 31-3,-1 1-1,0 0 1,0 0 0,-1 0 0,-1 1 0,0-1-1,-14-14 1,15 18 1,0 1-1,-1 0 1,0 0-1,-1 1 1,1 0-1,-1 1 1,0-1-1,0 1 1,0 1-1,-1 0 1,-12-4-1,-13 2 57,0 1 0,-1 1 0,0 2 0,1 2 0,-36 4 0,-21 0 43,-15-8-51,0-4 1,-106-22-1,-28-3 6,-628-27 164,714 52-327,-264-45 0,277 32 25,-1 6 1,-172 5 0,216 6 55,-106-18-1,141 16 16,0 2 0,0 2 0,0 4 1,-99 16-1,48-7 32,-170-5 0,78-5 23,6 13 22,-108 0-8,270-18-68,1-2 0,-42-11 0,42 7 23,-77-6 1,-303-18 254,187 9-162,-31-4-58,209 21-50,-54-1 0,83 8-3,1 1 0,-1 0 0,1 2 0,0 1 0,-23 7 0,-70 29-191,78-25 50,-1-1-1,0-3 0,-55 10 0,86-20 107,0 0-1,-1-1 1,1 1 0,0-2-1,-1 1 1,1-1-1,-14-3 1,16 2-7,1 0 1,-1-1-1,1 0 0,-8-5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71 14251,'-2'48'1494,"-15"81"0,-1 4 299,18-130-1753,0 39 386,0-40-407,0 0 0,0-1 1,1 1-1,-1 0 1,1 0-1,-1 0 1,1 0-1,-1 0 1,1-1-1,0 1 0,0 0 1,0-1-1,0 1 1,0-1-1,0 1 1,1-1-1,-1 1 0,2 1 1,-2-3-20,0 0 0,0 0 0,0 0 0,-1 1 0,1-1 0,0 0 0,0 0 1,0 0-1,0 0 0,0 0 0,0 0 0,0-1 0,-1 1 0,1 0 0,0 0 0,0-1 0,0 1 0,0 0 0,-1-1 0,1 1 1,0-1-1,0 1 0,-1-1 0,1 1 0,0-1 0,-1 0 0,1 1 0,-1-1 0,1 0 0,-1 1 0,1-1 0,-1 0 0,1-1 1,15-27-134,-16 28 131,7-17-75,-1-1 0,0 1 1,-2-2-1,0 1 0,-1 0 0,-1-1 0,-1 1 1,-1-1-1,-1 0 0,0 1 0,-5-23 0,-1 24 42,7 17 37,-1 1 0,1 0-1,0 0 1,0-1 0,0 1 0,-1 0 0,1 0-1,0 0 1,0-1 0,-1 1 0,1 0 0,0 0 0,0 0-1,-1 0 1,1 0 0,0-1 0,0 1 0,-1 0-1,1 0 1,0 0 0,-1 0 0,1 0 0,0 0-1,-1 0 1,1 0 0,0 0 0,-1 0 0,1 0 0,0 0-1,-2 1 10,1 0-1,0 0 1,0 0-1,0 0 1,1 1-1,-1-1 0,0 0 1,0 0-1,1 1 1,-1-1-1,0 0 1,1 1-1,-1-1 1,1 0-1,0 1 0,0-1 1,-1 1-1,1 2 1,-1 8 53,0-1 1,1 1-1,0 0 1,0 0-1,2-1 1,-1 1-1,5 14 0,-5-23-45,0 0 0,0 1 0,1-1 0,-1 0-1,1 0 1,-1 0 0,1-1 0,0 1-1,0 0 1,1-1 0,-1 1 0,5 3 0,-4-4-10,-1-1 1,0 0 0,0 0 0,1 0 0,-1-1 0,0 1 0,1 0 0,-1-1 0,1 1-1,-1-1 1,1 0 0,-1 0 0,1 0 0,-1 0 0,1-1 0,-1 1 0,1-1 0,-1 1-1,5-2 1,3-3-1,0 1-1,0-1 1,-1-1-1,1 1 1,-1-2-1,-1 1 1,1-1-1,-1-1 1,12-12-1,-1-3-4,-1-1 0,22-34 1,-33 46-5,0 0 0,0-1 0,-1 0 0,-1 0 0,0 0 0,0-1 0,2-17 0,-7 29-1,1 1 1,-1-1 0,0 1 0,0-1 0,0 1-1,0-1 1,0 1 0,-1-1 0,1 1 0,0-1-1,-1-2 1,0 4 1,1 0-1,0 0 0,0-1 1,0 1-1,0 0 0,-1 0 1,1-1-1,0 1 1,0 0-1,-1 0 0,1 0 1,0 0-1,0-1 1,-1 1-1,1 0 0,0 0 1,-1 0-1,1 0 1,0 0-1,-1 0 0,1 0 1,0 0-1,0 0 1,-1 0-1,1 0 0,0 0 1,-1 0-1,1 0 0,0 0 1,-1 0-1,1 0 1,-1 0-1,-1 1 6,0 1-1,0-1 1,0 0 0,0 1 0,0-1-1,1 1 1,-1 0 0,1-1 0,-1 1-1,1 0 1,-1 0 0,1 0 0,-2 3-1,-7 17 84,1 1-1,0-1 0,2 1 1,-7 37-1,8-21 187,-4 79-1,10-116-267,0 7 45,0 1-1,0-1 1,1 1-1,3 12 1,-4-20-46,1-1 0,-1 1 1,0-1-1,1 0 0,-1 1 0,1-1 0,-1 0 1,1 0-1,0 1 0,0-1 0,-1 0 1,1 0-1,0 0 0,0 0 0,0 0 1,0 0-1,0 0 0,0 0 0,1 0 0,-1-1 1,0 1-1,0 0 0,1-1 0,-1 1 1,0-1-1,1 1 0,-1-1 0,0 0 1,1 1-1,-1-1 0,1 0 0,-1 0 0,0 0 1,1 0-1,-1 0 0,1 0 0,1-1 1,7-3-16,-1 0-1,-1 0 1,1-1 0,-1 0 0,0 0 0,0-1 0,0 0 0,11-13 0,-4 6-16,28-26-54,-28 24 34,1 0 0,0 1 1,1 1-1,32-18 0,-47 30 44,0-1 0,0 1 0,1 0 0,-1 0 0,0 1-1,1-1 1,-1 0 0,0 1 0,1 0 0,-1-1 0,1 1 0,-1 0-1,1 0 1,-1 0 0,1 1 0,-1-1 0,4 2 0,-4-1 11,0 0 1,0 0 0,-1 0 0,1 0-1,0 1 1,-1-1 0,1 1-1,-1-1 1,0 1 0,1 0-1,-1-1 1,0 1 0,0 0-1,0 0 1,0 0 0,0 0 0,-1 0-1,1 0 1,-1 0 0,1 2-1,4 22 135,-3-17-79,-1-1 1,1 1 0,1-1-1,4 11 1,-7-18-58,0 0 0,1-1 0,-1 1 0,1 0 0,-1 0 0,1-1 0,-1 1 0,1 0 0,0-1 0,-1 1 0,1-1 0,0 1 0,-1 0 0,1-1 0,0 0 0,0 1 0,-1-1 0,1 1 0,0-1 0,0 0 0,0 0 0,0 1 0,-1-1 0,1 0 0,0 0 0,0 0 0,0 0 0,0 0 0,0 0 0,0 0 0,-1-1 0,1 1 0,0 0 0,2-1 0,0-1 13,1 1 0,0-1 1,0-1-1,-1 1 0,6-5 1,-9 7-22,30-25 37,33-40 0,-41 42-100,1 0 0,42-33 0,-61 54 50,-1-1 0,0 1 0,1 0 1,-1 0-1,1 0 0,0 1 0,-1-1 0,1 1 1,0 0-1,0 0 0,0 0 0,0 1 1,0-1-1,8 1 0,-10 1 10,0-1 0,0 1 1,0 0-1,0 0 0,0 0 0,0 0 0,0 1 0,0-1 1,0 0-1,0 1 0,-1-1 0,1 1 0,-1 0 0,1-1 1,-1 1-1,0 0 0,1 0 0,-1 0 0,0 0 0,0 0 1,-1 0-1,1 0 0,0 1 0,-1-1 0,1 0 0,-1 0 1,1 3-1,2 21 116,-1 0 0,-1 1 0,-1-1 0,-7 49 0,1 27 499,8-91-532,3-13-221,4-15-449,-1-10 106,-1 0 0,4-31 0,-9 46 350,7-45-357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12955,'-1'0'21,"1"0"0,0 0 0,0 0-1,0-1 1,0 1 0,0 0 0,0 0 0,0 0 0,0 0 0,0 0 0,0 0 0,0 0 0,0-1 0,0 1 0,0 0-1,0 0 1,0 0 0,0 0 0,0 0 0,0 0 0,0 0 0,0 0 0,0-1 0,0 1 0,0 0 0,0 0 0,0 0-1,0 0 1,0 0 0,1 0 0,-1 0 0,0 0 0,0-1 0,0 1 0,0 0 0,0 0 0,0 0 0,0 0 0,0 0-1,0 0 1,0 0 0,1 0 0,-1 0 0,0 0 0,0 0 0,0 0 0,0 0 0,0 0 0,0 0 0,0 0 0,1 0-1,-1 0 1,0 0 0,0 0 0,0 0 0,0 0 0,0 0 0,0 0 0,0 0 0,0 0 0,1 0 0,-1 0 0,0 0-1,0 0 1,0 0 0,0 0 0,5 11 568,1 18 55,50 347 3966,-50-351-4274,-6-25-331,0 0 0,0 0-1,0 0 1,0 0 0,0 0 0,0 0 0,0 0-1,0 0 1,1 0 0,-1 0 0,0 0 0,0 0-1,0 0 1,0 0 0,0 0 0,0 0-1,0 0 1,0 0 0,0 0 0,0 0 0,0 0-1,0 0 1,0 0 0,0 0 0,1 0 0,-1 0-1,0 0 1,0 0 0,0 0 0,0 0 0,0 0-1,0 0 1,0 0 0,0 0 0,0 0-1,0 0 1,0 0 0,0 0 0,0 0 0,0 0-1,0 0 1,0 0 0,1 0 0,-1 0 0,0 0-1,0 1 1,0-1 0,0 0 0,0 0-1,0 0 1,0 0 0,0 0 0,0 0 0,0 0-1,0 0 1,0 0 0,0 0 0,0 0 0,0 0-1,0 0 1,0 1 0,0-1 0,0 0 0,0 0-1,0 0 1,1-15 194,-2-18-55,-1 0 0,-1 1 0,-9-37 0,5 51-120,7 18-24,0 0 0,0 0 0,0 0 0,0 0 0,-1 0 0,1-1-1,0 1 1,0 0 0,0 0 0,0 0 0,-1 0 0,1 0 0,0 0 0,0 0 0,0 0 0,0 0 0,-1 0 0,1 0 0,0 0 0,0 0 0,0 0-1,0 0 1,-1 0 0,1 0 0,0 0 0,0 0 0,0 0 0,0 0 0,-1 0 0,1 1 0,0-1 0,0 0 0,0 0 0,0 0 0,0 0 0,0 0 0,-1 0-1,1 0 1,0 1 0,0-1 0,0 0 0,0 0 0,0 0 0,0 1 0,-2 1-4,1 1 0,0 0 0,0-1 0,0 1-1,1 0 1,-1 0 0,1 0 0,-1 5 0,1-1 6,0 0 0,0 0-1,1 0 1,0 0 0,0 0 0,1 0 0,-1-1 0,6 13 0,-6-17-2,0-1 0,0 1 0,0-1 0,0 0 1,0 1-1,0-1 0,0 0 0,0 0 0,0 0 0,1 0 1,-1 0-1,0 0 0,1 0 0,-1 0 0,1 0 1,-1 0-1,3 0 0,-2-1 0,0 0 0,1 0-1,-1 0 1,0 0 0,1 0 0,-1 0 0,0 0 0,0-1-1,1 1 1,-1-1 0,0 0 0,0 0 0,0 0 0,0 0-1,4-2 1,8-7-10,0-1 1,-2 0-1,1-1 0,-1 0 0,18-25 0,-23 27-9,-6 10 20,-1-1 0,0 1 0,1-1 0,-1 0 0,1 1 0,-1-1 0,1 1 1,-1-1-1,1 1 0,0-1 0,-1 1 0,1-1 0,0 1 0,-1-1 0,1 1 1,0 0-1,-1 0 0,1-1 0,1 1 0,-2 0 3,1 1 1,-1-1-1,0 0 0,1 1 0,-1-1 0,0 0 1,0 1-1,1-1 0,-1 1 0,0-1 0,0 0 1,0 1-1,0-1 0,0 1 0,0-1 1,0 1-1,1-1 0,-1 1 0,0-1 0,-1 1 1,1-1-1,0 0 0,0 1 0,-6 39 225,4-35-207,-2 13 68,2-9-25,-1 0 0,1 1 0,1-1 0,0 0 0,0 1 0,1-1 0,2 17 0,-2-26-59,0 1 0,0 0 0,1 0 0,-1-1 0,0 1 1,1 0-1,-1-1 0,1 1 0,-1 0 0,1-1 0,-1 1 0,1-1 0,-1 1 0,1-1 1,0 1-1,-1-1 0,1 1 0,0-1 0,-1 0 0,1 1 0,0-1 0,-1 0 1,1 0-1,0 1 0,0-1 0,0 0 0,-1 0 0,1 0 0,0 0 0,0 0 1,-1 0-1,1 0 0,0 0 0,1-1 0,25-7-9,-11-1-76,0-1 0,-1 0 1,-1-1-1,17-17 1,-17 16-85,1 0 1,0 0-1,29-16 1,-43 27 152,0 1 0,0-1 1,-1 1-1,1-1 0,0 1 1,0 0-1,0 0 1,-1-1-1,1 1 0,0 0 1,0 0-1,0 0 0,0 0 1,-1 0-1,1 0 0,0 0 1,0 0-1,0 0 1,0 0-1,1 1 0,-1-1 10,-1 1-1,1-1 1,-1 1-1,1 0 1,-1-1-1,0 1 1,1-1-1,-1 1 1,0 0-1,1-1 1,-1 1-1,0 0 1,0-1-1,1 1 1,-1 0-1,0-1 1,0 1-1,0 0 1,0 1-1,0 5 60,-1 1-1,0-1 1,-4 14-1,3-11 5,-5 18 106,4-21-98,1 0 1,0 1-1,1-1 0,-1 1 0,2-1 1,-1 11-1,1-17-73,0-1-1,0 0 1,0 0 0,0 1 0,0-1 0,0 0 0,0 0-1,0 1 1,0-1 0,0 0 0,0 1 0,1-1 0,-1 0-1,0 0 1,0 0 0,0 1 0,0-1 0,1 0 0,-1 0-1,0 1 1,0-1 0,0 0 0,1 0 0,-1 0 0,0 0-1,0 0 1,0 1 0,1-1 0,-1 0 0,0 0 0,1 0-1,-1 0 1,0 0 0,0 0 0,1 0 0,-1 0 0,0 0-1,0 0 1,1 0 0,-1 0 0,0 0 0,0 0 0,1 0-1,-1 0 1,0 0 0,1 0 0,-1 0 0,0 0 0,0-1-1,1 1 1,-1 0 0,0 0 0,0 0 0,0 0 0,1-1-1,-1 1 1,0 0 0,0 0 0,0-1 0,12-11-430,-3-1 43,-1-1-1,-1 0 0,0-1 1,-1 0-1,0 0 0,-1 0 1,-1-1-1,0 0 0,1-18 1,-3-7-418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14403,'-12'-6'1424,"2"3"-888,5 0-215,3 4 599,2 2-176,2 3-312,2-2-264,5 2-600,-2 0 2176,6-3-1672,2 1 56,7-3 56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15027,'0'2'77,"-1"-1"-1,1 0 1,0 0-1,0 0 1,0 0 0,1 0-1,-1 0 1,0 0-1,0 1 1,1-1-1,-1 0 1,0 0-1,1 0 1,-1 0 0,1 0-1,0 0 1,0 1-1,0-1-35,0-1 0,0 0 0,0 0-1,0 1 1,0-1 0,0 0 0,0 0-1,0 0 1,0 0 0,0 0 0,0 0 0,0 0-1,0-1 1,0 1 0,0 0 0,0 0-1,0-1 1,0 1 0,-1-1 0,1 1 0,2-2-1,4-2 112,1-1-1,-1 0 0,0 0 0,0-1 0,-1 0 1,0 0-1,8-10 0,1-3 354,18-31 0,-31 47-380,0-1 0,-1 1 0,1-1 0,-1 0 0,0 1 0,0-1 0,0 0 1,0-7-1,-1 10-88,0 0 1,0 1-1,0-1 1,0 0-1,0 1 1,0-1-1,0 1 1,0-1-1,0 0 1,-1 1 0,1-1-1,0 0 1,0 1-1,-1-1 1,1 1-1,0-1 1,-1 1-1,1-1 1,-1 1-1,1-1 1,-1 1-1,1-1 1,-1 1-1,0-1 5,0 1 0,-1 0-1,1 0 1,0 0 0,0 0 0,0 0-1,0 0 1,-1 0 0,1 0-1,0 0 1,0 0 0,0 1 0,0-1-1,0 0 1,0 1 0,-1-1-1,1 1 1,-1 0 0,-2 2 18,0-1 0,1 1 1,-1 0-1,0 0 0,1 1 0,0-1 1,0 1-1,0-1 0,0 1 1,0 0-1,1 0 0,0 0 0,-3 6 1,-1 5 43,1 0 1,-7 25-1,10-30-96,0-1-1,1 1 1,0-1-1,0 1 1,1 0-1,1-1 1,-1 1-1,2-1 1,-1 1-1,5 13 1,-5-20-67,0 0 0,0 1-1,1-1 1,0 0 0,-1 0 0,1 0 0,0-1 0,0 1 0,1 0-1,-1-1 1,1 1 0,-1-1 0,1 0 0,0 0 0,0 0 0,0 0 0,0 0-1,0-1 1,0 1 0,0-1 0,0 0 0,1 0 0,-1 0 0,1 0 0,-1-1-1,0 1 1,1-1 0,-1 0 0,1 0 0,-1 0 0,6-1 0,-3 0-14,-1 0 0,1 0 0,0-1 0,9-3 1,34-20-417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16155,'0'1'1385,"3"9"-913,0 3-144,-2 10 872,2 4-376,-1 6-416,0 6-63,1 1-41,2-1-32,-2-6-200,-1-6-96,3-10-296,2-8-305,0-13 1634,-1-11-1081,-5-12 0,1-6-24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16035,'2'0'1185,"7"4"-889,3 0-104,8-2 440,4-1-184,9-1-192,3-3-56,2-4-432,0 0-240,-10-5 440,-5 1-104,-13 4-104</inkml:trace>
  <inkml:trace contextRef="#ctx0" brushRef="#br0" timeOffset="1">2 250 14075,'-1'22'1336,"7"-8"-984,9-11-136,7-2 569,8-5-417,4-3-104,4-5-368,0 2-200,-5-1 296,-4-2-104,-16 4-72</inkml:trace>
  <inkml:trace contextRef="#ctx0" brushRef="#br0" timeOffset="2">95 412 12739,'-11'19'1808,"1"-4"-1048,7-5-336,3-2 2009,7-4-1801,5-4-112,5-4-520,6-4-312,8-7-416,7-5 616,7-9-168,6-5-128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13931,'2'10'1496,"-17"17"-856,-8 8-191,-12 9 1279,-3 2-728,-8 7-376,0-2-32,1-5-176,4-4-103,11-13-257,3-8-200,11-14-689,7-4 681,9-16-24,2-5-136,5-14-112</inkml:trace>
  <inkml:trace contextRef="#ctx0" brushRef="#br0" timeOffset="1">93 147 15027,'8'12'1352,"-4"10"-807,2 3-193,5 5 664,1-1-320,5 1-248,1-2-208,2-6-760,11-4 616,1-6-192,-1-5-96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18332,'-3'0'1160,"5"17"-880,1 8-56,1 13 280,2 11-80,2 10-47,1 5 23,0-1-24,-1 0-80,2-8-360,0-6-216,-1-14-656,-3-9-97,-4-16 737,-2-7-224,-2-13-184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17900,'2'5'1360,"9"5"-1024,6 0-160,6-1 448,7 0-384,8-7-728,3-2 568,-1-10-88,-1-7-112</inkml:trace>
  <inkml:trace contextRef="#ctx0" brushRef="#br0" timeOffset="1">496 191 18612,'0'7'1408,"2"-2"-1296,2-4-368,3-4 792,3-1-160,0-6-344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16412,'0'-2'81,"1"1"0,0 0 1,-1 0-1,1 0 0,0 0 1,0 0-1,0 0 0,0 0 1,0 1-1,0-1 0,0 0 1,0 0-1,0 1 1,0-1-1,0 1 0,0-1 1,2 0-1,-2 1-40,0 0 1,-1 0-1,1 0 0,0 0 0,0 0 1,0 0-1,-1 1 0,1-1 0,0 0 1,0 0-1,0 1 0,-1-1 1,1 0-1,0 1 0,-1-1 0,1 1 1,0-1-1,-1 1 0,1-1 0,0 2 1,1 0 47,0 1 1,0 0 0,0 0 0,0 0 0,-1 0-1,1 0 1,-1 0 0,0 1 0,0-1 0,0 0-1,1 5 1,0 16 377,-2 41-1,-1-46-272,0 1-1,2-1 0,6 38 0,-7-56-174,0 1 0,1 0-1,-1-1 1,1 1 0,-1 0 0,1-1-1,0 1 1,0-1 0,0 1 0,0-1 0,0 1-1,0-1 1,0 0 0,0 1 0,0-1-1,0 0 1,1 0 0,-1 0 0,1 0 0,-1 0-1,3 1 1,-2-1 4,0-1 0,0 0 0,1 1-1,-1-1 1,0 0 0,1 0 0,-1 0 0,0 0-1,0-1 1,1 1 0,-1-1 0,0 1 0,0-1 0,3-1-1,5-3 54,0 0 1,0-1-1,0 0 0,0-1 0,9-8 0,-5 2 7,-1 1 0,0-2 0,-1 1 0,19-28 0,-26 33-65,-1 1-1,0-1 0,0 0 0,0 0 1,-1 0-1,-1 0 0,1-1 1,-1 1-1,0-1 0,-1 0 1,0 1-1,-1-11 0,0 17-10,0-1-1,0 1 1,-1-1 0,1 0-1,-1 1 1,0-1-1,0 1 1,0 0-1,0-1 1,0 1 0,0 0-1,0 0 1,-1-1-1,0 1 1,1 0-1,-1 0 1,-3-2 0,4 3-4,0 0 1,-1 1 0,1-1 0,0 0 0,-1 1 0,1-1-1,-1 1 1,1-1 0,-1 1 0,1 0 0,-1-1 0,0 1 0,1 0-1,-1 0 1,1 0 0,-1 1 0,1-1 0,-1 0 0,0 0-1,1 1 1,-1-1 0,1 1 0,0 0 0,-1-1 0,1 1 0,-1 0-1,1 0 1,0 0 0,0-1 0,-2 3 0,1-2-46,0 1 0,0 0 1,0 0-1,0 0 0,1 0 1,-1 0-1,1 0 0,-1 0 0,1 1 1,0-1-1,-1 0 0,1 1 1,0-1-1,1 1 0,-1-1 1,0 1-1,1 0 0,0-1 0,-1 1 1,1 0-1,0-1 0,0 1 1,1 0-1,-1-1 0,1 1 1,-1-1-1,1 1 0,0-1 1,0 1-1,0-1 0,0 1 0,0-1 1,0 1-1,1-1 0,-1 0 1,1 0-1,0 0 0,-1 0 1,1 0-1,0 0 0,0-1 0,0 1 1,1 0-1,-1-1 0,0 0 1,0 1-1,1-1 0,2 1 1,5 0-444,0-1 1,0 0-1,0 0 1,0-1 0,0-1-1,0 1 1,0-2-1,0 1 1,0-1 0,0-1-1,-1 0 1,15-6-1,-9 3-103,1-2 0,-1 0 0,0 0 0,-1-1 0,0-1 0,20-19-1,-32 27 587,19-21 148,-20 22-43,0 0 1,0-1-1,0 1 1,0-1-1,-1 1 1,1 0-1,0-1 1,-1 1-1,1-1 1,-1 0-1,0 1 1,1-1-1,-1 1 1,0-1-1,0 0 1,0-1-1,0 3-34,0 0-1,0 0 0,0-1 1,0 1-1,0 0 0,0 0 1,0 0-1,0 0 0,0 0 1,0-1-1,-1 1 0,1 0 0,0 0 1,0 0-1,0 0 0,0 0 1,0 0-1,0-1 0,0 1 1,0 0-1,-1 0 0,1 0 1,0 0-1,0 0 0,0 0 1,0 0-1,0 0 0,0 0 0,-1 0 1,1 0-1,0 0 0,0 0 1,0 0-1,0 0 0,-1 0 1,1 0-1,0 0 0,0 0 1,0 0-1,0 0 0,0 0 0,-1 0 1,-7 5 1469,-6 8-142,3-1-716,2 0 0,-1 1 0,-8 16 0,14-22-581,0 0-1,1 0 0,0 0 1,1 0-1,-1 0 0,1 1 1,1 0-1,-2 11 0,3-18-91,-1 0 1,1 1-1,0-1 0,0 0 0,0 0 1,0 0-1,0 0 0,0 1 1,0-1-1,0 0 0,0 0 0,1 0 1,-1 0-1,0 0 0,1 0 0,-1 0 1,1 0-1,-1 1 0,1-2 0,0 1 1,-1 0-1,1 0 0,0 0 0,0 0 1,0 0-1,0 0 0,-1-1 1,1 1-1,0 0 0,0-1 0,0 1 1,0-1-1,1 1 0,-1-1 0,0 0 1,0 1-1,0-1 0,0 0 0,0 0 1,0 1-1,1-1 0,-1 0 0,0 0 1,0-1-1,0 1 0,0 0 1,1 0-1,0-1 0,3 0-2,0-1 0,0 0 0,0 0-1,0 0 1,0 0 0,-1-1 0,1 0 0,-1 0-1,7-6 1,-7 4 2,1 0 0,-1 0 0,0-1 0,-1 1-1,1-1 1,-1 0 0,0 0 0,2-7 0,-4 10 0,0 0 1,0 1-1,0-1 1,0 0-1,-1 0 1,1 0 0,-1 0-1,0 0 1,0 0-1,0 0 1,0 0-1,0 0 1,-1 0-1,1 0 1,-1 0 0,0 0-1,0 1 1,0-1-1,0 0 1,-3-3-1,4 5 0,-1 0-1,1 0 0,0 1 1,-1-1-1,1 0 0,-1 1 1,0-1-1,1 1 0,-1-1 0,0 1 1,1-1-1,-1 1 0,0-1 1,1 1-1,-1 0 0,0-1 1,0 1-1,0 0 0,1 0 1,-1-1-1,0 1 0,0 0 1,0 0-1,1 0 0,-1 0 1,0 0-1,0 0 0,0 0 1,0 0-1,1 1 0,-1-1 1,0 0-1,0 0 0,0 1 0,1-1 1,-1 0-1,0 1 0,1-1 1,-1 1-1,0-1 0,1 1 1,-1-1-1,0 1 0,1 0 1,-1 0-1,0-1 2,-1 0-1,3 0-24,-1 0 1,0 0 0,0 0-1,0 0 1,0 0-1,0 0 1,0 0 0,0 0-1,0 1 1,1-1-1,-1 0 1,0 0 0,0 0-1,0 0 1,0 0-1,0 0 1,0 0 0,1 0-1,-1 0 1,0 0 0,0 0-1,0 0 1,0 0-1,0 0 1,1 0 0,-1 0-1,0 0 1,0 0-1,0 0 1,0 0 0,0-1-1,0 1 1,0 0-1,1 0 1,-1 0 0,0 0-1,0 0 1,0 0 0,0 0-1,0 0 1,0 0-1,0-1 1,0 1 0,0 0-1,0 0 1,1 0-1,-1 0 1,0 0 0,0 0-1,0-1 1,0 1-1,0 0 1,0 0 0,0 0-1,0 0 1,0 0 0,0 0-1,0-1 1,0 1-1,0 0 1,0 0 0,0 0-1,0 0 1,0 0-1,-1-1 1,1 2-64,0 0 1,0-1-1,0 1 0,0 0 0,0-1 1,0 1-1,-1-1 0,1 1 0,0 0 0,-1-1 1,1 1-1,0-1 0,-1 1 0,1-1 1,-1 1-1,1-1 0,0 1 0,-1-1 1,1 0-1,-1 1 0,0-1 0,1 1 1,-1-1-1,1 0 0,-1 0 0,1 1 0,-1-1 1,0 0-1,1 0 0,-1 0 0,0 0 1,0 0-1,0 1 12,-6 1-542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59 12099,'2'-1'3350,"-2"1"-3254,-7-11 943,0 7-909,0 1 1,0-1-1,-1 1 1,1 1 0,-1-1-1,0 1 1,0 0 0,0 1-1,0 0 1,0 0 0,0 1-1,0 0 1,0 0-1,0 1 1,-8 2 0,-15 2 36,1 2 1,-44 17-1,57-19 29,1 2 0,0 0 0,0 1 0,1 0 0,-27 21 0,37-26-129,1 1 0,-1 0 0,1 0 0,0 0 0,0 1 0,1-1-1,-1 1 1,1 0 0,0 0 0,0 0 0,1 0 0,0 1 0,0-1-1,0 1 1,0 0 0,1-1 0,0 1 0,0 0 0,0 0 0,1 0-1,0 7 1,1-11-54,-1 0 0,0 0 0,0 0-1,1 0 1,-1 0 0,1 0 0,0-1 0,-1 1-1,1 0 1,0 0 0,0-1 0,0 1-1,0 0 1,0-1 0,1 1 0,-1-1 0,0 1-1,1-1 1,-1 0 0,1 0 0,-1 0 0,1 0-1,0 0 1,0 0 0,-1 0 0,1 0-1,0-1 1,0 1 0,0 0 0,0-1 0,0 0-1,-1 1 1,1-1 0,0 0 0,0 0-1,0 0 1,0 0 0,0-1 0,3 0 0,5 0 12,0-2 0,0 1 1,0-1-1,0-1 1,0 0-1,10-5 1,5-6 12,-1 0 0,0-2 0,-1-1 0,-1 0 0,-1-2 0,0-1 0,-2 0 0,27-38 1,-39 47 20,-10 12 56,-14 18 73,7-6-70,1 2 0,-8 15 0,14-23-81,0 0 0,1 0 0,-1 0 0,2 0 0,-1 0 0,0 0 0,1 0 0,0 10 0,0-15-30,1 1 1,1-1-1,-1 0 0,0 0 1,0 0-1,0 0 0,1 1 1,-1-1-1,0 0 0,1 0 0,-1 0 1,1 0-1,-1 0 0,1 0 1,0 0-1,-1 0 0,1 0 1,0 0-1,0 0 0,0-1 1,-1 1-1,3 1 0,-1-1 1,0 0-1,0 0 1,0 0-1,1-1 1,-1 1-1,0-1 1,0 1-1,1-1 1,-1 0-1,5 0 1,1 0-1,0-1 0,0 0 0,0-1-1,-1 0 1,15-5 0,-9 1-16,-1-1 0,0 0 1,0-1-1,0 0 0,-1 0 0,-1-1 0,1-1 0,-2 0 0,1 0 0,-1-1 0,-1 0 0,0-1 1,0 0-1,5-13 0,-20 40 36,0 1 0,1 0 1,1 1-1,0-1 1,-4 33-1,9-48-23,0 1-1,0-1 1,-1 0 0,1 0 0,0 0-1,0 1 1,0-1 0,1 0 0,-1 0-1,0 0 1,0 1 0,1-1 0,-1 0-1,1 0 1,-1 0 0,1 0-1,-1 0 1,1 0 0,-1 0 0,1 0-1,0 0 1,0 0 0,0 0 0,-1 0-1,3 1 1,-2-2 6,1 1-1,0-1 1,-1 0 0,1 1-1,0-1 1,0 0 0,-1 0-1,1 0 1,0 0 0,-1-1-1,1 1 1,0 0 0,-1-1-1,1 1 1,2-2 0,6-2 31,-1 0 0,1-1 0,-1 0 0,13-10 0,0-3-116,-1-1 0,0-1 0,-2 0 0,25-34 1,-54 70 93,1 0 1,0 0-1,1 1 1,1 0-1,-9 34 1,16-51-15,-1 1-1,1-1 1,0 1 0,0-1 0,0 1-1,0-1 1,0 1 0,0-1 0,0 1-1,0-1 1,0 1 0,0-1-1,0 1 1,0-1 0,0 1 0,0-1-1,0 0 1,0 1 0,0-1 0,1 1-1,-1-1 1,0 1 0,0-1 0,1 1-1,-1-1 1,0 0 0,1 1 0,-1-1-1,0 0 1,1 1 0,-1-1 0,0 0-1,1 1 1,-1-1 0,1 0-1,1 1 0,-1-1-1,1 0 1,-1-1-1,1 1 1,-1 0-1,1 0 1,-1-1-1,1 1 1,-1-1-1,0 1 1,3-2-1,37-24-66,41-45-235,11-9-324,-92 80 615,-1 0-1,0-1 1,0 1-1,0 0 1,1 0-1,-1-1 1,0 1-1,0 0 1,1 0-1,-1 0 1,0-1-1,1 1 1,-1 0-1,0 0 1,1 0-1,-1 0 1,0 0-1,0 0 1,1-1-1,-1 1 1,0 0-1,1 0 1,-1 0-1,1 0 1,-1 0-1,0 0 1,1 0-1,-1 1 1,0-1-1,1 0 0,-1 0 1,1 0 0,-2 12-56,-12 18 83,13-29-26,-17 36 78,1 0 0,3 1 0,0 1 0,3 0 0,1 1 0,2 0 0,2 0 0,2 1 0,1-1 0,5 54 0,2-61-59,-4-25-1,1 0 0,-1 0 0,0 1 0,-1-1 0,0 0 0,-1 8 1,1-15-9,0-1 0,0 0 1,0 1-1,0-1 0,-1 0 1,1 0-1,0 1 1,0-1-1,0 0 0,0 0 1,-1 1-1,1-1 1,0 0-1,0 0 0,0 0 1,-1 1-1,1-1 0,0 0 1,0 0-1,-1 0 1,1 0-1,0 1 0,-1-1 1,1 0-1,0 0 0,0 0 1,-1 0-1,1 0 1,0 0-1,-1 0 0,1 0 1,0 0-1,-1 0 1,1 0-1,0 0 0,0 0 1,-1 0-1,1 0 0,0 0 1,-1 0-1,1-1 1,0 1-1,0 0 0,-1 0 1,1 0-1,0 0 1,0-1-1,-1 1 0,1 0 1,0 0-1,0 0 0,0-1 1,-1 1-1,1-1 1,-12-11 123,4 1-98,1-1 0,0 0 0,0 0 0,2-1 0,-1 0 0,2 0 0,0 0 0,0 0 0,1-1 0,1 0 0,0 1 0,1-1 0,0 0 1,3-23-1,-1 27-128,0-1 1,1 1-1,0 0 1,1-1 0,0 1-1,1 0 1,0 1-1,0-1 1,1 1-1,0 0 1,1 0 0,0 0-1,0 1 1,1 0-1,0 0 1,1 1 0,0 0-1,0 0 1,15-9-1,-5 7-157,0 0 0,1 2 0,0 0-1,0 2 1,0 0 0,1 1 0,25-2 0,19-2-374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15219,'10'-2'306,"4"-2"6,1 1 0,-1 1 0,1 0 0,-1 1 0,17 1 1,-28 0-258,1 1 1,0-1 0,-1 1-1,1 0 1,-1 0-1,0 0 1,1 0 0,-1 1-1,0-1 1,0 1 0,0 0-1,0 0 1,0 0 0,0 0-1,0 1 1,-1-1 0,1 1-1,-1-1 1,0 1 0,1 0-1,-1 0 1,-1 0-1,1 0 1,0 1 0,-1-1-1,2 5 1,0 2 71,-1 1 1,0-1-1,-1 0 0,0 1 1,-1-1-1,0 1 0,-1-1 0,0 1 1,0-1-1,-1 0 0,-6 20 1,-5 8 582,-30 61 1,40-94-653,-11 24 250,5-13-36,1 1 0,-6 20 1,14-36-270,0-1 1,-1 1 0,1-1 0,0 1-1,0-1 1,-1 1 0,1-1 0,0 1-1,0-1 1,0 1 0,0-1-1,0 1 1,0-1 0,0 1 0,0-1-1,0 1 1,0-1 0,0 1 0,0-1-1,0 1 1,0-1 0,1 1 0,-1-1-1,0 1 1,0-1 0,1 1 0,-1-1-1,0 0 1,0 1 0,1-1 0,-1 1-1,1-1 1,-1 0 0,0 1-1,1-1 1,-1 0 0,1 1 0,-1-1-1,0 0 1,1 0 0,-1 0 0,1 1-1,-1-1 1,1 0 0,-1 0 0,1 0-1,-1 0 1,1 0 0,-1 0 0,1 0-1,-1 0 1,1 0 0,-1 0 0,1 0-1,-1 0 1,1 0 0,-1 0 0,1-1-1,-1 1 1,1 0 0,0-1 0,34-12-338,-20 5-273,0-1-1,-1 0 0,0 0 1,0-1-1,-1-1 0,-1-1 1,20-21-1,-16 10-337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16772,'1'1'79,"0"0"0,0 0 0,0 0 0,0 1 0,0-1 0,-1 0 1,1 0-1,0 0 0,0 1 0,-1-1 0,1 0 0,-1 1 0,1-1 0,-1 1 1,0-1-1,0 1 0,1-1 0,-1 0 0,0 1 0,0-1 0,0 1 0,0-1 1,-1 1-1,0 2 0,-11 36 453,10-36-377,-27 59 427,-3-1 0,-71 104 0,135-206-1798,56-122-999,-8 14 1491,-72 139 1188,-6 15 90,-5 15 81,-21 73 914,16-67-1258,0 1-1,2 1 1,1-1 0,1 1-1,0 43 1,4-67-291,1 0-1,-1 0 1,1 0 0,0 0-1,0-1 1,1 1 0,0 0 0,-1-1-1,2 1 1,-1-1 0,0 1-1,7 7 1,-10-38 177,0 24-167,-1-5 48,0 1 0,1-1 0,0 0 0,0 0-1,0-13 1,1 18-53,1 1 0,-1-1 0,0 0 0,1 1 0,-1-1 0,1 1-1,-1-1 1,1 1 0,0-1 0,0 1 0,-1-1 0,1 1 0,0 0 0,0-1 0,0 1 0,1 0-1,-1 0 1,0 0 0,0 0 0,1 0 0,-1 0 0,0 0 0,1 0 0,-1 1 0,1-1-1,-1 1 1,1-1 0,0 1 0,-1-1 0,1 1 0,1 0 0,14-2-17,-1 0 0,1 2 0,30 3 0,-36-2-104,1 0-1,0 0 1,-1-1-1,1-1 1,0 0 0,-1 0-1,1-1 1,-1 0-1,19-7 1,48-35-1969,-77 44 2066,-1 0 0,1-1 0,0 1 0,0 0 0,-1 0 1,1 0-1,0 0 0,0 0 0,-1 0 0,1 0 0,0 0 0,0 0 0,-1 0 0,1 0 0,0 0 0,0 1 0,-1-1 0,1 0 0,0 0 1,-1 1-1,1-1 0,0 0 0,-1 1 0,1-1 0,-1 1 0,1-1 0,0 1 0,-1-1 0,1 1 0,-1 0 0,0-1 0,1 2 0,15 27 255,-4-5-10,-10-23-227,-1 1 0,1-1-1,0 0 1,-1 0-1,1 0 1,0 0 0,0 0-1,0 0 1,-1-1-1,1 1 1,0-1 0,0 1-1,0-1 1,0 0 0,0 1-1,0-1 1,0 0-1,0-1 1,0 1 0,0 0-1,0 0 1,0-1-1,0 1 1,0-1 0,0 0-1,3-1 1,13-3-158,-18 5 158,0 0-1,1 0 1,-1 0-1,0 0 1,1 0-1,-1 0 1,0 0-1,1 0 1,-1 0-1,0 0 1,0 0-1,1 1 1,-1-1-1,0 0 0,1 0 1,-1 0-1,0 0 1,0 0-1,1 1 1,-1-1-1,0 0 1,0 0-1,0 0 1,1 1-1,-1-1 1,0 0-1,0 0 1,0 1-1,0-1 1,1 0-1,-1 1 0,2 13 34,-5 22 125,2-29-115,-2 20 130,-27 212 1341,28-227-1395,-7 31 185,9-39-233,-1-1 0,0 0 0,0 0-1,0 0 1,-1-1 0,1 1 0,-1 0-1,1 0 1,-1-1 0,-3 4 0,5-6-56,0 0-1,0 0 1,-1 0 0,1 1 0,0-1 0,-1 0-1,1 0 1,0 0 0,-1 0 0,1 0 0,0 0-1,-1 0 1,1 0 0,0 0 0,-1 0 0,1 0-1,-1 0 1,1 0 0,0 0 0,-1 0 0,1 0 0,0-1-1,0 1 1,-1 0 0,1 0 0,0 0 0,-1 0-1,1-1 1,0 1 0,0 0 0,-1 0 0,1-1-1,0 1 1,0 0 0,0 0 0,-1-1 0,1 1 0,0 0-1,0-1 1,0 1 0,0 0 0,0-1 0,-1 1-1,1 0 1,0-1 0,0 1 0,0 0 0,0-1-1,0 1 1,0 0 0,0-1 0,0 1 0,0-1-1,-3-20 161,3 1-235,0 0 1,1-1-1,1 1 1,2 0-1,-1 0 1,14-38-1,0 13-551,39-76 1,43-42 608,-99 162 616,-5 6-361,-9 12-6,8-7-188,0 0 0,0 1 0,1-1 0,0 1 0,1 0 0,0 0 0,1 1 0,0-1 0,-1 14 0,4-25-82,0 1 0,0 0 0,0 0 0,0 0 0,0 0 0,0 0 0,0 0 0,0 0 0,0 0 0,0 0 0,0 0 0,1 0 0,-1 0 0,0 0 0,1 0 1,-1 0-1,1 0 0,-1-1 0,1 1 0,-1 0 0,1 0 0,0-1 0,-1 1 0,1 0 0,0-1 0,-1 1 0,1 0 0,0-1 0,0 1 0,0-1 0,0 1 0,-1-1 0,1 0 0,0 1 0,0-1 0,0 0 0,0 0 0,0 0 0,0 1 0,1-1 0,1-1-122,0 1-1,-1 0 0,1-1 0,0 1 0,-1-1 0,1 0 1,0 0-1,-1 0 0,1 0 0,-1-1 0,0 1 0,4-4 1,2-2-69,0-1 1,-1 1-1,0-2 1,0 1 0,-1-1-1,0 0 1,-1-1-1,7-13 1,8-26-526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16556,'0'0'31,"0"0"0,0 0 1,0 0-1,0 0 1,-1 0-1,1 0 0,0-1 1,0 1-1,0 0 1,0 0-1,0 0 0,-1 0 1,1 0-1,0 0 1,0 0-1,0 0 0,0 0 1,-1 0-1,1 0 1,0 0-1,0 0 0,0 0 1,-1 0-1,1 0 1,0 0-1,0 0 0,0 0 1,0 0-1,-1 0 1,1 0-1,0 0 0,0 0 1,0 1-1,0-1 1,0 0-1,-1 0 0,1 0 1,0 0-1,0 0 1,0 0-1,0 0 0,0 1 1,0-1-1,0 0 1,-1 0-1,1 0 0,0 0 1,0 1-1,0-1 1,0 0-1,0 0 1,0 0-1,0 0 0,0 1 1,0-1-1,0 0 1,-9 21 664,-6 25 476,7-17-656,2 0 1,1 0 0,1 1-1,0 52 1,4-79-539,1-1 1,-1 1-1,0-1 0,1 0 1,-1 1-1,1-1 0,0 1 1,0-1-1,0 0 1,0 0-1,1 1 0,-1-1 1,0 0-1,1 0 0,-1 0 1,1-1-1,0 1 1,0 0-1,0-1 0,0 1 1,0-1-1,0 1 0,0-1 1,4 2-1,3 0-336,1 0-1,0-1 1,0 1 0,19 0-1,-20-2 104,0 0-1,0 0 0,-1 1 1,1 0-1,11 5 1,-19-7 261,0 1 0,1-1 0,-1 1 0,0 0 0,0-1 0,0 1 0,0 0 0,0 0 0,0 0 0,0 0 1,-1 0-1,1 0 0,0 0 0,0 0 0,-1 0 0,1 0 0,-1 0 0,1 0 0,-1 0 0,1 0 0,-1 1 0,0-1 0,1 2 0,-1 0 65,0-1 0,-1 0 0,1 0-1,-1 0 1,1 0 0,-1 1-1,0-1 1,0 0 0,0 0-1,0 0 1,0-1 0,-2 4 0,-2 1 193,0 0 0,0 0 0,-1-1 0,1 0 0,-1 0 0,0 0 1,-8 4-1,8-6-130,0 0 0,-1-1 0,1 0 0,-1 1 1,1-2-1,-1 1 0,0-1 0,-9 0 0,15 0-196,-1-1-1,0 0 0,1 0 0,-1 0 0,0 0 0,1-1 0,-1 1 0,1 0 0,-1-1 0,0 1 1,1-1-1,-1 1 0,1-1 0,-1 0 0,1 1 0,0-1 0,-1 0 0,1 0 0,0 0 0,0 0 1,-1 0-1,1-1 0,0 1 0,0 0 0,0 0 0,0-1 0,1 1 0,-1-1 0,0 1 0,0-1 1,1 1-1,-1-1 0,1 1 0,0-1 0,-1 1 0,1-1 0,0 0 0,0 1 0,0-3 0,0 1-19,0 0 0,0 1 0,1-1 0,-1 1 0,1-1 0,0 1 0,-1-1 0,1 1-1,0 0 1,1-1 0,-1 1 0,0 0 0,3-3 0,11-14-725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7 390 16812,'0'4'502,"1"0"1,-1 0-1,-1 0 1,1 1-1,0-1 1,-3 7-1,2-7-274,0 0-1,0-1 0,1 1 1,0 0-1,-1 0 0,1 0 0,1 0 1,-1 5-1,1-9-207,-1 1 1,0 0-1,0-1 0,1 1 1,-1-1-1,1 1 0,-1 0 1,0-1-1,1 1 1,-1-1-1,1 1 0,-1-1 1,1 1-1,-1-1 0,1 1 1,0-1-1,-1 0 0,1 1 1,-1-1-1,2 0 0,0 1-12,0-1-1,0 1 1,0-1-1,0 0 1,0 0-1,0 0 1,0 0-1,0 0 1,0-1-1,2 0 1,6-2-87,-1 0 1,0-1-1,0 0 1,0 0-1,0-1 1,-1 0-1,0-1 0,0 0 1,0 0-1,-1-1 1,9-10-1,1-2-214,-1-1 0,0 0 0,13-27 0,-14 22 200,-1 0 0,-2-2 1,-1 1-1,-1-2 0,-1 1 1,-1-1-1,6-47 0,-14 72 135,0 1 0,0-1-1,0 0 1,0 1 0,0-1 0,0 1-1,-1-1 1,1 1 0,-1-1 0,-2-4-1,3 6-26,0 1 0,0 0-1,-1-1 1,1 1 0,0 0 0,0 0-1,-1-1 1,1 1 0,0 0-1,-1-1 1,1 1 0,0 0-1,-1 0 1,1 0 0,0-1 0,-1 1-1,1 0 1,-1 0 0,1 0-1,0 0 1,-1 0 0,1 0 0,-1 0-1,0 0 1,-13 8 429,7-1-257,1 1 1,0 0-1,0 1 0,0-1 0,-7 17 0,-19 52 234,24-57-346,-30 96 260,34-101-344,1 0 0,1-1 0,0 1 0,1 0 0,1 0 0,1 17 0,-1-28-71,1 1 0,0-1 0,0 0 0,0 1 0,1-1 0,-1 0 0,1 0 0,0 0 0,0 0 0,1 0 0,-1-1 0,1 1 0,-1-1 0,1 1 0,0-1 0,1 0 0,-1 0 0,0-1 0,6 4 0,-18-12 170,0-1 0,1 0-1,-1 0 1,2-1 0,-1 0 0,1 0 0,0-1 0,1 0-1,0 0 1,-8-16 0,13 24-85,1 0 1,-1-1-1,0 1 0,1 0 1,-1 0-1,1-1 0,0 1 1,-1 0-1,1-1 0,0 1 0,0 0 1,0-1-1,0-1 0,0 2-10,0 1 0,0-1 0,1 1 0,-1 0-1,0-1 1,0 1 0,1-1 0,-1 1 0,0 0-1,0-1 1,1 1 0,-1 0 0,0 0 0,1-1-1,-1 1 1,1 0 0,-1 0 0,0-1 0,1 1 0,-1 0-1,1 0 1,-1 0 0,1 0 0,-1-1 0,1 1-1,0 0 1,4 0-156,0 0 0,1 1 0,-1-1-1,0 1 1,9 2 0,3 1-598,-7-3 482,1 0 0,-1 0 0,0-1 0,1 0 0,-1-1 0,16-2 0,7-7-398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15347,'0'0'71,"0"-1"0,-1 1 0,1 0 0,0-1 0,-1 1 0,1 0 0,0 0 0,-1-1 0,1 1 0,0 0 0,-1 0 0,1-1 0,0 1 0,-1 0 0,1 0 0,-1 0 0,1 0 0,0 0 0,-1 0 0,1-1 0,-1 1 0,1 0 0,-1 0 0,1 0 0,0 0 0,-1 1 0,1-1 0,-1 0 0,1 0 0,-1 0 0,1 0 0,-1 1 0,-15 5 451,7 0-186,0 0 0,1 1 0,0 0 0,0 1 0,1 0 0,-1 0 0,2 0 0,-1 1 0,1 0 0,1 0 0,-1 1 0,-4 14-1,9-24-351,1 1 0,-1 1 0,1-1 0,-1 0-1,1 0 1,0 0 0,-1 0 0,1 0-1,0 0 1,0 0 0,0 0 0,0 1-1,0-1 1,0 0 0,0 0 0,0 0-1,0 0 1,1 0 0,-1 0 0,0 0-1,1 1 1,-1-1 0,1 0 0,-1 0 0,1 0-1,0 0 1,-1-1 0,1 1 0,0 0-1,0 0 1,-1 0 0,1-1 0,0 1-1,0 0 1,0-1 0,0 1 0,2 0-1,3 2-310,1-2-1,-1 1 1,1-1-1,-1 0 1,12 0-1,8 2-598,-21-2 682,0 1 0,0-1 0,0 1 1,0 0-1,-1 0 0,9 5 0,-12-6 166,1 0-1,-1 0 0,0 0 1,1 0-1,-1 0 0,0 0 0,0 1 1,0-1-1,0 0 0,0 1 1,0-1-1,0 1 0,0-1 0,-1 1 1,1 0-1,-1-1 0,1 1 1,-1 0-1,0-1 0,1 1 0,-1 0 1,0-1-1,0 3 0,0-3 59,0-1-1,0 0 1,0 1-1,0-1 1,0 0-1,0 0 0,0 1 1,1-1-1,-1 0 1,0 1-1,0-1 1,0 0-1,-1 0 0,1 1 1,0-1-1,0 0 1,0 1-1,0-1 1,0 0-1,0 0 1,0 1-1,0-1 0,-1 0 1,1 0-1,0 1 1,0-1-1,0 0 1,0 0-1,-1 1 1,1-1-1,0 0 0,0 0 1,-1 0-1,1 0 1,0 1-1,0-1 1,-1 0-1,1 0 1,0 0-1,-1 0 0,1 0 1,0 0-1,0 0 1,-1 0-1,1 0 1,0 0-1,-1 0 1,1 0-1,0 0 0,0 0 1,-1 0-1,1 0 1,0 0-1,-1 0 1,1 0-1,0 0 0,0-1 1,-1 1-1,1 0 1,0 0-1,0 0 1,-1 0-1,1-1 1,0 1-1,-2-1-59,1 0-1,0 0 1,0-1-1,0 1 1,0 0-1,0 0 1,1-1-1,-1 1 1,0-1-1,0-2 1,-1-11-134,2-3-87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15051,'8'2'1369,"7"2"-849,3 3-184,10 0 648,5 1-200,5-4-240,4 0-200,1-2-712,-3-5-80,-6-2 400,-3-2-112,-10-7-208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 17380,'4'-15'1849,"-6"10"-291,0 6-1439,0 0-1,0 0 0,1 0 1,-1 0-1,0 1 0,1-1 0,-1 0 1,1 1-1,0-1 0,-2 3 1,0-1-74,-35 43 72,36-42-219,-1 0-1,1-1 0,-1 1 0,1 0 0,1 0 1,-1 0-1,0 1 0,1-1 0,0 0 0,-1 9 1,2-12 42,0 1 1,0-1 0,0 0 0,1 0 0,-1 0 0,1 0 0,-1 0 0,0 0 0,1 0 0,0 0-1,-1 0 1,1 0 0,0 0 0,-1 0 0,1 0 0,0 0 0,0-1 0,0 1 0,0 0 0,0-1-1,0 1 1,0 0 0,0-1 0,0 1 0,0-1 0,0 0 0,0 1 0,2-1 0,38 7-1013,-27-6 761,0 1 173,-1 1 0,1 0 0,-1 0 0,0 2 0,0-1 0,-1 2 0,13 6 1,-21-10 176,-1 0 1,0 0 0,0 0 0,-1 0-1,1 0 1,0 1 0,-1-1-1,1 1 1,-1 0 0,0-1 0,0 1-1,0 0 1,0 1 0,-1-1 0,1 0-1,-1 0 1,1 1 0,-1-1 0,-1 1-1,1-1 1,0 1 0,-1-1 0,1 1-1,-1-1 1,0 1 0,-1-1-1,1 1 1,0 0 0,-1-1 0,0 1-1,0-1 1,-1 4 0,-1 0 123,-1 0-1,0 0 1,0-1 0,0 0 0,-1 0 0,0 0-1,0 0 1,0 0 0,-1-1 0,0 0 0,0-1-1,0 1 1,-1-1 0,-13 7 0,14-9-74,1 1 1,-1-1-1,0 0 1,0-1-1,0 1 0,0-1 1,-1 0-1,-8 0 1,11-1-99,0-1 0,1 1 0,-1 0 0,0-1 1,1 0-1,-1 0 0,1 0 0,0-1 0,-1 1 1,1-1-1,0 1 0,0-1 0,0 0 0,0 0 1,-3-3-1,3 2-70,1 0 0,0 1 0,-1-1 0,1 0 0,1 0 0,-1 0 0,0-1 0,1 1 0,-1 0 0,1-1-1,0 1 1,0-1 0,0 1 0,1-1 0,-1 1 0,1-7 0,0 3-24,1 0 0,-1 0 0,1 0 0,1 0 0,-1 0 0,1 0 0,5-10-1,12-21-509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111 270 16251,'1'0'96,"0"-1"-1,0 1 0,-1 0 0,1 0 0,0-1 0,0 1 1,0 0-1,-1-1 0,1 1 0,0-1 0,-1 1 0,1-1 1,0 0-1,-1 1 0,1-1 0,0 1 0,-1-1 0,1 0 1,-1 0-1,0 1 0,1-1 0,-1 0 0,1-1 0,-7-2 1011,-9 6-133,8 0-867,1 0 0,0 1 0,0 0 0,0 0 0,1 1 0,-1 0 0,1 0 0,0 0 0,0 0 0,0 1 0,1 0 0,-1 0 0,-5 9 0,7-11-87,1 1 1,-1 0-1,0 1 0,1-1 1,0 0-1,0 1 1,1-1-1,-1 1 1,1-1-1,0 1 0,0 0 1,0 0-1,1-1 1,0 1-1,0 0 0,0 0 1,0 0-1,1-1 1,1 8-1,-1-11-17,-1 1 0,1-1 0,0 0-1,-1 0 1,1 1 0,0-1 0,0 0 0,0 0-1,0 0 1,0 0 0,0 0 0,0 0 0,1 0-1,-1 0 1,0-1 0,0 1 0,1 0 0,-1-1-1,1 1 1,-1-1 0,0 1 0,1-1 0,-1 0-1,1 0 1,-1 1 0,1-1 0,-1 0 0,1 0-1,-1-1 1,1 1 0,1-1 0,3 0-50,0 0 0,-1-1 0,1 1 0,-1-1 0,1-1-1,9-5 1,1-3-146,0 0-1,-1-1 0,-1-1 1,0 0-1,0-1 0,-2-1 0,0 0 1,0-1-1,-2 0 0,13-24 1,-18 27 65,-6 10 239,-11 21 323,6-3-222,1 1 0,0-1 0,1 1-1,1 0 1,1 0 0,0 0-1,1 0 1,1 24 0,0-38-187,0 0 0,1 1-1,-1-1 1,1 0 0,-1 0 0,1 1 0,0-1 0,-1 0 0,1 0 0,0 0 0,1 0 0,-1 0 0,0 0-1,0 0 1,1 0 0,0-1 0,-1 1 0,4 2 0,-3-3-24,-1 0 0,1 0 1,0-1-1,0 1 0,0-1 0,0 1 1,0-1-1,-1 0 0,1 1 0,0-1 1,0 0-1,0-1 0,0 1 0,0 0 1,0 0-1,0-1 0,0 1 0,0-1 1,-1 1-1,1-1 0,0 0 0,0 0 1,1-1-1,10-6-120,0-1 0,-1 0 0,0-1 0,0-1 0,-1 1 0,-1-2 0,10-12 0,3-7-275,30-53 0,-33 47 216,0-2 1,-3-1-1,14-43 0,-27 53 442,-8 22-43,4 8-208,-1 0 0,1 0 0,-1 0 0,0 0 0,1 0 0,-1 0 0,1 0 0,-1 0 0,1 0 0,-1 1 0,0-1 0,1 0 0,-1 0 0,1 1 0,-1-1 0,1 0 0,0 1 0,-1-1 0,1 0 0,-1 1 0,-5 4 79,1 0-1,1 0 1,-1 0 0,1 1-1,0 0 1,0 0-1,-5 10 1,-20 52 398,22-49-377,-4 8 73,1 1 1,-9 47 0,17-65-166,0-1-1,1 1 1,1 0 0,-1 0-1,1 0 1,1-1 0,0 1-1,0 0 1,1-1 0,1 1 0,5 16-1,-7-24-38,0 0 0,0 0 0,0 0 0,0 0-1,0 0 1,0 0 0,0 0 0,1-1 0,-1 1 0,1 0-1,-1-1 1,1 1 0,0-1 0,0 0 0,-1 0 0,1 1-1,0-1 1,0 0 0,0 0 0,0-1 0,0 1 0,1 0-1,-1-1 1,0 1 0,0-1 0,0 0 0,1 0 0,-1 0-1,0 0 1,0 0 0,0 0 0,1 0 0,-1-1 0,0 1-1,0-1 1,0 0 0,0 0 0,0 0 0,0 0 0,0 0-1,0 0 1,0 0 0,0 0 0,-1-1 0,1 1 0,0-1-1,-1 1 1,1-1 0,-1 0 0,2-2 0,3-4-51,-1-1 0,0 0 0,0 0-1,-1 0 1,0 0 0,-1 0 0,3-14 0,1-6 106,2-34 1,-9 63-33,0-1 1,0 1 0,0 0-1,0 0 1,0 0 0,0 0-1,0 0 1,0-1 0,0 1-1,0 0 1,0 0 0,0 0-1,0 0 1,0 0 0,1 0-1,-1 0 1,0-1 0,0 1-1,0 0 1,0 0 0,0 0-1,0 0 1,0 0 0,1 0-1,-1 0 1,0 0 0,0 0-1,0 0 1,0 0 0,0 0-1,1 0 1,-1 0 0,0 0-1,0 0 1,0 0 0,0 0-1,0 0 1,1 0 0,-1 0-1,0 0 1,0 0 0,0 0-1,0 0 1,0 0 0,1 0-1,-1 0 1,0 0 0,0 0-1,0 0 1,0 0 0,0 1-1,0-1 1,0 0 0,1 0-1,-1 0 1,0 0 0,0 0-1,0 0 1,0 0 0,0 1-1,0-1 1,0 0 0,0 0-1,7 8 112,-2-2-91,-1-1-1,1 0 1,0 0-1,0 0 1,0-1-1,1 0 0,-1 0 1,1 0-1,0-1 1,0 1-1,1-2 0,-1 1 1,1-1-1,-1 1 1,1-2-1,0 1 1,-1-1-1,9 0 0,-6 0-51,-1-2 0,0 1-1,0-1 1,0-1 0,1 1-1,-1-1 1,-1-1-1,1 1 1,0-1 0,0-1-1,-1 1 1,0-1 0,0-1-1,13-10 1,-17 13 4,-1 0 1,0 0-1,0 0 1,0-1-1,0 1 1,0-1-1,-1 0 1,1 1-1,2-7 1,-4 9 18,0-1 1,0 1 0,0-1 0,0 1-1,1 0 1,-1-1 0,0 1 0,0-1-1,0 1 1,0-1 0,0 1 0,0-1-1,0 1 1,-1-1 0,1 1 0,0 0-1,0-1 1,0 1 0,0-1 0,-1 1-1,1-1 1,0 1 0,0 0 0,-1-1-1,1 1 1,-1-1 0,0 1 5,0-1-1,0 1 1,0 0-1,0-1 1,0 1 0,0 0-1,0 0 1,0 0-1,0 0 1,0 0 0,0 0-1,0 0 1,0 0 0,-1 0-1,1 0 1,-1 1-1,-5 1 47,1 1-1,0-1 1,-1 1-1,1 1 1,0-1-1,1 1 1,-1 0-1,1 0 1,0 1-1,0-1 1,0 1-1,0 0 1,1 1-1,0-1 1,0 1-1,1 0 1,-1 0-1,1 0 1,-4 13-1,5-14-17,0 1-1,0 0 1,1 0 0,0 0-1,0-1 1,1 1 0,-1 0-1,1 0 1,1 1 0,0 7-1,0-10-38,0-1-1,0 1 0,0 0 1,1-1-1,-1 1 0,1-1 0,0 1 1,0-1-1,0 0 0,1 0 1,-1 0-1,1 0 0,0 0 0,-1 0 1,1-1-1,6 5 0,-7-6-57,1 1 1,-1-1-1,1 1 0,0-1 0,-1 0 0,1 0 1,0 0-1,0 0 0,0 0 0,0-1 0,0 0 1,0 1-1,0-1 0,0 0 0,0 0 0,-1 0 1,1-1-1,0 1 0,0-1 0,0 0 0,0 0 1,0 0-1,-1 0 0,1 0 0,0 0 0,-1-1 0,1 1 1,-1-1-1,1 0 0,-1 0 0,3-3 0,13-17-389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4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20572,'-3'-4'1353,"10"4"-1193,6 4-200,5-1-176,0 3 336,4-8-280,-1-9-56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472 104 13939,'-7'-9'223,"-1"0"1,1 1-1,-1 0 1,0 0-1,-1 1 1,0 0-1,0 1 1,-1 0 0,1 0-1,-1 1 1,-1 0-1,1 1 1,-18-6-1,19 8-150,0 1 0,0-1 0,1 2 0,-1-1 0,0 1 0,0 0 0,0 1 0,1 0 0,-1 1 0,0 0 0,1 0 0,-1 1-1,1 0 1,0 0 0,0 1 0,0 0 0,-14 9 0,10-3-63,0 0 0,0 1-1,1 1 1,1 0 0,0 0 0,0 1-1,1 0 1,1 0 0,0 1-1,1 0 1,1 1 0,0 0 0,1 0-1,-5 22 1,1 3-15,3 2 0,1-1 0,1 1-1,4 52 1,1-50-8,11 59 0,-9-84 5,1 0 0,1-1 0,1 1 0,0-1 0,16 28 0,-19-41 7,0 0 0,1 1 0,-1-1 0,1-1 0,1 1 0,-1-1 0,0 1 0,1-1 0,0-1 0,0 1 0,0-1 0,1 1 0,-1-2 0,1 1 0,0 0 0,-1-1 0,1 0 0,0-1 0,0 1 0,0-1 0,1 0 0,-1-1 0,0 1 0,0-1 0,0-1 1,1 1-1,-1-1 0,6-1 0,4-1 43,-1-1 1,1 0 0,-1-1 0,0 0-1,-1-1 1,1-1 0,-1 0 0,-1-1 0,1-1-1,-1 0 1,-1-1 0,0 0 0,0-1-1,-1 0 1,11-14 0,-11 10 42,-1 0-1,0-1 1,-1 0-1,0-1 1,-2 0-1,0 0 1,-1-1-1,0 0 1,-2 0-1,0 0 1,-1-1-1,1-27 1,-4 7-258,-1 0 1,-2 1-1,-1-1 1,-3 1-1,-11-41 1,1 26-91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13851,'1'-38'3016,"-1"30"-776,-1 26-935,2 99-289,28 202 0,-5-106-804,-23-200-237,0-8-36,0 0-1,0 1 1,-1-1 0,0 0 0,0 1 0,-1-1 0,1 1 0,-1-1 0,-3 9-1,4-13 20,0-1 0,0 0 0,0 1 0,-1-1-1,1 0 1,0 1 0,0-1 0,-1 0 0,1 1-1,0-1 1,0 0 0,-1 0 0,1 1 0,0-1-1,-1 0 1,1 0 0,-1 0 0,1 1 0,0-1-1,-1 0 1,1 0 0,0 0 0,-1 0 0,1 0-1,-1 0 1,1 0 0,0 0 0,-1 0 0,1 0-1,-1 0 1,1 0 0,0 0 0,-1 0 0,1 0-1,-1-1 1,1 1 0,0 0 0,-1-1 0,-13-10-608,4 0 106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15 157 16203,'-14'3'1361,"15"-3"-913,11-4-208,15-5 568,9-4-184,10-4-336,2-3-400,3-10 176,-4-2-16,-7-2-128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13371,'-1'24'887,"2"-1"-1,0 1 1,9 39 0,23 70 933,-18-77-1223,-2-4-9,2 0 0,2-1 0,3-1 0,35 65 0,-53-111-505,0-1-1,0 1 0,0-1 0,1 1 0,-1-1 0,1 0 0,0 0 1,0 0-1,6 4 0,-8-7-48,0 1 1,0-1 0,0 0-1,0 1 1,0-1-1,0 0 1,0 0 0,0 0-1,0 0 1,0 1-1,0-1 1,0 0-1,0-1 1,0 1 0,0 0-1,0 0 1,1-1-1,0 0 11,0 0 0,0 0 0,0 0 0,0 0 0,0 0 0,-1-1 0,1 1 0,0-1 0,-1 1 0,0-1 0,2-2 0,13-20 185,-1-1 0,-2 0 1,0-1-1,16-52 1,-9 26-77,-3 10-106,5-11-550,-2-2 0,16-70-1,-36 122 459,1 0-1,0 0 0,-1 0 1,0 0-1,0 0 0,1 0 0,-2 0 1,1 0-1,0 0 0,-1 0 1,1 0-1,-1 1 0,0-1 0,-1-3 1,-9-7-403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3522 8762,'5'0'259,"0"-1"1,0 0-1,0 0 1,-1 0-1,1 0 1,0-1-1,-1 0 1,1 0-1,-1 0 1,6-4-1,43-34 1638,-30 22-1550,273-172 2156,-9 8-1510,-195 114-742,221-148 493,-231 169-611,118-72 22,-146 84-124,80-70-1,16-24 24,5 7 0,201-120-1,-73 61 4,249-139 60,31 3-74,-332 181 58,-102 59-28,226-117 55,-269 153-46,-2-3 1,-3-3-1,97-75 1,198-131 797,-290 203-592,3 5-1,145-52 1,-228 95-323,-1 0-109,0 0 0,0 0 0,0 0-1,8-5 1,-12 7 122,0-1 0,0 0 0,0 1 0,-1-1 1,1 0-1,0 1 0,-1-1 0,1 0 0,0 0 0,-1 0 0,1 0 0,-1 1 0,1-1 0,-1 0 0,1 0 0,-1 0 0,0 0 0,0 0 0,1 0 0,-1 0 0,0 0 0,0 0 0,0 0 0,0 0 0,0-1 0,0 1 0,0 0 0,-1 0 0,1 0 0,-1-1 0,-7-17-254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12643,'0'-4'2360,"0"9"-1920,0 5 1921,2 10-1713,-1 5-80,0 5-120,-1 3-96,2 6-464,-2-4-272,0-2-224,0-4 480,-3-9-152,0-6-136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20 100 16388,'-1'-2'89,"1"0"0,-1 0 0,1 0 1,0 0-1,0 0 0,0 0 0,0 0 1,0-1-1,0 1 0,0 0 1,1 0-1,-1 0 0,1 0 0,-1 0 1,1 0-1,0 0 0,0 0 1,0 0-1,2-2 0,0 1 16,0 0 0,0 0 1,0 0-1,0 1 0,0-1 0,0 1 0,1 0 0,-1 0 1,8-3-1,6 0 125,0-1 0,1 2 0,30-4 0,-46 8-209,15-2 42,0 0-1,0 1 1,1 0 0,18 3 0,-32-1-50,0-1 1,0 1-1,0 0 0,0 0 1,0 1-1,-1-1 0,1 1 1,0 0-1,-1 0 1,6 3-1,-8-3 7,1-1 1,0 1 0,-1 0-1,1 0 1,-1 0 0,0 0-1,0 0 1,1 0-1,-1 0 1,0 0 0,-1 0-1,1 1 1,0-1-1,-1 0 1,1 0 0,-1 1-1,0-1 1,0 0 0,0 5-1,-1 0 40,0 0-1,0 0 1,-1 0-1,0 0 0,-1-1 1,1 1-1,-1-1 1,0 1-1,-1-1 1,0 0-1,-7 10 1,-9 7 262,-29 30 1,42-47-254,-13 14 118,8-9-203,0 1-1,-12 16 1,23-27-16,1-1 0,-1 1 0,1-1-1,0 1 1,-1 0 0,1-1 0,0 1 0,0 0 0,0-1 0,-1 1 0,1 0 0,0-1 0,0 1 0,0 0 0,0-1 0,0 1-1,0 0 1,0-1 0,0 1 0,0 0 0,0-1 0,1 1 0,-1 0 0,0-1 0,0 1 0,1 0 0,-1-1 0,0 1-1,1-1 1,-1 1 0,1 0 0,-1-1 0,0 1 0,1-1 0,0 0 0,-1 1 0,1-1 0,-1 1 0,1-1 0,-1 0-1,1 1 1,0-1 0,-1 0 0,1 0 0,0 1 0,-1-1 0,2 0 0,6 3-253,1 0 1,-1-1-1,12 1 0,-2 1-114,-5-1 259,0 2-1,-1-1 1,1 2 0,-1 0 0,0 0 0,15 11-1,-25-15 190,0-1 0,1 1 0,-1 0 0,0 0 0,-1 0 0,1 0 0,0 0 0,-1 0 0,1 1 0,-1-1 0,1 0 0,-1 1 0,0-1 0,0 1 0,0 0 0,-1-1 0,1 1 0,-1 0 0,1-1 0,-1 1 0,0 0 0,0 0 0,0-1 0,0 1 0,0 0 0,-1-1 0,1 1 0,-1 0 0,0-1 0,0 1 0,0 0 0,0-1 0,0 0 0,-1 1 0,1-1 0,-1 0 0,1 1 0,-4 2 0,-5 6 280,0 0 1,0-1-1,-1 0 0,0 0 0,-1-2 0,-24 15 0,19-13-71,0-2 1,0 0-1,-1-1 0,-34 9 1,45-15-354,-1 0 1,1 0 0,-1 0-1,1-1 1,-1 0-1,1-1 1,-1 0 0,1 0-1,-9-2 1,14 2 29,0 1 0,0-1 0,1 0 0,-1 1 0,0-1 0,0 0 0,0 0 0,0 0 0,1-1 0,-1 1 0,1 0 0,-1-1 0,1 1 0,-1-1 0,1 1 0,0-1 0,-1 0 0,1 1 0,0-1 0,0 0 0,1 0 0,-1 0 0,0 0 0,1 0 0,-1 0 0,1 0 0,-1 0 0,1 0 0,0 0 0,0 0 0,0 0 0,0 0 0,0 0 0,0 0 0,1 0 0,-1 0 0,2-3 0,8-18-697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83 15931,'11'-1'597,"10"-1"801,33-6 0,-48 6-1281,-1 1-1,0-1 1,1 0 0,-1 0 0,0-1-1,0 1 1,0-1 0,0 0-1,-1 0 1,1-1 0,4-4-1,-9 8-95,1-1 0,0 0-1,0 1 1,-1-1 0,1 0-1,-1 0 1,1 1 0,0-1-1,-1 0 1,0 0 0,1 0-1,-1 0 1,1 0 0,-1 0-1,0 0 1,0 0 0,0 0-1,1 0 1,-1 0 0,0 0-1,0 0 1,0-1 0,-1 1 4,1 0 0,-1 0 0,1 1 1,-1-1-1,0 0 0,1 1 0,-1-1 0,0 0 0,1 1 1,-1-1-1,0 1 0,0-1 0,1 1 0,-1-1 0,0 1 1,0-1-1,0 1 0,0 0 0,-1-1 0,-2 0 63,-1 0 1,0 1-1,0-1 0,1 1 0,-1 0 0,0 0 0,0 0 1,-5 2-1,-2 1-7,1 0 0,0 1 0,1 0 0,-1 1 0,1 0 0,0 1 0,0 0-1,0 1 1,1 0 0,0 0 0,1 1 0,-1 0 0,1 0 0,1 1 0,0 0 0,-8 14 0,14-22-78,0 1-1,0 0 1,0 0 0,0 0-1,0 0 1,1 0 0,-1 0-1,1 0 1,-1 0-1,1 0 1,0 0 0,0 0-1,0 0 1,0 0 0,0 0-1,0 0 1,1 0 0,-1 0-1,1 2 1,0-2-40,0-1-1,0 1 1,1-1 0,-1 1-1,0-1 1,0 0 0,1 0-1,-1 0 1,0 0 0,1 0-1,0 0 1,-1 0 0,1 0-1,-1 0 1,1-1 0,0 1-1,2 0 1,4 1-217,1-1 1,-1 0-1,1-1 0,-1 0 1,0 0-1,1-1 0,-1 0 1,11-2-1,0-3-120,0 0 0,29-13-1,-6-3-373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 15963,'0'0'55,"0"-1"0,0 1 0,0 0 0,0 0-1,0-1 1,0 1 0,1 0 0,-1 0 0,0-1-1,0 1 1,-1 0 0,1 0 0,0-1 0,0 1-1,0 0 1,0-1 0,0 1 0,0 0 0,0 0-1,0 0 1,0-1 0,-1 1 0,1 0-1,0 0 1,0-1 0,0 1 0,0 0 0,-1 0-1,1 0 1,0 0 0,0-1 0,0 1 0,-1 0-1,1 0 1,0 0 0,0 0 0,-1 0 0,1 0-1,-14 1 997,-14 11 456,23-9-1394,0 0 1,0 0-1,0 1 1,0 0-1,0 0 0,1 0 1,0 0-1,0 1 1,0 0-1,0-1 1,1 1-1,0 1 1,-3 5-1,6-10-131,-1-1 1,1 1-1,0 0 0,0-1 1,0 1-1,0 0 0,0-1 0,0 1 1,0 0-1,0 0 0,0-1 1,0 1-1,0 0 0,0-1 0,0 1 1,1 0-1,-1-1 0,0 1 1,0 0-1,1-1 0,-1 1 0,1 0 1,-1-1-1,0 1 0,1-1 1,-1 1-1,1-1 0,0 1 0,1 0-54,0 0 0,0 0 0,0 0 0,0 0 1,0 0-1,0-1 0,0 1 0,1-1 0,2 1 0,7-1-379,0 1 0,20-4 0,-28 3 339,12-2-246,-10 0 283,-1 1 1,1 1-1,-1-1 1,1 1-1,-1 0 1,1 0-1,-1 1 1,0-1 0,1 1-1,7 3 1,-12-4 89,-1 0 1,1 1-1,-1-1 1,1 0-1,-1 1 1,0-1-1,1 1 1,-1-1-1,0 1 1,1-1-1,-1 1 1,0-1-1,0 1 1,1-1-1,-1 1 1,0 0-1,0-1 1,0 1-1,0-1 1,0 1-1,0-1 1,0 1-1,0 0 1,0-1-1,0 1 1,0-1-1,0 1 1,0 0-1,0-1 1,-1 1-1,1-1 1,0 1-1,0-1 1,-1 1-1,1-1 1,0 1-1,-1-1 1,1 1-1,0-1 1,-1 1-1,1-1 1,-1 0-1,1 1 1,-1-1-1,1 0 1,-1 1-1,-26 22 565,23-21-499,-18 14 275,7-4-256,-1 0 0,0-1-1,-1-1 1,-22 10 0,19-15-553,20-5 444,0 0 1,-1 0-1,1 0 1,-1 0-1,1 0 1,0 0-1,-1 0 1,1 0-1,0 0 1,-1 0-1,1 0 1,-1-1-1,1 1 1,0 0-1,-1 0 1,1 0-1,0 0 1,-1-1 0,1 1-1,0 0 1,0 0-1,-1-1 1,1 1-1,0 0 1,-1-1-1,1 1 1,0 0-1,0-1 1,0 1-1,0 0 1,-1-1-1,1 1 1,0 0-1,0-1 1,0 1-1,0-1 1,0 1-1,0 0 1,0-1-1,0 1 1,0-1-1,0 1 1,0 0-1,0-1 1,0 1-1,0 0 1,0-1-1,0 1 1,1-1 0,7-19-278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15443,'-7'132'3187,"3"-84"-2652,2 0 0,5 58 0,5-54-420,2 0-1,17 50 1,-27-102-113,0 1 0,0-1 0,0 0-1,0 0 1,0 0 0,0 0 0,0 0 0,0 0 0,0 1 0,0-1-1,0 0 1,0 0 0,0 0 0,0 0 0,0 0 0,0 0-1,0 1 1,-1-1 0,1 0 0,0 0 0,0 0 0,0 0 0,0 0-1,0 0 1,0 0 0,0 0 0,0 0 0,0 0 0,-1 1-1,1-1 1,0 0 0,0 0 0,0 0 0,0 0 0,0 0 0,0 0-1,-1 0 1,1 0 0,0 0 0,0 0 0,0 0 0,0 0 0,0 0-1,0 0 1,-1 0 0,1 0 0,0 0 0,0 0 0,0 0-1,0 0 1,0 0 0,0-1 0,-1 1 0,1 0 0,0 0 0,0 0-1,0 0 1,0 0 0,0 0 0,0 0 0,0 0 0,0 0-1,0-1 1,0 1 0,-1 0 0,1 0 0,0 0 0,0 0 0,0 0-1,-8-6 78,-8-9 168,0 0 0,1-1-1,1-1 1,1 0 0,-22-38-1,51 62-381,0 0-1,19 5 1,-26-9-51,0-1 0,0 0-1,1-1 1,-1 0 0,0 0 0,1-1 0,-1 0 0,1-1 0,-1 0 0,1 0 0,-1-1 0,0 0 0,0-1 0,0 0 0,0 0 0,0-1 0,-1 0-1,1-1 1,-1 0 0,0 0 0,-1-1 0,14-12 0,-6 3-255,-2 3-95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 12803,'-1'-1'159,"0"1"0,-1 0 0,1 0 1,0 0-1,-1 0 0,1-1 0,0 2 1,0-1-1,-1 0 0,1 0 0,0 0 0,0 0 1,-1 1-1,1-1 0,0 1 0,0-1 1,-3 2-1,-20 13 1581,21-13-1214,-5 4-277,0 0 1,1 0-1,0 1 1,0 0-1,1 0 1,0 1-1,0 0 1,1 0-1,-1 0 1,2 0 0,-1 1-1,1 0 1,1 0-1,0 0 1,-4 16-1,7-24-240,-1 1 0,1-1 0,0 0 0,0 1 0,0-1 0,0 0 1,-1 1-1,2-1 0,-1 0 0,0 1 0,0-1 0,0 0 0,1 1 0,-1-1 0,0 0 0,1 0 0,-1 1 0,1-1 0,0 0 0,-1 0 0,1 0 0,0 0 0,0 0 0,0 0 0,0 0 0,0 0 0,0 0 0,0 0 0,0 0 0,0-1 0,0 1 0,0 0 0,0-1 0,1 1 0,-1-1 0,0 1 0,0-1 0,1 0 0,-1 1 0,0-1 0,1 0 0,-1 0 0,0 0 0,1 0 0,-1 0 0,0 0 0,1-1 0,-1 1 0,2-1 1,4 0-36,0-1 0,0 0 0,0 0 0,0 0 0,-1-1 0,1 0 0,-1-1 0,6-3 0,3-5-80,-1 0 1,0 0-1,-1-1 1,12-16-1,-19 21 65,0 1-1,0-2 1,-1 1 0,0-1-1,-1 0 1,0 0-1,0 0 1,-1 0 0,3-12-1,-8 18 185,-2 7-37,-5 6 64,3-1-47,0 1 0,1 0 0,0 1 0,1-1 0,0 1 0,1-1 0,-4 21 0,7-30-118,-1 0 1,1 0-1,0 0 0,0 0 0,1 0 1,-1 0-1,0 0 0,0 0 0,0-1 0,1 1 1,-1 0-1,0 0 0,1 0 0,-1 0 1,0-1-1,1 1 0,-1 0 0,1 0 1,0-1-1,-1 1 0,1 0 0,0-1 0,-1 1 1,1-1-1,0 1 0,-1-1 0,1 1 1,0-1-1,0 1 0,0-1 0,0 0 1,-1 1-1,1-1 0,0 0 0,0 0 0,0 0 1,0 0-1,0 0 0,0 0 0,0 0 1,-1 0-1,1 0 0,0 0 0,0 0 1,2-1-1,3 0-27,0-1 1,0 0-1,0 0 1,0 0 0,7-4-1,2-2-63,0 0-1,-1-1 0,0-1 0,0 0 1,-1-1-1,0 0 0,16-20 1,-37 40 226,1 1 0,1 0-1,-1 0 1,2 0 0,-1 0 0,1 1 0,1 0 0,-5 18 0,9-28-133,0 0-1,0-1 1,-1 1 0,1 0 0,0 0-1,0 0 1,0 0 0,0 0 0,1 0-1,-1 0 1,0-1 0,0 1-1,1 0 1,-1 0 0,0 0 0,1 0-1,-1-1 1,0 1 0,1 0 0,-1 0-1,1-1 1,0 1 0,-1 0-1,1-1 1,0 1 0,-1-1 0,1 1-1,0-1 1,-1 1 0,1-1 0,0 1-1,0-1 1,0 0 0,0 1-1,-1-1 1,1 0 0,0 0 0,0 1-1,0-1 1,0 0 0,0 0 0,0 0-1,-1 0 1,1 0 0,0 0-1,0-1 1,2 1 0,3-1-33,1-1 1,0 0-1,0 0 1,-1 0 0,7-3-1,13-9-237,-1-1-1,-1 0 1,38-33 0,-17 13-316,-56 47 635,0 0 1,2 1-1,-1 1 1,-9 17-1,11-17-217,1 3-36,7-17 193,0 0 0,0 1 0,0-1-1,0 1 1,1-1 0,-1 0 0,0 1 0,0-1 0,1 0-1,-1 1 1,0-1 0,1 0 0,-1 1 0,0-1 0,1 0-1,-1 1 1,0-1 0,1 0 0,-1 0 0,0 0-1,1 1 1,-1-1 0,1 0 0,-1 0 0,1 0 0,-1 0-1,0 0 1,1 0 0,-1 0 0,1 0 0,-1 0-1,1 0 1,-1 0 0,1 0 0,21 1-158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13707,'0'-1'128,"1"1"1,0-1-1,0 0 0,0 1 1,0-1-1,0 1 0,0 0 1,0-1-1,-1 1 0,1 0 1,0-1-1,1 1 0,-1 0 1,0 0-1,0 0 0,0 0 1,0 0-1,0 0 0,0 0 1,0 0-1,0 0 0,0 1 1,0-1-1,1 1 1,-1 0 13,1 0 1,-1 0 0,0 0-1,0 0 1,0 0 0,0 1 0,0-1-1,0 0 1,0 1 0,0-1 0,-1 1-1,1-1 1,0 1 0,0 1 0,1 8 361,1-1 1,-1 1-1,0 19 1,-1-25-393,0 138 1924,-2-73-1527,1-67-515,-1 0 0,2 0 1,-1 0-1,0 1 0,1-1 0,-1 0 1,1 0-1,0 0 0,0 0 1,2 4-1,-2-6-29,0 0 1,0 0-1,0 0 1,0 0-1,-1-1 1,1 1-1,1 0 1,-1-1-1,0 1 1,0-1-1,0 1 1,0-1-1,0 1 1,0-1-1,1 0 1,-1 1 0,0-1-1,0 0 1,0 0-1,1 0 1,-1 0-1,0 0 1,0 0-1,1-1 1,-1 1-1,0 0 1,0-1-1,0 1 1,2-1-1,45-20-1492,-42 18 1268,1-1 0,0 1 0,0 0 0,1 0 0,-1 1 0,1 0 0,11-2 0,-19 4 255,1 0 1,0 0 0,0 0-1,-1 0 1,1 0 0,0 1-1,0-1 1,-1 0 0,1 0-1,0 1 1,-1-1 0,1 0-1,0 1 1,-1-1 0,1 0-1,0 1 1,-1-1-1,1 1 1,-1-1 0,1 1-1,-1-1 1,1 1 0,-1 0-1,1-1 1,-1 1 0,0 0-1,1-1 1,-1 1 0,0 0-1,0-1 1,1 1 0,-1 0-1,0-1 1,0 1 0,0 0-1,0 0 1,0-1 0,0 1-1,0 0 1,0 0 0,0-1-1,0 1 1,0 0-1,-1 0 1,1-1 0,0 1-1,-1 1 1,-1 4 148,0 1 0,0-1 0,0 0 0,-5 7 0,-5 7 321,-1-1-1,-1 0 1,-1-1 0,-1-1 0,0 0-1,-1-1 1,-28 20 0,24-26-215,14-12-359,11-9-252,0 6 214,0 0 1,0 0 0,1 0 0,-1 0 0,1 1-1,0 0 1,1 0 0,-1 0 0,0 1-1,1 0 1,0 0 0,0 0 0,0 0 0,0 1-1,0 0 1,0 1 0,1-1 0,6 0 0,13 0-159,-1 1-1,0 1 1,35 4 0,-15 0 237,-21-4 8,-1 0-1,1-2 0,0 0 1,0-2-1,-1 0 0,0-2 0,0-1 1,0 0-1,-1-2 0,0 0 0,-1-2 1,0 0-1,22-16 0,-28 16 90,15-9 79,-29 19-70,1 0 1,0 0-1,0 0 1,0 1 0,-1-1-1,1 1 1,0-1-1,0 1 1,0-1-1,0 1 1,0 0-1,0 0 1,4 1-1,-5-1-1,0 1 0,0-1-1,0 1 1,0-1 0,0 1-1,0 0 1,0 0 0,-1-1-1,1 1 1,0 0 0,0 0-1,-1 0 1,1 0 0,0 0-1,-1 0 1,1 0 0,0 2-1,8 23 366,-5-15-234,10 20-35,1 0 0,31 46 0,-23-39-399,19 40 0,-36-66 233,-1 0 0,-1 1 0,0-1 0,-1 1 0,0-1 0,-1 1 0,1 24 0,-3-28 88,-1-1-1,0 0 1,-1 0 0,0 1-1,0-1 1,0 0 0,-1-1 0,-1 1-1,1 0 1,-1-1 0,0 0-1,-1 0 1,-8 10 0,9-12 0,0 0 1,-1 0-1,0 0 0,0-1 1,0 0-1,-1 0 0,1 0 0,-1-1 1,0 1-1,0-2 0,0 1 1,-1 0-1,1-1 0,0-1 1,-1 1-1,0-1 0,-7 1 1,11-2-46,0 0 0,1 0 0,-1 0 0,0-1 0,1 1 0,-1-1 0,1 0 0,-1 0 0,1 0 0,-1 0 0,1 0 0,0 0 0,-1-1 0,1 1 0,-4-4 0,3 2-6,-1-1 0,1 0-1,0 0 1,0 0 0,0 0-1,1 0 1,-5-9 0,3 1-18,0 0 1,1 1-1,0-1 1,0 0-1,1 0 1,0-15-1,2 13-14,0 0 1,1 0-1,0 0 0,1 0 0,0 0 0,1 1 0,6-15 0,-7 22 18,1-1 0,0 1-1,1 0 1,-1 0 0,1 0-1,0 0 1,1 1 0,-1 0 0,1 0-1,0 0 1,0 0 0,1 1-1,-1 0 1,1 0 0,0 0-1,7-3 1,1 2-46,0 1 0,0 0 0,0 0 0,1 2-1,-1 0 1,26-1 0,36-5 658,-75 8-560,10-3 156,-11 3-198,0-1 1,0 1-1,0 0 1,0 0-1,0 0 0,1 0 1,-1 0-1,0 0 0,0 0 1,0-1-1,0 1 1,0 0-1,0 0 0,0 0 1,0 0-1,0 0 0,0-1 1,0 1-1,0 0 1,1 0-1,-1 0 0,0 0 1,0-1-1,0 1 0,0 0 1,0 0-1,-1 0 0,1 0 1,0-1-1,0 1 1,0 0-1,0 0 0,0 0 1,0 0-1,0 0 0,0-1 1,0 1-1,0 0 1,0 0-1,0 0 0,-1 0 1,1 0-1,0 0 0,0 0 1,0-1-1,0 1 1,0 0-1,0 0 0,-1 0 1,1 0-1,0 0 0,0 0 1,0 0-1,0 0 1,-1 0-1,1 0 0,-13-7 93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0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22621,'14'0'976,"-3"0"-4201,-21-3 3513,-8 0-584,-1 0-432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13787,'1'-2'126,"-1"-1"0,1 1 0,-1 0 0,1-1 0,0 1 0,0 0 0,0 0 0,0 0 0,1 0 0,-1 0 0,3-3 0,-4 4-98,1 1 1,-1 0 0,1-1-1,-1 1 1,0 0 0,1 0-1,-1-1 1,1 1-1,-1 0 1,1 0 0,-1 0-1,1-1 1,-1 1 0,1 0-1,-1 0 1,1 0-1,-1 0 1,1 0 0,0 0-1,-1 0 1,2 0-1,-1 1 18,0-1 0,0 1 0,0 0-1,0-1 1,0 1 0,0 0-1,-1-1 1,1 1 0,0 0 0,0 0-1,0 0 1,-1 0 0,1 0 0,0 1-1,3 5 174,0 0-1,-1 0 0,0 0 1,-1 0-1,0 0 1,0 1-1,0 0 0,0 14 1,-1 68 754,-2-60-707,-2 15 64,1-32-207,1-1-1,1 1 0,2 25 0,-2-37-117,1 1 0,-1-1 1,1 0-1,-1 0 1,1 0-1,-1 1 0,1-1 1,0 0-1,0 0 0,-1 0 1,1 0-1,0 0 0,0 0 1,0 0-1,0 0 1,0-1-1,0 1 0,1 0 1,-1-1-1,0 1 0,0 0 1,0-1-1,1 0 0,-1 1 1,0-1-1,1 0 1,-1 1-1,0-1 0,1 0 1,-1 0-1,0 0 0,1 0 1,-1-1-1,2 1 0,8-1-11,-1-1 0,1 0 0,13-4 0,-14 4 0,-8 1 5,19-5-29,1 1 0,-1 2 1,44-4-1,-60 7 24,-1 0-1,1 0 1,-1 1-1,1-1 1,-1 1-1,1 0 1,-1 0-1,0 0 1,1 0-1,-1 1 1,0 0 0,0 0-1,0 0 1,0 0-1,0 1 1,-1 0-1,1-1 1,-1 1-1,0 1 1,1-1-1,-1 0 1,-1 1-1,1-1 1,0 1 0,3 8-1,-3-5 29,-1 0 1,1 1-1,-1-1 0,-1 1 0,0-1 1,0 1-1,0 0 0,-1-1 0,0 1 1,0 0-1,-1-1 0,0 1 0,0 0 1,-1-1-1,0 1 0,-1-1 0,1 0 1,-1 0-1,-6 10 0,6-12 25,0 0-1,-1 0 1,0 0-1,0 0 1,0-1-1,-1 1 1,1-1-1,-1 0 1,0-1-1,0 1 1,0-1 0,-1 0-1,1 0 1,-1 0-1,0-1 1,0 0-1,0 0 1,0-1-1,0 0 1,0 0-1,0 0 1,0 0-1,0-1 1,-8-1-1,-5-2-53,0 0-1,0-2 1,1 0-1,0-1 0,0-1 1,0-1-1,1 0 1,0-1-1,-21-16 0,36 24-70,1 0 0,-1 0 0,1 0-1,0 0 1,-1 0 0,1-1-1,0 1 1,-1 0 0,1-1 0,0 1-1,0-1 1,-1-2 0,2 4 56,0-1 0,0 1-1,0-1 1,0 1 0,0 0 0,0-1 0,0 1 0,0-1 0,0 1 0,0 0 0,1-1 0,-1 1 0,0-1-1,0 1 1,0 0 0,0-1 0,1 1 0,-1 0 0,0-1 0,0 1 0,1 0 0,-1-1 0,0 1 0,1 0-1,-1 0 1,0-1 0,1 1 0,-1 0 0,0 0 0,1 0 0,-1-1 0,1 1 0,5-2-45,0 1 1,0-1-1,0 1 0,1 1 1,7-1-1,-10 1 125,32-4-429,9-2 115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13987,'-1'9'1128,"-4"1"-968,13-3-40,3-5 224,5 0-160,5-2-56,2 0-88,4-5-96,5-7-224,5-1-128,8-2 288,6-1-32,8 0-96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13059,'-8'68'1160,"1"4"-968,-1-5-88,4-1 344,3-4-344,1-8-144,1-5-232,3-4-176,1-8-536,0 2-544,-2-4 1127,-1 4-271,-2 4-88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1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9258,'-5'86'888,"-16"501"3076,22-559-3956,-2 98-197,-1-105 303,0-1 0,-1 1 0,-11 37-1,13-56-43,1 0 0,-1 0 0,1 0-1,-1-1 1,1 1 0,-1 0-1,0-1 1,0 1 0,0-1-1,0 1 1,0-1 0,0 0 0,-1 1-1,-2 1 1,10 24 523,-3-9-479,26 152 1921,-28-168-1699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11723,'5'57'1056,"-4"-2"-880,1-5-96,3-4 304,-2-9-400,1-3-560,-1-8 520,0-2-88,-1-2-128</inkml:trace>
  <inkml:trace contextRef="#ctx0" brushRef="#br0" timeOffset="1">147 944 11747,'-1'44'920,"-4"2"-696,0-1-128,-3 3 368,3 1-280,-4 1-368,-1 0-184,-1-2-88,-1-1 8,-1-3 24,0-1-9,3-2 65,0-6 72,2-3 120,1-2-136,-1-3 296,3-1-8,-1-6-72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11698,'31'18'1041,"6"1"-881,9 1-64,6-3 376,7-8-256,2-2-168,4-7-768,2-4 680,-2-8-112,-4-5-24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42 813 12731,'4'-4'5851,"1"-11"-3514,2-16-1359,-2-134-365,-22-245 1,10 341-579,-3-43-1244,10 111 1012,-1 0-1,0 1 1,1 0 0,-1-1-1,0 1 1,1-1 0,-1 1-1,0 0 1,0-1 0,1 1-1,-1 0 1,0 0 0,0 0-1,1 0 1,-1 0-1,0-1 1,0 1 0,1 0-1,-1 1 1,0-1 0,-1 0-1,-2 0-82,-4-1-348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1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4 287 14875,'-1'-1'138,"1"1"0,-1-1 0,1 1 0,0-1 0,-1 0 0,1 1 0,0-1 0,0 0 0,0 1 0,-1-1 0,1 0 0,0 1 0,0-1 0,0 0 0,0 1 0,0-1 0,0 0 0,0 1 0,0-1 0,0 0 0,1 1 0,-1-1 0,0 0 0,1 0 0,8-19 751,-3 9-419,34-84 468,12-26-808,-51 119-130,0 0 0,0 0 1,0 0-1,1 1 0,-1-1 0,0 0 0,1 1 0,-1-1 0,4-2 0,-5 4 0,1-1-1,-1 1 1,1 0 0,-1 0 0,1-1 0,-1 1 0,1 0 0,-1 0-1,1 0 1,-1 0 0,1 0 0,-1 0 0,1 0 0,-1 0 0,1 0-1,0 0 1,-1 0 0,1 0 0,-1 0 0,1 0 0,-1 1 0,1-1-1,-1 0 1,2 1 0,0 1 1,1 1 1,0 0-1,-1 0 0,1 0 0,-1 0 1,0 0-1,0 1 0,3 6 0,18 36-679,19 55 0,-38-90 422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1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3774 9410,'-2'0'2810,"2"-5"-1571,0 4-1202,0 1 0,0-1 0,0 0 0,0 0 0,1 1 1,-1-1-1,0 0 0,1 1 0,-1-1 0,0 0 0,1 1 0,-1-1 1,1 0-1,-1 1 0,1-1 0,-1 1 0,1-1 0,-1 1 1,2-1-1,90-63 1079,-33 21-1005,436-302 726,-270 198-242,85-62-59,-214 144-420,189-94 0,-142 84-104,102-86 7,-142 88-11,310-191 16,-176 115 6,-159 95-6,114-107-1,-68 53 2,-94 85-9,0 2-1,64-34 0,70-21 28,-75 37-42,-5-4 11,-2-4 0,78-60 1,22-12-10,-76 53-2,6-4 5,130-59 0,-113 76-19,-79 35 9,-2-2-1,0-3 1,76-47-1,34-64-3,-44 34 4,-89 80 0,1 2 1,51-28 0,236-87-15,-263 114 12,62-22 33,44-18-8,-125 46-10,-1-2-1,54-36 1,-82 50-74,0-1 0,0 0 0,0 0 0,0 0 1,0 0-1,0-1 0,0 1 0,-1 0 0,1-1 0,-1 1 1,0-1-1,0 0 0,2-4 0,-3 6 55,5-12-192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2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 10130,'3'-10'951,"-1"2"3598,-7 15-2063,-14 27-2239,2 1 0,1 1-1,2 0 1,-16 61 0,-19 156-4,40-192-57,10-134-1693,2 44 1095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2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12987,'17'-39'3151,"-17"39"-3091,1 0 1,-1 0-1,0 1 0,1-1 1,-1 0-1,0 0 0,1 0 1,-1 1-1,0-1 0,0 0 1,1 0-1,-1 1 0,0-1 1,0 0-1,0 1 0,1-1 1,-1 0-1,0 0 0,0 1 1,0-1-1,0 0 0,0 1 1,0-1-1,0 1 0,1-1 1,-1 0-1,0 1 0,0-1 1,0 0-1,-1 1 0,5 15 265,4 17 412,1-1-1,27 63 0,40 57 178,-33-70-651,-37-69-235,-3-5-14,1 0 1,0 0-1,1-1 1,0 1-1,7 7 1,-18-21-368,-1 0 0,0 1 0,0 0 0,0 0 0,-1 0 1,1 1-1,-15-6 0,-10-1-174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102 143 13851,'3'-3'213,"0"1"0,0-1 1,0 0-1,-1 0 0,1 0 1,-1-1-1,0 1 0,0 0 0,0-1 1,0 0-1,-1 1 0,1-1 0,-1 0 1,0 0-1,0 0 0,0-5 0,0 5-114,-1 1-1,1-1 1,-1 1-1,0-1 1,0 1-1,-1-1 1,1 1-1,-1-1 1,1 1-1,-1 0 0,0-1 1,-1 1-1,1 0 1,0 0-1,-1-1 1,0 1-1,0 0 1,0 1-1,-3-5 0,4 6-67,0 0-1,0 1 0,0-1 0,0 0 0,0 0 0,0 0 0,0 1 0,0-1 0,-1 1 0,1-1 0,0 1 1,0-1-1,-1 1 0,1 0 0,0 0 0,-1 0 0,1-1 0,0 1 0,-1 1 0,1-1 0,0 0 0,-1 0 1,-1 1-1,0 0 17,1 0 1,-1 0-1,0 1 1,1-1-1,-1 1 1,1 0 0,0 0-1,0 0 1,0 0-1,-3 3 1,-1 2 42,1 1-1,-1 0 1,2 0 0,-1 0 0,1 0-1,-3 10 1,2-1 20,1 0-1,0 0 0,2 0 1,0 1-1,0 19 0,2-30-91,0 1 0,0 0 0,1 0 0,0-1-1,0 1 1,1 0 0,0-1 0,1 1 0,0-1-1,0 0 1,0 0 0,1 0 0,8 12 0,-11-18-67,1 1 1,0 0-1,-1-1 1,1 1 0,0-1-1,0 1 1,0-1-1,0 0 1,1 0 0,-1 0-1,0 0 1,0 0-1,1 0 1,-1-1-1,0 1 1,1-1 0,-1 0-1,0 0 1,1 1-1,-1-2 1,1 1 0,-1 0-1,0 0 1,1-1-1,-1 1 1,0-1-1,1 0 1,-1 0 0,0 1-1,0-2 1,3 0-1,3-3-72,0 0 0,-1 0 0,0-1 0,0 0 0,-1 0 0,1 0 0,5-9 0,14-20-382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2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14035,'-2'-3'1448,"0"-1"-1024,2-1-128,7 1 529,8-3-121,3 0-72,8-2-144,1-1-120,6 0-64,2 1-56,-2 2-200,-2-1-328,-8-2 288,-9 2-64,-14 3-96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12227,'1'-17'3085,"-1"17"-2998,0 0 1,0-1-1,0 1 0,0 0 1,0 0-1,0 0 0,0-1 1,0 1-1,-1 0 0,1 0 1,0 0-1,0-1 0,0 1 1,0 0-1,-1 0 0,1 0 0,0 0 1,0 0-1,0 0 0,0-1 1,-1 1-1,1 0 0,0 0 1,0 0-1,0 0 0,-1 0 1,1 0-1,0 0 0,0 0 1,-1 0-1,1 0 0,0 0 0,0 0 1,0 0-1,-1 0 0,1 0 1,-4 1 224,1 1 0,0 0 0,-1-1 0,1 1 0,0 0 0,-4 4 0,-6 4-250,0-1-1,1 2 1,0 0-1,1 0 0,0 1 1,1 0-1,0 1 1,1 1-1,-9 15 1,17-28-60,1 0 1,-1 1-1,1-1 1,-1 0-1,1 0 1,-1 0-1,1 0 1,0 1-1,-1-1 1,1 0-1,0 0 1,0 1-1,0-1 0,0 0 1,0 0-1,0 0 1,1 1-1,-1-1 1,0 0-1,1 2 1,0-2-1,0 0-1,-1-1 1,1 1 0,0 0 0,0-1 0,0 1-1,0-1 1,-1 1 0,1-1 0,0 0 0,0 1-1,0-1 1,0 0 0,0 0 0,0 0 0,0 0-1,0 0 1,0 1 0,0-2 0,1 1 0,8-1 0,0-1-1,0 0 1,19-7 0,-19 6-19,-1 0 6,-3 1-9,1-1-1,0 1 1,0 1 0,0-1 0,0 1 0,0 1-1,0-1 1,0 1 0,12 1 0,-18 0 20,0-1 1,0 1-1,1-1 0,-1 1 1,0 0-1,0-1 1,0 1-1,0 0 1,-1 0-1,1 0 1,0 0-1,0 0 1,0 0-1,-1 0 1,1 0-1,0 0 1,-1 0-1,1 0 1,-1 0-1,0 0 1,1 0-1,-1 1 1,0-1-1,1 0 1,-1 0-1,0 1 1,0-1-1,0 0 1,0 0-1,0 0 1,-1 1-1,1-1 1,0 0-1,-1 3 0,0 2 76,-1 0 0,0 0 0,0-1 0,0 1 0,-6 10 0,3-8 88,0-1 1,-1 0-1,0 0 1,0 0-1,-1-1 1,1 0 0,-1 0-1,-1-1 1,1 1-1,-1-2 1,0 1-1,0-1 1,0 0 0,-1-1-1,1 0 1,-1 0-1,0-1 1,0 0-1,-18 1 1,48-13-3536,17-6 2029,-12 2 447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11274,'1'-1'159,"-1"0"0,1 1 0,-1-1 0,0 0 0,1 1 0,-1-1 0,0 0-1,0 1 1,1-1 0,-1 0 0,0 0 0,0 1 0,0-1 0,0 0-1,0 0 1,0 1 0,0-1 0,0 0 0,0 0 0,0 1 0,0-1 0,0 0-1,-1 0 1,1 1 0,0-1 0,0 0 0,-1 1 0,1-1 0,-1 0 0,1 1-1,-1-1 1,1 1 0,-1-1 0,1 0 0,-1 1 0,1-1 0,-1 1-1,0 0 1,1-1 0,-1 1 0,1-1 0,-3 1 0,2-1-29,0 1 0,-1 0 1,1 0-1,0 0 0,-1 0 0,1 0 1,-1 0-1,1 0 0,0 0 1,-1 0-1,1 1 0,0-1 0,-1 1 1,1-1-1,0 1 0,-1-1 1,1 1-1,0 0 0,0 0 0,0-1 1,0 1-1,0 0 0,-2 2 1,-1 3-60,0 0 0,0 1 0,1-1 1,-1 1-1,2 0 0,-1 0 1,1 0-1,0 0 0,0 1 1,1-1-1,0 0 0,0 1 1,1-1-1,0 1 0,0-1 1,1 1-1,0-1 0,0 1 1,0-1-1,1 0 0,1 0 1,4 12-1,-6-18-66,-1 1 0,1-1-1,0 0 1,0 0 0,-1 0 0,1 0 0,0 0 0,0 0 0,0 0-1,0 0 1,0 0 0,1 0 0,-1 0 0,0 0 0,0-1 0,1 1-1,-1-1 1,0 1 0,1-1 0,-1 1 0,0-1 0,1 0 0,1 1-1,-1-2 2,0 1 0,0 0-1,-1-1 1,1 0 0,0 1-1,-1-1 1,1 0 0,-1 0-1,1 0 1,-1 0 0,1 0-1,-1 0 1,0-1 0,1 1-1,1-3 1,1-2 12,1 0-1,-1 0 1,-1 0-1,1-1 1,-1 0 0,0 1-1,3-12 1,-5 12-2,-1 1-1,1 0 1,-1 0 0,0-1 0,0 1-1,-2-10 1,2 14-18,0 0-1,0 0 0,0 1 0,0-1 1,0 0-1,-1 0 0,1 0 1,0 0-1,0 0 0,-1 1 0,1-1 1,-1 0-1,1 0 0,-1 1 1,1-1-1,-1 0 0,1 0 0,-1 1 1,0-1-1,1 1 0,-1-1 1,0 1-1,0-1 0,1 1 0,-1-1 1,0 1-1,0 0 0,0-1 0,0 1 1,0 0-1,1 0 0,-1-1 1,0 1-1,0 0 0,0 0 0,0 0 1,0 0-1,0 0 0,0 0 1,1 1-1,-1-1 0,0 0 0,0 0 1,0 1-1,0-1 0,0 0 1,-1 1-1,-2 3-272,-1 0 1,0 0-1,1 1 1,0-1-1,0 1 0,0 0 1,1 0-1,0 0 1,-4 6-1,6-9-248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14211,'39'-14'1656,"-19"6"-475,34-8 1,-49 15-1005,-1 0 0,1 0 0,0 0 0,0 1 0,0 0 0,0 0 0,0 0 0,0 0 0,0 1 0,-1 0 0,1 0 0,7 3 0,-10-3-128,1 1 0,-1-1 0,0 1 0,1 0-1,-1 0 1,0 0 0,0 0 0,0 0 0,0 1 0,0-1 0,-1 1-1,1-1 1,-1 1 0,0-1 0,1 1 0,-1 0 0,-1 0 0,1-1 0,0 1-1,0 0 1,-1 0 0,0 0 0,0 0 0,0 0 0,0 0 0,0 0 0,-1 4-1,-1 7 98,0-1-1,-1 0 0,0 0 1,-9 21-1,-2-4 290,-1-1-1,-1-1 1,-36 48-1,43-64-266,9-12-164,0 1-1,0-1 1,0 0-1,0 0 1,0 0 0,-1 0-1,1 0 1,0 1 0,0-1-1,0 0 1,0 0-1,0 0 1,0 0 0,0 1-1,0-1 1,0 0 0,0 0-1,0 0 1,0 0 0,0 1-1,0-1 1,1 0-1,-1 0 1,0 0 0,0 0-1,0 1 1,0-1 0,0 0-1,0 0 1,0 0-1,0 0 1,1 0 0,-1 0-1,0 1 1,0-1 0,0 0-1,0 0 1,0 0 0,0 0-1,1 0 1,-1 0-1,0 0 1,0 0 0,0 0-1,0 0 1,1 0 0,-1 0-1,0 0 1,0 0-1,0 0 1,0 0 0,1 0-1,-1 0 1,0 0 0,11 1 13,13-5-108,-1 0 0,1-1-1,41-16 1,-40 11-1574,34-18 0,-53 22-2408,-16 6 2641,8 1 1205,-13 0-980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90 12539,'-13'0'1552,"2"-5"-656,-1-1 1313,12 2-913,6-2-200,4-1-136,7 0-279,1-1-161,4 0-240,0 1-88,1 0-432,0 1-424,-3 2 592,-1 0-112,-5-6-57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1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12827,'4'-5'1072,"1"7"-616,-3 8-176,1 7 456,0 4-112,0 10-135,0 4-65,-2 10-64,-1 2-128,0 6-456,-1 0 680,-6 0-440,0 0-8,-4-6-32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12051,'20'13'209,"0"-1"0,0-1 1,1-1-1,1-1 0,-1-1 1,33 8-1,-37-12-203,0-1 0,1-1-1,-1-1 1,1-1 0,-1 0 0,1-1-1,-1-1 1,0 0 0,20-6 0,161-62-752,-142 48 480,0 2 0,91-21-1,-124 37 260,0 1 1,0 1-1,0 1 0,25 1 0,-35 2 47,0 0-1,0 0 1,0 1-1,-1 1 1,1 0-1,-1 0 1,0 2-1,20 10 1,32 28 453,-43-29-98,0 0-1,1-2 0,34 16 1,-48-26-303,-1 0 1,0-1 0,1 0 0,-1 0 0,1-1-1,0 0 1,0 0 0,-1-1 0,1 0-1,0 0 1,0-1 0,0 0 0,-1 0 0,1-1-1,13-5 1,33-18 185,17-6-144,-64 28-127,0 1 0,1 0-1,-1 1 1,0-1 0,1 2-1,-1-1 1,15 1-1,-18 1-6,1 0-1,-1 0 0,1 0 1,-1 1-1,0 0 0,0 0 1,0 0-1,0 0 0,0 0 1,0 1-1,-1 0 0,1 0 1,-1 0-1,1 0 0,-1 0 0,0 1 1,4 7-1,3 5-135,0 0 0,13 36 0,-15-36 70,-1 1-40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13435,'-1'7'1168,"4"2"-968,-3 5-88,-6 5 448,6 4-400,-1 1-8,4 3-168,1-2-120,2 0-648,-2-2 712,-4 0-128,-2-1-48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12747,'0'48'824,"-2"-1"-792,1 0-1152,0-5 1184,-1 1-104,2-6-240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12459,'3'-4'352,"0"0"0,0 0 0,0-1 1,0 1-1,-1-1 0,1 0 0,-1 0 1,-1 1-1,1-1 0,1-7 0,7-56-762,-7 46 664,3-23-745,-1 1 1,-3-1-1,-5-71 1,3 113 350,0 2 102,0-1 1,0 1 0,0 0 0,-1 0 0,1 0-1,0 0 1,-1-1 0,1 1 0,0 0 0,-1 0-1,1 0 1,-2-2 0,-4-3-87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 14163,'0'0'81,"-1"-1"0,0 1-1,0-1 1,0 1 0,0 0 0,0-1 0,0 1-1,1 0 1,-1 0 0,0 0 0,0 0 0,0 0 0,0 0-1,0 0 1,0 0 0,0 0 0,0 0 0,0 0-1,0 0 1,0 1 0,0-1 0,1 0 0,-1 1-1,0-1 1,0 1 0,0-1 0,0 1 0,1-1-1,-2 2 1,-22 18 801,9-4-439,0 2 1,1-1-1,1 2 0,0 0 1,2 0-1,-18 42 0,29-61-438,0 0 0,0 0 1,1 0-1,-1 0 0,0-1 0,0 1 0,0 0 0,1 0 0,-1 0 0,0 0 0,1 0 0,-1 0 0,0 0 0,0 0 0,1 0 0,-1 0 0,0 0 0,0 0 0,1 0 0,-1 0 0,0 0 0,0 1 0,1-1 1,-1 0-1,0 0 0,0 0 0,0 0 0,1 0 0,-1 0 0,0 1 0,0-1 0,0 0 0,1 0 0,-1 0 0,0 1 0,0-1 0,0 0 0,0 0 0,0 1 0,1-1 0,-1 0 0,0 0 0,0 0 0,0 1 0,0-1 1,0 0-1,0 0 0,0 1 0,0-1 0,0 0 0,0 1 0,0-1 0,0 0 0,0 0 0,0 1 0,0-1 0,0 0 0,0 0 0,-1 1 0,1-1 0,0 0 0,0 0 0,0 0 0,0 1 0,0-1 0,-1 0 1,1 0-1,0 1 0,17-12 58,19-19-238,52-56-1,-48 45-90,-87 97 662,46-55-216,9-17 540,-1 9-617,-7 9-64,-1 0 1,0-1-1,-1 1 1,1 0-1,0 0 1,0-1-1,-1 1 1,1 0-1,-3 1 1,-10 13 109,4 4-91,0 1 1,1 1-1,-11 42 1,-7 71 4,19-87-24,6-20-26,6-21-22,8-14-4,-3-4-39,0 0 0,15-25 0,0 0-88,-4 8 26,-5 7-4,0 1-1,2 1 1,20-21 0,-35 38 102,0 1-1,0-1 1,0 1 0,0-1 0,0 1-1,0 0 1,0-1 0,0 1-1,1 0 1,-1 1 0,0-1 0,1 0-1,-1 1 1,1-1 0,-1 1-1,4-1 1,-5 2 11,1-1-1,-1 1 1,1-1-1,-1 1 1,0 0-1,1-1 0,-1 1 1,0 0-1,0 0 1,0 0-1,0 0 1,0 0-1,0 0 1,0 0-1,0 0 1,0 0-1,0 0 0,0 1 1,-1-1-1,1 0 1,0 0-1,-1 1 1,1-1-1,-1 1 1,0-1-1,1 0 1,-1 1-1,0 2 1,3 17-7,-1-1 0,-1 1 0,-1 0 0,-1 0 0,-1-1 0,-1 1 1,-6 24-1,-5 11 78,-30 72 1,29-87 57,-3-1-1,-36 63 1,54-102-117,-1 1 0,0-1 0,0 1 0,0-1 0,0 0 0,0 1 1,0-1-1,0 0 0,0 0 0,0 0 0,-1 1 0,1-2 0,0 1 0,-1 0 0,1 0 0,-1 0 0,1 0 0,-4 0 1,5-1-7,0 0 1,-1 0-1,1 0 1,0-1-1,-1 1 1,1 0 0,0 0-1,-1-1 1,1 1-1,0 0 1,0 0 0,-1-1-1,1 1 1,0 0-1,0 0 1,0-1 0,-1 1-1,1 0 1,0-1-1,0 1 1,0 0-1,0-1 1,0 1 0,0 0-1,0-1 1,0 1-1,0-1 1,0 1 0,2-24-20,11-29-143,3 1 0,38-85 0,62-94-263,-108 217 394,72-120-104,-79 132 131,0 0 0,0 0 0,0 1 0,1-1 0,-1 0 0,0 1 0,1-1 1,0 1-1,-1 0 0,1-1 0,2 0 0,-3 2 3,-1 0 0,0 0 0,1 0 0,-1 1 0,0-1 0,0 0 0,1 1 0,-1-1 1,0 0-1,0 0 0,1 1 0,-1-1 0,0 0 0,0 1 0,0-1 0,0 0 0,0 1 0,1-1 0,-1 1 0,0-1 0,0 0 0,0 1 1,0-1-1,0 0 0,0 1 0,0-1 0,0 1 0,0-1 0,0 0 0,-1 1 0,1-1 0,0 0 0,0 1 0,0 0 0,-13 51 49,12-48-44,-34 142 315,34-127-230,1-19-87,0 0 0,0 0 0,0 0-1,0 1 1,0-1 0,0 0 0,0 0 0,1 0-1,-1 0 1,0 0 0,0 0 0,0 1-1,0-1 1,0 0 0,0 0 0,0 0 0,1 0-1,-1 0 1,0 0 0,0 0 0,0 0-1,0 0 1,0 0 0,1 0 0,-1 0-1,0 0 1,0 0 0,0 0 0,0 0 0,0 0-1,1 0 1,-1 0 0,0 0 0,0 0-1,0 0 1,0 0 0,0 0 0,1 0-1,-1 0 1,0 0 0,0 0 0,0 0 0,0 0-1,0 0 1,0-1 0,1 1 0,-1 0-1,0 0 1,0 0 0,3-3 20,0-1 0,0 1-1,0-1 1,-1 1 0,4-7 0,40-77 131,38-102 1,-83 188-99,-4 11-10,-16 57 109,13-11-8,6-55-141,0 0-1,0-1 1,0 1 0,0 0-1,0 0 1,0-1 0,0 1-1,0 0 1,0-1 0,0 1-1,1 0 1,-1 0 0,0-1-1,1 1 1,-1 0 0,0-1 0,1 1-1,-1-1 1,1 1 0,-1 0-1,1-1 1,-1 1 0,1-1-1,-1 1 1,1-1 0,0 0-1,0 1 1,0-1 1,0 0 0,1 1 0,-1-1 0,0 0 0,0 0 0,0-1 0,1 1 0,-1 0 0,0 0 0,0-1 0,0 1 0,0 0 0,1-1 0,1-1 1,4-2 20,1-1 0,-1 0 0,9-8 0,-16 13-28,35-34 59,41-50-1,1 0-157,-66 75 33,-11 9 66,0 0-1,0 0 0,0 0 0,0 0 0,1 0 0,-1 0 0,0 0 1,0 0-1,0 0 0,0 0 0,0 0 0,0 0 0,0 0 1,0 0-1,1 0 0,-1 0 0,0 0 0,0 1 0,0-1 0,0 0 1,0 0-1,0 0 0,0 0 0,0 0 0,0 0 0,0 0 1,0 0-1,0 0 0,1 0 0,-1 0 0,0 1 0,0-1 0,0 0 1,0 0-1,0 0 0,0 0 0,0 0 0,0 0 0,0 0 0,0 0 1,0 1-1,0-1 0,0 0 0,0 0 0,0 0 0,0 0 1,0 0-1,0 0 0,0 0 0,0 0 0,-1 1 0,1-1 0,-8 24-37,4-12 40,-4 13 73,2 1-1,1 0 1,1 0-1,1 1 0,2 43 1,1-67-71,0 0 1,0 0-1,1 0 0,0 0 1,-1 0-1,1 0 0,0 0 1,1 0-1,-1 0 1,0-1-1,1 1 0,2 3 1,-3-5-27,0 0 0,0 0 0,0-1 0,0 1 0,-1 0 0,1-1 0,0 1 1,0-1-1,0 0 0,0 1 0,1-1 0,-1 0 0,0 1 0,0-1 0,0 0 1,0 0-1,0 0 0,0 0 0,0 0 0,0 0 0,1 0 0,-1 0 0,0-1 0,0 1 1,0 0-1,0-1 0,0 1 0,0 0 0,0-1 0,0 0 0,0 1 0,0-1 1,0 1-1,-1-1 0,1 0 0,0 0 0,1-1 0,11-10 79,-1-1-1,0-1 0,0 0 1,14-24-1,-25 36-65,27-40-153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11827,'3'1'920,"-3"1"-632,1-9-24,1-4-128,-1-3-256,2-3-976,0-3 976,-3-3-176,0-3-97</inkml:trace>
  <inkml:trace contextRef="#ctx0" brushRef="#br0" timeOffset="1">42 100 9490,'3'-5'1072,"-2"3"-696,-1-1-168,0-1 1089,0-5-1049,0-5-728,0-3 448,-3-3-80,2-6-112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4 470 11979,'-2'-23'264,"1"0"0,1 0 0,1-1 0,7-43 0,4 2-2089,8-76 356,-20 133 2157,0 1-1,-1-1 1,0 1 0,0-1 0,-3-9 0,-4-23-956,8 31 143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10210,'-1'5'655,"-1"0"0,1 1 0,-1-1 0,-6 9 1,8-13-503,-6 12-3490,-2 52 300,-3 18 2292,3-48 602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11514,'5'1'857,"-4"-6"-721,-1-10-40,2-6 264,-1-3-256,-1-11-32,0-2-48,-4-9-16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7282,'4'-50'741,"-1"-16"735,19-95 1,9 32-959,15-83-386,-46 212-148,0 0-1,0-1 0,0 1 0,0 0 1,0-1-1,0 1 0,0-1 0,0 1 0,0 0 1,0-1-1,0 1 0,0 0 0,0-1 0,0 1 1,1 0-1,-1-1 0,0 1 0,0 0 1,0-1-1,0 1 0,1 0 0,-1 0 0,0-1 1,0 1-1,1 0 0,-1-1 0,0 1 0,0 0 1,1 0-1,-1 0 0,0-1 0,1 1 0,-1 0 1,0 0-1,1 0 0,-1 0 0,0 0 1,1 0-1,-1 0 0,0-1 0,1 1 0,6-1-643,-6 0 543,-1-3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0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5113,'2'33'552,"-2"-7"-120,0-6-336,-5-16 312,0-5-184,-2-25-32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34 12483,'-31'1'5181,"-3"3"-3406,-29 2-892,49-5-813,0-1 1,-1-1-1,1 0 1,0-1-1,-1-1 1,1 0-1,-25-9 1,39 12-91,0 0 1,-1 0-1,1 0 1,-1 0-1,1-1 1,0 1-1,-1 0 1,1 0-1,-1 0 1,1 0-1,0-1 1,-1 1-1,1 0 1,0 0-1,-1-1 1,1 1-1,0 0 1,0-1-1,-1 1 1,1 0-1,0-1 1,0 1-1,0 0 1,-1-1-1,1 1 1,0-1-1,0 1 1,0 0-1,0-1 1,0 1-1,0-1 1,0 1-1,0 0 1,0-1-1,0 1 1,0-1-1,0 1 1,0 0-1,0-1 1,0 1-1,0-1 1,0 1-1,0 0 1,1-1-1,-1 1 1,0 0-1,0-1 1,1 1-1,-1 0 1,0-1-1,0 1 1,1 0-1,-1-1 1,0 1-1,1 0 1,-1 0-1,0-1 1,1 1-1,-1 0 1,1 0-1,6-5-248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94 309 11146,'0'1'106,"0"0"-1,0 1 0,-1-1 0,1 0 1,0 0-1,0 1 0,0-1 0,0 0 1,1 0-1,-1 1 0,0-1 0,1 0 1,-1 0-1,0 1 0,1-1 0,-1 0 0,1 0 1,0 0-1,-1 0 0,1 0 0,0 0 1,0 0-1,0 0 0,0 0 0,0 0 1,0 0-1,2 1 0,0 1 37,1 0-1,1 0 0,-1 0 1,0-1-1,9 4 1,-12-5-114,-1-1 0,0 0 0,1 0 1,-1 0-1,1 1 0,-1-1 0,1 0 0,-1 0 1,0 0-1,1 0 0,-1 0 0,1 0 0,-1 0 0,1 0 1,-1 0-1,1 0 0,-1-1 0,0 1 0,1 0 1,-1 0-1,1 0 0,-1 0 0,1-1 0,-1 1 1,0 0-1,1 0 0,-1-1 0,0 1 0,1 0 0,-1-1 1,1 0-1,2-16 671,-9-20 230,0 21-597,-1 0 1,-1 0 0,0 1 0,0 0-1,-16-19 1,0 4-33,-37-36 0,60 66-305,1-1 0,-1 1 1,1-1-1,0 1 0,-1-1 0,1 1 0,-1-1 0,1 0 0,0 1 0,0-1 0,-1 1 0,1-1 1,0 0-1,0 1 0,0-1 0,-1 0 0,1 1 0,0-1 0,0 0 0,0 1 0,0-1 0,0 0 1,1 1-1,-1-1 0,0 0 0,0 1 0,0-1 0,0 0 0,1 1 0,-1-1 0,0 1 0,1-1 1,-1 1-1,0-1 0,1 0 0,-1 1 0,1-1 0,-1 1 0,1 0 0,-1-1 0,1 1 0,0-1 0,32-18-697,-21 14 306,7-6-166,41-15 1,-30 16 161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18 926 10874,'0'0'84,"0"0"1,1 0-1,-1 0 0,0 0 0,0 0 0,1 0 0,-1 0 0,0 0 0,0 0 0,0 0 0,1 0 0,-1 0 1,0 0-1,0 0 0,0-1 0,1 1 0,-1 0 0,0 0 0,0 0 0,0 0 0,0-1 0,0 1 0,1 0 1,-1 0-1,0 0 0,0 0 0,0-1 0,0 1 0,0 0 0,0 0 0,0-1 0,0 1 0,0 0 0,0 0 1,0 0-1,0-1 0,0 1 0,0 0 0,0 0 0,0-1 0,0 1 0,0 0 0,0 0 0,0 0 0,0-1 1,0 1-1,0 0 0,1-15 434,-11-323 2157,2 104-2598,7 116-188,-3-86-1801,4 195 1621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10138,'7'9'795,"8"9"1238,-15-17-1989,0-1-1,1 0 1,-1 0 0,0 0 0,1 1 0,-1-1 0,0 0-1,1 0 1,-1 0 0,1 0 0,-1 0 0,0 0-1,1 0 1,-1 0 0,1 0 0,-1 0 0,0 0 0,1 0-1,-1 0 1,0 0 0,1 0 0,-1 0 0,0 0-1,1 0 1,-1-1 0,1 1 0,-1 0 0,0 0 0,0 0-1,1-1 1,-1 1 0,0 0 0,1 0 0,-1-1-1,0 1 1,0 0 0,1-1 0,-1 1 0,0 0 0,0-1-1,0 1 1,0 0 0,1-1 0,-1 1 0,0 0-1,0-1 1,0 1 0,0 0 0,0-1 0,0 0 0,4-13 399,0-1 1,-1 1 0,-1-1 0,0-17 0,2-1-39,15-198 842,5-39-2414,-21 256 1119,-7 23 19,-1 1-35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44 137 14827,'-4'19'808,"2"1"-1,-2 20 0,1-5-130,-7 126 942,12 182-1,2-200-1380,-3-131-253,-1-9-4,0-1 0,0 1 0,1 0 0,-1-1 1,-1 1-1,1 0 0,0-1 0,-1 1 0,1-1 0,-1 1 0,-1 2 0,1-6-34,0 0 1,0-1-1,0 1 0,0-1 0,0 1 0,1-1 0,-1 1 1,0-1-1,1 1 0,-1-1 0,1 0 0,-1-2 0,-5-36-422,2 0-1,1-54 0,3 72 276,2 0 0,0 0-1,2 0 1,0 1 0,14-40 0,-16 55 225,1 1 1,0 0-1,0 0 1,0-1-1,1 2 1,0-1-1,0 0 1,0 1-1,0 0 1,1 0-1,8-6 1,4-1 164,0 2 0,24-11 0,21-11 110,-37 13-261,1-1 0,-2-1 0,-1-1 0,0-1 0,-2-1 0,-1-1 0,0-1 0,-2 0 0,-1-2 0,-1 0 0,-1-1 0,-2 0 0,13-38 0,-22 55-30,-3 7-3,1 0 0,-1-1-1,1 1 1,-1 0 0,-1-1 0,1 1 0,0-1-1,-1 1 1,0-1 0,-1-5 0,1 9-5,0 1 1,0 0-1,0 0 1,0 0-1,0-1 0,0 1 1,0 0-1,0 0 1,0 0-1,0-1 0,0 1 1,0 0-1,-1 0 1,1 0-1,0-1 1,0 1-1,0 0 0,0 0 1,0 0-1,0 0 1,-1-1-1,1 1 1,0 0-1,0 0 0,0 0 1,-1 0-1,1 0 1,0 0-1,0 0 1,0-1-1,-1 1 0,1 0 1,0 0-1,0 0 1,0 0-1,-1 0 0,1 0 1,0 0-1,0 0 1,-1 0-1,1 0 1,0 0-1,0 0 0,0 0 1,-1 1-1,1-1 1,0 0-1,0 0 1,0 0-1,-1 0 0,1 0 1,0 0-1,0 0 1,0 1-1,0-1 0,-1 0 1,1 0-1,0 0 1,0 0-1,0 1 1,0-1-1,0 0 0,0 0 1,-1 1-1,-10 14 82,-4 15 70,1 1 1,2 1 0,1 0-1,-10 49 1,9-37 24,-4 18 220,-8 72-1,20-100-219,1 1 1,2 0 0,6 57 0,-4-84-185,1 1-1,0 0 1,0-1-1,1 0 1,3 9-1,-5-15-18,0 0 0,1 0 0,-1 0 0,0 0 0,1 0 0,-1 0 1,1 0-1,-1 0 0,1-1 0,2 2 0,-3-2-5,0-1 0,0 1 0,0-1 1,0 1-1,0-1 0,0 0 0,0 1 1,0-1-1,0 0 0,1 0 0,-1 0 1,0 0-1,0 0 0,0 0 1,0 0-1,0 0 0,0 0 0,0-1 1,0 1-1,1 0 0,-1-1 0,1 0 1,0 0-40,1-1 1,-1 0-1,1 0 1,-1 0 0,0 0-1,0 0 1,0-1-1,0 1 1,0 0 0,-1-1-1,1 0 1,-1 1-1,1-1 1,-1 0 0,0 0-1,0 0 1,0-4-1,3-9-206,-1 0-1,1-16 0,-3 21 130,3-32-236,-3 21 314,2-1-1,9-41 1,-12 63 93,0 0 1,1 0-1,-1 0 0,0 0 0,1 1 0,-1-1 0,0 0 0,1 0 1,-1 0-1,1 0 0,-1 1 0,1-1 0,0 0 0,-1 0 0,1 1 1,0-1-1,-1 0 0,1 1 0,0-1 0,0 1 0,1-1 0,-1 1 3,0 0-1,-1 0 1,1 0-1,0 0 1,0 0-1,0 0 1,0 0-1,-1 1 1,1-1-1,0 0 0,0 1 1,-1-1-1,1 0 1,0 1-1,0-1 1,-1 1-1,1-1 1,-1 1-1,2 1 1,4 5 209,0 0 1,0 0 0,7 15 0,-5-9 51,-6-10-249,0-1 0,0 1 0,0-1 0,1 1 0,-1-1 0,0 0 0,1 0 0,0 0 0,-1 0-1,1 0 1,0 0 0,0-1 0,0 0 0,0 1 0,0-1 0,0 0 0,1-1 0,3 2-1,-3-2-28,0-1 0,0 1 0,0-1 0,1 1 0,-1-1-1,0 0 1,0-1 0,0 1 0,-1-1 0,1 0-1,0 0 1,0 0 0,-1 0 0,4-4 0,14-10-206,29-32 0,-14 12-106,-35 35 287,0 0 1,0 0-1,0 0 1,0 0-1,0 0 1,0 1-1,0-1 1,0 0-1,0 0 1,0 1-1,1-1 0,-1 1 1,0-1-1,1 1 1,-1-1-1,0 1 1,0 0-1,1 0 1,-1-1-1,3 1 1,-3 1 19,0 0-1,0 0 1,0 0 0,0 0 0,-1 0 0,1 0 0,0 0 0,-1 0-1,1 0 1,0 0 0,-1 0 0,1 0 0,-1 0 0,0 1 0,1-1-1,-1 0 1,0 0 0,0 1 0,0-1 0,0 0 0,0 0 0,0 3-1,1 16 230,-1-7-47,0-1 1,1 0-1,5 18 1,-6-27-147,1 0 0,0 0 0,0-1 1,0 1-1,0 0 0,1-1 1,-1 1-1,1-1 0,0 1 0,-1-1 1,1 0-1,0 0 0,0 0 1,1 0-1,-1 0 0,0 0 0,1 0 1,-1-1-1,6 3 0,-3-2-7,1-1 0,-1 0 0,1 0 0,0 0-1,-1-1 1,1 1 0,0-2 0,0 1 0,-1 0 0,1-1 0,-1 0-1,1-1 1,0 1 0,-1-1 0,8-3 0,8-5-93,0-1 0,28-18 0,11-14-958,90-81 0,-144 119 919,-1 0-71,0 0 0,1 0 1,0 1-1,0 0 1,10-6-1,-16 10 155,1 0 1,-1 0 0,0-1-1,1 1 1,-1 0-1,0 0 1,1 0-1,-1 0 1,0 0-1,1 0 1,-1 0-1,1 0 1,-1 0-1,0 0 1,1 0 0,-1 0-1,0 0 1,1 0-1,-1 0 1,0 1-1,1-1 1,-1 0-1,0 0 1,1 0-1,-1 0 1,0 1-1,0-1 1,1 0 0,-1 0-1,0 1 1,1-1-1,2 14-91,-6 12 199,-1-2 98,-2 0-1,-1-1 1,-10 24 0,8-32-283,8-15 89,1 0 1,0 1-1,0-1 1,0 0-1,0 1 1,0-1-1,0 0 0,-1 0 1,1 1-1,0-1 1,0 0-1,0 0 1,-1 0-1,1 1 1,0-1-1,0 0 1,-1 0-1,1 0 1,0 1-1,0-1 0,-1 0 1,1 0-1,0 0 1,-1 0-1,1 0 1,0 0-1,0 0 1,-1 0-1,1 0 1,0 0-1,-1 0 1,1 0-1,0 0 0,-1 0 1,1 0-1,0 0 1,0 0-1,-1 0 1,1 0-1,0 0 1,-1-1-1,1 1 1,0 0-1,0 0 1,-1 0-1,1-1 0,0 1 1,0 0-1,-1 0 1,1-1-1,-6-15-67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26 624 11394,'1'0'134,"-1"0"-1,1 0 0,-1-1 1,1 1-1,-1 0 0,1 0 0,0-1 1,-1 1-1,1 0 0,-1-1 1,1 1-1,-1 0 0,1-1 0,-1 1 1,0-1-1,1 1 0,-1-1 1,0 1-1,1-1 0,-1 1 0,0-1 1,1 1-1,-1-1 0,0 1 1,0-1-1,0 0 0,1 1 0,-1-1 1,0 1-1,0-1 0,0 0 1,0 1-1,0-1 0,0 1 0,0-2 1,1-33-208,-1 24 480,-12-522 18,12 532-454,-3-18-310,3 19 332,0-1-1,0 1 1,0 0-1,0-1 1,0 1 0,-1 0-1,1-1 1,0 1-1,0 0 1,0-1-1,0 1 1,-1 0-1,1-1 1,0 1-1,0 0 1,-1 0-1,1 0 1,0-1-1,0 1 1,-1 0-1,1 0 1,0 0-1,-1-1 1,1 1-1,0 0 1,-1 0-1,1 0 1,0 0-1,-1 0 1,1 0 0,0 0-1,-1 0 1,1 0-1,0 0 1,-1 0-1,1 0 1,-1 0-1,1 0 1,0 0-1,-1 0 1,1 0-1,0 0 1,-1 1-1,1-1 1,0 0-1,-1 0 1,-10 10-242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5 455 11138,'0'0'170,"0"-1"-1,-1 1 0,1-1 1,-1 1-1,1-1 0,0 1 1,-1-1-1,1 1 0,0-1 0,-1 1 1,1-1-1,0 1 0,0-1 1,0 0-1,-1 1 0,1-1 1,0 1-1,0-1 0,0 0 1,0 1-1,0-1 0,0 0 0,0 1 1,0-1-1,1 1 0,-1-2 1,2-25-195,-1 20 422,3-37-55,22-286-324,-26 327-314,0 1 172,1 1 1,-1-1-1,0 1 1,0-1-1,0 1 0,0-1 1,0 1-1,0-1 0,-1 1 1,1-1-1,0 1 1,-1-1-1,1 1 0,-1-1 1,0 1-1,0-3 0,-3 6-581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13067,'1'-7'1096,"2"-10"-736,0-5-120,1-12 376,-1-4-112,1-9-176,0-3-79,-1 1-201,2 2-128,-4 7-233,0 5-55,-1 12-128,0 9-208,-1 14 424,-8 2-136,2 10 48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13 280 12723,'0'-2'1192,"2"-6"-824,1-9-56,-1-6 480,4-6-240,0-5-63,1-1-65,-1-1-64,1 6-272,-3 3-176,1 8-368,-4 5 136,-1 13 175,-3-4-119,0 7-88</inkml:trace>
  <inkml:trace contextRef="#ctx0" brushRef="#br0" timeOffset="1">0 156 12403,'0'-15'976,"5"-4"-840,-2 0-176,-2 2-728,3 0 704,1 3-120,-5 4-56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115 122 13019,'0'-1'110,"-1"1"-1,0-1 1,0 1 0,0-1 0,0 1 0,0-1 0,0 1 0,0 0-1,0 0 1,0-1 0,0 1 0,0 0 0,0 0 0,0 0-1,0 0 1,0 0 0,0 0 0,0 0 0,0 1 0,0-1 0,0 0-1,0 1 1,0-1 0,1 0 0,-1 1 0,0-1 0,0 1-1,0-1 1,0 1 0,0 0 0,1-1 0,-1 1 0,0 0 0,1 0-1,-1-1 1,0 1 0,1 0 0,-1 0 0,1 0 0,-1 0-1,1 0 1,-1 1 0,-1 1-75,1 1-1,-1-1 1,1 0-1,0 1 1,0-1 0,0 1-1,0-1 1,1 1-1,0 0 1,-1 6 0,5-36-170,-6 16 131,0 0 0,0 0 0,-7-16 0,8 23 11,0 0 1,-1 0 0,1 0 0,-1 0 0,0 0 0,1 0 0,-1 1 0,-1-1 0,1 1 0,0-1 0,-1 1 0,1 0 0,-1-1 0,-4-2 0,6 5-7,1 0 0,-1 0 1,0 0-1,1 0 1,-1 0-1,1-1 1,-1 1-1,0 0 1,1 0-1,-1 0 1,0 1-1,1-1 1,-1 0-1,0 0 1,1 0-1,-1 0 1,1 1-1,-1-1 1,1 0-1,-1 0 0,0 1 1,1-1-1,-1 0 1,1 1-1,-1-1 1,1 1-1,0-1 1,-1 1-1,1-1 1,-1 1-1,1-1 1,0 1-1,-1-1 1,1 1-1,0-1 1,0 1-1,-1 0 1,1-1-1,0 1 1,0-1-1,0 1 0,0 0 1,0 0-1,-3 31 15,5-21-22,0 1 0,0-1 0,1 0 1,1 0-1,0 0 0,0-1 1,1 1-1,0-1 0,1 0 1,14 18-1,-19-26 4,0-1-1,0 1 1,0-1 0,0 0-1,1 1 1,-1-1 0,0 0-1,1 0 1,-1 0 0,1 0-1,-1 0 1,1 0 0,-1 0-1,1-1 1,0 1 0,-1 0-1,1-1 1,0 1 0,0-1-1,-1 0 1,5 0 0,-5 0 2,0 0 0,1-1-1,-1 0 1,1 1 0,-1-1 0,0 0 0,0 0 0,1 0 0,-1 0 0,0 0 0,0 0 0,0 0 0,0 0 0,0 0 0,0 0-1,0-1 1,-1 1 0,1 0 0,0-1 0,-1 1 0,1 0 0,-1-1 0,1 1 0,-1-1 0,0 1 0,1-1 0,-1-1 0,1-6 15,1 0 1,-2 0 0,1 0 0,-1 0 0,-2-14 0,1 19-3,1 0 1,-1 0-1,0 0 0,0 0 0,0 0 1,-1 0-1,0 0 0,1 0 1,-1 0-1,-1 1 0,1-1 0,0 1 1,-6-7-1,7 10-11,1-1 0,-1 1 1,1-1-1,-1 1 0,1-1 0,-1 1 0,0 0 1,1-1-1,-1 1 0,1 0 0,-1 0 0,0-1 1,1 1-1,-1 0 0,0 0 0,1 0 1,-1 0-1,0 0 0,1 0 0,-1 0 0,1 0 1,-1 0-1,0 0 0,1 0 0,-1 0 0,0 1 1,0-1-1,-1 1 0,1 0 0,0 0-1,0 0 1,0 0 0,0 0 0,0 0 0,0 0 0,0 1-1,0-1 1,1 0 0,-2 3 0,-1 4-4,0 0 0,1 0 0,-2 11 0,-1 38-93,14-81 5,-9 21 85,7-36 23,4-72 1,-16 122 74,3 8-96,2-1 1,0 1-1,6 36 0,-15-117-98,8 56 110,-5-19 29,5 24-31,1 0 0,0 0 0,-1-1 0,1 1 0,-1 0 0,1 0-1,-1 0 1,0 0 0,1 0 0,-1 0 0,0 0 0,0 0 0,0 1-1,0-1 1,1 0 0,-3 0 0,3 1-4,-1 0 1,1 0-1,0 0 1,-1 0-1,1 0 0,-1 0 1,1 0-1,-1 0 1,1 1-1,-1-1 0,1 0 1,0 0-1,-1 1 1,1-1-1,0 0 0,-1 1 1,1-1-1,0 0 1,-1 1-1,1-1 1,0 0-1,-1 1 0,1-1 1,0 1-1,0-1 1,0 1-1,-1-1 0,1 0 1,0 1-1,0-1 1,0 1-1,0-1 0,0 1 1,0-1-1,0 1 1,0-1-1,0 1 0,0-1 1,0 1-1,0 20 41,1-8-30,-1-8-16,0-1 0,0 0 0,0 0 0,1 1 0,-1-1 0,1 0 0,0 0 0,0 0 0,1 0 0,-1 0 0,1 0 0,3 6 0,-4-10 1,-1 0-1,0 1 1,0-1 0,1 0-1,-1 1 1,0-1 0,1 0-1,-1 0 1,0 0 0,1 1-1,-1-1 1,0 0 0,1 0-1,-1 0 1,1 0 0,-1 0 0,0 0-1,1 1 1,-1-1 0,1 0-1,-1 0 1,0 0 0,1 0-1,-1 0 1,0-1 0,1 1-1,-1 0 1,1 0 0,-1 0-1,0 0 1,1 0 0,-1 0-1,0-1 1,1 1 0,-1 0-1,0 0 1,1-1 0,-1 1-1,0 0 1,1 0 0,-1-1 0,0 1-1,0 0 1,1-1 0,-1 1-1,0 0 1,0-1 0,0 1-1,0 0 1,1-1 0,7-24-28,-6 19 22,-1 3 6,13-52-16,-13 50 35,0 1-1,-1 0 0,1 0 1,-1-1-1,0 1 0,0 0 0,-1 0 1,1 0-1,-1-1 0,-2-6 0,3 10-14,0 1-1,0 0 1,0 0-1,0 0 1,0 0-1,-1 0 1,1-1-1,0 1 0,0 0 1,0 0-1,0 0 1,0 0-1,0 0 1,0 0-1,0-1 1,0 1-1,-1 0 1,1 0-1,0 0 1,0 0-1,0 0 1,0 0-1,0 0 0,-1 0 1,1 0-1,0 0 1,0 0-1,0 0 1,0 0-1,0 0 1,-1 0-1,1 0 1,0 0-1,0 0 1,0 0-1,0 0 0,-1 0 1,1 0-1,0 0 1,0 0-1,0 0 1,0 0-1,0 0 1,-1 0-1,1 0 1,0 0-1,0 0 1,0 0-1,0 1 0,0-1 1,-8 10 75,-3 14 10,7-14-160,1 1-1,-4 18 1,5-48-653,-6-4 530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227 815 12963,'2'-23'3527,"9"5"-3092,0 0 0,1 1-1,0 0 1,2 1 0,30-29-1,86-61-304,28-9-51,243-198-23,-388 300-59,10-9 7,45-32 1,-61 49-10,0 1 1,0 0 0,1 0-1,-1 0 1,1 1-1,0 0 1,0 0 0,0 1-1,1 0 1,-1 1 0,13-1-1,-23 2 1,1 0 0,-1 0-1,0 1 1,0-1 0,1 1-1,-1-1 1,0 1 0,1 0-1,-1-1 1,0 1 0,1 0-1,-1 0 1,1 0 0,0 0 0,-1 1-1,1-1 1,0 0 0,0 0-1,-1 1 1,1-1 0,-1 4-1,-4 5-3,1 0 0,0 1 0,1 0 0,0 0 0,0 0 0,1 1 0,-2 18 0,-3 85-48,8-102 55,1 89 11,20 145-1,-9-152 2,-2 187-1,-19-196 0,-34 143 1,-4 30 33,46-233-29,2 42 0,0-18-38,0-41 15,-1 0 0,0 0 0,-1 0 1,0-1-1,0 1 0,-1 0 0,0 0 0,0-1 0,-1 0 0,-6 13 0,9-21 11,-1 1-1,1-1 0,-1 1 0,0-1 0,1 1 1,-1-1-1,0 1 0,1-1 0,-1 1 0,0-1 0,1 0 1,-1 0-1,0 1 0,0-1 0,0 0 0,1 0 1,-1 0-1,0 0 0,0 0 0,0 0 0,1 0 0,-1 0 1,0 0-1,0 0 0,0 0 0,1 0 0,-1 0 1,0-1-1,0 1 0,1 0 0,-1-1 0,0 1 0,1-1 1,-1 1-1,0-1 0,1 1 0,-1-1 0,0 0 1,-28-25 66,25 21-60,-71-74 33,-159-154-24,198 202-28,-1 2 1,-2 1-1,-1 2 1,-84-41-1,80 48 0,-7-2-12,2-3 1,-85-52 0,92 46 6,-67-45 123,108 74-111,1 1 0,0 0 0,-1 0 0,1-1 0,0 1 0,0 0 0,-1-1 0,1 1 0,0 0 0,-1-1-1,1 1 1,0 0 0,0-1 0,0 1 0,0-1 0,-1 1 0,1-1 0,0 1 0,0 0 0,0-1 0,0 1 0,0-1 0,0 1 0,0-1 0,0 1 0,0 0-1,0-1 1,0 1 0,0-1 0,1 1 0,-1-1 0,0 1 0,0 0 0,0-1 0,0 1 0,1 0 0,-1-1 0,0 1 0,0 0 0,1-1 0,-1 1 0,0 0-1,1-1 1,-1 1 0,0 0 0,1 0 0,-1-1 0,1 1 0,-1 0 0,0 0 0,1 0 0,-1 0 0,1-1 0,21-11-148,3 2 930,27-16 0,-19 5-553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13219,'3'-2'69,"-1"0"1,1 0 0,-1 0-1,1 1 1,0-1 0,-1 1-1,1-1 1,0 1 0,0 0-1,0 0 1,0 0 0,0 1-1,0-1 1,0 1 0,0-1-1,1 1 1,-1 0 0,0 0-1,0 1 1,0-1 0,0 1-1,6 1 1,8 2 49,0 2 0,30 13-1,-29-11 6,91 44 268,172 112 1,-166-93-280,487 304 294,-416-246 40,-185-128-419,16 11-105,-17-11-112,-11-6 103,-4-2-7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54 11186,'7'-45'3905,"-7"37"-1124,-6 31-1490,-19 111-703,-43 170-739,58-278-246,10-26 381,0 1 0,0-1 0,0 0-1,0 0 1,0 0 0,0 1 0,0-1 0,0 0 0,0 0 0,0 0 0,0 1 0,0-1 0,0 0 0,0 0 0,-1 0 0,1 0 0,0 1 0,0-1-1,0 0 1,0 0 0,-1 0 0,1 0 0,0 0 0,0 1 0,0-1 0,0 0 0,-1 0 0,1 0 0,0 0 0,0 0 0,-1 0 0,1 0 0,0 0-1,0 0 1,0 0 0,-1 0 0,1 0 0,0 0 0,0 0 0,0 0 0,-1 0 0,1 0 0,0 0 0,-5-11-203,2-17 61,3-14-141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14187,'8'7'1160,"-3"19"-784,-2 7-168,2 12 401,2 7-113,3 8-96,3 2-40,2-3-192,-1-5-32,5-8-192,-4-6-144,1-8-304,-4-7 1064,-9-6-616,-6 0-8,-10-6-64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15547,'6'-4'1089,"8"0"-801,4-2-112,13-2 288,5-4-112,8-1-136,1-1-128,2 1-352,-2 0-184,-7 0 360,-3 0-96,-12-4-112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17780,'-11'-3'1208,"9"0"-1568,2-2-232,6-4 840,4-5-152,0-4-344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15483,'0'0'35,"-1"0"0,1 0 0,0 0 0,-1 1 0,1-1 0,0 0 0,-1 0 0,1 0 0,0 0 0,-1 0 0,1 1 1,0-1-1,-1 0 0,1 0 0,0 1 0,0-1 0,-1 0 0,1 0 0,0 1 0,0-1 0,-1 0 0,1 1 0,0-1 0,0 0 0,0 1 0,0-1 0,0 0 0,0 1 0,-1-1 0,1 1 0,-1 16 245,6 17-47,3-7-161,1-2 0,0 1 0,2-1 0,1-1 0,1 0 0,1 0-1,1-2 1,1 0 0,24 25 0,-37-43-42,0-1 0,0 1 0,1-1 0,-1 0 0,1-1 0,0 1 0,0 0 0,5 1 0,-8-3-15,0-1 1,0 0-1,0 1 0,1-1 0,-1 0 1,0 0-1,0 0 0,0 0 0,1 0 0,-1 0 1,0 0-1,0-1 0,1 1 0,-1 0 1,0 0-1,0-1 0,0 1 0,0-1 0,0 0 1,0 1-1,1-1 0,-1 0 0,-1 1 1,1-1-1,0 0 0,0 0 0,0 0 0,0 0 1,0 0-1,-1 0 0,1 0 0,0 0 1,-1 0-1,1-2 0,7-12 109,-1 0-1,-1 0 1,0-1-1,-2 0 1,4-18-1,10-86 398,-15 95-431,3-32 70,-7 77-132,0 0-1,2 0 0,0 0 0,1 0 1,1-1-1,1 1 0,1-1 0,11 31 1,-15-48-23,0 0 0,0 0 0,0 0 0,0 0 0,0 0 0,0 0 0,1 0 0,-1-1 0,1 1 0,-1 0 0,1-1 0,0 1 0,0-1 0,0 0 0,0 0 0,0 1 0,3 0 0,-3-2 1,0 1 0,0-1 0,-1 0 1,1-1-1,0 1 0,0 0 0,-1 0 1,1-1-1,0 1 0,0-1 0,-1 1 1,1-1-1,-1 0 0,1 0 0,0 0 1,-1 0-1,0 0 0,1 0 0,-1 0 1,0 0-1,1 0 0,-1-1 0,2-1 1,6-10 24,0 0 1,0-1-1,-1 0 0,-1 0 1,0-1-1,-1 0 1,-1 0-1,0 0 1,-1-1-1,-1 0 0,0 1 1,-1-1-1,-1 0 1,0 0-1,-4-30 1,3 43-78,0 1 1,-1 0-1,1-1 1,-1 1-1,1 0 1,-1 0-1,0-1 1,0 1-1,0 0 1,0 0-1,0 0 1,-1 0-1,1 0 1,0 0-1,-1 0 1,0 1-1,1-1 1,-1 0-1,0 1 1,0-1-1,0 1 1,0 0-1,0 0 1,0 0-1,0 0 1,-1 0-1,1 0 0,0 0 1,0 1-1,-1-1 1,1 1-1,0 0 1,-4 0 0,-11-1-309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17444,'-5'0'1496,"4"2"-1120,1 0-192,3-1 816,1-1-760,0 0-696,4 0 472,2 2-176,0 1-96</inkml:trace>
  <inkml:trace contextRef="#ctx0" brushRef="#br0" timeOffset="1">83 206 12675,'-3'21'1624,"1"-5"-1048,2-12-272,3-1 1713,0-6-3874,4-7 1881,2-9-232,-2-1-192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15283,'10'-7'1593,"3"1"-1161,4 2-184,3-2 1056,7-1-888,5-2-96,4-2-184,-1 1-144,-4-2-376,-4 2-216,-9 2 480,-8 5-96,-12 4-112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14747,'16'8'1336,"6"-4"-815,2-4-209,7-2 472,4-3-144,4-5-168,1-3-304,-3-4-16,0 4-40,-7 3-144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10 286 16508,'-6'-13'2114,"3"11"-1210,3 10-223,6 13-608,2 0 0,0-1-1,1 0 1,1 0 0,0-1 0,20 25-1,-23-34-74,0 0-1,1-1 1,0 0 0,0 0-1,1-1 1,0 0-1,13 9 1,-18-15 3,-1 0 0,1 0 0,-1 0 0,1 0 0,0-1 1,0 1-1,0-1 0,0 0 0,0 0 0,0-1 0,0 1 1,0-1-1,0 0 0,1 0 0,-1 0 0,0-1 0,0 1 1,0-1-1,0 0 0,0 0 0,0 0 0,0-1 0,-1 1 1,7-4-1,-1-2 8,-1 1-1,1-1 1,-2-1 0,1 1 0,-1-1-1,0-1 1,0 1 0,-1-1 0,-1 0-1,1-1 1,4-13 0,0 2 13,-2-1 1,-1 0-1,-1-1 1,4-27-1,-9 47-20,1-7 11,0-1-1,-1 1 0,0 0 1,-1-1-1,0 1 1,-1-1-1,-2-13 0,-1 15-4,-1 13-2,1 18-1,3-9-3,1-1 0,0 0 0,1 1 0,1-1-1,0 0 1,0 0 0,1 0 0,1 0 0,0 0 0,0-1-1,1 0 1,13 20 0,-17-29 2,0 0-1,1 0 1,-1 0 0,1 0-1,-1 0 1,1 0-1,0 0 1,0-1 0,0 1-1,0-1 1,0 1 0,0-1-1,0 0 1,0 0-1,1 0 1,-1 0 0,0 0-1,1-1 1,-1 1-1,1-1 1,3 1 0,-3-1 3,0-1 1,0 1-1,1-1 1,-1 0-1,0 0 1,-1 0-1,1 0 1,0-1-1,0 1 1,0-1-1,-1 0 1,1 1-1,-1-1 1,1 0-1,-1 0 1,0-1-1,2-1 1,10-15 33,-1 1 1,-1-2-1,0 1 1,-2-2-1,0 1 1,-1-1-1,-2-1 1,0 0-1,-1 0 0,-1 0 1,3-34-1,-8 52-61,1-48 55,-1 51-61,0-1 0,0 1 0,0-1 0,0 1 0,0-1 0,0 1 0,-1-1 0,1 1 1,0 0-1,-1-1 0,1 1 0,-1-1 0,0 1 0,1 0 0,-1 0 0,0-1 0,0 1 0,0 0 0,0 0 0,0 0 0,0 0 0,0 0 0,0 0 0,-1 0 0,1 0 0,0 1 0,-3-2 0,3 2-29,0 0 1,-1 0-1,1 0 0,0 0 1,0 0-1,-1 1 0,1-1 1,0 0-1,0 1 0,0-1 1,-1 1-1,1-1 0,0 1 1,0 0-1,0-1 0,0 1 0,0 0 1,0 0-1,0 0 0,0 0 1,0 0-1,1 0 0,-1 0 1,0 0-1,1 0 0,-2 2 1,0 1-39,0-1 0,1 1 0,-1 0 1,1 1-1,0-1 0,-2 8 0,1 13-432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76 15171,'-13'34'1089,"8"-25"-943,1-1 0,1 2 0,0-1-1,0 0 1,0 1 0,2-1 0,-1 1 0,1-1 0,0 1 0,1 0 0,1 17 0,-1-26-116,1 0 1,-1 1 0,0-1-1,1 1 1,-1-1 0,1 0 0,-1 1-1,1-1 1,-1 0 0,1 1 0,0-1-1,0 0 1,0 0 0,0 0 0,0 0-1,0 0 1,0 0 0,0 0 0,2 1-1,-2-1 4,0-1 0,0 0 0,0 0 0,0 1-1,0-1 1,1 0 0,-1 0 0,0 0 0,0 0-1,0 0 1,1 0 0,-1-1 0,0 1 0,0 0-1,0-1 1,0 1 0,0-1 0,2 0 0,2-2 53,0 0 0,-1 0 0,1-1 0,-1 1 0,0-1 0,0 0 0,0 0 0,4-7 0,2-4 142,-1 0 0,0-1 0,10-28 0,-15 34-132,-1 0-1,0 0 1,-1 0-1,0-1 1,0 1-1,-1-1 1,-1-16-1,0 26-85,0 0 0,0 0 0,0 0 0,0 0 0,0 0 0,0 0 0,0 0 0,0 0 0,0 1 0,-1-1 0,1 0-1,0 0 1,-1 0 0,1 0 0,0 0 0,-1 1 0,1-1 0,-1 0 0,1 0 0,-1 1 0,0-1 0,1 0 0,-1 1 0,0-1 0,1 1 0,-1-1-1,0 1 1,0-1 0,0 1 0,1-1 0,-1 1 0,0 0 0,0-1 0,0 1 0,0 0 0,0 0 0,0 0 0,1 0 0,-1 0 0,0 0-1,0 0 1,0 0 0,0 0 0,0 0 0,0 0 0,0 0 0,-1 1 0,1 0-50,0-1 0,-1 1-1,1 0 1,0-1 0,0 1 0,0 0-1,0 0 1,0 0 0,0 0 0,0 0-1,0 0 1,0 0 0,0 0 0,1 0-1,-1 0 1,0 0 0,1 1 0,-1-1 0,1 0-1,-1 0 1,1 1 0,0-1 0,-1 0-1,1 1 1,0-1 0,0 0 0,0 1-1,0-1 1,0 0 0,0 1 0,1 1-1,-1-3 1,0 0 0,0 1 0,0-1 0,0 0-1,1 1 1,-1-1 0,0 0 0,0 1 0,0-1-1,1 0 1,-1 0 0,0 1 0,0-1-1,1 0 1,-1 0 0,0 1 0,1-1 0,-1 0-1,0 0 1,1 0 0,-1 1 0,0-1 0,1 0-1,-1 0 1,0 0 0,1 0 0,-1 0 0,1 0-1,-1 0 1,0 0 0,1 0 0,-1 0-1,0 0 1,1 0 0,-1 0 0,1 0 0,-1 0-1,0 0 1,1-1 0,-1 1 0,0 0 0,1 0-1,14-10-438,2-7-94,3-9-152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16235,'-5'27'440,"0"1"-1,2 0 0,1 0 1,1 0-1,1 1 0,5 28 1,-5-54-419,14 96 633,-12-90-585,0 0 0,0 0 0,1-1 0,0 1 0,1-1 0,0 0 0,0 0 0,10 13 0,-13-19-65,1 0 0,-1-1-1,1 1 1,0 0 0,-1-1 0,1 0 0,0 1-1,0-1 1,0 0 0,0 0 0,0 0 0,0 0-1,0 0 1,0-1 0,1 1 0,-1 0 0,0-1-1,0 0 1,1 1 0,-1-1 0,0 0-1,0 0 1,1-1 0,-1 1 0,0 0 0,0-1-1,1 1 1,-1-1 0,0 0 0,0 0 0,0 0-1,0 0 1,0 0 0,0 0 0,0 0 0,3-3-1,2-3-22,1 1 0,-1-1-1,-1 0 1,0 0-1,0-1 1,0 0 0,5-10-1,2-8-30,-12 20 31,1 1 0,0 0 0,1 0 0,-1 0 0,1 1 0,0-1 0,0 1-1,1-1 1,-1 1 0,7-5 0,-10 8 21,1 1-1,-1 0 1,0 1-1,1-1 0,-1 0 1,1 0-1,-1 0 1,0 0-1,1 0 1,-1 0-1,0 0 0,1 0 1,-1 1-1,0-1 1,1 0-1,-1 0 1,0 1-1,1-1 0,-1 0 1,0 0-1,1 1 1,-1-1-1,0 0 1,0 1-1,0-1 0,1 0 1,-1 1-1,0-1 1,0 0-1,0 1 1,0-1-1,0 0 0,1 1 1,-1-1-1,0 1 1,0-1-1,0 0 1,0 1-1,0-1 0,0 1 1,3 20 63,-3-19-58,3 35 122,-3-25-90,1-1 0,0 1 0,1-1 1,0 1-1,5 13 0,-7-25-15,0 0 0,0 1 0,0-1 0,0 0 0,0 0 0,0 0 0,1 1 0,-1-1 0,0 0 0,0 0 0,0 0 0,0 1 0,0-1 0,1 0 0,-1 0 0,0 0 0,0 0 0,0 0 0,0 1 0,1-1 0,-1 0 0,0 0 0,0 0 0,0 0 0,1 0 0,-1 0 0,0 0 0,0 0 0,1 0 0,-1 0 0,0 0 0,0 0 0,0 0 0,1 0 0,-1 0 1,0 0-1,0 0 0,1 0 0,-1 0 0,0 0 0,0 0 0,0 0 0,1 0 0,-1 0 0,0-1 0,0 1 0,0 0 0,1 0 0,-1 0 0,0 0 0,0 0 0,0-1 0,0 1 0,0 0 0,1 0 0,-1 0 0,0-1 0,7-11 103,2-8 107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15747,'-1'6'1441,"1"10"-913,4 7-160,-1 10 1328,4 8-968,5 8-272,4 6-31,8 3-81,0 0 0,5-7-160,-2-3-296,-1-14-704,-4-8 736,-12-6-121,-9-6-95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69 110 9834,'-4'-8'531,"-5"-12"692,-1 0 0,-1 1 0,-14-18 0,18 32 383,4 12-669,5 13-172,13 44 29,36 95 1,-28-95-614,5 21 228,5-1 1,60 113-1,-92-194-388,1-1 0,-1 0 0,0 0 0,1 0 0,-1 0 0,1 0-1,-1 0 1,1-1 0,0 1 0,3 1 0,-5-3-18,0 0 0,0 0 0,0 0-1,0 0 1,0 0 0,0 0 0,1 0 0,-1 0 0,0 0 0,0 0-1,0 0 1,0 0 0,0 0 0,0 0 0,1 0 0,-1 0 0,0 0-1,0 0 1,0 0 0,0 0 0,0 0 0,0 0 0,0-1 0,0 1-1,1 0 1,-1 0 0,0 0 0,0 0 0,0 0 0,0 0 0,0 0-1,0 0 1,0-1 0,0 1 0,0 0 0,0 0 0,0 0 0,0 0-1,0 0 1,0-1 0,0 1 0,0 0 0,0 0 0,0 0 0,0 0 0,0 0-1,0 0 1,0-1 0,0 1 0,-4-18 80,-11-15-42,-1 0 1,-1 1-1,-2 1 0,-24-30 0,36 50-44,-21-29-54,-40-43 1,102 107-1421,-30-22 1398,-1 0 1,1 0-1,0 0 1,0-1-1,0 1 0,1-1 1,-1 0-1,0 0 1,0 0-1,1-1 1,-1 0-1,0 0 1,6 0-1,17-9-361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26 453 15011,'-6'18'444,"1"1"-1,0 0 0,2 1 1,0-1-1,1 0 0,1 1 1,0 0-1,2-1 1,0 1-1,5 22 0,-5-39-400,0 1-1,0-1 0,0 0 1,0 1-1,0-1 0,1 0 1,-1 0-1,1 0 0,0 0 1,0 0-1,4 5 0,-5-8-31,0 1 1,-1-1-1,1 1 0,0-1 0,0 1 0,0-1 0,-1 0 0,1 1 0,0-1 0,0 0 0,0 0 0,0 1 1,0-1-1,-1 0 0,1 0 0,0 0 0,0 0 0,0 0 0,1 0 0,0-1-5,0 0 1,0 1-1,-1-1 0,1 0 0,0 0 1,0 0-1,-1 0 0,1 0 0,-1-1 0,1 1 1,-1 0-1,2-2 0,8-11-57,-1 1-1,0-2 1,-1 1-1,0-1 1,-2 0-1,1-1 1,5-20 0,2-10-273,10-64 0,-20 91 211,-3 13 65,-1 0 1,1 0-1,-1 0 1,0 0-1,-1 0 1,1 0-1,-1 0 1,0-1 0,-2-7-1,-5 30-51,5-1 137,1 0-1,0 0 0,1 0 0,0 0 0,5 24 0,-5-38-31,0 0 1,0 1-1,0-1 0,0 0 0,1 0 1,-1 0-1,1 0 0,-1 0 1,1 1-1,-1-1 0,1 0 0,0 0 1,-1 0-1,1-1 0,1 2 0,-2-1-1,1-1 0,-1 0 0,1 0 0,-1 0-1,0 0 1,1 1 0,-1-1 0,1 0 0,-1 0 0,1 0-1,-1 0 1,1 0 0,-1 0 0,0 0 0,1 0-1,-1-1 1,1 1 0,-1 0 0,1 0 0,-1 0-1,0 0 1,1-1 0,-1 1 0,1 0 0,-1 0-1,1-1 1,2-2 2,0 0 0,0 0 0,0 0 0,-1-1 0,1 1 0,-1-1 0,3-5-1,6-14-100,0 0 0,-2-1 0,-1 0 0,0-1 0,-2 0-1,-1 0 1,-1 0 0,-2-1 0,0 1 0,-1-1 0,-2 0-1,-6-46 1,5 62 93,0 1 0,-1 0-1,-4-11 1,6 18 16,0-1 0,0 1 0,-1-1 0,1 1 0,-1 0 0,1 0 0,-1-1-1,0 1 1,0 0 0,0 1 0,0-1 0,0 0 0,0 1 0,-1-1 0,-2-1 0,4 3-3,0-1 1,0 1-1,0 0 0,0-1 1,1 1-1,-1 0 1,0 0-1,0 0 1,0 0-1,0 0 1,0 0-1,0 0 1,0 0-1,0 0 1,0 0-1,1 1 0,-1-1 1,0 0-1,0 1 1,0-1-1,0 0 1,0 1-1,1-1 1,-2 2-1,0 0 18,0-1-1,0 1 1,1 0 0,-1 0-1,1 1 1,0-1-1,0 0 1,-1 0-1,0 4 1,-1 6 143,-1 0 0,-2 23 0,5-32-138,-4 33 388,0 47 0,4-71-334,2-1 0,-1 0 0,2 0 0,-1 0 0,2 0 0,-1 0 0,1 0 0,7 14 0,-9-22-75,1-1 0,-1 1-1,1-1 1,-1 0 0,1 1-1,0-1 1,0 0 0,0 0-1,0-1 1,0 1 0,1 0-1,-1-1 1,0 1 0,1-1-1,-1 0 1,1 1 0,0-1 0,-1-1-1,1 1 1,0 0 0,-1-1-1,1 1 1,0-1 0,0 0-1,0 0 1,-1 0 0,1 0-1,0 0 1,0-1 0,2 0-1,9-3-35,0 0-1,-1 0 0,0-2 0,21-10 0,-22 9 1,-6 4 9,3-2-17,1 0-1,0 1 1,-1 0-1,1 1 0,15-3 1,-22 5 27,-1 1 0,0 0-1,0 0 1,1 0 0,-1 0 0,0 0 0,0 0 0,0 1 0,1-1-1,-1 1 1,0-1 0,0 1 0,0 0 0,0 0 0,0 0 0,0 0-1,0 0 1,-1 1 0,1-1 0,0 1 0,0-1 0,-1 1 0,1-1 0,-1 1-1,0 0 1,1 0 0,-1-1 0,0 1 0,0 0 0,0 0 0,0 0-1,0 3 1,2 5 34,0 0 0,-1 1 0,-1-1 0,1 13 0,1 5 88,-3-28-113,0 1 1,0-1-1,0 0 1,0 1-1,0-1 1,0 1-1,0-1 1,0 0 0,1 1-1,-1-1 1,0 1-1,0-1 1,0 0-1,0 1 1,1-1 0,-1 1-1,0-1 1,0 0-1,1 1 1,-1-1-1,0 0 1,0 1-1,1-1 1,-1 0 0,0 0-1,1 1 1,-1-1-1,1 0 1,9-7-110,10-25-701,-16 25 422,22-27-153,-13 21 184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1229 13115,'267'-37'1061,"-122"15"-826,456-56-190,503-78 113,-541 56 78,237-41 98,2 22-97,-409 71-223,396-53-9,-13-39-10,-658 114-5,-2-6 0,139-58 0,-253 89 6,89-42-131,-80 37 125,-1-1 1,0 0 0,-1 0 0,1-1 0,15-18 0,-1-7-23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16251,'3'1'137,"-1"1"0,0 0 0,0 0-1,0 0 1,0 0 0,0 0-1,0 0 1,-1 0 0,1 0 0,0 1-1,1 4 1,2 0 98,32 48 390,45 86 0,17 65 292,-98-203-899,19 32 160,-17-34-90,-3-7-45,-3-9-4,-2 2-11,0 0 0,-1 0 0,-1 1 0,0 0-1,-10-13 1,-47-53 131,62 76-153,2 2-6,0 0 0,0 0 0,0 0 0,-1-1 0,1 1-1,0 0 1,0 0 0,0 0 0,0 0 0,0 0 0,0-1-1,0 1 1,0 0 0,-1 0 0,1 0 0,0 0 0,0-1-1,0 1 1,0 0 0,0 0 0,0 0 0,0-1-1,0 1 1,0 0 0,0 0 0,0 0 0,0-1 0,0 1-1,0 0 1,0 0 0,0 0 0,1 0 0,-1-1 0,0 1-1,0 0 1,0 0 0,0 0 0,0 0 0,0-1 0,0 1-1,1 0 1,-1 0 0,0 0 0,0 0 0,0 0-1,0 0 1,0 0 0,1-1 0,-1 1 0,0 0 0,0 0-1,0 0 1,0 0 0,1 0 0,-1 0 0,0 0 0,0 0-1,18-3-206,-1 1-149,-6-3-44,1 0 0,-1-1 0,-1 0 0,1-1 0,-1 0 0,0-1 1,-1 0-1,0 0 0,9-11 0,0-2-884,0-1 0,27-48 0,-40 62 1222,0-1 0,-1 0 0,6-16 0,-9 15 467,-7 13 256,-10 15 898,-3 11-535,2 1 0,0 0 0,3 2 0,0-1 1,-17 66-1,29-92-943,1-1 0,1 1 0,-1 0-1,1 0 1,-1 0 0,2 7 0,-1-12-68,0 1 0,0 0-1,0-1 1,0 1 0,1 0-1,-1-1 1,0 1 0,1-1-1,-1 1 1,0-1 0,1 1 0,-1-1-1,0 1 1,1-1 0,-1 1-1,1-1 1,-1 1 0,1-1-1,-1 0 1,1 1 0,0-1 0,0 1-4,1-1 1,-1 0-1,0 0 1,0 0-1,1 0 1,-1 0-1,0 0 0,1 0 1,-1 0-1,0 0 1,0-1-1,1 1 1,-1 0-1,0-1 1,1 0-1,25-11-105,36-23 0,-36 18-44,46-19-1,-64 33 110,-1 0 0,1 0-1,-1 1 1,1 0 0,0 0-1,0 1 1,0 0 0,-1 1-1,1 0 1,11 1 0,-18 0 27,0-1-1,0 0 1,0 0 0,0 1-1,0 0 1,1-1 0,-1 1-1,-1 0 1,1 0 0,0 0-1,0 0 1,0 0 0,0 0-1,-1 1 1,1-1 0,-1 1-1,1-1 1,1 3 0,-2-2 9,0-1 0,-1 1 1,1 0-1,-1-1 0,1 1 1,-1 0-1,0 0 0,1 0 1,-1 0-1,0-1 0,0 1 1,0 0-1,-1 0 0,1 0 1,0 0-1,-2 3 0,-1 3 47,-1 1 0,0-1 0,-1 1-1,1-1 1,-2-1 0,-11 15 0,5-8 62,0-1 0,-2-1 0,-22 18 0,30-25-294,0-1 0,0-1 1,0 1-1,-1-1 0,1 0 0,-1 0 1,0-1-1,0 0 0,0 0 1,0-1-1,-14 2 0,6-6-189,5-6-142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0 554 14963,'1'0'39,"-1"0"0,0-1 0,1 1 0,-1 0 0,0 0 0,1 0 0,-1 0 0,0-1 0,1 1 0,-1 0-1,1 0 1,-1 0 0,1 0 0,-1 0 0,0 0 0,1 0 0,-1 0 0,1 0 0,-1 0 0,0 0 0,1 0 0,-1 0 0,1 0 0,-1 1 0,0-1-1,1 0 1,-1 0 0,1 0 0,-1 0 0,0 1 0,1-1 0,-1 0 0,0 1 0,1-1 0,-1 0 0,0 0 0,0 1 0,1-1 0,-1 0 0,0 1 0,0-1-1,0 1 1,1-1 0,-1 0 0,0 1 0,14 23 141,-12-20 35,18 33 288,9 16-41,65 91 0,-68-116-157,-25-27-283,0-1 1,0 1-1,0 0 0,0 0 0,0-1 1,0 1-1,0-1 0,0 1 0,0-1 1,0 1-1,0-1 0,1 0 0,-1 1 0,0-1 1,0 0-1,0 0 0,1 0 0,-1 0 1,0 0-1,0 0 0,1 0 0,-1-1 1,0 1-1,0 0 0,0-1 0,0 1 0,1 0 1,-1-1-1,1 0 0,0-2 31,1 0 0,-1 0 0,1 0 0,-1 0 0,0 0 0,0-1-1,-1 1 1,1-1 0,-1 1 0,1-1 0,-1 0 0,0 1 0,-1-1 0,1 0 0,0-5 0,1-11 261,-1-31 0,-1 34-227,-1 1-1,0-1 0,-1 0 1,-1 0-1,-1 1 0,0-1 1,-8-18-1,11 34-82,1-1-1,-1 1 1,1 0 0,-1-1 0,0 1-1,0 0 1,0 0 0,1 0 0,-1 0-1,0 0 1,-1 0 0,1 0 0,0 0-1,-2-1 1,3 2-3,-1 0-1,1 0 1,-1 0 0,1 0 0,0 0-1,-1 0 1,1 0 0,-1 0 0,1 0-1,0 0 1,-1 0 0,1 1 0,0-1-1,-1 0 1,1 0 0,0 0-1,-1 1 1,1-1 0,0 0 0,-1 0-1,1 1 1,0-1 0,0 0 0,-1 1-1,1-1 1,0 0 0,0 1 0,-1-1-1,1 0 1,0 1 0,0-1-1,-2 4-4,1 0 0,0 0-1,0 0 1,0 0-1,0 0 1,1 0-1,-1 8 1,2-3-6,0 0 0,0-1 0,4 16 0,-4-21 7,0 1 0,0-1 1,1 1-1,-1-1 1,1 0-1,0 1 0,0-1 1,0 0-1,0 0 0,0-1 1,5 6-1,-6-8 4,0 1 0,0-1 0,0 1 0,0-1-1,0 1 1,0-1 0,1 1 0,-1-1 0,0 0 0,0 0 0,0 0 0,0 0 0,0 1-1,0-2 1,1 1 0,-1 0 0,0 0 0,0 0 0,0 0 0,0-1 0,0 1 0,0 0-1,0-1 1,0 1 0,0-1 0,0 1 0,0-1 0,0 0 0,0 1 0,0-1 0,0 0-1,0 0 1,-1 0 0,1 1 0,1-3 0,2-2 10,1-1 0,-1 1 0,-1-1 0,6-10 0,0-5 23,12-39-1,-15 38-53,14-30-1,-20 52 17,0 0 1,0-1-1,0 1 0,0-1 0,1 1 0,-1-1 0,0 1 0,0 0 1,0-1-1,1 1 0,-1 0 0,0-1 0,0 1 0,1 0 0,-1-1 1,0 1-1,1 0 0,-1-1 0,0 1 0,1 0 0,-1 0 0,1-1 0,-1 1 1,0 0-1,1 0 0,-1 0 0,1 0 0,-1 0 0,1-1 0,-1 1 1,0 0-1,1 0 0,-1 0 0,1 0 0,0 1-2,0 0 1,0 0-1,0-1 0,0 1 0,-1 0 0,1 0 1,0 0-1,-1 0 0,1 0 0,0 0 1,-1 0-1,1 0 0,0 1 0,13 45-64,-12-40 59,32 123 10,-34-129 9,0 0 1,0 0 0,0 0 0,1 0-1,-1 0 1,0 0 0,0 0 0,1 0 0,-1 0-1,1 0 1,-1 0 0,1-1 0,-1 1-1,1 0 1,-1 0 0,1 0 0,0-1 0,0 1-1,-1 0 1,2 0 0,-2-2 3,1 1 0,0-1 1,-1 1-1,1 0 0,-1-1 0,1 0 0,-1 1 1,0-1-1,1 1 0,-1-1 0,0 1 0,1-1 1,-1 0-1,0 1 0,0-1 0,1 0 1,-1 1-1,0-1 0,0-1 0,7-47 274,-6-1-202,-2 1-1,-2-1 0,-17-91 1,21 141-258,0 0 0,0 0 1,0-1-1,0 1 0,0-1 1,0 1-1,1 0 0,-1-1 0,0 0 1,0 1-1,0-1 0,0 0 1,-1 1-1,1-1 0,2-2 1,1-4-214,0 0 1,0 0-1,-1-1 1,0 0-1,0 1 1,-1-1-1,0 0 1,-1 0-1,1 0 1,-1 0-1,-1-14 1,0-2-83,-1 0 0,-8-40 1,7 50 584,-2 1 0,1 0 0,-1 0 1,-12-24-1,16 36-84,-1 1-1,1-1 1,0 0-1,-1 0 1,1 1-1,0-1 1,-1 1-1,1-1 1,-1 0-1,1 1 1,-1-1-1,1 1 1,-1-1-1,0 1 1,1-1-1,-1 1 1,0-1-1,1 1 1,-1 0-1,0-1 1,0 1-9,1 1 0,-1-1 1,1 0-1,0 0 0,-1 1 1,1-1-1,0 0 0,-1 1 1,1-1-1,0 0 0,0 1 1,-1-1-1,1 1 0,0-1 1,0 0-1,0 1 0,-1-1 1,1 1-1,0-1 0,0 1 1,0-1-1,0 0 0,0 2 1,-2 32 637,5-2-384,1-1-1,1 0 1,11 34 0,-12-51-229,1 0 0,0 0 1,1-1-1,1 0 0,0 0 1,0 0-1,1-1 0,1 0 0,10 10 1,-15-18-34,1 0 1,-1 0-1,1-1 1,0 0 0,0 0-1,0 0 1,0-1-1,0 0 1,1 0-1,-1 0 1,1 0-1,0-1 1,-1 0 0,1 0-1,0-1 1,0 0-1,-1 0 1,1 0-1,0 0 1,11-3-1,-13 2 10,0 0-1,0-1 0,0 1 1,0-1-1,0 1 0,0-1 1,0-1-1,-1 1 0,1 0 1,-1-1-1,0 0 0,0 0 1,0 0-1,0 0 0,0 0 1,0 0-1,-1-1 0,0 0 1,0 1-1,0-1 0,0 0 1,0 0-1,-1 0 0,0 0 1,1 0-1,-2 0 0,1 0 1,0-8-1,-1 11-13,1 1 1,-1-1-1,0 1 1,0-1-1,0 1 0,0-1 1,0 1-1,0-1 1,0 1-1,0-1 0,0 1 1,0-1-1,0 0 0,0 1 1,0-1-1,0 1 1,0-1-1,0 1 0,-1-1 1,1 1-1,0-1 1,0 1-1,-1 0 0,1-1 1,0 1-1,-1-1 1,1 1-1,0-1 0,-1 1 1,1 0-1,-1-1 0,1 1 1,-1-1-1,0 2 2,0-1 0,1 1-1,-1-1 1,1 1 0,-1 0 0,1-1-1,-1 1 1,1 0 0,0-1 0,-1 1-1,1 0 1,0-1 0,0 1-1,-1 0 1,1-1 0,0 1 0,0 0-1,0 0 1,0-1 0,0 1 0,0 0-1,0 0 1,0 0 0,0 0 0,0 4 1,0 0 0,1 1 1,0-1-1,0 0 0,0 0 1,0 0-1,1 0 0,0 0 1,3 6-1,-5-10-3,1 0 0,0 0 0,0 0-1,-1 1 1,1-1 0,0 0 0,0 0 0,0 0 0,0 0-1,0-1 1,0 1 0,0 0 0,1 0 0,-1-1-1,0 1 1,0 0 0,1-1 0,-1 1 0,0-1 0,1 0-1,-1 1 1,0-1 0,1 0 0,-1 0 0,0 0-1,1 0 1,-1 0 0,0 0 0,1 0 0,-1-1-1,1 1 1,-1 0 0,0-1 0,0 1 0,1-1 0,-1 1-1,0-1 1,2-1 0,3-2 34,-1 1 0,-1-1 1,1 0-1,0-1 0,-1 1 0,0-1 1,0 0-1,-1 0 0,1 0 0,5-11 1,0-4 91,13-37 0,-24 66-143,2 0-1,-1 0 1,1 0-1,1 0 0,0 0 1,0 0-1,1 0 1,0 0-1,5 15 1,-6-23 10,-1 0 0,0-1-1,0 1 1,1 0 0,-1 0 0,1 0 0,-1-1 0,1 1 0,-1 0 0,1 0 0,-1-1 0,1 1 0,0 0-1,-1-1 1,1 1 0,0-1 0,0 1 0,-1-1 0,1 1 0,0-1 0,0 0 0,0 1 0,0-1 0,-1 0-1,1 0 1,0 1 0,0-1 0,0 0 0,0 0 0,0 0 0,0 0 0,0 0 0,0 0 0,0 0-1,-1-1 1,1 1 0,0 0 0,0 0 0,0-1 0,0 1 0,0-1 0,-1 1 0,1-1 0,0 1 0,0-1-1,-1 1 1,1-1 0,0 1 0,-1-1 0,1-1 0,5-3 16,-1 0 0,-1 0 0,1-1 0,6-11 0,17-33-328,24-64 1,-58 185-555,3-52 606,6-26-607,9-33-774,-11 35 1582,8-29-829,-1 10 365,-2-1 1,0 1-1,3-50 1,-12 102 2428,2-19-1557,0 0 1,0 0 0,1 0-1,1 16 1,-1-23-323,0 0-1,1-1 1,-1 1-1,0-1 1,1 1-1,-1-1 1,1 1-1,0-1 1,0 1 0,-1-1-1,1 1 1,0-1-1,0 0 1,0 0-1,0 1 1,1-1-1,-1 0 1,0 0-1,0 0 1,1 0 0,-1 0-1,0-1 1,1 1-1,-1 0 1,1-1-1,-1 1 1,1-1-1,0 1 1,-1-1 0,1 0-1,3 1 1,95-2 183,-73 0-207,0 0 0,0 2 0,33 5 0,-56-6-6,0 1 0,0 0-1,0 0 1,0 1-1,0-1 1,0 1-1,5 3 1,-8-4 2,0 0-1,-1-1 1,1 1-1,0-1 0,-1 1 1,1 0-1,0 0 1,-1-1-1,1 1 1,-1 0-1,0 0 1,1 0-1,-1-1 1,0 1-1,1 0 1,-1 0-1,0 0 1,0 0-1,0 0 1,0 0-1,0 0 1,0 0-1,0 0 1,0-1-1,0 1 1,0 0-1,0 0 1,-1 0-1,1 0 1,0 0-1,-1 0 1,1-1-1,0 1 1,-1 0-1,1 0 1,-1 0-1,0-1 1,1 1-1,-1 0 1,0 0-1,-5 6 38,-1 0 1,1-1-1,-1 0 0,-1 0 0,1 0 1,-1-1-1,0 0 0,-11 5 1,12-7-34,0 1 1,0-2 0,0 1-1,-1-1 1,1 0-1,-1 0 1,1-1 0,-1 0-1,0 0 1,-11-1 0,16-1-53,0 0 0,1 1 0,-1-1 0,0 0 0,0 0 0,0-1 0,1 1 0,-1 0 0,0-1 0,1 0 0,-1 0 0,1 0 0,0 0 0,0 0 0,0 0 0,0 0 0,0-1 0,0 1 0,0-1 0,1 1-1,0-1 1,-3-5 0,0-4-33,0 0 0,1 0 0,0 0 0,-1-16 0,-3-31-243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15779,'1'1'58,"0"-1"-1,0 1 1,0 0-1,0 0 1,-1 0-1,1 0 1,0 1-1,-1-1 1,1 0-1,0 0 1,-1 0-1,0 0 0,1 1 1,-1-1-1,0 0 1,1 0-1,-1 1 1,0-1-1,0 0 1,0 1-1,0-1 1,-1 2-1,2 10 112,4 6 25,1 0 1,1-1-1,0 1 0,1-1 0,18 28 0,62 77 266,-2-14-1542,-107-120-1006,-95-66 106,-21-17 3833,133 92-1707,0-1 1,1 0-1,-1 0 1,1-1-1,0 1 1,0-1-1,0 1 1,-3-8-1,5 10-122,1-1-1,0 1 1,-1 0-1,1-1 1,0 1-1,0 0 1,0-1-1,0 1 1,0 0-1,0 0 1,0-1-1,0 1 1,0 0-1,1-1 1,-1 1-1,1 0 1,-1 0-1,1-1 1,-1 1-1,1 0 1,0 0-1,-1 0 1,1 0-1,0 0 1,0 0-1,0 0 1,0 0-1,0 0 1,0 0-1,0 0 1,0 1-1,0-1 1,2 0-1,12-8-35,0 1 0,1 1 0,0 0 0,26-7 0,-11 4-81,29-11-185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3 294 16267,'0'0'32,"-1"0"0,1 0-1,0 0 1,0 0-1,0 0 1,0 0-1,0 0 1,0 0 0,0 0-1,-1 0 1,1 0-1,0 0 1,0 0-1,0 0 1,0 0-1,0 0 1,0 0 0,0-1-1,0 1 1,0 0-1,0 0 1,0 0-1,-1 0 1,1 0 0,0 0-1,0 0 1,0 0-1,0-1 1,0 1-1,0 0 1,0 0 0,0 0-1,0 0 1,0 0-1,0 0 1,0 0-1,0-1 1,0 1-1,0 0 1,0 0 0,0 0-1,0 0 1,0 0-1,0 0 1,0 0-1,1-1 1,-1 1 0,0 0-1,0 0 1,0 0-1,0 0 1,0 0-1,0 0 1,0 0-1,0 0 1,0 0 0,8-11 498,10-8-334,-9 10-163,1 1 0,0 0 0,0 0-1,0 2 1,1-1 0,0 1 0,16-6-1,-20 9-24,1 1-1,0 0 1,0 0-1,0 1 1,0 0-1,0 0 0,0 1 1,0 0-1,0 0 1,0 1-1,0 0 1,11 3-1,32 13 59,-37-11-25,-1-2-1,1 1 1,22 2 0,-31-6-11,0-1 1,0 0 0,0 0-1,0 0 1,0 0 0,1-1-1,-1 0 1,-1 0-1,1-1 1,0 1 0,0-1-1,0 0 1,-1-1 0,5-2-1,0-1 101,0 0 0,0-1-1,-1-1 1,13-13 0,-16 16-79,-1 0 1,0 0 0,-1 0-1,1-1 1,-1 0 0,0 1-1,-1-1 1,1 0 0,1-10-1,-4 12-136,0 0-1,0 0 0,0 0 0,-1 1 0,0-1 0,1 0 0,-1 0 0,-1 0 0,1 0 1,-1 1-1,1-1 0,-5-6 0,-2-6-17,-2-10-149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16644,'12'3'1352,"1"0"-928,4 1-192,3 3 440,3 2-128,3 7-64,-2 5-48,-1 14-192,0 5-7,-7 10-89,-2 6 0,-5 6-120,-5-2-224,-5-4 1424,-5-10-1144,-1-24 80,-2-7 32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13587,'0'0'17,"0"-1"1,0 1-1,0 0 0,-1 0 1,1 0-1,0 0 1,0 0-1,0 0 0,0 0 1,0 0-1,0 0 0,0-1 1,0 1-1,0 0 1,0 0-1,0 0 0,0 0 1,0 0-1,0 0 1,0 0-1,0 0 0,0-1 1,0 1-1,0 0 0,0 0 1,0 0-1,1 0 1,-1 0-1,0 0 0,0 0 1,0 0-1,0 0 1,0 0-1,0-1 0,0 1 1,0 0-1,0 0 0,0 0 1,0 0-1,0 0 1,1 0-1,-1 0 0,0 0 1,0 0-1,0 0 0,0 0 1,0 0-1,0 0 1,0 0-1,0 0 0,0 0 1,1 0-1,-1 0 1,0 0-1,0 0 0,0 0 1,0 0-1,0 0 0,0 0 1,0 0-1,0 0 1,1 0-1,-1 0 0,0 0 1,0 0-1,0 0 1,0 0-1,0 1 0,8 8 350,6 16 26,101 274 1024,-83-205-1260,-26-81-173,-6-13 12,0 0 0,0 0 1,0 0-1,0 0 0,0 0 0,0 0 1,0 0-1,0 0 0,0 0 0,0 0 1,0 0-1,0 0 0,0 0 1,0-1-1,0 1 0,0 0 0,1 0 1,-1 0-1,0 0 0,0 0 1,0 0-1,0 0 0,0 0 0,0 0 1,0 0-1,0 0 0,0 0 0,0 0 1,0 0-1,0 0 0,0 0 1,0 0-1,0 0 0,0 0 0,0 0 1,0 0-1,0-1 0,1 1 0,-1 0 1,0 0-1,0 0 0,0 0 1,0 0-1,0 0 0,0 0 0,0 0 1,0 0-1,0 0 0,0 1 1,0-1-1,0 0 0,0 0 0,1 0 1,-1 0-1,0 0 0,0 0 0,0 0 1,0 0-1,0 0 0,0 0 1,0 0-1,0 0 0,0 0 0,0 0 1,0 0-1,0 0 0,0 0 0,0 0 1,0 0-1,1-24-588,-1 18 551,-6-77-328,-1 29 91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11378,'0'0'32,"0"0"-1,0 1 0,0-1 1,0 0-1,0 0 0,0 0 1,0 0-1,0 0 0,0 0 1,0 0-1,0 1 0,0-1 1,0 0-1,0 0 0,0 0 1,0 0-1,0 0 0,0 0 1,0 0-1,0 1 0,0-1 1,0 0-1,0 0 0,0 0 1,0 0-1,1 0 0,-1 0 1,0 0-1,0 0 0,0 1 1,0-1-1,0 0 0,0 0 1,0 0-1,0 0 0,0 0 1,0 0-1,1 0 0,-1 0 1,0 0-1,0 0 0,0 0 0,0 0 1,0 0-1,0 0 0,0 0 1,1 0-1,-1 0 0,0 0 1,0 0-1,0 0 0,0 0 1,0 0-1,0 0 0,0 0 1,1 0-1,-1 0 0,0 0 1,0 0-1,0 0 0,0 0 1,0 0-1,0 0 0,0 0 1,0 0-1,1-1 0,-1 1 1,0 0-1,6 19 1437,5 25 64,16 65-400,73 189 0,-100-298-1184,0 0 1,1 1-1,-1-1 0,0 1 1,1-1-1,-1 1 1,0-1-1,0 0 0,0 1 1,1-1-1,-1 1 0,0-1 1,0 1-1,0-1 0,0 1 1,0-1-1,0 1 1,0-1-1,0 1 0,0-1 1,0 1-1,0-1 0,0 1 1,0-1-1,-1 1 1,1-1-1,0 1 0,0-1 1,0 1-1,-1-1 0,1 1 1,-15-7-1358,-27-28-487,35 27 1620,-77-71-156,32 23 3120,51 55-2656,1-1-1,0 1 1,-1 0-1,1 0 1,0-1-1,0 1 1,-1 0-1,1-1 0,0 1 1,0 0-1,0-1 1,-1 1-1,1 0 1,0-1-1,0 1 1,0 0-1,0-1 1,0 1-1,0 0 0,0-1 1,0 1-1,-1-1 1,1 1-1,1 0 1,-1-1-1,0 1 1,0 0-1,0-1 0,0 1 1,0-1-1,0 1 1,0 0-1,0-1 1,1 1-1,-1 0 1,0-1-1,0 1 1,0 0-1,1-1 0,-1 1 1,0 0-1,0 0 1,1-1-1,-1 1 1,0 0-1,1 0 1,-1 0-1,0-1 1,1 1-1,-1 0 0,0 0 1,1 0-1,-1 0 1,1 0-1,-1 0 1,0 0-1,1-1 1,-1 1-1,0 0 0,1 0 1,-1 1-1,1-1 1,-1 0-1,1 0 1,36-1 199,-24 1-177,-3-1 89,1-1 0,-1 0-1,0 0 1,0-1 0,18-7-1,-2-1-15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70 14635,'-2'0'138,"0"1"0,0 0 0,0 0-1,0 0 1,0 0 0,0 0 0,1 0-1,-1 0 1,0 1 0,1-1 0,-1 1 0,1-1-1,-1 1 1,1 0 0,0 0 0,-1-1 0,1 1-1,0 0 1,0 0 0,0 0 0,1 0 0,-1 0-1,0 3 1,-2 6 143,0-1-1,1 1 1,0 13-1,1-13-179,0 0 0,1 0 0,0 0 0,0 1 0,2-1 0,-1 0-1,1 0 1,6 17 0,-7-27-95,-1 0 0,0 0 0,1 0 0,-1 0 0,1 0-1,-1 0 1,1-1 0,0 1 0,-1 0 0,1 0 0,0 0 0,-1-1-1,1 1 1,0 0 0,0-1 0,0 1 0,0-1 0,0 1 0,0-1-1,0 1 1,0-1 0,0 0 0,0 0 0,0 1 0,0-1 0,0 0-1,0 0 1,0 0 0,0 0 0,0 0 0,0 0 0,0 0 0,0 0-1,0-1 1,0 1 0,0 0 0,0 0 0,0-1 0,0 1 0,0-1-1,0 1 1,-1-1 0,3-1 0,3-2 7,1-1 0,-1 0 0,1-1 0,6-8 0,-8 9-4,5-6 10,44-40 71,-50 47-81,1 1 1,0-1-1,0 1 0,0 0 0,0 1 1,0-1-1,0 1 0,1 0 1,-1 0-1,8-1 0,-10 3 36,0 1 0,0-1-1,0 0 1,0 1 0,0 0 0,0 0-1,0 0 1,0 0 0,0 0 0,0 0-1,-1 1 1,1 0 0,0-1 0,-1 1-1,1 0 1,-1 0 0,0 0 0,0 0 0,0 1-1,0-1 1,0 1 0,0-1 0,0 1-1,-1 0 1,1-1 0,-1 1 0,0 0-1,0 0 1,0 0 0,0 0 0,0 4-1,-15-30 879,-13-42-345,12 32-591,-15-48 0,31 80-95,0 1-1,0-1 1,0 1 0,0-1-1,0 1 1,0 0-1,0-1 1,0 1-1,0 0 1,0 0 0,0 0-1,0 0 1,0 0-1,0 0 1,0 0-1,0 0 1,0 0-1,0 0 1,0 1 0,1-1-1,18 1-844,-5-8 411,1-4-112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15683,'0'0'23,"0"0"-1,0 0 1,0 0-1,0-1 1,0 1-1,0 0 1,0 0-1,0 0 1,0 0-1,0 0 0,0 0 1,0 0-1,0-1 1,0 1-1,0 0 1,0 0-1,0 0 1,-1 0-1,1 0 1,0 0-1,0 0 1,0 0-1,0 0 0,0 0 1,0 0-1,0 0 1,0-1-1,0 1 1,-1 0-1,1 0 1,0 0-1,0 0 1,0 0-1,0 0 1,0 0-1,0 0 0,0 0 1,-1 0-1,1 0 1,0 0-1,0 0 1,0 0-1,0 0 1,0 0-1,0 0 1,0 1-1,0-1 1,-1 0-1,1 0 0,0 0 1,0 0-1,0 0 1,0 0-1,0 0 1,0 0-1,0 0 1,0 0-1,0 0 1,0 0-1,-1 1 1,1-1-1,0 0 0,0 0 1,0 0-1,0 0 1,0 0-1,0 13 523,6 18 159,-4-24-540,3 13 88,1 0 0,0 0 0,2-1 1,11 21-1,-16-35-252,-1-1 0,1 0 0,0 0 0,0 0 0,0 0 0,1-1 0,-1 1 0,1-1 0,0 0 0,0 0 0,0 0 0,0-1 0,0 1 0,1-1 0,-1 0 0,1 0 0,-1-1 0,1 1 0,0-1 0,0 0 0,0 0 0,9 0 0,-10-1-4,2-1-7,0 1 0,1 1 0,-1-1-1,0 1 1,1 0 0,6 2 0,-11-2 15,0 0 1,-1 0 0,1 0-1,0 0 1,-1 0 0,1 0-1,-1 1 1,1-1 0,-1 0 0,1 1-1,-1-1 1,0 1 0,0 0-1,0-1 1,0 1 0,0 0-1,0 0 1,0 0 0,-1-1-1,1 1 1,-1 0 0,1 0 0,-1 4-1,1-1 99,0 1 0,-1 0 0,0-1 0,0 1 1,-1 0-1,0-1 0,1 1 0,-2-1 0,1 1 0,-1-1 0,0 0 0,-4 10 0,4-13-76,1 0-1,0 0 1,0 0 0,-1 0-1,1-1 1,-1 1 0,1 0-1,-1-1 1,0 1 0,0-1-1,1 1 1,-1-1-1,0 0 1,0 0 0,-1 0-1,1 0 1,0 0 0,0 0-1,0-1 1,-1 1 0,1-1-1,0 0 1,0 1 0,-1-1-1,1 0 1,0 0 0,-1 0-1,1-1 1,0 1-1,-1-1 1,1 1 0,0-1-1,-4-1 1,4 1-119,-1-1 0,1 1 0,-1 0 0,1-1 0,0 0 0,0 0 0,-1 1 0,1-1 0,0 0 0,1-1 0,-1 1 0,0 0 0,1-1 1,-1 1-1,1 0 0,0-1 0,-1 0 0,1 1 0,1-1 0,-1 0 0,0 1 0,1-1 0,-1 0 0,1-3 0,-1-11-527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14091,'4'-5'398,"-1"1"0,1 0-1,-1-1 1,0 0 0,0 0 0,0 0-1,0 0 1,-1 0 0,3-10 0,9-17 922,-10 30-1088,1 9-119,2 15-16,-5-16-30,0 1-20,0 0 1,1 0 0,0 0 0,1 0-1,0 0 1,0-1 0,7 10 0,-9-14-41,0-1 0,-1 1 0,1-1 0,0 1 0,0-1 1,0 0-1,0 0 0,0 0 0,0 0 0,0 0 1,0 0-1,0 0 0,0-1 0,0 1 0,1-1 0,-1 0 1,0 0-1,0 1 0,1-1 0,-1-1 0,0 1 1,0 0-1,1 0 0,-1-1 0,0 1 0,0-1 0,0 0 1,1 0-1,2-2 0,4-1 47,0-1-1,0 0 0,-1-1 1,0 1-1,0-2 1,0 1-1,-1-1 1,0 0-1,0-1 1,5-8-1,-11 15 0,0-1 0,-1 0 0,1 1 0,-1-1 0,1 1-1,-1-1 1,1 0 0,-1 0 0,0 1 0,0-1 0,0 0 0,0 1 0,0-1 0,0 0-1,-1 1 1,1-1 0,-1 0 0,1 1 0,-1-1 0,1 1 0,-1-1 0,0 0 0,0 1-1,0 0 1,0-1 0,-1-1 0,-4-4 202,0 0-1,-1 0 0,-12-10 1,-1-1 86,13 12-486,22 10-1179,-6-3 1044,0-1 1,-1-1 0,1 0-1,0 0 1,0-1-1,0 0 1,-1 0 0,1-1-1,-1 0 1,0-1-1,8-4 1,18-11-445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9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11650,'-1'0'74,"1"0"-1,-1-1 0,0 1 0,0-1 0,0 1 0,1-1 0,-1 1 0,0-1 0,1 1 1,-1-1-1,1 1 0,-1-1 0,0 0 0,1 1 0,0-1 0,-1 0 0,1 0 0,-1 1 0,1-1 1,0 0-1,-1 0 0,1 0 0,0 1 0,0-2 0,0 1-25,1 0-1,-1 1 1,1-1-1,-1 1 1,1-1-1,0 1 1,-1-1-1,1 1 1,0 0-1,-1-1 1,1 1-1,0 0 1,0-1-1,0 1 1,-1 0-1,1 0 1,0 0-1,0 0 1,1 0-1,47-1 547,24 11-260,-54-7-303,1 0-1,0-1 1,0-1 0,39-3 0,-43-1-12,0 1-1,-1 1 1,1 0 0,0 1-1,-1 1 1,1 1 0,0 0-1,-1 0 1,1 2 0,16 5-1,244 81 225,-208-73-170,1-3-1,81 7 0,-17-11 1,251 26 9,-229-21-63,1-7-1,248-18 1,373 2 55,-439-6-67,-270 9-6,182-3 3,104-11 6,-342 17-2,0 0-1,0 0 1,-1-2-1,1 1 1,11-6 0,12 5-44,21-17 70,-45 15-36,0 1-1,0 1 0,1 0 0,0 1 0,-1 0 0,2 0 0,19 0 1,20 2 0,90-14 0,-121 13-14,-1 2 0,1 0 0,-1 1-1,0 1 1,1 1 0,29 8 0,-40-9 9,-2 1-16,1 0 0,-1 1 0,0-1 0,0 1 1,13 9-1,19 10-37,-11-13-32,-1-1-1,1-1 0,0-2 0,1-1 0,0-1 1,0-1-1,0-2 0,0-1 0,38-5 0,-62 5 59,0-1 0,0 0 0,0 0 0,1-1 0,10-4 0,7-8-102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12 158 11779,'-2'4'268,"0"1"1,0 0 0,1 0 0,-1 0-1,1-1 1,0 1 0,1 1 0,-1-1 0,1 0-1,0 0 1,0 0 0,1 0 0,-1 0-1,1 0 1,2 5 0,0-1-161,1-1-1,0 1 1,0-1 0,1 0 0,0-1-1,1 1 1,8 9 0,7 8 147,0 1 0,-2 2 0,18 33 0,-29-46-40,-1 0 0,-1 1 0,0 0 1,-1 1-1,-1-1 0,0 1 0,-1-1 0,0 19 1,-2-19-18,0 38 483,-1-50-596,0 0 0,-1 0 0,1 0 0,-1 0 0,0 0 0,0 0 0,0 0 0,-1-1-1,0 1 1,-2 4 0,4-7-73,-1-1 0,1 1 0,-1-1-1,1 0 1,0 1 0,-1-1 0,1 0 0,-1 1-1,1-1 1,0 0 0,-1 0 0,1 1 0,-1-1-1,1 0 1,-1 0 0,1 0 0,-1 0-1,1 1 1,-1-1 0,0 0 0,1 0 0,-1 0-1,1 0 1,-1 0 0,1-1 0,-1 1-1,1 0 1,-1 0 0,1 0 0,-1 0 0,1 0-1,-1-1 1,1 1 0,-1 0 0,1 0 0,0-1-1,-1 1 1,1 0 0,-1-1 0,1 1-1,0-1 1,-1 1 0,1 0 0,0-1 0,-1 1-1,1-1 1,0 1 0,0-1 0,-1 1 0,1-1-1,0 0 1,-15-28 122,15 28-126,-7-19-14,0-1 0,2 0 0,0-1 0,2 1 0,0-1 0,1 1 0,1-1 1,3-27-1,5-18-67,21-87 1,0 6 25,-29 131 47,1 17 0,0 0 0,-1 0 0,1 0 0,0 0 0,0 0 0,-1 0 0,1 0 0,0 1 0,0-1 0,-1 0 0,1 0 0,0 0 0,0 0 0,-1 0 0,1 0 0,0 0 0,0 1 0,0-1 0,-1 0 0,1 0 0,0 0 0,0 1 0,0-1 0,-1 0 0,1 0 0,0 0 0,0 1 0,0-1 0,0 0 0,0 0 0,0 1 0,-15 26-2,8-12-5,4-9 7,0 0 0,0 0 0,1 1 0,-1 0 0,2-1 1,-1 1-1,1 0 0,-1 10 0,2-16-1,0 0 1,1 0-1,-1 0 1,1-1-1,-1 1 1,1 0-1,0-1 1,-1 1-1,1 0 1,0-1-1,-1 1 1,1-1-1,0 1 1,0-1-1,0 1 1,-1-1-1,1 0 1,0 1-1,0-1 1,0 0-1,0 0 1,0 0-1,0 1 1,-1-1-1,1 0 1,0 0-1,2 0 1,30-1-20,-27 1 19,45-9 83,-43 7-55,-1 0 0,1 1 0,0-1 0,-1 1 0,1 1 0,0 0 1,14 1-1,-22-2 19,1 0 1,-1 0-1,1 0 0,-1 0 1,0 0-1,1 0 0,-1 0 1,0 0-1,0 0 0,0 0 1,0-1-1,0 1 1,0 0-1,0 0 0,0 0 1,-1 0-1,1 0 0,-1-2 1,-4-27 189,0 7-93,1 10-257,1 1 0,1-1 0,0 0 0,0-22-1,3 33-82,0-1 0,0 1 0,0-1 0,0 1 0,0 0 0,0-1-1,1 1 1,-1 0 0,1 0 0,-1 0 0,1 0 0,2-2 0,0-1-24,7-7-462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143 371 15891,'-1'-1'110,"-1"-1"0,1 0 0,0 1-1,-1-1 1,1 1 0,-1 0-1,1-1 1,-1 1 0,1 0 0,-1 0-1,0 0 1,0 0 0,0 0-1,0 0 1,1 1 0,-1-1-1,0 1 1,0-1 0,0 1 0,0 0-1,0-1 1,0 1 0,0 0-1,-1 1 1,1-1 0,0 0 0,0 0-1,0 1 1,1 0 0,-1-1-1,0 1 1,0 0 0,0 0 0,0 0-1,-2 1 1,-1 1 31,-1 1 0,1 0 0,0-1 0,1 1 0,-1 1 0,1-1 0,-1 1 0,2 0 0,-1 0 1,-5 9-1,5-6-100,1-1 0,0 1 0,1 0 0,-1 1 1,2-1-1,-1 0 0,1 1 0,0 13 0,1-17-37,0-1 0,0 1-1,1-1 1,-1 1-1,1 0 1,0-1 0,1 1-1,-1-1 1,1 0-1,0 1 1,0-1 0,0 0-1,0 0 1,1 0-1,-1-1 1,7 8 0,-7-10-4,-1 0 0,1 0 0,0 0 0,-1 0 0,1 0 0,0 0 0,0 0 0,0 0 0,0-1 1,0 1-1,0-1 0,0 0 0,0 1 0,0-1 0,0 0 0,0 0 0,0 0 0,0 0 0,0-1 0,0 1 0,0 0 1,0-1-1,0 0 0,0 1 0,-1-1 0,1 0 0,0 0 0,0 0 0,0 0 0,-1 0 0,4-3 0,2-2-11,0 0 1,-1 0-1,1-1 0,-1 0 0,9-14 0,-2 0-35,-1 0-1,-1-1 1,-2-1 0,14-43 0,-9 13-55,7-57 0,-19 92 74,0-1 0,-1-28 1,-4 34 63,-1 14 37,-3 19 23,0 13 57,2 1 0,1 1 0,2-1 0,1 0 0,2 1 0,7 46 0,-7-77-126,-1-1-1,1 1 0,0 0 0,0 0 0,1-1 1,-1 1-1,1-1 0,0 1 0,3 4 0,-4-7-26,0 0 0,-1 0 1,1-1-1,0 1 0,0 0 0,0-1 0,0 1 0,0-1 0,0 1 0,0-1 0,0 0 0,0 1 1,0-1-1,0 0 0,0 0 0,0 0 0,0 0 0,0 0 0,0 0 0,0 0 0,0 0 0,0 0 0,0 0 1,0 0-1,0-1 0,0 1 0,0 0 0,0-1 0,0 1 0,0-1 0,0 1 0,0-1 0,0 1 0,0-1 1,0 0-1,-1 0 0,2-1 0,6-5-91,-1 0 1,0-1-1,0 0 0,-1-1 1,0 1-1,10-19 0,-11 16-61,1 1-1,1 0 0,0 0 1,15-16-1,-22 26 150,0 0-1,1 0 1,-1-1 0,0 1-1,0 0 1,0 0-1,1 0 1,-1 0 0,0-1-1,0 1 1,1 0-1,-1 0 1,0 0 0,0 0-1,1 0 1,-1 0-1,0-1 1,0 1 0,1 0-1,-1 0 1,0 0-1,1 0 1,-1 0 0,0 0-1,0 0 1,1 0-1,-1 0 1,0 0 0,0 0-1,1 1 1,-1-1-1,0 0 1,1 0 0,-1 0-1,0 0 1,0 0-1,1 0 1,-1 1-1,0-1 1,0 0 0,6 15 109,-3 27 355,-3-36-358,2 11 295,0-27-59,1-27-93,-7-105-131,6 146-124,0 1 1,0-1-1,0 0 1,0 0-1,1-1 1,0 1-1,0 0 1,0-1-1,0 0 1,0 1-1,1-1 1,-1-1-1,1 1 1,0 0-1,4 1 1,-6-3 6,0 0 0,1-1 1,-1 1-1,0-1 0,1 0 0,-1 0 1,0 0-1,1 0 0,-1 0 1,0-1-1,1 1 0,-1-1 1,0 1-1,1-1 0,-1 0 0,0 0 1,0 0-1,0 0 0,2-2 1,0 1-2,0-2 0,-1 1 0,1 0 0,-1-1 0,0 1 0,0-1 0,0 0 1,-1 0-1,3-5 0,0 0-3,-1 0 0,-1 0 0,1-1 1,-2 1-1,1-1 0,-1 0 0,-1 1 0,1-17 1,-2 23 0,0-1 0,-1 1 1,1 0-1,-1 0 0,0 0 1,0 0-1,-2-4 0,3 7 3,0-1 0,0 1-1,0-1 1,-1 1 0,1 0 0,0-1-1,0 1 1,-1 0 0,1-1-1,0 1 1,-1 0 0,1 0-1,0-1 1,-1 1 0,1 0 0,0 0-1,-1-1 1,1 1 0,-1 0-1,1 0 1,0 0 0,-1 0-1,0 0 1,1 0 0,-1 0 0,0 0 0,1 1 0,-1-1 0,1 0-1,-1 1 1,0-1 0,1 0 0,-1 1 0,1-1 0,-1 1 0,1-1 0,-1 1 0,1-1-1,-1 1 1,1 0 0,0-1 0,-1 1 0,1 0 0,-3 4 1,2 0 1,-1 0-1,0 0 1,1 0-1,0 0 0,0 1 1,0-1-1,1 0 1,0 0-1,0 1 0,0-1 1,2 7-1,0 0 17,0-1 0,1 1 0,0-1-1,8 17 1,-10-24-11,1-1-1,-1 0 1,1 0-1,0 0 0,-1-1 1,2 1-1,-1 0 1,0-1-1,0 1 1,1-1-1,-1 0 0,1 0 1,0 0-1,0 0 1,0 0-1,0 0 1,0-1-1,0 0 0,0 1 1,0-1-1,5 1 1,-4-2-6,0 0 0,0 0 0,0 0 0,1-1 0,-1 1 0,0-1 0,0 0 1,0 0-1,0 0 0,-1-1 0,1 1 0,0-1 0,0 0 0,-1 0 0,1 0 0,-1-1 0,5-4 1,4-4-43,0-1 0,-1 0 0,-1-1 1,0 0-1,-1-1 0,0 0 0,8-19 0,-2-1-140,-1-1-1,10-38 0,-26 88 273,0 0-1,1 1 1,0 17 0,1-14 7,0-9-35,-1 7 69,0-1 0,2 0 0,0 0 0,1 0 0,0 0 0,9 28 0,-11-43-127,0 0 0,1 0 0,-1 0 1,1 0-1,-1 0 0,1 0 0,-1-1 1,1 1-1,-1 0 0,1 0 0,0 0 1,0-1-1,-1 1 0,1 0 0,0-1 1,0 1-1,0-1 0,1 2 1,-1-2-27,-1 0 0,1 0 0,0 0 1,-1 0-1,1 0 0,0 0 0,-1-1 1,1 1-1,-1 0 0,1 0 0,0 0 1,-1 0-1,1-1 0,-1 1 1,1 0-1,0-1 0,-1 1 0,1 0 1,-1-1-1,1 1 0,0-2 0,1-1-120,1 0-1,-1 0 0,0 0 1,0 0-1,0-1 0,0 1 0,-1-1 1,2-4-1,4-18-267,5-41 0,-6 10-132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3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15539,'-9'5'1705,"8"1"-1073,4 0-288,3-3 1240,-1-2-448,4-1-935,1-1 55,-4-4-248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4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 14427,'0'-1'234,"-1"0"1,1 0-1,0-1 0,0 1 1,-1 0-1,1 0 0,-1 0 1,1 0-1,-1 0 0,1 0 1,-1 0-1,1 0 0,-1 0 0,0 1 1,0-1-1,1 0 0,-2-1 1,1 2-135,1 0 0,-1 0 0,1 0 0,0 0-1,-1 0 1,1 0 0,-1 1 0,1-1 0,-1 0 0,1 0 0,0 0 0,-1 0 0,1 0 0,-1 1 0,1-1 0,0 0 0,-1 0 0,1 1 0,-1-1 0,1 0 0,0 1-1,0-1 1,-1 0 0,1 1 0,0-1 0,-1 0 0,1 1 0,-4 6 260,1-1 0,0 0 0,-5 14 1,1 1-296,1 0 0,1 1 1,1-1-1,0 1 0,2 0 1,1 0-1,0 0 0,5 38 1,-3-57-64,-1 0 0,1 0 1,0 0-1,0 0 0,0 0 1,0 0-1,0 0 0,1-1 1,-1 1-1,1 0 0,0-1 1,0 1-1,0-1 0,2 3 1,-2-4-13,-1-1 0,0 1 0,1 0 0,0 0 0,-1 0 0,1-1 0,-1 1 0,1-1 1,0 1-1,-1-1 0,1 0 0,0 0 0,0 0 0,-1 0 0,1 0 0,0 0 0,-1 0 1,1 0-1,0-1 0,-1 1 0,1-1 0,0 1 0,-1-1 0,1 0 0,-1 1 1,3-3-1,3-1-151,-1 0 0,1-1 0,-1 0 0,0-1-1,-1 1 1,1-1 0,-1 0 0,7-11 0,-1-1-57,0 0 0,9-21-1,-2-8-232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4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21133,'2'-5'-533,"0"1"1,0-1 0,1 1 0,0 0 0,5-6 0,-8 10 530,0 0 0,0 0 0,0-1 0,1 1-1,-1 0 1,0 0 0,0-1 0,1 1 0,-1 0 0,0 0-1,1 0 1,-1 0 0,0-1 0,0 1 0,1 0-1,-1 0 1,0 0 0,1 0 0,-1 0 0,0 0 0,1 0-1,-1 0 1,0 0 0,1 0 0,-1 0 0,0 0-1,1 0 1,-1 0 0,0 0 0,0 0 0,1 0 0,-1 1-1,1 0 39,0 0-1,-1 0 1,1 0-1,-1 0 1,1 0-1,-1 0 0,0 0 1,1 0-1,-1 0 1,0 1-1,0-1 1,0 0-1,0 0 0,0 2 1,2 70 1715,-2-15-845,3 0-1,16 87 1,-11-114-764,16 38 1,-14-43 43,-2 1 1,8 35-1,16 122-89,-32-184-93,0 1 0,0 0 0,0-1 0,1 1 0,-1 0 1,0 0-1,0-1 0,0 1 0,1 0 0,-1-1 0,0 1 0,0 0 0,1-1 0,-1 1 0,1-1 0,-1 1 0,1-1 1,-1 1-1,1 0 0,6-9 49,5-35 9,-9 29-39,50-179 104,77-245-597,-126 426-1004,-9 19 485,-7 19 70,5-7 267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2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17772,'12'21'1552,"4"2"-1024,2-1-216,2-1 576,0-2-159,2-2-409,-1-2-344,-1-1-752,-2-1-665,-7-10 1153,-1-5-248,-4-9-216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14115,'7'-14'775,"9"-20"94,-15 32-783,0 0 0,0 0 0,1 0 0,-1 0 0,0 1 0,1-1 0,0 0 1,-1 1-1,1-1 0,0 1 0,0 0 0,3-3 0,-4 4-53,-1 0 0,1 0 0,0 0 0,-1 0 1,1 0-1,0 1 0,-1-1 0,1 0 0,-1 0 0,1 0 0,0 1 0,-1-1 0,1 0 0,-1 0 0,1 1 0,-1-1 0,1 0 0,-1 1 0,1-1 0,-1 1 0,1-1 0,-1 1 1,1-1-1,-1 1 0,0-1 0,1 1 0,-1-1 0,0 1 0,1 0 0,-1-1 0,0 1 0,0-1 0,0 1 0,1 1 0,6 25 429,-7-26-435,6 31 260,-2 0-1,-2 0 1,-3 61-1,-20 98 437,20-184-692,1 0 32,2-7-16,6-11 13,8-20-15,21-58-20,13-28-102,-50 117 74,0 0 1,0-1-1,0 1 1,0 0-1,0-1 1,0 1-1,0 0 0,0-1 1,0 1-1,1 0 1,-1-1-1,0 1 1,0 0-1,0 0 0,0-1 1,1 1-1,-1 0 1,0 0-1,0-1 1,1 1-1,-1 0 0,0 0 1,0-1-1,1 1 1,-1 0-1,0 0 1,1 0-1,-1 0 0,0 0 1,0-1-1,1 1 1,-1 0-1,0 0 1,1 0-1,-1 0 0,0 0 1,1 0-1,-1 0 1,1 0-1,3 15-54,-5 31 9,1-44 43,-2 22-82,1-14-165,0-1 0,0 0 0,1 1 0,1-1 0,2 18 0,-3-27 215,0 1 1,0-1-1,1 0 1,-1 1-1,0-1 1,0 0-1,0 1 1,0-1-1,0 0 1,1 0-1,-1 1 1,0-1-1,0 0 1,1 0-1,-1 1 1,0-1 0,0 0-1,1 0 1,-1 0-1,0 1 1,1-1-1,-1 0 1,0 0-1,1 0 1,-1 0-1,0 0 1,1 0-1,-1 0 1,0 1-1,1-1 1,-1 0-1,0 0 1,1 0-1,-1-1 1,1 1-1,-1 0 1,0 0-1,1 0 1,-1 0-1,0 0 1,1 0 0,-1 0-1,0-1 1,0 1-1,1 0 1,-1 0-1,1-1 1,12-10-475,2-6-207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15955,'1'0'65,"-1"1"-1,1 0 0,-1-1 0,1 1 0,-1 0 0,0-1 1,1 1-1,-1 0 0,0 0 0,1 0 0,-1-1 0,0 1 1,0 0-1,0 0 0,0 0 0,0-1 0,0 1 0,0 0 1,0 0-1,0 0 0,0 1 0,3 19 1318,3-19-914,6-10-289,0-11 73,-9 14-58,-8 12-62,-4 8-69,1 1 1,1-1 0,0 1 0,1 0-1,1 1 1,0 0 0,2-1 0,-1 1-1,0 19 1,4-36-63,0 1 0,0-1-1,0 1 1,0 0 0,0-1 0,0 1-1,0 0 1,1-1 0,-1 1 0,0-1-1,0 1 1,0-1 0,0 1 0,1 0 0,-1-1-1,0 1 1,1-1 0,-1 1 0,0-1-1,1 1 1,-1-1 0,1 1 0,-1-1-1,1 0 1,-1 1 0,1-1 0,-1 0 0,1 1-1,-1-1 1,1 0 0,0 1 0,1-1-3,-1 0 0,1 0 0,0 0 1,0 0-1,-1 0 0,1 0 0,0-1 0,-1 1 1,1-1-1,-1 1 0,3-2 0,7-3-98,-1 0 0,15-11 0,-22 14 46,24-17-908,29-25 0,-47 35 151,0 1-1,0-1 1,-1-1 0,-1 0 0,1 0 0,7-14-1,-7 4-3673,0 2 5779,-5 12-180,3-5 1125,-3 11-1388,-3 9-339,-2 16 201,1 1 1,1-1 0,5 32 0,-4-49-651,1 0-1,0-1 1,0 1 0,1-1-1,-1 1 1,2-1 0,-1 0-1,1 0 1,0 0 0,1 0-1,0-1 1,0 0 0,0 0-1,10 9 1,26 13-12,-32-22-43,0 0 0,0 0 0,16 15 0,-24-19 1,0-1 0,0 0 0,0 0 0,0 0 0,0 1 0,0-1 0,0 0 0,-1 1 0,1-1 0,0 1 0,-1-1 0,1 1 0,-1-1 0,0 1 0,1-1 0,-1 1 0,0 0 0,0-1 0,0 1 0,0-1 0,-1 3 0,0-1 19,1-1 0,-1 0 0,0 0 0,-1 0 1,1 0-1,0 0 0,0 0 0,-1 0 0,1 0 0,-1 0 0,0-1 0,-3 4 0,1-2 34,0 0 0,-1 0 0,1-1 0,0 0 0,-1 1 0,1-2 0,-1 1 0,0 0 0,0-1-1,0 0 1,0 0 0,-9 0 0,12-1-47,0 0 1,-1 0-1,1-1 1,-1 1-1,1-1 0,0 0 1,0 0-1,-1 0 0,1 0 1,0 0-1,0 0 0,0 0 1,0-1-1,0 1 0,0-1 1,1 0-1,-1 1 0,0-1 1,1 0-1,-1 0 0,1 0 1,0 0-1,0 0 0,-1 0 1,1 0-1,1-1 0,-1 1 1,0 0-1,0-4 0,0 2-14,0 0-1,1-1 0,0 1 0,0-1 1,0 1-1,0 0 0,1-1 0,0 1 1,-1 0-1,2-1 0,-1 1 0,0 0 1,1 0-1,0 0 0,2-5 0,9-8-213,0 0 0,1 1 0,22-19-1,-25 25-417,1-1-1,-2 0 1,1-1-1,-2 0 1,0-1-1,0 0 1,13-26-1,-14 18-112,-2 3-96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5 314 7850,'6'-22'2684,"-1"6"669,-6 24-965,-5 26-1311,2 0 0,0 58 0,3-91-1062,1 0 1,0 0 0,0 1 0,0-1 0,0 0 0,1 1-1,-1-1 1,0 0 0,0 0 0,1 0 0,-1 1 0,1-1-1,-1 0 1,1 0 0,-1 0 0,1 0 0,0 0 0,0 0-1,-1 0 1,3 2 0,-3-3-9,1 0 1,0 0-1,0 0 0,0 0 0,0 1 1,-1-1-1,1 0 0,0 0 0,0-1 1,0 1-1,0 0 0,-1 0 1,1 0-1,0 0 0,0-1 0,0 1 1,-1 0-1,1-1 0,0 1 0,0-1 1,-1 1-1,2-2 0,4-2-19,0-1-1,-1-1 0,0 1 1,0-1-1,7-9 1,8-16-340,-1-2 1,-2 1 0,-1-2 0,-1 0 0,17-63-1,-28 76-9,-5 16 137,-4 12 84,-2 8 223,2 1 1,-1 0-1,2 1 0,0-1 0,1 1 1,-1 27-1,4-43-71,0 1 0,-1-1 0,1 0 0,0 1 1,0-1-1,0 1 0,0-1 0,0 1 0,1-1 0,-1 0 1,0 1-1,1-1 0,-1 0 0,1 1 0,-1-1 1,1 0-1,0 1 0,-1-1 0,1 0 0,1 1 0,-1-1-10,0-1-1,-1 0 0,1 0 0,0 0 0,0 0 0,0 0 0,-1 0 0,1 0 1,0 0-1,0 0 0,0-1 0,0 1 0,-1 0 0,1 0 0,0-1 0,0 1 1,-1-1-1,1 1 0,0 0 0,-1-1 0,1 1 0,0-1 0,0-1 0,8-6-81,-1 0-1,0-1 0,8-11 1,11-20-396,0 0 1,-3-2-1,37-87 1,-57 118 445,-7 12 163,-8 20 239,-4 13 39,2 1 0,1 1 1,2-1-1,1 2 0,2-1 1,-3 44-1,9-74-355,1 1 0,1-1 0,-1 0 0,1 1 0,0-1 0,0 0 0,3 6 0,-4-10-57,1-1 0,-1 0-1,1 0 1,-1 0 0,1 0 0,0 0 0,0 0 0,-1 0-1,1 0 1,0 0 0,0 0 0,0 0 0,0 0 0,0 0 0,0-1-1,0 1 1,0 0 0,0-1 0,0 1 0,1-1 0,-1 1-1,0-1 1,0 0 0,1 1 0,-1-1 0,0 0 0,0 0-1,1 0 1,-1 0 0,0 0 0,0 0 0,1 0 0,-1-1-1,0 1 1,0 0 0,1-1 0,-1 1 0,0-1 0,0 1-1,1-2 1,5-1-82,-1-1 0,0 0 0,0 0-1,0-1 1,0 0 0,-1 0 0,0 0 0,0 0-1,0-1 1,-1 0 0,5-7 0,2-4-185,-1-2-1,13-32 1,-20 46 226,-2 0 1,1 0-1,0-1 0,-1 1 0,0-1 1,1-10-1,-5 11 167,-2 9 61,-6 13 173,5-1-47,0 1 1,-4 19 0,8-28-216,0 0 0,1 0 0,0 0 0,1-1 0,0 1 0,0 0 0,2 10 1,-2-17-86,0 0 1,0 0 0,0-1 0,0 1 0,0 0 0,1 0-1,-1 0 1,0-1 0,1 1 0,-1 0 0,0 0-1,1-1 1,-1 1 0,1 0 0,-1-1 0,1 1 0,0 0-1,-1-1 1,1 1 0,0-1 0,-1 1 0,1-1 0,0 1-1,-1-1 1,1 0 0,0 1 0,0-1 0,0 1-1,1-2-4,0 1 0,-1 0-1,1 0 1,0 0-1,-1-1 1,1 1 0,-1-1-1,1 1 1,0-1-1,-1 0 1,0 0 0,1 1-1,1-3 1,7-4-68,-1-1 1,0-1-1,8-9 1,-15 15 27,110-128-1363,-111 130 1359,1-1 0,-1 1 1,0-1-1,1 1 0,-1 0 1,1-1-1,0 1 0,0 0 1,-1 0-1,1 0 0,0 0 1,0 1-1,0-1 0,0 0 1,2 0-1,-3 1 29,-1 0 1,1 1-1,-1-1 0,1 0 0,-1 0 0,1 0 1,-1 0-1,1 1 0,-1-1 0,1 0 0,-1 0 1,0 1-1,1-1 0,-1 0 0,1 1 0,-1-1 1,0 0-1,1 1 0,-1-1 0,0 0 0,0 1 1,1 0-1,3 18 89,-3 2 188,-2 0 0,-4 23 0,0 12 532,5-56-792,-1 1-1,1-1 1,0 0 0,0 0 0,0 1 0,0-1 0,0 0 0,0 1 0,0-1 0,0 0 0,0 1 0,0-1 0,0 0 0,0 1 0,0-1 0,0 0 0,0 0 0,0 1 0,1-1 0,-1 0 0,0 1 0,0-1 0,0 0 0,0 0 0,1 1 0,-1-1 0,0 0 0,0 0 0,0 1 0,1-1 0,-1 0 0,0 0 0,0 0 0,1 0 0,-1 1 0,0-1 0,1 0 0,-1 0 0,13-8-52,16-26-640,-23 27 468,4-6-140,5-6-665,1 1-1,34-30 1,-49 47 944,1 0 1,-1 0 0,0 0-1,1 0 1,-1 0 0,0 0-1,1 1 1,-1-1 0,1 0-1,-1 1 1,1 0 0,-1-1 0,1 1-1,-1 0 1,1 0 0,2 0-1,-3 0 71,0 0 0,0 1 0,-1-1 0,1 1 0,0-1 0,-1 1-1,1-1 1,0 1 0,-1-1 0,1 1 0,-1 0 0,1-1 0,-1 1 0,1 0 0,-1-1-1,0 1 1,1 0 0,-1 0 0,0 0 0,0-1 0,1 1 0,-1 0 0,0 0 0,0 0-1,0-1 1,0 1 0,0 0 0,0 0 0,0 0 0,0 0 0,-1 1 0,1 3 88,0-2-2,-1-1 0,1 1 0,0-1 0,0 0 1,0 1-1,1-1 0,-1 1 0,2 3 0,-2-6-66,1 1 0,-1 0 0,1-1 0,-1 1 0,1-1 0,-1 1 0,1-1 0,-1 0 0,1 1 0,0-1 0,-1 1 0,1-1 0,0 0 0,-1 0 0,1 1 0,0-1 0,0 0 0,-1 0 0,1 0 0,0 0 0,0 0 0,-1 0 0,1 0 0,0 0 0,0 0 0,-1 0 0,1 0 0,0 0 0,-1-1 0,1 1 0,0 0 0,0-1 0,-1 1 0,2-1 0,6-3-15,0 1-1,0-2 1,0 1 0,-1-1 0,0 0 0,10-9 0,38-40-219,-53 52 211,-1 0 4,7-5 108,0-2 0,0 1 0,-1-1 0,-1 0 0,1-1 0,8-18 0,-15 28-93,0 0 0,0 0-1,1 0 1,-1 0 0,0 0 0,0 0-1,0-1 1,0 1 0,0 0 0,0 0-1,0 0 1,0 0 0,0 0 0,0 0-1,0 0 1,1 0 0,-1 0-1,0-1 1,0 1 0,0 0 0,0 0-1,0 0 1,0 0 0,0 0 0,0 0-1,0 0 1,0 0 0,0-1 0,0 1-1,0 0 1,0 0 0,0 0 0,0 0-1,0 0 1,0 0 0,0 0 0,0-1-1,0 1 1,-1 0 0,1 0 0,0 0-1,0 0 1,0 0 0,0 0 0,0 0-1,0 0 1,0 0 0,0 0 0,0-1-1,0 1 1,0 0 0,-1 0 0,1 0-1,0 0 1,0 0 0,0 0-1,0 0 1,0 0 0,0 0 0,0 0-1,-1 0 1,1 0 0,0 0 0,0 0-1,0 0 1,0 0 0,0 0 0,0 0-1,-10 8 472,-9 13 81,11-10-394,1 2 0,0-1 0,1 1 0,1 0 0,0 0 0,1 1 0,-5 25 1,7-32-130,2 1 1,-1 0-1,1-1 1,0 1 0,1-1-1,0 1 1,1 8-1,0-12-14,-1 0-1,0 0 0,1 0 0,0 0 0,0 0 0,0 0 0,0-1 0,0 1 0,1-1 0,-1 0 0,1 0 0,0 0 1,6 5-1,-7-7-13,1 1-1,0 0 1,0-1 0,0 1 0,-1-1 0,1 0 0,1 0 0,-1 0 0,0 0 0,0-1 0,0 1-1,0-1 1,0 0 0,1 0 0,-1 0 0,0 0 0,0-1 0,0 1 0,1-1 0,-1 0 0,0 0-1,0 0 1,0 0 0,0 0 0,-1-1 0,4-1 0,3-3 36,-1 1 0,0-1-1,0-1 1,0 0 0,-1 0 0,0 0 0,6-9-1,15-25 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15635,'5'0'1433,"-6"15"-945,-3 8-216,-4 13 888,1 6-416,3 8-440,-2 2-128,3-4-80,3-2-48,0-9-80,5-8-56,-1-17-184,0-12-288,-2-15-1968,-2-9 2208,-6-9-297,-7-4-191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6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1120 33 2657,'-2'-1'198,"1"-1"0,-1 0 1,0 1-1,1-1 1,-1 1-1,0 0 1,0-1-1,0 1 1,0 0-1,-1 0 1,1 0-1,0 1 0,0-1 1,-1 1-1,1-1 1,0 1-1,0-1 1,-1 1-1,1 0 1,0 0-1,-5 1 1,-7 0 766,0 1 0,-21 6 0,18-3-389,-41 6 336,-96 26 647,131-30-1405,0 2-1,1 0 1,0 1 0,-33 22 0,-93 79 153,27-18-130,90-71-135,-135 103 119,144-105-143,0 1 1,1 1-1,1 1 1,-32 46 0,47-60-18,1 0 0,0 1 0,0-1-1,1 1 1,1 0 0,-1-1 0,1 1 0,1 0 0,0 0 0,1 0 0,0 16 0,2 1 2,1 0 1,2 0 0,8 27-1,-11-44-3,2 0 0,-1 0-1,1 0 1,1 0 0,0-1 0,0 0-1,1 0 1,0 0 0,0-1 0,9 8-1,-3-4-7,0-1-1,2-1 0,-1-1 0,1 0 0,26 13 0,245 115-60,-192-98-7,111 32 0,-179-64 76,180 58-8,-170-51 22,0 1-1,-1 2 1,53 36-1,-60-34 3,0-2-1,1-1 0,1-1 0,0-1 1,1-1-1,1-2 0,0-1 0,0-2 0,1-1 1,-1-1-1,48 2 0,68-11-14,18 1 25,-117 8 171,1 2 0,92 28 0,-96-23-32,0-1 0,1-2 1,75 5-1,-71-15-155,-1-2 0,1-3 0,-1-2-1,68-17 1,191-73-222,-141 40 143,-52 27 62,190-26 0,-161 34 41,151-41 83,-60 10-109,-188 44-10,59-21-1,-84 23 8,-1-2 0,-1 0 0,0-2 0,0 0 1,18-14-1,-24 14-1,9-5-1,0-2 0,0-1 0,31-35 0,-49 48-13,1-1-1,-1 0 0,-1 0 0,1-1 1,-1 1-1,-1-1 0,1 0 1,-1 0-1,-1 0 0,0 0 1,0-1-1,0 1 0,-1 0 0,0-1 1,-1 1-1,0-1 0,-1-9 1,-5-19-24,-2-1-1,-1 2 1,-2-1 0,-28-62 0,32 85 23,-1 0-1,-1 0 1,0 1-1,-1 0 1,0 0-1,0 1 1,-21-17 0,-95-65-180,83 65 129,-37-33 1,-37-35-21,97 84 65,0 0-1,0 1 1,-1 2 0,-32-13-1,-193-39-48,163 45-108,-84-30 0,-84-31-28,203 66 200,-1 3-1,0 2 0,-65-1 1,-173 22 65,-34 0 42,247-17-94,-154-3-13,164 8 27,-99 15 1,-89 31 104,-150 22-70,80-39-876,253-22 663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9:2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10578,'2'2'196,"-1"-1"-1,1 0 0,0 0 1,0 0-1,0 0 0,0 0 1,0 0-1,0 0 0,0-1 1,1 1-1,-1-1 0,0 1 1,2-1-1,34 0-109,-24 0 254,23-1 86,0-2-1,63-13 1,69-28-70,-142 37-321,-5 1-28,0 2 0,-1 1 0,1 0 0,0 2 0,0 0 0,0 2 0,0 0 0,0 1 0,33 8 0,383 59 23,-303-53-26,40 4 7,-134-18-8,-1-2 0,55-5 0,95-34 26,-142 26-18,0 3 0,0 1 0,79-3-1,-83 14-4,0 2-1,83 19 0,-89-15-2,-18-4 129,1-2-1,32 1 1,-53-3-125,0 0 0,1 0 1,-1 0-1,1 0 0,-1 0 0,1 1 1,-1-1-1,0 0 0,1 0 0,-1 0 0,0 1 1,1-1-1,-1 0 0,0 1 0,1-1 1,-1 0-1,0 0 0,1 1 0,-1-1 1,0 1-1,0-1 0,0 0 0,1 1 1,-1-1-1,0 0 0,0 1 0,0-1 1,0 1-1,0-1 0,0 1 0,1-1 1,-1 0-1,0 1 0,0-1 0,0 1 1,-1-1-1,1 1 0,0-1 0,0 1 1,-4 18 197,3-18-171,-1 3-12,-4-8-18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16388,'16'-1'1192,"7"1"-872,6 0-104,5-3 336,6-1-184,3-3-104,0 1-184,-7-3-400,-6 2 384,-10 4-136,-7 3-64</inkml:trace>
  <inkml:trace contextRef="#ctx0" brushRef="#br0" timeOffset="1">5 268 14819,'8'16'1232,"14"-15"-815,4-5-145,6-9 512,6-3-272,3-2-160,-1-2-216,-5 3 1784,-5 4-1664,-10 3 56,-7 7 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13859,'22'3'1512,"5"2"-984,3-11-160,6-6 865,2-2-601,-2-3-80,-1 0-352,-4-1-368,-9 7 256,-5 2-72,-10 12-128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146 122 13979,'10'-12'788,"-1"1"-1,0-1 1,11-20 0,-12 18 305,1 0 0,12-13 1,-21 28-1075,0-1 0,0 0 0,0 0 0,0 0 0,0 0 0,0 0 0,0 0 0,0 0 0,0 0 0,0 0 0,0 0 0,0 0 0,-1 0 0,1 0 0,0 0 0,1 0 0,-1 0 0,0 1 0,0-1 0,0 0 0,0 0 1,0 0-1,0 0 0,0 0 0,0 0 0,0 0 0,0 0 0,0 0 0,0 0 0,0 0 0,0 0 0,0 0 0,0 0 0,0 0 0,0 0 0,0 0 0,0 0 0,0 0 0,0 1 0,0-1 0,0 0 0,0 0 0,0 0 0,1 0 0,-1 0 0,0 0 0,0 0 0,0 0 0,0 0 1,0 0-1,0 0 0,0 0 0,0 0 0,0 0 0,0 0 0,0 0 0,0 0 0,-2 8 265,-38 73 364,-92 141 0,130-219-684,-18 23-67,20-25 63,-1-1 1,0 1-1,0 0 1,0 0-1,1-1 1,-1 1-1,0 0 1,0-1-1,0 1 1,0-1-1,0 1 1,0-1-1,0 1 1,0-1-1,0 0 1,0 1-1,-1-1 1,1 0-1,0 0 1,0 0-1,0 0 1,-2 0-1,2-1-31,1 1 0,-1-1 0,0 1 1,0-1-1,1 1 0,-1-1 0,0 0 0,1 1 0,-1-1 0,1 0 0,-1 1 1,1-1-1,-1 0 0,1 0 0,-1 0 0,1 1 0,0-1 0,0 0 0,-1 0 1,1 0-1,0 0 0,0 0 0,0-1 0,-1-26-1023,1 22 696,0-17-148,1 1 0,0-1 0,2 1-1,1 0 1,0 0 0,2 0-1,9-24 1,-15 45 583,0 1-1,1 0 1,-1-1 0,0 1-1,0-1 1,0 1 0,1 0-1,-1-1 1,0 1 0,0-1 0,1 1-1,-1 0 1,0 0 0,1-1-1,-1 1 1,0 0 0,1-1-1,-1 1 1,1 0 0,-1 0-1,0 0 1,1-1 0,-1 1-1,1 0 1,-1 0 0,1 0-1,-1 0 1,0 0 0,1 0-1,0 0 1,12 9 800,10 28 200,-19-29-823,15 25 519,34 43 0,-47-68-761,1 0 1,0 0-1,0-1 0,1 0 1,0 0-1,1 0 0,-1-1 0,1-1 1,0 1-1,12 4 0,-17-9 4,0 0 0,0 0-1,0 0 1,0 0 0,0-1-1,0 1 1,0-1 0,0 0-1,0 0 1,0-1 0,7 0-1,16-11-148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14835,'-3'47'3002,"13"53"-2188,39 176-1,-47-267-807,-2-3-3,1-2 0,0 1 0,1 0 0,-1 0 0,1 0 0,0 0 0,0-1 0,5 7 1,-7-11-5,0 0 1,0 1-1,1-1 1,-1 0 0,0 0-1,1 1 1,-1-1 0,0 0-1,1 0 1,-1 0 0,0 1-1,1-1 1,-1 0-1,0 0 1,1 0 0,-1 0-1,0 0 1,1 0 0,-1 0-1,1 0 1,-1 0 0,0 0-1,1 0 1,-1 0-1,0 0 1,1 0 0,-1 0-1,1 0 1,-1 0 0,0-1-1,1 1 1,-1 0 0,0 0-1,1 0 1,-1-1-1,0 1 1,1 0 0,-1 0-1,0-1 1,0 1 0,1 0-1,-1-1 1,0 1 0,0-1-1,13-17-6,-10 12 9,7-8 8,23-26 0,-30 37-8,0-1-1,0 1 1,1 0-1,0 0 0,-1 0 1,1 0-1,0 1 1,0 0-1,1 0 1,-1 0-1,0 0 0,6-1 1,-8 3-3,-1-1 0,0 1 1,1 0-1,-1 0 0,1 0 1,-1 0-1,1 0 0,-1 1 0,1-1 1,-1 0-1,1 1 0,-1-1 0,0 1 1,1-1-1,-1 1 0,0 0 1,1 0-1,-1-1 0,0 1 0,0 0 1,2 2-1,-1-1 0,0 1 0,0 0 0,-1-1 0,1 1 0,-1 0 0,0 0 1,1 0-1,-1 0 0,1 5 0,0 6 91,-1-1 1,0 0 0,-1 22-1,-4-11 515,0-18 141,1-17-68,-1-28-317,2-1 0,3-45 1,-1 84-365,0 1 0,0-1-1,0 1 1,0-1 0,0 1 0,0-1 0,0 1-1,1-1 1,-1 1 0,0-1 0,0 1 0,1 0 0,-1-1-1,0 1 1,1-1 0,-1 1 0,0 0 0,1-1-1,-1 1 1,1 0 0,-1-1 0,0 1 0,1 0 0,-1-1-1,1 1 1,-1 0 0,1 0 0,-1 0 0,1 0 0,-1-1-1,1 1 1,-1 0 0,1 0 0,-1 0 0,1 0-1,-1 0 1,1 0 0,-1 0 0,1 0 0,-1 1 0,1-1-1,-1 0 1,1 0 0,-1 0 0,1 0 0,0 1-1,31 14-526,-12-5-156,-19-10 625,4 2-53,0 0 0,-1-1 0,1 1 0,0-1 0,0 0 1,0 0-1,1-1 0,-1 0 0,0 0 0,0 0 0,0 0 0,6-2 1,5-9-373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14723,'1'1'73,"-1"1"1,0-1-1,0 0 0,1 0 1,-1 0-1,1 0 0,-1 0 1,1 0-1,-1 0 0,1 0 0,0 0 1,0 0-1,-1 0 0,1 0 1,0-1-1,0 1 0,0 0 1,0 0-1,0-1 0,0 1 0,0-1 1,0 1-1,0-1 0,0 1 1,0-1-1,0 0 0,0 1 1,1-1-1,-1 0 0,0 0 0,0 0 1,0 0-1,0 0 0,3 0 1,4 0 50,0-1 1,0 1 0,13-4 0,-11 1-43,1 0 1,-1-1-1,0-1 0,0 0 1,-1 0-1,0-1 0,0 0 1,0 0-1,0-1 1,-1 0-1,0-1 0,-1 0 1,0 0-1,0-1 0,0 0 1,6-12-1,-7 4 73,-6 16-148,0 1 0,0-1 0,0 1 0,0 0 0,0-1 0,0 1 0,0-1 0,0 1 0,-1 0 0,1-1 0,0 1 0,0 0 0,0-1 0,0 1-1,0 0 1,-1-1 0,1 1 0,0 0 0,0-1 0,-1 1 0,1 0 0,0-1 0,0 1 0,-1 0 0,0-1 3,-1 1 0,1 0 0,0 0 0,0 0 0,-1 0 0,1 0 0,0 0 0,0 1 0,0-1 0,-1 0 0,1 1 0,0-1 0,0 1 0,0-1 0,0 1 0,0-1 0,0 1 0,0 0 0,0-1 0,0 1 0,0 0 0,-1 1 0,-8 7 57,1 1 0,0 0 0,1 0 0,0 0-1,1 1 1,0 1 0,0-1 0,2 1 0,-1 0 0,1 0 0,-5 23 0,9-33-54,0 1 0,1-1 0,-1 0 0,1 1 0,0-1 1,-1 0-1,1 1 0,0-1 0,1 1 0,-1-1 0,0 0 0,1 1 0,-1-1 1,1 0-1,0 1 0,-1-1 0,1 0 0,0 0 0,2 3 0,-1-3-2,0-1-1,0 1 1,0-1-1,0 0 1,0 0-1,0 0 1,0 0-1,0 0 1,0 0-1,0 0 1,1-1-1,-1 1 1,0-1-1,0 1 1,1-1-1,-1 0 1,0 0-1,1 0 1,-1 0-1,3-1 1,15-3 4,1 0 1,-1-1-1,-1-1 1,1-1 0,-1-1-1,21-12 1,-15 8-5,0 1 1,47-13 0,-71 23-8,1 1 0,1-1 0,-1 1-1,0 0 1,0 0 0,0 0 0,0 0 0,0 0 0,0 0 0,0 0 0,0 1 0,0-1 0,4 2 0,-5-1 38,0-1-1,-1 1 1,1 0-1,0 0 1,0-1-1,0 1 1,0 0-1,-1 0 0,1 0 1,-1 0-1,1 0 1,0 0-1,-1 0 1,0 0-1,1 0 1,-1 0-1,0 1 1,1-1-1,-1 0 1,0 0-1,0 0 0,0 0 1,0 0-1,0 2 1,-9-27 1407,5-5-1230,-1-1-1000,-3-55-1,8 86 583,0 0 0,1 0 0,-1 0 0,0 0 1,1 0-1,-1 0 0,0 0 0,1 0 0,-1 0 0,1 0 0,0 0 0,-1 0 0,1 0 0,0 0 0,-1-1 1,1 1-1,0 0 0,0-1 0,0 1 0,0 0 0,-1-1 0,1 1 0,0-1 0,0 1 0,2 0 0,8 0-944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13899,'-3'22'643,"2"-1"0,0 0 0,1 1 0,1-1 0,1 0 0,8 34 0,-10-54-618,0 1 1,0-1-1,1 0 1,-1 1-1,1-1 1,-1 0-1,1 0 1,0 1-1,-1-1 1,1 0-1,0 0 1,0 0-1,0 0 1,0 0-1,0 0 1,0 0-1,0 0 1,0-1-1,0 1 1,0 0-1,0 0 1,1-1-1,0 1 1,0-1-12,0 0-1,-1 0 1,1 0 0,0 0 0,-1 0 0,1-1-1,-1 1 1,1-1 0,0 1 0,-1-1 0,1 1 0,-1-1-1,1 0 1,-1 0 0,0 0 0,2-1 0,7-7-31,0 0 1,-1-1-1,14-19 1,-16 21-2,21-33-90,-20 29 61,0 0 0,0 1 1,19-19-1,-27 30 50,0 0 0,0-1 0,0 1 0,1 0 0,-1 0 0,0 0-1,0 0 1,0-1 0,1 1 0,-1 0 0,0 0 0,0 0 0,0 0 0,1 0 0,-1-1 0,0 1 0,0 0-1,1 0 1,-1 0 0,0 0 0,0 0 0,1 0 0,-1 0 0,0 0 0,0 0 0,1 0 0,-1 0 0,0 0 0,0 0-1,1 0 1,-1 0 0,0 0 0,0 1 0,1-1 0,-1 0 0,0 0 0,0 0 0,1 0 0,-1 0 0,0 1 0,0-1-1,0 0 1,0 0 0,1 0 0,-1 1 0,0-1 0,4 17 202,-6 21 191,-14 82 733,18-106-1271,-2-14 129,0 0 1,0 0 0,1 1 0,-1-1 0,0 0-1,0 0 1,1 0 0,-1-1 0,0 1-1,1 0 1,-1 0 0,0 0 0,0 0 0,1 0-1,-1 0 1,0 0 0,0 0 0,1 0-1,-1-1 1,0 1 0,0 0 0,0 0 0,1 0-1,-1 0 1,0-1 0,0 1 0,0 0-1,1 0 1,-1-1 0,16-25-290,-2-8 70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59 231 15827,'-12'27'1049,"-3"3"-44,-13 41 1,27-68-934,1 0 0,-1-1 0,1 1 0,-1-1 0,1 1 0,0 0 0,0-1 0,0 4 0,0-6-71,0 0-1,0 1 0,0-1 1,0 0-1,0 0 1,0 0-1,0 1 1,0-1-1,1 0 1,-1 0-1,0 0 1,0 0-1,0 1 1,0-1-1,0 0 1,0 0-1,0 0 0,1 0 1,-1 0-1,0 1 1,0-1-1,0 0 1,0 0-1,1 0 1,-1 0-1,0 0 1,0 0-1,0 0 1,1 0-1,-1 0 0,0 0 1,0 0-1,0 0 1,1 0-1,-1 0 1,0 0-1,12-8-352,11-19-762,-2 0 0,30-53 0,-42 66 761,1 2 86,-9 12 272,-1 0 1,0 0-1,0 0 0,0 0 0,1 0 1,-1 0-1,0 0 0,0 0 0,0 1 1,0-1-1,1 0 0,-1 0 0,0 0 0,0 0 1,0 0-1,0 0 0,0 0 0,1 1 1,-1-1-1,0 0 0,0 0 0,0 0 0,0 0 1,0 1-1,0-1 0,0 0 0,0 0 1,0 0-1,1 1 0,-1-1 0,0 0 1,0 0-1,0 0 0,0 1 0,0-1 0,0 0 1,0 0-1,-2 32 750,2-27-693,-3 13 319,-1 20 321,4-37-650,0 1 1,0 0-1,0 0 1,0 0-1,0-1 1,0 1 0,1 0-1,-1 0 1,0-1-1,1 1 1,0 0-1,-1-1 1,1 1-1,0-1 1,1 3-1,-1-4-36,0 0 0,-1 1-1,1-1 1,0 0 0,0 1-1,0-1 1,-1 0 0,1 0 0,0 0-1,0 0 1,0 0 0,-1 0-1,1 0 1,0 0 0,0 0-1,0 0 1,0-1 0,-1 1 0,1 0-1,0-1 1,0 1 0,-1 0-1,1-1 1,0 1 0,-1-1-1,1 1 1,0-1 0,-1 1 0,1-1-1,0 1 1,-1-1 0,1 0-1,-1 1 1,1-2 0,21-25 117,-21 25-114,25-36 21,-2-2 1,-1 0 0,-2-1-1,-3-1 1,17-53 0,-32 80-50,-9 18 29,-11 25 69,3 5 220,-17 69 0,26-82-160,1 1 0,2-1 1,0 1-1,1 39 0,1-55-121,1-1-1,-1 0 0,1 0 1,0 1-1,0-1 1,1 0-1,-1 0 1,1 0-1,3 6 1,-4-9-32,0 0 1,0 0 0,0 0 0,0 0 0,0 0 0,0 0 0,0-1 0,0 1 0,0 0 0,0-1 0,0 1 0,0 0 0,0-1 0,1 0 0,-1 1 0,0-1 0,0 0 0,0 1 0,1-1 0,-1 0 0,0 0 0,1 0 0,-1 0 0,0 0 0,0-1 0,1 1 0,-1 0 0,0-1 0,0 1 0,0 0 0,1-1 0,-1 0 0,0 1 0,0-1-1,2-1 1,5-4-100,0 1-1,-1-2 0,1 1 0,-1-1 0,-1 0 0,1-1 0,-1 1 1,8-15-1,-3 4-201,-1-1 1,15-37-1,-21 43 120,-8 20 264,-8 20 228,4-1 84,-6 29 0,12-47-306,1 0 1,0 1-1,0-1 0,1 0 1,0 1-1,1-1 0,-1 0 1,3 9-1,-3-16-74,0 0 0,1 0 1,-1-1-1,0 1 0,1 0 0,-1 0 0,0 0 0,1-1 0,-1 1 1,1 0-1,-1 0 0,1-1 0,-1 1 0,1 0 0,-1-1 1,1 1-1,0-1 0,0 1 0,-1-1 0,1 1 0,0-1 0,0 1 1,-1-1-1,1 0 0,1 1 0,0-1-4,0 0 1,-1 0-1,1 0 0,0 0 1,-1-1-1,1 1 0,-1 0 1,1-1-1,-1 1 0,1-1 1,-1 0-1,3-1 1,4-3-48,0-1 1,-1 1-1,12-12 1,13-18-322,-1-1 0,-2-1 0,-2-2-1,-1 0 1,24-51 0,-47 83 300,1 0-6,-1 0 0,1 0 1,-2 0-1,3-9 0,-5 10 142,-6 11 57,-6 17 125,2 2 54,1 1-1,2 0 1,-10 51-1,15-61-202,1 0-1,0 0 0,1 0 1,1 0-1,0 0 1,1 0-1,0 0 0,7 21 1,-7-31-83,0 1 1,1 0-1,0-1 1,-1 0-1,8 10 0,-9-14-35,1 1 0,-1 0-1,1-1 1,-1 1 0,1-1-1,0 1 1,0-1 0,-1 0-1,1 1 1,0-1 0,0 0-1,0-1 1,0 1 0,0 0-1,1 0 1,-1-1-1,0 1 1,4-1 0,-5 0 0,0 0 0,-1 0 1,1 0-1,0 0 1,0 0-1,-1 0 0,1 0 1,0 0-1,0 0 0,-1-1 1,1 1-1,0 0 0,-1-1 1,1 1-1,0 0 0,-1-1 1,1 1-1,0-1 0,-1 1 1,1-1-1,-1 1 0,1-1 1,-1 0-1,1 1 0,-1-2 1,1 1-5,-1-1 0,1 1 0,-1-1-1,1 1 1,-1-1 0,0 0 0,0 1 0,0-1 0,0 1 0,0-1 0,-1-2 0,0-2-6,-1 0-1,0 0 1,0 0-1,0 1 1,-6-10-1,-2 1 136,0 0 0,-1 1 0,0 0 0,-1 0 0,0 1 0,-1 1 0,-20-13 0,25 20 125,9 6-34,14 8-137,-6-7-202,1 0 0,-1-1-1,1 0 1,-1 0 0,1-1 0,0 0-1,0-1 1,0 0 0,-1-1 0,18-3-1,18-8-174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74 216 15803,'-12'15'734,"0"0"132,-19 31 1,28-41-729,0 0 1,1 0-1,0 0 1,0 0-1,0 1 1,1-1-1,0 1 1,0-1 0,0 1-1,1-1 1,-1 8-1,1-12-122,0 1-1,0-1 1,1 0-1,-1 0 0,0 1 1,0-1-1,1 0 1,-1 0-1,1 1 0,-1-1 1,1 0-1,-1 0 1,1 0-1,0 0 1,-1 0-1,1 0 0,0 0 1,1 2-1,-1-3-29,0 1-1,0-1 1,0 0-1,-1 1 1,1-1-1,0 0 1,0 0-1,0 0 1,0 1-1,0-1 0,0 0 1,0 0-1,0-1 1,0 1-1,0 0 1,0 0-1,-1 0 1,1 0-1,2-1 1,1-1-105,0 0-1,0 0 1,-1-1 0,1 1 0,0-1 0,-1 0-1,1 0 1,-1 0 0,4-5 0,12-20-936,0-1 1,-2 0-1,24-57 0,-25 51 370,-11 27 753,-2 8 112,-1 18 400,-7 34 636,5-50-1156,-3 21 487,1-5-45,0 0 0,1 0 1,0 0-1,2 0 0,2 24 0,-2-41-463,-1 1 1,0-1-1,0 0 1,1 1-1,-1-1 0,1 0 1,-1 1-1,1-1 1,0 0-1,0 0 0,-1 1 1,1-1-1,0 0 1,0 0-1,0 0 1,2 1-1,-3-2-18,1 1-1,0-1 1,0 0-1,-1 1 1,1-1 0,0 0-1,0 0 1,0 0 0,0 0-1,-1 0 1,1 0 0,0 0-1,0 0 1,0 0-1,0 0 1,-1 0 0,1-1-1,0 1 1,0 0 0,1-1-1,2-2-6,1 0 0,-1 0 0,0 0-1,0 0 1,0-1 0,0 0 0,4-5-1,25-36-695,-1-1 0,-3-2 0,-2-1 0,26-64 0,-48 103 511,-2 3 36,0 0 1,0 1 0,-1-1 0,2-10 0,-5 14 218,-4 11 143,-7 15 306,0 10 357,1 0 0,-10 60 0,18-74-640,1 0 1,0 1-1,2-1 1,0 0-1,1 1 1,6 30-1,-5-46-228,-1 1 0,1 0-1,0 0 1,0-1 0,0 1-1,1-1 1,5 8 0,-8-11-31,1 0 0,0-1 0,-1 1 1,1 0-1,0 0 0,0 0 1,-1-1-1,1 1 0,0 0 0,0-1 1,0 1-1,0-1 0,0 1 1,0-1-1,0 1 0,0-1 0,0 0 1,0 1-1,0-1 0,0 0 1,0 0-1,1 0 0,-1 0 0,0 0 1,0 0-1,0 0 0,0 0 1,0 0-1,0-1 0,0 1 0,0 0 1,0-1-1,0 1 0,0-1 1,0 1-1,0-1 0,0 0 0,0 1 1,0-1-1,0 0 0,-1 1 1,2-2-1,-1 0-12,1 1 1,-1 0-1,0 0 1,0-1-1,0 1 1,0-1-1,-1 1 1,1-1-1,0 1 1,0-1-1,-1 1 0,1-1 1,-1 0-1,0 1 1,1-1-1,-1 0 1,0 1-1,0-1 1,0 0-1,0-2 1,-1 1-4,0-1 0,0 1 1,0 0-1,-1 0 1,1 0-1,-1 0 0,1 0 1,-1 0-1,-4-4 1,-3-3 5,-1 1 0,1 0 0,-2 0 1,-11-7-1,-57-29 262,79 45-239,0 0 0,-1 0 0,1 0 0,0 0 0,-1-1 1,1 1-1,0 0 0,-1 0 0,1 0 0,0 0 0,0-1 0,0 1 1,-1 0-1,1 0 0,0-1 0,0 1 0,0 0 0,-1-1 0,1 1 0,0 0 1,0 0-1,0-1 0,0 1 0,0 0 0,0-1 0,0 1 0,-1 0 0,1-1 1,0 1-1,0 0 0,0-1 0,0 1 0,1 0 0,-1-1 0,11-7 113,26-3-68,-28 9-89,-8 1 24,11-1-149,-1-2 1,1 1-1,0-1 1,-1-1-1,0 0 1,0-1-1,-1 0 0,12-9 1,-7-3-152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16315,'-7'-7'1345,"11"7"-1025,5 0-160,8 0 728,3-2-840,0 4 8,0 2-136,-5 0-24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1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142 152 15187,'0'-1'66,"-1"0"0,1 0 0,0 1 0,0-1 0,-1 0 0,1 1 1,0-1-1,-1 0 0,1 1 0,-1-1 0,1 1 0,-1-1 0,1 0 0,-1 1 0,1-1 0,-1 1 0,0 0 0,1-1 0,-1 1 0,0-1 0,1 1 0,-1 0 0,0 0 0,0-1 0,1 1 0,-1 0 0,0 0 0,0 0 0,0 0 0,-1 0 43,-1 0-1,1 1 0,0-1 1,0 1-1,0-1 0,0 1 1,0 0-1,0 0 1,0 0-1,-2 2 0,-5 3 213,1 0-1,0 0 0,-12 13 1,14-11-202,-1 0 0,1 0 0,0 0 0,0 1 0,-5 12 0,9-16-87,0 0 0,0 0 1,0 0-1,1 1 0,0-1 0,0 0 0,0 1 0,0-1 0,1 1 0,0-1 1,1 9-1,-1-13-28,0 0 1,0 1 0,0-1-1,1 0 1,-1 0-1,0 1 1,1-1 0,-1 0-1,1 0 1,-1 0-1,1 0 1,-1 1 0,1-1-1,0 0 1,0 0-1,-1 0 1,1 0 0,0-1-1,0 1 1,0 0 0,0 0-1,0 0 1,0-1-1,0 1 1,0-1 0,1 1-1,-1-1 1,0 1-1,0-1 1,0 1 0,1-1-1,-1 0 1,0 0-1,0 0 1,1 0 0,-1 0-1,0 0 1,1 0-1,-1 0 1,0 0 0,3-1-1,1-1 3,0 0-1,0 0 0,-1 0 1,1 0-1,0-1 0,-1 0 1,0 0-1,8-6 0,0-4-1,-1 0-1,0-1 0,0-1 0,-2 0 0,0 0 0,0-1 0,-2 0 1,0 0-1,9-33 0,-14 43-17,-6 19 18,-6 25 40,7-15 33,1 0-1,0 0 0,3 36 1,-1-57-70,0-1 0,0 1 0,0-1 1,1 1-1,-1-1 0,1 1 0,-1-1 1,1 1-1,-1-1 0,1 1 0,0-1 1,0 0-1,0 1 0,0-1 1,0 0-1,1 2 0,-1-3-1,0 1 0,-1-1 0,1 1 0,0-1 0,0 0 0,0 1 0,0-1 0,0 0 1,0 0-1,0 0 0,0 0 0,0 0 0,0 0 0,-1 0 0,1 0 0,0 0 0,0 0 0,0 0 0,0 0 0,1-1 0,2-1 5,0 1 0,0-1 0,-1-1 1,1 1-1,0 0 0,-1-1 0,0 0 0,1 0 0,-1 0 0,2-4 0,9-9 6,-1-1 0,-1 0 1,-1-1-1,-1 0 0,0-1 0,-1-1 0,11-34 0,-20 45-14,-6 20 7,-8 21 26,9-18 12,3-8-20,0-1 1,0 1-1,0 0 1,1-1 0,0 1-1,0 0 1,0 0-1,1 0 1,0 0-1,1 6 1,-1-11-24,0 0 0,1-1-1,-1 0 1,0 1 0,1-1 0,-1 1 0,1-1 0,-1 1 0,0-1-1,1 0 1,-1 1 0,1-1 0,-1 0 0,1 1 0,-1-1 0,1 0 0,0 0-1,-1 0 1,1 0 0,-1 1 0,1-1 0,-1 0 0,1 0 0,0 0-1,-1 0 1,1 0 0,-1 0 0,1 0 0,-1 0 0,1-1 0,0 1-1,-1 0 1,1 0 0,-1 0 0,1-1 0,0 1 0,19-10 109,-5-1-169,0-1 0,-1-1 0,0-1 0,-1 1 0,21-30 0,-10 13-278,-28 37 284,0 0 0,1 0 0,0 1 0,0-1 1,-2 14-1,1-7 85,0-4 18,-6 28 124,9-36-158,0 0 1,1 1 0,0-1 0,0 0 0,0 0 0,0 0 0,0 0 0,0 0-1,0 0 1,0 0 0,1 0 0,-1 0 0,1 0 0,1 3 0,-2-4-15,1-1 1,0 1-1,-1-1 1,1 1-1,0-1 1,-1 1-1,1-1 1,0 0-1,-1 1 1,1-1-1,0 0 1,0 0 0,-1 1-1,1-1 1,0 0-1,0 0 1,-1 0-1,1 0 1,0 0-1,0 0 1,0 0-1,-1 0 1,1-1-1,0 1 1,0 0-1,-1 0 1,1 0-1,0-1 1,-1 1-1,2-1 1,22-13 76,-10 2-76,0-1 0,-1 0 0,0-1 1,14-21-1,37-66-175,-29 43-71,-41 92 5,-1-2 299,2 0 1,1 1-1,1-1 0,2 1 1,1 0-1,2-1 0,1 1 1,1-1-1,2 0 1,1 0-1,2 0 0,1-1 1,15 31-1,-4-15-25,27 72 34,-44-103 180,-9-18 84,-12-25 7,4-3-462,1 0-1,1-1 0,2 0 0,1-1 0,2 0 0,0 0 0,3 0 0,-1-50 0,4 76 12,0 1 0,1-1 0,-1 1 0,1 0 0,0 0 0,0-1 0,1 1 1,0 0-1,0 0 0,0 0 0,0 1 0,1-1 0,-1 0 0,1 1 0,1-1 0,-1 1 0,0 0 0,1 0 0,0 1 0,0-1 0,0 1 0,1 0 0,5-4 0,15-5-490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12123,'-1'0'64,"1"0"1,0 0-1,-1-1 1,1 1-1,0 0 1,-1 0 0,1 0-1,0-1 1,0 1-1,-1 0 1,1 0-1,0-1 1,0 1 0,0 0-1,-1 0 1,1-1-1,0 1 1,0 0-1,0-1 1,0 1 0,0 0-1,0-1 1,-1 1-1,1 0 1,0-1-1,0 1 1,0-1 0,0 1-1,0 0 1,0-1-1,0 1 1,1 0-1,-1-1 1,0 1 0,0 0-1,0-1 1,0 0 14,0 0 0,0 0 0,0 0 0,1-1 1,-1 1-1,0 0 0,0 0 0,1 0 0,-1 0 0,0 0 1,1 0-1,-1 0 0,1 1 0,-1-1 0,1 0 0,0 0 1,0-1-1,8-3-18,-1 0 0,1 1 0,0 0 1,0 1-1,0 0 0,0 0 0,1 1 1,9-1-1,82-3 484,-54 4-412,146-13-60,-83 4-31,159 5 1,131 16-77,-259-8 28,-47 2 4,100 18 0,91 29-52,-247-43 40,138 24-114,2-7 0,261 3 0,397-22 98,-510 5-11,-93-2 77,175 24-24,-135-12-83,-46-6 83,-74-8-25,-33-3 26,107 0 11,-151-5-24,-31-2-1,0-2 0,0-1 0,69-21 0,38-6-16,-75 21 25,135-25-37,-163 28 14,-1 3 1,1 1 0,70 4-1,-118 1 29,-4-1-98,1 0 0,-1 0 1,1 0-1,0 0 1,-1 0-1,1 0 1,0 0-1,-2-2 0,-6-10-58,-2-2-68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101 125 13355,'9'-24'710,"-3"9"-259,0 0-1,12-19 1,-18 34-431,0 0 0,0 0 1,0 0-1,0 0 0,0 0 1,0 0-1,0 0 0,0 0 1,0 0-1,0 1 0,0-1 1,0 0-1,0 0 0,0 0 1,0 0-1,0 0 0,0 0 1,0 0-1,1 0 0,-1 0 1,0 0-1,0 0 0,0 0 0,0 0 1,0 0-1,0 0 0,0 0 1,0 0-1,0 0 0,0 0 1,0 0-1,1 0 0,-1 1 1,0-1-1,0 0 0,0 0 1,0 0-1,0-1 0,0 1 1,0 0-1,0 0 0,0 0 1,0 0-1,1 0 0,-1 0 1,0 0-1,0 0 0,0 0 1,0 0-1,0 0 0,0 0 1,0 0-1,0 0 0,0 0 1,0 0-1,0 10 386,-14 62 709,-30 98-1,23-98-690,9-27-191,-33 100 712,40-135-792,4-19-170,4-17-163,24-99-1898,53-153 0,-72 251 1811,-6 16 154,2 0 0,-1 0 0,1 0 1,1 0-1,0 1 0,12-19 0,-17 29 119,0 0 0,0 0 0,0 0 0,0-1 0,1 1-1,-1 0 1,0 0 0,0 0 0,0 0 0,0-1 0,0 1 0,1 0-1,-1 0 1,0 0 0,0 0 0,0 0 0,1 0 0,-1 0 0,0-1-1,0 1 1,0 0 0,1 0 0,-1 0 0,0 0 0,0 0 0,1 0-1,-1 0 1,0 0 0,0 0 0,0 0 0,1 0 0,-1 0-1,0 0 1,0 0 0,0 1 0,1-1 0,-1 0 0,0 0 0,0 0-1,0 0 1,1 0 0,-1 0 0,0 0 0,0 1 0,0-1 0,0 0-1,1 0 1,-1 0 0,0 0 0,0 1 0,0-1 0,0 0 0,0 0-1,0 0 1,0 1 0,0-1 0,1 0 0,2 16 350,2 188 2426,-1-3-756,10-71-1124,-11-115-901,-2-15-4,-1 0 0,0 0 0,0 0-1,0 0 1,0 0 0,0 0 0,0 0 0,0 0-1,0 0 1,0 0 0,0 0 0,0 0 0,0 0-1,0 0 1,0 0 0,0 0 0,0 0 0,0-1-1,0 1 1,0 0 0,0 0 0,0 0 0,1 0-1,-1 1 1,0-1 0,0 0 0,0 0 0,0 0-1,0 0 1,0 0 0,0 0 0,0 0-1,0 0 1,0 0 0,0 0 0,0 0 0,0 0-1,0 0 1,0 0 0,0 0 0,0 0 0,0 0-1,0 0 1,0 0 0,0 0 0,0 0 0,0 0-1,0 0 1,1 0 0,-1 0 0,0 0 0,-2-24-363,-35-158-1172,36 180 1529,1 1-1,0-1 1,-1 1-1,1-1 0,0 0 1,0 1-1,0-1 1,0 0-1,0 1 1,0-1-1,1 1 1,-1-1-1,0 0 0,1 1 1,-1-1-1,1 1 1,0-1-1,-1 1 1,1-1-1,0 1 0,0 0 1,0-1-1,0 1 1,0 0-1,3-2 1,-2 2 6,0 0 1,1 0-1,-1 1 1,1-1-1,-1 1 1,1 0-1,-1-1 1,1 1-1,-1 0 1,1 1-1,-1-1 1,0 0-1,1 1 1,-1-1-1,1 1 1,2 1 0,17 6 19,-18-6-10,0-1-1,0 1 1,0-1-1,0 1 1,0-1 0,0 0-1,0 0 1,0-1-1,1 0 1,-1 1-1,0-1 1,0 0 0,1-1-1,-1 1 1,0-1-1,0 0 1,0 0 0,7-3-1,-4 0-3,0 1 1,0 0-1,0 0 0,1 0 0,-1 1 0,1 0 0,7-1 1,-12 3-7,0 0 0,0 0 1,0 0-1,0 0 1,0 1-1,0-1 0,0 1 1,0 0-1,0 0 1,0 0-1,0 0 0,0 0 1,-1 1-1,1-1 0,0 1 1,-1 0-1,0 0 1,1 0-1,-1 0 0,0 0 1,2 3-1,7 10-37,-10-13 43,1 1 0,0-1-1,-1 1 1,1-1-1,0 0 1,0 0 0,1 0-1,3 3 1,-6-5-10,1 0 1,-1 0-1,0 1 0,1-1 1,-1 0-1,1 0 0,-1 0 1,0 0-1,1 0 0,-1 0 1,1 0-1,-1 0 0,1 0 1,-1 0-1,1 0 0,-1 0 1,0-1-1,1 1 1,-1 0-1,1 0 0,-1 0 1,0-1-1,1 1 0,0 0 1,10-17-428,18-74-545,-18 57 694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1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13723,'0'12'420,"0"22"1077,5 48 0,-3-71-1380,0 1-1,1-1 1,0 0-1,1 0 1,0 0-1,1 0 1,12 19-1,17 18-178,19 31-125,-49-72 224,0 1 0,0 0 0,0 1 0,-2-1 0,1 0-1,-1 1 1,0-1 0,1 12 0,-3-16 55,0 0 0,-1 0 1,1-1-1,-1 1 0,0 0 0,0 0 0,0-1 1,0 1-1,-1 0 0,1-1 0,-1 1 0,0-1 1,0 0-1,0 0 0,-5 5 0,6-7-49,0 1 0,0-1-1,0 0 1,0-1 0,-1 1 0,1 0-1,0 0 1,0 0 0,-1-1-1,1 1 1,-1-1 0,1 1-1,-1-1 1,1 1 0,-1-1 0,1 0-1,-1 0 1,1 0 0,-1 0-1,1 0 1,-1 0 0,1 0-1,-1 0 1,1-1 0,-1 1-1,1-1 1,0 1 0,-1-1 0,1 1-1,-1-1 1,1 0 0,0 0-1,0 0 1,-1 1 0,1-1-1,0 0 1,0-1 0,0 1 0,0 0-1,0 0 1,0 0 0,-1-3-1,-2-3-19,-1 0 0,1 0 0,0 0 0,1-1 0,0 1 0,0-1 1,1 0-1,0 0 0,0 0 0,1-1 0,0 1 0,0-9 0,1-13-247,6-56 0,-1 47-4,2 1 1,19-57-1,34-69-89,-57 158 331,-1 1 42,0 0 0,0 0 0,0 0 0,-1 0 0,1 0 0,-1-1 0,-1 1 0,1 0 0,-1-8-1,0 13-46,0-1 0,0 1 0,0 0 0,0 0-1,0-1 1,0 1 0,0 0 0,0 0 0,0-1-1,0 1 1,0 0 0,0 0 0,0-1 0,0 1-1,-1 0 1,1 0 0,0-1 0,0 1 0,0 0-1,0 0 1,-1 0 0,1 0 0,0-1 0,0 1-1,0 0 1,-1 0 0,1 0 0,0 0 0,0 0-1,0 0 1,-1-1 0,1 1 0,0 0-1,0 0 1,-1 0 0,1 0 0,0 0 0,0 0-1,-1 0 1,1 0 0,0 0 0,0 0 0,-1 0-1,1 0 1,0 0 0,0 1 0,-1-1 0,1 0-1,0 0 1,0 0 0,-1 0 0,1 0 0,0 0-1,0 1 1,0-1 0,0 0 0,-1 0 0,1 0-1,-11 11 243,7-3-215,0-1 1,1 1 0,0 1-1,0-1 1,0 0-1,1 1 1,1-1-1,-1 1 1,1 0-1,1-1 1,-1 1-1,2 0 1,-1 0-1,1-1 1,1 1-1,-1-1 1,6 16-1,-6-22-49,-1 0 0,1-1 0,-1 1-1,1-1 1,0 1 0,0-1-1,0 1 1,0-1 0,0 1-1,0-1 1,0 0 0,0 0-1,0 1 1,1-1 0,-1 0 0,0 0-1,1 0 1,-1-1 0,1 1-1,-1 0 1,1 0 0,0-1-1,-1 1 1,1-1 0,0 0-1,-1 1 1,1-1 0,0 0 0,-1 0-1,1 0 1,0 0 0,-1 0-1,1 0 1,0-1 0,-1 1-1,1 0 1,0-1 0,-1 1-1,1-1 1,-1 0 0,4-1 0,2-3-209,1 1 0,-1-2 0,0 1 1,0-1-1,0 0 0,11-13 0,-5 2-273,0-1 0,-1 0 0,-1-1 0,-1 0 0,15-39 0,-16 30-70,0-1 1,-2 0-1,6-51 0,-13 78 571,2-37 168,-2 37-120,0 1 0,0-1 0,0 0 0,0 1 0,0-1 0,0 0 0,-1 1 0,1-1 0,-1 1 0,1-1 0,-1 1 0,0-1 0,0 1 0,1-1 0,-1 1 0,0 0 0,0-1 0,0 1 0,-2-1 0,3 2-28,-1-1 0,1 1 0,0 0 0,0 0 0,-1 0-1,1 0 1,0 0 0,-1 0 0,1 0 0,-1 0 0,1 0-1,0 0 1,-1 0 0,1 0 0,0 0 0,-1 0 0,1 0-1,0 0 1,-1 0 0,1 1 0,0-1 0,0 0 0,-1 0-1,1 0 1,0 0 0,-1 1 0,1-1 0,0 0 0,0 0-1,-1 1 1,1-1 0,0 0 0,0 0 0,0 1 0,-1-1-1,1 1 1,-6 13 419,5-11-297,-10 28 429,2 0 0,2 0-1,0 1 1,2 0 0,2 1 0,0 39 0,3-66-530,0 0 0,1 0 0,-1 0 0,1 0 0,0 0-1,1 0 1,0 0 0,0 0 0,5 10 0,-6-14-71,1 0 1,-1 0-1,1 0 1,0 0-1,0 0 1,0 0-1,0-1 1,0 1-1,1-1 0,-1 1 1,0-1-1,1 0 1,-1 0-1,1 0 1,-1 0-1,1 0 0,-1-1 1,1 1-1,0-1 1,-1 0-1,1 1 1,0-1-1,-1-1 1,6 1-1,2-2-203,0 0 0,-1 0 0,1-1 0,13-6 0,-14 6 11,0-1-1,-1 2 1,1-1-1,0 1 1,11-1-1,-19 3 211,0 0-1,0 0 0,0 0 1,0 0-1,0 0 1,0 1-1,0-1 0,0 0 1,0 0-1,0 1 1,0-1-1,0 1 0,0-1 1,0 1-1,0-1 1,0 1-1,0 0 1,0-1-1,-1 1 0,1 0 1,0 0-1,0 0 1,0 1 44,1 1 0,-1-1 1,0 0-1,0 0 1,-1 0-1,1 1 0,0-1 1,-1 1-1,1 3 1,-1 5 270,0 0 0,0 0 0,-3 15 1,2-23-236,0 3 103,0 1 0,0-1 0,-1 1 0,0-1-1,0 0 1,0 1 0,-5 7 0,6-13-191,0 0-1,0 0 1,0 1 0,0-1 0,0 0-1,0 0 1,0 0 0,0 0 0,0 0 0,-1 0-1,1-1 1,0 1 0,-1 0 0,1 0-1,0-1 1,-1 1 0,1-1 0,-1 0-1,1 1 1,-1-1 0,1 0 0,-1 0-1,1 0 1,-1 0 0,1 0 0,-1 0 0,1 0-1,-1 0 1,1-1 0,-1 1 0,1-1-1,-1 1 1,1-1 0,-1 1 0,1-1-1,0 0 1,-3-2 0,0 1-25,1-1 0,0 1-1,-1-1 1,1 0 0,0 0 0,0-1 0,0 1 0,1-1 0,-1 1-1,-3-8 1,-9-18-292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18 460 12131,'0'0'49,"0"0"0,0 0 0,0 0 0,1 0 0,-1 0 0,0-1 0,0 1 0,0 0 1,0 0-1,1 0 0,-1 0 0,0-1 0,0 1 0,0 0 0,0 0 0,0 0 0,0-1 0,0 1 1,1 0-1,-1 0 0,0 0 0,0-1 0,0 1 0,0 0 0,0 0 0,0-1 0,0 1 1,0 0-1,0 0 0,0-1 0,0 1 0,0 0 0,0 0 0,0 0 0,-1-1 0,1 1 0,0 0 1,0 0-1,0 0 0,0-1 0,0 1 0,0 0 0,-1 0 0,1 0 0,0 0 0,0-1 1,0 1-1,0 0 0,-1 0 0,1 0 0,0 0 0,0 0 0,0 0 0,-1-1 0,1 1 0,0 0 1,-1 0-11,1 0 0,-1 0 0,1 0 0,0 0 0,-1 0 0,1 0 0,-1 0 1,1 0-1,-1 0 0,1 0 0,0 0 0,-1 0 0,1 0 0,-1 0 0,1 0 1,-1 1-1,1-1 0,0 0 0,-1 0 0,1 0 0,0 1 0,-1-1 0,1 0 1,0 1-1,-1-1 0,1 0 0,0 1 0,-1-1 0,1 0 0,0 1 1,0-1-1,0 0 0,-1 1 0,1-1 0,0 1 0,0-1 0,0 0 0,0 2 1,-1 3 120,0 0 1,0 0-1,1 0 1,0 0 0,0 0-1,1 6 1,-1-9-112,0 0 0,0 0 0,0 0 0,1 0-1,-1 0 1,1-1 0,-1 1 0,1 0 0,0 0 0,-1-1 0,1 1-1,0 0 1,0-1 0,0 1 0,0-1 0,1 1 0,-1-1 0,0 0-1,3 3 1,-3-4-27,0 0 0,0 0 0,0 0 0,0 0 0,0 0 0,0 0 0,0 0 0,-1 0-1,1 0 1,0 0 0,0-1 0,0 1 0,0 0 0,-1-1 0,1 1 0,0-1 0,0 1 0,-1-1 0,1 1 0,0-1-1,-1 1 1,1-1 0,0 0 0,0 0 0,16-21 140,-14 18-129,11-19 6,0 0 0,-2-1 0,0 0 0,-2-1 0,11-39 0,-8 13-33,12-95 0,-23 133 2,0 4 8,-1 0-1,0-1 1,-1 0-1,0 1 1,0-1-1,-1 1 1,0-1-1,-4-15 1,5 25-13,0-1 1,0 1-1,0 0 1,0-1-1,0 1 1,0 0-1,0-1 0,-1 1 1,1 0-1,0-1 1,0 1-1,0 0 1,-1-1-1,1 1 1,0 0-1,0-1 1,-1 1-1,1 0 1,0 0-1,0 0 1,-1-1-1,1 1 1,0 0-1,-1 0 1,1 0-1,0 0 1,-1-1-1,1 1 1,-1 0-1,-5 8 108,-3 21 104,2 10 52,2 0-1,2 0 1,1 1 0,2-1-1,2 0 1,2 0-1,1 0 1,17 63-1,11-25-558,-39-86 358,1 0 0,0 0-1,0-1 1,1 1-1,0-1 1,1 0 0,0 0-1,1 0 1,0 0-1,0-11 1,2 20-109,0 0 1,0 1 0,0-1-1,1 0 1,-1 0-1,0 1 1,1-1 0,-1 0-1,0 1 1,1-1-1,-1 0 1,1 1 0,-1-1-1,1 1 1,-1-1-1,1 1 1,-1-1-1,1 1 1,0-1 0,-1 1-1,1-1 1,0 1-1,0 0 1,-1-1 0,1 1-1,1 0 1,27-7-1667,-12 4 1103,-4-2-328,1 0 0,20-12-1,-31 15 678,1 0 0,0-1 0,-1 1-1,1-1 1,-1 0 0,0 1 0,0-2 0,0 1-1,0 0 1,0-1 0,-1 1 0,1-1 0,1-4-1,-4 8 280,0 0 0,1-1 0,-1 1-1,0 0 1,0-1 0,1 1-1,-1-1 1,0 1 0,0-1-1,0 1 1,0 0 0,0-1 0,0 1-1,0-1 1,0 1 0,0-1-1,0 1 1,0-1 0,0 1-1,0-1 1,0 1 0,0-1 0,0 1-1,0 0 1,-1-1 0,1 1-1,0-1 1,0 1 0,-1 0-1,1-1 1,0 1 0,0 0 0,-1-1-1,1 1 1,0 0 0,-1-1-1,1 1 1,-1 0 0,1 0-1,0-1 1,-1 1 0,1 0 0,-1 0-1,1 0 1,0-1 0,-1 1-1,1 0 1,-1 0 0,1 0-1,-1 0 1,1 0 0,-1 0 0,0 0-1,-1 0 198,0 1 0,0-1 0,0 0 0,0 1 0,0-1 0,0 1 0,0 0 0,0 0 0,0-1 0,-3 3 0,3-1-45,0 0 0,0-1 0,0 2 0,0-1-1,0 0 1,0 0 0,1 1 0,-1-1 0,1 0 0,-1 1 0,1 0-1,0-1 1,0 1 0,-1 3 0,2-5-158,0 0 1,0 0 0,0 0-1,-1 0 1,1 0-1,0 1 1,1-1-1,-1 0 1,0 0-1,0 0 1,0 0-1,1 0 1,-1 0-1,0 0 1,1 0 0,-1 0-1,1 0 1,-1 0-1,1 0 1,0 0-1,-1 0 1,1 0-1,0 0 1,0 0-1,-1-1 1,1 1-1,0 0 1,0-1 0,0 1-1,0-1 1,0 1-1,0-1 1,0 1-1,0-1 1,0 1-1,0-1 1,0 0-1,2 0 1,13 3-152,1-1 1,-1-1-1,33-2 0,-34 0 51,0 1-1,0 0 1,0 1-1,0 1 1,19 4-1,-33-6 100,1 0-1,0 1 0,-1-1 0,1 1 1,-1 0-1,1-1 0,-1 1 1,1 0-1,-1 0 0,1 0 0,-1 0 1,0 0-1,1 1 0,-1-1 0,0 0 1,2 3-1,-3-3 29,1 1-1,-1-1 1,1 0-1,-1 0 1,0 0-1,0 1 1,0-1-1,0 0 1,0 0-1,0 0 1,0 1-1,0-1 1,0 0-1,0 0 1,-1 1-1,1-1 1,-1 0-1,0 2 1,-1 1 107,-1 0 0,0 0 0,0 1 0,0-2 0,0 1 1,-1 0-1,1-1 0,-1 1 0,0-1 0,-5 3 0,2-2-75,1 0 0,-1-1 1,0 0-1,0 0 0,0-1 0,0 1 0,-11 1 0,14-4-128,0 1-1,-1-1 1,1 0 0,0 0-1,-1 0 1,1 0 0,0-1 0,-1 0-1,1 0 1,0 0 0,0 0-1,0-1 1,0 1 0,-4-4 0,-6-6-251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1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 17228,'0'0'58,"0"-1"1,0 1-1,-1-1 1,1 1-1,0 0 1,0-1-1,0 1 1,0 0-1,-1-1 1,1 1-1,0 0 1,-1-1-1,1 1 1,0 0-1,0-1 1,-1 1-1,1 0 1,0 0-1,-1 0 1,1-1-1,-1 1 1,1 0-1,0 0 1,-1 0-1,1 0 1,-1 0-1,1 0 1,0-1-1,-1 1 1,1 0-1,-1 0 1,1 0-1,0 0 1,-1 1-1,1-1 1,-1 0-1,-15 11 1160,-9 22-211,23-29-978,-13 31 21,14-34-53,1-1 0,0 1-1,-1-1 1,1 1 0,0 0-1,-1 0 1,1-1 0,0 1 0,0 0-1,0-1 1,0 1 0,0 0-1,0 0 1,0-1 0,0 1-1,0 0 1,0 0 0,0-1-1,0 1 1,0 0 0,0-1 0,1 1-1,-1 0 1,0 0 0,1-1-1,-1 1 1,0-1 0,1 1-1,-1 0 1,1-1 0,-1 1-1,1-1 1,-1 1 0,1-1-1,0 1 1,-1-1 0,1 1 0,1-1-1,8 1-135,0 0-1,1-1 0,-1 0 1,1-1-1,-1-1 1,14-2-1,20-3-300,-34 6 326,-4 0 48,0 1-1,-1-1 1,1 1 0,0 0 0,10 2-1,-15-2 83,0 1-1,0-1 0,0 0 1,0 1-1,0-1 0,0 1 1,0-1-1,0 1 0,0-1 1,-1 1-1,1 0 0,0-1 1,0 1-1,0 0 0,-1 0 1,1 0-1,0 0 0,-1 0 1,1 0-1,-1 0 0,1 0 1,-1 0-1,1 0 0,-1 0 1,0 0-1,1 0 0,-1 0 1,0 0-1,0 0 0,0 0 1,0 0-1,0 0 0,0 0 1,0 1-1,0-1 0,-1 1 1,-3 13 326,-1 0-1,0 0 1,-1-1 0,0 1 0,-17 25 0,20-35-325,-1 0 1,1 0-1,-1-1 1,0 0-1,-7 7 1,10-10-29,1 0 1,-1-1-1,0 1 0,1-1 1,-1 1-1,1-1 0,-1 1 0,0-1 1,1 0-1,-1 1 0,0-1 1,0 0-1,1 1 0,-1-1 1,0 0-1,0 0 0,1 0 1,-1 1-1,0-1 0,0 0 0,1 0 1,-1 0-1,0 0 0,0-1 1,0 1-1,1 0 0,-1 0 1,0 0-1,0-1 0,1 1 1,-1 0-1,0-1 0,1 1 0,-1 0 1,0-1-1,1 1 0,-1-1 1,1 1-1,-1-1 0,1 0 1,-1 1-1,1-1 0,-1 1 1,1-1-1,-1 0 0,1 0 0,0 1 1,-1-1-1,1 0 0,0 1 1,0-1-1,-1-1 0,0-16-165,3-2-86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1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44 401 15731,'38'-13'2953,"-58"10"-1421,16 4-1460,1 0-1,0 1 1,0-1-1,-1 1 1,1 0 0,0 0-1,1 0 1,-1 0-1,0 1 1,1-1-1,-1 1 1,1 0-1,0-1 1,0 1-1,0 0 1,0 0-1,0 1 1,1-1-1,-1 0 1,-1 7 0,1-5-44,1 1 1,-1-1 0,1 0-1,1 1 1,-1-1 0,1 1 0,0-1-1,0 1 1,0-1 0,1 0 0,0 1-1,0-1 1,2 6 0,-2-9-27,-1 0 1,1-1 0,0 1-1,0 0 1,0-1-1,0 1 1,0-1 0,1 1-1,-1-1 1,0 0 0,1 1-1,-1-1 1,1 0-1,-1 0 1,1 0 0,-1 0-1,1 0 1,0-1 0,-1 1-1,1 0 1,0-1-1,0 1 1,0-1 0,0 1-1,-1-1 1,1 0-1,0 0 1,0 0 0,0 0-1,0 0 1,0-1 0,0 1-1,-1 0 1,1-1-1,0 1 1,0-1 0,-1 0-1,3 0 1,4-3-98,0 0 0,0 0-1,-1 0 1,1-1 0,-1 0 0,12-11 0,-9 6-204,1-1 1,-2 0-1,0 0 1,0-1-1,-1 0 1,0-1-1,-1 0 1,-1 0-1,6-15 1,-11 19-317,-4 12 293,-5 14 324,0 21 546,7-35-464,1 0-1,-1 0 1,1 0 0,0 0-1,0 0 1,1 0 0,-1 0-1,1 0 1,-1 0 0,3 5-1,-3-8-66,0 1 0,1-1-1,-1 1 1,0-1-1,1 1 1,-1-1-1,0 0 1,1 1-1,-1-1 1,0 0-1,1 1 1,-1-1 0,1 0-1,-1 1 1,1-1-1,-1 0 1,1 0-1,-1 0 1,1 1-1,-1-1 1,1 0-1,-1 0 1,1 0-1,-1 0 1,1 0 0,-1 0-1,1 0 1,-1 0-1,1 0 1,-1 0-1,1 0 1,-1 0-1,1-1 1,-1 1-1,1 0 1,-1 0 0,1 0-1,-1-1 1,1 1-1,0-1 1,16-14 14,-17 15-32,14-16-149,-1-1 1,-1 0 0,-1-1 0,0 0 0,-2-1 0,0 0 0,7-22 0,-5 8-165,-2 0 1,-1-1-1,6-52 0,-14 78 266,3-40-181,-3 46 233,0 0-1,0 0 1,0 0-1,-1 0 1,1 0 0,0 0-1,-1 0 1,1 0-1,-1 1 1,0-1-1,0 0 1,0 0 0,0 0-1,0 1 1,0-1-1,0 0 1,0 1-1,-3-3 1,3 4 6,1-1 1,-1 1-1,1 0 1,-1 0-1,1 0 0,-1-1 1,1 1-1,0 0 1,-1 0-1,1 0 0,-1 0 1,0 0-1,1 0 1,-1 0-1,1 0 0,-1 0 1,1 0-1,-1 0 1,1 0-1,-1 0 0,1 1 1,-1-1-1,1 0 1,0 0-1,-1 0 0,1 1 1,-1-1-1,0 1 1,-11 14 227,-2 24 206,13-38-422,-8 34 386,2 1 0,1 0 0,2 0 1,2 0-1,1 0 0,1 0 0,7 46 1,-5-71-351,0-1 0,0 1-1,9 20 1,-11-29-77,1 0-1,0 0 1,0 0-1,0-1 0,0 1 1,1 0-1,-1-1 1,0 1-1,1-1 0,-1 1 1,1-1-1,2 2 1,-3-3-12,0 1 0,0-1 0,0 0 0,0 1 0,0-1 0,0 0 0,0 0 0,0 0 0,0 0 0,0 0 0,1 0 1,-1 0-1,0 0 0,0-1 0,0 1 0,0 0 0,0-1 0,0 1 0,0 0 0,0-1 0,0 1 0,-1-1 0,1 0 1,0 1-1,1-2 0,1-1-76,0 0-1,0 0 1,0 0 0,-1-1 0,1 1 0,-1-1-1,0 0 1,0 1 0,0-1 0,0 0 0,-1 0 0,2-6-1,8-53-674,-9 51 695,-1-17-17,-1 29 127,0 0-1,-1 0 0,1 0 0,0-1 0,0 1 0,0 0 1,0 0-1,0 0 0,0-1 0,0 1 0,0 0 1,0 0-1,0-1 0,-1 1 0,1 0 0,0 0 0,1-1 1,-1 1-1,0 0 0,0 0 0,0 0 0,0-1 0,0 1 1,0 0-1,0 0 0,0-1 0,0 1 0,0 0 1,0 0-1,1 0 0,-1-1 0,0 1 0,0 0 0,0 0 1,0 0-1,1 0 0,-1-1 0,0 1 0,0 0 1,14 19 932,-10-14-863,-1 0 0,1 0 1,0-1-1,0 0 0,0 1 1,1-1-1,-1-1 0,1 1 0,0-1 1,0 0-1,7 3 0,-9-4-73,1-1 0,-1 0-1,1 0 1,-1 0 0,1-1-1,0 1 1,-1-1-1,1 0 1,0 0 0,-1 0-1,1 0 1,-1-1 0,1 1-1,0-1 1,-1 0-1,1 0 1,-1-1 0,0 1-1,6-4 1,0 0-36,-1-1 1,1 0-1,-1 0 1,-1-1-1,1 0 1,-1 0-1,6-10 1,-10 13-1,0 0 0,0 0 0,0 0 0,0-1 0,-1 0 0,0 1 0,0-1 0,0 0 1,-1 0-1,0 0 0,0 0 0,0 0 0,0 0 0,-1-1 0,0-7 0,0 13 15,0-1 1,0 1-1,0-1 0,0 1 0,0-1 1,0 1-1,0-1 0,0 1 0,0 0 1,0-1-1,0 1 0,-1-1 0,1 1 1,0-1-1,0 1 0,-1 0 0,1-1 1,0 1-1,0-1 0,-1 1 0,1 0 1,0-1-1,-1 1 0,1 0 0,-1 0 1,1-1-1,0 1 0,-1 0 0,1 0 1,-1-1-1,1 1 0,-1 0 1,0 0-1,0 0 4,0 0 1,0 1-1,0-1 1,0 1 0,0-1-1,0 1 1,0-1-1,0 1 1,0-1-1,0 1 1,0 0 0,0 0-1,-1 0 1,-23 30 180,16-17-67,1 1-1,0 0 0,2 0 1,-1 0-1,2 1 1,0-1-1,1 1 1,1 1-1,0-1 0,-1 28 1,4-40-94,0 0 0,0 0 0,1 0 0,-1-1 0,1 1 0,0 0 0,0 0 1,0-1-1,0 1 0,0-1 0,1 1 0,0-1 0,2 5 0,-2-6-57,0 0-1,0-1 1,0 1-1,0 0 1,0-1-1,0 1 1,0-1-1,0 1 1,1-1-1,-1 0 1,0 0-1,1 0 1,-1-1-1,1 1 1,-1 0-1,1-1 1,-1 0-1,1 1 1,0-1-1,3-1 1,3 1-95,0-1 1,1 0 0,-1-1 0,0 0 0,0 0-1,0-1 1,0 0 0,-1-1 0,1 0-1,12-7 1,16-22-330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18340,'10'-3'1400,"13"-7"-1040,3-6-168,4-9 480,10-10-207,9-5-201,1-4-64,5-1-208,-5 4-184,-7 8-505,-7 5-175,-16 8 656,-3 10-144,-16 10-144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15467,'0'1'48,"1"-1"-1,-1 0 1,1 0-1,-1 0 1,0 1-1,1-1 1,-1 0-1,0 0 1,1 1-1,-1-1 1,0 0-1,1 1 1,-1-1-1,0 1 0,0-1 1,1 0-1,-1 1 1,0-1-1,0 1 1,0-1-1,1 0 1,-1 1-1,0-1 1,0 1-1,0-1 1,0 1-1,0-1 1,0 1-1,0-1 1,0 1-1,0-1 1,0 0-1,0 1 1,-1-1-1,1 1 1,0-1-1,0 1 1,-1 0-1,-5 21 406,-12 22-104,-2-1 1,-31 49 0,-58 74 325,0-1 88,102-154-686,3-6-41,1 0 0,0 0 1,-1 1-1,2-1 0,-1 1 0,1-1 1,0 1-1,0 0 0,0 0 0,1 0 1,0 0-1,-1 9 0,2-14-39,1 0 1,-1 0-1,0 0 0,0 0 1,1-1-1,-1 1 0,0 0 0,1 0 1,-1-1-1,1 1 0,-1 0 0,1-1 1,-1 1-1,1 0 0,0-1 1,-1 1-1,1-1 0,0 1 0,-1-1 1,1 1-1,0-1 0,0 1 0,0-1 1,-1 0-1,1 1 0,0-1 1,0 0-1,0 0 0,0 0 0,0 0 1,-1 0-1,1 0 0,0 0 1,2 0-1,35-6-300,-35 5 265,63-19-791,90-42-1,-114 45 689,37-17-258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16732,'0'-1'54,"1"1"0,-1-1 1,1 1-1,-1-1 0,0 1 1,1 0-1,-1-1 0,1 1 1,-1 0-1,1-1 0,0 1 1,-1 0-1,1 0 0,-1 0 1,1-1-1,-1 1 0,1 0 1,0 0-1,-1 0 0,1 0 1,-1 0-1,1 0 0,0 0 1,-1 0-1,1 0 0,-1 0 0,1 1 1,0-1-1,-1 0 0,1 0 1,-1 0-1,1 1 0,-1-1 1,1 0-1,-1 1 0,1-1 1,-1 0-1,1 1 0,-1-1 1,1 1-1,-1-1 0,0 1 1,1-1-1,-1 1 0,0-1 1,1 1-1,-1-1 0,0 1 1,0-1-1,0 1 0,1 0 1,-1-1-1,0 2 0,12 42 1183,-8-30-961,12 50 534,-3-15-106,29 75 0,-42-123-700,13 22 235,-12-23-228,-1 1 0,0-1 0,1 1 0,-1-1 0,1 0 0,-1 1 0,1-1 0,-1 0 0,1 0 0,0 1 0,-1-1 0,1 0 0,-1 0 0,1 0 0,-1 0 0,1 1 0,0-1 0,-1 0 0,1 0 0,-1 0 0,1 0 0,0 0 0,-1-1 0,1 1 0,-1 0 0,1 0 0,0 0 0,-1 0 0,1-1 0,-1 1 0,1 0 0,-1-1 0,1 1 0,-1 0 0,1-1 0,-1 1 0,0-1 0,1 1 0,-1 0 0,1-1 0,-1 1 0,0-1 0,1 0-1,5-7 77,-1 0 0,0-1 0,0 1 0,-1-1 0,5-14 0,14-55 230,-16 54-222,15-58-148,17-128 1,-37 199-138,-1 9 90,-1 0 0,1 0 0,-1 0-1,0 0 1,0 0 0,0 0 0,0 0 0,0 0 0,0 0 0,0-1 0,0 1 0,-1 0 0,-1-3 0,2 5 74,0 0 1,0 0 0,0 0 0,0 0-1,-1 0 1,1 0 0,0-1-1,0 1 1,0 0 0,0 0-1,-1 0 1,1 0 0,0 0 0,0 0-1,0 0 1,-1 0 0,1 0-1,0 1 1,0-1 0,0 0 0,0 0-1,-1 0 1,1 0 0,0 0-1,0 0 1,0 0 0,0 0 0,0 0-1,-1 0 1,1 1 0,0-1-1,0 0 1,0 0 0,0 0 0,0 0-1,0 0 1,0 1 0,-1-1-1,1 0 1,0 0 0,0 0 0,0 0-1,0 1 1,0-1 0,0 0-1,0 0 1,0 0 0,0 1 0,0-1-1,0 0 1,0 0 0,0 0-1,-4 13-232,-1 14-354,0 7-141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9 171 15571,'1'-1'277,"0"1"-1,-1-1 0,1 0 1,-1 1-1,0-1 0,1 0 0,-1 0 1,0 1-1,1-1 0,-1 0 1,0 0-1,0 0 0,0 1 1,1-1-1,-1 0 0,0 0 0,0 0 1,0 0-1,-1 1 0,1-1 1,0 0-1,0 0 0,-1-1 1,-3-3 760,-1 16-1085,4-6 51,0 0 0,0 0 0,0 0 0,1 0 0,0 1 0,1 8 0,0-13-5,-1-1-1,1 1 1,-1-1 0,1 1 0,0-1-1,-1 0 1,1 1 0,0-1 0,-1 1-1,1-1 1,0 0 0,-1 0 0,1 0-1,0 1 1,0-1 0,-1 0 0,1 0-1,0 0 1,0 0 0,-1 0 0,1 0-1,0 0 1,0 0 0,-1-1 0,1 1-1,1 0 1,23-6-7,-24 6 8,7-2 16,0-1-1,0 0 0,0-1 0,0 1 1,-1-2-1,0 1 0,1-1 1,10-10-1,-15 13-5,0 0 1,-1-1-1,1 0 1,-1 1-1,0-1 0,0 0 1,0 0-1,0 0 1,0-1-1,-1 1 1,1 0-1,-1-1 0,0 1 1,0-1-1,0 1 1,-1-1-1,1 1 0,-1-1 1,0 0-1,0 1 1,0-1-1,0 0 1,-2-4-1,2 7-5,0-1 0,0 1 0,-1 0 0,1 0 1,0-1-1,-1 1 0,1 0 0,-1 0 0,0 0 0,1-1 0,-1 1 0,0 0 1,0 0-1,0 0 0,0 0 0,1 0 0,-1 1 0,0-1 0,-1 0 0,1 0 0,0 1 1,0-1-1,0 0 0,0 1 0,-1-1 0,1 1 0,0 0 0,0-1 0,-1 1 1,1 0-1,0 0 0,-1 0 0,1 0 0,0 0 0,-2 0 0,0 1 0,1-1 1,-1 1-1,1 0 0,-1 0 0,1 0 1,-1 1-1,1-1 0,0 0 0,0 1 0,0 0 1,0-1-1,0 1 0,0 0 0,0 0 0,1 0 1,-1 0-1,-2 4 0,0 2-2,0 1-1,0 0 1,1 0-1,0 0 1,-3 19 0,5-22-2,0 0 0,1 0 0,0 0 1,0 1-1,0-1 0,0 0 0,1 0 0,0 1 1,0-1-1,3 6 0,-3-10-1,0-1 1,0 1-1,0-1 1,0 1-1,0-1 0,0 0 1,0 1-1,1-1 1,-1 0-1,0 0 0,1 0 1,-1 0-1,1 0 1,0 0-1,-1 0 0,1 0 1,-1-1-1,1 1 0,0-1 1,0 1-1,-1-1 1,1 0-1,0 1 0,0-1 1,0 0-1,-1 0 1,1 0-1,0-1 0,3 0 1,6-1-16,0 0 0,-1-1 0,18-8 1,-19 8 1,77-36-73,-59 26 49,0 1 1,47-14-1,-86 13 658,0 0 0,-12-20-1,22 30-621,-1-4 9,0 1-1,0 0 1,0-1-1,-2-12 1,5 18-50,-1 1 1,1-1-1,0 0 1,0 0-1,0 0 1,0 0-1,0 0 1,0 1-1,0-1 1,0 0-1,0 0 1,1 0-1,-1 0 1,0 0-1,1 1 1,-1-1-1,0 0 1,1 0-1,-1 1 1,1-1-1,-1 0 1,1 1-1,-1-1 1,1 0-1,0 1 1,-1-1-1,1 1 1,0-1-1,-1 1 1,1-1-1,0 1 1,0-1-1,-1 1 1,1 0-1,0 0 1,0-1-1,0 1 1,-1 0-1,1 0 1,0 0-1,0 0 1,0 0-1,0 0 1,0 0-1,0 0 1,-1 0-1,3 1 1,15 0-656,-6 0 601,0-1-1,19-1 1,-8-3-252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 15547,'0'0'49,"0"0"0,0 0 0,1 0 0,-1 0 0,0 0 0,0 0 0,0 0 0,0 0 0,0-1 0,0 1 0,0 0 0,0 0 0,0 0 0,0 0 0,0 0 0,0 0 0,0-1 0,0 1 0,0 0 0,0 0 0,0 0 0,-1 0 0,1 0 0,0 0 0,0 0 0,0-1 0,0 1 0,0 0 0,0 0 0,0 0 0,0 0 0,0 0 0,0 0 0,0 0 0,-1 0 0,1 0 0,0 0 0,0 0 0,0 0 0,0-1 0,0 1 0,0 0 0,0 0 0,0 0 0,-1 0 0,1 0 0,0 0 0,0 0 0,0 0 0,0 0 0,0 0 0,0 0 0,-1 0 0,1 0 0,0 0 0,0 0 0,0 1 0,0-1 0,0 0 0,0 0 0,0 0 0,-1 0 0,1 0 0,0 0 0,0 0 0,0 0 0,0 0 0,-4 13 989,1 16-851,2-20-179,-1 7-20,1 0-1,2 29 0,0-44 11,-1-1 0,0 1 1,0 0-1,0 0 0,0 0 0,1-1 1,-1 1-1,0 0 0,1 0 1,-1-1-1,1 1 0,-1 0 0,1-1 1,-1 1-1,1 0 0,-1-1 1,1 1-1,0-1 0,-1 1 1,1-1-1,0 1 0,0-1 0,-1 1 1,1-1-1,0 0 0,0 1 1,-1-1-1,1 0 0,0 0 0,0 0 1,0 0-1,0 1 0,-1-1 1,1 0-1,0 0 0,0-1 1,0 1-1,0 0 0,-1 0 0,1 0 1,0-1-1,1 1 0,6-3-43,0 1 0,0-1-1,12-7 1,-4 3-68,-16 6 111,0 1 0,1 0 1,-1 0-1,0 0 1,0 0-1,1 0 1,-1-1-1,0 1 1,1 0-1,-1 0 0,0 0 1,1 0-1,-1 0 1,0 0-1,0 0 1,1 0-1,-1 0 0,0 0 1,1 0-1,-1 0 1,0 0-1,1 0 1,-1 0-1,0 1 1,1-1-1,-1 0 0,0 0 1,0 0-1,1 0 1,-1 0-1,0 1 1,0-1-1,1 0 1,-1 0-1,0 1 0,0-1 1,0 0-1,1 0 1,-1 1-1,0-1 1,0 0-1,0 1 1,-3 16 93,-15 17 180,-1-6-377,-2-2 1,-37 37 0,53-59-703,5-6 543,5-6 10,8-6-235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30 14179,'5'-11'877,"3"-5"-224,-7 14-267,-2 7 228,-7 24-207,1 0 0,2 0 0,-4 58-1,6-47-227,-13 146 289,-21 217 79,-26-5-439,58-373-198,4-17-30,-1 1-1,0 0 1,0-1-1,0 0 1,-1 0-1,0 0 1,-1 0-1,-7 12 1,11-19 99,-1-1 0,1 0-1,0 1 1,0-1 0,-1 1 0,1-1 0,-1 0 0,1 1-1,0-1 1,-1 0 0,1 1 0,-1-1 0,1 0-1,-1 1 1,1-1 0,-1 0 0,1 0 0,-1 0 0,1 0-1,-1 1 1,1-1 0,-1 0 0,1 0 0,-1 0 0,1 0-1,-1 0 1,1 0 0,-1 0 0,1 0 0,-1-1-1,1 1 1,-1 0 0,1 0 0,-1 0 0,1-1 0,-1 1-1,1 0 1,-1 0 0,1-1 0,0 1 0,-1 0 0,1-1-1,-1 1 1,1 0 0,0-1 0,-1 1 0,1-1-1,-17-28-379,0-10-89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49 181 16820,'-1'3'1348,"-9"14"-471,1 2 0,-8 24 0,14-35-743,1 1 0,0-1-1,0 0 1,1 1 0,0-1 0,0 1 0,1 0 0,1 11-1,-1-18-115,1 0-1,-1 0 1,0 0 0,1 0-1,-1-1 1,1 1-1,0 0 1,0 0-1,-1-1 1,1 1-1,0-1 1,0 1-1,1-1 1,-1 1-1,0-1 1,0 1 0,1-1-1,1 2 1,-1-3-9,-1 1 1,0-1 0,1 1 0,-1-1-1,0 0 1,1 1 0,-1-1 0,1 0 0,-1 0-1,0 0 1,1 0 0,-1 0 0,1 0-1,-1-1 1,1 1 0,-1 0 0,0-1-1,1 1 1,-1-1 0,0 1 0,1-1 0,-1 0-1,0 0 1,2-1 0,4-4-27,0 0 0,0-1 0,-1 1 0,0-1 0,0-1 0,0 1 0,-1-1 0,-1 0 0,1 0 0,4-11 0,1-9-112,15-53 1,-7-5-139,-17 77 225,0 1 0,0-1 0,-1 0 1,0 1-1,-1-1 0,0 1 0,-3-15 0,4 22 42,0 1 1,0-1-1,0 1 0,0-1 0,0 1 0,0 0 1,-1-1-1,1 1 0,0-1 0,0 1 0,0 0 1,0-1-1,-1 1 0,1-1 0,0 1 0,0 0 0,-1-1 1,1 1-1,0 0 0,0 0 0,-1-1 0,1 1 1,0 0-1,-1-1 0,1 1 0,-1 0 0,1 0 1,0 0-1,-1 0 0,1-1 0,-1 1 0,1 0 0,0 0 1,-1 0-1,1 0 0,-1 0 0,1 0 0,-1 0 1,1 0-1,0 0 0,-1 0 0,1 0 0,-1 0 1,1 1-1,0-1 0,-1 0 0,1 0 0,-1 0 0,1 0 1,0 1-1,-1-1 0,1 0 0,0 0 0,-1 1 1,1-1-1,0 0 0,-1 1 0,1-1 0,0 0 1,0 1-1,-1-1 0,1 0 0,0 1 0,0-1 0,0 1 1,-15 25 101,7-2 68,0 0-1,1 1 1,1-1 0,2 2 0,0-1 0,2 0-1,1 1 1,0-1 0,8 51 0,-7-72-154,1-1 0,0 1 0,0-1 1,0 0-1,0 1 0,1-1 0,-1 0 1,1 0-1,0 0 0,0 0 0,0 0 0,0 0 1,0-1-1,1 1 0,3 2 0,-4-4-43,0 1 0,1-1 0,-1 0 0,0 0 0,1 0 0,-1 0-1,1-1 1,-1 1 0,1-1 0,-1 0 0,1 1 0,-1-1 0,1 0-1,-1 0 1,1-1 0,-1 1 0,1-1 0,0 1 0,-1-1 0,0 0-1,4-1 1,3-2-199,0 0 0,-1-1-1,1 0 1,-1 0 0,0-1 0,12-12-1,39-45-1503,-22 20 395,-36 42 1317,-1 1 0,1-1 0,-1 0 0,1 1 0,-1-1 0,1 1-1,-1 0 1,1-1 0,0 1 0,-1-1 0,1 1 0,0 0 0,-1-1 0,1 1 0,0 0-1,0 0 1,0-1 0,-1 2 22,1-1 0,-1 0 0,0 0 0,1 0 0,-1 0 0,0 0 0,1 1 0,-1-1 0,0 0 0,0 0 0,1 1 0,-1-1 0,0 0 0,0 0 0,0 1 0,1-1 0,-1 0 0,0 0 0,0 1 0,0-1 0,0 0 0,0 1 0,0-1 0,1 0 0,-1 1 0,0-1 0,0 32 751,0-22-532,-1 22 546,2 37 733,-1-62-1325,1-1 0,0 0 0,0 0-1,0 0 1,1 0 0,0 0 0,0 0 0,5 7 0,-7-12-160,1 1 1,0-1 0,-1 0-1,1 0 1,0 0 0,0 0 0,0 0-1,0 0 1,0 0 0,0 0-1,0 0 1,0-1 0,1 1 0,-1 0-1,0-1 1,0 1 0,1-1 0,-1 1-1,0-1 1,1 1 0,-1-1-1,0 0 1,3 0 0,-1 0-61,-1 0 0,1-1 0,-1 0 0,1 0 1,-1 1-1,1-1 0,-1-1 0,1 1 0,-1 0 0,0 0 1,4-4-1,3-3-323,0 0 1,0-1-1,-1 0 1,8-11-1,5-13-681,-16 24 539,0 1 1,1-1 0,9-10 0,-16 46 757,-3-4 290,0-9-77,2-1 0,0 0 0,0 0 0,1 1 0,2 21 0,-1-34-450,0-1 0,0 1 0,0-1-1,0 1 1,0-1 0,0 0 0,0 1 0,0-1-1,0 1 1,0-1 0,0 0 0,0 1 0,1-1-1,-1 1 1,0-1 0,0 0 0,0 1 0,1-1-1,-1 0 1,0 1 0,1-1 0,-1 0 0,0 0-1,1 1 1,-1-1 0,0 0 0,1 0 0,-1 1-1,0-1 1,1 0 0,-1 0 0,1 0 0,-1 0-1,0 0 1,1 0 0,-1 0 0,1 0 0,-1 1-1,1-2 1,-1 1 0,0 0 0,1 0 0,-1 0-1,1 0 1,-1 0 0,0 0 0,1 0 0,-1 0-1,1-1 1,-1 1 0,0 0 0,1 0 0,-1 0-1,0-1 1,1 1 0,18-18-524,1-9-486,-16 20 682,0 1 0,0 0 1,0 0-1,1 0 0,0 0 1,1 1-1,-1 0 0,1 0 1,7-4-1,-13 9 287,1-1 0,-1 1 1,1 0-1,-1 0 0,1 0 0,0 0 0,-1 0 1,1 0-1,-1-1 0,1 1 0,0 0 0,-1 1 1,1-1-1,-1 0 0,1 0 0,0 0 0,-1 0 1,1 0-1,-1 1 0,1-1 0,-1 0 0,1 0 1,0 1-1,-1-1 0,0 0 0,1 1 0,-1-1 1,1 1-1,-1-1 0,1 1 0,-1-1 0,0 1 1,1-1-1,-1 1 0,0-1 0,1 1 0,-1-1 0,0 1 1,0-1-1,0 1 0,1 0 0,-1-1 0,0 1 1,0 0-1,5 36 260,-4-23-269,5-2 7,-6-12 31,0 0 0,1 1 0,-1-1 0,0 0 0,1 0 1,-1 0-1,0 0 0,1 0 0,-1 0 0,0 0 0,1 0 0,-1 1 0,0-1 0,1 0 1,-1-1-1,0 1 0,1 0 0,-1 0 0,1 0 0,-1 0 0,0 0 0,1 0 0,-1 0 1,0 0-1,0-1 0,1 1 0,-1 0 0,0 0 0,1 0 0,-1-1 0,0 1 0,0 0 1,1 0-1,-1-1 0,0 1 0,0 0 0,0 0 0,1-1 0,6-13-63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16051,'7'18'668,"-1"0"-1,-1 1 0,6 35 0,-6-23-114,0-4-307,-1-1-1,-2 1 0,0 0 0,-2 1 0,-3 27 0,0-37 57,0-1 0,0 1 0,-2-1 1,0 1-1,-1-1 0,-1-1 0,-1 1 0,-14 23 1,22-40-285,0 0 1,-1 1-1,1-1 1,0 1 0,-1-1-1,1 1 1,0-1-1,-1 1 1,1-1-1,0 1 1,0-1 0,0 1-1,0-1 1,0 1-1,-1-1 1,1 1-1,0-1 1,0 1 0,0 0-1,0-1 1,0 1-1,1-1 1,-1 1 0,10 1 107,25-14-328,-25 8 130,-7 3 37,103-30-1928,-93 28 1258,1 1 0,-1 0 0,1 1 1,-1 0-1,1 1 0,15 2 0,-28-2 670,0 0-1,-1-1 0,1 1 0,0 0 1,0-1-1,0 1 0,0-1 0,-1 1 1,1-1-1,0 1 0,0-1 1,-1 1-1,1-1 0,0 0 0,-1 1 1,1-1-1,-1 0 0,1 0 0,-1 0 1,1 1-1,-1-2 0,15-26-314,-7 12 55,-8 16 292,5-8-97,0 0 0,1 1 0,-1 0 0,13-12 0,-17 18 148,0 0-1,0 0 1,0 0 0,0 1-1,0-1 1,0 0 0,0 1-1,0-1 1,0 1 0,0-1-1,0 1 1,1 0 0,-1-1-1,0 1 1,0 0 0,0 0-1,0 0 1,1 0-1,-1 0 1,0 0 0,0 0-1,0 0 1,1 0 0,-1 0-1,0 1 1,0-1 0,0 1-1,0-1 1,0 1 0,0-1-1,0 1 1,0 0 0,0-1-1,0 1 1,0 0 0,0 0-1,0-1 1,0 1-1,0 0 1,-1 0 0,1 0-1,0 0 1,-1 0 0,1 0-1,-1 1 1,1 1 0,4 7 577,0 1 0,-1 0 1,3 13-1,-6-17-380,1 0 0,0 1 0,1-1 0,0 0 0,0 0-1,0-1 1,1 1 0,0-1 0,9 12 0,-12-17-276,1 0 0,-1 0-1,1 0 1,0 0 0,-1 0 0,1 0-1,0-1 1,0 1 0,-1-1-1,1 1 1,0-1 0,0 0 0,0 1-1,-1-1 1,1 0 0,0 0 0,0-1-1,0 1 1,0 0 0,-1-1 0,1 1-1,0-1 1,0 1 0,0-1 0,2-1-1,6-3-406,-1 0 0,1-1 0,10-8 0,-11 6 64,-8 8 352,10-8-456,0 1-1,1 0 1,0 0 0,19-7 0,-29 13 462,0 0 1,1 0 0,0 1-1,-1-1 1,1 0 0,0 1-1,-1 0 1,1 0 0,0 0-1,-1 0 1,1 0 0,0 0-1,-1 1 1,1-1 0,0 1-1,-1-1 1,1 1 0,-1 0-1,1 0 1,-1 1 0,0-1-1,1 0 1,-1 1 0,0-1-1,0 1 1,0 0 0,0 0-1,0 0 1,0 0-1,1 2 1,6 12 443,-1 1-1,-1 0 1,-1 0-1,0 0 1,-1 1 0,5 33-1,0-4 328,5 10 13,-4-19-571,-2 0 0,-2 0 0,-1 1 0,1 68 0,-7-101-120,0 0-1,-1 0 1,0 0-1,-1 0 1,1 0-1,-1 0 1,0 0-1,-1 0 1,-5 10 0,7-15-36,0 1 1,0-1 0,0 1 0,-1-1 0,1 0 0,0 0 0,-1 1 0,1-1-1,-1 0 1,1 0 0,-1 0 0,1 0 0,-1-1 0,0 1 0,1 0 0,-1-1-1,0 1 1,1-1 0,-1 0 0,0 1 0,0-1 0,0 0 0,1 0 0,-1 0-1,0 0 1,0-1 0,0 1 0,1 0 0,-1-1 0,0 1 0,0-1 0,1 0-1,-1 1 1,0-1 0,1 0 0,-1 0 0,-1-2 0,-4-2 39,0 0 1,1 0-1,0-1 1,0 0-1,1-1 1,0 1-1,0-1 1,0 0-1,1 0 1,0 0-1,0-1 1,-4-13-1,2 3-60,0 0 0,1-1 0,1 1 0,-2-29 0,5 32-82,1-1-1,1 1 1,0-1-1,1 0 1,0 1-1,1 0 1,1 0-1,1 0 1,0 0-1,1 0 1,0 1 0,11-17-1,-6 14 48,0 1 0,1 0 0,1 1 0,1 0 0,0 1 0,1 1 0,0 0 0,1 1 0,21-13 0,11-6-56,-7-7-28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25 13283,'2'-2'225,"12"-18"1382,-8 18-530,-5 15 431,-10 29-623,-2 0-1,-1 0 1,-35 75 0,40-101-798,-36 78 350,37-82-422,-1 0-1,0-1 1,-1 0-1,0 0 1,-15 14-1,22-24-49,0 0 0,0 0 0,0 0 0,0-1 0,0 1 0,0 0 0,0 0 0,0-1 0,0 1 0,0 0 0,0-1 0,0 0 0,0 1 0,-1-1 0,1 1 0,0-1 0,-2 0 0,3 0 2,0 0 0,-1-1 0,1 1 0,0 0 0,-1-1 0,1 1 0,0 0 0,-1-1 0,1 1 0,0-1 0,0 1 0,-1-1 0,1 1 0,0 0 0,0-1 0,0 1 0,0-1 0,-1 1 0,1-1 0,0 1 0,0-1 1,0 1-1,0-1 0,0 1 0,0-1 0,0 1 0,1-2 0,0-7-231,1-1-1,6-18 1,5-16-220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13579,'2'24'1536,"-3"12"-1048,0 10-112,-1 6 769,1 5-481,2 0-88,2-1-144,3-6-72,1-9-224,3-8-96,-3-9-224,2-4-176,-2-9-288,-4-2-72,-6-7 56,-6-10 183</inkml:trace>
  <inkml:trace contextRef="#ctx0" brushRef="#br0" timeOffset="1">15 417 14155,'-13'-6'1416,"11"5"-920,2-2-240,10 2 689,9-1-209,5-2-296,5 0-360,3-5-72,3 3-8,-4-4-48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46 13147,'3'-2'459,"-1"1"-265,0-1 0,0 1-1,0-1 1,-1 1 0,1-1 0,-1 1 0,1-1-1,-1 0 1,0 0 0,1 0 0,-1 0 0,0 0-1,0 0 1,0 0 0,-1 0 0,1 0 0,0-4-1,-1 5-129,0 1 0,0-1 0,-1 1 0,1-1 0,-1 1 0,1-1 0,0 1 0,-1 0 0,1-1 0,-1 1 0,1 0 0,-1-1 0,1 1 0,-1 0-1,1 0 1,-1-1 0,1 1 0,-1 0 0,0 0 0,1 0 0,-1 0 0,1 0 0,-1 0 0,1 0 0,-1 0 0,0 0 0,1 0 0,-1 0 0,1 0 0,-1 0 0,1 0 0,-2 1-1,-22 4 723,6 2-641,-1 1 0,2 0 0,-1 1 1,1 1-1,0 0 0,1 2 0,1 0 1,0 0-1,0 2 0,1 0 0,-16 20 1,28-31-144,0-1-1,1 0 1,-1 0 0,1 1 0,0-1 0,-1 1 0,1-1 0,0 1 0,1 0 0,-1-1 0,0 1 0,1 0 0,-1 4-1,1-7-1,0 1-1,1 0 1,-1 0-1,0-1 1,0 1-1,1 0 1,-1-1-1,0 1 1,1 0-1,-1-1 1,1 1-1,-1-1 1,0 1-1,1 0 1,-1-1-1,1 1 1,0-1-1,-1 1 0,1-1 1,0 1-1,1 0-4,0 0 0,0-1-1,0 1 1,1 0-1,-1-1 1,0 0-1,0 1 1,0-1-1,4 0 1,25-2-132,55-10 1,-56 7-14,58-3 1,-83 8 126,-1 0 0,1 0 0,0 1 0,0-1 0,-1 1 0,1 0 1,7 4-1,-11-5 20,0 1 1,0-1 0,0 1-1,0-1 1,0 1 0,0 0 0,0 0-1,0-1 1,0 1 0,0 0-1,0 0 1,-1 0 0,1 0-1,0 0 1,-1 0 0,1 0-1,-1 0 1,1 0 0,-1 0-1,1 1 1,-1-1 0,0 0 0,0 0-1,1 0 1,-1 1 0,0-1-1,0 0 1,0 0 0,0 0-1,-1 1 1,1-1 0,0 0-1,0 0 1,-1 2 0,-2 4 28,0 0 1,0-1-1,-1 1 1,0-1-1,0 1 1,0-1-1,-1 0 1,0-1-1,-8 8 1,-3 1 140,0 0 1,-22 13 0,23-17 79,-30 15 0,42-24-291,-1 1 0,0 0 0,1-1 0,-1 0 0,0 0 0,0 0 0,0 0 0,0-1 0,0 1 0,0-1 0,0 0 0,0 0 0,0-1 0,0 1 1,-5-2-1,8 1-1,0 1 0,1-1 0,-1 1 0,0-1 0,0 1 1,0-1-1,1 0 0,-1 1 0,0-1 0,1 0 1,-1 0-1,1 0 0,-1 0 0,1 1 0,-1-1 0,1 0 1,-1 0-1,1 0 0,0 0 0,-1-2 0,-1-21-337,2 22 321,-1-23-415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 13459,'24'-16'2185,"-18"12"-565,-20 16-548,6-3-874,0 0 0,1 1-1,0-1 1,0 1 0,1 0 0,1 1 0,-1 0 0,2 0-1,-4 12 1,0 1 18,1 0-1,2 1 1,-3 30 0,7-43-140,0 0 1,1 1 0,1-1 0,0 0 0,3 17-1,-3-27-60,-1 0 0,1 1 0,0-1 0,0 1-1,0-1 1,0 0 0,0 0 0,1 0 0,-1 0-1,0 0 1,1 0 0,0 0 0,-1 0 0,4 2-1,-4-3-7,1-1 0,-1 1-1,1-1 1,0 1 0,-1-1-1,1 1 1,0-1 0,0 0-1,-1 0 1,1 0 0,0 0-1,0 0 1,-1 0 0,1 0-1,0 0 1,-1-1 0,1 1-1,0-1 1,-1 1-1,1-1 1,-1 0 0,1 0-1,1-1 1,3-2 5,0 0-1,0 0 1,-1-1 0,0 0-1,0 0 1,0 0-1,-1-1 1,1 1 0,-1-1-1,-1 0 1,1 0 0,-1-1-1,0 1 1,2-8 0,1-4 45,0 0 1,-1 0 0,-2 0 0,3-23 0,-5 33-16,-1 0 0,0-1 0,-1 1 0,0 0 0,0 0 0,-4-15 0,5 22-34,-1-1 0,1 1-1,0-1 1,-1 1-1,1 0 1,-1-1 0,0 1-1,1 0 1,-1-1-1,0 1 1,0 0-1,0 0 1,0 0 0,0 0-1,0 0 1,0 0-1,0 0 1,0 0 0,0 0-1,-1 1 1,1-1-1,0 0 1,-1 1-1,1-1 1,0 1 0,-1-1-1,1 1 1,-1 0-1,1-1 1,0 1 0,-1 0-1,1 0 1,-1 0-1,1 0 1,-1 0-1,1 1 1,-1-1 0,1 0-1,0 1 1,-1-1-1,1 1 1,0-1 0,-1 1-1,1 0 1,-2 1-1,-2 1-58,0 0-1,1 1 0,0-1 1,0 1-1,0 0 0,0 0 1,1 0-1,-1 0 0,1 1 1,0 0-1,1-1 0,-1 1 0,1 0 1,0 0-1,0 1 0,-1 4 1,3-9 48,0-1 1,-1 0 0,1 1-1,0-1 1,0 0 0,0 0-1,0 1 1,0-1 0,0 0-1,0 1 1,0-1-1,0 0 1,0 1 0,0-1-1,0 0 1,0 1 0,0-1-1,0 0 1,0 1 0,0-1-1,0 0 1,0 1 0,0-1-1,1 0 1,-1 1-1,0-1 1,0 0 0,0 0-1,1 1 1,-1-1 0,0 0-1,0 0 1,1 1 0,-1-1-1,0 0 1,0 0 0,1 0-1,-1 1 1,0-1-1,1 0 1,-1 0 0,0 0-1,1 0 1,-1 0 0,0 0-1,1 0 1,-1 0 0,0 0-1,1 0 1,-1 0 0,0 0-1,1 0 1,-1 0-1,0 0 1,1 0 0,-1 0-1,1 0 1,11-4-188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14667,'3'-2'234,"1"0"1,-1 1-1,1-1 0,0 1 0,-1 0 1,1 0-1,0 0 0,0 1 0,0-1 0,0 1 1,0 0-1,0 0 0,0 0 0,-1 1 1,1-1-1,7 3 0,-9-3-188,1 1-1,-1 0 1,1 0 0,-1 0-1,0 1 1,1-1 0,-1 0-1,0 1 1,0 0 0,0-1-1,0 1 1,0 0 0,-1 0-1,1 0 1,0 0 0,-1 0-1,1 1 1,-1-1 0,0 0-1,0 1 1,0-1 0,0 1-1,0-1 1,-1 1 0,1 2-1,0 4 82,0 1-1,-1-1 0,-1 0 1,0 0-1,0 0 0,-1 1 1,-5 16-1,-3 2 392,-15 30 0,13-32 26,-11 31-1,23-56-528,0 0-1,-1 0 0,1 0 1,0 0-1,0-1 1,-1 1-1,1 0 1,0 0-1,0 0 0,0 0 1,0 0-1,0 0 1,0-1-1,0 1 0,1 0 1,-1 0-1,0 0 1,0 0-1,1 0 1,-1-1-1,0 1 0,1 0 1,-1 0-1,1-1 1,-1 1-1,2 1 0,-1-1-2,0-1-1,1 1 0,-1 0 0,1-1 1,-1 1-1,1-1 0,-1 0 0,1 1 1,-1-1-1,1 0 0,-1 0 0,1 0 1,-1 0-1,3 0 0,7-2-79,1 0-1,0 0 1,13-6 0,-18 6-63,36-15-1055,-41 16 1081,0 0-1,0 0 1,1 0-1,-1 0 1,0-1-1,-1 1 1,1-1 0,0 1-1,0-1 1,-1 0-1,1 0 1,-1 0-1,1 0 1,-1 0 0,0 0-1,2-3 1,-4-7-454,-7 2-200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59 13491,'-9'1'1320,"8"-1"-808,4 2-216,7-1 1017,7-1-553,4-3-272,5-2-256,1-7-136,-2-6 72,-4-7-56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18244,'7'7'1192,"8"6"-1032,-3 1-72,11 5 232,7 8-112,8 8-168,3 2-48,1 2-120,-2-1-24,-4-2-16,-3-1-32,-10-8-160,-6-4-176,-13-6-272,-4-3-288,-13-7 856,-7-1-153,-7 0-183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4 306 16604,'-3'-8'1344,"9"-4"-928,7-3-192,9-5 504,4-1-152,6-9-312,4 1-192,2-4-480,2 0-288,-1-1 552,-2-2-120,1 1-136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9 507 13211,'-2'-7'266,"0"-10"514,-3-29-1,5 41-619,0 1 0,1-1 0,-1 1 1,1-1-1,0 1 0,0-1 0,0 1 0,0 0 0,1-1 0,0 1 0,4-7 0,11-10 160,1 1 1,0 0-1,2 2 0,33-25 1,-16 13-191,22-21 0,5-4-44,80-53 1,-142 107-81,-1 0 0,1 0 1,0-1-1,-1 2 0,1-1 0,0 0 0,0 0 0,0 0 1,0 1-1,0-1 0,0 1 0,0 0 0,0-1 0,0 1 1,0 0-1,0 0 0,0 0 0,0 1 0,0-1 0,0 0 1,3 2-1,-3-1 11,1 1 0,-1 0 0,0-1 0,0 1 0,0 0 0,0 0 0,0 1 0,0-1 1,-1 0-1,1 1 0,-1-1 0,1 1 0,-1-1 0,2 6 0,9 28 157,-2 0 0,-1 1 0,6 64 0,-4-26-528,7 16 174,-8-51 46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0:2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14107,'1'2'163,"-1"0"-1,0-1 1,0 1-1,0 0 1,0-1-1,0 1 1,0 0-1,-1-1 1,1 1-1,-1 0 1,1-1-1,-1 1 1,1-1-1,-2 4 1,-1 2 190,-11 43 669,3 1 0,-8 74-1,-1 7-1069,18-128-827,1-17 356,1-21-252,35-207-2813,-28 221 4040,-7 20-440,0-1 1,1 1 0,-1 0-1,0 0 1,0 0 0,0 0-1,0 0 1,0 0-1,1 0 1,-1 0 0,0 0-1,0 0 1,0 0-1,0 0 1,0 0 0,1 0-1,-1 0 1,0 0-1,0 0 1,0 0 0,0 0-1,0 0 1,1 0-1,-1 1 1,0-1 0,0 0-1,0 0 1,0 0-1,0 0 1,0 0 0,1 0-1,-1 0 1,0 0-1,0 1 1,0-1 0,0 0-1,0 0 1,0 0 0,0 0-1,0 0 1,0 0-1,0 1 1,0-1 0,0 0-1,0 0 1,0 0-1,0 0 1,0 1 0,0-1-1,0 0 1,0 0-1,0 0 1,0 1 0,7 38 1668,-5-28-1549,0 6 195,17 80 900,-16-85-1120,1 0-1,0 0 1,1-1-1,0 0 1,13 20 0,-18-30-97,1 0 1,-1 0-1,1 0 1,-1 0-1,1 0 1,0 0-1,-1-1 1,1 1-1,0 0 1,0 0 0,0-1-1,0 1 1,0-1-1,0 1 1,-1-1-1,3 1 1,-3-1-10,0-1 0,0 0 0,-1 0 0,1 0 1,0 1-1,0-1 0,0 0 0,-1 0 0,1 1 0,0-1 0,-1 0 0,1 1 1,-1-1-1,1 0 0,-1 1 0,1-1 0,-1 1 0,1-1 0,-1 0 1,1 1-1,-1-1 0,-1 0 0,-20-20-76,-1 1-1,-46-30 1,-6-6 661,99 55 21,16 5-564,-17-1-218,1-2 0,39-1 0,-31-6 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13323,'6'0'231,"0"0"0,1 0 0,-1 0 0,0 1 0,0 0 0,0 0 0,0 1 0,-1-1 1,1 1-1,0 1 0,-1-1 0,1 1 0,-1 0 0,0 0 0,0 0 0,0 1 0,0 0 0,0 0 0,-1 0 0,0 0 1,7 9-1,12 18 361,-1 1 1,-1 1 0,32 68-1,-30-55-619,40 63 0,-57-103 55,3 6-1613,-9-12 1535,0 1 1,1-1-1,-1 1 1,0-1-1,0 0 1,0 1 0,0-1-1,0 0 1,0 1-1,0-1 1,-1 1-1,1-1 1,0 0-1,0 1 1,0-1-1,0 0 1,0 1-1,0-1 1,-1 0-1,1 1 1,0-1 0,0 0-1,-1 1 1,1-1-1,0 0 1,0 0-1,-1 1 1,1-1-1,0 0 1,-1 0-1,1 0 1,0 1-1,-1-1 1,1 0 0,-1 0-1,-10 6-527,-2 1-124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15 362 14979,'-11'-12'1601,"8"2"-1129,10 0-152,9-3 840,12-6-432,4-2-152,5-9-296,0-5-40,6 0-72,-2-3-8,-7 5-144,-5 3-184,-9 7-512,-5 5 2185,-7 3-1473,-5 4 40,-3 2 32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 13451,'0'0'167,"-1"-1"0,1 1 0,-1-1 1,1 1-1,-1 0 0,1 0 0,-1-1 0,1 1 1,-1 0-1,0 0 0,1-1 0,-1 1 0,1 0 1,-1 0-1,0 0 0,1 0 0,-1 0 0,1 0 1,-1 0-1,0 0 0,1 0 0,-1 0 0,0 0 0,1 1 1,-1-1-1,0 0 0,-19 5 1850,17-4-1723,-9 4 80,0 0-1,1 1 1,0 0 0,-12 9 0,21-13-375,-1 0-1,1 0 1,0-1-1,0 2 1,1-1-1,-1 0 1,0 0-1,1 0 1,-1 1-1,1-1 1,-2 4-1,3-4 0,0-1 0,-1 1 0,1 0 0,0-1 0,0 1-1,0 0 1,0-1 0,0 1 0,0 0 0,1-1 0,-1 1 0,1 0-1,-1-1 1,1 1 0,-1-1 0,1 1 0,0-1 0,0 1-1,0-1 1,1 2 0,0-1-19,0 0 0,-1 0 0,1-1 0,0 1 0,0-1 0,1 1 0,-1-1 0,0 0 0,0 0 0,1 0 0,-1 0 0,0 0 0,1-1 0,-1 1 0,1-1 0,-1 1 0,4-1 0,47-1-264,-36 0 204,-13 0 61,-1 1 15,1 0 1,-1 0-1,0 0 1,0 0-1,0 0 0,0 1 1,7 1-1,-10-2 8,0 0 1,1 0-1,-1 1 1,0-1 0,1 0-1,-1 0 1,0 1-1,0-1 1,1 0-1,-1 0 1,0 1-1,0-1 1,1 0 0,-1 1-1,0-1 1,0 0-1,0 1 1,0-1-1,1 0 1,-1 1-1,0-1 1,0 1-1,0-1 1,0 0 0,0 1-1,0 0 1,-9 18 190,-1-7-10,0 0 0,-1 0 0,0-1 0,-1 0-1,0-1 1,-1 0 0,0-1 0,-1-1 0,0 0-1,0-1 1,-17 7 0,8-11-409,23-3 219,-1 0-1,1 0 0,-1 0 1,1 0-1,0-1 1,-1 1-1,1 0 0,-1 0 1,1 0-1,0-1 1,-1 1-1,1 0 0,0 0 1,-1-1-1,1 1 0,0 0 1,-1-1-1,1 1 1,0 0-1,0-1 0,-1 1 1,1-1-1,0 1 1,0 0-1,0-2 0,-1-1 22,1-1-1,0 1 1,1-1-1,-1 1 1,1 0-1,-1-1 1,1 1-1,2-5 1,-3 7-5,4-13-166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9810,'1'-1'272,"0"0"1,0 0-1,-1 0 0,1 0 0,-1 0 1,1 0-1,-1 0 0,1 0 1,-1 0-1,1 0 0,-1 0 0,0-1 1,0 1-1,0 0 0,0 0 0,0-2 1,0 2-126,0 1 0,0-1 0,-1 1 0,1-1 0,0 1 0,-1 0 0,1-1 0,0 1 0,-1 0 1,1-1-1,0 1 0,-1 0 0,1-1 0,0 1 0,-1 0 0,1 0 0,-1-1 0,1 1 0,-1 0 0,1 0 0,-1 0 1,1 0-1,-1 0 0,1 0 0,-1 0 0,0 0 0,-2 0 85,0 0 0,0 0 0,1 1 0,-1-1 0,0 1 0,0 0 0,1 0 0,-1 0 0,0 0 0,1 0 0,-1 0 0,-3 3 0,0 2-127,0 0-1,0 0 1,1 0 0,-1 1 0,1 0 0,1 0-1,-1 0 1,1 0 0,1 1 0,-1-1-1,-3 14 1,6-17-106,-1 0 0,1-1 1,1 1-1,-1 0 0,0 0 0,1 0 0,0 0 1,0-1-1,0 1 0,0 0 0,1 0 0,-1 0 0,1 0 1,0 0-1,0-1 0,1 1 0,-1 0 0,1-1 0,-1 1 1,1-1-1,0 0 0,1 0 0,-1 1 0,0-1 1,1-1-1,5 6 0,-6-6-1,0-1 0,0 0 1,0 0-1,0 0 0,0 0 1,0 0-1,0 0 0,0 0 1,0-1-1,1 1 0,-1-1 0,0 1 1,0-1-1,1 0 0,-1 0 1,0 0-1,0 0 0,1 0 1,3-2-1,-3 1-3,1 0 1,-1-1-1,1 0 1,-1 0-1,0 0 1,1 0-1,-1 0 0,0-1 1,-1 1-1,6-6 1,-2 0-113,1-1 0,-1 1 0,-1-1 0,0 0 0,0-1 0,-1 1 0,5-17 0,-7 22-96,-1-1 0,-1 1 1,1 0-1,-1-1 1,1 1-1,-1 0 1,-1-9-1,1 12 41,0 0-1,-1 0 1,1 0 0,0 0-1,-1 0 1,1 0 0,-1-1 0,1 1-1,-1 0 1,1 0 0,-1 0-1,0 1 1,1-1 0,-1 0-1,0 0 1,0 0 0,0 0 0,0 1-1,1-1 1,-1 0 0,0 1-1,0-1 1,0 1 0,-1-1-1,1 1 1,0-1 0,0 1-1,0 0 1,0 0 0,0 0 0,0-1-1,-1 1 1,0 0 0,-5 0-811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5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9874,'2'-5'547,"1"1"-1,0-1 1,0 0 0,1 1-1,-1-1 1,1 1 0,0 0-1,0 0 1,5-3 0,-8 6-434,0 0 0,1 0 1,-1 1-1,0-1 0,0 0 0,1 1 1,-1-1-1,0 1 0,1 0 1,-1-1-1,1 1 0,-1 0 0,1 0 1,-1 0-1,0 0 0,1 0 1,-1 0-1,1 0 0,-1 0 1,0 1-1,1-1 0,-1 0 0,1 1 1,-1-1-1,0 1 0,0 0 1,1-1-1,-1 1 0,0 0 0,0 0 1,0 0-1,0 0 0,0 0 1,0 0-1,0 0 0,0 0 0,0 0 1,0 0-1,-1 1 0,2 0 1,1 3 29,0 0 0,-1 0 0,1 1 0,-1-1 0,0 0 0,-1 1 0,1-1 0,-1 1 0,0 0 0,-1-1 0,1 1 0,-1 0 0,0 0 0,0-1 0,-2 8 0,-2 5 137,-1 0 1,0 0-1,-12 23 0,11-26-87,6-15-193,0 1-1,0-1 1,0 0 0,0 0 0,0 0 0,0 0-1,0 0 1,0 1 0,0-1 0,0 0 0,0 0 0,0 0-1,0 0 1,0 0 0,0 1 0,0-1 0,0 0 0,0 0-1,0 0 1,0 0 0,0 0 0,1 0 0,-1 1 0,0-1-1,0 0 1,0 0 0,0 0 0,0 0 0,0 0-1,0 0 1,0 0 0,1 0 0,-1 1 0,0-1 0,0 0-1,0 0 1,0 0 0,0 0 0,0 0 0,1 0 0,-1 0-1,0 0 1,0 0 0,0 0 0,0 0 0,1 0-1,-1 0 1,0 0 0,0 0 0,0 0 0,0 0 0,0 0-1,0 0 1,1 0 0,14-3-242,16-10-1163,-29 12 1221,0 0 0,-1 0 0,1 0 0,0-1 0,0 1 0,-1-1 0,1 1 0,-1-1-1,0 1 1,1-1 0,-1 0 0,0 0 0,0 0 0,0 0 0,0 0 0,0 0 0,-1 0 0,1 0-1,-1 0 1,1-3 0,-1 4-5,0-1 1,0 0-1,-1 1 0,1-1 0,-1 1 0,1-1 0,-1 1 1,1-1-1,-1 1 0,0-1 0,0 1 0,0-1 0,0 1 1,0 0-1,0-1 0,0 1 0,0 0 0,-1 0 0,1 0 1,0 0-1,-1 0 0,1 0 0,-1 1 0,1-1 0,-1 0 1,-2 0-1,-40-15-1680,11 10 8273,37 3-5367,8-3-479,65-18-922,-64 21 171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12435,'-51'4'10249,"-6"6"-7874,24-3-2537,0-2-1,-36 0 1,-25-8 407,81 2-242,1-1 0,-1 0 0,1-1 0,0 0 0,-16-6 0,28 9-15,1 0 1,-1 0 0,0 0 0,0 0-1,0 0 1,0 0 0,0-1 0,0 1-1,0 0 1,1 0 0,-1 0 0,0 0-1,0 0 1,0 0 0,0 0 0,0 0 0,0 0-1,0 0 1,0 0 0,1 0 0,-1 0-1,0 0 1,0 0 0,0-1 0,0 1-1,0 0 1,0 0 0,0 0 0,0 0-1,0 0 1,0 0 0,0 0 0,0 0-1,0-1 1,0 1 0,0 0 0,0 0-1,0 0 1,0 0 0,0 0 0,0 0-1,0 0 1,0-1 0,0 1 0,0 0 0,0 0-1,0 0 1,0 0 0,0 0 0,0 0-1,0 0 1,0 0 0,0-1 0,0 1-1,0 0 1,-1 0 0,1 0 0,0 0-1,0 0 1,0 0 0,0 0 0,0 0-1,0 0 1,0 0 0,0 0 0,9-3-618,-1 4 580,0 0 0,-1 1 0,1 0 0,-1 0 1,1 0-1,11 6 0,-1-1-333,7 2 111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334 316 9770,'3'11'1653,"1"0"0,0-1 0,0 1 0,11 17 0,-26-43 4,0 0 0,-26-24 1,-67-47-304,72 63-1359,0-3 1,-33-35 0,57 52 8,-31-37 11,36 42-18,-1 0 0,2-1 0,-1 1 0,1-1 0,-1 0 0,1 0 0,0 0 0,-1-10 0,3 15 1,-1-1 1,1 1-1,0-1 0,0 1 1,0-1-1,0 1 1,0-1-1,0 1 1,0-1-1,0 1 0,1-1 1,-1 1-1,0-1 1,0 1-1,0-1 0,0 1 1,1-1-1,-1 1 1,0 0-1,0-1 0,1 1 1,-1-1-1,0 1 1,1 0-1,-1-1 0,1 1 1,-1 0-1,1-1 1,16-1-30,24 14-7,-38-11 33,90 35-93,72 24 32,-144-54-201,1-1 0,-1-1 0,1-1 0,0-1 0,41-1 0,-57-1-35,0-1 0,1 0 0,-1 0 0,0 0 0,11-5 0,-15 5 218,1 0 0,-1 0 0,0 0-1,0-1 1,0 1 0,0-1 0,0 1 0,0-1 0,0 0 0,-1 0 0,1 0 0,-1 0 0,1 0-1,-1 0 1,0 0 0,0 0 0,2-4 0,3-21-608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1:4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9378,'-6'466'7671,"6"-451"-7632,1 0-1,1 0 1,0 0 0,5 16-1,-5-23-89,1 0 0,0 0 0,0 0 0,1 0 0,0 0 0,0-1 1,1 1-1,7 8 0,-8-13-65,-4-10 33,-3-14-50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15699,'10'-30'2186,"-10"29"-2146,0 1-1,0 0 1,0-1 0,1 1 0,-1-1 0,0 1-1,1-1 1,-1 1 0,0 0 0,1-1 0,-1 1-1,1-1 1,-1 1 0,0 0 0,1 0 0,-1-1 0,1 1-1,-1 0 1,1 0 0,0-1 0,0 1 18,-1 1 1,1-1-1,-1 0 0,1 0 1,0 1-1,-1-1 1,1 0-1,-1 0 0,1 1 1,-1-1-1,1 1 1,-1-1-1,1 0 1,-1 1-1,1-1 0,-1 1 1,0-1-1,1 1 1,-1 0-1,0-1 0,1 1 1,-1 0-1,3 7 116,0 1-1,0 0 1,-1-1-1,0 1 1,-1 0-1,0 0 1,0 0-1,-1 0 1,-1 15-1,0-5 14,-8 129 866,-1-7-296,18-153-495,31-112-453,5-17-527,-41 133 635,-3 7 57,1-1 0,-1 1 0,1-1 0,-1 1 0,1-1 0,0 1 0,-1-1 0,1 1 1,0 0-1,0-1 0,0 1 0,2-2 0,-2 7 6,0 0 1,0-1 0,-1 1-1,0 0 1,1-1-1,-2 6 1,1 3 56,4 99 21,-3-97-50,2 1 1,-1 0 0,2 0-1,0-1 1,8 20 0,-11-34 32,-1 1-37,0-1 0,0 0 0,0 1 0,0-1 0,0 1 1,0-1-1,0 0 0,0 1 0,0-1 0,0 0 0,1 1 0,-1-1 0,0 0 0,0 1 0,0-1 0,1 0 0,-1 1 0,0-1 0,0 0 1,1 0-1,-1 1 0,0-1 0,1 0 0,-1 0 0,0 0 0,1 1 0,-1-1 0,0 0 0,1 0 0,-1 0 0,1 0 0,-1 0 1,1 0-1,2-7-31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15979,'1'61'1041,"-2"6"-929,-2 6-56,7 13 184,3 0-128,8-1-24,-2-8-40,1-11-176,-3-9-136,-2-17-144,-5-12-105,-7-27 369,-9-11-136,-13-26-80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14771,'8'3'275,"-1"-1"-1,1 0 0,0-1 1,0 1-1,0-2 0,0 1 1,0-1-1,12-1 1,-15 0-178,1 0 1,-1 0 0,0-1 0,1 0 0,-1 0 0,0 0 0,0 0-1,-1-1 1,1 0 0,0 0 0,-1 0 0,0 0 0,5-6 0,-7 8-57,-1 0 0,-1 1 0,1-1 1,0 0-1,0-1 0,0 1 1,0 0-1,-1 0 0,1 0 0,0 0 1,-1-1-1,1 1 0,-1 0 0,0 0 1,1-1-1,-1-1 0,0 2-8,0 1-1,0-1 1,0 0-1,0 1 0,-1-1 1,1 1-1,0-1 1,-1 1-1,1-1 1,0 1-1,-1-1 1,1 1-1,0-1 1,-1 1-1,1-1 0,-1 1 1,1-1-1,-1 1 1,1 0-1,-1-1 1,1 1-1,-1 0 1,0 0-1,0-1 1,-2 0 52,0 0 1,0 1 0,-1-1 0,1 1-1,0 0 1,0-1 0,0 1 0,-1 1-1,1-1 1,0 0 0,-5 2 0,2 0-36,0 1 0,1-1 0,-1 1 0,1 0 0,0 0 0,0 0 0,0 1 0,0 0 0,1 0 0,-1 0 0,1 1 0,0-1 0,-6 10 0,8-11-53,0 1 0,0-1 0,1 0-1,-1 0 1,1 1 0,0-1 0,0 0 0,0 1 0,0-1 0,1 1 0,-1 0 0,1-1 0,0 1-1,0-1 1,0 1 0,0 0 0,1-1 0,0 1 0,-1-1 0,1 1 0,1-1 0,-1 0 0,0 1-1,4 4 1,-5-7-46,1 1-1,0-1 1,0 0-1,0 1 1,0-1-1,0 0 1,1 0-1,-1 0 1,0 0-1,0 0 1,1 0-1,-1 0 1,1 0-1,-1 0 1,1 0-1,-1-1 1,1 1-1,-1-1 1,1 1-1,0-1 1,-1 0-1,1 1 1,0-1-1,-1 0 1,1 0-1,0 0 1,-1-1-1,1 1 1,0 0-1,-1 0 1,4-2-1,0 0-53,0-1-1,1 1 1,-2-1-1,1 0 1,0-1-1,-1 1 1,1-1 0,3-4-1,18-19-432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15195,'-15'50'2178,"9"-30"-1531,0-1 0,1 2 0,0-1 0,-2 38 0,7-57-641,0 0-1,0 0 0,0 0 0,0 0 1,0 0-1,1 0 0,-1 0 0,0 0 1,0 0-1,1 0 0,-1 0 0,0 0 1,1 0-1,-1 0 0,1 0 0,0 0 1,0 1-1,0-1-16,0-1 0,-1 0 1,1 1-1,-1-1 0,1 0 0,0 0 1,-1 1-1,1-1 0,0 0 0,-1 0 0,1 0 1,0 0-1,-1 0 0,1 0 0,0 0 1,-1 0-1,1 0 0,0-1 0,-1 1 1,2 0-1,4-3-150,0 0 1,0 0-1,0-1 0,9-7 1,0 1-115,-13 8 236,0 1 0,0 0 1,0 0-1,0 0 0,1 0 0,-1 0 1,0 0-1,1 1 0,-1-1 0,1 1 1,-1-1-1,1 1 0,-1 0 0,1 0 1,-1 0-1,1 0 0,-1 1 0,1-1 1,-1 1-1,0-1 0,1 1 0,-1 0 1,5 2-1,-4 0 34,1 0 1,-1 0-1,0 0 1,0 1-1,0 0 0,0-1 1,-1 1-1,1 0 1,-1 0-1,0 0 0,0 1 1,1 4-1,5 15 145,-1 1 0,-1-1 0,-1 1 0,2 28 0,-3 103 1035,-4-149-1084,-4 43 534,4-48-572,0 0 1,-1 0-1,1 0 1,-1 0 0,1-1-1,-1 1 1,0 0 0,1 0-1,-1 0 1,0-1 0,0 1-1,-1 0 1,1-1 0,0 1-1,0-1 1,-1 1-1,1-1 1,-1 0 0,1 0-1,-4 2 1,4-2-22,0-1 0,-1 0 0,1 0 0,0 0 0,0 0 0,-1 0 0,1 0 0,0 0 0,0 0-1,0-1 1,-1 1 0,1 0 0,0-1 0,0 1 0,0-1 0,0 1 0,0-1 0,0 0 0,0 1 0,0-1 0,0 0 0,0 0 0,0 0 0,0 1-1,0-1 1,1 0 0,-2-2 0,-18-31 321,18 30-322,-5-12-193,1 0 1,0 0-1,1-1 1,1 1-1,0-1 1,2 0-1,0-1 1,0 1-1,2 0 1,0-1-1,1 1 0,1 0 1,1 0-1,0 0 1,1 0-1,1 0 1,11-26-1,-5 23-394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143 408 14795,'0'-1'91,"0"0"0,0 0-1,0 0 1,0 1 0,0-1-1,0 0 1,0 0 0,0 0-1,0 0 1,0 0 0,0 0-1,0 1 1,-1-1 0,1 0-1,0 0 1,-1 0 0,1 1-1,-1-1 1,1 0 0,-1 0-1,1 1 1,-1-1 0,1 0-1,-1 1 1,0-1 0,1 0-1,-1 1 1,0-1 0,1 1-1,-1 0 1,0-1 0,0 1-1,0-1 1,1 1 0,-1 0-1,0 0 1,0-1 0,0 1-1,0 0 1,0 0 0,1 0 0,-1 0-1,0 0 1,0 0 0,0 0-1,0 0 1,-1 1 0,-2 0 74,0 1 1,1-1 0,-1 1-1,0 0 1,1 0 0,-1 0-1,1 0 1,-1 0 0,-4 5-1,0 2-47,1 0 0,-1 1 0,1-1-1,1 1 1,0 1 0,-9 21 0,11-24-93,1 0 1,0 1 0,1 0 0,0 0 0,0 0 0,0 0 0,2 0 0,-1 0-1,1 13 1,0-21-21,0 0 0,0 0 0,0 0 0,0 0-1,0 0 1,0 0 0,1 0 0,-1 0 0,0 0 0,0 0-1,1-1 1,-1 1 0,0 0 0,1 0 0,-1 0 0,1 0-1,-1-1 1,1 1 0,-1 0 0,1 0 0,0-1 0,-1 1-1,1-1 1,0 1 0,0 0 0,-1-1 0,1 1 0,0-1-1,0 0 1,0 1 0,0-1 0,0 0 0,-1 1 0,1-1-1,0 0 1,0 0 0,0 0 0,0 0 0,0 0 0,0 0-1,0 0 1,0 0 0,0 0 0,0 0 0,0-1 0,0 1-1,1-1 1,2-1-1,1 0 1,0-1-1,-1 0 0,0 0 0,1 0 0,-1 0 1,6-7-1,5-7-107,-1 0 0,0-1 1,17-30-1,29-66-480,-24 42-136,-45 125 606,2-23 329,-4 44 0,11-73-202,-1 1 0,1-1-1,0 0 1,0 1 0,0-1 0,0 1 0,0-1-1,1 0 1,-1 1 0,0-1 0,1 0-1,-1 1 1,2 1 0,-2-3-15,0 1-1,0-1 1,1 0 0,-1 0-1,0 0 1,1 0 0,-1 0-1,0 1 1,1-1 0,-1 0 0,0 0-1,1 0 1,-1 0 0,0 0-1,1 0 1,-1 0 0,0 0-1,1 0 1,-1 0 0,0 0-1,1 0 1,-1 0 0,0 0-1,0-1 1,1 1 0,-1 0 0,0 0-1,1 0 1,-1 0 0,0-1-1,1 1 1,-1 0 0,0-1-1,4-2-75,-1 0 0,1 0 0,-1-1 0,0 1 0,0-1 0,3-6 0,11-22-575,-1 0 0,19-56-1,13-75-942,-39 125 1303,7-61-1,-31 160 2198,-2 31 93,-11 182-1,28-268-1952,0 1 0,1-1 0,0 1-1,0-1 1,3 12 0,-3-18-51,-1 1-1,0 0 1,0-1 0,0 1-1,1-1 1,-1 1 0,0-1-1,1 1 1,-1 0 0,1-1-1,-1 1 1,0-1-1,1 1 1,-1-1 0,1 0-1,-1 1 1,1-1 0,-1 0-1,1 1 1,0-1 0,-1 0-1,1 1 1,-1-1 0,1 0-1,1 0 1,-1 0-24,0-1 0,0 1 0,1-1 0,-1 1 0,0-1 0,0 0 0,0 1 0,0-1 0,0 0 0,0 0 0,0 0 0,0 0 0,0 0 0,0 0 0,-1 0 0,1 0 0,0 0 0,0-2 0,6-11-145,-1 0 1,0 1 0,-2-2-1,1 1 1,-2-1-1,0 1 1,2-29 0,-5 49 600,-2 5-62,2 0 0,-1 0-1,1 0 1,1 0-1,2 15 1,-2-24-358,-1 0-1,0 0 1,1 0 0,0 0-1,-1-1 1,1 1 0,0 0 0,0 0-1,0 0 1,0-1 0,0 1-1,0-1 1,1 1 0,-1-1 0,0 1-1,1-1 1,-1 0 0,1 1-1,0-1 1,-1 0 0,1 0-1,0 0 1,0 0 0,0-1 0,0 1-1,-1 0 1,1-1 0,0 0-1,0 1 1,0-1 0,0 0 0,0 0-1,0 0 1,0 0 0,0 0-1,0 0 1,0-1 0,0 1 0,4-2-1,5-2-90,0 0 0,-1-1 0,1 0 1,-1 0-1,0-1 0,18-15 0,-17 13-30,0 0 0,0 1 0,1 0 1,19-8-1,-30 15 122,0 0-1,-1-1 1,1 1-1,-1 0 1,1 0-1,0 0 1,-1-1-1,1 1 1,0 0-1,-1 0 1,1 0-1,-1 0 1,1 0-1,0 0 1,-1 0-1,1 1 1,0-1-1,-1 0 1,1 0-1,-1 0 1,1 1-1,0-1 1,-1 0-1,1 0 1,-1 1-1,1-1 1,-1 1-1,1-1 1,-1 0-1,1 1 1,-1-1-1,1 1 1,-1-1-1,0 1 1,1 0-1,-1-1 1,0 1-1,1-1 1,-1 1-1,0-1 1,0 1-1,0 0 1,0-1-1,1 1 1,-1 0-1,0-1 1,0 1-1,0 0 1,0-1-1,-1 2 1,1 4 129,0 1 0,-1 0 0,-2 13 1,1-12-10,1-1-28,0-1 27,0 1 0,0-1 0,1 1-1,0 9 1,0-15-115,0 0-1,0 0 0,0-1 0,0 1 0,0 0 1,1 0-1,-1-1 0,0 1 0,0 0 0,1 0 0,-1-1 1,0 1-1,1 0 0,-1-1 0,1 1 0,-1 0 1,1-1-1,-1 1 0,1-1 0,-1 1 0,1-1 1,0 1-1,-1-1 0,1 1 0,0-1 0,-1 0 0,1 1 1,0-1-1,0 0 0,-1 0 0,1 1 0,0-1 1,0 0-1,-1 0 0,1 0 0,0 0 0,0 0 1,-1 0-1,1 0 0,0 0 0,0 0 0,0-1 0,-1 1 1,1 0-1,0 0 0,1-1 0,9-4-77,0-1 1,-1 1-1,1-2 0,-1 1 0,0-2 0,-1 1 1,0-1-1,14-15 0,-10 9-167,1 1-1,23-16 1,-36 28 222,0 0 0,0 1 0,0-1-1,0 0 1,0 1 0,1-1 0,-1 1 0,0-1 0,0 1 0,0 0 0,0-1-1,1 1 1,-1 0 0,0 0 0,0 0 0,3 0 0,-3 0 20,-1 1 1,1-1-1,0 1 0,0 0 1,-1-1-1,1 1 0,-1-1 1,1 1-1,0 0 1,-1 0-1,1-1 0,-1 1 1,0 0-1,1 0 1,-1-1-1,0 1 0,1 0 1,-1 0-1,0 0 0,0 0 1,0 0-1,1 1 1,-1 0 21,0 0 1,1 0 0,-1 0 0,1 0-1,-1 0 1,1 0 0,0 0 0,0-1 0,0 1-1,0 0 1,0 0 0,0 0 0,1-1 0,-1 1-1,1-1 1,-1 1 0,1-1 0,-1 0-1,4 3 1,-3-4-8,0 1 1,0-1-1,0 1 0,0-1 1,0 0-1,0 0 0,0 0 0,0 0 1,0 0-1,0 0 0,0 0 0,0-1 1,0 1-1,0-1 0,0 1 1,3-2-1,4-3-10,0 1 1,0-2-1,0 1 1,-1-1-1,0-1 1,10-10-1,39-42-190,-51 51 132,0 0 1,0 0 0,0-1 0,-1 1 0,7-19-1,-12 18 8,-7 10 39,-8 10 51,4 0 11,1 1 0,0 0 1,1 0-1,1 0 0,0 1 1,1 1-1,0-1 0,1 1 1,0 0-1,1 1 1,-3 14-1,7-27-56,1 0 0,0 1 0,-1-1-1,1 0 1,0 0 0,0 0 0,0 0 0,1 0 0,-1 1 0,0-1 0,1 0 0,0 0 0,-1 0 0,1 0-1,0 0 1,0 0 0,0 0 0,2 3 0,-1-4-60,-1 0-1,1 0 1,0 0 0,-1 0-1,1 0 1,0 0 0,0 0-1,-1-1 1,1 1 0,0-1-1,0 1 1,0-1-1,0 0 1,0 1 0,0-1-1,0 0 1,0 0 0,0-1-1,0 1 1,-1 0 0,4-1-1,2-1-312,1-1-1,0 1 1,10-6 0,-4 2-25,-2 0-213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16884,'-4'-10'1376,"3"3"-1512,1 0-1024,3 1 1888,1-1-568,0-2-464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58 115 17996,'-1'97'2306,"-1"-29"-1572,11 110 0,-9-174-765,1 0-1,-1 0 1,1 0-1,0 0 1,0 0-1,1 0 1,-1 0 0,3 4-1,-4-8 23,0 0 0,0 0 0,0 0 0,1 0 0,-1 0 0,0 1 0,0-1 0,0 0 0,0 0 0,0 0-1,0 0 1,0 0 0,0 0 0,1 0 0,-1 0 0,0 0 0,0 0 0,0 0 0,0 0 0,0 0 0,0 0 0,1 0 0,-1 0-1,0 0 1,0 0 0,0 0 0,0 0 0,0 0 0,0 0 0,1 0 0,-1 0 0,0 0 0,0 0 0,0 0 0,0 0 0,0 0-1,0 0 1,0 0 0,0-1 0,1 1 0,-1 0 0,0 0 0,0 0 0,0 0 0,0 0 0,0 0 0,0 0 0,0 0 0,0-1-1,0 1 1,0 0 0,0 0 0,0 0 0,0 0 0,0 0 0,0 0 0,0-1 0,0 1 0,0 0 0,0 0 0,0 0 0,2-10-436,-2-15-400,-2-1 1,-1 1-1,0 0 0,-2 1 0,-11-34 0,11 41 512,-13-46-575,-9-33 1616,26 94-563,1 0 1,-1 0-1,1-1 1,0 1-1,0 0 1,-1-1-1,1 1 1,1 0-1,-1-1 1,0 1-1,1-3 1,0 4-41,0 0 1,-1 0-1,1 0 0,-1 1 0,1-1 1,0 0-1,0 0 0,0 1 1,-1-1-1,1 1 0,0-1 0,0 0 1,0 1-1,0 0 0,0-1 1,0 1-1,0 0 0,0-1 0,0 1 1,0 0-1,0 0 0,0 0 1,0 0-1,0 0 0,0 0 1,2 0-1,42-1 924,0-2 1,52-10-1,-61 6-1485,-1-2-1,0-1 1,36-17 0,-68 26 361,-1 0 0,1 0 1,-1-1-1,1 1 0,-1-1 1,0 1-1,4-5 0,-14 7-433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16083,'3'15'1441,"16"-18"-969,5-7-192,12-7 456,3-6-136,4-3-432,3 2-384,-11 5 272,-3 5-120,-19 11-120</inkml:trace>
  <inkml:trace contextRef="#ctx0" brushRef="#br0" timeOffset="1">4 360 15971,'-4'12'1593,"4"-2"-1121,12-6-168,5-1 600,9-6-272,5-5-128,8-5-544,2-3-336,2-7 400,0 0-112,-3-3-120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16468,'-22'70'1148,"-3"0"1,-4-3 0,-48 88 0,76-154-1200,1 0 0,-1 0 1,0 0-1,1 1 0,-1-1 0,0 0 0,0 0 0,0 0 1,0 0-1,0 0 0,0-1 0,0 1 0,0 0 0,0 0 1,-1-1-1,1 1 0,0 0 0,-2-1 0,-3-5-1257,3-12 83,3-11 606,2 0 0,0 0 0,2 0 1,1 0-1,2 0 0,13-37 0,-20 64 765,0 0 1,1 0-1,-1 0 0,1 0 0,-1 0 1,1 0-1,0 0 0,-1 0 0,1 0 1,0 0-1,0 0 0,0 0 0,-1 1 1,3-2-1,-2 2-100,-1 0-1,1-1 1,-1 1 0,0 0 0,1 0-1,-1 0 1,1 0 0,-1 0 0,1 0 0,-1 0-1,0 1 1,1-1 0,-1 0 0,1 0 0,-1 0-1,1 0 1,-1 0 0,0 1 0,1-1-1,-1 0 1,0 0 0,1 1 0,-1-1 0,0 0-1,1 1 1,2 3 159,0-1 0,-1 1-1,1 0 1,-1 0 0,3 7-1,-3-7 72,2 5 25,2 6-64,1 1 0,1-1 0,1 0 0,0 0 0,0-1 0,2 0-1,18 19 1,-27-32-266,-1 0 0,0 1 0,0-1 0,1 0 0,-1 0 0,1 0 0,-1-1 0,1 1 0,-1 0 0,1 0 0,-1-1 0,1 1 0,0-1 0,-1 1 0,1-1-1,0 0 1,-1 0 0,1 0 0,0 0 0,-1 0 0,1 0 0,0 0 0,0 0 0,-1-1 0,1 1 0,-1-1 0,4 0 0,9-13-254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14931,'3'8'1897,"14"43"-43,11 54 0,-2-5-1096,79 181 1349,-104-280-2106,0 0 0,-1 1-1,1-1 1,0 0 0,-1 1 0,1-1 0,-1 1-1,0-1 1,1 1 0,-1 0 0,0-1 0,0 1-1,0-1 1,0 1 0,0 1 0,-1-3-44,1 1-1,-1-1 1,1 0-1,-1 0 1,1 0 0,-1 0-1,1 0 1,-1 0-1,1 0 1,-1 0 0,1 0-1,-1 0 1,1 0 0,-1 0-1,1 0 1,-1 0-1,1 0 1,-1-1 0,1 1-1,-1 0 1,1 0-1,-1 0 1,1-1 0,0 1-1,-1 0 1,1-1 0,0 1-1,-1-1 1,-39-33-2226,-118-129-2255,161 164 4764,0 1 0,0-1 0,0 0 0,0 0 0,0 0 0,1-1 0,-1 1 0,0-1 0,0 1 0,1-1 0,-1 0 0,0 0 0,5-1 0,-3 0-269,0 1 0,0-1-1,-1 0 1,1 0 0,0-1 0,0 1-1,-1-1 1,1 0 0,-1 0-1,0 0 1,0-1 0,5-3 0,11-16-110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18604,'2'7'2491,"-5"-16"-975,-6-17-242,10 26-1276,-1-1 1,0 1-1,0-1 1,0 1-1,0 0 0,-1-1 1,1 1-1,0-1 0,0 1 1,0-1-1,0 1 0,0 0 1,0-1-1,-1 1 0,1 0 1,0-1-1,0 1 1,-1-1-1,1 1 0,0 0 1,0-1-1,-1 1 0,1 0 1,0 0-1,-1-1 0,1 1 1,0 0-1,-1 0 1,0-1-1,-7 10-93,-3 22-30,11-31 125,-3 6-9,2 1 1,-1 0 0,1 0-1,0-1 1,0 1-1,0 0 1,1 0 0,1 7-1,-1-12 8,1 0-1,-1 0 0,1 0 1,-1 0-1,1 0 1,0 0-1,0 0 1,0 0-1,0 0 1,0-1-1,0 1 0,1 0 1,-1-1-1,1 1 1,-1-1-1,1 0 1,-1 1-1,1-1 0,0 0 1,-1 0-1,1 0 1,0 0-1,0 0 1,0 0-1,0-1 1,0 1-1,0-1 0,0 1 1,0-1-1,4 0 1,12 1-43,0-1 0,31-3 0,-28 0-13,0 2 0,32 2-1,-48-1 73,0 1 0,0-1-1,0 1 1,0 1 0,0-1-1,0 1 1,0 0 0,0 0 0,-1 0-1,1 1 1,-1 0 0,1 0 0,-1 0-1,7 7 1,-3 6 311,-6-13 120,-3-13-83,-4-54 71,4 29-420,-10-49-1,6 70-224,2 19-421,2-2 426,1 0 0,0 0 0,0 0 0,0 0 0,0 0 0,0 0 0,2 5 0,-2-7 132,0 0-1,0 0 1,1 0 0,-1 0-1,0-1 1,1 1 0,-1 0-1,0 0 1,1 0-1,-1 0 1,1-1 0,-1 1-1,1 0 1,-1-1 0,1 1-1,0 0 1,-1-1-1,1 1 1,0-1 0,0 1-1,-1-1 1,1 1 0,0-1-1,0 1 1,0-1 0,-1 0-1,1 1 1,0-1-1,0 0 1,0 0 0,0 0-1,0 0 1,0 0 0,0 0-1,1 0 1,1-1-174,1 0 0,0-1 0,-1 0 0,1 0 0,-1 0 0,0 0 0,4-3 0,18-9-12,-24 14 307,0 0 0,-1 0 0,1 0 1,0 0-1,0 0 0,0 1 0,-1-1 0,1 0 0,0 1 0,0-1 0,-1 0 0,1 1 1,0-1-1,0 1 0,-1-1 0,1 1 0,0-1 0,-1 1 0,1 0 0,-1-1 0,1 1 1,-1 0-1,1-1 0,-1 1 0,0 0 0,1-1 0,-1 1 0,0 0 0,1 0 0,-1 0 0,0-1 1,0 1-1,0 0 0,0 1 0,7 36 1207,-6-29-927,2 19 396,-3-19-473,1 1-1,1-1 1,-1 1 0,6 13-1,-7-22-243,0-1 1,0 0-1,0 1 0,0-1 1,0 1-1,1-1 0,-1 0 0,0 1 1,0-1-1,0 0 0,1 1 0,-1-1 1,0 0-1,1 1 0,-1-1 0,0 0 1,0 0-1,1 1 0,-1-1 1,1 0-1,-1 0 0,0 1 0,1-1 1,-1 0-1,0 0 0,1 0 0,-1 0 1,1 0-1,-1 0 0,1 0 0,-1 0 1,0 0-1,1 0 0,-1 0 1,1 0-1,-1 0 0,0 0 0,1 0 1,-1 0-1,1 0 0,-1 0 0,0-1 1,1 1-1,-1 0 0,1 0 1,-1 0-1,0-1 0,1 1 0,-1 0 1,0 0-1,0-1 0,1 0 0,16-20-66,-14 17 31,22-37-382,-18 29 208,0-1 0,1 1-1,0 1 1,19-20 0,-27 30 194,1 1-1,-1-1 1,1 1-1,-1-1 1,0 1-1,1-1 1,-1 1-1,1-1 1,-1 1 0,1 0-1,0-1 1,-1 1-1,1 0 1,-1 0-1,1-1 1,-1 1-1,1 0 1,0 0 0,-1 0-1,1 0 1,0-1-1,-1 1 1,1 0-1,0 0 1,-1 0 0,1 1-1,-1-1 1,1 0-1,0 0 1,1 1-1,-2-1 19,1 1 1,-1 0-1,1 1 0,-1-1 0,1 0 0,-1 0 0,1 0 0,-1 0 1,0 0-1,0 0 0,1 0 0,-1 1 0,0-1 0,0 0 0,0 1 1,-6 47 577,6-48-573,-13 55-349,13-56 326,0 0 0,0 0 1,0 0-1,0 0 0,0 0 0,0 0 1,0 0-1,0 0 0,0 1 0,0-1 1,0 0-1,0 0 0,0 0 0,0 0 1,0 0-1,0 0 0,1 0 0,-1 0 0,0 0 1,0 0-1,0 0 0,0 0 0,0 0 1,0 0-1,0 0 0,0 0 0,0 0 1,0 0-1,0 1 0,1-1 0,-1 0 1,0 0-1,0 0 0,0 0 0,0 0 0,0 0 1,0 0-1,0 0 0,0-1 0,0 1 1,0 0-1,0 0 0,1 0 0,-1 0 1,0 0-1,0 0 0,0 0 0,0 0 1,0 0-1,0 0 0,0 0 0,0 0 1,0 0-1,0 0 0,0 0 0,0 0 0,0 0 1,0 0-1,1-1 0,-1 1 0,0 0 1,0 0-1,0 0 0,0 0 0,0 0 1,0 0-1,0 0 0,0 0 0,7-6-171,-7 5 19,6-3-275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155 291 16115,'0'-2'99,"0"1"0,0 0 0,-1 0 0,1 0 0,-1 0 0,1 0 0,-1 0 0,1 0-1,-1 0 1,0 0 0,0 0 0,1 0 0,-1 0 0,0 0 0,0 0 0,0 1 0,0-1-1,0 0 1,0 1 0,0-1 0,0 0 0,0 1 0,0-1 0,0 1 0,0 0 0,-1-1 0,1 1-1,0 0 1,0 0 0,0 0 0,-1 0 0,1 0 0,0 0 0,0 0 0,0 0 0,-1 0-1,1 1 1,0-1 0,0 0 0,0 1 0,0-1 0,-2 2 0,-2 0 50,0 1 1,0 0-1,1 0 1,-1 1-1,1-1 0,0 1 1,-7 7-1,1 2 15,1 0-1,0 0 0,-12 25 0,18-30-100,-1 0 0,1 0 0,1 0-1,-1 0 1,1 0 0,1 1-1,0-1 1,-1 14 0,2-22-56,0 1 1,0 0 0,0-1-1,0 1 1,0 0 0,0-1-1,0 1 1,0 0-1,0-1 1,0 1 0,1 0-1,-1-1 1,0 1-1,0 0 1,1-1 0,-1 1-1,0 0 1,1-1-1,-1 1 1,0-1 0,1 1-1,-1-1 1,1 1 0,-1-1-1,1 1 1,-1-1-1,1 1 1,0-1 0,-1 0-1,1 1 1,-1-1-1,1 0 1,0 0 0,-1 1-1,1-1 1,0 0-1,-1 0 1,1 0 0,0 0-1,-1 0 1,1 0 0,0 0-1,0 0 1,-1 0-1,1 0 1,0 0 0,-1 0-1,1-1 1,0 1-1,3-2-6,-1 1-1,1-1 0,-1 0 1,1 1-1,-1-2 0,0 1 0,5-5 1,10-12-250,0-2 1,-2 0-1,-1-1 1,0 0 0,-2-1-1,-1-1 1,19-49 0,-35 84 393,1 0 0,0 0 0,1 0 0,0 0 0,1 0 0,0 0 0,1 19 0,0-29-137,0-1 1,0 1 0,0-1 0,0 0-1,0 1 1,0-1 0,0 1-1,0-1 1,0 0 0,1 1 0,-1-1-1,0 1 1,0-1 0,0 0-1,1 1 1,-1-1 0,0 0 0,0 0-1,1 1 1,-1-1 0,0 0-1,1 1 1,-1-1 0,0 0 0,1 0-1,-1 0 1,0 1 0,1-1-1,-1 0 1,1 0 0,-1 0 0,0 0-1,1 0 1,-1 0 0,1 0-1,-1 0 1,0 0 0,1 0-1,-1 0 1,1 0 0,-1 0 0,0 0-1,1 0 1,-1 0 0,1 0-1,-1-1 1,0 1 0,1 0 0,-1 0-1,0 0 1,1-1 0,-1 1-1,0 0 1,1-1 0,-1 1 0,1-1-1,18-20 179,4-13-225,-2-1 1,-2-1 0,-1-1 0,-1 0 0,13-51 0,-28 82 2,0-1-1,-1 1 1,0-1 0,-1-7-1,0 14 34,1-1 1,-1 1-1,0 0 0,0 0 0,0 0 0,0-1 0,0 1 0,0 0 0,0 0 1,0-1-1,0 1 0,0 0 0,0 0 0,0 0 0,0-1 0,0 1 1,0 0-1,-1 0 0,1-1 0,0 1 0,0 0 0,0 0 0,0 0 1,0 0-1,0-1 0,0 1 0,-1 0 0,1 0 0,0 0 0,0 0 1,0-1-1,-1 1 0,1 0 0,0 0 0,0 0 0,0 0 0,0 0 1,-1 0-1,1 0 0,0 0 0,-1 0 0,-11 17 18,-3 13 122,2 2 0,1 0 0,2 0 0,1 1-1,2 0 1,1 1 0,-3 51 0,9-85-138,-1 11 63,1 0 0,0 0 0,4 21 0,-3-30-59,-1 0-1,1 0 1,-1 0 0,1-1-1,0 1 1,0 0 0,0 0-1,0-1 1,0 1 0,0-1-1,0 1 1,0-1 0,3 3-1,-3-4-9,0 1 0,0-1 1,0 1-1,0-1 0,0 1 0,0-1 0,0 0 0,1 1 1,-1-1-1,0 0 0,0 0 0,0 0 0,1 0 0,-1 0 0,0 0 1,0 0-1,0-1 0,1 1 0,-1 0 0,0-1 0,0 1 0,0-1 1,2 0-1,4-3-60,0-1 1,-1 1-1,0-1 0,1 0 1,-2-1-1,1 1 0,-1-1 1,9-12-1,35-58-515,-46 70 534,18-33-254,-13 24 121,0 0 1,10-14-1,-18 28 181,0 1 0,0 0 0,1 0 0,-1 0 1,0-1-1,0 1 0,0 0 0,0 0 0,0 0 1,0-1-1,0 1 0,0 0 0,1 0 0,-1 0 0,0-1 1,0 1-1,0 0 0,0 0 0,1 0 0,-1 0 1,0 0-1,0 0 0,0-1 0,0 1 0,1 0 0,-1 0 1,0 0-1,0 0 0,1 0 0,-1 0 0,0 0 1,0 0-1,0 0 0,1 0 0,-1 0 0,0 0 1,0 0-1,1 0 0,-1 0 0,0 0 0,0 0 0,0 0 1,1 0-1,-1 1 0,0-1 0,2 13 188,-5 25 266,3-34-400,-4 23 282,2-18-186,0 0-1,1 1 1,1-1 0,-1 0-1,1 0 1,1 1-1,1 10 1,-2-20-145,0 0 1,0 0 0,0 0-1,0 1 1,0-1 0,0 0-1,0 0 1,1 0 0,-1 1-1,0-1 1,0 0 0,0 0-1,0 0 1,0 1 0,0-1-1,0 0 1,1 0 0,-1 0-1,0 0 1,0 1 0,0-1-1,0 0 1,1 0 0,-1 0-1,0 0 1,0 0 0,0 0-1,1 0 1,-1 0-1,0 1 1,0-1 0,0 0-1,1 0 1,-1 0 0,0 0-1,0 0 1,1 0 0,-1 0-1,0 0 1,0 0 0,0 0-1,1-1 1,9-7 48,7-18-187,26-54-1869,58-155 0,-96 216 1669,-16 45 725,-3 13-3,1 2 0,1 0-1,3 0 1,1 1-1,3 0 1,-2 67 0,7-106-415,2 18-190,-2-21 195,0 1 1,0-1-1,0 1 0,0-1 1,0 1-1,0-1 0,1 1 1,-1-1-1,0 1 0,0-1 1,0 1-1,1-1 0,-1 0 1,0 1-1,1-1 0,-1 1 1,0-1-1,1 0 0,-1 1 1,0-1-1,1 0 0,-1 1 1,0-1-1,1 0 0,-1 0 1,1 1-1,-1-1 0,1 0 1,-1 0-1,1 0 0,-1 0 1,1 0-1,0 1 0,0-2-13,-1 1-1,1-1 0,0 1 0,0-1 0,-1 0 0,1 1 0,0-1 0,-1 0 1,1 1-1,-1-1 0,1 0 0,-1 1 0,1-1 0,-1 0 0,1 0 1,-1 0-1,0 0 0,1 0 0,-1 1 0,0-1 0,0 0 0,0 0 0,0 0 1,1-1-1,1-27-202,-2 27 223,0-22 602,-1-1-1,-7-41 0,11 72-733,1 0 0,0 0 1,1 0-1,-1-1 0,1 0 1,0 0-1,1 0 0,-1 0 1,13 7-1,-16-12 77,0 1-1,0-1 1,0 0 0,1 1-1,-1-1 1,0 0 0,0 0 0,1-1-1,-1 1 1,0 0 0,0-1 0,0 0-1,0 1 1,3-2 0,15-11-618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30 322 11482,'-25'-23'1313,"20"17"-649,10 6-192,16 5 1656,8 0-1399,12-2-97,10-1-40,17-10-120,10-5-8,11-12-136,-5-7-80,-4-7-184,-2-2-216,-12-4-464,-9 4 528,-14 6-56,-13 7-96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82 119 12715,'-7'10'860,"-1"1"0,2-1 0,-1 1-1,2 1 1,-1-1 0,1 1 0,-3 15 0,2-12-99,1-2-358,1 0 0,0 0 1,1 0-1,0 0 0,-1 18 0,4-30-388,0 0 0,0-1-1,0 1 1,0 0 0,0 0-1,0-1 1,0 1-1,0 0 1,0 0 0,0-1-1,0 1 1,0 0 0,1-1-1,-1 1 1,0 0 0,1 0-1,-1-1 1,0 1 0,1-1-1,-1 1 1,1 0 0,-1-1-1,1 1 1,0 0 0,0-1-21,0 0 0,-1 0 1,1 0-1,0 0 1,0 0-1,0 0 0,-1 0 1,1 0-1,0 0 0,0 0 1,-1-1-1,1 1 0,0 0 1,-1-1-1,1 1 1,0 0-1,-1-1 0,1 1 1,0-1-1,5-4-181,-1 0 0,1 0 0,8-11-1,17-29-1788,50-97 0,-17 27-1,-51 100 2126,-13 15-130,0 0 0,0 0 0,1 0 0,-1 0 0,0 0 0,0 0 0,0 0-1,1 0 1,-1 0 0,0 0 0,0 0 0,0 1 0,1-1 0,-1 0 0,0 0 0,0 0 0,0 0 0,1 0 0,-1 0 0,0 0 0,0 0 0,0 1 0,0-1-1,1 0 1,-1 0 0,0 0 0,0 0 0,0 1 0,0-1 0,0 0 0,0 0 0,1 0 0,-1 1 0,0-1 0,0 0 0,0 0 0,0 0 0,0 1-1,0-1 1,1 34 1412,-6 23 133,2-33-776,1 0-1,1 0 1,3 46-1,-1-69-758,-1 1 0,0-1 0,0 1 0,1-1 0,-1 1-1,1-1 1,-1 1 0,1-1 0,-1 0 0,1 1 0,0-1 0,0 0 0,0 1 0,0-1 0,0 0-1,1 1 1,-1-1-32,0-1 0,0 0 0,0 1 0,0-1-1,0 0 1,0 0 0,0 0 0,0 0 0,-1 0-1,1 0 1,0 0 0,0 0 0,0 0 0,0-1-1,0 1 1,0 0 0,0-1 0,0 1 0,0 0-1,-1-1 1,1 1 0,0-1 0,0 1 0,0-1 0,-1 0-1,1 1 1,0-1 0,0-1 0,10-8-272,-1-1 0,0 0-1,-1 0 1,0-1 0,10-17 0,33-73-1757,-24 45 490,-21 46 1087,-9 25 514,-31 157 2376,28-138-1985,2-1-1,2 1 0,3 45 0,2-52-414,-4-25-51,0-1-1,1 1 0,-1 0 1,0-1-1,0 1 1,0 0-1,0-1 0,1 1 1,-1-1-1,0 1 0,0 0 1,1-1-1,-1 1 0,1-1 1,-1 1-1,0-1 1,1 1-1,-1-1 0,1 1 1,-1-1-1,1 1 0,-1-1 1,1 0-1,0 1 0,-1-1 1,1 0-1,-1 0 1,1 1-1,0-1 0,-1 0 1,2 0-1,-2 0-23,1 0-1,0-1 1,-1 1 0,1-1-1,-1 1 1,1-1 0,-1 1-1,1-1 1,-1 1 0,1-1-1,-1 0 1,1 1 0,-1-1-1,0 0 1,1 1-1,-1-1 1,0 0 0,0 1-1,0-1 1,1 0 0,-1 0-1,0 1 1,0-1 0,0-1-1,0-19-605,0 20 602,0-10-154,-1 1-1,-1 0 1,0 0 0,0 0 0,-1 1-1,0-1 1,-7-13 0,-3-3 126,-22-30 0,-3-4 1055,38 59-958,0 1-1,-1-1 1,1 0-1,-1 1 0,1-1 1,0 1-1,-1-1 1,1 0-1,0 1 1,0-1-1,-1 1 1,1-1-1,0 0 0,0 0 1,0 1-1,0-1 1,0 0-1,0 1 1,0-1-1,0 0 1,0 1-1,0-1 1,0 0-1,0 1 0,1-1 1,-1 0-1,0 1 1,0-1-1,1 0 1,-1 1-1,1-1 1,-1 1-1,0-1 1,1 1-1,-1-1 0,1 1 1,-1-1-1,1 1 1,-1-1-1,1 1 1,0 0-1,-1-1 1,1 1-1,-1 0 1,1-1-1,0 1 0,-1 0 1,1 0-1,0 0 1,0 0-1,7-2-1,-1 2-1,1-1 1,0 1 0,8 1-1,9-1-570,-21-1 514,0 0-1,-1 0 0,1 0 0,0-1 0,-1 1 0,0-1 1,1 0-1,-1 0 0,3-2 0,7-10-189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20236,'4'-6'1273,"2"6"-1778,-3 0 818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1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149 312 12755,'0'0'59,"0"0"1,0 0 0,-1 0-1,1-1 1,0 1 0,-1 0-1,1 0 1,0 0-1,0 0 1,-1 0 0,1 0-1,0 0 1,-1 0 0,1 0-1,0 0 1,-1 0 0,1 0-1,0 0 1,-1 0-1,1 0 1,0 0 0,-1 0-1,1 0 1,0 0 0,0 1-1,-1-1 1,1 0 0,0 0-1,0 0 1,-1 0-1,1 1 1,0-1 0,0 0-1,-1 0 1,1 0 0,0 1-1,0-1 1,-19 13 1071,14-10-795,-4 4-46,-1 1 1,1 0 0,1 0 0,-1 1 0,2 0 0,-1 0 0,1 1-1,1 0 1,-1 0 0,2 1 0,0 0 0,0 0 0,1 0 0,0 0-1,1 1 1,0 0 0,1-1 0,0 1 0,1 0 0,0 22-1,1-30-270,1-1 0,-1 0 0,1 1 0,0-1 0,0 0 0,0 0-1,0 0 1,1 0 0,-1 0 0,1 0 0,0 0 0,0 0 0,0-1-1,3 5 1,-3-6-14,-1 0-1,1 0 1,-1 0-1,1 0 1,-1 0-1,1-1 1,-1 1-1,1 0 1,0-1-1,-1 1 1,1-1-1,0 0 1,-1 0-1,1 1 1,0-1-1,0 0 1,-1 0-1,1-1 1,0 1-1,0 0 1,-1 0-1,1-1 1,0 1-1,-1-1 1,1 0-1,0 1 1,-1-1-1,3-1 1,3-4-18,1 1 0,-1-1 0,0 0 0,-1 0 1,1-1-1,-1 0 0,-1 0 0,1-1 0,8-15 0,-3 2-35,-1-1-1,12-36 1,-18 46 31,-2 6 2,1 0-1,-1 0 0,-1 0 0,1-1 0,-1 1 0,0 0 0,-1-1 0,1-12 0,-1 19 15,0 0 0,0 0 0,0 0-1,0 0 1,0 0 0,0 0 0,0 0-1,0 0 1,0 1 0,-1-1 0,1 0 0,0 0-1,0 0 1,0 0 0,0 0 0,0 0-1,0 0 1,0 0 0,0 0 0,0 0 0,0 0-1,0 0 1,0 0 0,0 0 0,0 0-1,0 0 1,0 1 0,0-1 0,0 0 0,0 0-1,0 0 1,-1 0 0,1 0 0,0 0 0,0 0-1,0 0 1,0 0 0,0 0 0,0 0-1,0 0 1,0 0 0,0 0 0,0 0 0,0 0-1,0 0 1,-1 0 0,1 0 0,0 0-1,0 0 1,0 0 0,0 0 0,0 0 0,0-1-1,0 1 1,0 0 0,0 0 0,0 0-1,0 0 1,0 0 0,0 0 0,0 0 0,0 0-1,0 0 1,0 0 0,-1 0 0,1 0 0,0 0-1,0 0 1,0-1 0,-5 12 6,-3 12 21,4-3 2,1 0 1,1 1-1,0-1 1,2 0-1,0 1 1,1-1-1,8 41 1,-8-58-17,0 1 0,0 0 0,1-1 0,-1 1 0,1-1 0,3 7 0,-4-10-10,0 1 1,-1 0-1,1-1 1,-1 1-1,1 0 1,0-1-1,0 1 1,-1-1-1,1 1 0,0-1 1,0 1-1,0-1 1,-1 1-1,1-1 1,0 0-1,0 0 1,0 1-1,0-1 1,0 0-1,0 0 1,0 0-1,0 0 1,0 0-1,-1 0 1,1 0-1,0 0 1,0-1-1,0 1 1,0 0-1,0 0 1,0-1-1,0 1 1,-1-1-1,1 1 1,0-1-1,1 0 1,2-2 7,1-1 1,-1 0 0,1 0-1,-1-1 1,0 1 0,-1-1 0,1 0-1,-1 0 1,5-10 0,23-57 58,-21 49-44,44-139-14,-58 188 51,1-1 1,0 1-1,2 0 1,4 42-1,-3-66-51,0 0 0,0 0 0,0-1 0,1 1-1,-1 0 1,0 0 0,1-1 0,0 1-1,-1 0 1,1-1 0,0 1 0,0-1 0,0 1-1,0-1 1,0 1 0,0-1 0,0 0-1,1 1 1,-1-1 0,0 0 0,3 1 0,-3-1-3,1-1 0,-1 0 1,1 0-1,0 0 0,-1 1 1,1-2-1,-1 1 1,1 0-1,-1 0 0,1 0 1,-1-1-1,1 1 0,-1-1 1,1 1-1,-1-1 0,1 0 1,-1 1-1,0-1 1,1 0-1,-1 0 0,0 0 1,0 0-1,1 0 0,1-3 1,19-21 2,-1 0 0,-1-2 0,-1-1 0,-1 0 0,19-42 0,-45 93-15,1 1 1,1 0 0,1 0-1,-3 42 1,8-62 16,-1 1 0,1-1 1,0 0-1,1 1 0,-1-1 0,1 1 1,1 5-1,-1-9-11,-1-1 1,0 1-1,0 0 0,1-1 1,-1 1-1,1 0 0,-1 0 1,1-1-1,-1 1 1,1-1-1,-1 1 0,1 0 1,-1-1-1,1 1 0,0-1 1,-1 1-1,1-1 1,0 0-1,0 1 0,-1-1 1,1 0-1,0 1 0,0-1 1,-1 0-1,1 0 1,0 0-1,0 0 0,0 0 1,0 0-1,-1 0 1,1 0-1,0 0 0,0 0 1,0 0-1,-1 0 0,1-1 1,0 1-1,0 0 1,-1-1-1,1 1 0,0 0 1,-1-1-1,1 1 0,0-1 1,-1 1-1,1-1 1,1 0-1,10-9 9,-1-1-1,0 0 1,0 0-1,-1-1 1,0-1-1,9-15 1,-7 10-9,65-95-95,-99 171 71,22-56 49,-3 1 52,1-12-6,7 30-200,-6-4 78,2 23-7,-1-40 55,0 1 0,1-1 0,-1 0 0,0 0 1,0 0-1,0 0 0,0 0 0,0 1 0,0-1 0,1 0 1,-1 0-1,0 0 0,0 0 0,0 0 0,0 0 0,1 0 0,-1 0 1,0 0-1,0 0 0,0 0 0,0 1 0,1-1 0,-1 0 0,0 0 1,0 0-1,0 0 0,1-1 0,-1 1 0,0 0 0,0 0 1,0 0-1,1 0 0,-1 0 0,0 0 0,0 0 0,0 0 0,0 0 1,1 0-1,-1 0 0,0 0 0,0-1 0,0 1 0,0 0 0,0 0 1,0 0-1,1 0 0,-1 0 0,0-1 0,0 1 0,0 0 1,0 0-1,0 0 0,0 0 0,0-1 0,0 1 0,8-10 1,18-34 6,-1-2-1,-3-1 0,23-66 1,-44 110-9,44-143 6,-44 136-23,-5 16 17,-7 18 1,-6 33 14,4 0 1,1 1 0,4 0 0,1 1 0,4-1 0,2 1-1,12 113 1,-1-93 17,-1-7 45,0 107 0,-9-178-62,0 1 0,0 0 0,0 0 1,0-1-1,0 1 0,-1 0 0,1-1 0,-1 1 0,1 0 0,-1-1 1,0 1-1,1-1 0,-1 1 0,0-1 0,0 1 0,-2 1 0,3-3-7,0 0 0,0 0-1,0 1 1,-1-1 0,1 0-1,0 0 1,-1 0 0,1 0 0,0 0-1,0 0 1,-1 0 0,1 0-1,0 0 1,0 0 0,-1 0-1,1 0 1,0 0 0,-1 0-1,1 0 1,0 0 0,0 0-1,-1 0 1,1 0 0,0 0-1,0-1 1,-1 1 0,1 0-1,0 0 1,0 0 0,0 0-1,-1-1 1,-7-15 124,4 0-65,0 1 0,2-1 0,0 0 0,0-27 0,9-64-41,0 57-220,12-50 0,-13 76-217,1 1 0,1 0 0,2 0 0,13-24 0,-5 19 30,2 5-129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17188,'-1'11'1691,"-9"156"-447,4-66-1273,26-293-3201,-16 162 2904,-2 19 363,-1 0 1,0 0 0,0 0 0,-2-16-1,0 86 2158,3-38-1971,0 0 0,2-1-1,5 21 1,-7-34-188,1 0-1,-1 0 1,1 0-1,0-1 1,0 1 0,1-1-1,0 0 1,0 0-1,1 0 1,0 0-1,10 9 1,-14-14-19,1 0 0,-1 0 0,1 0 0,-1 0 0,1 0 0,-1-1 0,1 1 0,0 0 0,-1-1 0,1 0-1,0 1 1,-1-1 0,1 0 0,0 0 0,0 0 0,-1 0 0,1 0 0,0 0 0,0 0 0,-1-1 0,1 1 0,0 0 0,-1-1 0,1 0 0,-1 1 0,1-1 0,0 0 0,-1 0 0,0 0 0,1 0 0,-1 0-1,1 0 1,-1 0 0,0 0 0,0-1 0,2-2 0,4-4 54,-1-1 0,-1 0 0,1 0 0,6-15 0,-4 4 24,-1-1 0,-1 0 0,-1 0 0,0 0 0,-2-1 0,0 1 0,-1-25 0,-5 17 34,3 29-124,0-1 0,0 1-1,0 0 1,0-1-1,0 1 1,0-1 0,0 1-1,-1-1 1,1 1 0,0 0-1,0-1 1,0 1-1,0 0 1,0-1 0,-1 1-1,1-1 1,0 1-1,0 0 1,-1-1 0,1 1-1,0 0 1,-1 0-1,1-1 1,0 1 0,-1 0-1,1 0 1,0-1-1,-1 1 1,1 0 0,-1 0-1,1 0 1,0 0 0,-1-1-1,1 1 1,-1 0-1,1 0 1,0 0 0,-1 0-1,1 0 1,-1 0-1,1 0 1,-1 0 0,1 0-1,0 0 1,-1 1-1,1-1 1,-1 0 0,1 0-1,0 0 1,-1 0-1,1 1 1,-1-1 0,1 0-1,0 0 1,-1 1-1,1-1 1,0 0 0,0 1-1,-1-1 1,1 1-1,-3 3-45,0 0-1,0 0 1,1 0-1,0 0 1,0 0-1,0 1 1,0-1-1,1 1 1,-1 5-1,-1 2-306,1-1 0,-2 21-1,6-13 98,7-5-85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16764,'0'3'286,"0"0"0,0 1 0,-1-1 1,1 0-1,0 0 0,-1 0 1,0 0-1,0 0 0,0 0 0,-2 6 1,-5 15 554,6-11-711,1 0 1,0-1 0,1 1 0,0 0-1,1 0 1,0 0 0,1-1-1,1 1 1,0-1 0,5 14-1,-7-24-123,-1-1-1,1 1 1,0 0-1,0-1 0,0 1 1,0-1-1,0 1 0,0-1 1,0 0-1,0 1 1,0-1-1,1 0 0,-1 0 1,0 0-1,1 0 1,-1 0-1,1 0 0,-1 0 1,1 0-1,0 0 0,3 0 1,-3-1 0,0 0 0,0 0 0,0 0 0,0 0 0,0-1 0,1 1 0,-1-1 1,0 0-1,0 1 0,0-1 0,0 0 0,0 0 0,0 0 0,-1-1 0,3-1 0,5-4 17,-1-1 0,1 0 0,-2 0 0,1-1 0,9-16 0,-8 12-3,-1 0 1,-1-1-1,0 0 0,0 0 1,-1-1-1,-1 1 0,4-22 1,-9 35-22,1 0 1,-1 0 0,0 0 0,0 0 0,0 0 0,0 0 0,0 0 0,0 0 0,0 0 0,0 0 0,0 0 0,-1 0 0,1 0 0,0 0 0,-1 0-1,1 0 1,0 0 0,-1 0 0,0 0 0,1 0 0,-1 0 0,-1-1 0,1 2-1,1 0 0,-1-1 1,0 1-1,0 0 0,0 0 0,1 0 0,-1 0 0,0 0 1,0 0-1,0 0 0,1 0 0,-1 1 0,0-1 0,0 0 1,0 0-1,1 1 0,-1-1 0,0 0 0,0 1 0,1-1 1,-1 1-1,0-1 0,1 1 0,-1-1 0,1 1 1,-1 0-1,0-1 0,1 1 0,-1 1 0,-2 2-81,0 0-1,0 0 0,1 0 1,-1 1-1,1-1 1,0 1-1,1-1 1,-1 1-1,1 0 0,0 0 1,-1 6-1,2-10 14,0 0-1,0 1 1,0-1-1,0 0 1,0 0-1,0 1 1,0-1-1,1 0 0,-1 0 1,0 0-1,1 0 1,-1 1-1,0-1 1,1 0-1,0 0 1,-1 0-1,1 0 1,0 0-1,-1 0 1,2 1-1,0-1 8,-1-1 0,0 1-1,1-1 1,-1 1 0,1-1-1,-1 0 1,1 0 0,-1 1 0,1-1-1,0 0 1,-1 0 0,1 0 0,-1-1-1,1 1 1,-1 0 0,1 0-1,-1-1 1,1 1 0,-1-1 0,0 0-1,2 0 1,24-14-551,2-7-184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70 174 14723,'-9'26'1315,"4"-13"-892,1 0-1,0 0 1,1 1 0,0-1-1,1 1 1,0-1-1,1 1 1,2 22 0,-1-35-391,0 0 1,0 0 0,0 1 0,0-1 0,1 0 0,-1 0-1,0 0 1,1 0 0,-1 0 0,0 0 0,1 1 0,0-1 0,-1 0-1,1 0 1,0-1 0,-1 1 0,1 0 0,0 0 0,0 0-1,0 0 1,0-1 0,0 1 0,0 0 0,1 0 0,-1-1-14,1 0 1,-1 0 0,1 0 0,-1 0 0,0 0 0,1 0-1,-1 0 1,1-1 0,-1 1 0,0 0 0,1-1 0,-1 1-1,0-1 1,0 0 0,1 1 0,-1-1 0,1-1-1,5-3-2,-1-1-1,0 1 0,0-1 0,0-1 0,6-9 1,3-6-48,-2 0 1,-1-1 0,17-43-1,-24 52 28,0-1-1,-1 0 1,-1 0-1,0-1 1,-1 1-1,-1 0 1,-1-26-1,0 38 13,0 1-1,0 0 1,-1-1-1,1 1 1,-1 0-1,0 0 1,0-1-1,1 1 1,-2 0-1,1 0 1,-2-3-1,3 5-2,-1-1 1,0 0-1,0 1 0,1-1 0,-1 1 0,0-1 0,0 1 1,0-1-1,1 1 0,-1 0 0,0 0 0,0-1 1,0 1-1,0 0 0,0 0 0,0 0 0,0 0 0,0 0 1,0 0-1,0 0 0,1 0 0,-1 0 0,0 0 0,0 0 1,0 1-1,0-1 0,0 0 0,0 1 0,1-1 1,-1 1-1,0-1 0,0 1 0,-1 0 0,-5 5 41,-1 0-1,1 0 0,1 1 1,-1 0-1,1 0 0,0 0 1,-7 14-1,-33 61 370,45-81-409,-8 16 82,-26 56 268,31-64-282,0 1 0,0 0-1,2 0 1,-1 0 0,-1 12 0,4-21-74,0-1 0,0 1 1,0-1-1,0 1 0,0-1 0,0 1 1,0-1-1,0 1 0,0-1 1,0 1-1,0-1 0,1 1 1,-1-1-1,0 1 0,0-1 1,0 1-1,1-1 0,-1 0 1,0 1-1,1-1 0,-1 1 1,0-1-1,1 0 0,-1 1 1,0-1-1,1 0 0,-1 1 0,1-1 1,-1 0-1,0 0 0,1 1 1,-1-1-1,1 0 0,-1 0 1,1 0-1,-1 0 0,1 0 1,-1 1-1,1-1 0,-1 0 1,1 0-1,-1 0 0,1 0 1,-1-1-1,1 1 0,-1 0 1,1 0-1,-1 0 0,1 0 0,25-10-356,-25 10 327,70-43-1515,0-1-42,-62 40 1331,-1 0 0,1 0 0,0 1 0,0 0 1,0 1-1,14-2 0,-21 3 220,0 1-1,-1 0 0,1 0 1,0 0-1,0 0 0,-1 0 1,1 0-1,0 0 1,-1 1-1,1-1 0,0 0 1,-1 1-1,1 0 0,0-1 1,-1 1-1,1 0 1,-1 0-1,0 0 0,1 0 1,-1 0-1,0 0 0,3 2 1,-3 0 42,1-1 1,-1 1-1,0 0 0,0-1 1,0 1-1,0 0 1,-1 0-1,1-1 1,-1 1-1,0 0 0,0 0 1,0 5-1,0 1 29,-1-1 0,0 0 0,0 1 0,-1-1-1,0 0 1,0 0 0,-1 0 0,0 0 0,-6 11-1,9-19-37,0 0 0,0-1 0,0 1-1,0 0 1,0 0 0,0 0-1,0 0 1,0 0 0,0-1-1,-1 1 1,1 0 0,0 0 0,0 0-1,0 0 1,0 0 0,0 0-1,0-1 1,0 1 0,0 0 0,0 0-1,0 0 1,0 0 0,0 0-1,-1 0 1,1 0 0,0 0-1,0 0 1,0 0 0,0-1 0,0 1-1,0 0 1,-1 0 0,1 0-1,0 0 1,0 0 0,0 0 0,0 0-1,0 0 1,0 0 0,-1 0-1,1 0 1,0 0 0,0 0 0,0 0-1,0 0 1,0 0 0,-1 0-1,1 0 1,0 0 0,0 1-1,0-1 1,0 0 0,0 0 0,0 0-1,0 0 1,-1 0 0,1 0-1,0 0 1,0 0 0,0 0 0,0 0-1,0 1 1,0-1 0,0 0-1,0 0 1,-1-13-120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17380,'-3'56'1590,"-19"106"1,7-71-541,0 30-231,5 1 0,9 192 0,2-294-593,-1-19-44,-1-4 9,4-35 99,7-21-496,32-102 0,-29 124-33,2 0-1,1 1 1,37-59 0,-23 54-13,-28 38 236,1 1-1,-1-1 1,1 1-1,0 0 1,0-1-1,0 1 1,0 1-1,0-1 1,0 0-1,1 1 1,4-2-1,-8 2 15,1 1 0,0 0 0,-1 0 0,1 0 0,-1 0 0,1 0 0,0 0 0,-1 0-1,1 0 1,-1 0 0,1 0 0,0 0 0,-1 0 0,1 0 0,-1 0 0,1 0 0,0 1 0,-1-1-1,1 0 1,-1 1 0,1-1 0,-1 0 0,1 1 0,-1-1 0,1 0 0,-1 1 0,1 0 0,0 0 0,-1 0 0,1 1 1,-1-1-1,1 0 0,-1 0 0,0 1 1,0-1-1,1 0 0,-1 1 1,0-1-1,0 0 0,0 2 0,-1 3 21,0 0-1,0 0 0,0-1 1,-4 9-1,3-9 48,0-1 0,-1 1 0,0 0 0,0-1 0,-4 5 0,11-28 133,8-2-325,0 1 0,1 0 1,29-33-1,-41 52 126,-1 0 0,1 0 0,-1 0 0,1 1 0,0-1 0,-1 0-1,1 0 1,0 1 0,-1-1 0,1 0 0,0 1 0,0-1 0,0 1 0,0-1 0,-1 1 0,1-1 0,0 1 0,0 0 0,0-1 0,0 1-1,0 0 1,0 0 0,1 0 0,-1 0 7,0 1 0,0 0 1,0 0-1,0 0 0,0 0 0,-1 1 0,1-1 0,0 0 0,-1 0 0,1 0 0,-1 1 0,1-1 0,-1 0 0,0 0 1,0 1-1,1 1 0,-1-1-47,0-1 0,1 1 0,-1 0 0,1-1 0,-1 1 0,1-1 0,0 1 0,-1-1 0,1 1 0,0-1 0,0 1 0,0-1 0,0 0 0,0 0 0,0 1 0,1-1 0,-1 0 0,2 1 0,-2-2-31,0 1 1,0-1-1,1 0 1,-1 1 0,0-1-1,1 0 1,-1 0-1,0 0 1,0 0 0,1 0-1,-1 0 1,0 0 0,0-1-1,1 1 1,-1 0-1,0-1 1,0 1 0,2-2-1,4-1-147,-1-2 0,0 1 0,0-1 0,0 0 0,0 0 0,7-8 0,9-15-466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14555,'-17'35'1572,"4"-11"-632,2 0 0,-10 33 0,20-56-919,1-1 0,-1 1 0,1 0 0,0 0 0,-1 0 0,1 0-1,0 0 1,0 0 0,-1 0 0,1 0 0,0 0 0,0 1 0,0-1 0,0 0 0,1 0 0,-1 0 0,0 0 0,0 0 0,1 0 0,0 1 0,-1-2-35,1 0 0,0 0 0,0 0 0,-1 0 0,1-1 0,0 1 1,0 0-1,-1 0 0,1-1 0,0 1 0,-1-1 0,1 1 0,0 0 0,-1-1 0,1 1 0,-1-1 0,1 1 0,-1-1 1,2-1-1,32-38-1004,-33 39 990,17-24-520,-11 15 229,0 0-1,1 0 1,1 1-1,13-14 1,-22 23 322,1 0-1,-1-1 1,0 1 0,1 0-1,-1-1 1,0 1 0,0 0-1,1 0 1,-1-1 0,1 1-1,-1 0 1,0 0 0,1 0-1,-1 0 1,0-1 0,1 1-1,-1 0 1,1 0 0,-1 0-1,1 0 1,-1 0 0,0 0-1,1 0 1,-1 0-1,1 0 1,-1 0 0,0 0-1,1 0 1,-1 0 0,1 1-1,-1-1 1,0 0 0,1 0-1,-1 0 1,1 1 0,-1-1-1,0 0 1,1 1 0,0 0 47,0 1 1,-1-1 0,1 1 0,-1-1 0,1 1-1,-1 0 1,0-1 0,0 1 0,0-1 0,0 4-1,-4 44 1235,4-49-1270,-8 42 1019,-12 118 2139,19-142-3013,1 0 0,1 0 0,0 0 0,2-1 0,0 1-1,1-1 1,6 18 0,5 3-163,-5-12-74,12 45 0,-20-64 67,-1 0 0,0 0 0,0 0 0,0 1 0,-1-1 0,0 0 1,-1 0-1,0 1 0,0-1 0,0 0 0,-4 9 0,5-14 22,-1 1-1,0-1 1,0 0-1,1 0 1,-1 0-1,-1 0 1,1 0-1,0 0 1,0 0 0,-1-1-1,1 1 1,-1 0-1,0-1 1,1 1-1,-1-1 1,0 0-1,0 1 1,0-1-1,0 0 1,0 0-1,0 0 1,0 0-1,0-1 1,0 1-1,-1-1 1,1 1 0,0-1-1,0 0 1,-1 1-1,1-1 1,0 0-1,0-1 1,-1 1-1,1 0 1,0-1-1,0 1 1,0-1-1,-1 0 1,1 1-1,0-1 1,0 0-1,0 0 1,0-1-1,0 1 1,1 0 0,-1-1-1,0 1 1,1-1-1,-1 1 1,0-1-1,1 0 1,0 0-1,0 0 1,-1 0-1,1 0 1,0 0-1,0 0 1,-1-3-1,-2-9-11,-1 1 1,2-1-1,0 1 0,0-1 0,1 0 0,1 0 0,0 0 0,3-23 0,0 8-88,2 1-1,1 0 1,12-35-1,-5 25 41,2 2 1,2 0-1,1 1 0,1 1 1,2 0-1,2 1 0,49-56 1,-38 49 437,-30 33-127,-6 5-116,-9 7 46,6 0-169,0 0-1,0 1 1,1 0-1,-1 0 1,1 0 0,1 1-1,-1 0 1,1 0-1,0 0 1,1 0-1,-1 0 1,2 1-1,-1 0 1,-2 12 0,5-19-68,0 1 1,0-1-1,0 0 1,0 0 0,0 1-1,0-1 1,0 0 0,0 0-1,1 1 1,-1-1 0,1 0-1,-1 0 1,1 1 0,-1-1-1,1 0 1,-1 0 0,1 0-1,0 0 1,0 0 0,0 0-1,0 0 1,0 0-1,0 0 1,0-1 0,0 1-1,0 0 1,0-1 0,1 2-1,0-2-58,0 1 0,0 0 0,0-1 0,0 1 0,1-1-1,-1 0 1,0 0 0,0 0 0,0 0 0,0 0 0,0 0-1,0-1 1,0 1 0,0-1 0,0 1 0,3-2 0,9-5-459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23 17188,'0'-2'174,"-1"1"1,0-1 0,0 1-1,0-1 1,-1 1 0,1 0-1,0 0 1,0-1-1,-1 1 1,1 0 0,-1 0-1,1 0 1,-1 0 0,1 0-1,-1 1 1,1-1 0,-1 0-1,0 1 1,0-1 0,1 1-1,-1 0 1,0-1 0,0 1-1,-2 0 1,2 1-97,-1 0 1,1 0 0,-1 0-1,1 0 1,-1 1-1,1-1 1,0 1 0,0 0-1,0-1 1,0 1 0,0 0-1,0 0 1,0 0-1,0 0 1,-1 3 0,-1 1-53,0-1 1,1 1 0,-1-1 0,1 1 0,1 0 0,-5 12 0,7-17-27,-1 0 0,1 0 0,0 1 0,0-1 0,0 0 1,0 1-1,0-1 0,0 0 0,0 1 0,0-1 0,0 0 1,1 0-1,-1 1 0,1-1 0,-1 0 0,1 0 0,-1 1 1,1-1-1,0 0 0,-1 0 0,1 0 0,0 0 0,0 0 1,0 0-1,0 0 0,0 0 0,0 0 0,0-1 0,0 1 1,0 0-1,0-1 0,0 1 0,0 0 0,1-1 0,-1 0 1,0 1-1,0-1 0,1 0 0,1 1 0,43 4-211,10 1-27,-53-6 226,0 1 1,0 0-1,0 0 1,0 0-1,0 1 1,0-1-1,0 1 0,0 0 1,-1-1-1,1 1 1,-1 0-1,1 1 1,-1-1-1,3 3 0,-5-4 18,1 0 1,0 0-1,0 0 0,-1 0 0,1 1 0,0-1 0,-1 0 0,1 0 0,-1 1 0,0-1 0,0 0 0,1 1 0,-1-1 0,0 0 0,0 1 0,0-1 0,0 0 0,0 1 0,0-1 0,-1 0 0,1 2 0,-1 0 18,-1-1-1,1 0 1,0 1-1,-1-1 1,1 0 0,-1 0-1,1 0 1,-1 0-1,0 0 1,-3 2 0,-2 1 67,0 0 0,0 0 0,-1-1 0,0 0 0,-14 5 0,13-7-116,1 1-1,0-2 1,-1 1 0,-15-1-1,22 0-86,0-1 0,0 0 0,0 0 0,0 0-1,-1 0 1,1 0 0,0-1 0,0 1 0,0-1 0,0 1-1,0-1 1,0 0 0,0 0 0,0 0 0,1 0 0,-1 0-1,0 0 1,0 0 0,1-1 0,-1 1 0,1-1 0,-1 1-1,1-1 1,-2-2 0,2-5-444,5-2-203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2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15867,'11'-8'631,"0"0"0,-1-1 0,11-12-1,-17 17-399,-1 0-1,0 0 0,0 0 1,0-1-1,0 1 0,-1-1 0,1 1 1,-1-1-1,-1 0 0,1 0 1,1-8-1,-3 13-212,0-1 0,1 1 0,-1 0 0,0-1 0,0 1 1,0 0-1,0 0 0,0-1 0,0 1 0,0 0 0,0-1 0,0 1 0,0 0 1,0-1-1,0 1 0,0 0 0,0-1 0,0 1 0,0 0 0,-1-1 0,1 1 0,0 0 1,0-1-1,0 1 0,0 0 0,-1 0 0,1-1 0,0 1 0,0 0 0,-1 0 1,1-1-1,-9 6 340,-8 16 11,11-11-235,1-1 0,1 1 0,-1 0 0,2 1 0,-6 18 0,8-25-95,0 0-1,1 0 1,-1 1 0,1-1-1,0 1 1,0-1 0,0 0-1,0 1 1,1-1 0,0 1-1,0-1 1,0 0 0,0 0-1,1 0 1,-1 1 0,5 6-1,-4-9-41,0 0-1,0 0 1,0 0-1,0-1 1,0 1-1,0-1 1,0 1-1,1-1 0,-1 0 1,0 0-1,1 0 1,-1 0-1,1 0 1,-1 0-1,1-1 0,0 1 1,-1-1-1,1 0 1,0 0-1,-1 0 1,1 0-1,-1 0 1,1-1-1,0 1 0,-1-1 1,1 1-1,2-3 1,5 0-83,0-1 1,-1 0 0,0 0-1,0-1 1,16-12-1,-10 5-71,1-1 0,-2-1 0,1 0 0,-2-1 0,0-1 1,-1 0-1,-1-1 0,0 0 0,15-33 0,-34 67 516,2 1 1,0 0 0,1 0 0,-4 32 0,8-48-325,1 0 1,0 0-1,0 0 0,1 0 1,-1 0-1,0 0 1,1 0-1,-1 0 0,1 0 1,0 2-1,0-3-24,-1-1 1,1 1-1,-1-1 0,1 1 0,-1-1 0,1 1 0,-1-1 1,1 1-1,-1-1 0,1 1 0,0-1 0,-1 0 0,1 1 1,0-1-1,-1 0 0,1 0 0,0 0 0,-1 1 0,1-1 0,0 0 1,0 0-1,-1 0 0,1 0 0,0 0 0,-1 0 0,1 0 1,0 0-1,0-1 0,-1 1 0,1 0 0,0 0 0,-1 0 1,1-1-1,1 0 0,4-2 6,0 0 0,0-1 1,0 0-1,0 0 0,-1-1 0,0 1 0,0-1 1,0 0-1,5-8 0,40-59-112,-38 54 69,24-38-94,-2-1 1,-2-2-1,30-81 1,-74 180 388,1 1 0,-7 58 0,14-71-227,2 1 0,0-1 1,2 1-1,1-1 0,7 44 0,-3-57-63,-1-1 0,2-1-1,0 1 1,0-1 0,1 0-1,1 0 1,0-1 0,14 16-1,-21-27 17,-1-1 1,1 1-1,-1-1 0,0 1 0,1-1 0,-1 1 1,0-1-1,1 1 0,-1-1 0,0 1 0,0 0 1,1-1-1,-1 1 0,0-1 0,0 1 0,0 0 1,0-1-1,0 2 0,-7 2-191,4-4 153,1-1 0,-1 1 1,1 0-1,-1-1 0,0 0 0,1 1 1,0-1-1,-3-1 0,-9-6-154,1 0-1,0-1 0,1 0 1,0-1-1,0-1 1,-13-15-1,0-3 148,-29-46 0,51 71 122,0 1-1,1-1 1,0 0-1,0 0 1,0-1-1,0 1 1,1 0-1,-2-9 1,2 11-44,1 1 0,1-1 0,-1 1 0,0-1 0,0 1 0,1-1 0,-1 1 0,0-1 0,1 1 0,-1 0 0,1-1 0,0 1 1,0 0-1,-1-1 0,1 1 0,0 0 0,0 0 0,0 0 0,0 0 0,0 0 0,1 0 0,-1 0 0,0 0 0,0 0 0,1 0 1,-1 1-1,0-1 0,1 0 0,2 0 0,20-7-121,0 0-1,35-5 1,2-2-691,75-28 210,-62 16 213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121 255 15443,'-3'-10'618,"-1"0"-1,0 1 1,-8-13-1,11 20-496,0-1 0,-1 1 0,1 0 0,-1 0 0,0 0 0,0 0 0,0 0 0,0 0-1,0 0 1,0 1 0,0-1 0,-1 1 0,1-1 0,0 1 0,-1 0 0,1 0 0,-1 0 0,-2-1 0,3 3-69,0-1 0,0 0 0,1 0 0,-1 1 0,0-1 0,1 1 0,-1 0 0,0-1 0,1 1 0,-1 0 1,1 0-1,-1 0 0,1 0 0,0 0 0,-1 0 0,1 0 0,0 1 0,0-1 0,0 0 0,0 1 0,0-1 0,0 1 0,0-1 0,0 1 0,0-1 0,1 1 0,-1 0 0,0 2 0,-3 7 38,1 1 1,0-1-1,-1 12 0,2-5-61,0 1 1,1-1-1,1 1 1,3 20-1,-2-30-32,0 0 0,1-1-1,0 1 1,0 0 0,1-1-1,0 0 1,1 0 0,0 0-1,0 0 1,8 11-1,-11-18 3,0 0 0,-1 0-1,1 0 1,0 0-1,0-1 1,0 1 0,-1 0-1,1-1 1,0 1-1,0-1 1,0 1 0,0-1-1,0 1 1,0-1-1,0 0 1,0 1-1,0-1 1,0 0 0,1 0-1,-1 0 1,0 0-1,0 0 1,0 0 0,0 0-1,0 0 1,0 0-1,0-1 1,0 1 0,0 0-1,0-1 1,0 1-1,0 0 1,0-1 0,0 0-1,0 1 1,0-1-1,1-1 1,2-1-14,0-1 1,0 0 0,0 0-1,-1 0 1,0 0-1,5-9 1,5-11-96,-1-1-1,-1-1 1,-2 0 0,12-50 0,10-110-400,-30 146 297,-1 40 212,0 0-1,0 0 0,0 0 0,-1 0 0,1 0 1,0 0-1,0 0 0,0 0 0,0 0 0,0 0 1,0 0-1,0 0 0,0 0 0,0 0 0,0 0 1,0 0-1,-1 0 0,1 0 0,0 0 0,0 0 1,0 0-1,0 0 0,0 0 0,0-1 1,0 1-1,0 0 0,0 0 0,0 0 0,0 0 1,0 0-1,0 0 0,0 0 0,0 0 0,-1 0 1,1 0-1,0 0 0,0 0 0,0 0 0,0 0 1,0 0-1,0-1 0,0 1 0,0 0 0,0 0 1,0 0-1,0 0 0,0 0 0,0 0 1,0 0-1,0 0 0,-4 20-16,0 23 38,2 0 0,1 0 0,10 77 0,-7-110-8,0 1 0,0-1 0,1 0 1,0 0-1,8 15 0,-10-23-10,0-1-1,-1 1 1,1-1 0,0 1-1,0-1 1,1 0 0,-1 1 0,0-1-1,0 0 1,1 0 0,-1 0-1,0 0 1,1 0 0,-1 0 0,1 0-1,-1-1 1,4 2 0,-3-2-4,-1 0 0,1 0 0,0 0 0,0-1 0,-1 1 0,1-1 0,0 1 0,-1-1 0,1 1 0,0-1 0,-1 0 0,1 0 0,-1 0 0,1 0 0,-1 0 0,0 0 0,1 0 0,-1 0 0,0-1 0,0 1 0,2-3 0,7-8-29,-1 0 1,-1-1-1,1-1 1,8-22 0,23-64-109,-28 68 82,-5 14 20,10-23-54,-17 41 91,0-1 1,0 1-1,0 0 1,0-1-1,0 1 1,0 0-1,1-1 1,-1 1-1,0 0 1,0-1-1,0 1 1,1 0-1,-1 0 1,0-1 0,0 1-1,0 0 1,1 0-1,-1 0 1,0-1-1,1 1 1,-1 0-1,0 0 1,0 0-1,1 0 1,-1 0-1,0 0 1,1-1-1,-1 1 1,0 0-1,1 0 1,-1 0-1,0 0 1,1 0-1,-1 0 1,0 0 0,1 0-1,-1 0 1,0 1-1,1-1 1,-1 0-1,9 14 53,0 23 47,-6-20-55,6 30 92,-8-44-120,0 0 0,0 0 1,0 0-1,0 0 0,1 0 0,-1-1 0,1 1 0,-1-1 0,1 1 0,0-1 0,0 0 0,4 4 0,-5-6-11,-1 1-1,1-1 0,0 1 0,-1-1 0,1 0 0,0 1 0,0-1 0,-1 0 0,1 0 0,0 0 0,0 1 0,0-1 0,-1 0 0,1 0 0,0 0 0,0 0 0,0 0 0,-1-1 0,1 1 0,0 0 1,0 0-1,0 0 0,1-1 0,0 0 2,0-1 1,0 1 0,0 0-1,0-1 1,-1 1 0,1-1-1,0 0 1,1-2 0,4-5 13,0-1 0,7-17 0,-11 23-13,34-83 63,-25 56-65,19-34 1,-31 65-8,0-1 0,0 1 0,1-1 0,-1 0 0,0 1 0,1-1 0,-1 1 0,0-1-1,1 1 1,-1-1 0,1 1 0,-1-1 0,1 1 0,-1 0 0,1-1 0,-1 1 0,1 0 0,1-1 0,3 8-9,-3 23-4,-1-25 9,-1 34-15,0-22-307,1 0 0,3 22 0,-5-38 307,1-1 0,0 1 0,0-1 0,0 1 0,0-1 0,0 1 0,0-1 0,0 1 0,1-1 0,-1 0 0,0 1 0,0-1 0,0 1-1,0-1 1,0 1 0,1-1 0,-1 1 0,0-1 0,1 0 0,-1 1 0,0-1 0,0 0 0,1 1 0,-1-1 0,1 0 0,-1 1 0,0-1 0,1 0 0,-1 1-1,1-1 1,-1 0 0,0 0 0,1 0 0,-1 0 0,1 1 0,-1-1 0,1 0 0,-1 0 0,1 0 0,-1 0 0,1 0 0,-1 0 0,1 0 0,-1 0 0,1 0-1,-1-1 1,1 1 0,-1 0 0,1 0 0,-1 0 0,0 0 0,1-1 0,-1 1 0,1 0 0,-1 0 0,0-1 0,1 1 0,-1 0 0,1-1 0,-1 1 0,0 0-1,0-1 1,1 1 0,-1-1 0,0 1 0,0-1 0,1 1 0,-1-1 0,11-15-416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96 10346,'-9'-2'342,"0"-1"0,0 1 0,-1 0 0,1 1 0,0 0 0,-1 1 0,1 0 0,-13 2 0,6 0-14,0 0 0,0 2 0,0 0 0,-16 6 1,27-8-273,0 1 0,0 0 0,0-1 0,0 1 0,0 1 0,1-1 0,-1 1 1,1 0-1,0 0 0,0 0 0,-6 9 0,5-5-20,0 1 1,0 0-1,1-1 0,1 1 1,-1 1-1,-2 12 0,1 7-10,1-1-1,2 1 1,1 51-1,3-27 4,3 0-1,1 0 1,24 87-1,-20-107-6,0-1 0,3 0-1,0-1 1,2-1-1,1 0 1,39 53 0,-43-68-14,1 0 1,1-1-1,0 0 1,1-2 0,1 1-1,0-2 1,0 0 0,1-1-1,1-1 1,19 8-1,-28-13-3,1-1-1,0 0 1,0-1-1,0 0 1,0-1-1,1 0 1,-1-1-1,0 0 1,12-1-1,-14 0 1,0-1 0,0 0 0,0 0 0,0-1-1,-1 0 1,1 0 0,-1-1 0,0 0 0,0 0 0,0-1 0,-1 0-1,11-10 1,-5 2 9,-1 0 0,0-1 0,-1 0 0,-1-1 0,0-1 0,-1 1-1,0-1 1,-2 0 0,0-1 0,5-21 0,1-14 24,-2 0 0,3-59 0,-9 46-1,-6-114 0,-1 137-21,-3 0 0,-1 0 0,-22-70 1,24 98-20,-1 0 0,0 0 0,-1 0 0,0 1 0,-1 0 0,-17-22 0,19 28-13,1 1 0,-1 1-1,-1-1 1,1 1 0,-1 0 0,0 0-1,0 1 1,0 0 0,-1 0 0,1 1-1,-1 0 1,0 0 0,-15-3 0,7 4-73,-1 1 0,0 0 1,0 1-1,0 1 1,0 0-1,1 1 1,-27 8-1,13-2-59,0 2 0,1 1 0,-33 17 0,12 1-100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21 11226,'-5'-2'267,"0"0"-1,0 1 1,0 0-1,0-1 1,0 2-1,0-1 1,0 1-1,-1-1 1,1 1-1,0 1 1,0-1-1,-9 3 0,6-1-102,0 1-1,0 0 0,0 0 1,0 1-1,1-1 1,0 2-1,-9 6 0,1 1-45,1 0-1,1 1 1,0 1-1,1 0 1,0 1-1,-13 22 1,15-19-72,1-1 1,0 2 0,1-1 0,1 1 0,1 0 0,1 1 0,1-1-1,0 1 1,1 0 0,2 0 0,0 38 0,4-25-6,2 0 0,1 0 0,1-1 0,1 0 0,3 0 0,18 42 0,3-4 67,3-1-1,4-2 1,2-2-1,70 86 1,-99-137-95,0-1 0,1 0 0,0 0 0,1-1 1,1-1-1,20 12 0,-29-19-10,1-1 1,-1 0-1,1 0 0,0-1 0,-1 0 0,1 0 1,0-1-1,1 1 0,-1-2 0,0 1 0,0-1 1,0 0-1,0 0 0,0-1 0,1 0 0,-1 0 1,0-1-1,12-4 0,-9 2 9,0-1 0,0 0 0,-1-1 0,0 0 0,0 0 0,0-1 0,-1 0 0,14-15 0,-11 9 7,-1 0-1,-1-1 0,0 0 1,0-1-1,7-18 0,-3-1 28,-2 0-1,-1-1 1,-2 0-1,7-62 0,-11 47 14,-1 0 0,-3 0-1,-2 0 1,-15-87 0,9 100-40,-1 0 0,-1 1 1,-2 0-1,-2 0 0,-2 2 0,-37-63 0,42 79-67,-2 1-1,0 0 0,-1 1 0,-1 1 0,0 0 1,-1 1-1,-23-16 0,32 25-6,0 1-1,-1-1 1,1 1 0,-1 1-1,0-1 1,-1 1 0,1 1-1,0 0 1,-1 0 0,1 0-1,-1 1 1,0 1 0,1-1-1,-1 1 1,0 1 0,0-1-1,1 2 1,-1-1 0,1 1-1,-12 4 1,10-2-6,0 1 0,0 1 0,-12 8 0,-32 26-252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14971,'6'7'300,"-1"1"-1,0 0 1,0 1 0,-1-1-1,0 1 1,-1 0-1,0 0 1,0 0-1,-1 0 1,1 10 0,5 12-32,50 195 619,-44-157-500,8 93-1,-21-154-308,-1-4-8,0-1 0,1 0 1,-1 1-1,0-1 0,-1 0 0,0 6 0,1-9-62,0 0-1,0 0 0,0 0 0,0 0 0,0 1 0,0-1 0,0 0 0,0 0 0,0 0 1,0 0-1,0 0 0,0 0 0,0 0 0,-1 0 0,1 0 0,0 0 0,0 0 1,0 0-1,0 0 0,0 1 0,0-1 0,0 0 0,0 0 0,0 0 0,0 0 0,0 0 1,0 0-1,0 0 0,0 0 0,-1 0 0,1 0 0,0 0 0,0 0 0,0 0 1,0 0-1,0 0 0,0 0 0,0 0 0,0 0 0,0 0 0,0 0 0,-1 0 0,1 0 1,0 0-1,0 0 0,0 0 0,0 0 0,0 0 0,0 0 0,0 0 0,0 0 1,0-1-1,0 1 0,0 0 0,0 0 0,0 0 0,-1 0 0,1 0 0,0 0 0,0 0 1,0 0-1,0 0 0,-5-9 219,-5-14 16,-11-37-177,3-1 1,3 0 0,3-1 0,2-1 0,-2-123-1,12 178-79,1-1-1,0 1 0,0 0 0,1-1 1,0 1-1,1 0 0,0 0 0,0 0 1,0 0-1,8-10 0,-10 16 6,1-1 0,-1 1 0,1 0 1,0-1-1,0 1 0,0 0 0,1 0 0,-1 0 0,0 1 0,1-1 0,-1 1 0,1-1 0,0 1 0,-1 0 1,1 0-1,0 0 0,0 0 0,-1 0 0,1 1 0,0-1 0,0 1 0,0 0 0,0 0 0,0 0 1,0 0-1,0 0 0,0 1 0,0-1 0,0 1 0,-1 0 0,1 0 0,5 2 0,-5-2 1,0 1-1,0 0 1,0 0-1,0 0 1,0 0-1,0 0 1,0 0-1,-1 1 1,1-1-1,-1 1 1,1 0-1,-1 0 1,0 0-1,0 0 1,2 6-1,-2-4 8,0 0 0,-1 1-1,1-1 1,-1 1-1,-1-1 1,1 1 0,-1 0-1,0-1 1,-1 8 0,0-1 19,-1-1 1,0 0 0,-1 0-1,-1 0 1,0 0 0,0-1 0,-1 1-1,0-1 1,-10 13 0,10-15-16,-1-1-1,-1-1 1,1 1 0,-1-1 0,0 0 0,-1-1 0,-10 7 0,16-11-36,0 0 0,0 0 0,0 0 0,0 0 0,-1-1 0,1 1 1,0-1-1,0 1 0,-1-1 0,1 0 0,0 0 0,-1 0 0,1 0 0,-4 0 0,4-1-4,1 0 0,-1 1 0,1-1 0,-1 0 0,1 0 0,-1 0 0,1 0 0,0 0 0,-1-1 0,1 1 0,0 0 0,0-1 0,0 1 0,0 0 0,0-1 0,0 1 0,1-1 0,-1 1 0,0-1 0,1 0 0,-1 1 0,0-4 0,1 1 2,-1 1 0,0-1 0,1 0 0,0 0 0,0 0 0,1-5 0,5-25-315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12867,'0'0'87,"0"0"1,1 0-1,-1 1 0,1-1 1,-1 0-1,0 0 1,0 1-1,1-1 0,-1 0 1,0 1-1,1-1 1,-1 0-1,0 1 0,0-1 1,0 1-1,1-1 1,-1 0-1,0 1 1,0-1-1,0 1 0,0-1 1,0 1-1,0-1 1,0 0-1,0 1 0,0-1 1,0 1-1,1 16 46,-1-13 274,6 134 3036,33 179-1471,-39-317-1970,0 0 0,0-1 0,0 1 0,0 0 0,0 0 0,0 0 0,0 0 0,0 0 0,0 0 0,0 0 0,0 0 0,0-1 0,0 1 0,0 0 0,0 0 0,0 0 1,0 0-1,-1 0 0,1 0 0,0 0 0,0 0 0,0 0 0,0-1 0,0 1 0,0 0 0,0 0 0,0 0 0,0 0 0,0 0 0,0 0 0,-1 0 0,1 0 0,0 0 1,0 0-1,0 0 0,0 0 0,0 0 0,0 0 0,0 0 0,0 0 0,-1 0 0,1 0 0,0 0 0,0 0 0,0 0 0,0 0 0,0 0 0,0 0 0,0 0 0,0 0 1,-1 0-1,1 0 0,0 0 0,0 0 0,0 0 0,0 0 0,0 0 0,0 0 0,0 1 0,0-1 0,0 0 0,0 0 0,0 0 0,-1 0 0,1 0 0,0 0 0,0 0 1,-10-17-237,1-2-1,0 1 1,-9-29 0,5 10-156,-30-84-1565,62 163 1918,39 60 1,-47-86 59,1 0 0,0 0-1,1-2 1,0 0 0,1 0-1,22 16 1,-20-22 189,-12-8 147,-9-5-40,-28-26-46,2-1 1,1-2 0,-49-71 0,77 101-270,-2 0 10,1 0 0,1 0 0,-1-1 0,1 0 1,-1 1-1,-1-7 0,4 10-12,0 0-1,0 0 1,0 0 0,0 0 0,0 0 0,0 0-1,0 0 1,0 0 0,0 0 0,0 0 0,0 0-1,1 0 1,-1 0 0,0 0 0,1 0 0,-1 0-1,1 0 1,-1 0 0,1 0 0,0 0 0,-1 1-1,1-1 1,0 0 0,-1 0 0,1 1 0,0-1-1,0 0 1,0 1 0,0-1 0,0 1 0,0-1-1,-1 1 1,1 0 0,0-1 0,0 1 0,0 0-1,0 0 1,2-1 0,45-10-420,-28 6 290,0 0 0,32-13 1,-15 0-47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14427,'15'-2'896,"5"1"-800,1-1-80,4-1 256,3 1-264,10-1-144,2-2-120,1 1 208,4 0-16,-1 0-64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0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9 276 20788,'-8'10'369,"38"-58"-193,1 1-88,0 4-120,-4 4-200,-6 8-97,1-1-311,-6 11-184,-14 7 584,-2 5-176,-10 7-88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13443,'0'0'3092,"2"2"-2900,0-1-1,0 0 1,-1 1-1,1 0 1,-1-1-1,1 1 1,-1 0-1,0 0 1,0 0-1,1 0 1,-1 0-1,0 0 1,0 3-1,2 10-103,0 1 0,-2-1-1,0 0 1,0 1 0,-2-1 0,0 0 0,0 0-1,-5 17 1,-35 120 384,-98 181 954,112-275-1092,26-57-328,-12 33 171,12-22-92,1-11-83,0-1 0,0 0-1,0 0 1,1 0 0,-1 0-1,0 0 1,1 0 0,-1 1-1,0-1 1,0 0 0,1 0 0,-1 0-1,0 0 1,0 0 0,1 0-1,-1 0 1,0 0 0,1 0-1,-1 0 1,0 0 0,0 0-1,1 0 1,-1-1 0,0 1-1,1 0 1,-1 0 0,0 0-1,0 0 1,1 0 0,-1-1-1,0 1 1,0 0 0,0 0-1,1 0 1,-1-1 0,0 1-1,0 0 1,21-16-33,-2-1 0,0-1 1,26-31-1,-4 4-85,-39 43 128,45-47-251,2 2 0,85-65 0,-125 107 256,0-1 0,19-7 0,-15 8-57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1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11915,'141'104'1489,"-97"-75"-1384,-2 2 0,-1 2 0,44 44 0,10 38 333,-58-67-159,58 57 0,130 80 64,-20-21-301,202 185 8,-327-279-33,100 115 0,-114-113 9,4-2 0,78 60 0,10-18 85,-75-55 18,90 78-1,-128-94-31,306 264 661,-233-216-707,198 112 0,-114-75 26,-159-95-28,-1 2 1,55 57-1,-38-30-9,3-3 0,2-3 0,89 59 0,105 87 87,-53-36-222,-111-95-89,-3 4-1,161 168 1,-235-221 146,208 222-474,-158-176 223,115 86-1,-151-127 86,-14-11 208,1-1 0,28 16 0,-37-19-1004,-9-10 824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16371,'1'-1'233,"10"-21"913,-11 21-1137,0 1-1,1 0 0,-1 0 0,0-1 1,0 1-1,0 0 0,0 0 1,0-1-1,0 1 0,1 0 0,-1 0 1,0 0-1,0-1 0,0 1 1,1 0-1,-1 0 0,0 0 1,0 0-1,1-1 0,-1 1 0,0 0 1,0 0-1,1 0 0,-1 0 1,0 0-1,0 0 0,1 0 0,-1 0 1,0 0-1,0 0 0,1 0 1,-1 0-1,0 0 0,1 0 0,-1 0 1,0 0-1,0 0 0,1 0 1,-1 0-1,0 0 0,0 0 0,1 0 1,-1 1-1,0-1 0,0 0 1,1 0-1,-1 0 0,0 0 0,0 1 1,0-1-1,0 0 0,1 0 1,-1 0-1,0 1 0,0-1 0,0 0 1,0 0-1,0 1 0,1-1 1,-1 0-1,0 0 0,0 1 1,0-1-1,0 0 0,0 1 0,0-1 1,0 0-1,0 0 0,0 1 1,12 32 435,26 51 0,-3-6-251,-17-36-93,-10-27-77,-1 0-1,-1 1 0,0 0 0,-1 0 1,-1 1-1,3 22 0,-9-23-229,2-15 186,0-1 0,-1 0-1,1 0 1,0 1-1,0-1 1,0 0 0,0 0-1,-1 1 1,1-1-1,0 0 1,0 0-1,-1 0 1,1 1 0,0-1-1,0 0 1,-1 0-1,1 0 1,0 0 0,-1 0-1,1 1 1,0-1-1,0 0 1,-1 0-1,1 0 1,0 0 0,-1 0-1,1 0 1,-2-1-53,1 1 1,-1-1-1,1 0 1,-1 0 0,1 0-1,0 0 1,0 0-1,-1 0 1,1 0-1,0 0 1,0 0-1,0 0 1,0-1-1,0 1 1,0 0 0,0-2-1,-30-55-1033,3-1 0,-40-123 1,53 140 1722,15 40 311,2 4-211,6 10 209,17 25-217,-11-16-284,8 11 23,31 34-1,-42-54-385,0 0 0,1-1 0,1 0 0,-1-1 0,22 12 0,-30-19-35,1-1 0,-1 0 0,0 0 0,1 0 0,-1-1 0,1 0 0,0 0 0,-1 0 0,1 0 0,0-1 0,0 0 0,7 0 0,-10-1 6,1 1 1,-1-1 0,0 1-1,1-1 1,-1 0-1,0 0 1,0 0 0,0 0-1,0-1 1,0 1-1,0-1 1,0 1 0,0-1-1,-1 1 1,1-1-1,0 0 1,-1 0 0,0 0-1,1 0 1,-1 0-1,0 0 1,0 0-1,0-1 1,0 1 0,0 0-1,0-3 1,2-7 186,-1 0 1,0 0-1,-1-1 1,-1 1-1,1 0 0,-2-1 1,0 1-1,0 0 1,-5-18-1,2 14 40,-1 0 0,-1 1 0,0-1-1,-1 1 1,0 0 0,-15-20 0,14 25-700,6 9 266,1-1 0,0 1 0,0 0 0,0-1 0,-1 1 0,1-1 0,1 1 0,-1-1 0,0 0 0,-1-1 0,2-8-330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 13939,'0'-1'167,"0"0"0,0 1 1,0-1-1,0 0 0,0 0 0,0 1 1,0-1-1,0 0 0,0 0 0,-1 1 1,1-1-1,0 0 0,0 1 0,-1-1 1,1 0-1,-1 1 0,1-1 0,0 0 1,-1 1-1,1-1 0,-1 1 0,0-1 1,1 1-1,-1-1 0,1 1 0,-1 0 1,0-1-1,1 1 0,-2-1 0,1 1-18,0 1 0,0-1 0,0 1 0,0-1 0,0 1-1,0-1 1,0 1 0,1 0 0,-1-1 0,0 1 0,0 0 0,0 0-1,1 0 1,-1-1 0,0 1 0,1 0 0,-1 1 0,-2 3-32,0 0 0,1 0 0,-1 0 0,1 0 0,0 0 1,1 0-1,-3 10 0,4-14-129,1 0 0,-1 0 0,0 0 0,0 0 0,1 0 0,-1 0 0,0 0 0,1-1 0,-1 1 0,1 0 1,0 0-1,-1-1 0,1 1 0,-1 0 0,1 0 0,0-1 0,-1 1 0,1-1 0,0 1 0,0-1 0,1 2 0,26 10-320,1 2-9,-26-11 343,0 0-1,-1 0 1,1 0 0,-1 1 0,0-1 0,0 1 0,0-1 0,-1 1 0,1 0-1,-1-1 1,0 1 0,0 0 0,0 0 0,-1 0 0,1 0 0,-1 0 0,0 0 0,0 0-1,0 0 1,-1 0 0,1 0 0,-1 0 0,-2 6 0,-3 10 246,0 0 0,-2-1 1,-12 24-1,13-30-67,-15 23-103,26-60-1873,5-2 1410,3-6-141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13467,'-3'25'1500,"-1"-1"1,-15 44-1,13-49-1213,1-1-1,1 1 0,0 0 0,1 1 0,0 25 1,3-44-301,0 0 1,0 0 0,0-1 0,0 1 0,0 0 0,0 0 0,1-1 0,-1 1 0,0 0 0,0 0 0,1-1 0,-1 1 0,0 0 0,1-1 0,-1 1 0,1 0 0,-1-1 0,1 1 0,-1-1 0,1 1 0,-1-1 0,1 1-1,0-1 1,-1 1 0,1-1 0,0 0 0,-1 1 0,1-1 0,0 0 0,-1 1 0,1-1 0,0 0 0,0 0 0,-1 0 0,1 0 0,0 0 0,0 0 0,0 0 0,-1 0 0,1 0 0,0 0 0,0 0 0,-1 0-1,1 0 1,0-1 0,0 1 0,-1 0 0,2-1 0,7-2-156,-1-1-1,0 0 1,11-7 0,-8 6-21,13-8-128,-7 3 135,1 1 1,0 0-1,1 1 0,-1 2 1,2-1-1,30-4 0,-48 10 205,0 1 0,0-1 1,0 1-1,1 0 0,-1 0 0,0 0 0,0 0 0,0 1 0,0-1 0,0 0 1,0 1-1,0-1 0,0 1 0,0 0 0,0 0 0,0 0 0,0 0 0,0 0 1,-1 0-1,1 0 0,0 1 0,-1-1 0,1 1 0,-1-1 0,1 1 0,1 3 1,-2-3 42,0 1 1,0 0 0,-1 0 0,1 0 0,-1 0 0,0 0-1,0 0 1,0 0 0,0 0 0,-1 0 0,1 0 0,-1 0 0,1 0-1,-1 0 1,0 0 0,0 0 0,-1-1 0,-1 4 0,-5 12 450,-2-1 0,-22 31 0,26-40-430,-1 0-1,0-1 1,0 1 0,-1-1-1,0-1 1,0 0 0,-11 7-1,17-12-118,1 0-1,0 0 0,-1-1 1,1 1-1,0 0 0,-1-1 1,1 1-1,-1-1 1,1 1-1,-1-1 0,0 0 1,1 1-1,-1-1 0,1 0 1,-1 0-1,1 0 0,-1 0 1,0-1-1,1 1 0,-1 0 1,1-1-1,-1 1 0,1-1 1,-1 1-1,1-1 0,-1 0 1,1 0-1,0 1 0,0-1 1,-1 0-1,1 0 1,0 0-1,0 0 0,0-1 1,0 1-1,0 0 0,0 0 1,0-1-1,0 1 0,0-1 1,1 1-1,-1 0 0,1-1 1,-1 1-1,1-1 0,-1 1 1,1-1-1,0 0 0,0 1 1,0-3-1,-1-21-422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15899,'-5'18'747,"1"1"0,1 0 1,0 0-1,2 0 0,0 26 0,1-45-733,0 1-1,0 0 1,0-1 0,0 1 0,0 0 0,0-1 0,0 1 0,0 0 0,0-1-1,0 1 1,0-1 0,1 1 0,-1 0 0,0-1 0,0 1 0,1-1 0,-1 1-1,0 0 1,1-1 0,-1 1 0,0-1 0,1 1 0,-1-1 0,1 1 0,0 0-1,0-2-7,0 1 0,-1 0-1,1-1 1,0 1 0,-1-1 0,1 1-1,0 0 1,-1-1 0,1 0-1,-1 1 1,1-1 0,-1 1-1,1-1 1,-1 0 0,0 1-1,1-1 1,0-1 0,14-33-15,-4 3 9,-9 23 10,0 0-1,1 1 1,1-1 0,-1 1 0,1-1-1,1 1 1,6-10 0,-10 17-4,-1 1 0,1 0 1,-1-1-1,1 1 0,0-1 1,-1 1-1,1 0 0,0-1 1,-1 1-1,1 0 0,0 0 1,-1 0-1,1-1 0,0 1 1,-1 0-1,1 0 0,0 0 1,-1 0-1,1 0 0,0 0 1,0 1-1,-1-1 0,1 0 1,0 0-1,-1 0 0,1 0 1,0 1-1,-1-1 0,1 0 1,-1 1-1,1-1 0,0 1 0,-1-1 1,1 0-1,-1 1 0,1-1 1,-1 1-1,0 0 0,1-1 1,-1 1-1,1 0 0,19 31 253,-17-27-204,0 1-19,1 0 42,-1 0 1,1 0-1,0-1 1,8 10-1,-12-14-69,1-1 0,0 1 0,-1-1 0,1 1 0,0 0 0,-1-1 0,1 1 0,0-1 0,0 0-1,0 1 1,-1-1 0,1 0 0,0 1 0,0-1 0,0 0 0,0 0 0,-1 0 0,1 0 0,0 1 0,0-1 0,0-1-1,0 1 1,0 0 0,0 0 0,-1 0 0,1 0 0,0-1 0,0 1 0,0 0 0,0-1 0,-1 1 0,1 0 0,0-1-1,0 1 1,-1-1 0,1 1 0,0-1 0,-1 0 0,1 1 0,-1-1 0,1 0 0,0 1 0,-1-1 0,0 0 0,1-1-1,18-30 105,-15 25-109,-1 0 0,1 0 0,1 0 0,0 1 0,0 0 0,6-7-1,-11 13-5,0 0-1,0-1 0,1 1 0,-1 0 1,0 0-1,0-1 0,1 1 0,-1 0 0,0 0 1,1 0-1,-1-1 0,0 1 0,1 0 1,-1 0-1,0 0 0,1 0 0,-1 0 0,0 0 1,1 0-1,-1 0 0,0 0 0,1 0 1,-1 0-1,0 0 0,1 0 0,-1 0 0,1 0 1,-1 0-1,0 0 0,1 0 0,-1 1 1,0-1-1,0 0 0,1 0 0,5 14-30,-3 23 49,-3-33-15,-8 93 566,8-96-564,0-1-1,0 0 1,0 1-1,0-1 1,0 1 0,0-1-1,0 0 1,0 1-1,1-1 1,-1 1 0,0-1-1,0 0 1,0 1-1,1-1 1,-1 0 0,0 1-1,1-1 1,-1 0-1,0 0 1,0 1 0,1-1-1,-1 0 1,0 0-1,1 1 1,-1-1 0,1 0-1,-1 0 1,0 0 0,1 0-1,-1 0 1,1 1-1,-1-1 1,0 0 0,1 0-1,-1 0 1,1 0-1,-1 0 1,1 0 0,-1 0-1,0-1 1,1 1-1,-1 0 1,1 0 0,-1 0-1,0 0 1,1 0-1,-1-1 1,0 1 0,1 0-1,-1 0 1,1-1-1,24-13-485,-20 12 236,10-6-442,-4 2 166,-1 1 0,1-2 0,16-13 1,-14 10-152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1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15131,'-11'6'1553,"9"-6"-969,3-3-272,15-4 736,4-5-200,4-4-400,5-1-408,7-3-16,-3-4-24,0 4-104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1987 13643,'1'-6'343,"0"1"1,0-1-1,0 0 1,-1 1-1,0-1 0,-1-10 1,0-8-21,-3-288 1744,0 161-1568,-52-1206-603,48 1270-725,5 81-1378,0 16 1575,-2 15 182,3 2-277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14163,'-5'30'216,"2"-1"1,1 1-1,1 0 1,1-1-1,2 1 1,10 49-1,55 173 166,-57-219-301,157 515 614,-159-520-633,-1-4 32,0 0 1,17 36-1,-23-59-86,-1 0-1,1 1 1,0-1 0,-1 0-1,1 0 1,0 0 0,0 1-1,0-1 1,0 0 0,0 0-1,0 0 1,0 0 0,0-1-1,0 1 1,0 0 0,0 0-1,1-1 1,1 2 0,-2-2-3,1 0 1,-1-1-1,0 1 1,0 0-1,1 0 1,-1-1-1,0 1 1,0-1-1,0 1 1,0-1-1,1 0 1,-1 1-1,0-1 1,0 0-1,0 0 1,0 0-1,-1 1 1,1-1-1,0 0 1,0 0-1,0 0 1,0-3-1,22-30 114,23-48 0,-5 9 3,209-411-270,-213 400 47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13147,'3'-5'1851,"1"10"-834,2 15 262,3 15-696,1 0 0,2 0-1,21 44 1,-22-57-452,0-1 0,2 0 0,0-1 0,1 0 0,2-1 0,18 19 0,-31-36-97,0 1 0,0-1 1,0 1-1,0-1 0,0 0 0,0 0 1,1 0-1,-1-1 0,1 1 0,-1-1 1,1 0-1,6 2 0,-8-3-15,0 0 0,-1 0 0,1 0-1,0-1 1,0 1 0,0 0 0,0-1 0,-1 1 0,1-1-1,0 0 1,-1 0 0,1 1 0,0-1 0,-1 0-1,1 0 1,-1-1 0,1 1 0,-1 0 0,0 0-1,0-1 1,1 1 0,-1-1 0,0 1 0,0-1-1,0 1 1,-1-1 0,2-2 0,5-13 75,0 1 0,-2-1 0,0-1 0,-1 1 0,0-1 0,-2 1 0,1-21 0,-6-126 290,2 146-366,-5-47 15,1 52-34,5 13 1,0 0 0,0 0 0,0 0 0,0 0 0,0 0-1,0 0 1,0 0 0,0 0 0,-1-1 0,1 1 0,0 0 0,0 0 0,0 0 0,0 0 0,0 0 0,0 0-1,0 0 1,0 0 0,-1 0 0,1 0 0,0 0 0,0 1 0,0-1 0,0 0 0,0 0 0,0 0 0,0 0-1,0 0 1,0 0 0,0 0 0,-1 0 0,1 0 0,0 0 0,0 0 0,0 0 0,0 0 0,0 0 0,0 0-1,0 0 1,0 1 0,0-1 0,0 0 0,0 0 0,0 0 0,0 0 0,0 0 0,0 0 0,0 0 0,0 0-1,0 0 1,0 1 0,0-1 0,0 0 0,0 0 0,0 0 0,0 0 0,-3 28-9,8 16-6,2 0 0,2-1 0,1 0-1,21 55 1,-28-89-3,17 40-107,-18-46 90,-1 0 0,0 0 0,1-1 0,0 1 1,0-1-1,0 0 0,0 1 0,0-1 0,0 0 1,0 0-1,1 0 0,-1 0 0,1-1 0,3 3 1,-5-4-4,0 0-1,0 0 1,0 0 0,0 0 0,0-1 0,0 1 0,0 0-1,0 0 1,0-1 0,0 1 0,0 0 0,0-1 0,0 1 0,0-1-1,0 1 1,0-1 0,0 0 0,-1 1 0,1-1 0,0 0-1,0 1 1,-1-1 0,1 0 0,0 0 0,-1 0 0,1 0-1,-1 0 1,1 0 0,-1 0 0,1 0 0,-1 0 0,0 0 0,0 0-1,1 0 1,-1-2 0,3-12-158,0-1 0,-1 0 0,-1-29 0,-1 44 193,1-68-505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15803,'2'33'564,"2"0"0,1-1 0,2 0 0,0 0 0,3-1 0,0 0 0,18 36 0,-25-63-552,-1 1 0,0-1 0,1 0 0,0 0 0,0 0 0,5 5 0,-7-8-12,0 0-1,0-1 1,0 1-1,0 0 1,0-1-1,0 1 1,0-1-1,1 1 1,-1-1-1,0 1 1,0-1-1,0 0 1,0 0-1,1 0 0,-1 1 1,0-1-1,0 0 1,1 0-1,-1-1 1,0 1-1,0 0 1,0 0-1,1-1 1,-1 1-1,0 0 1,0-1-1,0 1 1,0-1-1,0 0 1,1 0-1,31-27-70,-28 22 61,0 1-1,0 0 1,0 1 0,1-1 0,11-6 0,-15 11 9,0-1 1,0 0-1,0 0 0,0 1 1,1-1-1,-1 1 0,0 0 1,0 0-1,0 0 0,1 0 1,-1 0-1,0 0 0,0 0 1,0 1-1,0-1 0,0 1 1,1 0-1,-1-1 0,0 1 1,0 0-1,-1 0 0,1 0 1,3 3-1,1 1 29,-1 0 0,1 0-1,-1 0 1,-1 1 0,1 0 0,-1 0 0,0 0-1,0 0 1,-1 1 0,1-1 0,-1 1 0,-1 0-1,0 0 1,3 10 0,-3-8 76,-1 1 0,1-1 1,-1 1-1,-1-1 0,0 1 0,0-1 0,-1 1 0,0-1 1,0 0-1,-6 17 0,6-23-63,0 0 1,0 0-1,-1 0 1,1 0-1,-1 0 1,1 0-1,-1 0 1,0-1-1,0 1 1,-1 0-1,1-1 1,0 0-1,-1 0 1,0 0-1,1 0 0,-1 0 1,0 0-1,0-1 1,0 1-1,0-1 1,0 0-1,0 0 1,-4 1-1,3-1-87,0-1-1,0 0 1,0-1 0,1 1-1,-1-1 1,0 1 0,0-1-1,1 0 1,-1 0 0,1-1-1,-1 1 1,1-1 0,-1 0-1,1 0 1,0 0-1,0 0 1,0 0 0,0-1-1,-5-5 1,2 1-331,-1-1 0,1 0 0,1 0 0,-1 0-1,1-1 1,1 0 0,-5-12 0,7 17 116,1 0 0,-1 0-1,1 0 1,0 0 0,1 0-1,-1 0 1,1 0 0,-1 0-1,1-1 1,0 1 0,1 0-1,-1 0 1,1 0 0,0 0-1,0 0 1,0 0 0,0 0 0,1 0-1,3-7 1,-3 9 112,-1 1 0,1-1 0,0 1 0,-1-1 0,1 1 0,0-1 0,0 1 0,0 0 0,0 0-1,0 0 1,0 0 0,0 0 0,4 0 0,34-6-578,-6 1 760,-25 3 226,-1 0 0,0-1-1,0 0 1,0 0-1,-1-1 1,1 0 0,-1 0-1,0-1 1,9-9-1,2-5 1543,27-39 0,-4 4 634,-41 55-2420,0 0 0,0 0 0,0 0 0,1-1 0,-1 1 0,0 0 0,0 0 0,0 0 0,1 0 0,-1 0 0,0-1-1,0 1 1,0 0 0,1 0 0,-1 0 0,0 0 0,0 0 0,1 0 0,-1 0 0,0 0 0,0 0 0,1 0-1,-1 0 1,0 0 0,0 0 0,1 0 0,-1 0 0,0 0 0,0 0 0,1 0 0,-1 0 0,0 0 0,0 1-1,1-1 1,-1 0 0,0 0 0,0 0 0,0 0 0,1 0 0,-1 1 0,0-1 0,0 0 0,0 0 0,1 0 0,-1 1-1,0-1 1,0 0 0,0 0 0,0 1 0,0-1 0,8 16 115,-7-12-66,7 13 35,14 26 50,-21-40-134,1-1-1,0 1 1,0-1-1,-1 1 0,2-1 1,-1 0-1,0 0 0,0 0 1,1 0-1,-1 0 0,1-1 1,3 3-1,-5-4-7,1 1 0,0-1-1,0 0 1,0 0 0,-1 0 0,1 0-1,0 0 1,0 0 0,0-1 0,-1 1-1,1 0 1,0-1 0,0 1 0,-1-1-1,1 0 1,0 0 0,1-1 0,32-22 81,-11 6-55,-19 16-33,1 0 1,-1-1-1,0 1 0,0 1 1,11-3-1,-15 4 18,0 0 1,0 0-1,0-1 0,0 1 0,1 0 1,-1 0-1,0 0 0,0 0 1,0 0-1,0 0 0,0 1 1,0-1-1,0 0 0,1 1 1,-1-1-1,0 0 0,0 1 0,0-1 1,0 1-1,0 0 0,0-1 1,-1 1-1,1 0 0,0 0 1,0-1-1,0 1 0,-1 0 0,1 0 1,0 0-1,-1 0 0,1 0 1,-1 0-1,1 0 0,0 1 1,-11-13 1018,-47-112 274,56 121-1305,1 1 0,-1 0 0,0-1 0,1 1-1,0 0 1,-1-1 0,1 1 0,0-1 0,-1 1 0,1-1-1,0 1 1,0 0 0,0-1 0,0 1 0,1-1 0,-1 1-1,0-1 1,1 1 0,-1 0 0,1-1 0,-1 1 0,1 0 0,-1-1-1,1 1 1,1-2 0,1 1-28,0 0 1,0 0-1,0 0 1,0 0-1,1 0 1,-1 1-1,0 0 1,5-2-1,17-6-543,-21 7 352,2-1-84,0 1 1,0-1-1,-1 0 0,1-1 1,-1 1-1,0-1 0,0 0 1,7-8-1,-11 6-394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15683,'0'0'1497,"10"-5"-849,10-5-312,10-7 1288,10-4-1064,8-5 1049,8 3-1289,1 0 112,0 2 64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14563,'-8'-10'975,"6"7"-758,0-1-1,-1 1 0,1 0 0,-1 0 0,0 0 0,0 0 0,0 0 0,-1 1 0,1-1 1,0 1-1,-1 0 0,-7-3 0,11 5-176,-1 0 1,1 0-1,-1 0 0,1 0 1,-1 0-1,1 0 0,-1 0 1,1 1-1,0-1 0,-1 0 1,1 0-1,-1 0 1,1 1-1,0-1 0,-1 0 1,1 1-1,0-1 0,-1 0 1,1 1-1,0-1 0,0 0 1,-1 1-1,1-1 0,0 1 1,0-1-1,0 0 0,0 1 1,-1-1-1,1 1 0,0-1 1,0 1-1,0-1 1,0 1-1,0-1 0,0 1 1,0-1-1,0 0 0,0 1 1,0 0-1,3 25 586,3-2-406,1 1-1,2-1 0,21 43 1,43 64 133,22 14 228,118 139 0,-193-256-200,-20-28-371,0 0 0,1 0-1,-1 1 1,0-1 0,0 0-1,0 0 1,0 0 0,0 0-1,0 0 1,0 0 0,0 1-1,0-1 1,0 0 0,0 0-1,0 0 1,0 0 0,0 1-1,0-1 1,0 0 0,0 0-1,0 0 1,0 0 0,0 0-1,0 1 1,0-1 0,0 0-1,0 0 1,0 0 0,0 0-1,0 0 1,0 1 0,-1-1-1,1 0 1,0 0 0,0 0-1,0 0 1,0 0 0,0 0-1,0 0 1,0 1 0,-1-1-1,1 0 1,0 0 0,0 0-1,0 0 1,0 0 0,0 0-1,-1 0 1,1 0 0,0 0-1,0 0 1,0 0 0,0 0-1,-1 0 1,1 0 0,0 0-1,0 0 1,0 0 0,0 0 0,0 0-1,-1 0 1,1 0 0,0 0-1,0 0 1,0-1 0,0 1-1,0 0 1,0 0 0,-1 0-1,-12-5 221,-10-10-178,-1-2-1,2-1 0,0-1 1,2 0-1,0-2 0,1 0 1,-29-43-1,47 62-62,-27-45-283,27 44 255,-1 0 0,1 0 0,0 0 1,0 0-1,0 0 0,0 0 0,1 0 0,-1 0 1,1-1-1,0 1 0,0 0 0,0-1 1,1-4-1,0 6 3,0 0 0,0 0 0,0 0 0,0 1 0,1-1 0,-1 0 1,0 1-1,1-1 0,0 1 0,-1-1 0,1 1 0,0 0 0,0 0 0,0 0 1,0 0-1,0 0 0,0 0 0,0 1 0,2-2 0,-1 2 12,0-2 0,0 1 0,0 0 0,-1 0 0,1-1 0,0 1 0,-1-1 0,1 0 0,2-3 0,-2 0 22,0 0 0,0-1 0,-1 1 0,0 0 0,0-1 0,0 0 0,-1 1 0,0-1 0,1-9 0,0 5 26,-2 10-23,0 0 0,0-1 0,0 1 0,0 0-1,0 0 1,0 0 0,0-1 0,0 1 0,0 0 0,1 0 0,-1 0-1,0 0 1,0 0 0,0-1 0,0 1 0,0 0 0,1 0-1,-1 0 1,0 0 0,0 0 0,0 0 0,0 0 0,1 0 0,-1 0-1,0-1 1,0 1 0,0 0 0,1 0 0,-1 0 0,0 0-1,0 0 1,0 0 0,1 0 0,-1 0 0,0 0 0,0 1-1,0-1 1,1 0 0,-1 0 0,0 0 0,0 0 0,0 0 0,1 0-1,-1 0 1,0 0 0,0 0 0,0 1 0,0-1 0,0 0-1,1 0 1,-1 0 0,0 0 0,0 1 0,9 6 29,9 15 41,-5-6-14,23 21 0,-32-33-43,0 0 0,0-1 0,1 0-1,-1 1 1,1-2 0,0 1-1,0-1 1,0 0 0,0 0 0,9 2-1,-13-3-9,1-1 0,-1 0 0,1 0 0,0 0 0,-1 0 0,1 0-1,-1 0 1,1 0 0,-1 0 0,1 0 0,-1-1 0,1 1 0,-1-1-1,1 1 1,-1-1 0,1 0 0,-1 0 0,0 1 0,1-1 0,-1 0 0,1-1-1,0 0-3,0 0-1,-1-1 0,1 1 0,-1 0 0,0 0 0,0-1 0,0 1 0,0 0 0,0-1 1,0 1-1,0-6 0,0 3-131,0 0 0,-1 0 0,0 0 0,0-1 0,0 1 0,-1 0 0,0 0 1,0 0-1,0 0 0,0 0 0,-1 0 0,-3-7 0,2 8-33,-1 0 0,0 0 0,0 0 0,0 0 0,0 0 0,0 1 0,-1 0 0,0 0 0,0 0 0,0 1 0,-10-4 0,15 6 165,-29-13-706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15939,'-2'-7'1585,"2"5"-801,4 8 296,2 0-600,3 0-856,-1 1 480,2-4-248,0 0-120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16892,'-26'37'2332,"21"-32"-2189,1 0 0,0 0 1,0 0-1,1 1 0,0 0 0,-1-1 1,2 1-1,-1 0 0,1 1 1,0-1-1,-2 12 0,4-18-148,0 0-1,0 1 1,0-1 0,0 0-1,0 1 1,0-1 0,0 0-1,0 1 1,0-1-1,0 0 1,0 1 0,0-1-1,0 0 1,0 1 0,0-1-1,0 0 1,1 1 0,-1-1-1,0 0 1,0 0-1,0 1 1,1-1 0,-1 0-1,0 0 1,0 1 0,1-1-1,-1 0 1,0 0 0,0 0-1,1 1 1,-1-1-1,0 0 1,1 0 0,-1 0-1,15-2-173,17-15-165,-29 14 279,13-7-135,45-24-276,-56 31 445,0 1 1,0 0-1,0 0 0,0 1 1,0-1-1,0 1 0,0 1 1,0-1-1,1 1 0,6 0 0,-10 0 53,-1 0 0,0 0 0,1 1 0,-1-1-1,1 0 1,-1 1 0,0 0 0,1-1-1,-1 1 1,0 0 0,1 0 0,-1-1 0,0 1-1,0 0 1,0 0 0,0 0 0,0 0-1,0 1 1,1 1 0,-1-1 46,1 1 0,-1 0 0,0 0 0,0 0 0,0 0 0,-1 0 0,1-1 0,-1 1 0,0 4 0,0 6 299,-1-1 1,0 1 0,-5 19 0,5-27-247,0 0 6,-11 45 1001,10-46-1059,1 0 0,-1 1 0,1-1 0,-1-1 0,-1 1 0,1 0 0,0 0 0,-1-1 0,-3 4 0,6-7-99,-1 1 0,1-1-1,0 1 1,-1-1 0,1 0-1,-1 1 1,1-1 0,-1 1-1,1-1 1,-1 0 0,1 0-1,-1 1 1,0-1 0,1 0-1,-1 0 1,1 0 0,-1 0-1,0 1 1,1-1 0,-1 0-1,1 0 1,-1 0 0,0 0-1,1 0 1,-1-1 0,1 1-1,-1 0 1,0 0 0,0-1-1,0 1-2,0-1 0,0 0 0,0 0 0,0 0 0,0 0 0,1 0 0,-1 0 0,0 0 0,0-1 0,1 1 0,-1 0 0,0-3 0,-1-2-72,0-1-1,0 0 0,0-14 1,1-16-351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21 405 13675,'-11'78'2337,"7"-55"-1730,1 1-1,1 0 1,1 47 0,2-69-561,-1 0 0,0 1 0,1-1 0,-1 0 0,1 0 0,0 0 1,0 0-1,0 1 0,0-1 0,0 0 0,2 2 0,-3-4-29,1 1 0,0 0 0,-1-1 0,1 1 0,0 0 0,0-1 0,-1 1 0,1-1 0,0 0 0,0 1 0,0-1 0,0 0 0,0 1 0,0-1 0,0 0 0,0 0 0,0 0 0,0 0 0,-1 0 0,1 0 0,0 0 0,0 0 0,0 0 0,0 0 0,0-1 0,0 1 0,0 0 0,0-1 0,0 1 0,0 0 0,0-1 0,7-4 4,-1 0 0,0 0 0,0 0 0,-1-1 0,0 0 0,0 0 0,0 0 0,-1-1 0,9-14 0,4-9-78,16-35-1,-12 15-71,28-87 1,-42 108 85,-1 0 1,-1 0-1,-2-1 1,1-50-1,-5 70 48,0 1 0,-1-1-1,-1 1 1,0-1 0,0 1-1,-4-10 1,6 17 2,-1 1 0,1-1-1,-1 1 1,1-1 0,-1 1 0,0-1 0,0 1-1,1-1 1,-1 1 0,0 0 0,0 0 0,-1-1 0,1 1-1,0 0 1,0 0 0,-1 0 0,1 0 0,0 0-1,-1 1 1,1-1 0,-1 0 0,1 1 0,-1-1-1,1 1 1,-1-1 0,1 1 0,-1 0 0,0-1 0,1 1-1,-1 0 1,0 0 0,1 0 0,-1 1 0,1-1-1,-1 0 1,0 0 0,1 1 0,-1-1 0,1 1-1,-1 0 1,1-1 0,-2 2 0,-3 2 41,0 0 1,0 0-1,0 1 0,1 0 1,0 0-1,0 0 1,0 1-1,0-1 0,1 1 1,0 0-1,-4 9 1,-4 9 207,-15 42 0,19-43-35,-9 38 0,15-54-179,1 1 0,0-1-1,0 1 1,1-1 0,0 0-1,0 1 1,1-1 0,0 1 0,3 11-1,-3-17-49,0 0-1,0 0 0,0 0 1,0-1-1,1 1 0,-1 0 1,0-1-1,1 1 0,-1-1 1,1 1-1,0-1 1,-1 1-1,1-1 0,0 0 1,0 0-1,0 0 0,0 0 1,0-1-1,0 1 0,0 0 1,0-1-1,0 1 1,0-1-1,4 1 0,6-1-97,1 0-1,-1 0 1,16-3-1,-5 1-16,-4 1 18,0 1 0,0 0 0,0 2 0,36 7 0,-49-8 90,-1 0-1,0 0 1,0 1 0,0 0 0,0 0 0,-1 1 0,1-1 0,-1 1 0,1 0 0,-1 0 0,0 0 0,0 1-1,0 0 1,0-1 0,-1 1 0,1 1 0,-1-1 0,0 0 0,-1 1 0,1-1 0,-1 1 0,4 9 0,-6-12 7,0 1 1,1-1 0,-1 1 0,0 0 0,0-1 0,0 1-1,-1-1 1,1 1 0,0-1 0,-1 1 0,0-1 0,0 0 0,1 1-1,-1-1 1,-1 0 0,1 0 0,0 1 0,-1-1 0,1 0-1,-1 0 1,1 0 0,-1-1 0,0 1 0,0 0 0,0-1 0,0 1-1,0-1 1,0 1 0,-4 1 0,-22 10-88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116 472 15915,'6'41'2119,"2"15"-697,-7-52-1339,0 0 0,1-1 0,-1 1 0,1 0 0,-1-1 0,1 0 0,0 1 0,0-1 0,0 0 0,1 0 0,3 4 0,-5-6-66,0 0 0,0-1 0,0 1-1,-1 0 1,1-1 0,0 1-1,0-1 1,0 1 0,0-1 0,0 0-1,0 1 1,0-1 0,1 0 0,-1 0-1,0 0 1,0 0 0,0 0 0,0 0-1,0 0 1,0 0 0,0 0-1,0 0 1,0 0 0,0-1 0,0 1-1,0-1 1,0 1 0,0 0 0,0-1-1,0 0 1,0 1 0,0-1 0,0 0-1,0 1 1,-1-1 0,1 0-1,0 0 1,-1 1 0,1-1 0,0 0-1,-1 0 1,1 0 0,-1 0 0,1-2-1,2-2 20,0-1 0,0 0 1,0 0-1,-1 0 0,0 0 0,1-10 0,-1-3 12,-1 0 1,0 0-1,-2 0 0,0 1 1,-1-1-1,-1 0 0,0 1 1,-8-22-1,0 6-9,-2 0 1,-2 1-1,-24-42 0,36 70-33,-26-41 59,26 43-56,1-1 1,-1 1-1,0 0 1,0 0-1,0 0 0,-1 0 1,1 0-1,-1 1 1,-7-4-1,10 5-5,0 1-1,1 0 0,-1-1 0,0 1 1,0 0-1,0 0 0,0 0 0,0-1 1,0 1-1,0 0 0,0 0 0,0 1 1,0-1-1,0 0 0,0 0 0,1 0 1,-1 1-1,0-1 0,0 0 0,0 1 1,0-1-1,0 1 0,0 0 0,-1 0 2,0 1 0,1-1-1,0 1 1,-1 0-1,1-1 1,0 1-1,0 0 1,0 0 0,0 0-1,-1 2 1,0 4 12,0 0 0,0 1 0,0-1 0,0 10 0,1-2-12,1 0 1,0-1 0,1 1-1,0-1 1,2 1-1,0-1 1,5 16 0,-6-25-43,0 0 0,0 0 1,1 0-1,0 0 1,0 0-1,0-1 1,1 1-1,0-1 1,0 0-1,0 0 1,1-1-1,0 1 1,-1-1-1,2 0 1,-1 0-1,0-1 1,1 1-1,0-1 1,9 3-1,8 1-244,1-2-1,0-1 0,38 2 1,2 1-12,-62-7 262,1 0 0,-1 0-1,1 0 1,-1 0 0,1-1-1,-1 1 1,0-1-1,1 0 1,-1 0 0,0 1-1,1-2 1,-1 1 0,0 0-1,0 0 1,0-1 0,0 1-1,0-1 1,0 1 0,0-1-1,-1 0 1,1 0-1,-1 0 1,3-3 0,3-5-174,-1-2 1,1 1-1,4-15 1,-6 16 74,11-32-372,9-16 152,-25 57 362,0 1 0,0 0 0,0 0 0,0 0 0,0 0 0,0 0 0,0 0 0,0-1 0,1 1 0,-1 0 1,0 0-1,0 0 0,0 0 0,0 0 0,0 0 0,0 0 0,0 0 0,0-1 0,1 1 0,-1 0 0,0 0 0,0 0 0,0 0 0,0 0 0,0 0 1,0 0-1,1 0 0,-1 0 0,0 0 0,0 0 0,0 0 0,0 0 0,0 0 0,1 0 0,-1 0 0,0 0 0,0 0 0,0 0 0,0 0 0,0 0 1,0 0-1,1 0 0,3 8 302,3 13 122,-7-18-288,2 3 3,0 0-1,0 0 1,0-1-1,0 1 1,1-1-1,4 7 1,-6-11-139,0 0 0,-1 1 0,1-1 0,0-1 0,0 1 0,0 0 0,0 0 0,0 0 0,0 0 0,0-1-1,0 1 1,1 0 0,-1-1 0,0 1 0,0-1 0,1 0 0,-1 1 0,0-1 0,0 0 0,1 0 0,-1 1 0,0-1 0,1 0 0,-1 0 0,0-1 0,1 1 0,-1 0 0,0 0 0,0-1 0,1 1 0,-1-1 0,0 1 0,0-1 0,2 0 0,4-4-114,0 0 1,0 0 0,-1 0-1,0-1 1,0 0-1,0 0 1,-1 0 0,6-10-1,36-62-1150,-37 60 936,-2 2 1,-6 11 243,-1 1 1,1 1 0,0-1 0,0 0 0,1 0 0,-1 1 0,1-1 0,0 1-1,-1 0 1,1 0 0,1 0 0,5-5 0,-8 8 82,-1 0-1,1 0 1,-1 0 0,1 0 0,-1 0-1,1 0 1,-1 0 0,1 0 0,-1 0-1,1 1 1,-1-1 0,1 0-1,-1 0 1,1 0 0,-1 0 0,1 1-1,-1-1 1,1 0 0,-1 1 0,0-1-1,1 0 1,-1 1 0,1-1-1,-1 0 1,0 1 0,1-1 0,-1 1-1,0-1 1,0 0 0,1 1 0,-1-1-1,0 1 1,0-1 0,0 1 0,0-1-1,1 2 1,5 22 572,-5-19-429,7 30 733,-3-9 8,1 0 0,19 49 1,-23-69-845,1 0 1,0 0 0,1 0-1,-1 0 1,1-1 0,0 1-1,1-1 1,-1 0 0,1 0-1,0-1 1,0 1 0,0-1-1,1 0 1,0-1 0,-1 1-1,12 4 1,13 1-503,50 9-1,-55-14 152,0 2 1,0 0-1,29 13 0,-46-16 274,0 1 1,0 0-1,-1 1 0,0 0 1,0 0-1,0 1 0,-1-1 0,1 1 1,-1 1-1,-1-1 0,1 1 1,-1 0-1,7 13 0,-7-10 97,-1-1 1,0 1-1,-1 0 0,0 0 0,0 1 0,-1-1 1,-1 0-1,1 1 0,-2 19 0,1-27-14,-2 1-1,1 0 1,0 0-1,-1 0 1,0-1 0,1 1-1,-2 0 1,1-1-1,0 1 1,-1-1-1,1 1 1,-1-1-1,0 0 1,0 1 0,-1-1-1,1 0 1,0 0-1,-1-1 1,0 1-1,0-1 1,0 1-1,0-1 1,0 0-1,0 0 1,-1 0 0,1 0-1,-1-1 1,1 1-1,-7 1 1,2-2 22,0 0-1,0-1 1,0 0 0,1 0-1,-1-1 1,0 0 0,0 0-1,0-1 1,1 0 0,-1 0 0,1 0-1,-1-1 1,1-1 0,0 1-1,0-1 1,1 0 0,-10-8 0,-3-3 0,1 0 0,1-1 0,0-1 0,-22-30 0,23 26-59,1 0 0,2-2 1,0 1-1,1-1 0,1-1 0,1 0 0,-11-45 0,18 56-110,0 0 0,1 0 1,1 0-1,0 0 0,1 0 0,0 0 0,1 0 0,0 0 1,1 0-1,1 0 0,0 1 0,0-1 0,2 1 0,-1 0 0,2 0 1,-1 0-1,10-14 0,2 4-355,1 1 0,1 0 1,33-28-1,-15 18-153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1892 16339,'-9'33'959,"9"-33"-950,0 1 0,0-1 0,0 0 0,0 0 0,0 1 0,0-1 0,0 0 0,0 0 0,0 1 0,0-1 0,0 0 0,0 0 0,0 1 0,0-1 0,0 0 0,0 0 0,0 1 0,0-1 0,0 0 0,0 0 0,0 1 0,1-1 0,-1 0 0,0 0 0,0 0 0,0 1 0,0-1 0,1 0 0,-1 0 0,0 0 0,0 1 0,0-1 0,1 0 0,-1 0 0,0 0 0,0 0 0,1 0 0,-1 0 0,0 0 0,0 0 0,1 0 0,-1 1 0,0-1 0,0 0 0,1 0 0,-1 0 0,0 0 0,0 0 0,1-1 0,-1 1 0,0 0 0,0 0 0,1 0 0,-1 0 0,0 0 0,0 0 0,1 0 0,-1 0 0,0-1 0,1 1 0,16-11 248,58-56 783,77-88 1,-86 86-615,346-351 1461,36-38-931,-254 261-840,32-34-1074,-18-16-93,-154 170 631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16740,'4'13'251,"1"1"0,0-1 0,1-1 0,0 1 0,1-1 0,9 12 0,54 65-90,-68-87-146,154 157 205,-101-107-378,-50-47 54,20 22-352,-24-26 458,-1 0 1,1-1 0,-1 1 0,1 0 0,-1 0 0,1-1 0,-1 1 0,0 0-1,1 0 1,-1 0 0,0 0 0,0-1 0,1 1 0,-1 0 0,0 0-1,0 0 1,0 0 0,0 0 0,0 0 0,-1 0 0,1 0 0,0-1-1,0 1 1,0 0 0,-1 0 0,1 0 0,0 0 0,-1-1 0,1 1-1,-1 0 1,1 0 0,-1-1 0,0 2 0,-18 9-124,-4-2-58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4 359 16187,'-3'-6'1201,"10"-1"-913,4-3-80,11-10 328,2-3-88,9-10-176,7-3-56,2-2-248,1-1-224,-4-1-336,-5 3 496,-12 1-104,-8 3-112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14987,'-8'151'2080,"0"-2"-1347,8-108-285,-1-35-211,1-26-342,-2-253-3204,3 271 3342,1 8 62,5 21 213,7 36 274,-11-46-454,2 9 125,0 1 0,2-1 0,1 0 0,1-1 0,19 37-1,-17-50-66,-11-12-177,1 0 1,-1 1-1,0-1 1,1 0-1,-1 0 1,0 0-1,1 0 1,-1 0-1,0 0 1,1 0-1,-1 0 1,0 0-1,1 0 1,-1 0-1,0 0 1,1 0-1,-1-1 1,0 1-1,0 0 1,1 0-1,-1 0 1,0 0-1,1-1 1,-1 1-1,0 0 1,0 0-1,1-1 1,0 0 14,-1 0 0,1 0 1,0-1-1,-1 1 1,1 0-1,-1-1 1,1 1-1,-1-1 1,0 1-1,1 0 1,-1-1-1,0 1 0,0-1 1,0 1-1,0-1 1,-1-1-1,0-4-11,-1 0-1,-1 0 0,1 0 0,-1 0 0,0 1 1,-1-1-1,1 1 0,-1 0 0,-1 0 0,1 0 1,-1 0-1,0 1 0,0 0 0,-1 0 0,1 0 1,-1 1-1,-12-7 0,-8-5-12,-2 2 0,-50-19 0,78 33 4,0 0 0,0 0 0,-1 0 0,1 0 0,0 0 0,0 0 0,0 0 0,0 0 0,0 0 0,0 0 0,0 0 0,0 0 0,-1 0 0,1 0 0,0 0 0,0 0 0,0 0 0,0 0 0,0 0 0,0 0 0,0 0 0,0 0 0,0 0 0,-1-1 0,1 1 0,0 0 0,0 0 0,0 0 0,0 0 0,0 0 0,0 0 0,0 0 0,0 0 0,0-1 0,0 1 0,0 0 0,0 0 0,0 0 0,0 0 0,0 0 0,0 0 0,0 0 0,0-1 0,0 1 0,0 0 0,0 0 0,0 0 0,0 0-1,0 0 1,0 0 0,0 0 0,8-4 97,20-3-52,-18 5-24,-6 1-64,221-61 1609,-184 46-1300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4553,'-6'487'9463,"8"-293"-8553,-2-184-817,0-8-61,1 0 0,-1 1 1,0-1-1,0 0 0,0 1 0,0-1 0,-1 0 0,1 0 0,-1 1 0,1-1 0,-1 0 0,0 0 0,0 1 1,-1 1-1,2-4-21,-1 1 0,1-1 0,0 0 0,0 0 0,0 1 0,-1-1 0,1 0 0,0 0 0,-1 0 0,1 0 0,0 1 0,0-1 0,-1 0 1,1 0-1,0 0 0,-1 0 0,1 0 0,0 0 0,0 0 0,-1 0 0,1 0 0,0 0 0,-1 0 0,1 0 0,0 0 0,-1 0 0,1 0 0,0 0 1,0 0-1,-1-1 0,1 1 0,0 0 0,-1 0 0,1 0 0,0 0 0,0-1 0,-1 1 0,1 0 0,0-1 0,-10-11 154,9 11-142,-8-15 113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9978,'4'29'928,"-1"4"-640,-3 1-200,1 5-104,-1 0-752,0-2-336,0 0-24,-3-1 856,1-2 160,-3-2 144,1-5 128,-2-10 760,0-5 280,-1-11-224,-1-6 481,3-8-969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13139,'0'5'1184,"0"0"-992,0-3-80,3 0 872,0-5-920,1-4-16,0-9-8,0-4-24,-2-11-136,-2-8-112,-2-11 192,1-9 16,0-7-88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3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15739,'0'0'48,"0"1"-1,0-1 0,0 0 0,0 0 0,0 0 0,0 0 0,0 0 1,0 0-1,0 0 0,0 0 0,0 0 0,0 1 0,0-1 1,0 0-1,0 0 0,0 0 0,0 0 0,0 0 0,0 0 0,0 0 1,0 0-1,0 0 0,0 0 0,0 1 0,0-1 0,0 0 1,0 0-1,0 0 0,0 0 0,-1 0 0,1 0 0,0 0 1,0 0-1,0 0 0,0 0 0,0 0 0,0 0 0,0 0 0,0 0 1,0 0-1,0 0 0,0 0 0,-1 1 0,1-1 0,0 0 1,0 0-1,0 0 0,0 0 0,0 0 0,0 0 0,0-1 1,0 1-1,-1 0 0,1 0 0,0 0 0,0 0 0,0 0 0,0 0 1,12 10 1163,19 9-312,3-5-495,-1-2 0,72 16 0,73-1-58,-134-24-955,-44-3 549,0 0 1,0 0-1,0 0 1,0 0-1,0 0 1,0 0-1,0 0 1,0 0 0,0-1-1,0 1 1,0 0-1,0 0 1,0 0-1,0 0 1,0 0-1,0 0 1,0 0-1,0 0 1,0-1 0,0 1-1,0 0 1,1 0-1,-1 0 1,0 0-1,0 0 1,0 0-1,0 0 1,0 0-1,0 0 1,0-1 0,0 1-1,0 0 1,0 0-1,0 0 1,0 0-1,1 0 1,-1 0-1,0 0 1,-13-4-1108,-48 6-443,20 2 584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3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71 504 12251,'-18'32'3922,"24"-42"-3302,-1-1 0,0 0 0,-1 0 0,0 0 0,-1 0 0,0-1 0,0 1 0,-1-1 0,-1 0 0,0-12 0,0-11-110,-2 1 0,-7-43 0,1 34-167,-12-47 1,15 75-279,-1 1 0,0-1 1,-1 1-1,0 0 0,-1 1 0,-16-22 1,29 41-283,1-1 0,-1 0 1,1 0-1,0 0 0,0 0 1,1-1-1,-1-1 0,1 1 0,0-1 1,0 0-1,0-1 0,0 0 1,0 0-1,0-1 0,1 0 0,-1 0 1,13-2-1,0-2-448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237 486 12067,'0'-2'100,"0"0"0,0 1 0,-1-1 0,1 1 0,-1-1 0,0 1 0,1-1 0,-1 1 0,0-1 0,0 1 0,0 0 0,0-1 0,0 1 0,0 0 0,0 0 0,0 0 0,0 0 0,-1 0 0,1 0 0,0 0 0,-4-1 0,3 2 25,0-1 0,0 1-1,0 0 1,-1 0 0,1 0 0,0 0 0,0 0 0,0 1-1,0-1 1,-1 1 0,1-1 0,0 1 0,0 0-1,0 0 1,0 0 0,-2 2 0,-8 4 120,-1 1 0,2 1 0,-1 0 0,1 0 0,1 1-1,0 1 1,-18 23 0,17-19-185,1 1-1,1 0 0,0 1 0,1 0 1,-10 30-1,17-43-54,0 0 0,1-1 0,-1 1 0,0 0 0,1 0-1,0 0 1,0 0 0,1 5 0,-1-8-3,0-1-1,0 1 1,0 0-1,0-1 0,1 1 1,-1-1-1,0 1 1,0 0-1,1-1 1,-1 1-1,0-1 0,1 1 1,-1-1-1,1 1 1,-1-1-1,1 1 1,-1-1-1,1 0 0,-1 1 1,1-1-1,0 1 1,0-1-1,0 0 1,0 0 0,1 0 0,-1 0 0,0 0-1,0 0 1,0 0 0,0 0 0,0 0 0,0 0-1,0-1 1,0 1 0,0-1 0,0 1 0,0-1-1,0 1 1,2-2 0,5-3-2,0-2-1,0 1 1,0-1 0,0 0-1,-1-1 1,-1 1 0,1-2-1,5-8 1,42-76-148,-49 82 128,43-94-240,-48 105 259,0 0 0,0 0 1,0 0-1,0 0 0,0 1 0,0-1 0,0 0 0,0 0 0,0 0 0,0 0 1,0 0-1,0 0 0,0 0 0,0 0 0,0 0 0,1 0 0,-1 0 0,0 0 0,0 0 1,0 0-1,0 0 0,0 0 0,0 0 0,0 0 0,0 0 0,0 0 0,0 0 0,0 0 1,0 0-1,0 0 0,0 0 0,0 0 0,0 0 0,0 0 0,0 0 0,0 0 0,0 0 1,0 0-1,1 0 0,-1 0 0,0 0 0,0 0 0,0 0 0,0 0 0,0 0 0,0 0 1,0 0-1,1 11 26,0 22 112,-1-24-95,1 25 238,8 51 1,-7-71-198,1 0 0,1 0 0,0 0 0,1-1 0,0 1-1,11 17 1,-15-29-59,1 1-1,0 0 1,0-1-1,0 1 1,0-1-1,0 0 1,1 0 0,-1 0-1,0 0 1,6 3-1,-7-5-14,0 1 0,1-1-1,-1 1 1,1-1 0,-1 0-1,0 1 1,1-1 0,-1 0 0,1 0-1,-1 0 1,1 0 0,-1 0-1,1 0 1,-1-1 0,1 1 0,-1 0-1,0-1 1,1 1 0,-1-1-1,0 0 1,1 1 0,-1-1-1,0 0 1,0 0 0,3-1 0,1-4 3,1 0 0,-1 0 0,0 0 0,-1-1 0,1 1 1,-1-1-1,-1 0 0,1 0 0,-1-1 0,3-9 0,3-14 12,6-35 0,-9 35-24,-2 0 1,2-54-1,-9 64-3,3 21 3,0 0-1,0 0 1,0 0 0,0 0 0,0 0 0,0-1 0,-1 1 0,1 0-1,0 0 1,0 0 0,0 0 0,0 0 0,0 0 0,0 0 0,-1 0-1,1-1 1,0 1 0,0 0 0,0 0 0,0 0 0,0 0-1,-1 0 1,1 0 0,0 0 0,0 0 0,0 0 0,0 0 0,-1 0-1,1 0 1,0 0 0,0 0 0,0 0 0,0 0 0,0 0 0,-1 0-1,1 1 1,0-1 0,0 0 0,0 0 0,0 0 0,0 0-1,-1 0 1,1 0 0,0 0 0,0 0 0,0 0 0,0 1 0,0-1-1,0 0 1,0 0 0,-2 3 2,0 0 0,0 0 0,1 0-1,0 0 1,-1 0 0,1 0 0,0 0 0,0 6 0,-4 14 71,2 0 0,1 0 1,0 1-1,2-1 0,1 0 1,6 42-1,-7-64-64,0 0 0,1 1 0,-1-1 0,0 0 0,0 0 0,1 0 0,-1 1-1,1-1 1,-1 0 0,1 0 0,0 0 0,-1 0 0,1 0 0,0 0 0,0 0 0,-1 0 0,1 0 0,0 0 0,0-1-1,0 1 1,0 0 0,0-1 0,0 1 0,1 0 0,0 0 0,0-1-6,-1-1 0,1 1 1,-1 0-1,1-1 0,-1 1 0,1 0 1,-1-1-1,0 0 0,1 1 0,-1-1 1,0 0-1,1 0 0,-1 0 0,0 0 1,0 0-1,0 0 0,1-1 0,6-7-41,-1-1 0,0 1 0,11-20-1,78-189-855,-96 217 890,0 1-1,0-1 1,0 1 0,0 0 0,0-1 0,0 1 0,1-1 0,-1 1 0,0-1 0,0 1 0,0 0 0,0-1 0,1 1 0,-1 0-1,0-1 1,0 1 0,1 0 0,-1-1 0,0 1 0,1 0 0,-1-1 0,0 1 0,1 0 0,-1 0 0,1-1 0,-1 1-1,0 0 1,1 0 0,0 0 0,2 13 48,-3 35 222,0-38-212,0 9 52,2 40 203,-2-54-265,1 0-1,0 0 1,0 0 0,0 0-1,1 0 1,0 0 0,0 0-1,4 7 1,-5-11-38,-1 0 1,1 0-1,-1-1 0,1 1 0,-1 0 0,1-1 1,0 1-1,-1-1 0,1 1 0,0 0 0,0-1 1,-1 0-1,1 1 0,0-1 0,0 1 1,0-1-1,-1 0 0,1 0 0,0 1 0,0-1 1,0 0-1,0 0 0,0 0 0,0 0 0,0 0 1,-1 0-1,1 0 0,0 0 0,0-1 0,0 1 1,0 0-1,0 0 0,-1-1 0,1 1 0,1-1 1,2-1-3,-1-1 1,1 1-1,-1-1 1,1 1-1,-1-1 0,5-6 1,11-15-90,-1 0 0,-1-1 0,-2-1 0,24-52 0,-15 20-157,22-81 1,-38 110 164,-1 0 0,-1-1 0,4-43 0,-12 48 113,2 25-35,0 0 1,0 0 0,0 0-1,0 0 1,0-1 0,0 1 0,0 0-1,0 0 1,0 0 0,0-1-1,0 1 1,0 0 0,0 0 0,0 0-1,0 0 1,0-1 0,-1 1-1,1 0 1,0 0 0,0 0 0,0 0-1,0 0 1,0 0 0,0-1-1,-1 1 1,1 0 0,0 0 0,0 0-1,0 0 1,0 0 0,-1 0-1,1 0 1,0 0 0,0 0-1,0 0 1,0 0 0,-1 0 0,1 0-1,0 0 1,0 0 0,0 0-1,-1 0 1,1 0 0,0 0 0,0 0-1,0 0 1,0 0 0,-1 0-1,1 0 1,0 0 0,0 0 0,0 0-1,0 0 1,-1 1 0,-6 9 86,3 2-10,0 1 0,1-1-1,0 1 1,-2 22 0,0 58 281,5-74-286,0 37 94,3-1 1,2 1 0,2-1-1,17 59 1,74 211 130,-92-306-305,29 99 23,-31-100 0,0 1 1,-1-1-1,-2 1 0,0 27 0,0-45-11,-1 1 0,0-1-1,0 0 1,0 1-1,0-1 1,0 0-1,-1 1 1,1-1-1,0 0 1,-1 0 0,1 1-1,0-1 1,-1 0-1,0 0 1,1 0-1,-1 1 1,0-1-1,1 0 1,-1 0-1,0 0 1,-1 1 0,1-2-1,0 0 0,0 0 1,0 0-1,0 0 0,0 0 1,0 0-1,1-1 1,-1 1-1,0 0 0,0 0 1,0-1-1,1 1 0,-1-1 1,0 1-1,0-1 1,1 1-1,-1-1 0,0 1 1,1-1-1,-1 1 0,0-1 1,0-1-1,-6-6 16,1 1-1,0-2 1,1 1 0,-5-10-1,-1-5-33,1 0-1,1-1 0,1-1 1,1 1-1,2-1 0,0 0 0,2 0 1,-1-37-1,4 43-47,0 0 0,2 0 0,1 0 0,0 0 0,1 1 0,1-1 0,1 1 0,1 0 0,0 0 0,1 1 0,20-31 0,3 3-91,2-2-59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17756,'-4'-4'1503,"5"5"-586,8 10-310,19 19-543,280 275-191,-294-286-32,-14-12 544,-12-6-6,-5-3-310,-12 0 30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13723,'0'-16'1304,"10"3"-744,6-2-160,10-7 753,7-2-425,6-5-152,1-4-64,4 2-96,-2-1-160,-4 5-432,-3 2-288,-9 5 416,-8-1-112,-14 4-64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 16179,'0'0'122,"0"-1"0,0 0 0,0 1 0,0-1 0,0 0 0,0 1-1,0-1 1,-1 0 0,1 1 0,0-1 0,0 0 0,-1 1 0,1-1-1,0 1 1,-1-1 0,1 0 0,0 1 0,-1-1 0,1 1 0,-1-1-1,1 1 1,-1 0 0,1-1 0,-1 1 0,1-1 0,-1 1 0,0 0-1,0-1 1,0 1-22,0 1 0,0-1-1,0 1 1,1-1 0,-1 1 0,0-1-1,0 1 1,0-1 0,1 1-1,-1 0 1,0-1 0,1 1-1,-1 0 1,1 0 0,-1-1 0,0 3-1,-19 40 651,13-27-736,2 0 0,0 1 0,1 0 0,0 0 1,2 0-1,-2 35 0,4-52-17,0 1 0,0-1-1,0 1 1,0-1 0,0 1 0,0-1 0,0 1 0,0-1 0,1 1 0,-1-1 0,0 0 0,0 1 0,0-1 0,1 1-1,-1-1 1,0 1 0,0-1 0,1 0 0,-1 1 0,0-1 0,1 0 0,-1 1 0,0-1 0,1 0 0,-1 0-1,1 1 1,-1-1 0,1 0 0,-1 0 0,0 1 0,1-1 0,-1 0 0,1 0 0,-1 0 0,1 0 0,-1 0 0,1 0-1,-1 0 1,1 0 0,-1 0 0,1 0 0,-1 0 0,1 0 0,-1 0 0,1 0 0,-1-1 0,1 1 0,-1 0-1,0 0 1,1 0 0,-1-1 0,1 1 0,26-17-88,-22 14 75,1-1 6,0 0-1,1 0 1,0 0-1,0 1 1,0 0-1,0 1 1,10-3-1,-15 4 10,-1 1 0,1 0-1,0 0 1,-1 0 0,1 0 0,-1 0-1,1 0 1,0 0 0,-1 1-1,1-1 1,-1 1 0,1-1 0,0 1-1,-1-1 1,0 1 0,1 0 0,-1 0-1,1 0 1,-1 0 0,0 0-1,0 0 1,1 0 0,-1 0 0,0 0-1,0 1 1,0-1 0,0 0 0,0 1-1,-1-1 1,1 1 0,0-1-1,-1 1 1,1-1 0,-1 1 0,1-1-1,-1 1 1,0 0 0,0-1 0,0 1-1,0 1 1,1 6 28,0-1 1,-1 0-1,-1 1 0,1-1 0,-1 0 1,-1 1-1,0-1 0,0 0 0,0 0 1,-5 10-1,4-12-26,0 0 0,0 0 0,0 0 0,-1-1 0,0 1 0,0-1 0,0 0 0,0 0 0,-1 0 0,0-1-1,0 0 1,0 0 0,-10 6 0,14-10-106,-1 1-1,1-1 0,0 1 1,-1-1-1,1 1 1,-1-1-1,1 0 0,-1 0 1,1 1-1,-1-1 0,-2-1 1,4 1 77,-1 0 0,1 0 0,0 0 0,-1 0 0,1 0 0,-1 0 0,1-1 0,-1 1 0,1 0 0,-1 0 0,1-1 0,0 1 0,-1 0 0,1-1 0,-1 1 0,1 0 1,0-1-1,-1 1 0,1-1 0,0 1 0,0 0 0,-1-1 0,1 1 0,0-1 0,0 1 0,0-1 0,0 1 0,-1-1 0,1 1 0,0-1 0,0 1 0,0-1 0,0 1 0,0-1 0,0 1 1,0-1-1,3-13-494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 14219,'0'0'83,"0"-1"-1,0 0 1,1 0 0,-1 1 0,0-1-1,0 0 1,0 0 0,0 1-1,0-1 1,0 0 0,0 0-1,-1 1 1,1-1 0,0 0 0,0 0-1,-1 1 1,1-1 0,0 0-1,-1 1 1,1-1 0,0 0 0,-1 1-1,1-1 1,-1 1 0,1-1-1,-1 0 1,0 1 0,1-1-1,-1 1 1,1 0 0,-1-1 0,0 1-1,1 0 1,-1-1 0,0 1-1,0 0 1,1 0 0,-1-1-1,0 1 1,0 0 0,1 0 0,-1 0-1,-1 0 1,1 0-10,0 0 0,-1 1 0,1-1-1,0 0 1,0 1 0,-1-1 0,1 0 0,0 1 0,0 0 0,0-1 0,0 1-1,0 0 1,0-1 0,0 1 0,0 0 0,0 0 0,0 0 0,0 0 0,0 0-1,1 0 1,-1 0 0,0 0 0,1 0 0,-1 1 0,1-1 0,-1 2 0,-1 3-45,2-1-1,-1 1 1,1 0 0,-1-1 0,1 1 0,1-1 0,-1 1 0,1-1 0,0 1 0,0-1 0,1 1 0,0-1 0,0 0 0,0 0 0,0 0 0,1 0 0,0 0 0,0 0 0,0-1 0,1 0-1,-1 1 1,6 3 0,-8-7-27,0 0-1,0-1 0,0 1 1,0 0-1,0-1 0,0 1 1,1-1-1,-1 1 1,0-1-1,0 0 0,1 0 1,-1 1-1,0-1 0,0 0 1,1 0-1,-1 0 0,0 0 1,0-1-1,1 1 0,-1 0 1,0 0-1,0-1 0,0 1 1,1-1-1,-1 1 0,0-1 1,0 1-1,0-1 1,0 0-1,0 0 0,0 1 1,0-1-1,0 0 0,0 0 1,0 0-1,-1 0 0,1 0 1,0 0-1,-1 0 0,1 0 1,0 0-1,0-3 0,1 1-126,-1-1-1,1 0 0,-1 1 0,0-1 0,0 0 0,0 0 0,0 0 0,-1 0 0,1 0 0,-1 0 0,0 0 0,-1-6 0,0 6 35,0 1 0,-1-1-1,1 1 1,-1 0-1,0-1 1,-4-5 0,-5-4-347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4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13363,'11'-4'488,"0"0"0,1 0 0,-1 1 0,1 1 1,0 0-1,19 0 0,-24 1-396,-1 1 0,1 0 0,-1 1 0,1-1 0,-1 1 0,0 0 0,1 1 0,-1 0 0,0 0 0,0 0 0,0 1 0,0 0 0,9 6 0,-12-6-57,-1 0 0,1 0 0,-1 0 0,1 0 0,-1 0 0,0 1 0,0 0 0,-1-1 0,1 1 0,-1 0 0,0-1 0,0 1 0,0 0 0,0 0 0,-1 0 0,0 0 0,1 0 0,-1 0 0,-1 0 0,1 0 0,-1 0 0,-1 7 1,-2 6 237,-1 0 1,0 0 0,-14 27-1,11-28-21,0 0 104,13-16-364,9-7-233,-8 3-115,0 0-1,0-1 1,0 1 0,8-9-1,-13 11 266,1 0 0,-1 1 0,0-1 0,0 0-1,1 0 1,-1 0 0,0 0 0,-1 0-1,1 0 1,0 0 0,0 0 0,-1 0 0,0 0-1,1 0 1,-1 0 0,0 0 0,0-1-1,0 1 1,0-4 0,-5-7-531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 10978,'-13'0'1521,"5"0"-705,3 0-312,5 3 1256,5-2-703,6-1-369,4 0-120,3-3-232,2-2-96,5-4-312,0-2-296,4-4 360,1 2-72,-7 2-48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10442,'0'82'496,"1"3"-352,-1-7-136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15147,'-3'36'1273,"0"2"-873,1-3-144,2 1 408,2-3-176,4 2-120,1-4-176,2 1-472,-2 1-200,-1-5 392,-2 0-120,-2-3-96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7050,'4'-36'504,"0"0"-488,-1-1 560,0 4 368,-2 6-16,1 6 2425,-4 37-2017,2 6 0,-1-1-543,1 2-153,3-7-352,1-9-280,-1-21 72,-2-18-40,-1-9-112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12083,'29'13'792,"10"-6"-688,2-2-64,9-7 136,6-4-8,7-5-136</inkml:trace>
  <inkml:trace contextRef="#ctx0" brushRef="#br0" timeOffset="1">1157 62 11578,'43'6'801,"-2"0"-625,5-3-80,5-3 248,0-2-72,5-8-72,0-3-32,1 0-104,1-1-88,-3 3 48,-3 2 16,1 5-88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6:3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4 570 13123,'0'-1'35,"0"1"1,0 0 0,0 0-1,-1 0 1,1 0 0,0 0-1,0 0 1,0 0-1,-1 0 1,1-1 0,0 1-1,0 0 1,0 0-1,0 0 1,0 0 0,0 0-1,-1-1 1,1 1 0,0 0-1,0 0 1,0 0-1,0-1 1,0 1 0,0 0-1,0 0 1,0 0 0,0-1-1,0 1 1,0 0-1,0 0 1,0 0 0,0-1-1,0 1 1,0 0 0,0 0-1,0 0 1,0-1-1,0 1 1,0 0 0,4-13 84,-3 7 149,16-63 245,34-162 41,-39 165-462,14-112 301,-14 339 823,-8-127-1109,1 29-331,3 0 0,31 114 0,-35-171-198,-3-15 145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79 173 15443,'14'-6'5183,"11"-3"-4907,-21 6-272,0 0 0,-1-1 0,1 0 0,-1 0 0,1 0 1,-1 0-1,-1 0 0,1-1 0,0 0 0,-1 1 0,0-1 0,2-8 0,-3 12-7,-1-1 0,1 0 0,-1 0 0,1 0 0,-1 1 0,0-1 0,1 0 0,-1 0 0,0 0 0,0 0 0,-1 0 0,1 1 0,0-1 0,-1 0 0,1 0 0,-1 0 0,1 1 0,-1-1 0,0 0 0,0 0 0,1 1 0,-1-1 0,-1 1 0,1-1 0,0 1 0,0-1 0,0 1 0,-1 0 0,1 0 0,-1-1 0,1 1 0,-1 0 0,0 0 0,1 1 0,-1-1-1,0 0 1,-2 0 0,1 0-1,-1 0 0,0 1 0,1 0-1,-1 0 1,1 0 0,-1 0-1,1 0 1,-1 1 0,1-1 0,-1 1-1,1 0 1,-1 0 0,1 0-1,0 1 1,-1-1 0,1 1 0,0 0-1,0 0 1,0 0 0,0 0 0,1 1-1,-1-1 1,1 1 0,-1-1-1,-3 6 1,1-1 5,0 0-1,0 0 1,1 1-1,0 0 0,0-1 1,1 1-1,0 1 1,0-1-1,-3 15 1,6-17 2,-1 1 0,1-1 0,0 1 1,0 0-1,1-1 0,0 1 0,0-1 0,0 1 1,1-1-1,0 0 0,0 1 0,1-1 0,0 0 1,6 10-1,-7-13-2,1 0 0,-1 0 0,1 0 0,0 0-1,-1 0 1,1-1 0,1 1 0,-1-1 0,0 0 0,0 0 0,1 0 0,-1 0 0,1-1 0,0 1 0,0-1 0,-1 0 0,1 0 0,0-1 0,0 1 0,0-1-1,0 1 1,0-1 0,0 0 0,0-1 0,0 1 0,3-2 0,1 0-20,0-1-1,0 0 1,-1 0 0,1-1-1,-1 0 1,0 0 0,-1 0 0,1-1-1,-1 0 1,1-1 0,-1 0-1,-1 1 1,1-2 0,-1 1-1,0-1 1,3-7 0,7-10-102,-2-1 0,0 0 0,10-34 0,-14 28-10,-8 24 92,1 1-1,-1 0 1,1 0 0,1 0 0,-1 0 0,5-7 0,-3 36 204,-4 26 151,3 49 313,-2-87-519,0 0 0,1 0 0,0 0 0,1 0 0,1 0 0,5 13 0,-8-22-94,-1-1 0,1 0-1,0 0 1,-1 1 0,1-1 0,0 0 0,0 0 0,0 0-1,0 0 1,0 0 0,0 0 0,0 0 0,0 0 0,0-1-1,1 1 1,-1 0 0,0-1 0,0 1 0,1-1 0,-1 1-1,0-1 1,3 1 0,-2-1-3,0 0 1,1 0-1,-1-1 1,0 1-1,0-1 0,0 1 1,0-1-1,1 0 0,-1 0 1,0 0-1,0 0 1,3-2-1,5-5-14,0 0 0,0-1 0,16-19 0,-22 23-13,29-34-93,-12 14-120,45-43 0,-65 67 219,0-1 0,1 1 1,-1 0-1,0 0 1,1 0-1,0 0 1,-1 0-1,1 0 1,0 1-1,-1-1 1,1 0-1,0 1 0,0-1 1,-1 1-1,3 0 1,-3 0 11,0 0-1,0 0 1,-1 0 0,1 1-1,0-1 1,0 0 0,-1 1-1,1-1 1,0 1 0,-1-1-1,1 0 1,0 1 0,-1 0-1,1-1 1,-1 1 0,1-1-1,-1 1 1,1 0 0,-1-1-1,1 1 1,-1 0 0,0 0-1,1 1 1,1 5 84,0 2-1,0-1 0,-1 0 1,0 0-1,0 12 1,1 8 229,-2-27-302,0 0-1,0 0 1,0 0-1,0-1 1,0 1-1,1 0 1,-1 0-1,0 0 1,0-1-1,1 1 1,-1 0-1,1 0 1,-1-1-1,1 1 1,-1 0-1,1-1 1,-1 1 0,1 0-1,-1-1 1,1 1-1,0-1 1,-1 1-1,1-1 1,0 1-1,0-1 1,0 1-1,0-1-2,1 0 1,-1 0-1,0-1 0,0 1 0,0 0 1,1 0-1,-1-1 0,0 1 0,0-1 0,0 1 1,0-1-1,0 1 0,0-1 0,0 0 1,2-1-1,6-5-3,-1-1 0,0 0 0,8-11-1,-11 12-25,18-21-109,-9 11-27,0-1 1,1 2 0,1 0 0,20-15 0,-35 30 131,0 0 0,1 0 0,-1 0 0,0 0 0,1 0 0,-1 0 0,1 0 0,-1 1 0,1-1 0,-1 1 1,1-1-1,-1 1 0,1 0 0,0-1 0,-1 1 0,1 0 0,0 0 0,-1 0 0,1 0 0,-1 0 0,1 1 0,0-1 0,2 1 0,-2 1 4,-1-1 0,1 0 0,-1 1 0,1-1 0,-1 1 0,0-1 0,1 1 0,-1 0 0,0-1 0,0 1 0,0 0 0,-1 0 0,1 0 0,0 0 0,-1 0 0,1 2 0,2 10-4,-1-1 1,-1 1-1,0 0 0,-2 16 1,1-19-1,0-5-47,0 0 0,0-1 0,-1 1-1,1 0 1,-1-1 0,0 1 0,-1-1 0,0 1 0,1-1 0,-5 9 0,6-14 61,-1 0 0,1 1 0,0-1 0,0 0 0,0 1 0,0-1 0,-1 0 0,1 1 0,0-1 0,0 0 0,0 1 0,-1-1 0,1 0 0,0 0 0,-1 1 0,1-1 0,0 0 0,-1 0 0,1 1 0,0-1 0,-1 0 0,1 0 0,0 0 0,-1 0 0,1 0 0,0 0 0,-1 0 0,1 1 0,-1-1 0,1 0 0,0 0 0,-1 0 0,1 0 0,-1-1 0,1 1 0,0 0 0,-1 0 0,1 0 0,0 0 0,-1 0 0,1 0 0,0-1 0,-1 1 0,1 0 0,0 0 0,-1 0 0,1-1 0,0 1 0,-1 0 0,1-1 0,-8-15-236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9818,'57'7'992,"-1"-3"-1,1-2 1,87-9 0,-142 7-982,25-2 31,-1 2 1,1 0-1,0 2 1,-1 0-1,1 2 1,-1 1-1,0 1 1,0 2-1,24 10 1,-44-16-103,-1 1 0,1-1 0,0 0 0,-1 0 0,1-1 0,0 0 0,0 0 0,0 0 0,0-1 0,0 0 1,0 0-1,0 0 0,0-1 0,0 0 0,0 0 0,0-1 0,0 1 0,-1-1 0,1-1 0,-1 1 0,7-4 0,-1 0 59,0 1-1,1 0 0,-1 1 0,1 0 1,17-2-1,-25 5 30,-1 1-1,0 0 1,1 0 0,-1 0-1,0 0 1,0 1-1,1-1 1,-1 1 0,0 0-1,0 0 1,0 0 0,1 0-1,-1 0 1,0 1 0,-1 0-1,1-1 1,0 1-1,0 0 1,-1 0 0,1 1-1,-1-1 1,0 0 0,0 1-1,0 0 1,2 2 0,10 21 214,-13-25-230,-1 0 1,0 0-1,1 0 0,-1 0 0,0 0 0,1 0 0,-1 0 1,0 0-1,0 0 0,0 0 0,0 0 0,0 0 0,0 0 0,0 1 1,0-1-1,0 0 0,0 0 0,-1 0 0,1 0 0,0 0 1,-1 0-1,1 0 0,-1 1 0,-4-2 57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7:3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14331,'1'21'1160,"2"5"-952,-2 10-104,2 6 288,2 9-232,0 7-55,1 7-226,3 1-151,-4-3 256,0 1-96,-1-9-40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12043,'0'-3'401,"0"-1"0,0 1 0,0 0 0,-1-1 0,1 1 0,-1 0 1,0-1-1,0 1 0,-3-5 0,8 43 3053,-2-1-3418,13 127 360,-18-225-369,-4-109-163,-16 533 123,21-347-18,2-13 29,0 0 1,0 0 0,0 0 0,0 0 0,0 0-1,0-1 1,0 1 0,0 0 0,0 0-1,0 0 1,0 0 0,0 0 0,0 0 0,0 0-1,0 0 1,-1 0 0,1 0 0,0 0-1,0 0 1,0 0 0,0 0 0,0 0 0,0 0-1,0 0 1,0 0 0,0 0 0,0 0-1,0 0 1,0 0 0,0 0 0,0 0 0,0 0-1,0 0 1,0 0 0,0 0 0,0 0-1,0 0 1,-1 0 0,1 0 0,0 0 0,0 0-1,0 0 1,0 0 0,0 0 0,0 0-1,0 0 1,0 0 0,0 0 0,0 0 0,0 0-1,0 0 1,0 0 0,0 0 0,0 0 0,0 0-1,0 0 1,0 0 0,0 0 0,0 0-1,0 0 1,-3-22-168,3 0 77,4-177-642,-2 194 705,-1 18 28,1 21 15,-2 42 46,-3-134-388,10 85 75,-4-8 188,-1-9-32,0-1 1,-1 1 0,-1 0 0,0 0-1,0 0 1,-1 10 0,1-20 90,0 0 1,0 1-1,-1-1 0,1 0 0,0 1 1,0-1-1,0 0 0,0 0 0,0 1 1,0-1-1,0 0 0,0 1 0,0-1 1,-1 0-1,1 0 0,0 1 0,0-1 1,0 0-1,-1 0 0,1 0 0,0 1 1,0-1-1,0 0 0,-1 0 0,1 0 1,0 0-1,0 0 0,-1 1 0,1-1 1,0 0-1,-1 0 0,1 0 0,0 0 1,0 0-1,-1 0 0,1 0 0,0 0 1,-1 0-1,1 0 0,0 0 0,-1 0 1,1 0-1,0 0 0,-1 0 0,-5-6-172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21 10714,'1'9'446,"-1"-1"0,0 1-1,-1 0 1,0-1-1,0 1 1,-1-1 0,0 1-1,0-1 1,-4 8 0,-5 25-11,12-50-669,-1 0 1,0 0-1,-2-16 1,0 1-67,2 3 60,0 11 175,0 0 1,-1 0-1,-3-18 1,-3 80 861,4 309 529,5-195-1585,-2-159 296,-1 9-1018,-2-16 295,-3-7 189,4 8 477,0 9 85,1 11 113,3 78 408,0-40-454,-2 1 0,-2 0-1,-17 88 1,8-81-89,3 0-1,3 0 0,7 115 1,0-151 234,2 0 0,1-1 0,11 34 1,-12-46-363,-27-138-482,-9-146 1,18 134 18,-23-400-384,36 369 911,27-209 1,-37 695 674,10-223-541,1-97-111,10 778 669,5-615-717,-12-154-77,-2-14-31,-3-23 22,-4-8 39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13299,'14'997'2520,"-14"-966"-2401,-8 53 0,5-173-217,5-168-412,-3-234-296,1 468 797,0 13 24,0-1 0,-1 0-1,0 1 1,-5-21-1,1 24 45,1 11-5,-3 16 27,-38 219 178,-7 29-214,40-211-42,7-29-182,-1-1 1,-16 45-1,22-72 117,0 1 0,0-1 0,0 1 0,-1 0 0,1-1 0,0 1 0,0-1-1,-1 1 1,1-1 0,-1 1 0,1-1 0,0 1 0,-1-1 0,1 1 0,-1-1-1,1 0 1,-1 1 0,-1-1 0,-5-5-444,-3-25 95,-1-17-73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10818,'4'34'1272,"1"63"0,-4-35-596,19 328 740,-20-373-1407,-1-23-144,-1-29-168,-3-168-2899,-4-81-287,8 275 3488,-5-45 542,6 54-520,0 0 1,0 0-1,0 0 1,0 0 0,0 0-1,0 0 1,0 0-1,0 0 1,0 0-1,0 0 1,0 1-1,0-1 1,0 0-1,0 0 1,0 0-1,0 0 1,0 0-1,0 0 1,0 0-1,0 0 1,0 0-1,0 0 1,0 0-1,0 0 1,0 1 0,0-1-1,0 0 1,-1 0-1,1 0 1,0 0-1,0 0 1,0 0-1,0 0 1,0 0-1,0 0 1,0 0-1,0 0 1,0 0-1,0 0 1,0 0-1,0 0 1,-1 0-1,1 0 1,0 0 0,0 0-1,0 0 1,0 0-1,0 0 1,0 0-1,0 0 1,0 0-1,0 0 1,0 0-1,0 0 1,-1 0-1,1 0 1,0 0-1,0 0 1,0 0-1,0 0 1,0 0-1,0 0 1,-5 14 722,-3 22 177,-45 242 1485,32-190-1981,-37 97 0,55-176-393,0 1 9,-1 0 1,0 0 0,0-1-1,-1 0 1,0 0-1,-11 14 1,15-22-41,0 0 1,1 0-1,-1 0 0,0 0 0,0 0 1,0 0-1,0-1 0,0 1 1,-1 0-1,1-1 0,0 1 1,0-1-1,0 1 0,-2-1 1,2 0-6,0 0 0,1 0 1,-1 0-1,1 0 1,-1 0-1,0 0 1,1 0-1,-1 0 1,0-1-1,1 1 1,-1 0-1,1 0 1,-1-1-1,0 1 1,1 0-1,-1-1 0,1 1 1,-1-1-1,1 1 1,-1-2-1,-1-1-23,0 0 0,0-1 0,0 1 0,1-1 0,-1 0 0,1 1-1,0-1 1,-1-7 0,-5-44-371,2-1-1,3-61 1,2 68 164,7-169-663,-14 332 1334,3-85-261,0 7 244,-2-1 0,-16 54 0,21-89-336,0-4-41,-1-16-44,0-26-61,4-32-20,0 25 47,-9-84 0,4 117 119,3 20-82,0 0 0,0-1 0,0 1 0,0 0 0,0 0 0,0 0 0,0 0 0,0 0 0,0 0 0,0 0 0,0-1 0,0 1 0,0 0 0,0 0 0,0 0 0,0 0 0,0 0 0,0 0 0,0-1 0,0 1 0,0 0 0,0 0 0,0 0 0,0 0 0,0 0 0,-1 0 1,1 0-1,0-1 0,0 1 0,0 0 0,0 0 0,0 0 0,0 0 0,0 0 0,0 0 0,0 0 0,-1 0 0,1 0 0,0 0 0,0 0 0,0 0 0,0 0 0,0-1 0,0 1 0,-1 0 0,1 0 0,0 0 0,0 0 0,0 0 0,0 0 0,0 0 0,0 0 0,-1 0 0,1 1 0,0-1 0,0 0 0,0 0 0,0 0 0,0 0 0,0 0 0,-1 0 0,-2 9 70,-14 173 351,13-106-288,-9 92 314,9-150-315,1-14 21,-1-27-29,-4-332-929,8 335 708,-1 17-59,-1 8 128,-1 13 45,1 47 48,-11 129 607,11-195-531,0-6-123,-9-86-145,9 63-47,-2 0 1,-7-30-1,10 145-44,2-61 195,-1-16 17,0 0 0,0 0 1,1 1-1,1-1 1,2 12-1,2-8-4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49 361 12963,'-6'3'265,"0"0"0,1 0 0,0 0 1,-1 1-1,-7 7 0,12-11-238,1 1 0,-1 0 0,1 0 0,-1-1 0,0 1 0,1 0 0,-1 0 0,1-1 0,0 1 0,-1 0 0,1 0 0,0 0 0,-1 0 0,1 0 0,0 0 0,0 0 0,0 0 0,0-1 0,0 3 0,0-2 9,1 0-1,-1 1 0,1-1 0,0 0 0,-1 0 0,1 0 0,0 0 0,0 0 0,0-1 0,0 1 0,0 0 0,0 0 0,0 0 0,0-1 0,0 1 0,0-1 0,0 1 0,0-1 0,3 1 0,5 3 10,0-2 0,0 1-1,1-2 1,-1 1-1,1-1 1,-1 0 0,1-1-1,11-1 1,81-13 23,-79 10-35,319-77 96,-167 35-110,-106 29-10,576-135 52,-226 46 388,-393 95-357,-22 7-200,-16 4-151,-4 2 200,1 2 0,-25 8 0,-13 9-66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192 147 12459,'-35'-144'4073,"33"142"-2680,-1 7-998,-1 12-119,-133 697 1716,127-663-1833,10-51-158,0 1-1,-1-1 1,1 0-1,0 0 1,0 1-1,0-1 1,0 0-1,0 0 1,0 1-1,0-1 1,0 0-1,0 0 1,0 1 0,0-1-1,0 0 1,0 1-1,0-1 1,0 0-1,1 0 1,-1 1-1,0-1 1,0 0-1,0 0 1,0 1-1,0-1 1,0 0-1,1 0 1,-1 0 0,0 1-1,0-1 1,0 0-1,1 0 1,-1 0-1,0 0 1,0 1-1,1-1 1,-1 0-1,0 0 1,0 0-1,1 0 1,-1 0-1,0 0 1,0 0-1,1 0 1,-1 0 0,0 0-1,1 0 1,-1 0-1,0 0 1,0 0-1,1 0 1,-1 0-1,0 0 1,0 0-1,1 0 1,-1 0-1,0 0 1,0 0-1,1-1 1,-1 1 0,0 0-1,0 0 1,1 0-1,-1 0 1,0-1-1,0 1 1,1 0-1,19-15-45,-16 12 39,14-10-31,1 2-1,0 0 0,32-13 1,66-18-279,-76 29 98,282-113-1837,-257 93 1594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14923,'-5'27'589,"0"1"0,0 30 0,0-5-62,-50 498 511,50-521-1034,3-29-101,1-7-42,-2-50-432,5-61-241,5 0 0,5 1 0,28-124 0,-39 236 803,1-8 9,1 1 0,0-1 0,1 1-1,0 0 1,0 0 0,10-15 0,-14 25 12,1 0 1,-1 0 0,1 0-1,-1 0 1,1 0 0,0 0-1,0 1 1,-1-1 0,1 0-1,0 0 1,0 1 0,0-1-1,0 0 1,0 1 0,0-1 0,0 1-1,0-1 1,0 1 0,0-1-1,0 1 1,1 0 0,-1 0-1,2-1 1,-2 2 8,1-1 0,-1 1-1,0-1 1,0 1 0,1 0 0,-1 0 0,0-1 0,0 1 0,0 0-1,0 0 1,0 0 0,0 0 0,0 0 0,-1 0 0,1 0 0,0 0-1,0 2 1,5 7 124,-2 1 0,1 0-1,4 19 1,-8-28-131,39 161 1015,7 25-94,-37-155-806,2-1 1,1 0 0,26 45 0,-32-66-260,1 5-411,-8-15 522,0 0 0,0-1 0,-1 1 0,1 0 0,0 0 0,0-1 0,-1 1 0,1 0 0,-1-1 0,1 1 0,-1 0 0,1-1 0,-1 1 0,1 0 0,-1-1 0,1 1 0,-1-1 0,0 1 0,1-1 0,-1 1 0,0-1 0,0 1 0,-15 9-234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14803,'10'-4'1176,"9"-1"-1008,2-6-16,7-6 345,6-8-281,10-2 8,8-6 0,4-1-96,3-1-384,1 2 384,-3 0-120,-1 2-56,-10 1-72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15099,'2'11'1289,"4"5"-1209,-2-4 280,6 1 672,10-5-920,4 2-64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8:5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14947,'31'66'1465,"-18"-38"-1083,19 33 1,-2-12-79,2-2 0,2-1 0,2-2 0,3-1 0,51 45 0,-89-88-302,4 4 107,-1 0-1,1 0 0,1-1 0,-1 1 0,9 3 0,-13-7-80,0 1 1,0-1-1,0 0 1,0 1-1,1-1 1,-1 0-1,0 0 1,0 0-1,0 0 0,0 0 1,0 0-1,1 0 1,-1 0-1,0-1 1,0 1-1,0 0 1,0-1-1,0 1 0,0-1 1,0 1-1,0-1 1,0 1-1,0-1 1,0 0-1,0 1 1,0-1-1,0 0 0,-1 0 1,1 0-1,0 0 1,-1 0-1,1 0 1,0 0-1,-1 0 1,1 0-1,0-1 0,6-19 110,0-1-1,-1 1 0,-1-1 0,-1 0 0,-1 0 0,0-28 1,0 4-46,2-25-20,-4 40-70,2 0-1,9-47 1,-12 77-3,0 1-1,0-1 1,0 0 0,1 1-1,-1-1 1,0 0 0,0 1-1,1-1 1,-1 0 0,0 1-1,1-1 1,-1 1 0,0-1-1,1 0 1,-1 1 0,1-1 0,-1 1-1,1 0 1,-1-1 0,1 1-1,-1-1 1,1 1 0,0-1-1,0 1 2,-1 0-1,1 1 0,-1-1 1,1 0-1,0 0 1,-1 0-1,1 1 0,-1-1 1,1 0-1,-1 0 0,1 1 1,-1-1-1,0 1 1,1-1-1,-1 0 0,1 1 1,-1-1-1,0 1 0,1-1 1,0 1-1,15 31-10,-16-30 8,17 38-12,21 55 32,88 159 0,-121-247-11,0 1-1,0-1 1,1 0-1,0 0 1,0-1-1,10 9 1,-14-14-4,-1 0 1,0 0 0,1 0-1,-1 0 1,0 0-1,1-1 1,-1 1-1,1 0 1,-1-1-1,1 1 1,0-1 0,-1 1-1,1-1 1,0 0-1,-1 0 1,1 1-1,0-1 1,-1 0 0,1-1-1,0 1 1,-1 0-1,1 0 1,0-1-1,-1 1 1,1-1 0,-1 0-1,1 1 1,-1-1-1,1 0 1,-1 0-1,1 0 1,-1 0-1,0 0 1,1 0 0,-1 0-1,0 0 1,0-1-1,0 1 1,0 0-1,1-2 1,3-7 8,0 1 0,-1 0-1,0-1 1,0 0 0,-1 0 0,3-19-1,-3 16-1,12-63 60,7-100 0,-8-80-69,-12 208-33,-1 39-293,3 17-430,-3-7 670,-1 1 0,1 0-1,0 0 1,0 0 0,0 0 0,0-1 0,0 1-1,0 0 1,3 1 0,-1-2-261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4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 15611,'2'43'754,"3"-1"-1,20 81 0,37 76 82,-32-110-46,-23-59-85,-7-30-681,0 1 0,0-1 0,0 1 0,0-1 0,0 1 1,0-1-1,0 0 0,0 1 0,0-1 0,0 1 0,0-1 1,0 1-1,0-1 0,0 0 0,0 1 0,0-1 0,-1 1 1,1-1-1,0 0 0,0 1 0,-1-1 0,1 0 0,0 1 1,0-1-1,-1 0 0,1 1 0,0-1 0,-1 0 0,1 1 1,0-1-1,-1 0 0,1 0 0,0 0 0,-1 1 0,1-1 0,-1 0 1,1 0-1,0 0 0,-1 0 0,1 0 0,-1 0 0,1 0 1,-1 0-1,1 0 0,0 0 0,-1 0 0,1 0 0,-1 0 1,1 0-1,-1 0 0,1 0 0,0 0 0,-1-1 0,1 1 1,-1 0-1,1 0 0,0 0 0,-1-1 0,1 1 0,0 0 1,-1 0-1,1-1 0,-6-3 111,0 0 0,1 0 0,0 0 0,0-1 0,0 0-1,0 0 1,1 0 0,-6-9 0,-27-49 280,21 31-336,1 1-1,-18-65 1,28 79-81,1 0 0,1 0 0,1 0 0,0-1 0,1 1 0,1-1 0,4-30 0,-3 43 1,0 0-1,0 0 0,1 0 0,0 0 0,0 0 1,0 1-1,0-1 0,1 0 0,0 1 0,0 0 1,0 0-1,0 0 0,1 0 0,-1 0 0,1 1 1,0 0-1,0-1 0,0 2 0,1-1 0,-1 0 0,1 1 1,0 0-1,-1 0 0,1 0 0,0 0 0,0 1 1,9-1-1,-6 0-5,0 2-1,1-1 1,-1 1 0,0 0 0,0 1-1,0 0 1,0 0 0,0 1 0,0 0 0,0 1-1,0-1 1,0 1 0,-1 1 0,0 0-1,0 0 1,0 0 0,7 6 0,-11-8 8,-1 0 1,0 0 0,0 0 0,0 0-1,0 0 1,0 1 0,-1-1 0,1 0 0,-1 1-1,1 0 1,-1-1 0,0 1 0,0 0-1,0 0 1,0-1 0,-1 1 0,1 5 0,-1-4 16,0 0 0,0 0 0,-1 0 0,0 0 0,0 0 0,0 0 0,0 0 0,-1-1 0,1 1 1,-1 0-1,-3 4 0,-2 3 59,-1-1 0,0 0 0,-1-1 0,0 1 0,0-2 0,-21 15-1,14-12 64,-2 0-1,-24 11 0,34-18-155,0-1 0,0 0 0,0-1 0,-1 0 0,1 0 0,0 0 0,-1-1 0,-8 0 0,16-1-23,0 0-1,1 0 1,-1 0 0,0 0 0,1 0-1,-1 0 1,0 0 0,1 0 0,-1 0-1,0 0 1,1-1 0,-1 1 0,0 0-1,1 0 1,-1-1 0,0 1 0,1 0-1,-1-1 1,1 1 0,-1-1 0,1 1-1,-1-1 1,1 1 0,-1-1 0,1 1-1,0-1 1,-1 1 0,1-1 0,-1 1-1,1-1 1,0 0 0,0 1 0,-1-1-1,1 0 1,0 1 0,0-1-1,0 0 1,0 1 0,0-1 0,0 0-1,0 1 1,0-1 0,0 0 0,0 1-1,0-1 1,0 0 0,1 1 0,-1-1-1,0 0 1,0 1 0,1-1 0,0 0-1,1-4-108,0 1 0,0-1 0,1 1 0,0 0-1,0 0 1,4-4 0,24-20-443,4-3-226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17428,'-2'12'4004,"-9"71"-3205,6-20-681,-11 114 875,13-170-595,-1-17-282,-1-19-123,-4-49-218,4 29-142,-16-67 0,19 113 226,1 11 105,4 15 24,2 0 4,2 0 0,0 0 0,1 0 1,2-1-1,0-1 0,1 0 0,1 0 0,1-1 1,1-1-1,1 0 0,1-1 0,30 29 0,-46-47 12,1 0-1,-1 0 1,0 0-1,0 0 0,0 0 1,0 0-1,1 0 1,-1 0-1,0 0 0,0 0 1,0 0-1,0 0 0,0 0 1,1 0-1,-1 0 1,0 0-1,0 1 0,0-1 1,0 0-1,0 0 1,0 0-1,1 0 0,-1 0 1,0 0-1,0 1 0,0-1 1,0 0-1,0 0 1,0 0-1,0 0 0,0 0 1,0 1-1,0-1 1,0 0-1,0 0 0,0 0 1,0 0-1,0 1 1,0-1-1,0 0 0,0 0 1,0 0-1,0 0 0,0 1 1,0-1-1,0 0 1,0 0-1,0 0 0,0 0 1,0 0-1,-1 1 1,1-1-1,0 0 0,0 0 1,-12 0 120,-17-7 34,-80-33 175,94 34-310,0-2 0,0 0 0,1-1 0,-24-19 0,37 28-22,0-1 0,1 1 0,-1-1 0,1 1 0,-1-1 1,1 1-1,-1-1 0,1 0 0,-1 1 0,1-1 0,-1 0 1,1 1-1,0-1 0,0 0 0,-1 0 0,1 1 0,0-1 1,0 0-1,0 0 0,0 0 0,0 1 0,0-1 0,0 0 0,0 0 1,0-1-1,1 1-4,-1-1 0,1 1 0,0 0 0,0 0 1,0-1-1,-1 1 0,1 0 0,1 0 0,-1 0 0,0 0 0,0 0 1,2-2-1,7-2-91,0 0-1,0 0 1,12-4 0,-12 5-76,158-63-1167,-103 42 981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54 9690,'-103'-18'1879,"63"10"-1219,-64-5-1,0 12-299,47 1 335,-81-10 0,91 7 489,48 3-1003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48 13579,'7'15'2901,"9"111"534,-2 66-2383,-7-71-552,-5-96-421,0-9 1,0 1 0,-2-1-1,0 1 1,-3 20 0,3-37-75,0 1 0,0-1 1,0 0-1,0 1 0,0-1 1,0 1-1,0-1 1,0 0-1,0 0 0,0 1 1,0-1-1,-1 0 0,1 1 1,0-1-1,0 0 0,0 1 1,0-1-1,-1 0 0,1 0 1,0 1-1,0-1 0,0 0 1,-1 0-1,1 1 0,0-1 1,0 0-1,-1 0 1,1 0-1,0 1 0,-1-1 1,1 0-1,0 0 0,-1 0 1,1 0-1,0 0 0,-1 0 1,1 0-1,-11-10 123,-4-21-15,2-9-136,1-1 0,2 0 0,2-1 1,2 0-1,1 0 0,3 0 0,1-1 0,5-47 0,-3 78-2,1-1 0,0 1 0,0 1 0,1-1 0,1 0 0,0 1 0,9-20 0,-10 27 16,0 0 1,0 0 0,0 0 0,0 0 0,1 0 0,-1 0-1,1 1 1,0 0 0,0 0 0,0 0 0,0 0 0,1 1 0,-1-1-1,1 1 1,0 0 0,-1 0 0,1 1 0,0 0 0,0 0-1,9-1 1,-6 1 0,1 1-1,-1 0 1,1 0-1,-1 1 1,0 0-1,1 1 1,-1 0 0,14 5-1,-20-6 28,0-1 1,0 1-1,0 0 1,1 0-1,-1 0 1,0 1-1,0-1 0,-1 0 1,1 1-1,0 0 1,0-1-1,-1 1 0,1 0 1,-1 0-1,1-1 1,-1 1-1,0 1 1,0-1-1,0 0 0,0 0 1,0 0-1,0 0 1,-1 1-1,1-1 1,-1 0-1,1 1 0,-1-1 1,0 0-1,0 1 1,0-1-1,0 0 0,0 1 1,-1-1-1,1 0 1,-2 3-1,0 3 77,-2 0 0,1-1 0,-1 0 0,0 0 0,-1 0 1,0 0-1,0 0 0,0-1 0,-1 0 0,-9 8 0,0-2 51,0 0 0,-1-1 0,-25 13-1,33-20-272,0-1-1,0 1 0,-13 2 0,20-5 82,-1-1-1,1 1 0,0-1 0,0 1 1,-1-1-1,1 0 0,0 0 0,-1 0 1,1 0-1,-1 1 0,1-2 0,0 1 0,-1 0 1,1 0-1,0 0 0,-1-1 0,1 1 1,0-1-1,0 1 0,-1-1 0,1 1 1,0-1-1,0 0 0,0 1 0,0-1 1,0 0-1,0 0 0,0 0 0,0 0 1,-2-2-1,3 2 22,0 0 1,0 0 0,0 0-1,-1 0 1,1 0-1,0 0 1,1 0 0,-1 0-1,0 0 1,0 0 0,0 0-1,1 0 1,-1 0-1,1-1 1,9-16-462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0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16868,'6'4'1484,"-5"-4"-1376,0 1-1,0-1 0,-1 1 1,1 0-1,0-1 1,0 1-1,0 0 1,0 0-1,-1 0 1,1 0-1,0 0 1,-1 0-1,1 0 1,-1 0-1,1 0 1,-1 0-1,0 0 1,1 0-1,-1 0 1,0 0-1,0 0 1,0 2-1,2 11 58,-1 1-1,0 0 0,-1 0 0,-1 0 0,-4 19 0,-18 75 445,20-98-516,3-10-92,-8 34 351,-2 0-1,-19 46 0,21-71-110,5-15-154,3-23-135,0 24 35,8-275-1291,-7 298 1231,0-1 0,2 1 0,7 29 0,-7-37 79,0 1 0,1-1-1,1 0 1,0-1 0,0 1 0,1-1-1,0 0 1,14 17 0,2-5-4,0-1 1,26 19 0,-48-40-2,0 0 1,0 0 0,0 0-1,0 0 1,0 0 0,0 0 0,0 0-1,-1 0 1,1 0 0,0 1-1,0-1 1,0 0 0,0 0-1,0 0 1,0 0 0,0 0-1,0 0 1,0 0 0,0 0-1,-1 1 1,1-1 0,0 0-1,0 0 1,0 0 0,0 0 0,0 0-1,0 0 1,0 1 0,0-1-1,0 0 1,0 0 0,0 0-1,0 0 1,0 0 0,0 0-1,0 1 1,0-1 0,0 0-1,0 0 1,1 0 0,-1 0-1,0 0 1,0 0 0,0 0 0,0 1-1,0-1 1,0 0 0,0 0-1,0 0 1,0 0 0,0 0-1,1 0 1,-1 0 0,-14-2 47,-12-8-4,1-2 1,0 0 0,0-2-1,2 0 1,0-2 0,0-1 0,-27-26-1,50 43-45,-1 0 0,1 0 0,0-1 0,-1 1 0,1 0 0,0-1 0,-1 1 0,1-1 0,0 1 0,-1 0 0,1-1 0,0 1 0,0-1 0,0 1 0,0-1 0,-1 1 0,1-1 0,0 1 0,0 0 0,0-1 0,0 1 0,0-1 0,0 1 0,0-1 0,0 1 0,0-1 0,0 1 0,0-1 0,0 1 0,1-1 0,-1 1 0,0-1 0,0 1 0,0 0 0,1-1 0,-1 1 0,0-1 0,1 1 0,-1 0 0,0-1 0,1 1 0,-1 0 0,0-1 0,1 1 0,-1 0 0,0-1 0,1 1 0,-1 0 0,1 0 0,-1 0 0,1 0 0,-1-1 0,1 1 0,0 0 0,32-9-438,-24 8 217,50-11-665,24-6 477,-18-4 21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4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8066,'-36'315'4255,"9"-109"-2486,23-127-116,10 139 1,2-43-694,-18-204-1477,2-45 275,6 32 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15115,'-7'17'944,"1"6"-880,0 3-40,1 1 104,2 2-200,3 0 80,0-5-8,1-3-24,5-3-16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12595,'-5'38'816,"5"-5"-744,0-1-96,2 0 208,1-2-96,2 3-80</inkml:trace>
  <inkml:trace contextRef="#ctx0" brushRef="#br0" timeOffset="1">21 849 11602,'-6'39'1153,"2"-6"-865,-1-7-184,0-5 1016,5-4-968,2-2-72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7650,'1'12'397,"0"20"-219,-1-30-80,0-1 0,1 1 0,-1-1 0,0 1 0,1-1 0,-1 0 0,1 1 0,0-1 0,-1 1 0,1-1 0,0 0 0,0 0 0,0 1 0,0-1 0,0 0 0,2 2 0,-3-3 46,1 1-1,0 0 1,0 1-1,-1-1 1,1 0-1,-1 0 1,1 0-1,-1 0 1,1 0-1,-1 1 1,0-1-1,1 0 1,-1 0-1,0 1 1,0-1-1,0 0 1,0 2-1,-2 24 1357,2-24-1239,-5 38 2013,4-41-2371,1-1-1,-1 1 1,1-1 0,-1 1 0,1-1 0,-1 1-1,1-1 1,-1 0 0,1 1 0,0-1 0,-1 0-1,1 1 1,0-1 0,0 0 0,-1 1-1,1-1 1,0 0 0,0-1 0,1-1-346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20 179 13899,'4'0'96,"-1"-1"0,1 0 0,0 0 0,0 0-1,0 0 1,-1-1 0,1 0 0,0 1 0,-1-1 0,0-1 0,1 1 0,-1 0 0,0-1-1,0 1 1,0-1 0,-1 0 0,1 0 0,-1 0 0,1-1 0,-1 1 0,0-1 0,2-5-1,-1 3-47,0 0 0,0 0 0,-1-1 0,0 1 0,0-1 0,0 1 0,-1-1 0,0 0 0,0 1 0,-1-1 0,0 0 0,-1-11 0,0 16-27,1 1 0,0-1-1,0 1 1,-1 0 0,1-1 0,-1 1 0,1 0 0,-1 0 0,1-1 0,-1 1 0,0 0 0,0 0 0,0 0 0,1 0 0,-1 0 0,0 0 0,0 0 0,-1 0 0,1 0 0,-1-1 0,1 2 7,0 0 0,-1 0-1,1-1 1,0 1 0,0 0 0,0 0 0,0 0 0,-1 0-1,1 1 1,0-1 0,0 0 0,0 0 0,0 1-1,0-1 1,0 0 0,0 1 0,0-1 0,-2 2-1,-2 1 71,1 1-1,-1-1 0,1 1 0,0 0 0,0 0 0,1 0 0,-1 0 0,-3 7 1,2-2 25,0 1 1,1 1 0,0-1-1,0 1 1,1-1 0,1 1-1,0 0 1,-1 12 0,2-18-92,1 1 1,0-1 0,0 0 0,0 1 0,0-1 0,1 1 0,0-1 0,0 0 0,1 1 0,-1-1 0,1 0 0,0 0 0,1 0 0,-1 0 0,1-1 0,0 1 0,0-1 0,5 6 0,-6-8-50,1 0-1,-1 0 1,0 0 0,1-1 0,0 1 0,-1-1 0,1 0 0,0 0-1,-1 0 1,1 0 0,0 0 0,0-1 0,0 1 0,0-1 0,3 1 0,0-2-61,-1 1 1,1-1 0,-1 1-1,1-2 1,-1 1-1,0-1 1,8-2 0,4-4-265,-1-1 1,-1 0-1,27-22 1,40-43-918,-2 2 432,-79 71 861,1 0 0,0-1-1,-1 1 1,1 0 0,0 0 0,0 0 0,-1 0 0,1 0 0,0 0 0,0 1 0,0-1 0,0 1 0,0-1-1,0 1 1,0 0 0,3 0 0,-4 0 14,0 0-1,0 1 1,-1-1-1,1 0 1,0 1-1,0-1 1,0 1-1,0 0 1,-1-1 0,1 1-1,0-1 1,0 1-1,-1 0 1,1 0-1,0 0 1,-1-1-1,1 1 1,-1 0-1,1 0 1,-1 0 0,0 0-1,1 0 1,-1 1-1,2 7 356,0 1 1,-1 0-1,0-1 0,-1 1 1,-1 12-1,1-6-29,-1 4 158,0-14-360,1 0 0,0 0 1,0-1-1,0 1 1,1 0-1,0 0 1,0-1-1,2 8 0,-3-13-160,0 1-1,1-1 0,-1 0 0,0 1 0,0-1 0,0 0 0,0 0 1,1 1-1,-1-1 0,0 0 0,0 0 0,0 0 0,1 1 0,-1-1 0,0 0 1,0 0-1,1 0 0,-1 0 0,0 1 0,1-1 0,-1 0 0,0 0 0,0 0 1,1 0-1,-1 0 0,0 0 0,1 0 0,-1 0 0,0 0 0,1 0 1,-1 0-1,0 0 0,1 0 0,-1 0 0,0 0 0,0 0 0,1 0 0,-1-1 1,15-10 69,10-19-335,-23 28 234,8-12-146,-6 6 32,1 1 0,1 0 0,-1 0 0,1 0 0,0 1 0,1-1 0,0 2 0,-1-1 0,16-8 0,-21 13 119,0 1 0,-1 0 0,1-1 0,0 1 0,0 0 0,0-1 0,0 1 1,0 0-1,0 0 0,0 0 0,0 0 0,1 0 0,-1 0 0,0 0 0,0 1 0,0-1 0,0 0 0,-1 1 0,1-1 0,0 0 0,0 1 0,0-1 0,1 2 0,0-1 14,0 1 0,-1-1 1,1 1-1,-1 0 0,0 0 0,0 0 0,0 0 0,1-1 0,-2 2 0,2 2 0,2 6 116,-2 0-1,1 0 1,0 16-1,-3-21-47,2 10 104,-2-12-95,0 0 0,0 1 0,1-1 0,-1 1 1,1-1-1,0 0 0,1 1 0,-1-1 0,1 0 0,-1 0 0,5 6 0,-6-9-63,1-1 0,-1 1 0,1-1 0,-1 1-1,1-1 1,0 1 0,-1-1 0,1 0-1,-1 1 1,1-1 0,0 0 0,-1 1 0,1-1-1,0 0 1,0 0 0,-1 0 0,1 0-1,0 0 1,-1 0 0,1 0 0,0 0-1,0 0 1,-1 0 0,2 0 0,18-10 56,16-25-290,-32 31 174,19-21-182,40-41-375,-55 58 467,0 1 1,1 0 0,0 1 0,1 0 0,17-9 0,-25 14 125,0 0-1,0 1 1,0-1 0,0 0 0,0 0-1,0 1 1,0 0 0,0-1 0,1 1-1,-1 0 1,0 0 0,0 0 0,0 0-1,1 0 1,-1 1 0,0-1 0,0 1-1,0-1 1,0 1 0,0 0 0,0 0-1,0 0 1,0 0 0,0 0 0,0 0-1,0 0 1,0 1 0,-1-1 0,1 1-1,2 3 1,-1-1-20,-1 0-1,1 1 0,-1-1 1,0 1-1,0 0 1,-1 0-1,1-1 1,-1 1-1,0 0 1,-1 0-1,1 0 1,-1 8-1,0-12 26,0 0 0,1 0 0,-1 0 0,0 0-1,-1 0 1,1 0 0,0 0 0,0 0 0,0 0 0,0 0 0,-1 0 0,1 0 0,-1 0 0,1 0-1,-1 0 1,1 0 0,-1 0 0,1 0 0,-1 0 0,0 0 0,1-1 0,-1 1 0,0 0 0,0-1-1,-1 2 1,-14 5-166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56 11851,'-37'-10'976,"5"1"-632,1-2-160,5 1 600,2 3-464,5 1-160,0 3-88,1 3-184,-1 2-80,-1 2 120,-3 2-32,-4-2-96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14323,'6'-3'1376,"-2"2"-1024,-4 11-120,-4 4 761,0 9-593,-2 3-128,0 7-128,2 4-144,-2 8-352,2 2-136,-3 6 376,0 2-104,-2 2-96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13611,'-3'62'856,"-2"-8"-920,4-1 128,1-2 40,0-4-40,6-3-64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15771,'-3'-1'1401,"-1"-4"-1177,2 5-120,1 5 920,1-1-1048,-2 0-200,0 2-240,0-3 352,-4-3-16,3-1-40,-1-2-88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18 15651,'-13'0'993,"-5"0"-993,-3 1-120,-2-1-97,0-1-135,-7-4 256,0 0-80,-2-3-112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3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32 12107,'-21'-7'1040,"2"1"-728,-1-1-152,-1 1 872,-2 2-752,-3 3-216,-1 1-136,-5 0-120,-1 0 192,2 4-72,-1 2-32</inkml:trace>
  <inkml:trace contextRef="#ctx0" brushRef="#br0" timeOffset="1">241 14 10530,'-28'8'1040,"-1"-4"-631,2 2-185,-1-4 296,3-2-80,-1-2-1592,0-1 1248,-1-1-256,2 0-169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63 267 12987,'7'-120'5477,"-16"151"-2919,11-43-2489,-1 0 0,0 0 0,0-1 0,-1 1 0,-1 0 0,0-1 0,-3-11 0,4 23-64,0 1 0,0 0 1,0 0-1,0-1 0,0 1 1,0 0-1,0 0 0,0 0 0,0-1 1,0 1-1,0 0 0,0 0 0,0 0 1,-1-1-1,1 1 0,0 0 0,0 0 1,0 0-1,0-1 0,0 1 1,-1 0-1,1 0 0,0 0 0,0 0 1,0 0-1,0-1 0,-1 1 0,1 0 1,0 0-1,0 0 0,-1 0 0,1 0 1,0 0-1,0 0 0,0 0 0,-1 0 1,1 0-1,0 0 0,0 0 1,-1 0-1,1 0 0,0 0 0,0 0 1,0 0-1,-1 0 0,1 0 0,0 0 1,0 0-1,-1 0 0,1 1 0,0-1 1,0 0-1,0 0 0,0 0 1,-1 0-1,1 0 0,0 1 0,0-1 1,0 0-1,0 0 0,0 0 0,-1 1 1,-6 12 163,7-13-166,-5 18 111,1-1 0,0 1 0,1 0 1,1 0-1,1 0 0,2 35 0,-1-48-95,0 1-1,1-1 1,-1 0 0,1 0 0,2 7-1,-2-12-15,-1 1-1,0-1 1,0 1 0,0-1-1,1 1 1,-1-1-1,0 1 1,0-1-1,1 1 1,-1-1-1,1 0 1,-1 1-1,0-1 1,1 0-1,-1 1 1,1-1-1,-1 0 1,0 1-1,1-1 1,-1 0-1,1 0 1,-1 1-1,2-1 1,-1 0 0,0 0 0,0-1-1,0 1 1,0 0 0,0-1 0,0 1-1,0-1 1,0 1 0,-1-1 0,1 1-1,0-1 1,0 0 0,0 1 0,-1-1-1,1 0 1,0 0 0,-1 1 0,2-2-1,4-7 5,0 0-1,0-1 1,-1 0-1,0 0 1,-1 0-1,4-12 1,0-4 14,6-38 0,-13 58-16,0-1 0,-1 1 0,0-1 0,0-7 0,0 13-5,0 1 1,0-1-1,0 0 1,0 1-1,0-1 1,0 1-1,0-1 1,0 0-1,0 1 1,-1-1 0,1 0-1,0 1 1,0-1-1,-1 1 1,1-1-1,0 1 1,-1-1-1,1 1 1,0-1-1,-1 1 1,1-1-1,-1 1 1,1-1-1,-1 1 1,1 0 0,-1-1-1,1 1 1,-1 0-1,0-1 1,1 1-1,-1 0 1,1 0-1,-1 0 1,0-1-1,1 1 1,-1 0-1,1 0 1,-1 0-1,0 0 1,1 0-1,-1 0 1,0 0 0,1 0-1,-1 0 1,0 1-1,1-1 1,-1 0-1,1 0 1,-1 1-1,1-1 1,-1 0-1,0 1 1,1-1-1,-1 0 1,1 1-1,-1 0 1,-4 3 2,-1 0 0,2 0 0,-1 1 0,0-1 0,1 1 0,0 0 0,0 0 0,0 1 0,1-1 0,-3 8 0,-4 6 9,-11 36 0,18-45-6,0-5-7,2 0 0,-1 0 0,1-1 0,-1 1 0,1 0 0,1 0 0,-1 1 0,1-1 0,0 6 0,1-11 0,-1-1-1,1 1 0,0-1 0,0 1 1,-1-1-1,1 1 0,0-1 0,-1 1 1,1-1-1,-1 0 0,1 1 0,0-1 1,-1 0-1,0 1 0,1-1 0,-1 0 0,1 0 1,-1-1-1,15-26-33,-2 0 1,-1-2-1,-1 1 0,13-63 1,-20 69 14,-5 14 13,-5 12 14,-3 11 19,1 2 6,1 1 0,1 0-1,1 1 1,0-1 0,2 1 0,0 0-1,0 0 1,1 24 0,2-41-30,0-1 1,0 1 0,0 0-1,-1-1 1,1 1 0,0-1-1,0 1 1,0 0 0,0-1-1,0 1 1,0-1 0,1 1-1,-1 0 1,0-1 0,0 1-1,0-1 1,0 1 0,1 0-1,-1-1 1,0 1 0,1-1-1,-1 1 1,0-1 0,1 1-1,-1-1 1,1 0 0,0 2-1,0-3 1,0 1-1,-1-1 0,1 1 1,0-1-1,0 0 1,-1 1-1,1-1 0,0 0 1,-1 1-1,1-1 1,-1 0-1,1 0 0,-1 0 1,1-1-1,18-38 25,-12 23-22,-1 1 0,0-1 0,-2-1 0,4-22 0,-10 27-24,-6 13-9,6 1 24,0 1 0,1-1 0,-1 0 1,0 1-1,1-1 0,-1 1 0,1-1 1,-1 1-1,-1 2 0,-4 10-125,-1 1 0,2 0 0,0 0 1,-4 19-1,1-5-1005,8-28 865,1-4-84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22 157 9562,'-10'-157'6507,"10"174"-6173,1 0-1,0 0 1,1-1 0,1 1 0,1 0 0,0-1 0,1 0 0,9 19-1,-13-34-320,-1 0 0,0 0 0,1 0 0,-1-1 0,1 1 0,-1 0 0,1 0 0,-1-1 0,1 1 0,-1 0 0,1-1 0,0 1 0,-1-1 0,1 1 0,0 0 0,0-1 0,-1 0 0,1 1 0,0-1 0,0 1 0,0-1 0,0 0 0,1 1 0,-1-2-6,0 1 0,0 0 0,0-1 1,0 1-1,-1 0 0,1-1 1,0 1-1,0-1 0,-1 0 1,1 1-1,0-1 0,-1 1 0,1-1 1,-1 0-1,1 0 0,-1 1 1,1-1-1,0-1 0,2-5 9,0 0-1,0 0 0,-1 1 1,2-11-1,3-35 85,-7 49-86,0-1-1,0 1 1,0-1 0,0 1-1,-1-1 1,0 1 0,0 0-1,0-1 1,0 1 0,0 0-1,0-1 1,-3-3 0,3 7-9,1-1 0,0 1 1,0-1-1,-1 1 0,1 0 1,0-1-1,-1 1 0,1 0 1,0-1-1,-1 1 1,1 0-1,0-1 0,-1 1 1,1 0-1,-1 0 0,1-1 1,-1 1-1,1 0 0,0 0 1,-1 0-1,1 0 0,-1 0 1,1 0-1,-1 0 1,1 0-1,-1 0 0,1 0 1,-1 0-1,1 0 0,-1 0 1,1 0-1,-1 0 0,0 0 1,0 1 9,0 0 0,0 0 1,-1 0-1,1 0 0,0 0 1,0 0-1,0 1 0,0-1 1,0 0-1,-1 3 0,-16 37 267,18-39-262,-9 28 172,2 0 0,1 1 1,2 0-1,0 0 0,2 51 0,5-67-102,2-23-3,5-27-21,-2-6-63,-2 0 1,-1 0-1,-2-65 0,-3 106-3,1 0-1,-1 0 1,0 0-1,0-1 0,0 1 1,0 0-1,0 0 1,0 0-1,0 0 0,0-1 1,0 1-1,0 0 1,0 0-1,0 0 0,0-1 1,0 1-1,0 0 1,0 0-1,0 0 1,0-1-1,0 1 0,0 0 1,0 0-1,0 0 1,0 0-1,-1-1 0,1 1 1,0 0-1,0 0 1,0 0-1,0 0 0,0 0 1,0-1-1,-1 1 1,1 0-1,0 0 0,0 0 1,0 0-1,0 0 1,-1 0-1,1 0 1,0 0-1,0-1 0,0 1 1,0 0-1,-1 0 1,1 0-1,-7 10-15,-4 19-5,-1 28 22,9-38 9,-8 29-1,11-81-133,2 9-401,-2 1-1,-3-43 1,1 59 239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41 107 12995,'3'29'1433,"1"-22"-907,-1-21 79,-1 4-382,-1 0-1,-1 0 0,0-1 1,0 1-1,-1 0 0,0 0 1,-1 0-1,0 0 0,-6-19 0,7 29-208,1 0-1,0 0 1,0-1-1,0 1 1,0 0-1,0-1 1,0 1-1,-1 0 1,1 0-1,0-1 1,0 1-1,0 0 1,-1 0-1,1 0 1,0-1-1,0 1 1,0 0-1,-1 0 1,1 0-1,0 0 1,-1 0-1,1-1 1,0 1-1,0 0 1,-1 0-1,1 0 1,0 0-1,-1 0 1,1 0-1,0 0 1,0 0-1,-1 0 1,1 0-1,0 0 1,-1 0-1,1 0 1,-8 11 240,-1 15-23,5-9-205,2 0 1,1 0-1,0 0 0,1 0 1,3 25-1,2-30-31,3-15 16,6-19 17,-8 5 80,0 0-1,-2 0 1,0 0 0,0 0 0,-2-1 0,1-18 0,-3 35-92,0 0 0,0 0 0,0 1 1,0-1-1,0 0 0,0 0 0,0 0 1,0 0-1,-1 0 0,1 0 0,0 1 1,0-1-1,-1 0 0,1 0 0,-1 0 1,0 0-1,1 1-6,0 0 0,-1-1 0,1 1 1,0 0-1,0 0 0,-1 0 0,1 0 0,0 0 0,-1 0 1,1 0-1,0 1 0,0-1 0,-1 0 0,1 0 0,0 0 1,-1 0-1,1 0 0,0 0 0,0 0 0,-1 1 0,1-1 1,0 0-1,0 0 0,-1 0 0,1 1 0,0-1 0,0 0 1,0 0-1,-1 1 0,-1 2 40,-1 0 0,1 1 0,0-1 0,0 0 0,1 1-1,-3 4 1,-5 23 10,1 1-1,1 0 0,2 0 1,1 0-1,0 62 0,6-82-259,3-17-588,2-20-49,-4 0 529,0-4-123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10202,'0'80'6942,"0"71"-8276,0-149 959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16323,'-2'3'111,"1"0"-1,-1-1 0,1 1 0,0 0 1,0 0-1,0 0 0,0 0 0,0 1 1,1-1-1,-1 0 0,1 0 0,0 0 1,0 1-1,0 2 0,0 7 86,-1 21 28,2-1 1,2 1-1,1-1 0,1 0 0,2 0 1,1-1-1,24 62 0,-17-69-131,-15-25-90,0 1 0,1-1 0,-1 1-1,0-1 1,1 0 0,-1 1 0,0-1-1,1 0 1,-1 1 0,1-1 0,-1 0-1,0 1 1,1-1 0,-1 0-1,1 0 1,-1 1 0,1-1 0,-1 0-1,1 0 1,-1 0 0,1 0 0,-1 0-1,1 0 1,-1 0 0,1 0 0,-1 0-1,1 0 1,-1 0 0,1 0 0,-1 0-1,1 0 1,-1 0 0,1 0 0,-1-1-1,1 1 1,-1 0 0,1 0-1,-1-1 1,0 1 0,1 0 0,-1-1-1,1 1 1,-1 0 0,0-1 0,1 1-1,-1 0 1,0-1 0,1 1 0,-1-1-1,0 1 1,0-1 0,0 1 0,1-1-1,-1 0 1,3-7 16,0 0-1,-1 0 1,0 0 0,0 0-1,-1 0 1,0 0 0,-1-1 0,0-12-1,-7-71 95,2 54-41,-13-49 0,15 74-53,-1 0 1,-1 1 0,0-1-1,0 1 1,-1 0-1,-1 0 1,-11-15-1,17 26-16,1 0 0,0 1 0,-1-1 0,1 0 0,-1 0 0,0 0-1,1 1 1,-1-1 0,0 0 0,1 1 0,-1-1 0,0 1 0,0-1-1,1 1 1,-1-1 0,0 1 0,0-1 0,0 1 0,0 0 0,0-1-1,0 1 1,1 0 0,-1 0 0,0 0 0,0 0 0,0 0 0,0 0 0,-2 0-1,2 1 1,1 0 0,-1 0 0,0 0 0,1 0 0,-1 0 0,1 1 0,0-1 0,-1 0 0,1 0 0,0 0 0,0 0 0,0 1 0,-1-1 0,1 0 0,1 0 0,-1 1-1,0-1 1,0 0 0,0 0 0,1 0 0,-1 1 0,1 0 0,1 4-4,0 1 0,0-1 0,0 0 0,1 0 0,0 0 0,1 0 0,-1 0 0,1-1-1,0 1 1,6 4 0,-9-8 1,1 0-1,0 0 1,0 0-1,0 0 1,0-1 0,0 1-1,1-1 1,-1 0-1,0 1 1,1-1-1,-1 0 1,1-1-1,-1 1 1,1 0-1,-1-1 1,1 1-1,-1-1 1,1 0-1,0 0 1,-1 0 0,1 0-1,-1 0 1,1 0-1,0-1 1,-1 1-1,1-1 1,-1 0-1,4-1 1,0-2 0,0 1 0,0-1 0,-1 0 0,1-1 0,-1 1 0,0-1 0,0 0 0,0-1 0,-1 1 0,7-12 1,0-3 17,-1 0 1,8-23 0,10-21 29,-28 64-48,0 0 1,0 1-1,0-1 0,0 0 0,0 0 1,1 0-1,-1 1 0,0-1 0,0 0 1,0 0-1,0 0 0,0 1 0,0-1 1,0 0-1,1 0 0,-1 0 0,0 0 1,0 0-1,0 1 0,1-1 0,-1 0 1,0 0-1,0 0 0,0 0 0,1 0 1,-1 0-1,0 0 0,0 0 0,0 0 0,1 0 1,-1 0-1,0 0 0,0 0 0,1 0 1,-1 0-1,0 0 0,0 0 0,0 0 1,1 0-1,-1 0 0,0 0 0,0 0 1,0 0-1,1 0 0,-1 0 0,0 0 1,0 0-1,0-1 0,1 1 0,-1 0 1,0 0-1,0 0 0,0 0 0,0-1 1,0 1-1,1 0 0,-1 0 0,0-1 1,2 23-2,-2-21 2,4 121 89,3 58-262,-4-135 287,21 86 0,-14-100 70,-10-31-184,0 1-1,0-1 0,0 1 1,0-1-1,1 0 1,-1 1-1,0-1 0,1 1 1,-1-1-1,0 1 1,1-1-1,-1 0 0,0 1 1,1-1-1,-1 0 1,1 1-1,-1-1 0,0 0 1,1 0-1,-1 1 1,1-1-1,-1 0 0,1 0 1,-1 0-1,1 0 0,0 0 1,10-6 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15579,'-3'33'1249,"1"-9"-905,0 1-144,2-4 320,1-2-176,2-8-400,1-2-192,0-8 272,1-1-112,-2-1-136</inkml:trace>
  <inkml:trace contextRef="#ctx0" brushRef="#br0" timeOffset="1">29 257 13659,'-1'22'1064,"-1"-2"-856,2-1-72,-1-4 256,1 0-224,0-5-336,0 0 776,1-6-560,-1-2-40,0 3 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12523,'1'29'960,"-1"-1"-776,0-2-64,0 0 280,2-5-192,0 1-264,1-5-208,-1-4 256,-2-3-96,1-4-24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11915,'-1'52'1608,"-1"-28"-1414,2-1 0,3 33-1,-2-44-359,-1 0 0,0 0-1,-1 0 1,-5 22-1,0 19 674,0 82 3227,6-155-4174,0 8 131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13003,'5'2'419,"0"0"0,0-1 0,0 1 1,0-1-1,1 0 0,-1 0 0,0-1 1,1 0-1,-1 0 0,0 0 0,8-1 1,7-3 511,33-9 1,-30 6-422,51-18 590,-50 15-2452,48-10 0,-68 17 91,1-3 491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16812,'13'2'1797,"165"-10"433,-177 8-2222,1 0 0,-1 0 0,0 0 0,1 0 0,-1 1 0,1-1 0,-1 0 0,0 1 0,1-1 0,-1 1 0,0-1 1,0 1-1,1 0 0,-1 0 0,0-1 0,0 1 0,0 0 0,0 0 0,0 0 0,0 0 0,0 0 0,0 0 0,-1 1 0,1-1 0,0 0 0,-1 0 0,1 1 0,0-1 0,-1 0 0,0 1 0,1-1 0,-1 0 0,0 1 0,0-1 0,0 1 0,0 1 0,1 7 88,-2 0 0,0 0-1,0 0 1,-3 12 0,2-13-48,-6 33 325,-16 45 1,18-69-488,-1-1 1,0 1-1,-1-2 1,-1 1-1,-12 16 1,7-17-549,14-16 644,0 1 0,0-1 0,-1 0-1,1 1 1,0-1 0,0 1 0,-1-1-1,1 0 1,0 1 0,0-1-1,-1 0 1,1 1 0,0-1 0,-1 0-1,1 0 1,-1 1 0,1-1 0,0 0-1,-1 0 1,1 0 0,-1 0 0,1 1-1,0-1 1,-1 0 0,1 0 0,-1 0-1,1 0 1,-1 0 0,1 0-1,-1 0 1,1 0 0,0 0 0,-1 0-1,1 0 1,-1-1 0,1 1 0,-1 0-1,0 0 1,0-11-405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 10098,'1'-1'-297,"0"0"-1,0 0 1,-1 0 0,1 0-1,-1 0 1,1 0 0,-1 0-1,1 0 1,-1 0 0,1-1-1,-1 1 1,2-8 8064,2 16-7649,4 49 1032,-3 0 0,-3 0 1,-4 58-1,-27 169 310,1-3-2580,27-262 622,1-12-54,0 0 0,0-1 1,0 1-1,-1 0 0,0-1 0,-4 11 0,2-12-111,-2-3-66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15803,'3'18'1313,"-3"11"-905,-1 5-112,1 9 328,0 3-144,0 0-32,0-3-104,2-4-328,3-5-136,-1-10-240,2-8-104,0-13-224,1-6-104,0-10 448,1-5-168,-2-5 87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13483,'3'11'1272,"-3"9"-784,0 6-136,0 8 497,-3 2-129,2 4-136,1-1-120,0-5-200,0-4-96,1-5-280,2-9-176,1-15-272,2-5 32,0-15 352,-1-4-152,1-6-89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15019,'-1'43'1453,"0"-22"-1146,1-1 0,1 1 0,5 33 0,-6-54-336,0 0 0,0 1-1,0-1 1,0 1 0,0-1 0,0 0 0,0 1 0,0-1 0,0 0 0,0 1 0,0-1 0,0 1-1,1-1 1,-1 0 0,0 1 0,0-1 0,1 0 0,-1 0 0,0 1 0,0-1 0,1 0 0,-1 1-1,0-1 1,0 0 0,1 0 0,-1 0 0,0 1 0,1-1 0,0 0 0,7-8-737,5-24-606,-12 29 1127,10-30-207,45-107-4937,-55 139 5440,-1 0 0,0 0 0,1 0 0,-1 0-1,0 0 1,1 0 0,-1 0 0,1 1 0,0-1 0,-1 0 0,1 0-1,-1 0 1,1 1 0,0-1 0,0 0 0,-1 1 0,1-1 0,0 1-1,0-1 1,0 1 0,2-1 0,-3 1 30,1 1 1,-1-1-1,1 1 1,-1-1-1,1 1 0,-1-1 1,1 1-1,-1-1 1,1 1-1,-1 0 0,0-1 1,1 1-1,-1 0 1,0-1-1,0 1 0,1 0 1,-1-1-1,0 1 1,0 0-1,0 0 0,0 0 1,4 48 2829,-5 142 1254,0-208-4194,-2-9-23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14771,'21'45'1384,"-10"-20"-1140,1-1 1,1 0 0,1-1 0,1 0 0,22 25 0,-36-47-242,0 0 1,0 0 0,0 0 0,0 1-1,0-1 1,0 0 0,1-1 0,-1 1-1,0 0 1,1 0 0,-1-1 0,0 1-1,1 0 1,-1-1 0,1 1-1,-1-1 1,1 0 0,2 1 0,-3-2-2,0 1 0,0-1 0,0 1 0,0-1 0,0 0 0,0 1 0,0-1 0,0 0 0,0 0 0,0 0 0,-1 0 0,1 0 0,0 0 0,0 0 0,-1 0 0,1 0 0,-1 0 0,1 0 0,-1 0 0,0 0 0,1 0 0,-1-1 0,0 1 0,0-2 0,7-41 41,-6 43-43,-1 1-1,0 0 1,0 0 0,0-1 0,0 1-1,0 0 1,0 0 0,0-1 0,0 1-1,0 0 1,0 0 0,1-1 0,-1 1-1,0 0 1,0 0 0,0 0 0,0-1-1,1 1 1,-1 0 0,0 0 0,0 0-1,0 0 1,1 0 0,-1-1 0,0 1-1,0 0 1,1 0 0,-1 0-1,0 0 1,0 0 0,1 0 0,-1 0-1,0 0 1,0 0 0,1 0 0,-1 0-1,0 0 1,0 0 0,1 0 0,-1 0-1,0 0 1,0 0 0,1 0 0,-1 0-1,0 1 1,0-1 0,1 0 0,-1 0-1,0 0 1,0 0 0,0 0 0,1 1-1,-1-1 1,0 0 0,0 0 0,0 0-1,0 1 1,1-1 0,-1 0 0,0 0-1,0 1 1,0-1 0,0 0 0,0 1-1,10 14-21,37 95-20,-24-54 44,-19-48-10,-2-12-101,-6-15-399,-7-2-32,-1 1 1,-24-31 0,6 11 140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47 149 15531,'-20'74'2029,"13"-53"-1603,1-1 1,1 1-1,-3 30 0,8-50-410,-1 0-1,1 1 0,0-1 1,0 0-1,0 0 0,0 0 1,1 1-1,-1-1 0,0 0 1,0 0-1,1 0 0,-1 1 1,0-1-1,1 0 0,0 0 1,-1 0-1,1 0 0,0 0 1,0 1-1,0-1-9,0-1 0,-1 0 0,1 1 0,0-1-1,0 1 1,0-1 0,0 0 0,0 0 0,0 1 0,0-1 0,0 0-1,-1 0 1,1 0 0,0 0 0,0 0 0,0 0 0,0 0 0,0-1-1,1 1 1,5-2-11,0-1 0,-1 1-1,1-2 1,11-6 0,-16 9 2,60-39-122,-42 25 61,1 2 0,0 0 1,1 1-1,42-15 0,-60 25 59,1 2-1,0-1 1,-1 1 0,1-1-1,0 1 1,-1 1 0,1-1-1,6 2 1,-10-2 14,0 0 0,0 0 1,0 0-1,0 0 0,0 0 0,0 1 0,0-1 0,0 0 1,0 1-1,-1-1 0,1 1 0,0-1 0,0 1 1,0-1-1,-1 1 0,1 0 0,0-1 0,0 1 1,-1 0-1,1-1 0,-1 1 0,1 0 0,0 0 1,-1 0-1,0 0 0,1 0 0,-1-1 0,0 1 1,1 0-1,-1 0 0,0 0 0,0 0 0,0 0 1,0 0-1,1 0 0,-2 0 0,1 0 0,0 0 0,0 0 1,0 0-1,0 0 0,-1 0 0,1 0 0,0 0 1,-1 1-1,0-2 0,1 1-1,0-1 1,0 0 0,0 0-1,0 1 1,0-1 0,0 0-1,0 0 1,0 1 0,-1-1-1,1 0 1,0 0 0,0 0-1,0 0 1,0 1 0,-1-1-1,1 0 1,0 0 0,0 0-1,0 0 1,-1 0 0,1 1-1,0-1 1,0 0 0,-1 0-1,1 0 1,0 0 0,0 0-1,-1 0 1,1 0 0,0 0-1,0 0 1,-1 0 0,1 0-1,0 0 1,0 0 0,-1 0-1,1 0 1,-9-9 180,-4-12-5,1-4-143,0 0 1,2-1 0,1 0 0,2 0 0,-7-33-1,14 58-81,0 0 0,0 1-1,0-1 1,0 0 0,1 0-1,-1 1 1,0-1 0,0 0 0,0 1-1,1-1 1,-1 0 0,0 1-1,0-1 1,1 1 0,-1-1-1,1 0 1,-1 1 0,1-1-1,-1 1 1,1-1 0,-1 1-1,1-1 1,-1 1 0,1 0-1,-1-1 1,1 1 0,0 0-1,1-1 1,24-6-1170,-3 1 669,-4-5 49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15411,'0'0'28,"0"0"-1,0 0 1,0-1-1,0 1 1,0 0-1,0 0 1,0 0-1,0 0 1,-1 0-1,1-1 0,0 1 1,0 0-1,0 0 1,0 0-1,0 0 1,0 0-1,-1 0 1,1 0-1,0-1 1,0 1-1,0 0 1,0 0-1,-1 0 1,1 0-1,0 0 0,0 0 1,0 0-1,0 0 1,-1 0-1,1 0 1,0 0-1,0 0 1,0 0-1,0 0 1,-1 0-1,1 0 1,0 0-1,0 0 1,0 0-1,0 0 1,-1 0-1,1 1 0,0-1 1,0 0-1,0 0 1,0 0-1,0 0 1,0 0-1,-1 0 1,1 0-1,0 1 1,0-1-1,0 0 1,0 0-1,0 0 1,0 0-1,0 0 0,0 1 1,0-1-1,0 0 1,-1 0-1,1 0 1,0 0-1,0 1 1,0-1-1,0 0 1,0 0-1,0 1 0,0 0 1,0-1-1,0 1 0,1 0 0,-1 0 1,0-1-1,0 1 0,0 0 1,1-1-1,-1 1 0,0 0 0,0-1 1,1 1-1,-1 0 0,1-1 0,-1 1 1,1-1-1,0 2 0,7 4 56,1-1 0,0 0 0,1 0 0,14 5 0,12 6 16,-10-1 44,-1 1 1,0 2-1,-1 0 1,36 37-1,75 97 584,19 19-128,111 39-51,-184-151-281,-46-31-75,-2 2 1,0 0 0,47 61-1,-79-90-247,-1 1 0,1-1 0,-1 1 0,1 0-1,-1-1 1,0 1 0,0-1 0,0 1-1,1 0 1,-1-1 0,-1 1 0,1 0 0,0-1-1,0 1 1,-1-1 0,1 1 0,-1-1 0,1 1-1,-1 0 1,0-1 0,1 0 0,-3 3 0,-23 36 323,22-34-348,-9 12 99,0 0-1,-1-2 1,-1 0 0,-1 0 0,0-2 0,-1 0-1,-1 0 1,0-2 0,0 0 0,-24 10 0,-121 49 32,-2 2-22,130-55-29,1 1 1,-51 38-1,25-9 69,3 3 1,-89 99-1,146-150-69,-1 2 6,-1 0-1,1 0 1,-1 0-1,0 0 1,1-1-1,-1 1 1,0-1-1,-4 3 1,6-4-4,-1 0-1,0 0 1,0 0 0,1-1 0,-1 1 0,0 0-1,1 0 1,-1 0 0,0-1 0,1 1 0,-1 0-1,1-1 1,-1 1 0,0 0 0,1-1 0,-1 1-1,1-1 1,-1 1 0,1-1 0,-1 1 0,1-1-1,0 1 1,-1-1 0,1 1 0,-1-1 0,1 0-1,0 1 1,0-1 0,-1 0 0,1 1 0,0-1-1,0-1 1,-5-10 15,1 0 0,0 0 0,1 0 1,1 0-1,-1-1 0,2 1 0,0-21 0,10-91 29,-3 75-21,14-297-178,-21 279 12,-3-1-1,-2 2 1,-19-78-1,-44-87-616,-1-5-113,67 223 841,0-1-1,1 0 1,0 0 0,1 1-1,1-1 1,1-19 0,-1 33 29,0-1 0,0 1 0,0 0 0,0-1 0,0 1 0,0 0 0,0-1 0,0 1 0,0-1 0,1 1 0,-1 0 0,0-1 0,0 1 0,0 0 1,0-1-1,0 1 0,1 0 0,-1-1 0,0 1 0,0 0 0,1-1 0,-1 1 0,0 0 0,0 0 0,1-1 0,-1 1 0,0 0 0,1 0 0,0-1 0,6 9-106,2 18 133,1 50 1685,-8-61-1427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0 676 15107,'2'1'95,"-1"0"1,1 0-1,0 0 0,0 0 0,-1 0 0,1-1 1,0 1-1,0-1 0,0 1 0,0-1 0,0 0 1,0 1-1,0-1 0,0 0 0,0 0 0,0 0 1,0-1-1,-1 1 0,1-1 0,2 0 0,43-14 566,-39 12-349,227-106 1580,-154 69-1511,119-61 274,243-109-300,-236 121-242,-162 67-685,0-3 0,55-40 0,-100 65 557,0 0 1,0 0-1,0-1 0,-1 1 1,1 0-1,0 0 1,0 0-1,0 0 0,0-1 1,-1 1-1,1 0 1,0 0-1,0 0 0,0 0 1,-1 0-1,1 0 1,0 0-1,0-1 0,-1 1 1,1 0-1,0 0 1,0 0-1,0 0 0,-1 0 1,1 0-1,0 0 1,0 0-1,-1 0 0,1 0 1,0 1-1,0-1 1,0 0-1,-1 0 0,1 0 1,0 0-1,0 0 1,0 0-1,-1 0 0,1 0 1,0 1-1,-22 4-413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14395,'26'-19'451,"1"1"0,1 1 0,0 1 0,1 1 0,1 2 0,1 1 0,-1 1 1,61-11-1,-81 20-406,0 0 1,0 1 0,0 0 0,0 1 0,0 0 0,0 1 0,0 0-1,15 3 1,-21-3-29,-1 0 1,1 1-1,0-1 0,-1 0 0,1 1 0,-1 0 0,0 0 0,0 0 0,0 0 0,0 1 0,0-1 1,0 1-1,0 0 0,-1 0 0,0 0 0,1 0 0,-1 0 0,0 0 0,0 1 0,-1-1 1,1 1-1,-1-1 0,0 1 0,0-1 0,1 6 0,0 4 92,-1 1-1,0 0 0,-1 0 1,-1-1-1,0 1 1,-1 0-1,-6 22 1,-35 90 190,26-84-522,-23 39 1,24-53 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 16572,'1'-6'1520,"-1"11"-984,-3 9-248,-7 17 632,0 10-168,-1 12-231,-4 4-129,0 7-240,-4 1-16,3-8-88,2-7 24,4-17-136,-3-10-216,6-23-529,1-10-175,2-23 760,4-8-168,1-19-176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14067,'11'15'1400,"-1"8"-1024,1 10-32,1 4 593,4 6-353,1 3-40,1-3-104,2 0-56,-3-7-120,0-2-32,-3-7-176,-1-4-152,-7-3-400,-3-3-168,-7-1 528,-6-2-112,-3-1-104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14843,'4'3'1136,"12"-4"-752,3-3-119,7-8 463,2-2-168,7-6-88,2-6-16,2-4-320,-1-3-216,-6-4 1832,-4-2-1568,-12-4 8,-1-4 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6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15075,'17'72'1100,"27"87"227,-37-141-1171,0 0 1,1-1 0,1 1 0,1-2-1,0 1 1,18 20 0,-24-33-94,0 1 0,0-1 1,0 0-1,0-1 1,0 1-1,1-1 0,0 0 1,0 0-1,0-1 1,0 1-1,6 1 0,-8-3-21,0 0-1,0-1 1,0 0-1,0 1 1,0-1-1,-1 0 1,1 0-1,0-1 1,0 1-1,0-1 1,0 1-1,0-1 1,-1 0-1,1 0 1,0 0-1,0-1 1,-1 1-1,1-1 1,-1 1-1,0-1 1,1 0-1,-1 0 1,3-2-1,4-7 150,0 1 0,0-1 1,-1-1-1,0 0 0,-1 0 0,0 0 0,6-18 1,28-97 812,-31 92-800,3-21 88,-10 40-222,0 0 0,1 0 1,1 1-1,9-21 0,-14 36-71,0 1 1,0-1-1,0 0 1,0 1 0,0-1-1,0 0 1,1 0-1,-1 1 1,0-1-1,0 0 1,0 0-1,0 0 1,0 1 0,1-1-1,-1 0 1,0 0-1,0 0 1,1 1-1,-1-1 1,0 0 0,0 0-1,0 0 1,1 0-1,-1 0 1,0 0-1,0 0 1,1 1 0,-1-1-1,0 0 1,1 0-1,-1 0 1,0 0-1,0 0 1,1 0-1,-1 0 1,0 0 0,0 0-1,1 0 1,-1-1-1,0 1 1,1 0-1,-1 0 1,0 0 0,0 0-1,0 0 1,1 0-1,-1-1 1,0 1-1,0 0 1,1 0 0,-1 0-1,0 0 1,0-1-1,0 1 1,0 0-1,1 0 1,-1-1-1,0 1 1,0 0 0,0 0-1,0-1 1,0 1-1,0 0 1,0 0-1,0-1 1,0 1 0,0 0-1,0-1 1,6 24-29,-5-20 26,10 81-59,-7-47 81,9 40 0,-12-76-18,-1 0-1,0 0 1,0 0-1,1 0 1,-1 0-1,1 1 1,-1-1-1,1 0 1,-1 0-1,1 0 1,0 0-1,-1 0 1,1 0-1,0-1 1,0 1-1,0 0 1,0 0-1,-1 0 1,1-1 0,0 1-1,0-1 1,1 1-1,-1-1 1,0 1-1,0-1 1,0 1-1,0-1 1,0 0-1,0 0 1,1 1-1,-1-1 1,0 0-1,0 0 1,0 0-1,1 0 1,-1-1-1,0 1 1,0 0-1,0 0 1,0-1-1,0 1 1,1-1-1,-1 1 1,0-1-1,0 1 1,0-1-1,0 0 1,0 1-1,0-1 1,-1 0-1,1 0 1,0 0-1,0 1 1,0-1-1,-1 0 1,1 0-1,-1 0 1,1 0-1,-1-1 1,1 1-1,-1 0 1,1 0-1,-1 0 1,0 0-1,1-3 1,0-4 23,0 0 0,0 0 0,0 0 0,-1-10 0,2-26 14,5 13-42,1 0 0,2 1-1,1 0 1,1 1 0,1 0-1,2 1 1,1 0 0,1 1-1,1 1 1,27-29-1,-29 41-22,-8 10-295,-8 4 296,0 0 0,0 0 0,0 0 1,0-1-1,0 1 0,0 0 0,0 0 0,1 1 1,-1-1-1,0 0 0,0 0 0,0 0 0,0 0 1,0 0-1,0 0 0,0 0 0,1 0 0,-1 0 1,0 0-1,0 0 0,0 0 0,0 0 0,0 0 0,0 0 1,0 0-1,0 1 0,0-1 0,1 0 0,-1 0 1,0 0-1,0 0 0,0 0 0,0 0 0,0 0 1,0 0-1,0 1 0,0-1 0,0 0 0,0 0 1,0 0-1,0 0 0,0 0 0,0 0 0,0 1 0,0-1 1,0 0-1,0 0 0,-17-1-597,0-7 253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13067,'-7'5'151,"-1"1"-1,1 1 1,0-1 0,1 1-1,-1 0 1,1 1 0,1 0 0,-1 0-1,1 0 1,-7 17 0,5-7-12,0 1 0,1 0-1,1 0 1,-4 25 0,5-8 53,1 1 0,2-1 0,2 0 0,1 1 0,2-1-1,1 0 1,2 0 0,1 0 0,2-1 0,19 44 0,-20-58-124,2 0 1,0 0 0,1-2-1,1 1 1,1-2 0,1 0 0,25 24-1,-27-30-48,0-1 0,2-1-1,-1 0 1,1-1-1,0 0 1,1-1-1,0-1 1,0-1-1,1 0 1,30 6 0,-33-10 1,0 0 0,0-1 0,0-1 1,1 0-1,-1 0 0,0-2 0,0 0 1,0 0-1,0-2 0,0 1 0,0-2 1,-1 0-1,0 0 0,0-2 0,0 1 1,-1-2-1,0 1 0,-1-2 0,1 1 0,-1-2 1,-1 1-1,0-2 0,0 1 0,-1-1 1,-1-1-1,0 1 0,0-2 0,6-13 1,-2 0 35,-1-2 1,-1 1-1,-1-2 1,-1 1-1,-2-1 1,5-59-1,-9 61-22,-1 0 0,-2-1 0,-1 1 0,-1 0 0,-1-1 0,-2 2 1,-14-44-1,17 60-37,-2 0 1,1 0 0,-1 0-1,-1 1 1,1 0 0,-2 0-1,1 0 1,-16-14 0,17 18-34,0 1 0,0 1 0,-1-1 0,1 1 0,-1-1 0,0 2 0,0-1 0,0 1 0,0 0 0,0 0 0,-1 0 0,1 1 1,-1 0-1,1 0 0,-13 1 0,-1 2-119,0 1 1,0 2-1,0-1 1,1 2-1,-33 15 1,32-13 60,-39 15-200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0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16900,'4'8'1480,"2"6"-1016,-2 6-200,5 7 1096,2 9-792,4 7-399,3 3-1,-1 1-32,3-2-128,-1-5-136,0-3-72,-5-7-209,-1-4-191,-9-9-320,-2-3 640,-7-6-136,-3-3-64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10 301 13803,'-7'-9'1928,"4"2"-1079,9-6-337,4 0 2072,7-7-1736,5-3-215,3-7-289,1-2-192,0-1-448,3 2-337,-5 1 513,0 1-88,-4-1-120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11570,'-3'24'1329,"3"8"-937,-1 11-200,-1 4 1488,5 6-1496,3 1-96,4-1-224,3 0-96,2-8 176,1-8-24,0-14-48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0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17780,'-1'6'328,"0"1"1,-1-1-1,1 1 1,-2-1-1,-4 11 1,-2 8 108,-78 252 858,84-269-1264,3-5-22,-1-1 1,0 1-1,0-1 1,0 0-1,0 1 0,0-1 1,0 0-1,0 0 1,0 0-1,-1 0 1,-3 3-1,5-5-11,0 0-1,0 0 0,0 0 1,-1 0-1,1 0 0,0 0 1,0 0-1,-1 0 0,1 0 1,0 0-1,0 0 0,0 0 1,-1 0-1,1 0 1,0 0-1,0 0 0,0 0 1,-1 0-1,1-1 0,0 1 1,0 0-1,0 0 0,0 0 1,0 0-1,-1 0 0,1-1 1,0 1-1,0 0 0,0 0 1,0 0-1,0-1 0,0 1 1,0 0-1,-1 0 0,1 0 1,0-1-1,0 1 1,0 0-1,0 0 0,0 0 1,0-1-1,0 1 0,0 0 1,0 0-1,0-1 0,1 1 1,-3-14-160,3-41-1370,2-1 1,19-104-1,-18 139 1103,1 2-55,-3 15 329,-3 11 228,-6 26 280,2-1 0,2 1-1,-1 39 1,4-63-321,1 0 1,-1 1 0,1-1-1,1 0 1,0 0-1,0 0 1,1-1 0,0 1-1,0 0 1,1-1-1,0 0 1,0 0-1,1 0 1,0 0 0,1-1-1,9 11 1,-10-15 8,-1 1 1,1-1-1,-1 0 1,1-1-1,0 1 1,0-1-1,0 0 1,1 0-1,-1-1 1,0 1-1,1-1 1,-1 0 0,1-1-1,7 1 1,-12-1-21,-1 0 1,1 0 0,-1 0 0,0-1 0,1 1 0,-1 0 0,0 0 0,1 0-1,-1 0 1,0-1 0,1 1 0,-1 0 0,0 0 0,0-1 0,1 1 0,-1 0-1,0 0 1,0-1 0,1 1 0,-1 0 0,0-1 0,0 1 0,0 0 0,0-1-1,0 1 1,1 0 0,-1-1 0,0 1 0,0-1 0,0 1 0,0 0 0,0-1-1,0 1 1,0 0 0,0-1 0,0 1 0,0-1 0,0 1 0,-1 0 0,1-1-1,0 1 1,0 0 0,0-1 0,0 1 0,0 0 0,-1-1 0,1 1 0,-1-1-1,-10-15 633,-34-27 505,31 30-1136,0 1 1,1-2-1,-21-28 1,33 42-51,1-1 1,-1 0 0,1 1 0,-1-1 0,1 0 0,0 1-1,-1-1 1,1 0 0,0 1 0,0-1 0,0 0 0,-1 0 0,1 0-1,0 1 1,0-1 0,0 0 0,0 0 0,0 1 0,1-1-1,-1 0 1,0 0 0,0 0 0,0 1 0,1-1 0,-1 0 0,0 1-1,1-1 1,-1 0 0,0 1 0,1-1 0,-1 0 0,1 1-1,-1-1 1,1 1 0,0-1 0,-1 1 0,1-1 0,-1 1-1,1-1 1,0 1 0,-1 0 0,2-1 0,5-2-139,-1 0 1,1 1 0,0 0-1,8-1 1,2-1 125,16-7-312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2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15131,'1'0'116,"0"0"-1,0 0 1,0 0-1,0 0 0,0 0 1,0 0-1,0 0 1,0 1-1,0-1 1,0 0-1,0 1 1,0-1-1,0 0 0,0 1 1,0 0-1,0-1 1,0 1-1,-1-1 1,1 1-1,0 0 1,0 0-1,-1-1 0,1 1 1,0 0-1,-1 0 1,1 1-1,17 31 494,-12-19-230,34 68 494,32 59 32,-58-116-785,1-2 1,1 0 0,29 32 0,-37-47-203,1 0 1,17 14 0,-42-24-3728,11 1 3195,-4 1-229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7 398 14667,'-7'-3'1641,"10"3"-320,11-1-366,-2-3-597,1-1 1,-1 0-1,0 0 1,-1-2-1,1 1 1,10-10-1,60-52 571,-46 35-769,43-53 1,-66 70-402,0-1 0,-2 0 0,0-1 1,-1 0-1,15-37 0,-20 38-109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12259,'0'0'179,"1"0"0,-1 0 0,1 0 0,-1 0 1,0-1-1,1 1 0,-1 0 0,0 0 0,1-1 1,-1 1-1,0 0 0,1 0 0,-1-1 0,0 1 0,0 0 1,1-1-1,-1 1 0,0 0 0,0-1 0,0 1 1,1-1-1,-1 1 0,0 0 0,0-1 0,0 1 1,0-1-1,0 1 0,0 0 0,0-1 0,0 1 1,0-1-1,0 0 0,-13-2 2671,-23 7-1455,30-1-1351,-1-1-1,1 1 1,0 0 0,-1 0 0,1 1 0,1 0 0,-1 0-1,1 1 1,-1-1 0,1 1 0,-8 11 0,9-12-44,1 0 1,-1 0 0,1 1 0,1 0 0,-1-1 0,1 1-1,-1 0 1,1 0 0,1 0 0,-1 1 0,1-1-1,0 0 1,0 1 0,0-1 0,1 11 0,0-15-5,1 1 0,-1-1 0,1 1 0,-1-1 0,1 0 0,0 1 1,-1-1-1,1 0 0,0 1 0,0-1 0,0 0 0,0 0 0,0 0 1,0 1-1,0-1 0,1 0 0,-1-1 0,0 1 0,1 0 0,-1 0 1,0 0-1,1-1 0,-1 1 0,1-1 0,-1 1 0,1-1 0,-1 0 1,3 1-1,6 0-15,0 0-1,0-1 1,14 0 0,-8-1 2,5 0-5,-15 0 10,0 1 0,0 0-1,0-1 1,0 2 0,0-1-1,0 1 1,0 0 0,0 0-1,0 1 1,9 3 0,-14-5 10,-1 1 0,1-1 0,-1 1 0,1 0 1,-1-1-1,1 1 0,-1-1 0,1 1 0,-1 0 0,0 0 0,1-1 0,-1 1 1,0 0-1,0 0 0,1-1 0,-1 1 0,0 0 0,0 0 0,0 0 1,0-1-1,0 1 0,0 0 0,0 0 0,0 0 0,0-1 0,-1 1 1,1 0-1,0 0 0,0-1 0,-1 1 0,1 0 0,-1 0 0,1-1 1,0 1-1,-1 0 0,0 0 0,-21 26 90,19-24-64,-8 7 73,0-1 1,0 1-1,-1-2 1,0 0-1,-1 0 1,0-1 0,0-1-1,0 0 1,-1 0-1,0-2 1,-19 5-1,28-10-2206,13-5 1350,5-3 251,0-6-166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92 14683,'0'0'84,"0"0"-1,0-1 1,-1 1 0,1 0-1,0-1 1,0 1 0,-1 0-1,1 0 1,0-1-1,-1 1 1,1 0 0,0 0-1,0 0 1,-1 0 0,1-1-1,-1 1 1,1 0-1,0 0 1,-1 0 0,1 0-1,0 0 1,-1 0 0,1 0-1,0 0 1,-1 0-1,1 0 1,-1 0 0,1 0-1,0 0 1,-1 0-1,1 0 1,0 0 0,-1 1-1,1-1 1,0 0 0,-1 0-1,1 0 1,0 1-1,0-1 1,-1 0 0,0 1-1,-14 8 1618,13-6-1612,0 1-1,0-1 1,1 0 0,-1 1-1,1-1 1,0 1-1,0 0 1,0-1 0,1 1-1,-1 0 1,1-1-1,0 1 1,0 0 0,0 0-1,1-1 1,-1 1-1,1 0 1,0-1 0,0 1-1,2 4 1,-1-2-68,0 0 0,1 0 0,0-1 0,0 1 0,0-1 0,1 0 0,-1 0 0,1 0 0,1 0 0,-1 0 0,7 4 0,-8-7-15,-1 0 0,1-1 0,0 0 0,0 1 0,-1-1 0,1 0 1,0-1-1,0 1 0,0 0 0,0-1 0,0 0 0,0 1 0,1-1 0,-1-1 1,0 1-1,0 0 0,0-1 0,0 1 0,0-1 0,0 0 0,0 0 0,-1 0 1,1 0-1,0-1 0,0 1 0,-1-1 0,1 0 0,-1 0 0,1 0 0,-1 0 1,0 0-1,0 0 0,0 0 0,0-1 0,0 1 0,0-1 0,-1 0 0,0 1 1,1-1-1,-1 0 0,0 0 0,0 0 0,0 0 0,0 0 0,-1 0 0,1 0 1,-1 0-1,0 0 0,0 0 0,0 0 0,0 0 0,-1 0 0,-1-6 0,2 8-64,-1-1 0,0 0 0,1 0 0,-1 0 0,0 1 0,0-1 0,0 0 0,-1 1 0,1-1 0,0 1 0,-1-1 0,1 1 0,-1 0 0,1 0 0,-1-1 0,1 1 0,-1 0-1,0 0 1,0 1 0,1-1 0,-1 0 0,0 0 0,0 1 0,-3-1 0,2 0-259,0 0 0,0 0 1,0 0-1,0 0 0,0-1 0,1 0 0,-4-2 0,5 4 233,1-1-1,-1 1 0,1-1 0,0 0 1,-1 1-1,1-1 0,0 0 0,0 1 1,0-1-1,-1 0 0,1 0 0,0 1 1,0-1-1,0 0 0,0 0 0,0 1 1,0-1-1,0 0 0,1 1 0,-1-1 1,0 0-1,0 1 0,0-1 1,1 0-1,-1 1 0,0-1 0,1 0 1,-1 1-1,0-1 0,1 0 0,-1 1 1,2-1-1,18-22-707,-15 18 527,4-4 301,0 0 0,0 1 0,1 0-1,0 1 1,19-10 0,-25 14 164,0 1 1,0 0-1,0 0 1,1 0-1,-1 1 1,1-1-1,-1 1 1,1 0-1,-1 0 1,1 1-1,0 0 1,-1-1-1,1 1 1,0 1-1,-1-1 1,1 1-1,0 0 0,5 1 1,-8-1-74,0 0-1,-1 0 1,1 1-1,0-1 1,0 0 0,0 1-1,-1-1 1,1 1-1,-1-1 1,1 1 0,-1 0-1,0-1 1,0 1-1,0 0 1,0 0 0,2 4-1,-2-2 18,0 0 0,0 1 0,0-1 0,-1 0 0,1 1 0,-1-1 0,-1 9 0,-2 4 108,0 0 1,-1-1 0,-8 22 0,10-32-150,-15 33 241,13-30-264,-1 0 1,1 1 0,1 0-1,0-1 1,-3 19-1,6-28-77,0 1-1,0 0 0,0 0 1,0 0-1,0 0 1,0-1-1,0 1 1,1 0-1,-1 0 0,0-1 1,0 1-1,1 0 1,-1 0-1,0-1 1,1 1-1,-1 0 0,1-1 1,-1 1-1,1 0 1,-1-1-1,1 1 1,0-1-1,-1 1 0,1-1 1,0 1-1,0 0 1,2 0-23,-1 0 1,0 0-1,1-1 0,-1 1 1,1-1-1,-1 1 0,0-1 1,1 0-1,3 0 0,-2 0-186,0 0 0,0-1 0,0 1 0,0-1 0,0 0-1,0 0 1,0 0 0,0-1 0,-1 1 0,1-1 0,5-3 0,-8 5 74,0-1 1,-1 0 0,1 0 0,0 1 0,0-1 0,0 0 0,-1 0 0,1 0 0,-1 0 0,1 0 0,-1 0-1,1 0 1,-1 0 0,1 0 0,-1 0 0,0 0 0,1 0 0,-1 0 0,0 0 0,0 0 0,0 0 0,0 0-1,0-1 1,0 1 0,-1-1 0,1 0-128,-1 1 0,0-1 0,0 1 0,0-1 0,0 1 0,0-1 0,0 1 0,-1 0 0,1 0 0,0-1 0,-1 1 0,1 0 0,-4-1 0,-2-3-184,-1 2 0,-1-1 0,1 1 0,0 0 0,-10-1 0,-33-6 1192,16 4 4612,63-4-1923,35-18-3683,-17 0 61,-27 14 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3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15019,'-11'0'1425,"8"2"-953,3-1-192,4-2 544,9 1-128,10 0-96,7 0-136,7 1-192,5 2-64,1 0-304,0 3-192,-7-4 1881,-3 1-1505,-10-6 48,-5-4 56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5:3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15611,'7'-5'230,"0"0"1,0 1-1,0 0 0,0 0 0,1 1 0,-1 0 0,12-3 1,-7 1 45,22-6 140,58-13 1,-77 21-367,0 1 1,0 0 0,0 2 0,1-1 0,-1 2 0,25 4-1,-37-5-30,0 0-1,0 1 1,0 0-1,0 0 0,0 0 1,0 0-1,0 0 1,0 1-1,-1-1 0,1 1 1,-1 0-1,1 0 0,-1 0 1,1 0-1,-1 0 1,0 1-1,0-1 0,0 0 1,0 1-1,-1 0 1,1-1-1,0 1 0,-1 0 1,0 0-1,0 0 1,0 0-1,0 0 0,0 0 1,-1 0-1,1 0 1,-1 0-1,0 0 0,0 1 1,0-1-1,0 0 0,-2 4 1,-1 11 152,-1-1-1,0 0 1,-2-1 0,0 1 0,-8 15 0,-47 78 700,46-85-697,-145 231 1613,159-254-1765,-9 14 146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14107,'5'-11'535,"-3"5"-410,1-1-1,0 1 1,1 0-1,0-1 1,5-6-1,-8 12-109,0 0-1,0 0 1,0 0-1,0 1 0,0-1 1,0 0-1,0 0 0,1 0 1,-1 1-1,0-1 0,0 1 1,1-1-1,-1 1 1,0-1-1,1 1 0,-1 0 1,0 0-1,1 0 0,-1 0 1,1 0-1,-1 0 0,0 0 1,1 0-1,-1 0 1,0 0-1,1 1 0,-1-1 1,0 1-1,1-1 0,-1 1 1,0-1-1,2 3 0,3 0 58,-1 2 0,1-1 0,-1 1 0,0 0 0,-1 0 0,0 0 0,1 0 0,-1 1 0,-1 0 0,5 9 0,5 12 212,9 30 0,-15-38-154,22 61 645,-4 2 1,-4 0-1,-4 1 1,9 103-1,-25-185-742,-1 0 1,0 0-1,0 0 0,0 1 1,0-1-1,0 0 0,0 0 1,0 0-1,0 0 0,0 0 1,-1 0-1,1 0 1,0 0-1,-1 2 0,0-3-15,1 0-1,0 0 0,0 0 1,-1 0-1,1 0 1,0 0-1,-1 0 0,1 0 1,0 0-1,0-1 1,-1 1-1,1 0 0,0 0 1,-1 0-1,1 0 1,0 0-1,0-1 0,-1 1 1,1 0-1,0 0 1,0 0-1,-1 0 0,1-1 1,0 1-1,0 0 1,0 0-1,0-1 0,-1 1 1,1 0-1,0-1 1,0 1-1,-17-34 453,-2-23-421,3-1 1,2-1-1,3 0 0,3 0 1,2-1-1,3 0 0,6-84 1,-2 129-79,1 1 1,1 0-1,0 0 1,1 0-1,10-25 1,-12 36 21,-1 0-1,1 0 0,0 0 1,0 0-1,0 0 1,1 0-1,-1 0 1,1 1-1,-1-1 1,1 1-1,0 0 1,4-3-1,-5 4 4,1 0-1,-1 0 1,1 1 0,-1-1-1,1 1 1,-1-1 0,1 1-1,-1 0 1,1 0-1,-1 0 1,1 0 0,0 0-1,-1 1 1,1-1-1,-1 1 1,1 0 0,-1-1-1,0 1 1,4 2 0,2 1-5,-1 1 1,0-1 0,0 1-1,0 1 1,-1-1-1,0 1 1,0 0 0,0 1-1,-1-1 1,0 1 0,0 0-1,-1 0 1,1 1 0,-2-1-1,1 1 1,-1 0 0,0 0-1,-1 0 1,3 13 0,-4-15 4,0 0 1,-1-1-1,1 1 1,-1 0-1,0-1 1,-1 1-1,1 0 1,-1-1-1,0 1 1,0 0 0,-1-1-1,0 1 1,0-1-1,0 0 1,-1 0-1,1 0 1,-1 0-1,-1 0 1,1 0-1,0-1 1,-1 0 0,0 0-1,0 0 1,-1 0-1,1 0 1,-1-1-1,1 0 1,-1 0-1,-9 4 1,7-4-93,0 0 1,0-1-1,-1 0 1,1-1-1,0 1 1,-1-2-1,1 1 0,-1-1 1,-14-1-1,18 1 49,0-1-1,0 1 1,1-1-1,-1 0 1,0 0-1,1 0 0,-1-1 1,1 1-1,0-1 1,-1 0-1,1 0 1,0 0-1,0 0 1,0 0-1,0-1 0,1 0 1,-1 1-1,1-1 1,-1 0-1,1 0 1,-3-5-1,-1-17-343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54 15619,'1'0'50,"-1"0"-1,0 0 1,0 1-1,0-1 1,0 0-1,1 1 0,-1-1 1,0 0-1,0 0 1,0 1-1,0-1 1,0 0-1,0 1 0,0-1 1,0 0-1,0 1 1,0-1-1,0 0 1,0 1-1,0-1 1,0 0-1,0 1 0,0-1 1,0 0-1,0 0 1,0 1-1,0-1 1,-1 0-1,1 1 0,0-1 1,0 0-1,0 0 1,-1 1-1,1-1 1,0 0-1,0 0 1,-1 1-1,-11 20 406,6-11-117,1-1-194,1 1 1,0 0 0,1 0-1,0 0 1,0 1 0,2-1-1,-1 0 1,1 1 0,0 0 0,1-1-1,1 1 1,-1-1 0,5 17-1,-5-25-117,0 0 0,1 0 1,-1-1-1,1 1 0,0 0 0,-1 0 0,1-1 0,0 1 0,0-1 0,0 1 0,0-1 0,1 1 0,-1-1 0,0 1 0,1-1 0,-1 0 1,1 0-1,-1 0 0,3 1 0,-3-1-4,1-1-1,0 1 1,-1-1 0,1 0 0,-1 0 0,1 0-1,0 0 1,-1 0 0,1 0 0,0-1 0,-1 1-1,1 0 1,-1-1 0,1 1 0,-1-1 0,1 0-1,1 0 1,3-3 18,0 0 0,-1 0 0,0 0 0,0 0-1,0-1 1,0 0 0,-1 0 0,0 0 0,5-7 0,-3 0 27,1 0 0,-2 0 0,0 0 1,0-1-1,-1 0 0,3-23 1,-5 31-37,-2 0 1,1 0 0,0 0-1,-1-1 1,0 1-1,-1 0 1,1 0 0,-1-1-1,0 1 1,0 0 0,0 0-1,-1 0 1,0 0 0,0 0-1,0 1 1,-1-1 0,1 0-1,-1 1 1,-6-7 0,8 9-20,-1 1 1,0-1 0,1 1-1,-1 0 1,0 0 0,1 0 0,-1 0-1,0 0 1,0 0 0,0 0 0,0 1-1,0-1 1,0 1 0,0-1-1,0 1 1,0 0 0,0 0 0,0 0-1,0 0 1,-3 0 0,2 1 3,0 0 0,0 0 0,-1 0 0,1 1 0,0-1 1,0 1-1,0-1 0,0 1 0,0 0 0,1 0 0,-5 4 0,4-2-105,-1-1-1,1 1 0,-1 0 1,1 0-1,0 1 0,0-1 1,1 1-1,0-1 0,-1 1 1,1 0-1,1 0 0,-1 0 1,1 0-1,0 0 0,0 0 1,0 6-1,1-11 83,0 1-1,0 0 1,0 0-1,0 0 1,0 0 0,0 0-1,0 0 1,0 0-1,0-1 1,1 1-1,-1 0 1,0 0 0,1 0-1,-1-1 1,0 1-1,1 0 1,-1 0 0,1-1-1,-1 1 1,1 0-1,0-1 1,-1 1 0,1 0-1,0-1 1,-1 1-1,1-1 1,0 1-1,0-1 1,-1 0 0,1 1-1,0-1 1,0 0-1,0 1 1,0-1 0,0 0-1,-1 0 1,1 0-1,0 0 1,0 0 0,0 0-1,0 0 1,0 0-1,1 0 1,2-1-10,-1 0 0,1-1 1,0 1-1,0-1 0,-1 0 0,1 0 0,-1 0 1,7-5-1,20-21-302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15187,'1'3'175,"0"-1"0,-1 1 0,1-1 0,0 1 0,-1-1-1,0 1 1,0 0 0,0-1 0,0 1 0,0 0 0,0-1 0,-2 6 0,-11 33 430,7-22 17,-4 11 155,2 1-1,-6 50 1,13-80-769,1 0 1,0 0 0,0 0-1,0 0 1,0 0-1,0 0 1,0 0 0,0 0-1,0 0 1,0 0-1,0 0 1,1 0 0,-1 0-1,0 0 1,1 0-1,-1-1 1,1 1 0,-1 0-1,1 0 1,-1 0-1,1 0 1,-1-1-1,2 2 1,-1-2-14,0 1 0,0-1-1,0 0 1,0 1 0,0-1 0,0 0 0,1 0-1,-1 0 1,0 0 0,0 0 0,0 0-1,0 0 1,0 0 0,0-1 0,0 1 0,0 0-1,2-1 1,7-4-119,0 0-1,0 0 1,13-11 0,-11 8 25,4-2-33,40-22-301,-52 30 409,-1 0 1,1 1-1,0-1 0,0 1 1,0 0-1,0 0 0,0 0 1,0 1-1,0 0 0,0-1 1,0 2-1,6-1 1,-9 1 39,0-1 0,0 0 0,0 0 0,0 1 0,0-1-1,0 1 1,0-1 0,0 1 0,0 0 0,0-1 0,0 1 0,0 0 0,0-1 0,-1 1 0,1 0 0,0 0 0,-1 0 0,1 0 0,0 0 0,-1 0 0,1 0 0,-1 1 0,1 0 32,0 1-1,-1 0 0,1-1 0,-1 1 0,0-1 1,0 1-1,0-1 0,0 1 0,-1 3 1,-1 4 182,-1 0 0,0 0 0,-6 14 0,1-7 315,-16 28 0,21-41-509,1 0 0,-1 0-1,0 0 1,0 0 0,0-1-1,-1 1 1,1-1-1,-1 0 1,0 0 0,0-1-1,0 1 1,-4 2 0,7-5-69,0 0 0,1 0 1,-1 1-1,1-1 1,-1 0-1,0 0 1,1 0-1,-1 0 0,0 0 1,1 0-1,-1 0 1,0 0-1,1 0 1,-1 0-1,0 0 0,1 0 1,-1 0-1,1 0 1,-1-1-1,0 1 1,1 0-1,-1 0 0,1-1 1,-1 1-1,1-1 1,-1 1-1,1 0 0,-1-1 1,1 1-1,-1-1 1,1 1-1,-1-1 1,1 1-1,0-1 0,-1 1 1,1-1-1,0 0 1,-1 1-1,1-1 1,0 1-1,0-1 0,0 0 1,0 1-1,0-1 1,0 0-1,0 1 1,0-2-1,-1-3-53,1 0 1,0 0-1,1-1 0,-1 1 0,2-5 1,8-28-417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8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12 353 12059,'23'-99'1119,"-13"49"-495,3 0 1,23-61-1,-35 108-570,15-29 511,-6 24-164,-10 8-384,0 0-1,1 0 0,-1 0 1,1 0-1,-1 1 1,0-1-1,1 0 1,-1 0-1,0 0 1,1 0-1,-1 1 0,0-1 1,1 0-1,-1 0 1,0 1-1,1-1 1,-1 0-1,0 0 1,0 1-1,1-1 0,-1 0 1,0 1-1,0-1 1,0 0-1,0 1 1,1-1-1,-1 1 1,0-1-1,0 0 0,0 1 1,4 11 124,-2 0 0,1 0 0,-1 0 0,-1 0 0,0 23-1,1 8 64,27 201 718,-19-190-680,2 0 0,29 77-1,-37-121-219,-3-5-25,0-1 1,1 0-1,0 1 1,0-1 0,0 0-1,1 0 1,-1 0 0,1 0-1,4 3 1,-7-6-3,0-1 1,0 0 0,0 1-1,0-1 1,1 0-1,-1 1 1,0-1 0,0 0-1,0 0 1,1 0-1,-1 1 1,0-1 0,1 0-1,-1 0 1,0 0-1,1 1 1,-1-1 0,0 0-1,0 0 1,1 0-1,-1 0 1,0 0 0,1 0-1,-1 0 1,0 0-1,1 0 1,-1 0 0,1 0-1,-1 0 1,0 0-1,1 0 1,-1 0 0,0 0-1,1 0 1,-1 0-1,0 0 1,0-1 0,1 1-1,-1 0 1,0 0-1,1 0 1,-1-1 0,0 1-1,0 0 1,1 0-1,-1-1 1,0 1 0,0 0-1,0 0 1,1-1-1,-1 1 1,0 0 0,0-1-1,0 1 1,0 0-1,0-1 1,0 1 0,1 0-1,-1-1 1,0 1-1,0-1 1,-1-25-263,-3 4 43,-2 0 1,-1 0-1,-1 0 1,0 0-1,-2 2 1,0-1-1,-2 1 1,0 0-1,-1 2 1,-1-1-1,-1 1 0,0 1 1,-1 1-1,-34-27 1,45 39 266,0 1-1,0-1 1,0 1-1,-1 0 1,1 0-1,-1 1 1,0 0-1,0 0 1,0 0-1,-10-1 1,8 4 670,16 5-47,19 5 213,-9-8-797,0-1-1,0 0 1,0-2 0,0 0 0,1-1-1,-1 0 1,0-2 0,0 0 0,-1-1-1,1-1 1,-1 0 0,29-14 0,-3-5-129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15659,'3'4'1569,"2"15"-905,3 5-208,-3 11 1056,2 2-528,4 9-391,-1 0-41,2 0-216,3-3-200,-2-9-416,0-8-344,-5-15-1441,-2-5 1729,-6-9-296,-2-10-248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16379,'1'0'57,"-1"0"-1,0 0 0,1 0 0,-1 0 0,1 0 1,-1 0-1,1 0 0,-1 0 0,1 0 0,-1 0 1,1 0-1,-1 0 0,1 0 0,-1 0 0,1 0 1,-1 0-1,1 1 0,-1-1 0,0 0 0,1 0 0,-1 0 1,1 1-1,-1-1 0,0 0 0,1 1 0,-1-1 1,1 0-1,-1 1 0,0-1 0,0 1 0,1-1 1,-1 0-1,0 1 0,1 0 0,7 19 71,-6-16 48,37 122 1292,27 147-1,-34-132-886,-24-116-390,-8-24-185,0-1-1,0 0 1,0 0-1,0 0 1,0 0 0,0 1-1,1-1 1,-1 0-1,0 0 1,0 0-1,0 0 1,0 0-1,0 1 1,0-1-1,0 0 1,1 0-1,-1 0 1,0 0-1,0 0 1,0 0-1,0 0 1,0 0-1,1 1 1,-1-1-1,0 0 1,0 0-1,0 0 1,0 0-1,1 0 1,-1 0-1,0 0 1,0 0-1,0 0 1,0 0-1,1 0 1,-1 0-1,0 0 1,0 0-1,0 0 1,0 0-1,1 0 1,-1-1-1,0 1 1,0 0-1,0 0 1,0 0-1,0 0 1,1 0-1,-1 0 1,0 0-1,0 0 1,0-1-1,0 1 1,2-4 36,0-1 0,-1 0 0,1 0 0,-1 1 0,0-1 0,0-9 0,6-154 203,-1 15-354,-3 139 43,0 16 13,3 22 8,-5-20 53,7 35-7,0 1 24,1 0-1,2 0 1,19 43-1,-29-80-20,0-1-1,0 1 1,0-1-1,0 1 1,1-1-1,-1 1 1,1-1 0,0 0-1,0 0 1,0 0-1,0 0 1,0 0-1,0-1 1,0 1-1,0 0 1,1-1-1,-1 0 1,1 1-1,-1-1 1,4 1 0,-3-2-10,-1 0 1,1-1-1,-1 1 1,1 0 0,-1-1-1,0 0 1,1 1 0,-1-1-1,0 0 1,1 0 0,-1-1-1,0 1 1,0 0-1,0-1 1,0 1 0,0-1-1,0 0 1,0 1 0,0-1-1,-1 0 1,3-4 0,11-16-222,-1-1 0,0 0 1,-2-1-1,-1 0 0,14-50 1,-9 30-313,-14 85 181,-4 1 509,0-19 25,0-1 1,2 1-1,1 0 1,6 41-1,-6-63-163,-1 0 1,0 0 0,0-1-1,0 1 1,1 0-1,-1 0 1,0 0-1,1 0 1,-1 0-1,1 0 1,-1-1-1,1 1 1,-1 0-1,1 0 1,0-1-1,-1 1 1,1 0-1,0-1 1,0 1-1,1 0 1,-1-1-5,-1 0 0,1 0 0,0 0 0,0 0 0,-1 0 1,1 0-1,0 0 0,-1 0 0,1 0 0,0-1 0,0 1 0,-1 0 0,1 0 1,0-1-1,-1 1 0,1-1 0,-1 1 0,1 0 0,-1-1 0,2 0 1,3-5 16,0 1 1,-1-1 0,1 1 0,3-9 0,-7 13-25,62-113-115,-23 37-87,-22 53 28,-18 23 170,0 1-1,1 0 1,-1 0 0,0 0 0,0-1 0,1 1 0,-1 0-1,0 0 1,1 0 0,-1-1 0,0 1 0,0 0 0,1 0-1,-1 0 1,0 0 0,1 0 0,-1 0 0,0 0 0,1 0 0,-1 0-1,0 0 1,1 0 0,-1 0 0,0 0 0,1 0 0,0 0-1,-1 1 6,1-1-1,-1 1 1,1 0-1,-1-1 1,1 1-1,-1 0 1,0-1-1,1 1 1,-1 0-1,0 0 1,0-1-1,1 1 1,-1 0-1,0 0 1,0-1-1,0 3 1,2 15 80,-1-9 2,0 0 0,0 0 0,6 17 1,-7-25-80,0-1 1,0 0-1,0 0 1,0 1 0,0-1-1,0 0 1,0 0-1,0 1 1,0-1-1,1 0 1,-1 0 0,0 0-1,0 1 1,0-1-1,0 0 1,0 0 0,1 0-1,-1 0 1,0 1-1,0-1 1,0 0-1,1 0 1,-1 0 0,0 0-1,0 0 1,0 0-1,1 0 1,-1 1-1,0-1 1,0 0 0,1 0-1,-1 0 1,0 0-1,0 0 1,1 0 0,-1 0-1,0 0 1,0 0-1,1 0 1,-1 0-1,0-1 1,10-9 111,7-21-35,-15 28-63,8-17 20,-1 0 1,-1 0-1,-1-1 0,-1 0 1,4-25-1,-10 46-38,0-1 0,1 0 0,-1 0 0,0 1 1,0-1-1,0 0 0,0 1 0,0-1 0,0 0 0,0 1 0,-1-1 1,1 0-1,0 1 0,0-1 0,0 0 0,-1 1 0,1-1 0,-1-1 1,1 2-2,-1 0 0,1 0 1,0 0-1,-1-1 0,1 1 1,-1 0-1,1 0 0,0 0 1,-1 0-1,1 0 0,0 0 1,-1 0-1,1 0 0,0 0 1,-1 0-1,1 0 0,0 0 1,-1 1-1,1-1 0,-1 0 1,1 0-1,0 0 0,0 0 1,-1 1-1,-2 1-1,1-1 1,-1 1-1,1 0 0,0 0 1,0 0-1,-4 5 0,1 0 7,2 0 0,-1 0 0,1 1-1,0-1 1,0 1 0,1 0 0,0-1-1,0 1 1,1 0 0,0 0 0,0 0 0,1 0-1,0 0 1,0 0 0,3 14 0,-2-18 1,0 0 0,0 0 0,0 0 0,0 0 0,1 0 0,0 0 0,-1-1 0,1 1 0,1-1 0,-1 1 0,0-1 0,1 0 0,0 0 0,0 0 0,0 0 0,0 0-1,0-1 1,1 1 0,-1-1 0,1 0 0,-1 0 0,1 0 0,0 0 0,0-1 0,0 0 0,0 0 0,0 0 0,0 0 0,0 0 0,0-1 0,7 0 0,-2 0-4,0-1 0,-1-1 0,1 1-1,-1-1 1,1-1 0,-1 0 0,0 0 0,0-1-1,0 1 1,14-10 0,-17 10-193,-1-1-1,1 1 1,0-1 0,-1 0 0,0 0-1,0 0 1,0 0 0,0-1 0,-1 1-1,0-1 1,0 0 0,0 0-1,-1-1 1,1 1 0,-1 0 0,0-1-1,1-6 1,-3 11 142,0-1-1,0 1 1,0-1 0,0 1-1,0-1 1,0 1-1,0-1 1,0 1 0,-1-1-1,1 1 1,0 0-1,-1-1 1,0 1 0,1-1-1,-1 1 1,0 0-1,1 0 1,-3-2 0,0 0-33,1 0 1,-1 1-1,0 0 1,-1 0-1,1 0 1,-4-2-1,-32-15-824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15731,'6'-17'817,"1"8"-817,-2-1-24,3 4 576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16027,'4'6'222,"-1"-1"0,1 0 0,0 0 0,0-1 0,0 1-1,1-1 1,0 0 0,0 0 0,5 3 0,-8-5-147,1-1 1,-1 0 0,0 0-1,1 0 1,-1-1 0,0 1 0,1-1-1,-1 1 1,1-1 0,-1 0-1,1 0 1,-1 0 0,1 0-1,-1 0 1,1 0 0,-1-1-1,0 1 1,1-1 0,-1 0 0,1 0-1,-1 0 1,0 0 0,0 0-1,0 0 1,4-3 0,1-2 57,0 0 1,-1 0 0,0-1 0,0 0 0,-1 0 0,0 0-1,0 0 1,-1-1 0,1 0 0,-2 0 0,1 0-1,-1-1 1,-1 1 0,4-18 0,-4 16-90,-1 1 0,1-1 0,-2 0 1,0 1-1,0-1 0,-1 0 0,0 0 0,0 1 1,-1-1-1,-1 1 0,1-1 0,-2 1 0,-5-13 1,8 20-44,0 0 1,-1-1 0,1 1 0,0 0 0,-1 0 0,1 1 0,-1-1 0,0 0 0,0 0 0,1 1 0,-1-1 0,0 1-1,0 0 1,-1-1 0,1 1 0,0 0 0,0 0 0,-1 0 0,1 1 0,0-1 0,-1 1 0,1-1 0,-1 1 0,1 0-1,0 0 1,-1 0 0,1 0 0,-1 0 0,1 0 0,-1 1 0,1-1 0,0 1 0,-1 0 0,1-1 0,0 1 0,-1 0 0,1 1-1,0-1 1,0 0 0,0 0 0,0 1 0,0 0 0,0-1 0,1 1 0,-1 0 0,1 0 0,-3 3 0,-2 3 4,1 0 0,0 1 0,0 0 0,1 0 0,0 1 0,1-1 0,0 1 0,1 0 1,0-1-1,-2 20 0,2-9 11,1 0 1,2 0-1,-1 0 1,6 29-1,-4-42-8,-1 0 0,1 0-1,0 0 1,1 0 0,0 0-1,0 0 1,0-1 0,1 1-1,6 8 1,-7-12-7,-1 0-1,1 0 1,0-1-1,0 1 1,1-1 0,-1 1-1,0-1 1,1 0-1,0 0 1,-1 0 0,1-1-1,0 1 1,0-1 0,0 0-1,0 0 1,0 0-1,0-1 1,4 1 0,2-1-106,1-1 0,-1 0 0,0-1 1,0 1-1,0-2 0,0 0 1,11-4-1,67-35-1972,-40 17 534,-39 21 694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16243,'1'2'198,"0"1"0,-1-1-1,1 1 1,-1-1 0,0 1-1,0-1 1,0 0 0,0 1-1,0-1 1,-1 1 0,0 4 0,0-2 110,-15 92 2127,-39 136-1,53-229-2447,1 0 0,0 0-1,-1-1 1,1 1 0,-1 0 0,0-1-1,-4 6 1,6-9-9,-1 0 1,1 1-1,-1-1 0,1 1 1,-1-1-1,1 0 0,0 1 0,-1-1 1,1 0-1,-1 0 0,1 1 1,-1-1-1,0 0 0,1 0 1,-1 0-1,1 0 0,-1 0 0,1 0 1,-1 0-1,1 0 0,-1 0 1,0 0-1,0 0 0,0 0-41,0-1-1,0 1 1,0-1-1,0 0 0,0 1 1,0-1-1,0 0 1,0 0-1,0 0 1,0 0-1,1 0 0,-1 0 1,0 0-1,-1-2 1,-5-11-486,-1-1 1,2 0 0,0 0 0,-6-25-1,-10-68-2240,21 104 2551,-1-7-157,-2-9-483,1 0 1,-1-37-1,3 56 910,1 1 0,0-1 0,0 1-1,0 0 1,0-1 0,0 1 0,0-1 0,0 1 0,0 0-1,0-1 1,0 1 0,0-1 0,0 1 0,1 0-1,-1-1 1,0 1 0,0-1 0,0 1 0,0 0 0,1-1-1,-1 1 1,0 0 0,0-1 0,1 1 0,-1 0-1,0-1 1,1 1 0,-1 0 0,0 0 0,1-1 0,-1 1-1,0 0 1,1 0 0,-1 0 0,0-1 0,1 1 0,0 0-1,0 0 43,1 1-1,-1-1 0,0 1 1,0 0-1,0-1 1,1 1-1,-1 0 0,0-1 1,0 1-1,0 0 0,1 2 1,28 33 1604,-29-34-1486,23 32 1114,32 43 431,-49-69-1771,1 0 1,-1-1 0,1 1 0,0-2-1,1 1 1,14 8 0,-21-14-4,-1 0 0,1 0 0,0 0-1,0 0 1,0 0 0,0-1 0,0 1 0,0 0 0,0-1 0,0 0 0,0 1 0,0-1 0,0 0 0,0 0 0,0 0 0,0 0 0,0-1 0,0 1 0,0 0 0,0-1 0,0 1 0,0-1 0,0 0 0,0 0 0,-1 0 0,1 0 0,0 0 0,0 0-1,-1 0 1,4-3 0,7-19-372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16836,'5'26'426,"1"0"0,2 0 1,1-1-1,0 0 1,2-1-1,1 0 1,24 37-1,-12-30-222,33 33 1,-15-19-257,-41-44 22,-1-1 0,1 1 0,0-1 0,-1 1 0,1 0 0,-1-1 0,1 1 0,-1-1 0,1 1 0,-1 0 0,0-1 0,1 1 0,-1 0 0,0 0 0,1-1 0,-1 1 0,0 0 0,0 0 0,0-1 0,0 1 0,0 0 0,0 0 0,0 0 0,0-1 0,0 2 0,-1-1-22,0-1 0,1 0 0,-1 0 0,0 0 0,0 0 0,0 0 1,1 0-1,-1 0 0,0 0 0,0 0 0,0 0 0,1 0 0,-1 0 0,0-1 0,0 1 1,0 0-1,1-1 0,-1 1 0,0 0 0,1-1 0,-1 1 0,0-1 0,1 1 1,-2-2-1,-20-13-278,-21-21 1,31 26 159,-21-18-276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19756,'3'10'1689,"6"-3"-1249,-3-2-192,-1-1 728,3 0-472,-3-4-792,-2-3-336,1-9 520,1-4-160,-5-3-112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18036,'0'0'1480,"10"-5"-1016,6-5-168,7-5 641,7-2-289,10-2-328,2 1-192,4 1-552,0-1-368,-13 10 663,-10 3-175,-21 7-112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16932,'-5'-11'2136,"7"18"-1832,4 13 976,1 10-471,3 10-369,-1 5-120,4 8-240,0-2-80,-5-4-288,1-5-136,-3-15-273,-2-11-207,-4-20 488,-4-13 40,-6-16-160,-6-8-88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15331,'0'-17'1601,"12"5"-865,2 5-264,12 2 752,5-1-168,12-4-375,6-3-121,13-7-304,-2 0-184,-3-6-520,-1 3-209,-14 0-351,-9 2 40,-22 6 592,-12 8-280,-28 10-112</inkml:trace>
  <inkml:trace contextRef="#ctx0" brushRef="#br0" timeOffset="1">180 258 14483,'10'10'1504,"5"-6"-1023,7-7-177,5-4 552,7-4-280,1-1-200,-1 1-600,-1 1-488,-13 7 656,-11 3-184,-12 7-152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9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11827,'4'2'97,"-1"0"0,1 0 1,0-1-1,-1 1 0,1-1 1,0 0-1,0 0 1,0 0-1,0-1 0,0 1 1,0-1-1,0 0 0,6-1 1,58-9 107,-48 6-18,14-3 39,-18 3-75,1 1 1,1 0 0,-1 2-1,0 0 1,26 1 0,-9 3-5,1-2 1,-1-1-1,1-2 0,52-9 1,132-42 1,-170 39-102,-18 7-27,0 1 0,1 2-1,0 1 1,36 1-1,129 14 128,-50-2-96,366-13-65,-373-1 12,-9 8 43,31-2 14,341-12-79,-403 10 22,36-4 12,-55 1 2,84 7 0,-11 11 38,-2 1-64,224-4 0,-342-12 23,-1 1 1,52 10 0,-77-10-21,15 1 1,-1-1-1,1 0 0,0-2 0,38-5 0,89-27-6,-120 26 16,83-29 5,-84 25 6,1 1-1,0 2 0,1 1 1,36-4-1,210-18 16,-168 17-83,-5 6 72,-63 5 1,57-9 0,3-13-6,-66 14 1,2 1 1,72-6 0,-51 14 8,-35 1-35,0-1 0,0-1 0,0-1 1,0-1-1,40-11 0,-62 14 51,-7 4-626,3 1 456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14563,'3'23'1064,"8"-9"-768,4-6-88,10-6 353,4-6-193,8-8-256,2-4-184,0-7 176,-1-1-24,1-3-104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33 123 14739,'-5'9'235,"1"0"-1,0 0 1,0 1-1,1-1 1,0 1 0,1-1-1,-2 19 1,0 71 745,4-90-810,2 51 367,3 0-1,3 0 0,2 0 1,2-1-1,4-1 0,26 68 1,-41-122-526,1 2 7,1 0 0,-1 0 0,1-1 0,0 1-1,4 5 1,-7-11-18,0 0 0,0 0-1,0 1 1,0-1 0,0 0-1,1 0 1,-1 0 0,0 0-1,0 0 1,0 0 0,0 0-1,0 0 1,0 0 0,0 0-1,0 1 1,0-1 0,0 0-1,1 0 1,-1 0 0,0 0-1,0 0 1,0 0 0,0 0-1,0 0 1,0 0 0,0 0-1,1 0 1,-1 0 0,0 0-1,0 0 1,0 0 0,0 0-1,0 0 1,0 0 0,1 0-1,-1 0 1,0 0 0,0 0-1,0 0 1,0 0 0,0 0 0,0-1-1,0 1 1,0 0 0,1 0-1,-1 0 1,0 0 0,0 0-1,0 0 1,0 0 0,0 0-1,0 0 1,0 0 0,0-1-1,0 1 1,0 0 0,0 0-1,0 0 1,0 0 0,0 0-1,0 0 1,0 0 0,0-1-1,0 1 1,0 0 0,1-10-24,-5-12-50,0 1 1,-1-1-1,-10-25 1,-6-22-69,20 65 131,-6-22-52,2 0-1,0 0 0,0-33 1,5 51 64,0 1 1,0-1 0,1 1 0,0-1 0,1 1-1,-1-1 1,1 1 0,1 0 0,0 0 0,0 0-1,0 0 1,1 0 0,-1 1 0,2-1 0,-1 1-1,7-7 1,5-5 17,-1 0-1,-1-1 1,-1-1 0,-1 0-1,0-1 1,-2 0 0,0-1 0,-1 0-1,-2-1 1,0 1 0,-1-2-1,-1 1 1,-2 0 0,2-47-1,-8 47 2,3 23-19,0 0 0,0 0 0,0 0 0,0 0 0,0 0 0,0 0-1,0 0 1,0-1 0,0 1 0,0 0 0,0 0 0,-1 0 0,1 0-1,0 0 1,0 0 0,0 0 0,0 0 0,0 0 0,0 0 0,0 0 0,0 0-1,0 0 1,0 0 0,0-1 0,-1 1 0,1 0 0,0 0 0,0 0-1,0 0 1,0 0 0,0 0 0,0 0 0,0 0 0,0 0 0,0 0-1,-1 0 1,1 0 0,0 0 0,0 0 0,0 0 0,0 0 0,0 0 0,0 1-1,0-1 1,0 0 0,0 0 0,0 0 0,-1 0 0,1 0 0,0 0-1,0 0 1,0 0 0,0 0 0,0 0 0,0 0 0,0 0 0,-5 15 64,-3 22 130,3 0 1,-2 71-1,14 79 513,-1-130-333,16 69 1,-15-96-531,1-1 0,1-1 0,2 1 0,15 28 0,-16-43-739,-10-25-231,-11-26-120,2 15 1031,1 0 1,1 0-1,2-1 1,-7-42-1,12 63 234,0 1 1,0-1-1,0 1 1,0-1-1,0 1 0,0-1 1,0 1-1,0-1 1,0 1-1,1-1 1,-1 1-1,1-1 0,-1 1 1,1 0-1,-1-1 1,1 1-1,0 0 0,0 0 1,0-1-1,-1 1 1,1 0-1,0 0 1,1 0-1,0-1 0,1 1 45,0 0 0,-1 0-1,1 0 1,0 1-1,-1-1 1,1 1-1,0 0 1,0 0-1,0 0 1,-1 0-1,1 0 1,5 2 0,-2-2 2,0 1 0,0-1 0,0 0 0,0 0 0,0 0 1,0-1-1,0 0 0,0 0 0,0 0 0,-1-1 1,1 0-1,0 0 0,-1-1 0,1 0 0,6-4 1,-5 2-72,0-1 1,-1 1 0,1-2-1,-1 1 1,-1-1 0,1 1 0,-1-2-1,0 1 1,-1-1 0,4-7-1,0-1-135,0-1 0,-2 1 0,7-27 0,-13 33-37,-4 9 36,-6 12 88,6-3 117,1 1 0,0-1 0,1 1 0,0-1 0,0 1 0,1 0 0,0-1 1,0 13-1,1-5 148,1 1 0,0-1 0,6 26 0,-7-38-163,1-1 0,0 1 1,1-1-1,-1 1 0,1-1 1,-1 1-1,1-1 0,0 0 1,0 0-1,1 0 0,-1 0 0,5 4 1,-5-6-38,-1 0 1,1 0-1,0 0 1,-1 0-1,1 0 1,0 0-1,0-1 1,-1 1-1,1-1 1,0 1-1,0-1 1,0 0 0,0 0-1,0 0 1,0 0-1,-1 0 1,1 0-1,0 0 1,0-1-1,0 1 1,0-1-1,0 1 1,-1-1-1,1 0 1,0 0-1,2-1 1,4-3-93,-1-1-1,0 0 1,0 0 0,0 0 0,-1-1 0,0 0 0,-1 0-1,1 0 1,-1-1 0,-1 1 0,7-16 0,-2 2 200,-1 1 1,-1-1 0,8-38 0,-6 0-258,-4 6-33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10802,'2'-1'151,"0"-1"-56,-1 0 1,1 1-1,-1-1 1,1 1-1,0-1 0,0 1 1,0 0-1,4-2 0,-6 3-92,0 0-1,0-1 0,1 1 0,-1 0 1,0 0-1,1 0 0,-1 1 0,0-1 0,0 0 1,1 0-1,-1 0 0,0 0 0,1 0 0,-1 0 1,0 0-1,0 0 0,1 0 0,-1 1 0,0-1 1,0 0-1,1 0 0,-1 0 0,0 1 1,0-1-1,1 0 0,-1 0 0,0 1 0,5 15 176,3 91 813,-8-80-479,1 1 0,2-1 0,1 1 0,1-1 0,12 39 0,-16-64-460,-1-1 1,1 1-1,0 0 0,-1-1 0,1 1 1,0-1-1,0 1 0,0-1 0,0 1 0,0-1 1,1 0-1,-1 1 0,0-1 0,1 0 1,-1 0-1,2 1 0,-2-2-25,0 0 1,0 1-1,0-1 0,0 0 0,0 0 1,0 0-1,-1 0 0,1 0 0,0 0 1,0 0-1,0-1 0,0 1 1,0 0-1,0 0 0,-1-1 0,1 1 1,0 0-1,0-1 0,0 1 0,-1-1 1,1 1-1,1-2 0,2-2 15,0 0 0,0 0 0,-1-1 0,1 0 0,-1 1 0,0-1 0,4-10 0,3-9-89,-1-1-1,-1 0 1,7-41 0,5-80-407,-17 122 392,-1-1 0,-1 0-1,-4-36 1,0 48 123,3 12-57,0 1-1,0 0 0,0 0 0,0 0 0,0 0 0,0 0 1,0 0-1,0 0 0,0 0 0,0 0 0,0 0 0,0 0 1,0-1-1,0 1 0,0 0 0,0 0 0,0 0 0,0 0 1,-1 0-1,1 0 0,0 0 0,0 0 0,0 0 0,0 0 1,0 0-1,0 0 0,0 0 0,0 0 0,0 0 0,0 0 1,0 0-1,-1 0 0,1 0 0,0 0 0,0 0 0,0 0 1,0 0-1,0 0 0,0 0 0,0 0 0,0 0 0,0 0 1,0 0-1,-1 0 0,1 0 0,0 0 0,0 0 0,0 0 1,0 0-1,0 0 0,0 0 0,0 0 0,0 0 0,0 0 1,0 0-1,0 1 0,-1 1 46,0 0 0,0 0-1,0 1 1,1-1 0,-1 1 0,1-1 0,-1 1 0,1 2-1,-3 36 452,2-1-1,2 1 0,10 67 0,-8-90-339,1-1 0,1 0-1,1 0 1,12 26 0,-13-34-109,1 1 1,0-1 0,0 0 0,1 0-1,0-1 1,1 1 0,-1-2-1,13 10 1,13 4-118,-31-20 34,0 0 0,0 0 0,0 0 0,0 0 0,0 0 0,1-1 0,-1 1 0,0-1 0,0 1 1,1-1-1,-1 0 0,0 0 0,4 0 0,-16-12-616,-70-43-671,57 40 1308,-1-1-1,2-1 1,-34-32-1,55 48 59,0-1-1,-1 1 1,1 0-1,0-1 1,0 1-1,0 0 0,0-1 1,0 0-1,0 1 1,0-1-1,0 1 1,1-1-1,-1 0 0,1 0 1,-1 1-1,1-1 1,0 0-1,-1 0 1,1 0-1,0 1 1,0-1-1,1 0 0,-1 0 1,1-3-1,0 2-13,1 0 0,0 0-1,0 0 1,0 1-1,1-1 1,-1 1-1,1 0 1,-1-1-1,1 1 1,0 0 0,-1 0-1,5-1 1,74-53-397,-43 27 240,13-6-114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96 180 14619,'-2'0'90,"0"-1"0,0 1 1,0-1-1,1 1 0,-1-1 0,0 1 0,0 0 0,0 0 0,0 0 0,0 0 1,0 1-1,0-1 0,0 0 0,0 1 0,1-1 0,-1 1 0,0 0 0,-2 1 1,1 0 12,0 0 0,0 0 1,0 1-1,0-1 0,1 1 1,-1-1-1,1 1 0,0 0 1,-3 4-1,1 1 70,0 0 0,0 0 0,1 0-1,0 0 1,0 1 0,1-1 0,-2 16 0,3-12-71,1 1-1,0-1 1,2 15-1,-2-25-87,0 1 1,1 0-1,-1 0 0,1 0 1,-1-1-1,1 1 0,0 0 1,0-1-1,0 1 0,1 0 1,-1-1-1,1 0 0,-1 1 1,1-1-1,0 0 0,0 0 1,0 0-1,0 0 0,0 0 0,3 2 1,-3-4-2,-1 1 0,1-1 0,0 1 0,0-1 1,-1 0-1,1 0 0,0 0 0,0 0 0,0 0 0,0 0 0,-1 0 1,1-1-1,0 1 0,0-1 0,-1 1 0,1-1 0,0 0 0,-1 1 1,1-1-1,0 0 0,-1 0 0,0 0 0,1-1 0,-1 1 1,3-2-1,2-3 16,-1 0 0,1-1 0,-1 0 1,5-8-1,0-2-32,0 0 0,-1-1 0,-1 0 1,-1-1-1,0 1 0,-1-2 0,5-36 0,-11 40-122,-6 20 63,-5 25 129,8-15 20,0 0 0,1 1 0,1-1-1,1 1 1,0-1 0,0 0 0,2 1 0,0-1-1,0 0 1,1 0 0,6 15 0,-9-27-69,1-1 1,-1 1 0,1 0-1,0 0 1,0 0-1,0-1 1,0 1 0,0 0-1,0-1 1,0 1-1,1-1 1,-1 1 0,0-1-1,1 0 1,-1 1-1,1-1 1,0 0 0,-1 0-1,1 0 1,0 0-1,0-1 1,-1 1 0,1 0-1,0-1 1,0 1 0,0-1-1,0 0 1,0 1-1,0-1 1,0 0 0,0 0-1,0 0 1,0-1-1,0 1 1,0 0 0,0-1-1,-1 1 1,1-1-1,0 0 1,0 0 0,0 1-1,2-3 1,3-1 3,0-1 0,-1 0 0,1 0 0,-1 0 0,0-1 0,-1 0 0,1 0 0,-1-1 0,4-6 0,4-11-139,-1 0-1,-1-1 1,13-48 0,-28 96 191,1-1 0,1 1 0,1 0 0,1 0 0,1 1 0,7 40 0,-8-62-60,1 0 0,-1-1 1,0 1-1,1-1 0,0 1 0,-1-1 0,1 1 0,0-1 0,0 1 0,-1-1 0,1 0 0,0 1 0,1-1 0,-1 0 0,0 0 0,0 0 0,0 0 1,3 2-1,-2-3-6,-1 0 0,0 1 1,0-1-1,0 0 0,1 0 0,-1 0 1,0 0-1,0 0 0,1 0 1,-1 0-1,0-1 0,0 1 0,1 0 1,-1-1-1,0 1 0,0-1 1,0 1-1,2-2 0,2-1-18,0-1 0,0 0 0,0 0 0,-1 0 0,1-1 0,-1 0 0,6-9-1,12-24-441,-3 0-1,-1-1 0,20-65 0,-38 104 447,0 0-1,0 0 1,0 0-1,0 0 0,1 0 1,-1 0-1,0 0 1,0 0-1,0 0 0,0 0 1,0 1-1,0-1 1,0 0-1,0 0 1,0 0-1,0 0 0,0 0 1,0 0-1,0 0 1,1 0-1,-1 0 0,0 0 1,0 0-1,0 0 1,0 0-1,0 0 1,0 0-1,0-1 0,0 1 1,0 0-1,0 0 1,0 0-1,0 0 0,1 0 1,-1 0-1,0 0 1,0 0-1,0 0 0,0 0 1,0 0-1,0 0 1,0 0-1,0 0 1,0 0-1,0 0 0,0 0 1,0-1-1,0 1 1,0 0-1,0 0 0,0 0 1,0 0-1,0 0 1,0 0-1,0 0 0,0 0 1,2 11-35,0 15 185,-2-11-34,2 27 132,-2-40-204,0 1 0,0-1 0,1 1-1,0-1 1,-1 1 0,1-1 0,0 0-1,0 1 1,0-1 0,0 0 0,1 0-1,1 3 1,-2-5-25,-1 1 0,1-1 0,0 0 0,-1 0 0,1 0 0,0 1 0,-1-1 0,1 0 0,0 0 0,-1 0 0,1 0 0,0 0 0,-1 0 0,1-1 0,0 1 0,-1 0 0,1 0 0,-1 0 0,1-1 0,0 1 0,-1 0 0,1 0 0,-1-1 0,1 1 0,-1-1-1,1 1 1,-1 0 0,1-1 0,-1 1 0,1-1 0,-1 1 0,1-1 0,-1 0 0,0 1 0,1-1 0,-1 1 0,0-1 0,1 0 0,14-26 124,5-20-69,26-96 1,-31 92-218,-10 43-129,-3 18 153,-1 28 64,-1-33 45,0 62 213,3 0 0,3 0 0,2-1 1,4 1-1,3-2 0,34 99 0,28 12-42,-76-176-153,-1 1 1,1 0-1,-1 0 1,1 0-1,-1 0 1,0 0-1,1 0 1,-1 0 0,0 0-1,1 0 1,-1 0-1,0 0 1,0 0-1,0 0 1,0 0-1,0 0 1,0 0-1,0 0 1,-1 0-1,1 0 1,0 0-1,0 0 1,-1 0-1,1 0 1,-1 0-1,1 0 1,-2 1-1,1-2 3,0 0 0,0 0 0,0 0 0,0 0-1,0 0 1,0 0 0,-1 0 0,1 0 0,0 0-1,0 0 1,0-1 0,0 1 0,0 0 0,0-1 0,0 1-1,0-1 1,0 0 0,0 1 0,0-1 0,0 1-1,0-1 1,0 0 0,0 0 0,-1-1 0,-7-7 23,1 0 1,-1-1 0,2 0 0,-1 0 0,-9-18 0,-26-60 43,31 60-89,2-1 1,-10-38-1,17 53-152,0-1 0,1 0 0,0 1 0,1-1 0,1 0-1,3-25 1,-3 37 109,1 0-1,0-1 1,0 1-1,0 0 1,0 0-1,0 0 1,0 1-1,1-1 1,-1 0-1,1 0 1,0 1-1,0-1 1,0 1-1,0 0 1,0-1-1,1 1 1,-1 0-1,1 0 1,-1 0 0,1 1-1,0-1 1,0 1-1,0-1 1,3 0-1,19-6-422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84 167 16428,'0'-4'260,"-1"0"1,1 0 0,-1 0-1,0 0 1,1 0 0,-2 0-1,1 0 1,-4-7 0,5 10-221,0 1 1,-1-1-1,1 0 0,-1 1 1,1-1-1,-1 1 1,1-1-1,-1 1 0,1-1 1,-1 1-1,1-1 1,-1 1-1,0-1 1,1 1-1,-1 0 0,0-1 1,1 1-1,-1 0 1,0 0-1,1 0 0,-1-1 1,-1 1-1,1 0 15,-1 1 0,1-1-1,0 1 1,0-1 0,-1 1-1,1-1 1,0 1 0,0 0-1,-1-1 1,1 1-1,0 0 1,0 0 0,0 0-1,0 0 1,0 0 0,0 0-1,0 1 1,-4 4 21,1 0-1,1 1 0,-1-1 1,1 1-1,0-1 1,0 1-1,1 0 0,0 0 1,-2 13-1,2-7 6,1 0 0,0 0-1,1-1 1,2 23 0,-2-32-63,1 0 1,-1-1 0,1 1 0,0 0-1,-1-1 1,1 1 0,0-1-1,1 1 1,-1-1 0,0 0 0,1 1-1,2 3 1,-3-5-13,0-1 0,0 1 0,0-1 1,0 1-1,0-1 0,0 1 0,0-1 0,0 0 0,0 1 0,1-1 1,-1 0-1,0 0 0,0 0 0,0 0 0,0 0 0,0 0 0,0 0 1,0 0-1,1 0 0,-1 0 0,0-1 0,0 1 0,0 0 0,0-1 1,0 1-1,0-1 0,0 1 0,0-1 0,0 0 0,0 1 0,-1-1 0,1 0 1,2-1-1,6-7-57,1-1 0,-1 0 0,0 0 0,-1-1-1,0 0 1,-1 0 0,-1-1 0,10-21 0,-3 1-242,-1-1-1,8-39 0,-18 62 145,0 1 0,0 0-1,-1 0 1,0-15 0,-1 23 137,0 1 1,0-1 0,0 1 0,0 0 0,0-1 0,0 1 0,0-1-1,0 1 1,0 0 0,0-1 0,0 1 0,0-1 0,0 1-1,-1 0 1,1-1 0,0 1 0,0 0 0,-1-1 0,1 1-1,0 0 1,0-1 0,-1 1 0,1 0 0,0-1 0,-1 1 0,-7 4-114,-5 16 128,8-4 112,0 1 1,0 0-1,2 0 1,0 0 0,1 0-1,0 1 1,2-1 0,0 1-1,4 27 1,-4-42-91,1-1-1,-1 1 1,1 0 0,-1 0 0,1 0 0,0-1 0,0 1-1,0 0 1,0-1 0,1 1 0,-1-1 0,1 1-1,0-1 1,-1 1 0,1-1 0,0 0 0,0 0 0,1 0-1,-1 0 1,0-1 0,4 3 0,-2-3-38,-1 0 0,0 0-1,1 0 1,-1 0 0,0-1 0,1 0 0,-1 0 0,1 0 0,-1 0-1,1 0 1,-1-1 0,0 1 0,1-1 0,-1 0 0,0 0 0,1 0-1,4-3 1,3-2-213,1 0-1,19-16 0,16-10-517,-46 32 728,0-1 0,0 1 0,0-1 1,0 1-1,0-1 0,0 1 0,0 0 0,0-1 1,0 1-1,0 0 0,0 0 0,0 0 0,0 0 1,0 0-1,1 0 0,-1 0 0,0 0 0,0 0 0,0 0 1,0 0-1,0 1 0,0-1 0,0 1 0,0-1 1,0 0-1,0 1 0,0 0 0,-1-1 0,1 1 0,0 0 1,0-1-1,0 1 0,-1 0 0,2 1 0,1 2 36,-1 1 0,0 0 0,0 0 0,0 0 0,0 0 0,0 5 0,4 9 182,-2-7-43,1-1 0,0 0 1,0 0-1,1-1 0,12 17 0,-16-25-137,-1 0-1,1 0 0,-1-1 1,1 1-1,0-1 0,-1 1 0,1-1 1,0 1-1,0-1 0,0 0 1,0 0-1,0 0 0,1 0 0,-1 0 1,0-1-1,0 1 0,1-1 1,-1 1-1,0-1 0,1 0 0,-1 0 1,0 0-1,0 0 0,1 0 0,-1 0 1,0-1-1,1 1 0,-1-1 1,0 0-1,0 0 0,0 0 0,1 0 1,-1 0-1,0 0 0,0 0 1,3-3-1,3-3 5,0 0-1,0-1 1,-1 0 0,0 0-1,0-1 1,8-12 0,-11 14 3,0 0 0,0 0 0,0-1 1,-1 1-1,-1-1 0,1 0 0,-1 1 1,0-1-1,1-10 0,-3 16-6,0-1 0,-1 1-1,1 0 1,0 0 0,-1 0 0,0 0-1,1 0 1,-1-1 0,0 1 0,0 1 0,0-1-1,0 0 1,0 0 0,-1 0 0,1 0 0,0 1-1,-1-1 1,0 1 0,1-1 0,-1 1-1,0-1 1,1 1 0,-1 0 0,0 0 0,-3-1-1,-6-3 122,0 1 0,-1 0 0,-18-4 0,-5-2 70,35 10-229,0 0 1,0 0 0,1 0 0,-1 0 0,0 0 0,0 0-1,0 0 1,0 0 0,0 0 0,0 0 0,1 0-1,-1-1 1,0 1 0,0 0 0,0 0 0,0 0 0,0 0-1,0 0 1,0 0 0,0-1 0,0 1 0,0 0-1,0 0 1,0 0 0,0 0 0,0 0 0,0-1 0,1 1-1,-1 0 1,0 0 0,0 0 0,-1 0 0,1 0-1,0-1 1,0 1 0,0 0 0,0 0 0,0 0 0,0 0-1,0 0 1,0 0 0,0-1 0,0 1 0,0 0-1,0 0 1,0 0 0,0 0 0,-1 0 0,1 0 0,0 0-1,0-1 1,0 1 0,0 0 0,0 0 0,0 0-1,0 0 1,-1 0 0,1 0 0,0 0 0,0 0 0,0 0-1,0 0 1,0 0 0,-1 0 0,1 0 0,0 0-1,11-3-532,41 1-125,-21 0 214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16844,'3'-27'1592,"-3"27"-1579,0 0 1,0-1-1,0 1 1,0 0 0,0 0-1,0 0 1,0 0-1,0 0 1,0 0-1,0-1 1,0 1-1,0 0 1,1 0 0,-1 0-1,0 0 1,0 0-1,0 0 1,0 0-1,0-1 1,0 1-1,0 0 1,0 0-1,0 0 1,1 0 0,-1 0-1,0 0 1,0 0-1,0 0 1,0 0-1,0 0 1,0 0-1,1 0 1,-1 0 0,0 0-1,0 0 1,0 0-1,0 0 1,0 0-1,1 0 1,-1 0-1,0 0 1,0 0 0,0 0-1,0 0 1,0 0-1,0 0 1,1 0-1,-1 0 1,7 15 546,8 37 142,-3 1 0,10 102 0,-12-67-405,-4-39-177,-4-25-103,1-1-1,1 0 1,8 27 0,-7-102-465,-37-284-1726,23 296 1817,6 37 211,5 24 134,2 11 110,2 0 0,1-1 0,2 1 0,1-1-1,15 32 1,-22-58-65,0 1-1,0-1 1,0 0 0,1 1-1,0-2 1,0 1-1,0 0 1,0-1 0,7 5-1,-9-8-16,0 1 0,0-1-1,0 0 1,1 0 0,-1 0 0,1 0-1,-1 0 1,1 0 0,-1-1-1,1 1 1,-1-1 0,1 1-1,0-1 1,-1 0 0,1 0 0,-1 0-1,1-1 1,0 1 0,-1-1-1,1 1 1,-1-1 0,1 0 0,-1 0-1,3-1 1,4-4 11,-1 1 1,-1-1-1,1 0 0,-1 0 1,0-1-1,0 0 0,-1 0 1,0-1-1,-1 0 0,6-9 1,6-13 69,20-47 0,-28 55-77,0 0 0,-1-1 1,-2 0-1,0 0 0,-2 0 1,0-1-1,-2 1 0,0-31 1,-2 50-23,0 0 1,-1 1 0,0-1 0,0 0-1,0 1 1,0-1 0,0 1 0,-1-1-1,1 1 1,-5-6 0,5 8-2,1 0 1,-1 0-1,0 0 0,0 1 1,1-1-1,-1 0 0,0 1 1,0-1-1,0 1 0,0-1 1,0 1-1,0-1 0,0 1 1,0 0-1,0-1 0,0 1 1,0 0-1,0 0 0,0 0 1,0 0-1,0 0 0,0 0 1,0 0-1,0 0 0,0 0 1,0 1-1,0-1 0,0 0 1,0 1-1,0-1 0,0 0 1,0 1-1,0-1 0,0 1 1,0 0-1,0-1 0,0 1 1,1 0-1,-1-1 0,-1 3 1,-2 1-50,1-1 1,-1 2-1,1-1 0,0 0 1,0 1-1,0-1 0,1 1 1,0 0-1,0 0 0,-3 9 1,0 6-942,-4 29 0,4-15-403,4-30 711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14667,'-12'82'3053,"8"-62"-2583,0 0-1,2 1 1,0-1 0,1 1-1,4 35 1,-3-56-451,0 1 1,0 0-1,0 0 0,0 0 1,0 0-1,0 0 1,0 0-1,1 0 1,-1 0-1,0 0 1,1 0-1,-1 0 0,0 0 1,1 0-1,-1 0 1,1 0-1,0-1 1,-1 1-1,1 0 0,0 0 1,-1-1-1,1 1 1,0 0-1,1 0 1,-1-1-9,0-1 0,0 1 0,0 0-1,-1-1 1,1 1 0,0-1 0,0 1 0,0-1 0,-1 0 0,1 1 0,0-1 0,-1 0 0,1 1 0,0-1 0,-1 0 0,1 0 0,-1 0 0,1 1 0,0-2 0,5-10 7,-1 1 1,6-18-1,23-95-124,-29 102 54,-2 0-1,0 0 0,-1-39 1,-4 55-14,-2 14 56,-3 18 54,4-6-75,0 0 1,1-1-1,0 1 1,2 0-1,0 0 1,2 0-1,7 38 1,-9-56-23,1 0-1,0 0 1,-1 0 0,1 0 0,0 0-1,0 0 1,0 0 0,0-1 0,1 1 0,-1 0-1,0-1 1,1 1 0,1 1 0,-2-3-33,0 1 0,0-1 0,0 1 0,0-1 0,0 0 1,1 1-1,-1-1 0,0 0 0,0 0 0,0 0 0,0 0 0,0 0 0,0 0 1,0 0-1,0 0 0,0-1 0,1 1 0,-1 0 0,0 0 0,0-1 0,0 1 1,0-1-1,0 1 0,0-1 0,-1 0 0,1 1 0,0-1 0,1-1 0,7-6-214,-1-1 0,0 0-1,-1 0 1,12-20 0,7-15-634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10 362 15963,'-2'13'481,"-5"67"879,7-71-1223,0-1 0,1 1 0,0-1-1,0 0 1,1 1 0,0-1 0,4 10 0,-6-16-103,1-1 0,-1 1 0,1 0 0,0-1-1,0 1 1,0 0 0,0-1 0,0 1 0,0-1 0,0 0 0,0 1 0,1-1 0,-1 0 0,1 0 0,-1 1 0,1-1 0,-1 0 0,1-1 0,-1 1 0,1 0 0,0 0 0,0-1 0,-1 1 0,1-1 0,0 1 0,0-1 0,0 0 0,-1 0-1,1 0 1,0 0 0,0 0 0,0 0 0,0 0 0,2-1 0,1-1-8,1 0 0,-1-1 0,0 1 0,0-1 0,0 0 0,0 0 1,0-1-1,-1 1 0,0-1 0,5-5 0,12-15-145,-1-1 1,-2-1-1,0 0 1,-2-2-1,-1 0 1,-1 0-1,-1-1 1,-2-1-1,-1 0 1,-2-1 0,10-57-1,-17 76 76,0 1 0,0 0 0,-1-1 0,0 1-1,-1 0 1,-3-14 0,4 23 49,-1 0-1,1 0 1,-1-1-1,0 1 0,0 0 1,0 0-1,0 0 1,0 0-1,0 0 1,-1 1-1,1-1 1,-1 0-1,1 1 1,-1-1-1,-3-2 1,3 3 14,0 0 0,0 1-1,-1-1 1,1 0 0,0 1 0,0 0 0,-1-1 0,1 1 0,0 0 0,-1 0 0,1 0 0,0 1 0,0-1 0,-1 0 0,1 1-1,0-1 1,0 1 0,0 0 0,-3 1 0,-6 3 74,1 1 0,-1 0 0,1 1 0,0 0 0,1 0 0,0 1 1,0 0-1,-11 13 0,-3 8 311,-30 45-1,52-72-391,-5 7 65,0 0 1,1 1 0,-6 14 0,10-22-71,0 0 1,1 0-1,-1 1 1,1-1-1,-1 0 1,1 1-1,0-1 1,0 0-1,0 5 1,1-6-12,-1 0 0,0 0 1,1 0-1,-1 0 0,0 0 0,1 0 1,0 0-1,-1 0 0,1-1 0,-1 1 1,1 0-1,0 0 0,-1 0 0,1-1 1,0 1-1,0 0 0,0-1 0,0 1 1,0-1-1,0 1 0,1 0 1,8 2-114,0-1 1,0 0 0,0-1 0,0 0 0,1-1-1,-1 0 1,0 0 0,19-4 0,14 0-326,-31 4 319,-1 0 1,0 0 0,0 1-1,0 1 1,0 0-1,0 0 1,11 5 0,-17-5 76,0 0 0,1 0 1,-1 1-1,-1 0 0,1 0 1,0 1-1,-1-1 0,0 1 1,0 0-1,0 0 0,0 0 1,0 1-1,-1-1 1,0 1-1,4 8 0,-2-1-35,0 0 0,-1 0 0,-1 1 0,4 23 0,-7-34 79,2 11-71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 16628,'0'-2'274,"-2"-38"1204,-4 22-895,5 18-554,1 0 0,0 0 0,0-1-1,-1 1 1,1 0 0,0-1 0,0 1 0,-1 0-1,1 0 1,0 0 0,-1-1 0,1 1 0,-1 0-1,1 0 1,0 0 0,-1 0 0,1 0-1,0 0 1,-1 0 0,1 0 0,-1 0 0,1 0-1,0 0 1,-1 0 0,1 0 0,0 0 0,-1 0-1,1 0 1,-1 0 0,1 0 0,0 0 0,-1 1-1,1-1 1,-1 0 0,0 1 47,-1 0-1,1 1 1,0-1 0,0 0-1,0 0 1,-1 1 0,1-1-1,0 1 1,0-1 0,1 1-1,-1-1 1,0 1 0,1-1-1,-1 1 1,0 3 0,-5 30 224,6-30-221,-3 34 126,2 0 1,2 1 0,2-1-1,1 0 1,10 39 0,58 193 918,-60-232-985,2 8 43,-11-42-88,-2-10-74,0-10-33,-4-13-71,-7-132-567,9 128 322,2 1-1,10-62 0,-11 89 291,1 1 1,-1 0-1,1 0 1,0 0-1,0 0 1,0 0-1,1 0 1,-1 0-1,1 1 1,0-1-1,-1 0 1,1 1-1,4-5 1,-5 7 28,0-1 0,-1 1 0,1 0 0,-1-1 0,1 1 0,0 0 0,-1 0 0,1 0 0,0-1 0,0 1 0,-1 0 0,1 0 0,0 0 0,-1 0 0,1 0 0,0 0-1,0 0 1,-1 0 0,1 1 0,0-1 0,-1 0 0,2 1 0,0 0 0,0 0-1,0 0 1,-1 1 0,1-1-1,0 0 1,-1 1-1,1 0 1,-1-1-1,0 1 1,3 3 0,9 20 9,-1 1 0,-1 0 0,-1 0 0,11 53 0,-10-37 159,-4-26 53,-7-16-205,0 0 0,0 1-1,0-1 1,0 0 0,0 0 0,0 0-1,1 0 1,-1 0 0,0 0-1,0 0 1,0 0 0,0 0 0,0 0-1,0 1 1,0-1 0,0 0-1,1 0 1,-1 0 0,0 0-1,0 0 1,0 0 0,0 0 0,0 0-1,0 0 1,1 0 0,-1 0-1,0 0 1,0 0 0,0 0 0,0 0-1,0 0 1,0 0 0,0 0-1,1 0 1,-1 0 0,0-1 0,0 1-1,0 0 1,0 0 0,0 0-1,0 0 1,0 0 0,0 0-1,1 0 1,-1 0 0,0 0 0,0 0-1,0-1 1,0 1 0,0 0-1,0 0 1,0 0 0,1-3 51,0 0-1,0 0 1,0 0 0,-1-1-1,1 1 1,-1-6 0,3-35 146,-3 1 0,-2-1 1,-1 1-1,-12-52 0,11 82-101,3 19 44,8 25-7,-6-27-193,1 0 1,0 1 0,1-1-1,-1 0 1,1 0-1,0-1 1,0 1-1,0 0 1,0-1 0,1 0-1,-1 0 1,1 0-1,0 0 1,6 3-1,-6-4-38,-1-1 0,1 0-1,-1 0 1,1 0-1,-1-1 1,1 1-1,0-1 1,0 0 0,-1 0-1,1 0 1,0 0-1,-1 0 1,1-1-1,0 0 1,-1 0 0,1 0-1,-1 0 1,1-1-1,3-1 1,24-15-341,0-2-160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65 15811,'-2'3'167,"-1"0"0,1 0 0,-1 0 0,1 0 0,0 0-1,0 1 1,1-1 0,-1 1 0,1 0 0,-1-1-1,1 1 1,0 0 0,1 0 0,-2 4 0,1 9 534,0 31-1,1-45-585,0 15 340,6 32 0,-6-46-411,1 0 0,-1 0 0,1-1 0,0 1 0,1 0 0,-1-1-1,1 1 1,-1-1 0,1 1 0,0-1 0,0 0 0,1 0-1,-1 0 1,1 0 0,3 3 0,-5-5-34,0 0 1,0-1-1,0 1 1,1-1-1,-1 1 1,0-1-1,0 1 1,0-1-1,1 0 1,-1 0-1,0 1 1,1-1-1,-1 0 1,0 0-1,0 0 1,1-1-1,-1 1 1,0 0-1,0 0 1,3-1 0,-2-1-12,1 1 1,0-1 0,0 1 0,-1-1-1,1 0 1,-1 0 0,0 0 0,3-3-1,3-4-68,-1 0-1,0-1 1,8-15-1,-6 8-72,0 0 0,-1 0 1,-1-1-1,-1 0 0,-1 0 0,0-1 1,-1 1-1,-1-1 0,1-23 0,-7 25-26,3 17 165,0 0 1,0-1-1,0 1 0,0 0 0,0 0 0,0 0 1,-1 0-1,1-1 0,0 1 0,0 0 1,0 0-1,0 0 0,0 0 0,0 0 0,-1 0 1,1 0-1,0-1 0,0 1 0,0 0 0,0 0 1,-1 0-1,1 0 0,0 0 0,0 0 1,0 0-1,0 0 0,-1 0 0,1 0 0,0 0 1,0 0-1,0 0 0,-1 0 0,1 0 0,0 0 1,0 0-1,0 0 0,0 0 0,-1 0 1,1 0-1,-1 2 6,-1-1 0,1 0 0,0 1 0,-1-1-1,1 1 1,0-1 0,0 1 0,0 0 0,0 0 0,1-1 0,-1 1 0,0 2 0,-3 9 45,1 0 0,0 0 0,1 0 0,0 0 1,1 1-1,1-1 0,0 0 0,1 0 0,0 1 0,4 14 0,-5-26-66,0-1 0,1 0-1,-1 0 1,0 0 0,1 0 0,-1 1-1,1-1 1,-1 0 0,1 0-1,0 0 1,-1 0 0,1 0 0,0 0-1,0-1 1,-1 1 0,1 0-1,0 0 1,0 0 0,0-1 0,0 1-1,0 0 1,0-1 0,0 1-1,2 0 1,-1-1-36,0 0 0,-1 0 0,1-1 1,-1 1-1,1 0 0,0-1 0,-1 1 0,1-1 0,-1 1 0,1-1 0,-1 0 0,1 1 1,-1-1-1,0 0 0,3-2 0,4-4-484,0-1 1,0 0-1,13-17 1,-21 25 522,68-102-3992,-23 33 2622,-45 69 1407,0 0 0,0 0 1,0 0-1,0 0 1,0 0-1,0 0 0,0 0 1,0 0-1,0 0 0,0 0 1,0 0-1,0 0 0,1 0 1,-1 1-1,0-1 0,0 0 1,0 0-1,0 0 0,0 0 1,0 0-1,0 0 0,0 0 1,0 0-1,0 0 1,0 0-1,0 0 0,0 0 1,1 0-1,-1 0 0,0 0 1,0 0-1,0 0 0,0 0 1,0 0-1,0 0 0,0 0 1,0 0-1,0 0 0,0 0 1,0 0-1,0-1 1,0 1-1,0 0 0,1 0 1,-1 0-1,0 0 0,0 0 1,0 0-1,0 0 0,0 0 1,0 0-1,0 0 0,0 0 1,0 0-1,0 0 0,0 0 1,0 0-1,0 0 0,0-1 1,0 1-1,0 0 1,0 0-1,0 0 0,0 0 1,0 0-1,-1 10 1258,-6 30 728,0 1-594,5-25-1203,0 0 1,2 0-1,0 1 0,0-1 0,2 0 0,0 0 1,1 1-1,0-2 0,2 1 0,0 0 0,0-1 1,1 0-1,1 0 0,1-1 0,17 26 0,20 14-462,-24-30-44,19 27-1,-34-43 229,-1 0 1,-1 1-1,1-1 0,-1 1 0,-1 0 0,0 0 0,4 18 0,-7-26 67,1 1 0,-1-1 0,0 1 0,0-1 0,0 0 0,0 1 1,0-1-1,0 1 0,-1-1 0,1 1 0,0-1 0,-1 0 0,1 1 0,-1-1 0,1 0 1,-1 1-1,0-1 0,-1 2 0,2-3 3,-1 1 0,1-1 0,0 0 0,-1 1 0,1-1 0,-1 0-1,1 0 1,0 0 0,-1 1 0,1-1 0,-1 0 0,1 0 0,-1 0 0,1 0 0,0 0 0,-1 0 0,1 0 0,-1 0 0,1 0 0,-1 0 0,1 0 0,-1 0 0,1 0 0,-15-12 60,10 5-100,1 0 0,-1-1 0,1 0 0,1 0 0,-1 0 0,1 0 0,1-1 0,-3-13 0,1-3-185,-2-48-1,5 34-32,2-1 0,10-62 0,-7 79 218,1 0 0,1 1 0,1-1 0,1 1-1,19-36 1,-22 50 353,0 1-1,1-1 0,9-9 1,-22 21-180,1 0 0,-1 0-1,1 1 1,0 0 0,0 0 0,0 0 0,1 1 0,-1 0 0,1 0 0,-5 9 0,8-12-140,0 0 1,0 0-1,1 1 1,-1-1-1,1 0 1,0 1-1,0-1 1,0 1-1,0-1 1,1 1-1,-1-1 0,1 1 1,0 0-1,0-1 1,0 1-1,0 0 1,1-1-1,0 1 1,0-1-1,0 1 1,0-1-1,0 1 1,1-1-1,2 6 1,-3-8-68,0 0 1,0 0 0,0 0 0,0 1 0,0-1-1,0 0 1,0 0 0,0-1 0,0 1-1,1 0 1,-1 0 0,0 0 0,1-1-1,-1 1 1,0-1 0,1 1 0,-1-1-1,1 0 1,-1 1 0,1-1 0,-1 0-1,1 0 1,-1 0 0,1 0 0,-1 0-1,3-1 1,0 0-41,1 0 0,0-1 0,-1 1 0,1-1 0,-1 0 0,1-1 0,3-2 0,21-16-526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9:3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12587,'10'1'137,"0"0"1,1 1 0,-2 1 0,1 0-1,0 0 1,0 0 0,-1 2-1,10 4 1,24 11-24,-16-10-16,0-2 0,0 0-1,1-2 1,-1-1 0,1-1-1,1-1 1,-1-1 0,0-2-1,0-1 1,0-1 0,1-2-1,51-12 1,144-47 469,-164 50-492,111-9 0,188 10-62,6 0 18,-225 4 1,0 7 0,0 5-1,227 37 1,-117 11 0,180 27-16,131-27 31,-58-43-82,-484-11 54,-15 1 1,1 0 1,-1 0 0,0 1-1,1 0 1,-1 0 0,1 0-1,-1 1 1,0-1 0,5 2 0,-8-1-17,-1-1 0,0 0 0,0 1 1,0-1-1,0 0 0,0 1 0,0-1 1,0 1-1,0-1 0,0 0 1,-1 1-1,1-1 0,0 0 0,0 1 1,0-1-1,0 0 0,0 1 1,-1-1-1,1 0 0,0 1 0,0-1 1,0 0-1,-1 1 0,1-1 1,0 0-1,-1 0 0,1 1 0,0-1 1,0 0-1,-1 0 0,1 0 1,-1 0-1,1 1 0,0-1 0,-1 0 1,0 0-1,-13 9 1226,9-7-1130,0 0 1,0-1 0,0 0-1,0 0 1,0 0 0,-7 0-1,11-1-92,-46 3 352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15323,'-5'2'146,"1"-1"-1,0 1 1,-1 0 0,1 0-1,0 0 1,0 1-1,0-1 1,0 1 0,0 0-1,1 0 1,-1 0-1,1 1 1,0-1 0,0 1-1,0 0 1,-4 7-1,2-3 55,1 1 0,0-1 0,0 1 0,0 0 0,1 0 0,0 0 0,-2 14-1,5-22-187,0 1 0,0-1-1,0 0 1,0 0-1,0 1 1,0-1 0,0 0-1,1 0 1,-1 1-1,0-1 1,1 0-1,-1 0 1,1 1 0,-1-1-1,1 0 1,0 0-1,-1 0 1,1 0 0,0 0-1,0 0 1,0 0-1,-1 0 1,1 0-1,0-1 1,0 1 0,1 0-1,-1 0 1,0-1-1,0 1 1,0-1 0,0 1-1,0-1 1,1 0-1,-1 1 1,0-1-1,0 0 1,1 0 0,1 0-1,7 1-117,0-1 0,0 0 0,0-1 0,11-2 0,-9 2-25,24-4-198,76-4-631,-103 8 902,1 2-1,-1-1 1,0 1-1,0 1 0,0-1 1,1 2-1,-2-1 0,1 1 1,12 6-1,-19-8 80,0 0 0,0 0 0,-1 0 0,1 1 0,0-1 0,-1 0 0,1 1 1,-1-1-1,1 1 0,-1-1 0,0 1 0,0 0 0,0 0 0,0-1 0,0 1 0,0 0 0,0 0 0,-1 0 0,2 4 0,-2-3 25,0 0-1,0 1 0,0-1 1,0 1-1,-1-1 1,1 0-1,-1 1 0,0-1 1,0 0-1,0 0 0,-2 4 1,-4 5 149,0 1 0,-1-1 0,0-1 0,-15 16-1,12-14-13,-2 0 0,1-1 0,-1-1-1,-19 13 1,26-20-189,1-1-1,-1 0 0,0 0 0,0-1 1,0 0-1,-10 3 0,13-5-45,0 1-1,-1-1 1,1 0-1,0 0 1,0 0-1,0 0 1,0 0-1,0-1 1,-1 0-1,1 1 1,0-1-1,0 0 1,0 0-1,-3-2 1,3 0 22,1 1 1,-1 0 0,0-1 0,1 1-1,0-1 1,-1 0 0,1 1-1,0-1 1,1 0 0,-1-1-1,0 1 1,1 0 0,0 0 0,-1-1-1,1 1 1,-1-7 0,-2-32-352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62 519 12499,'17'2'1158,"-8"0"-466,-10-2-678,1 0 0,0 0 0,0 0 0,0 0 0,0 0 0,0 0 0,0 0 0,0 0 0,0 0 0,0 0 0,0 0 0,0 0 0,0 0 0,0 0 0,0 0 0,0 0 0,-1 0 0,1 0 0,0 0 0,0 0 0,0 0 0,0 0 0,0 1 0,0-1 0,0 0 0,0 0 0,0 0 0,0 0 0,0 0 0,0 0-1,0 0 1,0 0 0,0 0 0,0 0 0,0 0 0,0 0 0,0 0 0,0 0 0,0 0 0,0 1 0,0-1 0,0 0 0,0 0 0,0 0 0,0 0 0,0 0 0,0 0 0,0 0 0,0 0 0,0 0 0,0 0 0,0 0 0,0 0 0,0 0 0,0 0 0,0 0 0,0 0 0,0 1 0,0-1 0,1 0 0,-1 0 0,0 0-1,0 0 1,0 0 0,0 0 0,0 0 0,0 0 0,0 0 0,0 0 0,-2 1 333,-1-1-1,1 1 1,-1 0-1,0-1 1,1 0 0,-1 0-1,0 1 1,-4-2-1,4 1-328,0 0 1,0 0-1,0 0 0,0 0 0,0 0 0,0 1 0,1-1 1,-1 1-1,-5 2 0,6-2 14,0 0 0,0 1 0,0 0 0,1 0-1,-1-1 1,0 1 0,1 0 0,-1 0 0,1 0 0,0 1 0,0-1 0,0 0 0,0 0 0,0 1-1,0-1 1,1 1 0,-1-1 0,1 0 0,0 1 0,0-1 0,-1 1 0,2-1 0,-1 1 0,0-1-1,1 4 1,0 0 45,0 1 0,0 0 0,1-1 0,0 1 0,0-1 0,1 1 0,-1-1 0,5 7 0,-5-9-54,1-1 1,-1 1-1,1-1 1,0 1-1,0-1 1,0 0 0,1 0-1,-1 0 1,1-1-1,-1 1 1,1-1-1,0 0 1,0 0-1,0 0 1,0 0 0,0-1-1,1 1 1,-1-1-1,0 0 1,1-1-1,-1 1 1,0-1-1,1 0 1,-1 0-1,1 0 1,-1-1 0,1 1-1,-1-1 1,0 0-1,8-3 1,-4 1-64,1-1 0,-1 0 0,0-1 0,0 0 0,0 0 0,0 0 0,-1-1 0,0 0 0,0-1 0,-1 0 0,0 0 0,0 0 0,9-15 0,-10 12-26,0 0 1,-1 0-1,0 0 0,3-12 0,-5 16 29,-1 1 1,0 0-1,0-1 1,-1 1-1,0-1 1,0 1-1,0 0 1,0-1-1,-1 1 1,-1-6 0,2 10 36,0 1 1,0-1-1,0 1 1,0-1-1,0 1 0,-1-1 1,1 0-1,0 1 1,0-1-1,0 1 1,-1-1-1,1 1 1,0-1-1,-1 1 1,1 0-1,0-1 1,-1 1-1,1-1 1,-1 1-1,1 0 1,-1-1-1,1 1 1,-1 0-1,1-1 1,-1 1-1,1 0 1,-1 0-1,1 0 1,-1-1-1,1 1 1,-1 0-1,1 0 1,-1 0-1,0 0 1,1 0-1,-1 0 1,1 0-1,-1 0 1,1 0-1,-1 0 1,0 1-1,1-1 1,-1 0-1,1 0 1,-1 0-1,1 1 1,-1-1-1,1 0 1,-1 1-1,1-1 1,-1 1-1,-1 1 39,-1 0-1,1 0 0,0 0 0,0 0 0,0 0 0,0 1 1,1-1-1,-3 5 0,0 2 79,1 0 0,0 0 0,1 0 0,0 1 1,1-1-1,0 1 0,0 16 0,1-21-50,0 1 0,0-1 0,1 1 0,-1-1 0,1 1 0,1-1 0,-1 0 0,1 0 0,0 1 0,0-1 0,0 0 0,1 0 0,0-1 0,6 9 0,-7-11-60,-1-1 1,1 1-1,0-1 1,0 0 0,0 0-1,0 0 1,0 0-1,0 0 1,0 0-1,1 0 1,-1 0 0,0-1-1,0 1 1,1-1-1,-1 0 1,0 0-1,0 0 1,1 0 0,-1 0-1,0 0 1,1 0-1,-1-1 1,0 0 0,0 1-1,1-1 1,-1 0-1,0 0 1,0 0-1,0 0 1,0 0 0,3-3-1,3-1-50,-1-1 0,1-1-1,-1 1 1,0-1 0,0 0 0,5-9 0,4-7-72,-2 0 1,-1 0 0,0-2 0,-2 0-1,-1 0 1,9-32 0,28-163-443,-44 202 524,11-76-55,-13 81 100,0 0 0,-1-1-1,0 1 1,-4-23 0,-2 91 480,6 0-246,3 0 0,2-1 0,15 69 0,-15-101-241,1 0 1,1 0-1,1-1 1,0 0-1,2 0 1,1-1-1,0-1 1,2 0-1,0 0 1,26 28-1,-8-23-114,-28-24 88,-5-4 26,-5-4 23,-11-12-4,1 0 0,0-2 0,-17-28 0,21 30-47,12 18 21,0 0 0,-1 1 0,1-1 0,1 0 0,-1 0-1,0 1 1,0-1 0,1 0 0,-1 0 0,1 0 0,-1-2 0,1 4 2,0-1 0,0 1 0,0 0 0,0-1 0,0 1 0,0 0 0,1 0 0,-1-1 0,0 1 0,0 0 0,0 0 0,0-1 0,0 1 0,1 0 0,-1 0 0,0 0 0,0-1 0,0 1 0,1 0 0,-1 0 0,0 0 0,0 0 0,0-1 0,1 1 0,-1 0 0,0 0 0,0 0 0,1 0 0,14 1 25,32 15 64,-23-8-41,32 7 0,-46-13-50,0-1-1,0 0 1,1-1 0,-1 0 0,0 0 0,16-3-1,-17 1-6,0-1-1,0 0 0,-1 0 1,0 0-1,0-1 0,0-1 0,0 1 1,0-1-1,-1-1 0,0 1 1,0-1-1,0 0 0,9-13 0,-10 13 16,-2-1 0,1 1-1,-1-1 1,1-1-1,-2 1 1,1 0-1,-1-1 1,0 0 0,-1 1-1,0-1 1,0 0-1,-1 0 1,0-1 0,0 1-1,-1-11 1,0 16 2,0 1 1,-1 0-1,1-1 1,-1 1-1,1 0 1,-1 0-1,0-1 1,0 1-1,0 0 1,0 0-1,0 0 1,0 0-1,-1 0 1,1 1-1,-1-1 1,1 0-1,-3-1 1,3 2-1,0 1 0,0-1 0,-1 0 0,1 1-1,0-1 1,0 1 0,0 0 0,-1-1 0,1 1 0,0 0 0,-1 0 0,1 0-1,0 0 1,-1 0 0,1 0 0,0 0 0,-1 0 0,1 0 0,0 1 0,0-1-1,-1 0 1,1 1 0,0-1 0,0 1 0,-1 0 0,1-1 0,0 1 0,0 0-1,0 0 1,-2 1 0,-3 5 35,-1 0 0,1 0-1,0 0 1,1 1 0,-1-1 0,2 1 0,-1 1-1,1-1 1,0 1 0,1-1 0,0 1-1,-2 9 1,1-2 46,1 0 1,1 0-1,0 0 0,1 1 0,1-1 0,2 19 0,-1-30-65,-1 0-1,1 0 1,0 0-1,1 0 1,-1 0-1,1 0 1,0-1-1,0 1 1,0-1-1,1 1 1,-1-1-1,1 0 1,0 0-1,1 0 1,-1 0-1,1-1 1,-1 1-1,1-1 1,8 6-1,-7-7-69,1 1 0,-1-1 0,1 0 0,-1 0-1,1-1 1,-1 0 0,1 0 0,0 0 0,0-1-1,0 0 1,-1 0 0,1 0 0,0 0 0,0-1 0,-1 0-1,1-1 1,6-1 0,-7 1-50,-1 1 0,1-1 0,-1 1 0,1-1 0,-1-1 0,0 1 0,0 0-1,0-1 1,0 0 0,0 0 0,-1 0 0,1-1 0,-1 1 0,0-1 0,0 0 0,0 0 0,0 0 0,-1 0 0,0 0 0,0 0 0,0-1 0,0 1 0,-1-1-1,1 1 1,-1-1 0,0 0 0,-1 0 0,1 1 0,-1-1 0,0-6 0,-9-39-603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18916,'0'-5'1544,"19"2"-1256,1 3-304,3-5 1209,5 3-849,-1-2-368,-4 1-56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13955,'3'12'918,"-2"-8"-599,0 0 0,0 0 0,0 0 0,-1 1 0,1-1 0,-1 0 0,0 0 0,0 1 0,-2 6 0,2-10-229,0-1 0,-1 1 1,1-1-1,0 1 1,0-1-1,0 1 0,0-1 1,0 1-1,0-1 1,0 1-1,0-1 0,0 1 1,0 0-1,0-1 1,0 1-1,0-1 1,0 1-1,1-1 0,-1 0 1,0 1-1,0-1 1,1 1-1,-1-1 0,0 1 1,1-1-1,-1 1 1,0-1-1,1 0 1,-1 1-1,1-1 0,0 1 9,0-1-1,0 0 1,0 0-1,0 0 1,0 0-1,0 0 1,0 0-1,0 0 1,0 0-1,0 0 1,0 0-1,0-1 1,0 1-1,1-1 1,33-18 966,1-12-847,-2-1 0,-1-2 0,49-66-1,-28 33-179,-7 7-22,-21 26-593,30-31-1,-57 65 427,0 1-1,1 0 0,-1-1 1,0 0-1,0 1 1,1-1-1,-1 1 0,0-1 1,0 0-1,0 0 1,0 1-1,0-1 0,1 0 1,-1 0-1,0 0 0,0 0 1,0 0-1,0 0 1,0 0-1,0 0 0,1 0 1,-1-1-1,0 1 0,0 0 1,0 0-1,0-1 1,0 1-1,1-1 0,-1 1 1,0-1-1,0 0 1,-4-6-596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3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13955,'-1'0'129,"0"-1"0,1 0-1,-1 0 1,0 0 0,1 0 0,-1 0 0,1 0-1,-1 0 1,1 0 0,0-1 0,-1 1-1,1 0 1,0 0 0,0 0 0,0 0 0,0 0-1,0 0 1,0-1 0,0 1 0,0 0 0,0 0-1,1-2 1,0 1 43,0 1 0,0-1 0,0 0 0,0 1 0,1-1 0,-1 1 0,1-1 0,-1 1 0,1-1 0,-1 1 0,4-2 0,5-2 273,0 0-1,0 0 0,19-5 1,-23 8-417,18-5 244,0 0 0,49-5 0,-63 11-259,0 0 0,0 1 1,0 0-1,0 1 1,0 0-1,0 0 0,-1 1 1,1 0-1,0 1 1,12 5-1,-19-6-5,1 0 0,-1 0 0,1 0-1,-1 1 1,0-1 0,0 1 0,0 0 0,0 0 0,0 0 0,0 0-1,-1 0 1,0 1 0,0-1 0,0 1 0,2 5 0,-1-3 14,-1 1 0,-1 0 0,1-1 0,-1 1-1,0 0 1,-1 0 0,0 0 0,-1 9 0,-2 8 44,-1 0 0,-2 0 0,0-1 0,-11 25 0,16-44-43,-40 95-610,37-90 481,-1-1 0,0 1 1,-1 0-1,1-1 1,-2 0-1,1-1 1,-1 1-1,-10 7 0,-1-4-218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12643,'-1'1'95,"1"0"1,-1 1 0,1-1 0,-1 0-1,1 0 1,0 0 0,0 0 0,-1 1-1,1-1 1,0 0 0,0 0-1,0 0 1,0 1 0,1-1 0,-1 0-1,0 0 1,0 0 0,1 0 0,-1 1-1,1-1 1,-1 0 0,1 0 0,-1 0-1,1 0 1,0 0 0,-1 0-1,2 1 1,29 29 341,-18-20-208,32 31 156,69 47 0,14 13-227,60 87 73,-32-29 23,101 67 150,-42-40-27,69 50 187,-21-19-72,-140-106-233,206 169 442,107 55 99,88 107-182,9 23-472,-444-386-102,177 175 94,13 13-69,-39-80-34,-157-128-23,150 142 0,-32 32-50,-11-11 48,-151-183 2,1-1-1,2-2 1,57 38-1,147 100-292,-183-128 185,79 45-137,-27-18-15,-84-49 177,-1 0 1,51 56-1,-30-28-186,-38-42-669,-9-14 448,-4-7 283,-4-9-134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15915,'0'-2'308,"1"-27"1131,4 22-630,4 16 690,15 45-778,-2 1 0,18 70 0,-22-68-475,-3-12-102,-5-18-82,-1-1 1,-2 1-1,0 1 1,-2-1 0,2 30-1,-25-105-56,11 29-74,-136-348-1577,129 339 1515,81 158 698,-58-115-528,78 120 257,-72-115-229,0 0 0,1-1 1,2-1-1,24 20 0,-37-33-24,1-1 0,0 0 0,0 0-1,0-1 1,1 1 0,-1-2 0,14 5-1,-17-6-18,-1-1 0,0 1-1,0-1 1,1 0 0,-1 0-1,0 0 1,1 0 0,-1 0-1,0-1 1,1 1 0,-1-1-1,0 1 1,0-1-1,0 0 1,0 0 0,0 0-1,1 0 1,-2 0 0,1 0-1,0-1 1,0 1 0,0-1-1,-1 1 1,1-1 0,0 0-1,-1 0 1,2-3 0,2-3 65,0-1 1,-1 0 0,0 0 0,-1 0-1,0-1 1,-1 1 0,1-1-1,0-15 1,0-8 217,-2-41 0,-2 43-176,-2 0 0,0 0 0,-2 0 0,-1 1 0,-2 0 0,-1 0 0,-20-45 0,26 67-119,-1 1 0,0 0 0,-1 0 0,-9-11-1,13 17-68,0 0 0,0 0-1,1 0 1,-1 0 0,0 0-1,0 0 1,0 0-1,0 0 1,0 1 0,0-1-1,-1 0 1,1 1-1,0-1 1,0 1 0,0-1-1,-1 1 1,1 0 0,0-1-1,0 1 1,-1 0-1,1 0 1,0 0 0,-1 0-1,1 0 1,0 0-1,0 0 1,-1 1 0,1-1-1,0 0 1,0 1 0,-1-1-1,1 1 1,0-1-1,0 1 1,0 0 0,0-1-1,0 1 1,0 0-1,-2 1 1,-22 33-885,10-12 322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4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58 100 17260,'1'-4'166,"0"0"0,0 1 0,1-1 1,-1 0-1,1 0 0,0 1 0,0-1 0,0 1 1,1-1-1,-1 1 0,1 0 0,0 0 1,-1 0-1,2 0 0,-1 0 0,0 1 0,5-3 1,1-2 113,1 2 1,0 0 0,0 0 0,0 1 0,14-5 0,-23 9-246,1-1 0,-1 1 0,0-1 0,0 1 0,0 0 0,1 0 0,-1-1 0,0 1 0,1 0 0,-1 0 1,0 0-1,0 0 0,1 1 0,-1-1 0,0 0 0,0 1 0,1-1 0,-1 0 0,0 1 0,0-1 0,0 1 0,0 0 0,2 1 0,-2-1-10,0 0-1,-1 0 1,1 1-1,0-1 1,-1 0-1,1 1 1,-1-1-1,0 1 1,1-1-1,-1 1 1,0-1-1,0 1 1,0-1-1,0 1 1,0-1-1,0 1 1,-1 0-1,-1 10 81,-1-1 0,-1 1-1,-8 19 1,11-29-77,-27 59 683,27-56-633,0-1 1,1 0-1,-1 0 0,1 0 0,1 1 0,-1-1 1,2 8-1,0 20-4,-5-75-1577,-4-28-6429,5 44 6310,2 19 2407,-1 1 1,0-1 0,0 0-1,-1 1 1,-2-9-1,4 16-669,-1-1-1,1 1 0,0-1 0,-1 1 1,1 0-1,0-1 0,-1 1 0,1 0 1,-1-1-1,1 1 0,0 0 0,-1 0 1,1-1-1,-1 1 0,1 0 0,-1 0 1,1 0-1,-1 0 0,1-1 0,-1 1 1,1 0-1,-1 0 0,1 0 0,-1 0 1,1 0-1,-1 0 0,1 1 0,-1-1 0,1 0 1,-1 0-1,1 0 0,-1 0 0,1 1 1,-1-1-1,1 0 0,-1 0 0,1 1 1,0-1-1,-1 0 0,1 1 0,-1-1 1,1 0-1,0 1 0,-1-1 0,1 1 1,-25 23-118,21-19 354,-6 4-324,0 1-1,1 1 1,1 0-1,0 0 1,0 1 0,1-1-1,0 2 1,1-1-1,1 1 1,0 0-1,-3 15 1,7-25-32,0-1 1,1 0-1,0 1 1,-1-1-1,1 0 0,0 1 1,0-1-1,1 1 1,-1-1-1,0 0 0,1 1 1,-1-1-1,1 0 1,0 1-1,0-1 1,0 0-1,0 0 0,0 0 1,0 0-1,1 0 1,-1 0-1,1 0 0,-1 0 1,1 0-1,0-1 1,0 1-1,-1-1 0,1 1 1,0-1-1,1 0 1,-1 0-1,0 0 1,0 0-1,0 0 0,1 0 1,-1 0-1,0-1 1,1 1-1,-1-1 0,4 0 1,5 1-35,0-1 1,0 0-1,1-1 1,-1 0 0,-1 0-1,1-1 1,15-5-1,5-6-73,-25 10 81,0 0 0,0 0-1,0 1 1,0 0 0,0 0 0,1 1 0,-1 0 0,0 0 0,12-1 0,-17 2 31,-1 1-1,1-1 1,-1 0-1,1 0 1,-1 0-1,1 0 1,-1 0 0,1 1-1,-1-1 1,1 0-1,-1 0 1,0 1-1,1-1 1,-1 0 0,1 1-1,-1-1 1,0 0-1,1 1 1,-1-1-1,0 1 1,1-1-1,-1 1 1,0-1 0,0 0-1,0 1 1,1-1-1,-1 1 1,0 0-1,-1 18 124,-15 17 270,8-21-287,-1-1 0,-1 0 0,-1 0 0,0-1 0,0-1 0,-1 0 0,-1 0 0,0-1 0,-1-1 0,-21 13 0,25-21-1547,11-10 188,10-13 185,5-1 356,4-5-223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18268,'0'0'43,"0"-1"0,0 1 1,0 0-1,0 0 0,0 0 1,0-1-1,0 1 0,0 0 0,1 0 1,-1 0-1,0-1 0,0 1 0,0 0 1,0 0-1,-1 0 0,1-1 0,0 1 1,0 0-1,0 0 0,0 0 0,0-1 1,0 1-1,0 0 0,0 0 1,0 0-1,0 0 0,0-1 0,-1 1 1,1 0-1,0 0 0,0 0 0,0 0 1,0 0-1,0-1 0,-1 1 0,1 0 1,0 0-1,0 0 0,0 0 1,-1 0-1,1 0 0,0 0 0,0 0 1,0 0-1,-1 0 0,1 0 0,0 0 1,0 0-1,-1 0 0,-9 9 941,-8 20 119,14-17-918,0-1 1,1 1-1,1 0 0,0 0 1,-1 20-1,2-25-161,1 1 0,1-1 0,-1 0 1,1 0-1,0 0 0,1 0 0,0 0 0,0 0 0,0 0 1,7 11-1,-8-16-19,-1 0 0,1-1 0,0 1 0,0-1 0,1 0 0,-1 1 0,0-1 1,0 0-1,1 1 0,-1-1 0,0 0 0,1 0 0,-1 0 0,1 0 0,0-1 0,-1 1 0,1 0 1,-1-1-1,1 1 0,0-1 0,0 1 0,-1-1 0,1 0 0,0 0 0,0 0 0,0 0 0,-1 0 1,1 0-1,0 0 0,0-1 0,-1 1 0,1 0 0,0-1 0,-1 0 0,1 1 0,0-1 0,-1 0 1,2-1-1,3-1 8,-1-1 1,0 0-1,0 0 1,-1 0 0,1 0-1,-1-1 1,0 0-1,0 0 1,5-8 0,-5 7-5,-1 0 0,0 0 1,-1 0-1,1-1 0,-1 1 1,-1-1-1,1 1 0,-1-1 1,0 1-1,0-1 1,-1 0-1,0 0 0,0 1 1,-2-9-1,1 11-50,0 0 0,0 0 0,0 0 1,-1 0-1,0 1 0,1-1 0,-2 1 0,1-1 1,0 1-1,0 0 0,-1 0 0,0 0 0,0 0 0,0 0 1,0 0-1,0 1 0,0 0 0,-1-1 0,1 1 0,-1 1 1,0-1-1,1 0 0,-1 1 0,-7-2 0,4 1-377,0 1 0,0 0 0,-1 0 0,1 0 0,-1 1 0,1 0 0,0 1 0,-1 0 0,1 0 0,-9 2 0,14-3-299,0-2-42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 14659,'7'-3'315,"1"0"1,-1 1-1,0 0 0,1 0 0,-1 1 0,1 0 1,0 1-1,15 0 0,-20 0-173,-1 1 1,1 0-1,0-1 1,0 1-1,0 0 1,-1 1-1,1-1 1,0 0-1,-1 1 1,1-1-1,-1 1 1,0 0-1,1 0 1,-1 0-1,0 0 1,0 0-1,-1 1 1,1-1-1,0 0 1,-1 1-1,1 0 1,-1-1-1,0 1 1,0 0-1,0-1 1,1 5-1,2 11 411,-1 0-1,-1-1 1,-1 1 0,0 0-1,-2 0 1,-3 31-1,1-24-210,2 0 0,2 39-1,-1-62-339,0 1-1,1 0 1,-1 0-1,1 0 1,0 0 0,0-1-1,0 1 1,0 0-1,0-1 1,1 1-1,-1-1 1,1 1-1,0-1 1,0 0-1,0 1 1,0-1-1,0 0 1,0 0 0,4 2-1,-4-3-43,0 0 0,0-1 0,0 1 0,-1-1 0,1 1 0,0-1 0,0 0 0,0 0 0,0 0 0,0 0 0,0 0 0,0 0 0,0 0 0,0-1 0,0 1 0,-1-1-1,1 1 1,0-1 0,0 0 0,-1 0 0,1 0 0,0 0 0,-1 0 0,1 0 0,-1 0 0,1 0 0,-1-1 0,1 1 0,-1-1 0,2-1 0,-1 0-144,0 1 0,0-1 0,0 1 0,-1-1 0,1 1 0,0-1 0,-1 0 0,0 0 1,0 0-1,0 0 0,0 0 0,0 0 0,-1 0 0,1 0 0,-1 0 0,0 0 0,0-1 0,0 1 0,0 0 0,0 0 0,-1 0 0,1 0 0,-1 0 0,0 0 1,0 0-1,0 0 0,-1 0 0,1 0 0,-1 0 0,1 1 0,-1-1 0,0 1 0,0-1 0,0 1 0,0 0 0,-1 0 0,1-1 0,0 2 0,-4-3 0,-21-10-936</inkml:trace>
  <inkml:trace contextRef="#ctx0" brushRef="#br0" timeOffset="1">31 190 15291,'-22'-3'1593,"14"-2"-961,8 1-264,20-2 840,6-1-224,11-3-288,4-1-215,5-4-722,-3-2 1650,0 6-1265,-8-1 96,-15-1-24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9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12035,'0'0'120,"1"1"1,0 0 0,0-1-1,-1 1 1,1-1 0,0 1-1,0-1 1,0 0 0,0 1-1,-1-1 1,1 0 0,0 1-1,0-1 1,0 0 0,0 0-1,0 0 1,0 0 0,2 0-1,31 3 339,-17-2-7,111 17 915,-80-9-1128,1-2 0,79 0 0,-66-12-117,67-14 0,-85 10-54,0 3 1,0 1-1,1 2 0,46 4 1,-61 4-11,0 1 0,0 1 0,41 16-1,-40-11-11,1-3-1,54 10 0,-38-15 7,1-3 0,0-2-1,82-12 1,-92 8 14,-25 4-32,0 0-1,0 1 1,1 1-1,-1 0 1,0 1 0,-1 1-1,1 0 1,0 1-1,19 8 1,7 0 43,1-2 0,0-2 1,1-1-1,0-2 0,0-2 0,0-2 0,54-6 1,-86 4 65,0-1 0,0 0 1,15-5-1,-23 4-789,-8-1 593,-10-3-71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14323,'1'0'49,"0"0"0,0 1-1,0-1 1,0 0 0,0 0-1,0 1 1,0-1 0,0 1 0,0-1-1,0 1 1,0-1 0,-1 1-1,1-1 1,0 1 0,0 0 0,0 0-1,-1-1 1,1 1 0,0 0 0,-1 0-1,1 1 1,15 25 50,-11-14 42,0 1 0,5 21 0,0 0-73,92 293 176,31 106 64,-29 7-442,-99-421 51,-2 1 0,-1-1 0,-1 1 0,0 0 0,-5 40 0,-4-28-67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13123,'21'51'578,"73"172"786,-75-185-1134,2 0 0,1-1 1,42 51-1,-58-81-165,0 0 0,0-1 1,1 1-1,0-1 0,0-1 0,10 7 0,-14-11-34,-1 1 0,1-1-1,0 0 1,-1 0 0,1 0 0,0 0-1,0 0 1,0-1 0,-1 1-1,1-1 1,0 0 0,0 0 0,0 0-1,0 0 1,0 0 0,0-1 0,0 1-1,0-1 1,0 0 0,-1 0-1,1 0 1,0 0 0,2-2 0,1-1 26,0 0 1,0-1-1,-1 0 1,1 0 0,-1-1-1,-1 1 1,1-1-1,-1 0 1,5-9 0,4-8 127,11-32 1,-6 8-13,-2 0 1,-3-1-1,-1 0 1,-3-1-1,-1 0 1,-3-1-1,-3-94 1,-10 36-53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433 148 15835,'-3'-11'419,"0"-4"-54,-1 1 1,-1 0 0,0 0-1,-11-21 1,14 32-302,0 0 1,0 0-1,0 0 1,0 0-1,-1 0 1,1 1-1,-1-1 1,0 1-1,1-1 1,-1 1-1,0 0 1,-1 0 0,1 1-1,0-1 1,0 1-1,-1-1 1,1 1-1,-1 0 1,1 0-1,-1 1 1,0-1-1,1 1 1,-1-1-1,-4 2 1,-1 0 13,-1 0 0,1 2 1,0-1-1,0 1 0,0 0 0,0 1 1,0 0-1,1 1 0,0-1 0,0 1 1,0 1-1,0 0 0,-7 7 0,-5 6-48,0 1-1,1 1 1,-19 28-1,22-26-30,0 0-1,-18 41 1,29-54-5,1 0 1,0 1 0,1 0-1,0-1 1,0 1-1,1 0 1,1 0 0,0 1-1,0 14 1,1-25-1,1 1 0,-1 0 0,0 0 0,1 0 1,-1 0-1,1 0 0,0-1 0,0 1 0,-1 0 1,1 0-1,0-1 0,0 1 0,1-1 0,-1 1 0,0-1 1,1 1-1,-1-1 0,0 0 0,1 0 0,-1 0 0,1 0 1,0 0-1,-1 0 0,1 0 0,0 0 0,0-1 0,0 1 1,-1 0-1,1-1 0,0 0 0,0 1 0,0-1 0,0 0 1,0 0-1,0 0 0,2-1 0,10 1-49,-1-2 0,1 0 0,-1 0 0,15-6 0,-10 4-13,4-1-2,77-14-200,-89 18 237,0 0 0,0 1 1,0 0-1,0 0 0,1 1 0,-2 0 0,17 5 0,-24-5 30,1 0 0,-1-1 0,0 1 0,0 1 0,1-1 0,-1 0 0,0 0-1,0 1 1,0-1 0,-1 1 0,1 0 0,0-1 0,0 1 0,-1 0 0,1 0 0,-1 0 0,0 0 0,0 0-1,0 1 1,2 3 0,-2-1 6,0 0 0,0-1 0,-1 1 0,1 0-1,-1 0 1,-1 0 0,1 0 0,0 0 0,-3 9-1,-3 6 45,-1-1 0,-1 1 0,-17 31 0,25-50-44,-19 33 122,-2 0 0,-1-1 1,-47 54-1,68-86-102,-4 4-71,1 0 1,-1-1-1,0 1 1,-7 4 0,11-9 35,1 1 1,-1-1 0,0 1 0,0-1 0,1 1-1,-1-1 1,0 1 0,0-1 0,0 0-1,1 0 1,-1 1 0,0-1 0,0 0 0,0 0-1,0 0 1,0 0 0,0 0 0,1 0-1,-1 0 1,0 0 0,0 0 0,0-1 0,0 1-1,0 0 1,1 0 0,-1-1 0,0 1-1,0-1 1,1 1 0,-1 0 0,0-1 0,0 0-1,1 1 1,-1-1 0,0 1 0,1-1-1,-1 0 1,1 1 0,-1-1 0,1 0-1,-1 0 1,1 1 0,-1-2 0,-6-33-108,4-11-81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13699,'-4'58'1024,"3"1"-1,10 94 1,-5-129-865,0 1-1,1-1 1,2-1 0,1 1 0,0-1 0,2 0 0,0-1 0,26 39 0,37 39 357,-74-131 406,-10-71-765,4 0 0,5-1 0,14-128 0,-10 208-235,1 1 1,7-28 0,-9 49 73,-1-1 0,0 1 0,1-1 0,-1 1 0,1-1 0,0 1 0,0-1 0,-1 1 0,1-1 1,0 1-1,0 0 0,0 0 0,0-1 0,2 0 0,-2 1 2,-1 1 1,1 0-1,-1 0 1,1 0-1,-1 0 1,1 0-1,-1 0 1,0 0-1,1 0 1,-1 0-1,1 0 0,-1 0 1,1 0-1,-1 0 1,1 0-1,-1 1 1,1-1-1,-1 0 1,0 0-1,1 0 1,-1 1-1,1-1 1,-1 0-1,0 0 0,1 1 1,-1-1-1,0 0 1,1 1-1,-1-1 1,1 1-1,1 3-4,0-1 0,0 1 0,0 0 0,0 0 0,0-1 0,-1 2-1,1-1 1,0 6 0,0 3 23,-1-1 0,-1 1 0,0 0 0,-1-1-1,0 1 1,-1 0 0,0-1 0,-1 0 0,0 1 0,-10 21-1,-2-1 209,-1 0 0,-32 45-1,33-60-414,15-18 176,0 0 1,0 0 0,-1 0 0,1 0-1,0 0 1,0 0 0,0 0 0,-1 0-1,1 0 1,0 0 0,0 0 0,0 0 0,0 0-1,-1 0 1,1 0 0,0 0 0,0 0-1,0 0 1,-1 0 0,1-1 0,0 1-1,0 0 1,0 0 0,0 0 0,0 0-1,-1 0 1,1 0 0,0 0 0,0-1 0,0 1-1,0 0 1,0 0 0,0 0 0,0 0-1,-1-1 1,1 1 0,0 0 0,0 0-1,0 0 1,0-1 0,0 1 0,0 0-1,0 0 1,0 0 0,0 0 0,0-1 0,0 1-1,0 0 1,0-7-107,0 0 0,1 0-1,0 1 1,1-8 0,6-23-199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13715,'11'15'1136,"1"13"-776,-2 5-128,2 6 528,3 0-327,1-1-105,1 0 8,-1-15-432,-2-5-176,-6-19 272,-2-11-64,-6-18-104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12731,'0'-14'684,"1"0"1,4-20 0,-4 29-530,0 0 1,0 0-1,1 0 1,-1 0-1,1 0 1,1 1-1,-1-1 1,0 0-1,6-5 0,-8 9-131,0 1-1,1 0 0,-1-1 0,1 1 1,-1 0-1,1-1 0,-1 1 0,1 0 1,-1 0-1,1 0 0,-1-1 0,1 1 1,-1 0-1,1 0 0,-1 0 0,1 0 1,-1 0-1,1 0 0,-1 0 0,1 0 1,0 0-1,-1 0 0,1 0 0,-1 1 1,1-1-1,-1 0 0,1 0 0,-1 0 1,1 1-1,-1-1 0,1 0 0,-1 1 1,0-1-1,1 0 0,-1 1 0,1-1 1,-1 0-1,0 1 0,1-1 0,-1 1 1,16 21 531,1 14-238,0 2 0,-3 0 0,-1 0 1,11 56-1,0-5 16,-7-25-136,-9-30-95,2 0 0,17 39 0,-27-72-100,1 0 0,-1 1 0,1-1 0,-1 0 0,1 0 0,-1 0 0,1 0 0,0 0 0,0 0 0,-1 0 0,1 0 0,0-1 0,0 1 0,0 0 0,0 0 0,0-1 0,0 1 0,2 0 0,-2-1-4,-1 0 0,1 0 0,0 0 0,-1 0 0,1 0 0,-1 0 1,1 0-1,0-1 0,-1 1 0,1 0 0,-1-1 0,1 1 0,-1 0 0,1-1 1,-1 1-1,1 0 0,-1-1 0,1 1 0,-1-1 0,1 1 0,-1-1 1,0 1-1,1-1 0,-1 0 0,3-5-33,0 0-1,0 0 1,-1 0 0,0 0 0,1-10 0,5-30-325,-3 0 0,-1-49 0,-9-94-684,5 171 946,-2-27-11,-1 0 1,-10-46-1,10 112 492,36 244 500,-22-213-909,1 0-1,3-2 1,24 55 0,-39-104-4,15 25-269,-15-26 293,0 1 1,0-1-1,0 1 0,1-1 1,-1 1-1,0-1 0,1 0 1,-1 1-1,0-1 0,1 0 1,-1 1-1,0-1 1,1 0-1,-1 1 0,0-1 1,1 0-1,-1 0 0,1 0 1,-1 1-1,1-1 0,-1 0 1,1 0-1,-1 0 1,1 0-1,-1 0 0,1 0 1,-1 0-1,1 0 0,-1 0 1,0 0-1,1 0 0,-1 0 1,1 0-1,-1 0 1,1 0-1,-1-1 0,1 1 1,-1 0-1,1 0 0,-1-1 1,0 1-1,1 0 1,-1 0-1,0-1 0,1 1 1,-1 0-1,0-1 0,1 1 1,-1-1-1,0 1 0,1 0 1,-1-1-1,0 1 1,0-1-1,8-19-198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14 429 16604,'-1'2'137,"-1"0"1,1 1 0,-1-1-1,1 1 1,0-1 0,0 1 0,0-1-1,0 1 1,1-1 0,-1 1-1,1 0 1,-1-1 0,1 1 0,0 0-1,0 2 1,5 42 451,-3-33-522,1-1 1,0 0-1,1 0 1,1-1-1,0 1 0,1-1 1,7 13-1,-13-25-59,0 1 0,1-1 1,-1 1-1,0-1 0,1 0 0,-1 1 1,0-1-1,1 1 0,-1-1 0,0 0 0,1 1 1,-1-1-1,0 0 0,1 1 0,-1-1 1,1 0-1,-1 1 0,1-1 0,-1 0 1,1 0-1,-1 0 0,1 0 0,-1 1 0,1-1 1,-1 0-1,1 0 0,-1 0 0,1 0 1,-1 0-1,1 0 0,-1 0 0,2-1 0,-1 1 5,0-1-1,0 0 0,0 0 1,0 0-1,-1 0 0,1 0 0,0 0 1,0 0-1,-1 0 0,1 0 1,-1 0-1,1-1 0,0 0 0,9-40 188,-5 1-18,-2-1 0,-3-70 1,0 111-183,0 1 1,0-1 0,0 1 0,0-1 0,0 1 0,0-1-1,0 1 1,0-1 0,0 1 0,0-1 0,1 1 0,-1-1 0,0 1-1,0-1 1,0 1 0,1 0 0,-1-1 0,0 1 0,1-1-1,-1 1 1,0 0 0,1-1 0,-1 1 0,1 0 0,-1 0 0,0-1-1,1 1 1,-1 0 0,1 0 0,-1-1 0,1 1 0,-1 0-1,1 0 1,-1 0 0,1 0 0,-1 0 0,1 0 0,-1 0-1,1 0 1,-1 0 0,0 0 0,1 0 0,-1 0 0,1 0 0,-1 0-1,1 0 1,-1 1 0,1-1 0,-1 0 0,1 1 0,32 12-19,-23-8 11,49 17-8,83 36 24,-140-57-10,0 0 1,0 0 0,0-1 0,0 1 0,0 0 0,0-1 0,0 0 0,0 1 0,0-1 0,0 0 0,0 0 0,0 0 0,0 0 0,0 0 0,0-1 0,0 1 0,0-1 0,0 1 0,0-1 0,0 0 0,3-1 0,-2 0 1,-1 0 0,1-1 0,0 1 0,-1-1 0,0 1 0,0-1 0,1 0 0,-2 0 1,1 0-1,0 0 0,2-6 0,0 0 10,-2 0 0,1 0 0,-1 0 0,0-1 0,-1 1 0,0-1 0,0 1 0,-2-18 1,1 24-9,0 1 1,-1-1-1,1 1 1,-1-1-1,1 1 1,-1 0-1,0-1 1,0 1-1,0 0 1,0 0-1,0 0 1,-1 0-1,1-1 1,-1 2-1,1-1 1,-1 0-1,0 0 1,0 1-1,1-1 1,-1 0-1,0 1 1,0 0-1,-1 0 1,1-1-1,0 1 1,0 0-1,-1 1 1,1-1 0,0 0-1,-1 1 1,1-1-1,-1 1 1,1 0-1,-1 0 1,1 0-1,0 0 1,-1 0-1,1 0 1,-1 1-1,1-1 1,-1 1-1,1 0 1,0 0-1,0 0 1,-1 0-1,1 0 1,0 0-1,0 0 1,0 1-1,0-1 1,0 1-1,0 0 1,1-1-1,-3 4 1,2-3-2,0 0 1,1 0-1,-1 0 1,1 0-1,-1 0 1,1 0-1,0 1 1,0-1-1,0 1 1,0-1-1,0 1 1,0-1-1,1 1 1,-1-1-1,1 1 1,0 0-1,0-1 1,0 1-1,0-1 1,0 1-1,0 0 1,1-1 0,0 1-1,-1-1 1,1 1-1,0-1 1,0 1-1,0-1 1,0 0-1,1 1 1,1 1-1,-1-1 0,0-1-1,1 0 1,-1 0-1,1 0 1,-1 0-1,1 0 1,0-1-1,-1 1 1,1-1-1,0 1 1,0-1-1,0 0 1,0 0 0,0-1-1,0 1 1,1-1-1,-1 1 1,0-1-1,0 0 1,0 0-1,0-1 1,1 1-1,-1 0 1,0-1-1,5-1 1,0-2-1,1 0 0,-1 0 0,1-1 0,-1 0 0,-1 0-1,1-1 1,-1 0 0,0 0 0,0-1 0,-1 0 0,0 0 0,0-1 0,7-12 0,-4 5 4,-1 1 0,0-1 0,-1-1 0,-1 1 0,-1-1 0,7-30 0,-12 44-7,1-1 0,-1 1 0,0-1-1,0 0 1,0 1 0,0-1 0,-1 1 0,1-1 0,-1 0 0,-1-4 0,2 7 1,0-1 1,-1 1-1,1 0 1,0-1 0,0 1-1,0 0 1,-1-1-1,1 1 1,0 0 0,0 0-1,-1-1 1,1 1-1,0 0 1,0 0 0,-1 0-1,1-1 1,0 1-1,-1 0 1,1 0 0,0 0-1,-1 0 1,1 0-1,0 0 1,-1-1 0,1 1-1,0 0 1,-1 0-1,0 1 0,0-1 0,0 1-1,0-1 1,0 1-1,0-1 1,0 1-1,1-1 1,-1 1 0,0 0-1,0-1 1,1 1-1,-1 0 1,1 0-1,-1-1 1,0 3 0,-4 4-4,1 1 1,-1-1 0,2 1 0,-1 1 0,1-1 0,1 0-1,-1 1 1,2-1 0,-1 1 0,1 0 0,0-1-1,1 1 1,0 0 0,2 17 0,-2-25 3,0 0 1,1 0-1,-1 0 1,0 0-1,1 1 1,-1-1-1,1 0 1,0 0-1,-1 0 0,1 0 1,0 0-1,-1 0 1,1-1-1,0 1 1,0 0-1,0 0 1,0-1-1,0 1 0,0 0 1,0-1-1,0 1 1,0-1-1,0 1 1,0-1-1,0 1 1,0-1-1,1 0 1,-1 0-1,0 1 0,0-1 1,0 0-1,0 0 1,1 0-1,1-1 1,4 0-6,0-1 0,0 0 1,0 0-1,12-6 0,6-2-13,92-11 143,-116 21-106,0-1 0,0 1 0,0-1 0,0 1 0,0-1 0,-1 0 0,1 0-1,0 1 1,0-1 0,0 0 0,-1 0 0,1 0 0,-1 0 0,1 0 0,0 0 0,-1 0-1,0 0 1,1 0 0,-1 0 0,0 0 0,1 0 0,-1 0 0,0-1 0,0 1 0,0 0-1,0 0 1,0 0 0,0 0 0,0 0 0,0 0 0,-1 0 0,0-3 0,-10-42 360,9 39-305,-45-126 59,46 132-147,1-1 0,-1 0 0,0 0 0,1 1 0,0-1 0,-1 0 0,1 0 0,0 0 0,0 0 0,0 1 0,0-1 0,0 0 0,0 0 1,1 0-1,-1 0 0,0 1 0,1-1 0,1-3 0,4-4-105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15675,'5'5'1073,"3"-3"-801,7-4-104,6-6 296,3-7-112,8-6-184,1-4-240,1-7 144,2 1 32,-7 3-120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13227,'1'1'221,"0"0"0,-1 0 1,1-1-1,0 1 0,0 0 1,0 0-1,0 0 0,0-1 1,0 1-1,0 0 0,0-1 1,0 1-1,0-1 0,1 1 1,-1-2-72,0 0 1,0 0 0,-1 1 0,1-1 0,0 0 0,-1-1-1,1 1 1,-1 0 0,1 0 0,-1 0 0,0 0 0,0 0-1,1 0 1,-1-2 0,1 1-187,52-209 2720,-45 168-2663,-2 0-1,1-84 1,-7 123-16,0-1-1,0 1 1,-1 0-1,0 0 1,0-1-1,0 1 1,0 0-1,-3-5 1,4 8-5,0 1 1,-1 0-1,1-1 1,0 1-1,0 0 1,0 0-1,-1-1 1,1 1-1,0 0 1,0-1-1,-1 1 1,1 0 0,0 0-1,0 0 1,-1-1-1,1 1 1,0 0-1,-1 0 1,1 0-1,0 0 1,-1 0-1,1-1 1,0 1-1,-1 0 1,1 0-1,0 0 1,-1 0-1,1 0 1,0 0 0,-1 0-1,1 0 1,-1 0-1,1 0 1,-1 1-1,0 0 1,0 0 1,0 0-1,-1 0 0,1 0 0,0 1 0,0-1 1,0 0-1,0 1 0,1-1 0,-1 1 1,0-1-1,0 4 0,-8 20-2,2 1-1,0 0 1,2 1 0,1-1-1,1 1 1,2 0 0,0 0-1,2 0 1,3 27 0,-3-48-4,1 1 0,-1 0 0,1 0 0,0-1 0,0 1 0,1-1 0,0 0 1,0 1-1,0-1 0,1-1 0,0 1 0,6 6 0,-7-9 0,0 0 0,0 0 0,0-1 0,1 1 0,-1-1 0,1 0 0,0 0 0,0 0 0,0-1 0,0 1 0,0-1 0,0 0 0,0 0 0,0 0 0,0-1-1,1 1 1,-1-1 0,0 0 0,0 0 0,8-2 0,-3 0-1,1 0 0,0-1 0,-1 0 0,0 0 0,10-6 0,-15 7 4,0 0-1,0 0 1,0 0-1,-1-1 1,1 1-1,-1-1 1,1 0-1,-1 0 1,0-1-1,0 1 1,-1 0 0,1-1-1,3-6 1,-6 8-48,1 1 1,-1 0-1,0-1 1,0 1-1,1 0 1,-1-1-1,0 1 1,0 0-1,-1-1 1,1 1 0,0-1-1,0 1 1,-1 0-1,1 0 1,0-1-1,-1 1 1,0 0-1,0-2 1,-18-22-1593,6 8 589,-7-17-164,6 13 523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15147,'-5'12'667,"1"-1"-1,0 2 1,1-1-1,-3 20 1,-5 60-661,9-66 231,1-4-176,0-9 243,-3-29 45,2 6-224,2 4-32,-1 0 0,0 0-1,-1 0 1,1 0 0,-1 0-1,0 1 1,-1-1 0,-3-7-1,2 41 156,3-8-230,2 0 0,0 0 0,2 0 0,5 22 0,0 5 36,-5-25-43,23 133 171,-19-128-148,0 0 0,1 0 0,19 39 0,-23-60-95,-1 1 1,1-1 0,1 0 0,-1-1 0,1 1 0,0-1-1,0 0 1,7 6 0,-22-18-885,-2-4 647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6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377 115 11883,'-8'-1'131,"1"0"1,0 1-1,0-1 1,0 1-1,-1 1 1,1 0-1,0 0 1,0 0-1,0 1 1,-11 3-1,-7 5 311,-36 18 1,48-21-379,-1 1 0,1 0 1,0 1-1,1 0 0,0 1 0,0 0 1,1 1-1,1 1 0,0 0 1,0 0-1,1 0 0,1 2 0,0-1 1,0 1-1,2 0 0,0 0 0,0 1 1,2-1-1,-1 1 0,2 1 1,0-1-1,1 0 0,1 1 0,0 16 1,2 7-7,2-2 1,1 1-1,2 0 0,2-1 1,21 63-1,-9-47 15,2-2-1,2 0 0,39 59 1,-47-84-58,1-1 1,2-1 0,0 0-1,1-2 1,2 0-1,37 30 1,-48-45-16,-1 0 0,1-1 0,-1 0-1,2-1 1,-1 0 0,1-1 0,-1 0 0,17 2 0,-19-4-2,1-1 0,-1-1 0,1 0 0,-1 0 0,1-1 0,0 0 1,-1 0-1,0-1 0,1-1 0,-1 0 0,17-7 0,-12 3 0,0-1 1,-1-1-1,0 0 0,0-1 0,-1-1 0,0 1 0,-1-2 1,0 0-1,-1 0 0,0-1 0,-1 0 0,10-18 0,-3 0 7,-1-1-1,-2 0 1,-1 0-1,13-56 1,-16 47-1,-2-1 0,-2 1 0,-2-1 0,-1 0 0,-2 0 0,-3 0 0,0 0 0,-3 1 0,-2-1 0,-1 1 0,-2 1 0,-2 0 0,-2 1 0,-1 0 0,-34-59 0,40 82-25,-1 1 1,0 0 0,-1 0-1,-1 1 1,0 1-1,-1 0 1,-1 1-1,1 0 1,-2 1-1,-18-9 1,27 16-92,-1 0 1,0 0-1,0 1 0,0 1 1,-1-1-1,1 1 0,0 1 1,-1-1-1,1 1 0,-1 1 1,0 0-1,1 0 0,-1 1 1,1 0-1,-1 0 0,1 1 1,-1 0-1,1 0 0,0 1 1,0 0-1,0 1 0,0 0 1,1 0-1,-9 6 0,0 3-187,0 0-1,1 2 0,-26 30 0,1 2-419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9:5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12803,'0'0'32,"0"1"-1,0-1 1,-1 0 0,1 0 0,0 1 0,0-1-1,0 0 1,0 1 0,0-1 0,0 0 0,0 0 0,0 1-1,0-1 1,0 0 0,0 1 0,0-1 0,0 0-1,0 1 1,0-1 0,0 0 0,0 0 0,0 1 0,0-1-1,0 0 1,0 1 0,1-1 0,-1 0 0,0 0-1,0 1 1,0-1 0,0 0 0,1 0 0,-1 1 0,13 2 666,23-5 114,-26 1-501,23 0 177,-1 0-1,0 3 1,0 0-1,48 11 1,-27-1-345,140 26 120,-158-33-242,0-2 0,0-1-1,59-6 1,92-32 89,-2 0 167,-130 33-122,0 3-1,0 2 1,68 11 0,84 3 289,-133-17-207,113-18 1,-175 18-234,0 1 0,1 0 0,18 2 0,-20-1 9,0 0 1,1-1-1,-1 0 0,18-3 0,-20 0-28,0 1-1723,-8 2 1711,0 0 1,1 0-1,-1 0 0,0 1 0,0-1 1,0 0-1,0 0 0,0 0 0,1 0 1,-1 0-1,0 1 0,0-1 0,0 0 1,0 0-1,0 0 0,0 0 0,0 1 1,0-1-1,0 0 0,0 0 0,0 0 1,0 0-1,0 1 0,0-1 0,0 0 1,0 0-1,0 0 0,0 0 0,0 1 1,0-1-1,0 0 0,0 0 0,0 0 1,0 1-1,0-1 0,0 0 0,0 0 1,0 0-1,-1 1 0,1-1 7,-1 1 0,1 0 1,0-1-1,-1 1 0,0 0 0,1-1 0,-1 1 0,1-1 0,-1 1 0,0-1 0,1 1 1,-1-1-1,0 0 0,1 1 0,-1-1 0,0 0 0,0 1 0,1-1 0,-1 0 1,-1 1-1,-18 3-208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16444,'4'0'1208,"7"-3"-936,2 0-104,7-3 480,6-2-240,8-4-176,4-1-48,0-4-232,3-3-224,-7 3 1936,-8 0-1544,-19 8 49,-10 5 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14819,'8'16'1224,"9"-16"-711,4-4-193,15-12 344,4-7-64,6-7-104,1-2-216,-1 2-536,-6 3 664,-14 13-432,-13 14-40,-24 17-80</inkml:trace>
  <inkml:trace contextRef="#ctx0" brushRef="#br0" timeOffset="1">22 523 13907,'24'1'1432,"9"-11"-1064,9-16-136,7-4 353,1-6-233,-1-4-184,-5 1 24,-4 2-48,-10 10-184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94 15307,'-1'0'42,"1"0"0,-1 0-1,0 0 1,1 0-1,-1 1 1,0-1 0,1 0-1,-1 0 1,1 1 0,-1-1-1,0 0 1,1 1 0,-1-1-1,1 0 1,-1 1-1,1-1 1,-1 1 0,1-1-1,-1 1 1,1-1 0,0 1-1,-1-1 1,1 1 0,0 0-1,-1-1 1,1 1-1,0-1 1,0 1 0,0 0-1,-1 0 1,-5 26 54,6-26-53,-3 24 236,2-1 0,0 1 1,4 36-1,15 75 236,-16-121-449,12 66 366,4 0 1,3-1 0,53 131 0,-56-173-224,-16-34-94,-7-12-38,-5-9-68,-85-165 23,78 143-111,1-1-1,-18-74 1,33 109 61,-1-1 0,1 1 0,1-1 0,-1 1 0,1-1 0,0-8 0,1 12 12,-1 0 0,1 0 0,0 0 0,-1 0 0,1 0 0,0 0 0,0 1 0,0-1 0,0 0 0,1 1 0,-1-1 1,0 1-1,1-1 0,-1 1 0,1 0 0,-1-1 0,1 1 0,0 0 0,-1 0 0,3-1 0,12-7-1,-1-1 0,0 0 0,-1-1 1,0-1-1,-1 0 0,-1-1 0,1-1 0,-2 1 1,0-2-1,14-24 0,-14 18 8,0 0 1,-2-1-1,0-1 0,-1 1 1,-1-1-1,-2-1 1,5-34-1,-8 21 11,-2 36-11,0 0 0,0 0 0,0 0 0,0 0 0,0 0 0,0 0 0,0 1 0,0-1 0,0 0 0,0 0 1,0 0-1,-1 0 0,1 0 0,0 0 0,-1 0 0,1 0 0,-1 1 0,1-1 0,-1 0 0,1 0 0,-1 0 0,1 1 0,-1-1 1,0 0-1,1 1 0,-1-1 0,0 1 0,0-1 0,-1 0 0,1 1 0,-1 1 0,1-1 1,0 1-1,0-1 0,0 1 0,0 0 0,0 0 1,0-1-1,0 1 0,0 0 0,0 0 0,0 0 1,1 0-1,-1 0 0,0 0 0,0 0 0,1 0 1,-1 1-1,1-1 0,-1 0 0,1 0 0,0 0 1,-1 1-1,1 0 0,-1 2 2,-5 15 7,1-1-1,1 1 0,0 0 1,2-1-1,-1 31 0,10 93 41,-3-101-31,2 0 1,2 0 0,22 65 0,-24-88-14,1 0 0,1-1-1,1 0 1,0 0 0,1-1 0,1-1 0,0 1 0,1-2 0,1 0 0,18 16 0,-7-9 36,-25-21-40,1 0-1,0 0 1,0 0 0,0 0-1,0 0 1,0 0-1,0 0 1,0-1-1,0 1 1,0 0-1,0 0 1,-1 0-1,1 0 1,0 0-1,0 0 1,0 0 0,0 0-1,0 0 1,0 0-1,0 0 1,0 0-1,0 0 1,-1 0-1,1 0 1,0 0-1,0 0 1,0 1 0,0-1-1,0 0 1,0 0-1,0 0 1,0 0-1,0 0 1,0 0-1,0 0 1,-1 0-1,1 0 1,0 0-1,0 0 1,0 0 0,0 0-1,0 0 1,0 1-1,0-1 1,0 0-1,0 0 1,0 0-1,0 0 1,0 0-1,0 0 1,0 0-1,0 0 1,0 0 0,0 1-1,0-1 1,0 0-1,0 0 1,0 0-1,-10-3 52,1-4-33,1 0 0,0 0 0,1 0 0,0-1 0,0 0 0,1 0 0,0-1 0,0 1-1,-8-19 1,3 3-31,1 0 0,-12-46 0,17 54-23,1-1 1,1 1 0,1-1-1,-1-21 1,3 37 28,0 0-1,0-1 1,0 1 0,0 0-1,0 0 1,1 0 0,-1 0-1,0 0 1,1 0 0,-1 0-1,1 0 1,-1 0 0,1 0 0,-1 0-1,2-1 1,-2 1 2,1 1-1,-1 0 1,1-1 0,-1 1-1,1 0 1,0-1 0,-1 1-1,1 0 1,-1 0 0,1 0-1,0 0 1,-1 0 0,1-1 0,-1 1-1,1 0 1,0 0 0,-1 0-1,1 1 1,0-1 0,0 0-1,4 2-11,0 0-1,0 0 1,0 0-1,0 1 1,6 4-1,10 5-13,-18-11 27,0 0-1,0 0 1,0-1 0,0 0 0,0 1 0,0-1 0,0 0 0,0 0-1,0 0 1,0-1 0,0 1 0,0-1 0,0 0 0,0 0 0,0 0 0,4-2-1,-3 0-22,1 1 0,-1-1 0,0-1-1,0 1 1,0-1 0,0 1-1,-1-1 1,1 0 0,2-5 0,1-2-134,-1 1 0,-1-1 0,0 0 0,0-1 0,-1 1 0,0-1 0,3-20 0,-6 23 62,0 0-1,0 0 0,-1 0 0,0 0 0,-3-15 1,3 21 72,-1 0 1,0 0-1,0 0 1,1 0-1,-1 1 1,-1-1-1,1 0 1,0 0-1,-1 1 1,0-1-1,1 1 0,-1-1 1,0 1-1,0 0 1,0 0-1,-1 0 1,1 0-1,0 0 1,-1 0-1,-3-1 1,-19-6-304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14643,'1'3'70,"0"-1"1,1 1-1,-1-1 0,1 0 0,-1 1 1,1-1-1,0 0 0,0 0 0,0 0 1,0 0-1,0-1 0,0 1 0,0 0 1,1-1-1,-1 0 0,0 1 0,1-1 1,-1 0-1,1 0 0,0 0 0,-1-1 1,1 1-1,0-1 0,0 1 0,-1-1 1,1 0-1,0 0 0,0 0 0,-1-1 1,1 1-1,0 0 0,-1-1 0,1 0 1,0 0-1,-1 0 0,1 0 0,-1 0 1,4-2-1,5-3 134,-1-1 0,-1 0 0,1 0 0,-1-1 0,0 0 0,0-1 0,10-14 0,-8 10-69,-1-1-1,-1 0 1,0 0 0,-1-1 0,0 0 0,-1-1-1,-1 0 1,-1 0 0,0 0 0,-1 0 0,-1-1-1,3-27 1,-6 42-130,0 0 1,0-1-1,0 1 0,-1 0 0,1-1 0,0 1 1,-1 0-1,0 0 0,1-1 0,-1 1 1,0 0-1,0 0 0,0 0 0,0 0 0,-1 0 1,1 0-1,-3-3 0,2 5-3,1-1 0,0 1 0,0-1 0,0 1 0,-1-1 0,1 1 0,0 0 0,-1-1 0,1 1 0,0 0 0,0 0 0,-1 0 0,1 0 0,0 0 0,-1 0 0,1 1 0,0-1 0,-1 0 1,1 1-1,0-1 0,0 1 0,-1-1 0,1 1 0,0 0 0,0-1 0,0 1 0,0 0 0,0 0 0,0 0 0,0 0 0,-1 1 0,-4 4-3,0 1 1,1-1 0,0 1-1,0 0 1,0 1 0,1-1-1,0 1 1,1 0 0,-1 0-1,2 0 1,-4 16 0,2-5-6,0 1-1,2 0 1,1 0 0,0 22 0,2-25-2,1-1 0,0 1 0,5 21 1,-6-34-10,0-1 1,0 1-1,0-1 0,0 0 1,1 1-1,-1-1 1,1 0-1,0 0 1,-1 1-1,2-2 1,-1 1-1,0 0 1,1 0-1,-1-1 1,1 1-1,0-1 1,-1 0-1,1 0 1,0 0-1,1 0 1,4 2-1,-5-3 5,-1-1 0,0 0-1,1 0 1,-1 0-1,0 0 1,1 0 0,-1 0-1,0-1 1,1 1 0,-1-1-1,0 0 1,0 1-1,1-1 1,-1 0 0,0 0-1,0-1 1,0 1-1,0 0 1,0-1 0,-1 1-1,4-4 1,3-3 30,-1 0 1,0-1-1,8-14 1,13-27-106,-1-6-40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9 288 14555,'-4'26'488,"1"0"1,2 0-1,0 0 0,2 1 1,3 26-1,-2-42-382,0 0-1,1-1 1,0 1-1,1-1 1,0 0 0,8 15-1,-8-20-74,0 1 0,0 0 0,0-1 0,1 0 0,0 0-1,0 0 1,0-1 0,0 1 0,1-1 0,-1 0 0,9 3 0,-13-6-29,0 0 0,1-1 0,-1 1 1,0-1-1,0 1 0,1-1 0,-1 0 1,0 1-1,0-1 0,1 0 0,-1 0 1,0 0-1,1 0 0,-1 0 0,0 0 0,1 0 1,-1-1-1,0 1 0,1 0 0,-1-1 1,0 1-1,0-1 0,1 1 0,-1-1 1,0 0-1,0 1 0,0-1 0,0 0 1,0 0-1,0 0 0,0 0 0,0 0 1,0 0-1,0 0 0,-1 0 0,1 0 1,0 0-1,-1 0 0,1-1 0,-1 1 0,1 0 1,0-2-1,2-8 20,0 0 0,0 0 0,-1 0 0,0-14 0,0 9 10,6-41 58,-7 81-84,2 0 1,0 0 0,2 0-1,6 22 1,-9-41-6,-1 0 0,1 0 0,-1 0 1,1 0-1,0 0 0,1-1 0,-1 1 0,1-1 0,0 0 0,0 0 1,6 6-1,-8-9 1,0 0-1,1 0 1,-1 0 0,0-1 0,1 1 0,-1 0 0,1-1-1,-1 1 1,1-1 0,-1 1 0,1-1 0,-1 0 0,1 1 0,0-1-1,-1 0 1,3 0 0,-1-1 1,-1 1 0,1-1 0,0 0 0,-1 0 0,1 0-1,0 0 1,-1-1 0,0 1 0,1 0 0,-1-1 0,0 0 0,3-2 0,7-8 13,-1 1 0,0-2 0,-1 0 1,-1 0-1,0-1 0,0 0 0,9-25 1,-3 5 18,-3-1 0,12-47 1,-14 35 4,8-75 1,-17 98 25,0 0 1,-1 1-1,-1-1 1,-1 1-1,-7-28 1,9 48-43,-1 1 0,0-1-1,0 0 1,0 0 0,0 0 0,0 0 0,-1 1 0,1-1 0,-1 0-1,-2-2 1,3 4-19,1 1 0,0 0 0,0 0 0,-1 0 0,1-1 0,0 1 0,0 0 0,-1 0 0,1 0 0,0 0 0,-1 0 0,1 0 0,0 0-1,0 0 1,-1-1 0,1 1 0,0 0 0,-1 0 0,1 0 0,0 1 0,-1-1 0,1 0 0,0 0 0,-1 0 0,1 0 0,0 0 0,0 0 0,-1 0 0,1 0 0,0 1 0,-1-1-1,-8 17 123,5-2-59,0 1 0,1-1 0,1 1 0,1-1 0,0 20 0,9 80 66,-4-84-126,0-1-1,2 0 1,20 56-1,-22-74-83,1-1 0,1 1 0,-1-1 1,2-1-1,-1 1 0,2-1 0,-1 0 0,1-1 0,1 0 0,-1 0 0,2-1 0,14 11 0,-24-18 22,1-1 1,0 1-1,-1 0 0,1-1 1,0 1-1,-1-1 1,1 1-1,0-1 0,0 0 1,-1 1-1,1-1 0,0 0 1,0 1-1,0-1 1,0 0-1,-1 0 0,1 0 1,0 0-1,0 0 0,1 0 1,-21-13-1044,-23-7 626,-55-16 0,53 21 1120,-56-28 0,98 41-589,-28-16 431,29 17-465,0 1 0,0-1 0,0 1 0,1-1 0,-1 1 0,0-1 0,1 0 0,-1 1 0,0-1 0,1 0 1,-1 0-1,1 0 0,-1 1 0,1-1 0,0 0 0,-1 0 0,1 0 0,0 0 0,-1 0 0,1 0 0,0 0 1,0 0-1,0 0 0,0 0 0,0 0 0,0 0 0,0 0 0,0 1 0,0-1 0,1 0 0,0-2 0,1 0 5,2-1 0,-1 1 0,0 1 0,1-1 0,-1 0 0,1 1-1,0-1 1,0 1 0,0 0 0,5-1 0,7-5-74,203-124-490,-133 75 384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12891,'4'2'229,"-1"0"1,1 0 0,-1-1 0,1 0-1,-1 0 1,1 0 0,0 0 0,0 0-1,0-1 1,0 1 0,0-1 0,-1 0-1,1-1 1,0 1 0,0 0-1,0-1 1,0 0 0,6-2 0,-3-2-58,0 0 0,-1-1 1,0 1-1,0-1 0,0 0 1,-1-1-1,0 1 0,0-1 1,0 0-1,6-15 1,-1 0 113,-1 0 0,11-38 0,-17 49-249,0-1-1,0 1 1,-1-1 0,-1 1 0,0-1 0,-1 0 0,0 1 0,0-1 0,-3-13 0,3 24-36,0 0-1,-1 0 1,1 0 0,0 1 0,0-1-1,-1 0 1,1 0 0,0 1 0,-1-1-1,1 0 1,0 0 0,-1 1-1,1-1 1,-1 0 0,0 1 0,1-1-1,-1 1 1,1-1 0,-1 1 0,0-1-1,1 1 1,-1-1 0,0 1 0,0 0-1,1-1 1,-1 1 0,0 0-1,0 0 1,0-1 0,1 1 0,-1 0-1,0 0 1,0 0 0,0 0 0,0 0-1,1 0 1,-1 0 0,0 0-1,0 1 1,0-1 0,1 0 0,-1 0-1,0 1 1,0-1 0,1 0 0,-2 1-1,-2 2 2,0-1 0,0 1 0,0 0-1,1 0 1,-1 1 0,-3 4 0,-6 8-4,0 2-1,2-1 1,0 1 0,1 1 0,1 0 0,0 1 0,-6 24 0,7-18-6,1 1 1,2 0 0,1 0-1,1 0 1,0 31-1,3-48-7,1 0-1,-1 1 0,2-1 1,3 16-1,-4-24-3,0 1 0,0 0 0,0-1 0,0 1 0,0-1 0,0 0-1,1 1 1,-1-1 0,1 0 0,0 0 0,0 0 0,-1 0 0,1 0 0,1 0 0,-1-1 0,0 1-1,0-1 1,1 1 0,-1-1 0,0 0 0,1 0 0,3 1 0,-1-1-10,0 0 0,0 0 0,0-1 0,-1 0 0,1 0 0,0-1 0,0 1 0,0-1 0,0 0-1,0 0 1,-1 0 0,1-1 0,0 0 0,-1 0 0,6-3 0,3-3-12,-1 0 0,0 0 1,21-21-1,30-35-190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2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12603,'-2'55'1272,"0"-2"-944,1-5-216,2 1 840,2-4-984,0-4-608,1-2 576,-2-5-120,-1-4-128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12899,'1'54'1008,"-1"-1"-744,3 2-104,1-4 232,2 0-72,-4-4-88,0-3-104,1-4-128,-3-2-80,-3-4-80,-2-1-48,0-1-96,0-1-72,-1 1-1272,-3 2 1392,1 6-120,1 0-113</inkml:trace>
  <inkml:trace contextRef="#ctx0" brushRef="#br0" timeOffset="1">20 1162 12523,'0'58'2072,"10"70"0,0 29 1272,-12-120-3127,-6 39 1,2-33-369,-1-7-1252,7-36 1382,0 1 1,0-1-1,0 0 1,0 1-1,-1-1 1,1 0-1,0 1 1,0-1-1,-1 1 1,1-1-1,0 0 0,0 0 1,-1 1-1,1-1 1,0 0-1,-1 0 1,1 1-1,0-1 1,-1 0-1,1 0 0,0 0 1,-1 1-1,1-1 1,-1 0-1,0 0-65,-8 4-306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2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 10106,'-43'12'1032,"3"3"-512,0 1-159,2 1 759,1 0-440,3-3-40,-1-1-8,1-7-304,-1-3-152,1-3-216,3 0-120,0-2-296,1-1-416,2 3-1056,-2 0 1471,-1 5-167,1 1-104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2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1990 36 9898,'-194'-30'3244,"151"26"-2704,-1 3 0,-67 5 0,59 1-375,-364 47-3037,300-28 108,-95 14 2221,182-35 1130,0-2 0,0 0-1,0-2 1,0-1-1,-41-9 1,11-5 245,46 11-658,-1 1-1,1 0 1,-1 1-1,0 1 1,0 0-1,0 1 1,-26 1-1,-64 21 718,80-14-538,1-2-1,-1 0 0,0-2 1,-47 1-1,66-5-387,0 0 0,0 0-1,0-1 1,0 1 0,0-1 0,0 0-1,1-1 1,-1 1 0,1-1 0,-6-4-1,-23-11-1167,19 10 851,-3-5-75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0:0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13355,'13'-37'1361,"-10"26"-743,-6 32 5,-7 71 1,5-1 0,5 108 0,1-176-552,6 269 508,4 507-153,-13-660-395,7 223 80,-4-346-123,3 21 63,-4-34-75,1-1 1,-1 0 0,1 0-1,-1 0 1,1 0-1,0 0 1,0 0-1,0 0 1,0 0 0,0-1-1,0 1 1,2 2-1,-3-4 12,1 0-1,-1 0 0,0 1 0,0-1 1,0 0-1,0 0 0,0 0 1,0 0-1,0 0 0,0 0 0,1 0 1,-1 0-1,0 0 0,0 0 1,0 0-1,0 0 0,0 0 0,0 0 1,1 0-1,-1 0 0,0 0 1,0 0-1,0 0 0,0 0 0,0 0 1,0 0-1,1 0 0,-1 0 1,0 0-1,0 0 0,0 0 0,0 0 1,0 0-1,0 0 0,1 0 1,-1 0-1,0 0 0,0 0 0,0 0 1,0-1-1,0 1 0,0 0 0,0 0 1,0 0-1,3-9-477,-2-10-4,-1 18 501,-1-17-290,-5-5-84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16980,'-4'13'1272,"3"12"-1016,-2 5-104,1 8 304,1 3-200,1 4-376,1 0-232,-1-4 320,0 1-112,3-3-64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14587,'0'43'1024,"1"-7"-1048,3-2-152,1-3 392,-1-3-72,2-2-144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11218,'-2'314'101,"3"-184"-4535,-6-41 1637,3-57 5011,0 1 0,5 39 0,16 60 1279,-10-79-3434,-2-1 0,-2 1 0,-3 57 0,-4-88-612,-10 38-1,7-38 391,-3 37-1,0 206 456,2-28 326,-1-137-2444,6-76 1440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16195,'16'36'671,"1"1"-1,1-2 1,2-1-1,42 54 1,-42-64-589,1 0 1,1-2-1,1 0 0,1-2 1,1 0-1,35 21 0,-38-33-290,-19-8-411,-13-3-95,-39-11-1650,-2 2 0,-63-6 0,-21-4 4137,134 22-1596,0 0 0,0 0 0,0 0 0,0-1 0,0 1 0,0 0 0,-1-1 0,1 1 0,0-1 0,0 1 0,0-1 0,0 0 0,1 1 0,-1-1 0,0 0-1,0 0 1,0 0 0,0 0 0,1 0-86,-1 0 0,1 1 0,0-1 0,0 0 0,0 1-1,0-1 1,0 0 0,0 1 0,0-1 0,0 0 0,0 1 0,0-1-1,1 0 1,-1 1 0,0-1 0,0 1 0,1-1 0,-1 0-1,0 1 1,1-1 0,-1 1 0,1-2 0,4-3 258,1-1 0,-1 1-1,1 0 1,9-5 0,-5 2-113,210-149-25,-132 97-2142,-71 48 1303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4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17036,'10'175'4339,"-9"-131"-4002,0-15-1,-3 33 1,2-61-334,0-1 0,0 1 0,0-1 0,0 1 0,0 0 1,0-1-1,0 1 0,-1 0 0,1-1 0,0 1 0,0 0 0,0-1 0,-1 1 1,1-1-1,0 1 0,-1-1 0,1 1 0,0-1 0,-1 1 0,0 0 0,-5-9-203,-3-24-423,-2-36-1488,-2-92 0,13 143 2129,3 27 376,5 35 657,-7-35-858,5 23 451,-3-3-168,2-1 1,1 1-1,2-1 1,0-1-1,16 34 0,-23-61-465,-1 0 1,1 1-1,-1-1 0,1 0 0,0 0 0,0 0 0,-1 0 0,1 0 0,0 0 0,0 0 0,0-1 0,0 1 0,0 0 0,0 0 0,2 0 0,-3-1-7,1 0 0,-1 0 0,1 0 0,-1 0 0,0 0 0,1 0 0,-1 0 0,1 0 0,-1 0 0,1 0 1,-1 0-1,0 0 0,1 0 0,-1 0 0,0 0 0,1-1 0,-1 1 0,1 0 0,-1 0 0,0 0 0,1-1 0,-1 1 0,0 0 1,0 0-1,1-1 0,-1 1 0,0 0 0,0-1 0,1 0 0,0 0 4,-1 0-1,1 0 1,-1-1 0,0 1-1,1 0 1,-1-1 0,0 1-1,0 0 1,0-1 0,0 1-1,0 0 1,0 0 0,0-1-1,0 1 1,-1 0 0,1-1-1,0 1 1,-1 0 0,1 0 0,-1-1-1,0 1 1,1 0 0,-1 0-1,0 0 1,0 0 0,1 0-1,-2-1 1,-5-3 27,0 0 1,0 0-1,-1 1 1,1 0-1,-1 1 1,0 0-1,0 0 1,0 0 0,0 1-1,0 0 1,-17-1-1,-21-6 267,45 9-298,1 0 1,0 0-1,0 0 0,0-1 0,-1 1 1,1 0-1,0 0 0,0 0 1,0 0-1,0 0 0,-1 0 0,1-1 1,0 1-1,0 0 0,0 0 1,0 0-1,-1 0 0,1-1 0,0 1 1,0 0-1,0 0 0,0 0 1,0-1-1,0 1 0,0 0 0,0 0 1,0 0-1,0-1 0,0 1 0,0 0 1,0 0-1,0-1 0,0 1 1,0 0-1,0 0 0,0 0 0,0-1 1,0 1-1,0 0 0,0 0 1,0 0-1,0-1 0,0 1 0,1 0 1,-1 0-1,0-1 0,6-6 60,4-1-212,1 2-1,0 0 0,0 0 0,0 1 0,0 0 0,1 1 0,0 0 0,22-4 1,-19 5-388,0-1 1,0-1 0,-1 0 0,28-13 0,-20 1-228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11915,'0'33'1256,"0"-11"-776,0-8-200,3-3 1128,2-2-824,2 1-280,0 0-87,2 2-73,-1 3-48,2 1-144,-1 1-80,-4 2-233,0-2 313,-4-3-56,-1-2-64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18028,'9'2'322,"0"0"-1,0-2 1,0 1 0,0-1 0,0 0-1,0-1 1,0 0 0,0 0-1,10-3 1,0 0-106,173-37 512,-37 6-702,-151 34-138,-1 0-1,0 1 0,1-1 0,-1 1 0,0 0 0,1 0 0,5 1 0,-9-1 23,1 1 0,0-1 0,0 0-1,-1 1 1,1-1 0,0 1 0,-1-1-1,1 1 1,0 0 0,-1-1 0,1 1-1,-1 0 1,1-1 0,-1 1 0,1 0-1,-1 0 1,0-1 0,1 1 0,-1 0-1,0 0 1,1 0 0,-1-1 0,0 1-1,0 0 1,0 0 0,0 0 0,0 0-1,0 0 1,0-1 0,0 3 0,0 1-613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17172,'73'36'4205,"-67"-33"-4169,-1 1 1,0-1 0,0 1-1,0 0 1,0 1-1,-1-1 1,1 1 0,-1 0-1,0 0 1,-1 0 0,1 0-1,-1 1 1,0 0 0,-1-1-1,1 1 1,-1 0 0,0 0-1,0 0 1,-1 1-1,0-1 1,0 0 0,0 10-1,-1 14-12,-2-1 0,0 0 0,-2 0-1,-2 0 1,0-1 0,-2 0-1,0 0 1,-14 28 0,10-36-298,5-12 140,7-8 131,-1 0 1,1 0-1,0 0 1,0 0-1,0 0 0,0 0 1,0 0-1,-1 0 1,1 0-1,0 0 0,0 0 1,0 0-1,0 0 1,0 0-1,-1 0 0,1 0 1,0 0-1,0 0 1,0 0-1,0 0 1,0 0-1,-1 0 0,1 0 1,0 0-1,0 0 1,0-1-1,0 1 0,0 0 1,0 0-1,0 0 1,-1 0-1,1 0 0,0 0 1,0 0-1,0-1 1,0 1-1,0 0 0,0 0 1,0 0-1,0 0 1,0 0-1,0-1 0,0 1 1,0 0-1,0 0 1,0 0-1,0 0 0,0 0 1,0-1-1,-1-13-159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 16027,'3'-2'1409,"-5"12"-945,-3 4-160,-4 6 880,-1 5-400,-3 8-200,-1 3-7,-1 8-121,0-2-32,-1 2-56,0 1-48,-1-2-88,-2-3-112,-1-10-488,-1-6-344,-1-17 600,4-10-88,2-15-96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17260,'15'13'1688,"7"7"-1272,2 1-144,6 3 648,6-2-456,3-1-23,1-3-169,0-5-208,0-5-376,2-1-201,-8-2-423,-1-4-1576,-14 0 2016,-9 1-353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0:1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12835,'-6'7'854,"4"-6"-773,1 0 0,-1 0 1,1 1-1,0-1 0,0 1 1,-1-1-1,1 1 0,0 0 1,1-1-1,-1 1 0,-1 3 0,3-5-6,0 0 0,0 0-1,0 0 1,0-1-1,0 1 1,0 0 0,-1-1-1,1 1 1,0-1-1,0 1 1,0-1 0,0 1-1,0-1 1,0 0-1,5-3 34,-1 1 0,1-1 1,0 1-1,0 1 0,0-1 0,0 1 0,1 0 0,-1 0 0,1 1 0,-1 0 0,1 0 0,-1 1 0,1 0 0,0 0 0,7 1 0,8 3-41,0 0-1,-1 2 1,27 10 0,-25-8-54,0-1 0,31 6 0,-21-11-4,-1 0 0,53-5 0,-55 0 46,0 2 1,-1 2-1,48 6 1,-57-4-4,0 1 0,-1-2 1,1-1-1,0 0 0,0-2 1,38-5-1,1-3-42,0 2 0,1 3 0,-1 3-1,1 3 1,71 10 0,-68-6-7,116-5 0,62-21 7,-169 13-9,232-11 20,37-3-26,-164-2 9,137-11 3,-256 31-8,0 3 1,1 2-1,82 14 0,-132-14 1,236 38-2,-184-34 5,1-2-1,62-4 1,40-10 6,265-4-9,-398 15 0,137 9 1,-129-6 7,-1 2-1,49 14 1,-56-16 16,-31-3-17,2 0-8,0-1 0,1 1 1,-1-1-1,1 1 0,-1-1 1,0 0-1,1 0 1,-1 0-1,5-1 0,-5 1-4,175 0-70,-202 3-1287,25-3 1092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14507,'-14'19'6905,"-31"31"-5851,6-8-743,23-25-184,13-14-109,-1 0 0,0 0 0,1 1-1,0-1 1,0 1 0,0 0 0,0 0-1,1 0 1,0 1 0,-3 4 0,5-8-20,0 0 1,0 0 0,1 0-1,-1 0 1,0 0 0,0 0-1,1-1 1,-1 1 0,1 0-1,-1 0 1,1-1 0,-1 1-1,1 0 1,-1 0 0,1-1 0,-1 1-1,1-1 1,0 1 0,-1 0-1,1-1 1,0 1 0,0-1-1,0 0 1,-1 1 0,2-1-1,26 13-101,-20-10 50,47 15-265,4 3-123,-57-20 437,0 0 1,0 0-1,-1 0 1,1 0-1,-1 0 1,1 0-1,0 0 1,-1 1-1,0-1 0,1 1 1,-1-1-1,0 1 1,0 0-1,0-1 1,0 1-1,0 0 0,0 0 1,-1 0-1,2 3 1,-1-2 36,-1 1 1,0-1 0,0 1-1,0-1 1,0 1 0,0-1-1,-1 1 1,0-1 0,0 0-1,-1 6 1,-1-2 66,0 0 0,0-1 0,-1 1 0,1-1 0,-1 0 0,-1 0 0,1-1 0,-1 1 0,0-1 0,-9 7 0,8-8-57,1-1 0,-1 1 0,0-1-1,0-1 1,-1 0 0,1 1 0,-12 1 0,15-4-143,1 1 0,-1-1 1,0 1-1,1-1 0,-1 0 1,0 0-1,0 0 0,1-1 0,-1 1 1,0-1-1,1 1 0,-1-1 0,0 0 1,1 0-1,-1 0 0,1 0 1,-1-1-1,1 1 0,0-1 0,0 1 1,-3-3-1,2-3-332,2 0-118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 18060,'0'0'84,"-1"-1"0,0 1 0,1 0 0,-1-1 0,1 1 0,-1 0 0,0 0 0,1 0 0,-1 0 0,0 0 0,1 0 0,-1 0 0,0 0 0,1 0 1,-1 0-1,0 0 0,1 0 0,-1 0 0,1 0 0,-1 1 0,0-1 0,1 0 0,-1 0 0,1 1 0,-1-1 0,0 0 0,1 1 0,-1 0 0,-15 12 637,10-7-600,1 1 1,0-1 0,1 1-1,0 0 1,0 1-1,0-1 1,1 1-1,0-1 1,1 1 0,-1 0-1,-1 13 1,3-14-114,0 1 1,0 0 0,1 0-1,0-1 1,0 1 0,1 0-1,0-1 1,0 1-1,1 0 1,0-1 0,0 0-1,5 11 1,-6-16-6,-1-1 1,1 1-1,0-1 1,0 1-1,-1-1 1,1 0-1,0 0 1,0 1-1,0-1 1,1 0-1,-1 0 1,0 0-1,0 0 1,1 0-1,-1 0 1,0-1-1,1 1 1,-1 0-1,1-1 1,-1 1-1,1-1 1,-1 1-1,1-1 1,-1 0-1,1 1 1,-1-1-1,1 0 1,0 0-1,-1 0 1,1-1-1,-1 1 1,1 0-1,-1 0 1,1-1-1,2 0 1,0-1-1,-1 0 0,1-1 0,-1 1 1,1 0-1,-1-1 0,0 0 0,0 0 1,0 0-1,-1 0 0,1 0 0,-1-1 1,5-6-1,-3 1 1,-1 1 0,0-1 0,0 0 0,0-1 0,-1 1 0,-1 0 0,1-1 0,-1-11 0,-1 17-21,0 0 0,-1 0 0,1 0 0,-1 0 0,0 0 0,0 0 0,0 1 0,0-1 0,-1 0 0,-1-3 0,1 5-27,1 0 1,0 0-1,-1 0 1,1 1-1,-1-1 1,0 0-1,1 1 1,-1 0-1,0-1 1,0 1-1,0 0 1,0 0-1,0 0 1,0 0-1,0 0 1,-1 1-1,1-1 1,-4 0-1,4 1-72,0 0 0,1 0 0,-1 0 0,0 1 0,0-1-1,0 1 1,1-1 0,-1 1 0,0-1 0,0 1 0,1 0 0,-1 0-1,1 0 1,-1 0 0,1 0 0,-1 0 0,1 1 0,0-1-1,-1 0 1,1 1 0,0-1 0,0 1 0,0-1 0,0 1 0,0 0-1,1-1 1,-1 1 0,0 0 0,1-1 0,-1 3 0,0 0-539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13355,'6'0'288,"0"0"-1,0 1 1,0 0 0,0 1 0,0-1-1,0 1 1,0 1 0,0-1 0,-1 1-1,1-1 1,-1 2 0,0-1 0,0 1-1,0-1 1,0 1 0,-1 1 0,1-1-1,-1 1 1,0-1 0,0 1 0,-1 0-1,0 1 1,4 7 0,-1-2-93,-1 0 0,0 1 1,-1-1-1,-1 1 0,0 0 0,0 0 1,-1 1-1,-1-1 0,0 0 1,-1 22-1,-2-20 69,-1 0 0,0 0 0,-1-1 0,0 1 0,-2-1 0,1 0 0,-11 18 0,16-31-261,-1 0 0,1 0 0,0 0-1,0 0 1,0 1 0,0-1 0,0 0 0,0 0-1,0 1 1,0-1 0,0 0 0,0 0-1,-1 0 1,1 1 0,0-1 0,0 0 0,0 0-1,0 1 1,1-1 0,-1 0 0,0 0 0,0 0-1,0 1 1,0-1 0,0 0 0,0 0-1,0 0 1,0 1 0,0-1 0,0 0 0,1 0-1,-1 0 1,0 1 0,0-1 0,0 0 0,0 0-1,1 0 1,-1 0 0,0 0 0,0 0 0,0 1-1,1-1 1,-1 0 0,0 0 0,0 0-1,0 0 1,1 0 0,-1 0 0,0 0 0,0 0-1,1 0 1,-1 0 0,0 0 0,0 0 0,0 0-1,1 0 1,-1 0 0,0 0 0,0 0-1,0 0 1,1 0 0,-1 0 0,0-1 0,0 1-1,1 0 1,14-4-79,-13 4 66,12-4-419,0-1 0,-1 0-1,1-1 1,-1 0 0,-1-1-1,21-14 1,-32 20 365,-1 1 0,1-1 0,0 1 0,0-1 0,-1 0 0,1 1 0,0-1 0,-1 0 0,1 0-1,-1 1 1,1-1 0,-1 0 0,1 0 0,-1 0 0,1 0 0,-1 0 0,0 0 0,0 1 0,0-1 0,1 0 0,-1 0 0,0 0 0,0 0 0,0 0 0,0 0 0,0 0 0,-1 0 0,1 0 0,0 0-1,0 0 1,-1 0 0,1 0 0,0 0 0,-1 1 0,1-1 0,-2-2 0,-10-5-712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88 14779,'-18'-4'1697,"3"-1"-873,5 1-328,8 1 1752,13 3-1496,2 0-127,10 0-353,-2-1-280,7-2-729,0 0 577,-1-13 48,-1-2-80,-9-13-104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48 12339,'-16'-1'154,"0"1"1,-1 0 0,1 2 0,0-1 0,0 2 0,0 0 0,0 1-1,-22 9 1,18-5 13,0 1 0,1 1 0,0 0 0,1 2 0,-33 25 0,40-26-76,1 0-1,0 1 0,1 0 0,0 1 0,0 0 0,2 0 0,-1 1 0,2 0 0,0 0 0,0 0 1,2 1-1,0 0 0,-3 16 0,-1 19 42,3 0 0,0 83 0,6-64-6,13 96-1,-11-139-94,2-1 0,1 0 0,1 0-1,1 0 1,1-1 0,25 47-1,-29-64-27,0 1-1,1-1 1,0 0-1,0 0 1,0 0-1,1-1 0,0 0 1,0 0-1,1-1 1,-1 0-1,1 0 1,0-1-1,1 0 1,-1 0-1,1-1 1,-1 0-1,13 2 1,-9-3-3,0 0 0,1-2 0,-1 1 0,0-1 0,0-1 0,1 0 0,-1-1 0,0-1 0,0 1 0,-1-2 0,1 0 0,18-8 0,-8 0 12,-1-1 0,0-1 0,-1-1-1,0 0 1,-1-2 0,-1 0 0,-1-1 0,0 0-1,-1-2 1,-1 0 0,19-35 0,-9 10 50,-3-1 1,-2-1 0,-1 0 0,20-87-1,-28 90 19,-2-1 0,-2 0 0,-2 0 0,-2 0 0,-2-1 0,-9-77 0,6 110-59,0 0 0,-2 0 0,1 0 0,-2 1 0,0-1-1,0 1 1,-1 0 0,-10-15 0,13 23-29,1 0 0,-1 1 0,0-1 0,0 1 0,-1 0 0,1 0 0,0 0 0,-1 0 0,0 0 0,0 1 0,0 0 0,0 0 0,0 0 0,0 0 0,0 0 0,-1 1 0,1 0 0,-1 0 0,1 0 0,-1 1 0,1-1 0,-1 1 0,1 0 0,-1 1 0,1-1 0,-1 1 0,1-1 0,-6 3 0,-8 4 209,0 0 0,0 2 0,1 0 0,-18 13 0,-16 8-129,-3-2 37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1364 114 12603,'-41'-20'245,"0"3"1,-1 1-1,-1 2 1,0 2-1,-1 1 1,0 3 0,-84-5-1,76 11-196,-1 2-1,1 3 1,0 2 0,-65 14-1,91-12-53,1 0-1,-1 2 0,2 0 0,0 2 1,0 0-1,1 2 0,0 1 0,1 1 1,1 0-1,-26 25 0,12-4-7,1 1 1,2 1-1,2 2 0,2 2 0,2 0 1,1 2-1,2 0 0,3 2 1,1 0-1,-25 97 0,41-126 10,0 1-1,1-1 1,0 1-1,1 0 1,2-1 0,-1 1-1,2 0 1,7 30-1,-5-33 3,1-1 0,0 0 0,1 0 0,0 0-1,1-1 1,1 0 0,0 0 0,1-1 0,0 0-1,18 17 1,-9-13 5,0-1-1,1 0 0,0-1 1,2-1-1,-1-1 1,1-1-1,1-1 1,0-1-1,1-1 0,-1-1 1,2-1-1,-1 0 1,0-2-1,1-1 0,0-1 1,25-1-1,-6-3-2,0-1-1,-1-2 1,0-2-1,0-2 1,-1-2-1,0-2 1,-1-1-1,44-23 1,-14 2 19,-3-3 0,-1-3 0,-2-3 1,-2-3-1,109-106 0,-3-32 393,-138 147-177,-2-1 1,-2-1 0,25-52-1,-44 79-108,0-1 0,-2-1 0,0 1 0,0-1 0,-1 0 0,2-22 0,-6 34-100,1-1 0,-1 1 0,0-1 0,0 1 1,0-1-1,-1 1 0,1 0 0,-1-1 0,0 1 0,0-1 0,0 1 0,-1 0 1,1 0-1,-1 0 0,1 0 0,-1 0 0,0 0 0,0 0 0,-1 0 1,1 1-1,0-1 0,-1 1 0,0 0 0,1 0 0,-1 0 0,0 0 0,0 0 1,0 0-1,0 1 0,-1-1 0,1 1 0,0 0 0,-1 0 0,-4 0 1,-26-4-69,0 2 1,-1 2-1,1 0 1,-57 9-1,4-2-315,-118-3-51,91-6 118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14523,'0'0'1368,"0"-1"-823,0-1 607,0 7-392,1 7-64,0 3-72,1 6-192,-1 5-80,-1 4-224,0 3-160,0 3-424,-3 0-216,-1-5 536,-3-2-168,4-3-136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9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80 15731,'-12'4'1345,"-5"-4"-945,3-4-176,-2-3 592,-1-1-304,-3 1-216,0 0-56,-3 0-200,-3 3-104,0 2-208,-4-1-160,-1 0-240,-2-1-24,-3-3 432,-1-2-152,-4-2-97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32 202 9530,'3'70'3734,"-13"-238"-1065,11 339-981,-4-351-1521,12 358 625,-16-357-516,17 378 436,-17-420-684,6 275 193,-15 103 0,16-161-189,0-1 1,0 0-1,0 0 0,-1 0 1,-1-6-1,-1-11-37,-1-174-404,18 328 673,-14-125-260,3 64 217,-1-57-119,-2-48-112,-1-186-861,7 314 1061,-3-58-75,-1 47 0,-3-76-423,-2-10-136,-1-17 123,3-11 141,0-6-71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2012 10402,'-2'-45'5307,"0"-111"-4067,1-107-3139,2 329 1719,-3 94 0,-5-366 1003,11-388-1198,6 433 422,-1 35-26,-12-216 486,-1 91-435,5 157-132,0 127-159,1-6 87,-1 0-1,-5 39 1,3-54-49,1-1 1,0 0 0,0 1 0,4 19 0,0 3 135,6 85 151,16 468 71,-30-563-78,1-19 24,0-16-44,-5-85 30,6-129 0,4 151-103,4-141-213,0-31-521,-13 280 596,7-34 125,0 1-1,0-1 1,0 1 0,0-1-1,0 1 1,0-1-1,0 1 1,0-1-1,0 1 1,-1-1-1,1 1 1,0-1-1,0 1 1,-1-1 0,1 1-1,0-1 1,-1 0-1,1 1 1,0-1-1,-1 1 1,0-1-1,-6-4-230,-3-20-129,0-83-3768,9 100 2206,4 340 5185,-12 427-580,1-505-1999,-12 125-237,16-338-348,3-27 96,-1 0 0,0 0 0,-7 25 1,14-65 31,-1 0 0,0-35 0,-4-29-818,-22-175 0,9 150 171,5 35 203,-3-5-15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0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12187,'-1'1'46,"1"-1"1,0 1-1,0-1 1,-1 0-1,1 1 1,0-1-1,0 1 1,0-1-1,0 1 1,0-1-1,0 1 1,0-1-1,0 1 1,0-1-1,0 1 1,0-1-1,0 1 1,0-1-1,0 1 1,0-1-1,0 1 1,0-1 0,1 1-1,-1-1 1,0 0-1,0 1 1,1-1-1,-1 1 1,0-1-1,1 0 1,-1 1-1,0-1 1,1 0-1,-1 1 1,0-1-1,1 0 1,-1 1-1,1-1 1,-1 0-1,1 0 1,23-3 1242,0 0-519,-13 5-558,1 1 0,18 6-1,-24-6-189,0-1-1,0 1 1,0-2-1,0 1 1,0-1-1,0 0 1,1 0-1,-1 0 1,0-1-1,1 0 1,-1-1-1,1 1 1,8-3-1,-6 1-13,0 1 0,0 0 0,0 1 0,0 0 1,1 0-1,-1 1 0,0 0 0,0 0 0,0 1 0,12 4 0,-5-2 9,32 4 0,-35-7-9,384 11-3,-132-37 10,-187 12-10,0 3 0,0 3 1,111 6-1,-6 6 10,-104-5-17,-1 4-1,102 17 1,-147-14 8,22 4 3,1-1 0,96 3 0,273-1 29,-193-17-68,-67-2 12,33 14 42,102-4 16,-287-3-40,64-6-19,0 4-1,81 9 1,-126-5 27,-21-2 1,0 1 0,0 1-1,22 4 1,-40-5 652,-9-6-1315,8 1 454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6193,'4'-19'-88,"-4"8"-640,3 2 832,-3 5-272</inkml:trace>
  <inkml:trace contextRef="#ctx0" brushRef="#br0" timeOffset="1">20 141 6001,'-3'45'600,"3"16"-320,-1 8-63,-1 14 503,-1 8-112,2 8-80,-2 4-200,-3 3-144,5 0 88,1-7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10154,'-17'489'4879,"-3"-89"-4761,27-474-2112,-7 25 1662,0-12 14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12867,'-11'253'2803,"19"107"-1129,1-245-1883,27 127 0,-34-231 93,6 27-172,-7-36 256,-1 0 0,1 1 0,0-1 0,0 0 0,0 0 0,0 0 0,0 0 0,0 0 0,0 0 0,1 0 0,1 2 0,-3-4 26,0 0 0,1 0 1,-1 0-1,0 0 0,0 0 0,0 0 0,0 0 1,1 0-1,-1 0 0,0 0 0,0 0 0,0 0 1,0 0-1,0 0 0,1 0 0,-1 0 0,0 0 1,0-1-1,0 1 0,0 0 0,0 0 0,0 0 1,1 0-1,-1 0 0,0 0 0,0-1 0,0 1 0,0 0 1,0 0-1,0 0 0,0 0 0,0 0 0,0-1 1,0 1-1,0 0 0,0 0 0,0 0 0,0 0 1,0-1-1,0 1 0,0 0 0,0 0 0,0 0 1,0-1-1,2-16-268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11258,'-4'28'995,"1"0"-1,1 0 0,4 44 0,-1-43-943,14 415 1047,-15-430-1109,3 32-245,-3-46 253,0 0 1,0 0-1,0 0 1,0 0 0,1 0-1,-1 0 1,0 0-1,0 0 1,0 0-1,0 0 1,1 0-1,-1 0 1,0 0-1,0 0 1,0 0 0,0 0-1,1 0 1,-1 0-1,0 0 1,0 0-1,0 0 1,0 0-1,0-1 1,1 1 0,-1 0-1,0 0 1,0 0-1,0 0 1,0 0-1,0 0 1,0 0-1,0 0 1,1-1 0,-1 1-1,0 0 1,0 0-1,0 0 1,0 0-1,0 0 1,0-1-1,0 1 1,0 0-1,0 0 1,0 0 0,0 0-1,0-1 1,0 1-1,0 0 1,0 0-1,0 0 1,0 0-1,0 0 1,0-1-1,5-13 213,5-70-199,-4 24-85</inkml:trace>
  <inkml:trace contextRef="#ctx0" brushRef="#br0" timeOffset="1">106 8 13211,'2'24'1040,"-2"22"-688,-5 8-152,3 15 392,-1 6-88,0 3-96,1-9-71,4-6-129,-1-10-24,4-15-136,0-16-64,2-26-280,3-19-129,2-24 321,-1-5-56,2-16-96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12435,'-7'220'2421,"0"-10"-1063,9-180-1194,-2-30-164,0 0 0,0 0-1,0 0 1,0 1 0,0-1 0,0 0 0,0 0 0,0 0 0,1 0 0,-1 0 0,0 1 0,0-1 0,0 0 0,0 0 0,0 0 0,0 0 0,0 0 0,0 1 0,0-1-1,0 0 1,0 0 0,1 0 0,-1 0 0,0 0 0,0 0 0,0 0 0,0 0 0,0 1 0,0-1 0,1 0 0,-1 0 0,0 0 0,0 0 0,0 0 0,0 0 0,0 0-1,1 0 1,-1 0 0,0 0 0,0 0 0,0 0 0,0 0 0,0 0 0,1 0 0,-1 0 0,0 0 0,0 0 0,0 0 0,0 0 0,0 0 0,1 0 0,-1-1 0,0 1-1,0 0 1,0 0 0,0 0 0,0 0 0,0 0 0,1 0 0,-1 0 0,0-1 0,0 1 0,4-6-131,-1-1 0,0 1 0,0-1 0,3-13 0,19-67-1064,28-85-998,-42 140 1412,2 1 1,1 1-1,22-35 1,-34 61 714,1-1-1,1 1 1,-1 0 0,0 0 0,8-6 0,-11 10 105,1-1-1,-1 1 1,1-1-1,-1 1 1,1 0-1,-1 0 1,1-1-1,0 1 1,-1 0-1,1 0 1,-1-1-1,1 1 1,0 0-1,-1 0 1,1 0-1,-1 0 1,1 0-1,0 0 1,-1 0-1,1 0 1,-1 0-1,1 0 1,0 0-1,-1 1 1,1-1-1,-1 0 1,1 0-1,-1 1 1,1-1-1,0 0 1,-1 0-1,1 1 1,-1-1-1,0 1 1,1-1-1,-1 1 1,1-1-1,-1 0 1,0 1-1,1-1 1,-1 1-1,0 0 1,1-1-1,-1 1 1,0-1-1,0 1 1,1-1-1,-1 1 1,0 0-1,0-1 1,0 1-1,0 0 1,2 11 243,0-1 0,-1 1 0,0 0 0,0-1 1,-2 1-1,1 0 0,-2-1 0,-3 16 0,1 2 528,-40 226 2337,43-252-3142,-9 32 65,2-24-19,8-11-48,-1 1-1,1-1 0,-1 0 0,1 0 0,0 0 0,-1 0 0,1 0 0,-1 0 0,1 0 0,0 0 1,-1 0-1,1 0 0,-1 0 0,1 0 0,0 0 0,-1 0 0,1 0 0,-1 0 0,1-1 0,0 1 1,-1 0-1,1 0 0,0 0 0,-1-1 0,1 1 0,0 0 0,-1 0 0,1-1 0,-1 1 0,-10-15 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1594 11755,'-4'10'1867,"5"-7"-576,13-13 32,19-25-446,20-32-86,-2-3 1,62-115-1,-69 111-550,18-30-56,233-378 123,36 29-374,-307 425 14,1 1 1,43-37-1,-68 64 47,1-1 0,-1 0-1,1 1 1,0-1 0,-1 1 0,1-1-1,0 1 1,0-1 0,-1 1-1,1-1 1,0 1 0,0 0-1,0-1 1,-1 1 0,1 0 0,0 0-1,0 0 1,0-1 0,0 1-1,1 0 1,-1 1-15,-1-1 0,0 1-1,1-1 1,-1 1 0,0-1 0,0 1-1,1-1 1,-1 1 0,0-1 0,0 1-1,0 0 1,0-1 0,0 1 0,0-1-1,0 1 1,0-1 0,0 1 0,0 0-1,0-1 1,0 1 0,0-1 0,-1 2-1,-13 37 796,-3 2-405,10-31-214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137 187 13515,'32'-68'1684,"-17"35"-348,22-37-1,-24 55-204,-13 15-1108,1 0 0,-1 0 0,0 0 0,0 0 0,0 0 0,1 0 0,-1 0 0,0 0 0,0 0 0,0 0 0,1 0 0,-1 0 0,0 0 0,0 0 0,0 0-1,1 0 1,-1 0 0,0 1 0,0-1 0,0 0 0,0 0 0,1 0 0,-1 0 0,0 0 0,0 1 0,0-1 0,0 0 0,0 0 0,0 0 0,1 0 0,-1 1 0,0-1 0,0 0 0,0 0 0,0 0 0,0 1 0,0-1 0,0 0 0,0 0 0,0 0 0,0 1 0,0-1 0,-1 40 935,-12 40-524,-4-2 1,-33 97-1,34-120-349,-126 363-146,163-501-1991,169-584-5063,-182 641 7838,-8 26-711,0 0 1,1 1-1,-1-1 1,0 0-1,0 0 1,0 0-1,0 0 1,0 0 0,0 0-1,0 0 1,0 1-1,0-1 1,1 0-1,-1 0 1,0 0-1,0 0 1,0 0 0,0 0-1,0 0 1,0 0-1,1 0 1,-1 0-1,0 0 1,0 0-1,0 0 1,0 0 0,0 0-1,1 0 1,-1 0-1,0 0 1,0 0-1,0 0 1,0 0-1,0 0 1,1 0 0,-1 0-1,0 0 1,0 0-1,0 0 1,0 0-1,0 0 1,1 0-1,-1 0 1,0-1 0,0 1-1,0 0 1,0 0-1,0 0 1,0 0-1,0 0 1,0 0-1,0 0 1,0-1 0,1 1-1,-1 0 1,0 0-1,0 0 1,0 0-1,0 0 1,0-1-1,0 1 1,0 0-1,0 0 1,0 0 0,0 0-1,0 0 1,0-1-1,0 1 1,0 0-1,2 13 649,-1 41 994,1 24 96,12 83 0,-9-135-1711,0 1 0,2-1 0,1 0 0,0-1 0,2 0 0,1 0 0,15 23 0,-10-24-211,-7-11-308,0 1 0,9 19 0,-17-30 365,1 0-1,-1 0 1,0 1 0,0-1-1,0 0 1,0 1 0,-1-1-1,1 0 1,-1 1 0,0-1-1,0 1 1,0-1 0,-1 1-1,1-1 1,-1 0 0,-1 6-1,-6 6-487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16484,'21'0'1272,"3"0"-1120,9-8-16,6-8 416,8-10-416,6-7-8,1-8 8,1-2-64,-4-2-224,-2 1-200,-9 4-272,-5 2 504,-17 11-160,-3 4-48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1:3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16732,'4'10'328,"-1"0"1,1 0 0,-2 1 0,1-1 0,-1 1 0,0 17 0,3 12 368,32 139 509,-28-148-990,1-2 0,1 1 0,28 51 0,-36-75-157,1 0 1,0 0-1,1 0 0,-1-1 1,1 0-1,0 1 1,0-2-1,1 1 1,10 6-1,-14-9-30,0-1 1,0 0-1,0 0 1,1-1-1,-1 1 1,0 0-1,0-1 0,1 1 1,-1-1-1,1 0 1,-1 0-1,0 0 1,1 0-1,-1 0 1,0 0-1,1-1 0,-1 1 1,0-1-1,1 1 1,-1-1-1,0 0 1,0 0-1,0 0 0,0 0 1,0-1-1,0 1 1,0 0-1,0-1 1,0 0-1,-1 1 0,1-1 1,2-3-1,2-3 60,-1 0 0,0 0 0,-1 0 0,0 0 0,0-1 0,-1 0 0,0 1 0,3-16 0,9-75 215,-15 98-303,22-249 172,-17 223-179,0 21-4,2 15-18,1 16 17,-1 0 1,4 35-1,1 1 1,-7-35 11,12 45-6,-15-66 8,0 1 1,0-1-1,0 0 0,1 0 0,0 0 1,0 0-1,0 0 0,0 0 1,6 5-1,-8-9-2,-1-1 0,1 1 0,0-1 0,0 1 1,0-1-1,-1 1 0,1-1 0,0 1 0,0-1 0,0 0 0,0 0 1,0 1-1,0-1 0,0 0 0,0 0 0,0 0 0,0 0 0,0 0 1,0 0-1,0 0 0,0 0 0,0-1 0,0 1 0,-1 0 0,1 0 1,0-1-1,0 1 0,0-1 0,0 1 0,0-1 0,-1 1 0,1-1 1,0 1-1,1-2 0,2-3 3,1 1 0,-1-1 1,0 0-1,4-6 0,-7 9-2,18-29 33,-1-1 1,22-50 0,18-75-133,-35 94-117,97-245-1493,-89 238 1284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2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12523,'0'0'44,"1"0"0,-1 0 1,0 0-1,0 0 0,0-1 1,0 1-1,0 0 0,0 0 1,0 0-1,0 0 0,0 0 1,0 0-1,0 0 0,0 0 1,0 0-1,0-1 0,0 1 1,0 0-1,0 0 0,0 0 1,0 0-1,0 0 0,0 0 1,0 0-1,0 0 0,0 0 0,0-1 1,0 1-1,0 0 0,0 0 1,0 0-1,0 0 0,0 0 1,0 0-1,0 0 0,0 0 1,0 0-1,0 0 0,0 0 1,-1-1-1,1 1 0,0 0 1,0 0-1,0 0 0,0 0 1,0 0-1,0 0 0,0 0 1,0 0-1,0 0 0,-1 0 1,18-9 953,26-7-131,-28 14-725,1 0 0,-1 1 1,0 1-1,25 2 0,-20-1-118,0 0 0,22-3 0,65-14 143,-67 8-52,1 2 0,-1 2 0,1 1-1,73 6 1,-84 1-91,12 2 0,1-1 0,79-3 0,67-29 33,-139 17-39,0 2-1,0 2 1,0 3 0,55 3 0,166 34 24,112 6-11,312 15-24,-408-20-155,333-2 0,611-23-147,-969 10 114,-206-14 175,-46-5-4,0 0 0,-1-1-1,1 0 1,0-1 0,12-1 0,-18 0 10,-3 0 1,0 2 4,3 2-31,0 1-1,-1 1 1,1-1-1,-1 0 1,0 1-1,0 0 1,0 0-1,3 5 1,-5-8 18,6 8 3,1-1 1,-1 0-1,2 0 1,-1 0-1,1-1 0,0-1 1,1 0-1,-1 0 1,1 0-1,0-1 1,1-1-1,-1 0 1,1 0-1,0-1 0,18 3 1,9-1 30,0-1 0,1-1 1,47-5-1,-41 0-19,-25 0-2,0 1 0,0 1-1,1 1 1,-1 1 0,24 5 0,-32-5-38,-2-1 50,-10-1-36,0 0-1,0 0 1,0 0-1,1 1 1,-1-1-1,0 0 1,0 0-1,0 0 1,0 0-1,0 0 1,0 0-1,0 0 1,0 0-1,0 0 1,0 1-1,0-1 1,0 0-1,0 0 1,0 0-1,0 0 1,0 0-1,0 0 1,0 0-1,0 1 1,0-1-1,0 0 1,0 0-1,0 0 1,0 0 0,0 0-1,0 0 1,0 0-1,0 0 1,0 1-1,-1-1 1,1 0-1,0 0 1,0 0-1,0 0 1,0 0-1,0 0 1,0 0-1,0 0 1,0 0-1,0 0 1,0 0-1,-1 0 1,1 0-1,0 0 1,0 0-1,0 0 1,0 0-1,0 1 1,0-1-1,0 0 1,-1 0-1,1 0 1,0 0-1,0-1 1,0 1-1,-4 3-132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0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13083,'64'-7'1449,"-46"4"-1410,31-1 0,-19 5 14,-1 2 1,0 0-1,35 9 1,84 30 159,7 2-27,-103-34-67,0-2 0,64 1 0,109-9 453,-30-1-155,-104 4-330,177-3 118,-253-2-155,0-1 1,0 0-1,26-10 0,15-4 348,-51 17-347,0-1 0,-1 1 1,1 0-1,0 0 0,0 0 1,0 1-1,-1 0 0,1 0 1,0 0-1,-1 0 1,1 1-1,-1 0 0,1 0 1,-1 0-1,0 0 0,0 1 1,0-1-1,0 1 0,0 0 1,0 1-1,3 3 0,-6-6-53,-1-1-1,0 0 0,0 1 1,0-1-1,0 0 0,0 1 0,0-1 1,0 0-1,1 1 0,-1-1 1,0 0-1,0 1 0,0-1 1,0 0-1,0 1 0,0-1 0,-1 0 1,1 1-1,0-1 0,0 0 1,0 1-1,0-1 0,0 0 1,0 1-1,-1-1 0,1 0 0,0 1 1,0-1-1,0 0 0,-1 0 1,1 1-1,0-1 0,0 0 1,-1 0-1,1 0 0,0 1 0,-1-1 1,1 0-1,0 0 0,-1 0 1,1 0-1,0 0 0,-1 1 1,-20 5-759,13-3 596,-3 2-44,1 4-67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2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9514,'0'0'197,"1"-2"988,-1 2-988,0 0 1,1 0-1,-1-1 1,0 1-1,0 0 1,1 0-1,-1 0 0,0 0 1,1 0-1,-1 0 1,0 0-1,0-1 0,1 1 1,-1 0-1,0 0 1,1 0-1,-1 0 1,0 0-1,1 0 0,-1 0 1,0 1-1,1-1 1,12 5 1157,12 12-2004,-24-16 1087,34 28 47,35 36-1,-9-6-165,9 8-42,98 120 0,-97-87-188,-52-71-58,0-1-1,2-1 1,45 45 0,14 0 223,113 132 0,-109-109-13,9 13-43,21 35-144,-78-99-22,74 68 0,-3-5 12,-69-68 7,64 50-1,-21-19-11,352 314 181,-149-112-173,-248-236-56,11 7 18,3-3 1,70 46 0,25 18-2,-120-83-8,0 1 0,-1 1 0,28 36 0,27 56-10,-55-78 13,1 0 1,57 62-1,52 26-2,-67-65 4,84 98 0,-44-20 11,74 84-31,-129-168 11,329 366 92,39 61-135,-278-345-50,-40-41 78,18 44 29,-94-107-38,48 66-1,20 25-105,-73-98 80,-12-14 18,1 1-1,0-1 1,0-1-1,1 0 1,1-1-1,18 13 1,-18-11-118,-18-19-113,6 8 266,0 0-1,0 0 1,0 0-1,0 0 0,0 0 1,0 0-1,0 0 1,0 0-1,0 0 0,0 0 1,1 0-1,-1 0 1,0 0-1,0 0 0,0 0 1,0 0-1,0 0 1,0 0-1,0 0 0,0 0 1,0 0-1,0 0 1,0 0-1,0-1 0,0 1 1,0 0-1,0 0 1,0 0-1,0 0 0,0 0 1,0 0-1,0 0 1,0 0-1,0 0 0,0 0 1,0 0-1,0 0 1,0 0-1,0 0 0,0 0 1,0 0-1,0 0 1,0 0-1,0 0 0,0 0 1,0-1-1,8 8-20,-7-5 26,0-1 0,1 0 1,-1 1-1,0-1 0,0 1 0,0-1 0,0 1 1,-1-1-1,1 1 0,0 0 0,-1 0 1,1 1-1,-1-2-30,0-1 0,-1 1 0,1-1 1,0 1-1,-1-1 0,1 0 0,0 1 0,-1-1 1,1 0-1,-1 1 0,1-1 0,0 0 0,-1 0 1,1 0-1,-1 1 0,1-1 0,-1 0 1,1 0-1,-1 0 0,1 0 0,-1 0 0,1 0 1,-1 0-1,1 0 0,-1 0 0,1 0 0,-1 0 1,1 0-1,-1 0 0,1 0 0,-1 0 0,1 0 1,-1-1-1,1 1 0,-1 0 0,0-1 1,-7 0 63,-2 4-208,-1 0-51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3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13195,'10'-4'227,"0"1"0,1 0 1,-1 0-1,0 1 0,1 0 1,-1 1-1,1 0 0,11 1 1,22-3 277,839-98 2049,-404 37-2023,-8-41-215,-454 101-305,429-107 222,-424 107-188,-1 1 0,1 1 0,-1 1 0,1 1 0,22 2 1,-43-2-33,0 0 0,0 1 0,1-1 0,-1 0 0,0 0 0,0 1 1,0-1-1,0 1 0,0-1 0,0 1 0,0-1 0,0 1 1,0 0-1,0-1 0,0 1 0,1 1 0,-2-1-8,1-1 0,-1 1 0,0-1 0,0 1-1,0-1 1,0 1 0,1-1 0,-1 1 0,0-1 0,0 1-1,0-1 1,0 1 0,0-1 0,0 1 0,0 0 0,-1-1 0,1 1-1,0-1 1,0 1 0,0-1 0,0 1 0,-1-1 0,1 1 0,-1 0-1,0 0-33,0 1-1,0-1 0,0 0 1,0 0-1,-1 0 1,1 1-1,-1-1 0,1 0 1,-1-1-1,1 1 0,-1 0 1,1 0-1,-1-1 1,0 1-1,1-1 0,-1 1 1,0-1-1,1 0 0,-1 1 1,-2-1-1,-14-2-89,-3-3-78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35 15739,'5'-5'478,"-2"1"-289,0 1 0,0 0 0,0 0-1,1 0 1,-1 0 0,1 1-1,0 0 1,7-4 0,-11 7-105,0 0 0,1 0 0,-1 0 0,0 0 0,0 0 0,0 0 0,-1 0 1,1 0-1,0 0 0,0 0 0,0-1 0,-1 1 0,1 0 0,0 0 0,-1 0 0,1 0 0,-1 0 0,0 1 1,-247 446 1967,216-394-2035,28-48-39,-4 7-137,0 0 0,-15 17 1,23-30 141,0 0 0,0 0 1,0 0-1,0 0 0,0 0 1,0-1-1,0 1 0,0 0 1,0 0-1,0 0 0,0 0 1,0 0-1,0 0 0,0 0 1,0 0-1,0 0 0,-1 0 1,1 0-1,0 0 1,0 0-1,0 0 0,0 0 1,0 0-1,0 0 0,0 0 1,0 0-1,0 0 0,0 0 1,0 0-1,-1 0 0,1 0 1,0 0-1,0 0 0,0 0 1,0 0-1,0 0 0,0 0 1,0 0-1,0 0 1,0 0-1,0 0 0,0 0 1,0 0-1,0 0 0,-1 0 1,1 1-1,0-1 0,0 0 1,0 0-1,0 0 0,0 0 1,4-13-576,10-22-266,34-63-771,3 2-1,86-118 0,-134 210 1669,0-1 60,0 1 0,0-1 1,0 1-1,1 0 0,0 0 1,0 1-1,0-1 0,6-3 0,-10 6-73,1 1 0,-1 0 0,0 0 0,0-1-1,1 1 1,-1 0 0,0 0 0,1 0-1,-1 0 1,1 0 0,-1 0 0,0-1 0,1 1-1,-1 0 1,0 0 0,1 0 0,-1 0-1,1 0 1,-1 0 0,0 1 0,1-1-1,-1 0 1,0 0 0,1 0 0,-1 0 0,0 0-1,1 0 1,-1 1 0,0-1 0,1 0-1,-1 0 1,0 0 0,1 1 0,-1-1-1,0 0 1,0 1 0,1-1 0,-1 0 0,0 0-1,0 1 1,0-1 0,0 0 0,1 1-1,-1-1 1,0 1 0,0-1 0,0 0-1,0 1 1,0-1 0,0 0 0,0 1 0,0-1-1,0 0 1,0 1 0,0 0 0,-2 26 891,2-26-890,-24 135 1791,-3 17-897,24-126-884,1 1 0,1-1 0,4 44 0,0-60-6,0 7-1222,-3-17 1171,0-1 0,0 0 0,0 0 0,0 0 0,0 1 0,0-1 0,-1 0 0,1 0 1,0 1-1,0-1 0,0 0 0,0 0 0,0 0 0,-1 1 0,1-1 0,0 0 0,0 0 0,0 0 0,-1 0 1,1 1-1,0-1 0,0 0 0,-1 0 0,1 0 0,0 0 0,0 0 0,-1 0 0,1 0 0,0 0 0,0 0 0,-1 0 1,1 0-1,0 0 0,0 0 0,-1 0 0,1 0 0,0 0 0,0 0 0,-1 0 0,1 0 0,0 0 0,0 0 1,0 0-1,-1 0 0,1-1 0,0 1 0,0 0 0,-1 0 0,1 0 0,0 0 0,0-1 0,0 1 0,0 0 0,-1 0 1,1 0-1,0-1 0,0 1 0,-12-8-460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22 104 14659,'-11'-19'1729,"2"1"-1153,8 3-272,2 7 768,15 3-328,5 4-264,11 1-536,4 0 1801,-2-7-1633,1-5 96,-7-6 72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14803,'13'12'1272,"11"-11"-743,3-3-177,9-9 528,9 1-288,3-1-64,2 0-152,-2 3-536,-2 4-288,-15 5 384,-11 5-112,-18 6-152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12195,'-10'11'1320,"10"-2"-664,5 0-272,13-5 1649,4-3-1473,14-1-208,6 0-224,14-8-352,0-5-1121,5-11 1185,5-7-184,-1-6-240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35 14987,'0'2'136,"1"0"0,-1 0 0,1 0-1,-1 0 1,1 0 0,-1 0 0,0 1 0,0-1-1,0 0 1,-1 0 0,0 4 0,-62 288 1520,22-121-1345,47-211-891,0-40 0,-3 19 169,2 11 95,9-159-88,-13 192 644,1 20 170,1 32 302,-2-29-670,19 138 951,-15-123-837,0 1 1,2-1-1,1-1 1,12 25-1,-18-42-105,0-1 0,1 0 1,-1 0-1,1 0 0,0 0 0,0 0 0,0-1 0,0 1 0,1-1 1,0 0-1,-1 0 0,1 0 0,7 3 0,-8-5-17,-1 0 0,1-1 0,0 1 0,-1-1-1,1 1 1,-1-1 0,1 0 0,0 0 0,-1 0 0,1 0-1,0-1 1,-1 1 0,1-1 0,-1 1 0,1-1 0,0 0-1,-1 0 1,0 0 0,1-1 0,-1 1 0,0 0 0,0-1-1,1 0 1,-1 1 0,-1-1 0,4-3 0,5-6 82,-1 0 0,0-1-1,0 0 1,-2 0 0,1-1 0,-2 0 0,0 0 0,6-18 0,-2 0 33,-1-1 0,6-51 1,-13 72-148,2-15 68,0-29-1,-4 49-140,0 0 1,0 0-1,0 0 0,-1 0 0,0 0 0,0 0 0,-1 1 0,0-1 0,0 0 0,0 1 0,-3-6 0,3 9 98,1 1 0,0 0-1,0 0 1,-1-1-1,1 1 1,-1 0 0,1 0-1,-1 1 1,1-1 0,-1 0-1,0 0 1,1 1-1,-1-1 1,0 1 0,0 0-1,1-1 1,-1 1 0,0 0-1,0 0 1,0 0-1,1 0 1,-1 0 0,0 0-1,0 1 1,1-1 0,-1 1-1,-3 1 1,-16 5-83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 14651,'-2'-5'1037,"1"8"-177,3 11 214,0-12-1033,0 1-1,0-1 1,0 1-1,0-1 1,1 0-1,-1 0 1,0 0-1,1 0 1,0 0-1,-1 0 1,1-1-1,0 0 1,0 1-1,0-1 1,6 2-1,-4-3-19,0 1 0,0-1 0,0 1 0,1-1 0,-1-1 0,0 1-1,0-1 1,0 0 0,5-1 0,3-3-32,0 1-1,0-2 1,-1 0-1,0 0 1,0-1-1,16-13 1,-9 6-47,-1-2 0,20-21 0,-45 54 121,1-1 0,1 1-1,-4 24 1,9-40-69,-1 4-1,0-1-1,0 1 1,1 0-1,0 0 1,0 7 0,0-11 8,0 0 0,0 0 0,1 0 1,-1 0-1,0 0 0,1 0 1,-1 0-1,0 0 0,1 0 0,-1 0 1,1 0-1,0 0 0,-1-1 1,1 1-1,0 0 0,-1 0 0,1 0 1,0-1-1,0 1 0,0-1 0,0 1 1,0 0-1,0-1 0,0 0 1,0 1-1,0-1 0,0 1 0,0-1 1,0 0-1,1 0 0,16 1-30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14851,'-2'53'1825,"0"-38"-1534,1 1-1,1-1 0,0 0 1,1 1-1,1-1 0,1 0 0,5 20 1,-8-33-271,1-1 0,-1 0 0,1 0 0,-1 0 0,1 1 0,0-1 1,-1 0-1,1 0 0,0 0 0,0 0 0,0 0 0,0-1 0,0 1 0,0 0 1,0 0-1,0 0 0,0-1 0,0 1 0,0-1 0,0 1 0,1-1 0,-1 1 0,0-1 1,0 0-1,1 1 0,-1-1 0,0 0 0,1 0 0,-1 0 0,0 0 0,0 0 1,1 0-1,-1-1 0,0 1 0,0 0 0,1-1 0,-1 1 0,0-1 0,0 1 0,0-1 1,1 1-1,-1-1 0,1-1 0,5-2 24,0-1 0,0 1-1,0-2 1,0 1 0,6-8 0,3-5 74,20-30 1,6-7-92,-56 107-238,-7 31-162,18-68 302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14539,'1'7'1264,"12"3"-736,6-3-191,11-3 431,12-2-136,12-2-40,3-5-80,4-3-528,-3-1-280,-5 1 912,-7-1-608,-11 3-80,-12 2-32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2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16388,'3'185'2054,"30"193"0,-32-352-2326,-1-26 251,0 0 0,0 0 0,0 0 0,0 1 0,0-1 0,0 0 0,0 0 0,0 0 0,0 0 0,0 1 0,0-1 0,0 0 1,0 0-1,-1 0 0,1 0 0,0 1 0,0-1 0,0 0 0,0 0 0,0 0 0,0 0 0,-1 0 0,1 0 0,0 1 0,0-1 0,0 0 0,0 0 0,0 0 1,-1 0-1,1 0 0,0 0 0,0 0 0,0 0 0,0 0 0,-1 0 0,1 0 0,0 0 0,-11-10-827,-17-30 89,8 12 230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15075,'16'8'1168,"14"-6"-791,7-2-161,17-6 296,4-1-128,6-2-88,1 1-232,-2 1-448,-7-1-1321,-13-3 1449,-9-2-208,-14-1-208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14403,'6'-1'205,"1"0"-1,0 1 1,-1 0 0,1 0-1,0 0 1,0 1-1,-1 0 1,1 0 0,10 4-1,58 23 647,-66-24-711,-1-1-83,-1 0 0,0 1 1,-1 0-1,1 0 0,-1 0 0,0 1 1,0 0-1,0 0 0,0 1 1,-1 0-1,8 11 0,-10-12-24,0 0-1,-1 0 1,1 0 0,-1 1-1,0-1 1,-1 1 0,0 0 0,1 0-1,-2-1 1,1 1 0,-1 0-1,0 0 1,0 0 0,0 0-1,-1-1 1,-1 8 0,-3 6 55,-1-1 0,-1 1-1,0-1 1,-1 0 0,-1-1 0,-22 32 0,-2-5-53,-44 47 0,45-57-20,6-15-90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13283,'10'-5'224,"-1"1"0,1 0 0,0 0 0,-1 1 0,2 1 0,-1 0 0,0 0-1,0 1 1,1 0 0,-1 1 0,1 0 0,-1 0 0,16 4 0,-24-4-200,0 1 0,0-1-1,-1 1 1,1-1 0,0 1 0,0 0-1,-1 0 1,1-1 0,-1 1-1,1 0 1,-1 1 0,1-1 0,-1 0-1,0 0 1,1 1 0,-1-1 0,0 1-1,0-1 1,0 1 0,0-1 0,1 3-1,-1-1-4,-1 0 0,1-1 0,-1 1 0,0 0 0,0-1 1,0 1-1,0 0 0,0 0 0,-1-1 0,1 1 0,-1-1 0,0 1 0,-1 3 0,-4 8 15,-1 0 0,-1 0 0,0 0 1,-12 13-1,12-16-4,-25 35 83,11-17 156,2 0-1,0 2 0,-29 63 1,47-89-208,1 0 0,-1 0-1,1 0 1,0 1 0,0-1 0,0 0 0,1 1 0,0 7 0,0-11-44,1-1 0,-1 1-1,0 0 1,1 0 0,-1 0 0,1-1 0,0 1-1,0 0 1,-1 0 0,1-1 0,0 1-1,1-1 1,-1 1 0,0-1 0,0 0 0,1 1-1,-1-1 1,0 0 0,1 0 0,-1 0 0,1 0-1,0 0 1,-1 0 0,1 0 0,0 0-1,3 0 1,1 1-138,0-1 1,1 0-1,-1 0 0,1-1 0,-1 0 0,1 0 1,-1-1-1,1 1 0,-1-1 0,1-1 0,-1 1 1,0-1-1,8-3 0,4-3-42,1-1 1,-1-1-1,17-12 0,26-22-311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72 15283,'-10'19'522,"0"0"0,1 1 0,-8 28 0,15-42-471,1 0 0,-1 0 0,1 0 0,0 0 0,1 0 0,-1 1 0,1-1 0,0 0 0,1 0-1,0 0 1,0 1 0,0-1 0,1 0 0,-1 0 0,2 0 0,2 6 0,-3-9-30,1 0-1,-1 1 0,1-1 1,0 0-1,0-1 0,0 1 1,1 0-1,-1-1 0,1 0 1,-1 0-1,1 0 0,0 0 1,0 0-1,-1-1 1,1 0-1,0 0 0,0 0 1,1 0-1,-1-1 0,0 1 1,0-1-1,8 0 0,1-1-5,-1 0 0,1-1 0,-1 0 0,1-1 0,-1-1 0,17-6-1,-12 2 43,0 0-1,0-1 0,27-21 1,-38 26 5,1-1 0,-1-1-1,0 1 1,-1-1 0,1 0 0,-1 0 0,-1 0 0,1-1 0,-1 0 0,0 0 0,5-12 0,-8 15-8,0 1 1,0-1 0,-1 0 0,1 0 0,-1 1-1,0-1 1,0 0 0,0 0 0,-1 0 0,1 1-1,-1-1 1,0 0 0,0 1 0,0-1-1,-2-3 1,0 1 17,0 1-1,0 0 1,-1 0-1,1 0 1,-1 0 0,0 1-1,-1-1 1,-8-6-1,3 4-50,0 1 0,0-1 0,-1 2 0,0-1 0,0 1 0,0 1 0,-1 0 0,-23-4 0,31 7-111,-1 1 1,0-1-1,0 1 0,0 0 1,0 1-1,0-1 0,0 1 0,-9 2 0,11-2 69,1 0 0,0 0-1,-1 0 1,1 0 0,0 1-1,0-1 1,0 0 0,0 1-1,0 0 1,0-1 0,1 1-1,-1 0 1,0 0-1,1 0 1,-1 0 0,1 0-1,0 1 1,0-1 0,-2 4-1,0 11-234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15619,'14'7'1265,"7"-3"-985,8-1-88,10-1 248,7-2-184,4 0-488,4-5 320,2-2-128,-3 0-112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15611,'10'0'1041,"-9"9"-905,-2 5-40,-11 9 216,-1 7-104,-7 10-72,-4 5-8,-3 5-8,-3-3-32,4-1-16,0-7 16,7-12-408,1-10 1832,6-21-1384,7-13 80,5-18 88</inkml:trace>
  <inkml:trace contextRef="#ctx0" brushRef="#br0" timeOffset="1">6 42 14179,'3'5'1096,"7"10"-712,0-1-80,7 6 521,5 0-289,5 3-144,6 1 16,4-4-456,5-5 248,-6-11-104,3-4-96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16067,'11'2'1281,"6"1"-873,0-3-128,13 0 712,6 0-448,10 0-248,5 0-40,5-2-376,0 1-264,-4-1 1280,-6 1-896,-16-2-16,-9 2-32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14179,'1'13'1152,"12"-4"-904,14-5-80,3-4 392,13-1-335,7-5-57,12-1-88,-2-5 56,-10-5-16,-4 0-72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14619,'0'-1'77,"-1"0"0,1 0 0,-1 0 0,1-1 0,-1 1 0,1 0 1,0 0-1,-1 0 0,1-1 0,0 1 0,0 0 0,0 0 0,0-1 0,0 1 0,0 0 0,0 0 0,1-1 0,-1 1 0,0 0 0,1 0 0,-1 0 0,1-2 0,1 1 25,-1 0-1,1 0 0,0 0 1,-1 0-1,1 0 0,0 0 0,0 0 1,0 1-1,1-1 0,2-1 0,3-1 88,1 0 0,0 0 0,0 1 0,1 0 0,9-2 0,-11 4-112,1 0 1,-1 0 0,1 0 0,-1 1 0,1 0-1,15 3 1,-22-3-71,0 1-1,1-1 1,-1 1 0,0-1 0,-1 1-1,1 0 1,0-1 0,0 1-1,0 0 1,0 1 0,-1-1-1,1 0 1,0 0 0,-1 1 0,1-1-1,-1 1 1,0-1 0,1 1-1,-1 0 1,0-1 0,0 1-1,0 0 1,0 0 0,0 0 0,-1 0-1,1 0 1,0 0 0,-1 0-1,1 0 1,-1 0 0,0 0-1,0 0 1,0 0 0,0 2-1,-1 4 0,0-1-1,-1 0 1,0 1-1,0-1 0,0 0 1,-1 0-1,-5 8 0,-30 50 47,14-28-4,22-34-41,-9 16 51,1 0 1,-13 32 0,21-47-50,0 1 0,1 0 0,0-1 0,0 1 1,0 0-1,0 0 0,1 0 0,0-1 0,0 1 1,0 0-1,0 0 0,1 0 0,0 0 0,0-1 1,0 1-1,0 0 0,5 7 0,-5-9-48,1-1-1,0 1 1,0-1-1,1 0 1,-1 0-1,0 0 0,1-1 1,-1 1-1,1 0 1,0-1-1,-1 1 1,1-1-1,0 0 1,0 0-1,0 0 1,0-1-1,0 1 0,0-1 1,0 1-1,0-1 1,0 0-1,0 0 1,0 0-1,0-1 1,0 1-1,4-2 1,6 0-61,-1-1 0,0-1 0,0 0 0,0-1 0,13-6 0,26-19-217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12011,'-10'7'1320,"-3"13"-816,-2 6-216,-1 10 1776,3 1-1687,2 8-233,2-2 8,5-5-32,2-2-152,2-10-328,0-6 1728,0-18-1288,-1-2 64,-6-15 72</inkml:trace>
  <inkml:trace contextRef="#ctx0" brushRef="#br0" timeOffset="1">1 172 14411,'14'4'1256,"3"-1"-952,9-3-152,4 0 577,9-1-729,1-6 2056,6-3-1784,-2-3 160,-4 1 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2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5 158 14467,'-5'-13'1272,"11"0"-752,8 0-151,9 0 535,6-1-56,10 0-200,1-2-48,6 0-144,-2 2-80,-2 2-136,-2 2-96,-6 6-360,-2 0-160,-7 2-344,-3 2-176,-8 0 640,-4 3-168,-4 0-192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15779,'0'3'1329,"-3"8"-1073,-14 12-128,-2 7 728,-5 10-688,-2 5-56,-6 6-8,1 2-16,2-4-16,2-4-24,6-10-16,2-3-104,3-16-440,0-9 1328,3-20-800,2-11 0,-3-15 40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0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13547,'21'20'1288,"-1"3"-912,9-2-112,4 2 304,9 0-103,2-1-41,3-4-448,4-1 208,-11-5-88,-6-5-96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12251,'7'8'1400,"9"-1"-888,7-2-208,8-4 1625,15-1-1641,9 0-48,8-4-72,0-3-184,-1 1 272,-5-1-208,-8 2-48,-8 4-48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11739,'13'13'1264,"4"-3"-816,11-5-152,6 0 656,13-4-464,9-1-8,9-8-208,2-5-216,2-7-1352,-2-5 1224,-5-2-192,-6 0-160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13499,'24'0'1304,"8"2"-928,7 4-160,2 1 961,5 4-865,0 2 0,-7 9-24,-8 6-16,-21 20-72,-10 9-32,-28 15-48,-11 2-32,-18 9-144,-11-1 1856,-5-6-1616,-3-10 120,2-25 128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80 11386,'-41'-3'2216,"16"1"1663,51 3-2253,520-11-1059,-38-2-125,-350 10-453,228-33 0,-309 26 21,1 4 1,-1 3 0,1 3-1,85 13 1,-161-13 85,7 0-366,-9-1 264,0 0 0,1 0 0,-1 0-1,0 0 1,0 1 0,0-1 0,0 0 0,0 0-1,0 0 1,0 0 0,1 0 0,-1 0 0,0 0-1,0 0 1,0 0 0,0 0 0,0 1-1,0-1 1,0 0 0,0 0 0,0 0 0,0 0-1,0 0 1,0 0 0,0 1 0,0-1 0,0 0-1,0 0 1,0 0 0,0 0 0,0 0 0,0 0-1,0 1 1,0-1 0,0 0 0,0 0 0,0 0-1,0 0 1,0 0 0,0 0 0,0 0 0,0 1-1,0-1 1,0 0 0,0 0 0,0 0 0,0 0-1,-1 0 1,1 0 0,0 0 0,0 0 0,0 1-1,0-1 1,0 0 0,0 0 0,0 0 0,0 0-1,-1 0 1,1 0 0,0 0 0,0 0-1,0 0 1,0 0 0,0 0 0,0 0 0,-1 0-1,1 0 1,0 0 0,0 0 0,-11 4-153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1995 317 12427,'0'-9'152,"-1"-1"1,-1 1-1,1 0 1,-1 0-1,-1 0 0,0 0 1,0 1-1,-1-1 1,0 1-1,0-1 1,-1 1-1,0 1 1,0-1-1,-13-13 1,8 11-120,1 1 1,-2 0 0,1 0 0,-1 1-1,-1 1 1,1 0 0,-1 0 0,-1 1-1,-20-7 1,-7 2 16,0 2-1,0 1 1,-1 3-1,-54-1 1,-165 13 24,170 0-47,1 3 0,1 5 0,-137 40 1,175-39 10,2 3 1,0 1-1,1 3 1,1 1-1,1 3 1,2 1-1,-64 55 1,69-48 15,1 1 0,2 2 0,2 2 0,1 1 0,-26 47 0,38-55-21,3 2 0,1-1 0,1 2 0,2 0 0,1 1 0,2 0 0,-7 56 0,13-48-36,1 0 0,3 0-1,1 0 1,3 0 0,1 0 0,3-1-1,1 0 1,3 0 0,1-1 0,2-1-1,2 0 1,1-1 0,3-1 0,1 0-1,2-2 1,2-1 0,58 66-1,-63-82-4,1 0-1,0-1 0,2-2 1,0 0-1,1-1 0,0-2 1,2 0-1,0-2 0,0-1 0,1-2 1,0 0-1,1-2 0,0-1 1,1-1-1,-1-1 0,1-2 1,0-1-1,49-4 0,-26-3 2,0-2-1,-1-3 1,0-2 0,96-37-1,-62 13-9,158-92-1,-116 48 12,218-178 0,-271 192 23,-3-4 0,-3-3 0,107-145 0,-153 184 2,-1-2 0,-2 0 0,-1-1 0,-2-1 0,-2 0 1,17-65-1,-27 81 9,-1 1-1,0-1 1,-2 0 0,0-1 0,-2 1 0,-1 0 0,0 0 0,-2 0 0,0 0 0,-1 0 0,-2 1-1,0-1 1,-18-40 0,12 41 11,0-1-1,-2 2 0,0 0 1,-1 0-1,-1 1 1,-1 1-1,0 1 0,-26-20 1,16 18-17,0 1 0,-1 1 0,-1 1 0,0 2 0,-54-18 0,28 16-30,0 3-1,-1 2 1,0 2-1,-1 3 1,0 3 0,0 2-1,-59 6 1,-43 11-61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12979,'22'0'2726,"-7"-2"-1807,195-11-598,-1-9-1,330-78 1,-43-42-270,-129 32-27,-343 104-20,-2-1 5,1 1 0,-1 1 1,1 1-1,0 1 1,29 0-1,-51 3-6,-1 0-1,1 0 1,0 0-1,-1 0 1,1 0-1,0 0 1,-1 0-1,1 0 1,0 0 0,-1 0-1,1 0 1,-1 0-1,1 1 1,0-1-1,-1 0 1,1 0-1,-1 1 1,1-1-1,0 0 1,-1 1-1,1-1 1,-1 1 0,1-1-1,-1 1 1,1-1-1,-1 1 1,0-1-1,1 1 1,-1-1-1,0 1 1,1-1-1,-1 1 1,0 0 0,0-1-1,1 1 1,-1 0-1,0-1 1,0 1-1,0 0 1,0-1-1,0 1 1,0 0-1,0-1 1,0 1-1,0 0 1,0-1 0,-1 1-1,1-1 1,0 1-1,0 0 1,0-1-1,-1 1 1,1-1-1,0 1 1,-1 0-1,1-1 1,-1 1-1,-3 5 15,1-1-1,-1-1 0,0 1 0,0 0 0,-5 3 0,-6 4 5,0 0 1,-2-1-1,1-1 0,-1-1 0,0 0 0,-23 7 1,-7 0 35,-61 13 0,4-11-207,-194 9 0,46-8-46,-477 111 222,660-115-92,68-14-260,7 0 230,13-1 15,47-13-207,76-24-1,-58 14 194,-52 14 87,528-134-104,5 24-10,-468 101 79,124-19-59,-201 37 96,-17 3 17,-15 4 21,-236 82 293,186-69-253,-535 157 224,-17-46-1627,570-125 1207,-52 2 1,65-9-32,-53-8-1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2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1054 155 12955,'-18'-17'210,"0"1"0,-1 1 0,0 1 0,-1 1 1,-1 0-1,0 2 0,-1 0 0,0 2 0,0 0 0,-1 1 0,-30-5 1,40 11-175,0 0 0,0 1-1,-1 1 1,1 0 0,0 1 0,0 0 0,0 1 0,0 1 0,0 0 0,0 0 0,1 2 0,0-1 0,-1 2 0,-19 11 0,1 3-51,0 2 0,1 1 1,-51 51-1,39-32 11,1 3 1,3 1 0,1 2-1,3 1 1,1 2-1,3 1 1,3 1-1,-36 96 1,52-114 19,2 0 1,1 0-1,1 1 1,2 0-1,2 0 0,2 0 1,0 0-1,3 0 1,1 0-1,2 0 0,1 0 1,2-1-1,1 0 1,2 0-1,1-1 0,27 52 1,-18-49-12,1 0 0,2-2 0,1-1 1,2-1-1,2-1 0,0-1 0,2-2 1,2-1-1,41 28 0,-50-40-2,2-1 0,0-1 0,0-2 0,1 0 0,1-2 0,0 0-1,1-3 1,-1 0 0,1-1 0,1-2 0,-1-1 0,0-2 0,1 0 0,33-5 0,-36 0 2,0 0 0,0-2 0,-1-1 0,0-1 0,0-2 0,-1 0 0,0-1 0,0-2 0,34-24 0,-35 19 4,-1-1 1,0-1-1,-1-1 1,-2-1-1,0-1 0,-2-1 1,0 0-1,22-41 1,-14 13 31,-2-2 1,-2 0-1,-3-1 1,-2-1-1,-2 0 1,-3-2-1,-3 1 1,4-104-1,-12 103-6,-3 0 0,-2 1 1,-3 0-1,-2 0 0,-3 0 0,-2 2 0,-3-1 0,-45-99 0,50 131-53,-1 0-1,-1 0 1,-1 1-1,-2 1 1,0 1-1,-21-21 1,27 32-34,0 0 1,-1 1 0,0 0 0,0 1 0,-1 0 0,0 1-1,0 0 1,0 2 0,-1-1 0,0 1 0,0 1-1,-30-4 1,28 7-14,-1 0-1,1 1 1,-1 1-1,1 1 1,-1 0-1,1 1 1,0 1-1,0 1 1,1 0 0,-1 1-1,-20 11 1,-30 18-157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3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57 157 15131,'-11'1'961,"8"-1"-803,0 1-1,0-1 0,0 0 1,-1 0-1,1 0 0,0 0 0,0 0 1,0-1-1,-1 1 0,1-1 1,-3-1-1,6 2-121,-1-1 0,1 1-1,0 0 1,-1 0 0,1 0 0,0-1 0,0 1 0,0 0 0,-1 0-1,1-1 1,0 1 0,0 0 0,0 0 0,-1-1 0,1 1 0,0 0 0,0-1-1,0 1 1,0 0 0,0-1 0,0 1 0,0 0 0,0-1 0,0 1-1,0 0 1,0-1 0,0 1 0,0 0 0,0-1 0,0 1 0,0 0-1,0-1 1,0 1 0,0 0 0,1-1 0,-1 1 0,0 0 0,0-1 0,0 1-1,1 0 1,-1 0 0,0-1 0,0 1 0,1 0 0,-1 0 0,1-1-1,13-11 614,-14 12-633,22-14 108,1 0 1,0 2 0,1 1 0,0 1 0,0 1-1,1 0 1,0 2 0,47-6 0,-62 12-125,-1 1 1,1 0 0,-1 0 0,0 1 0,1 0 0,-1 1 0,0 0-1,0 1 1,0-1 0,9 6 0,5 3-14,-1 2 0,29 20 0,-35-22 3,-12-8 15,0 0 1,1 0 0,0-1-1,-1 0 1,1 1 0,0-2 0,0 1-1,0 0 1,0-1 0,0 0-1,1 0 1,-1-1 0,0 1 0,0-1-1,6-1 1,-6 0-59,0 0-1,0-1 1,0 1-1,0-1 1,0-1 0,0 1-1,0-1 1,-1 1-1,1-1 1,-1-1 0,0 1-1,0 0 1,0-1-1,5-7 1,-3 4-83,-1 1-1,0-1 1,-1 0 0,0 0-1,0 0 1,0-1 0,-1 1-1,2-9 1,0-6-256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2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14643,'2'3'206,"0"1"0,0-1-1,-1 1 1,1-1 0,-1 1 0,0 0-1,0 0 1,0-1 0,0 1 0,0 0-1,-1 8 1,-4 46 528,2-42-419,-11 78 314,-5 0 0,-56 174 0,70-257-608,3-6-23,0 0 1,-1-1-1,0 1 1,0-1-1,0 1 1,0-1-1,-1 0 1,-4 6-1,7-10-5,0 0 1,0 0-1,0 1 0,0-1 1,0 0-1,0 0 0,0 0 1,-1 0-1,1 1 0,0-1 1,0 0-1,0 0 0,0 0 1,0 0-1,-1 0 0,1 1 0,0-1 1,0 0-1,0 0 0,-1 0 1,1 0-1,0 0 0,0 0 1,0 0-1,-1 0 0,1 0 1,0 0-1,0 0 0,0 0 1,-1 0-1,1 0 0,0 0 1,0 0-1,0 0 0,-1 0 1,1 0-1,0 0 0,0 0 1,0 0-1,-1 0 0,1 0 1,0-1-1,-1 1 0,0-12-319,4-21-298,25-104-1539,5 2-1,53-134 1,-80 250 2287,-4 13 27,-1 0 1,1 0-1,0 1 0,0-1 1,1 1-1,-1 0 0,1 0 1,0 0-1,1 0 0,7-8 1,-11 13-123,0-1 0,0 1 1,0 0-1,0 0 0,1 0 0,-1 0 1,0 0-1,0 0 0,0 0 1,1 0-1,-1-1 0,0 1 0,0 0 1,0 0-1,1 0 0,-1 0 1,0 0-1,0 0 0,0 0 1,1 0-1,-1 0 0,0 0 0,0 0 1,1 1-1,-1-1 0,0 0 1,0 0-1,0 0 0,0 0 0,1 0 1,-1 0-1,0 0 0,0 0 1,0 1-1,0-1 0,1 0 0,-1 0 1,0 0-1,5 12 884,-1 15 322,-4-26-1155,6 77 1503,-2-15-373,17 87-1,-17-130-1290,2 0-1,0 0 1,1 0-1,1-1 1,1 0-1,0 0 1,2-1-1,16 22 0,-27-40 0,1 0-1,-1 1 0,0-1 1,1 0-1,-1 1 0,1-1 1,-1 0-1,0 1 0,0-1 1,1 1-1,-1-1 0,0 0 1,0 1-1,1-1 0,-1 1 1,0-1-1,0 1 0,0-1 1,0 1-1,0-1 0,0 1 0,0-1 1,0 1-1,0-1 0,0 1 1,0-1-1,0 1 0,-12-3-1662,-22-16-798,33 18 2446,-97-64-2566,72 44 3857,-37-35 1,61 53-918,0 0 1,0 0 0,1 0 0,-1 0 0,1 0 0,-1 0 0,1 0 0,-2-3 0,3 4-219,0 0 1,0 1 0,0-1-1,0 1 1,0-1-1,0 1 1,0-1 0,0 1-1,1-1 1,-1 1 0,0-1-1,0 1 1,0-1 0,1 1-1,-1-1 1,0 1 0,0-1-1,1 1 1,-1-1-1,1 1 1,-1 0 0,0-1-1,1 1 1,-1 0 0,1-1-1,-1 1 1,1 0 0,-1-1-1,0 1 1,1 0 0,-1 0-1,1 0 1,0-1-1,-1 1 1,1 0 0,-1 0-1,1 0 1,-1 0 0,1 0-1,0 0 1,52-8 1242,19-6-1562,-64 12 203,-1 0-1,0-1 1,0 1-1,0-2 0,0 1 1,-1-1-1,9-6 0,3-8-159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3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12619,'18'-4'1328,"5"13"-680,0 2-176,0 11 1041,0 3-609,0 8-64,-3 6-40,-8 11-144,-5 3-88,-9 7-152,-5 4-63,-7-1-265,-6-5-273,-3-7 185,-4-17-32,-11-30-48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3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37 15035,'0'-2'82,"-1"0"-1,0 0 1,0 0 0,0 0-1,-1 0 1,1 0 0,0 0-1,-1 0 1,1 1 0,-1-1-1,1 0 1,-1 1 0,0-1-1,0 1 1,0 0-1,0 0 1,0-1 0,0 1-1,0 1 1,0-1 0,0 0-1,0 0 1,-1 1 0,1-1-1,0 1 1,0 0-1,-1 0 1,1 0 0,0 0-1,0 0 1,-1 0 0,1 0-1,0 1 1,0-1 0,-1 1-1,-2 1 1,-4 1 83,1 1-1,-1 0 1,0 0 0,1 1 0,0 0-1,0 0 1,1 1 0,-1 0 0,1 1-1,-7 8 1,1-1-21,0 2 0,2 0-1,0 0 1,-9 18 0,9-11-27,0 0 0,2 1 0,1 0 0,1 0 0,1 1 0,-5 46 1,9-57-83,1 0 1,1 0 0,0 1-1,1-1 1,1 0 0,0 0-1,1-1 1,0 1 0,1 0-1,1-1 1,0 0 0,1 0-1,13 22 1,-16-30-32,0-1 1,0 0-1,1-1 0,-1 1 0,1-1 1,0 1-1,0-1 0,0 0 0,1 0 1,-1-1-1,0 1 0,1-1 0,0 0 1,0 0-1,-1-1 0,1 1 0,0-1 1,0 0-1,0-1 0,0 1 0,1-1 1,-1 0-1,0 0 0,0 0 0,0-1 1,0 0-1,0 0 0,0 0 0,0-1 1,0 1-1,-1-1 0,1 0 0,0-1 1,-1 1-1,0-1 0,7-5 0,-4 2 2,0 0 0,-1-1 0,0 0 0,0 0 0,-1 0 0,0 0 1,0-1-1,-1 0 0,6-14 0,-8 18 2,-1 0 1,0 0 0,0 0 0,0 0 0,-1 0 0,1 0 0,-1 0 0,0 0 0,0 0-1,-1-6 1,0 7 2,1 1 0,-1-1 0,0 1 0,0 0 0,0-1 0,-1 1 0,1 0 0,0 0 0,-1 0 0,1 0-1,-1 0 1,0 0 0,0 0 0,0 0 0,0 1 0,0-1 0,0 1 0,-2-2 0,1 2 10,-1-1-1,1 1 1,0 0 0,0 0 0,-1 0-1,1 1 1,0-1 0,-1 1 0,1 0-1,-1 0 1,1 0 0,0 0 0,-1 0-1,-6 3 1,8-3-10,-1 1 1,0 0-1,1-1 0,0 1 1,-1 1-1,1-1 0,0 0 0,-1 0 1,1 1-1,0 0 0,0-1 1,0 1-1,0 0 0,0 0 1,1 0-1,-1 0 0,1 0 1,-1 0-1,-1 5 0,2-6-11,1 0 0,-1-1-1,1 1 1,0 0 0,0 0-1,-1-1 1,1 1 0,0 0 0,0 0-1,0 0 1,0 0 0,0-1-1,0 1 1,0 0 0,0 0-1,0 0 1,0-1 0,1 1 0,-1 0-1,0 0 1,0 0 0,1-1-1,0 2 1,-1-2-2,1 1-1,0-1 1,-1 1-1,1-1 1,0 0 0,0 1-1,-1-1 1,1 0-1,0 0 1,0 0-1,-1 1 1,1-1 0,0 0-1,0 0 1,0 0-1,-1 0 1,1-1-1,0 1 1,1 0 0,3-1-21,0-1 1,0 1 0,0-1 0,0 0 0,0 0 0,4-4 0,11-8-175,26-24 1,4-4-124,-49 42 314,-1-1-1,1 1 0,-1 0 0,1-1 0,-1 1 0,1 0 1,-1-1-1,1 1 0,-1 0 0,1-1 0,0 1 1,-1 0-1,1 0 0,0 0 0,-1-1 0,1 1 0,-1 0 1,1 0-1,0 0 0,-1 0 0,1 0 0,0 0 1,-1 1-1,1-1 0,0 0 0,-1 0 0,2 1 0,-2-1 0,1 1 0,0 0 0,-1 0 0,1 0 0,-1-1 0,1 1 1,-1 0-1,1 0 0,-1 0 0,0 0 0,1 0 0,-1 0 0,0 0 0,0 0 0,0 2 0,0 7-18,0 0 1,-3 18 0,3-23 22,-12 76-2093,17-98 1765,3-10-99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16860,'-1'28'1427,"-6"35"0,-2 8-574,9-65-799,-2 16 105,2-1-1,0 1 1,5 37-1,-4-58-155,-1 0 0,0 0 0,0 0 0,0 0 1,1 0-1,-1-1 0,0 1 0,1 0 0,-1 0 0,0 0 0,1-1 0,-1 1 0,1 0 0,-1-1 0,1 1 0,0 0 0,0 0 0,0-1-1,-1 0-1,1 0 0,-1 1 0,1-1 0,-1 0 0,0 0 0,1 0 0,-1 0 1,1 0-1,-1 0 0,1 0 0,-1-1 0,1 1 0,-1 0 0,1 0 0,-1 0 1,0 0-1,1 0 0,-1-1 0,1 1 0,-1 0 0,0 0 0,1-1 0,2-1 1,-1 0-1,0-1 0,0 1 0,0-1 0,0 1 0,0-1 0,-1 0 0,2-3 0,3-8-2,-1 1 1,-1-1-1,-1 0 0,0 0 0,-1 0 1,0-1-1,-1 1 0,-1 0 0,0-1 0,-1 1 1,-4-26-1,3 36 15,0-1 0,0 1 1,-1 0-1,1-1 0,-1 1 1,0 1-1,0-1 0,-5-5 0,7 8-8,1 1-1,-1-1 1,1 0-1,-1 1 1,1-1-1,-1 1 1,1-1-1,-1 1 0,1-1 1,-1 1-1,0-1 1,1 1-1,-1 0 1,0-1-1,0 1 0,1 0 1,-1 0-1,0-1 1,0 1-1,1 0 1,-1 0-1,0 0 1,0 0-1,0 0 0,1 0 1,-1 0-1,0 0 1,0 0-1,1 1 1,-1-1-1,0 0 0,0 0 1,1 1-1,-1-1 1,0 0-1,0 1 1,1-1-1,-1 1 1,1-1-1,-1 1 0,0-1 1,1 1-1,-1-1 1,1 1-1,-1 0 1,1-1-1,0 1 0,-1 0 1,1-1-1,0 1 1,-1 0-1,1 0 1,0-1-1,0 1 1,-1 0-1,1 0 0,0-1 1,0 1-1,0 1 1,0 0-5,-1 0 1,0-1-1,1 1 1,0 0-1,0 0 1,-1 0-1,1 0 1,0 0 0,0 0-1,1 0 1,-1 0-1,0-1 1,1 1-1,-1 0 1,1 0-1,-1 0 1,1 0 0,0-1-1,0 1 1,0 0-1,0-1 1,0 1-1,1 1 1,1-1-3,0 0-1,-1 0 1,1 0 0,0-1 0,0 1 0,0-1 0,0 1-1,0-1 1,0 0 0,1 0 0,-1-1 0,4 1-1,7 1-1,0-1 0,0-1-1,0-1 1,0 0-1,16-3 1,-22 2 0,47-11 1,-51 12 10,0-1 0,-1 0 0,1 1 0,0-1 0,-1-1 0,1 1 0,-1 0 0,0-1 0,0 0 0,0 0 0,3-3 0,30-33-14,-35 38-6,0-10-21,-1 9 37,0 1-1,0-1 1,0 0-1,0 0 1,0 0-1,-1 0 1,1 1-1,-1-1 1,1 0-1,-1 0 1,0 1-1,0-1 1,0 0-1,0 1 1,0-1-1,0 1 1,0-1-1,0 1 1,-1 0 0,1-1-1,-1 1 1,1 0-1,-3-1 1,3 1-2,-1 1 0,1-1 0,-1 1 0,1-1 0,-1 1 1,1 0-1,-1 0 0,1 0 0,-1 0 0,1 0 0,-1 0 1,1 0-1,-1 0 0,1 1 0,-1-1 0,1 1 0,0-1 0,-1 1 1,1-1-1,-1 1 0,1 0 0,0 0 0,0 0 0,-1 0 1,1 0-1,0 0 0,0 0 0,0 0 0,-1 1 0,-4 6-2,0 0 0,1 0-1,0 1 1,1-1 0,-1 1-1,2 0 1,-1 0 0,-3 16-1,3-8 13,1-1 0,1 1 0,0 0 0,1 19-1,1-31-2,0-1 0,1 0-1,-1 0 1,1 1 0,0-1 0,0 0-1,1 0 1,-1 0 0,1 0-1,3 6 1,-4-8-5,0-1 0,0 0 0,0 0 0,0 0 0,1 0 0,-1 0 0,0 0 0,0 0 0,1-1 0,-1 1 0,0 0 0,1-1 0,-1 1 0,1-1 0,-1 1 0,1-1 0,-1 0 0,1 1 0,-1-1 0,1 0 0,-1 0 0,1 0 0,-1 0 0,1 0 0,-1-1 0,1 1 0,-1 0 0,1-1 0,-1 1 0,0-1 0,1 0 0,-1 1 0,1-1 0,1-1 0,17-11 22,0 0 0,0-2 0,-2 0 0,0-1 0,32-36 0,22-21-15,-69 71-17,-1 0 1,1 0-1,-1 0 0,1 0 0,0 0 1,0 1-1,0-1 0,0 1 1,3-1-1,-5 2 5,0 0-1,-1 0 1,1 0 0,0 0 0,0 0 0,-1 0 0,1 0 0,0 0-1,0 0 1,-1 1 0,1-1 0,0 0 0,-1 0 0,1 1 0,0-1-1,-1 1 1,1-1 0,-1 0 0,1 1 0,-1-1 0,1 1-1,0-1 1,-1 1 0,0 0 0,1-1 0,-1 1 0,1-1 0,-1 1-1,0 0 1,1-1 0,-1 1 0,0 0 0,0 0 0,0-1-1,0 1 1,1 0 0,-1-1 0,0 1 0,0 0 0,0 0 0,0-1-1,-1 1 1,1 1 0,0 17 31,-1-1-1,-3 27 1,1-29 35,1 0 0,1 1 0,2 24 1,-1-40-62,0-1 0,0 1 1,0 0-1,0-1 1,0 1-1,0-1 1,0 1-1,0-1 1,0 1-1,1 0 0,-1-1 1,0 1-1,0-1 1,1 1-1,-1-1 1,0 1-1,1-1 1,-1 1-1,0-1 1,1 0-1,-1 1 0,1-1 1,-1 1-1,1-1 1,-1 0-1,1 1 1,-1-1-1,1 0 1,-1 0-1,1 0 0,0 1 1,1-1-1,-1 0 1,1-1-1,-1 1 0,1 0 1,-1-1-1,0 1 0,1-1 1,-1 1-1,0-1 0,1 0 1,-1 1-1,2-3 0,7-4-21,-1-1 1,12-13-1,-17 17-6,12-12-58,-6 5-33,0 1 0,0 0-1,1 1 1,22-14 0,-33 22 104,1 1 0,-1 0 0,1-1-1,-1 1 1,1 0 0,-1 0 0,1 0 0,-1-1 0,1 1 0,-1 0 0,1 0 0,-1 0 0,1 0 0,-1 0 0,1 0 0,0 0 0,-1 0 0,1 0-1,-1 0 1,1 0 0,-1 0 0,1 1 0,-1-1 0,1 0 0,0 0 0,-1 1 0,0-1 0,1 0 0,-1 0 0,1 1 0,-1-1 0,1 1 0,-1-1-1,1 0 1,-1 1 0,0-1 0,1 1 0,-1-1 0,0 1 0,0-1 0,1 1 0,-1-1 0,0 1 0,0-1 0,0 1 0,0-1 0,1 1 0,-1-1-1,0 1 1,0 0 0,0-1 0,0 1 0,0-1 0,0 1 0,-1 0 0,-1 37-232,1-34 174,-1 7 53,-2 19-1134,4-30 1130,0 0 1,0 0 0,0 0-1,0 0 1,0 0 0,0 1-1,0-1 1,0 0-1,0 0 1,0 0 0,0 0-1,0 0 1,0 1-1,0-1 1,0 0 0,0 0-1,0 0 1,0 0-1,0 0 1,1 0 0,-1 1-1,0-1 1,0 0-1,0 0 1,0 0 0,0 0-1,0 0 1,0 0 0,0 0-1,0 0 1,1 0-1,-1 0 1,0 1 0,0-1-1,0 0 1,0 0-1,0 0 1,0 0 0,1 0-1,-1 0 1,0 0-1,0 0 1,0 0 0,0 0-1,0 0 1,0 0 0,1 0-1,-1 0 1,0 0-1,0 0 1,12-13-1008,23-41-57,-11 19 407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14331,'3'-1'121,"0"1"-1,-1-1 1,1 1 0,0-1-1,0 1 1,0 0-1,-1 0 1,1 0 0,0 1-1,0-1 1,-1 1 0,1 0-1,0-1 1,0 1-1,-1 0 1,1 0 0,-1 1-1,1-1 1,-1 1 0,0-1-1,1 1 1,-1 0-1,0-1 1,0 1 0,0 0-1,-1 1 1,1-1-1,0 0 1,-1 0 0,1 1-1,-1-1 1,0 1 0,0-1-1,0 1 1,0 0-1,0-1 1,0 5 0,1 4 44,0-1-1,-1 0 1,0 0 0,-1 1 0,0-1 0,-1 0-1,0 1 1,-5 17 0,-28 82 521,25-87-488,-2 8 3,4-15 10,1 1 0,-6 31-1,11-48-204,1 0-1,0 1 0,0-1 0,0 1 1,0-1-1,0 0 0,0 1 0,0-1 1,0 1-1,0-1 0,0 0 0,0 1 1,0-1-1,0 1 0,0-1 0,0 0 1,0 1-1,0-1 0,0 0 0,0 1 1,1-1-1,-1 1 0,0-1 0,0 0 1,1 1-1,-1-1 0,0 0 0,0 0 1,1 1-1,-1-1 0,0 0 0,1 0 1,-1 1-1,0-1 0,1 0 0,15-4-87,17-17-514,-22 12 174,-4 4-82,0 0 1,0 0-1,-1-1 0,1 0 1,-1-1-1,7-9 0,-13 16 385,0-1 0,0 1 0,1-1 0,-1 1 0,0-1-1,0 1 1,1-1 0,-1 1 0,0-1 0,0 1 0,0-1 0,0 1-1,0-1 1,0 0 0,0 1 0,0-1 0,0 1 0,0-1-1,0 1 1,0-1 0,0 1 0,-1-1 0,1 0 0,0 1-1,0-1 1,-1 1 0,1-1 0,0 1 0,-1 0 0,1-1-1,0 1 1,-1-1 0,1 1 0,-1 0 0,1-1 0,0 1 0,-1 0-1,1-1 1,-1 1 0,1 0 0,-1 0 0,1-1 0,-1 1-1,0 0 1,1 0 0,-1 0 0,1 0 0,-1 0 0,1 0-1,-1 0 1,1 0 0,-2 0 0,-35-1-905,30 1 885,-19 1 142,-25-1 1443,45-1-699,0 1 1,0-1 0,1 0-1,-1-1 1,0 1 0,-6-4-1,12 5-694,-1 0 1,1 0-1,0 0 0,0 0 0,-1 0 0,1 0 0,0-1 0,-1 1 0,1 0 0,0 0 1,0 0-1,0 0 0,-1-1 0,1 1 0,0 0 0,0 0 0,0-1 0,-1 1 1,1 0-1,0 0 0,0-1 0,0 1 0,0 0 0,0 0 0,0-1 0,-1 1 1,1 0-1,0-1 0,0 1 0,0 0 0,0 0 0,0-1 0,0 1 0,0 0 1,0-1-1,0 1 0,0 0 0,1-1 0,9-9 771,18-4-596,81-25-1742,-77 30 1154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46 13643,'2'-2'305,"0"0"0,0-1 0,0 1 1,0-1-1,-1 0 0,1 0 0,-1 1 0,0-1 0,2-4 1,-3 7-245,0-1-1,0 1 1,0-1 0,0 1 0,0-1 0,0 1 0,0-1 0,0 1 0,0-1-1,0 1 1,0-1 0,0 1 0,-1-1 0,1 1 0,0-1 0,0 1 0,0-1-1,-1 1 1,1-1 0,0 1 0,-1 0 0,1-1 0,-1 0 0,0 1 35,0-1 1,0 1 0,0-1-1,0 1 1,0 0 0,0-1-1,0 1 1,-1 0 0,1 0-1,0 0 1,0 0 0,0 0-1,0 0 1,-3 0 0,-5 1 235,-1 1 0,1 1 1,-1-1-1,1 2 1,0-1-1,-14 8 1,-49 33 431,31-13-521,37-28-227,1 0 1,0 0-1,0 0 0,0 1 0,0-1 1,1 1-1,-1 0 0,-3 7 0,6-11-18,0 1 0,0-1 0,0 1 0,0-1-1,0 1 1,0-1 0,0 1 0,0-1 0,0 1 0,0-1-1,0 0 1,0 1 0,0-1 0,0 1 0,0-1 0,1 1-1,-1-1 1,0 1 0,0-1 0,0 0 0,1 1-1,-1-1 1,0 0 0,1 1 0,-1-1 0,0 0 0,1 1-1,-1-1 1,0 0 0,1 1 0,-1-1 0,1 0 0,-1 0-1,0 0 1,1 1 0,-1-1 0,1 0 0,-1 0 0,1 0-1,-1 0 1,1 0 0,-1 0 0,0 0 0,1 0 0,-1 0-1,1 0 1,-1 0 0,1 0 0,-1 0 0,1 0 0,30-4-196,-28 3 161,47-8-306,71-11-368,-101 18 588,1 1 1,-1 1-1,0 1 0,21 3 1,-39-4 127,1 0 0,-1 1 1,1-1-1,-1 1 0,1 0 1,-1 0-1,0 0 0,1 0 1,-1 0-1,0 0 0,0 1 1,0-1-1,0 1 0,3 3 1,-4-4 11,0 0 1,-1 0 0,1 1 0,-1-1 0,1 0 0,-1 1-1,1-1 1,-1 0 0,0 1 0,0-1 0,1 1-1,-1-1 1,0 0 0,0 1 0,-1-1 0,1 1 0,0-1-1,0 0 1,-1 1 0,1-1 0,-1 0 0,1 1 0,-1-1-1,1 0 1,-1 0 0,0 1 0,-1 0 0,-3 6 99,-1-1 0,0 1 1,-1-2-1,1 1 0,-1-1 1,-1 0-1,-14 10 1,2-4 228,-44 20 0,55-28-461,0-1 0,0 0 0,-1-1 0,1 0 0,-20 2 0,27-4 35,0 0-1,0 0 0,0 0 0,0 0 1,0-1-1,-1 1 0,1-1 0,0 1 0,0-1 1,0 0-1,0 0 0,1 0 0,-1 0 1,-3-1-1,4 1 35,0-1 0,0 1 0,1 0 0,-1 0 0,0-1 0,0 1-1,1 0 1,-1-1 0,1 1 0,-1-1 0,1 1 0,-1-1 0,1 1 0,0-1 0,0 1 0,0-1 0,0 1 0,0-1 0,0 1 0,0-1 0,0 1 0,1-1 0,0-1 0,6-19-604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13611,'3'1'132,"-1"-1"0,1 1 0,-1 0 0,1 0 0,-1 0 0,1 0-1,-1 0 1,0 1 0,0-1 0,1 0 0,-1 1 0,0 0 0,-1 0 0,1-1 0,0 1 0,0 0 0,-1 0 0,1 1 0,-1-1 0,0 0 0,1 0 0,0 4-1,1 2 259,-1 1-1,0 1 1,-1-1-1,0 0 1,0 9-1,-1-10-150,1 0 0,-1-1 0,1 0 0,1 1 0,0-1 0,0 0 0,4 11 0,-6-17-223,1-1 0,-1 1-1,1 0 1,-1-1 0,1 1 0,-1 0 0,1-1 0,0 1 0,-1-1 0,1 1 0,0-1-1,0 0 1,-1 1 0,1-1 0,0 1 0,0-1 0,-1 0 0,1 0 0,0 0 0,0 1-1,0-1 1,0 0 0,-1 0 0,1 0 0,0 0 0,0 0 0,0 0 0,0-1 0,-1 1-1,1 0 1,0 0 0,0-1 0,0 1 0,-1 0 0,1-1 0,0 1 0,0 0 0,-1-1 0,1 1-1,0-1 1,-1 0 0,1 1 0,-1-1 0,2-1 0,4-3 5,1-2 1,-1 1-1,6-10 0,-10 14 0,12-17-25,-1-1 1,0-1-1,-2 0 0,-1-1 0,0 0 0,8-28 1,-8 15-51,-2-2 1,-1 1 0,3-48-1,-9 64 15,0 0 0,-2 1-1,-4-29 1,5 42 32,-1 1 0,0-1 1,-1 0-1,0 1 0,1-1 0,-2 1 0,1-1 0,-1 1 1,1 0-1,-2 0 0,1 0 0,0 1 0,-1-1 0,0 1 0,-6-6 1,8 9 10,1 0 1,-1 0-1,1 0 1,-1 0-1,1 1 1,-1-1-1,1 1 1,-1-1-1,0 1 1,1-1-1,-1 1 1,0 0-1,1 0 1,-1 0-1,0 0 1,1 0-1,-1 0 1,0 0 0,-1 1-1,-1 0 8,1 0-1,0 1 0,0-1 1,0 1-1,1-1 1,-1 1-1,0 0 1,1 0-1,-4 4 1,-3 4 45,0 1-1,1 0 1,-12 20 0,18-29-48,-10 19 121,1 1 0,-16 40-1,23-50-78,1-1 0,0 1 0,0-1 0,1 1 0,1 0 0,0 0 0,1 21 0,1-31-54,-1 0-1,0-1 0,1 1 0,-1 0 0,1 0 0,-1-1 0,1 1 0,0 0 0,0-1 0,0 1 0,0-1 0,0 1 0,0-1 0,0 1 0,0-1 0,1 0 0,-1 0 0,1 1 0,-1-1 0,1 0 0,-1 0 0,1 0 1,-1-1-1,1 1 0,0 0 0,0-1 0,-1 1 0,1-1 0,0 1 0,0-1 0,-1 0 0,1 0 0,3 0 0,7 0-115,-1 0 0,1-2 0,-1 1 1,14-5-1,-18 5 59,9-3-56,-1 1-31,0-1 0,0 2-1,0 0 1,1 1-1,24 1 1,-36 0 163,-1 0 1,0 1 0,0 0-1,0 0 1,0-1-1,0 2 1,0-1-1,0 0 1,0 1-1,0-1 1,-1 1 0,1 0-1,0 0 1,-1 0-1,0 0 1,1 1-1,-1-1 1,0 0-1,0 1 1,0 0 0,-1-1-1,1 1 1,-1 0-1,1 0 1,-1 0-1,0 0 1,0 0 0,0 0-1,0 0 1,-1 1-1,0-1 1,1 0-1,-1 4 1,0 10 186,-1 0 1,-1 0 0,0 0-1,-1-1 1,-1 1-1,-1-1 1,-8 21-1,-3 12-83,33-65-2538,31-48 1342,-15 23 332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16307,'-8'13'914,"0"0"0,-1 0-1,-14 15 1,14-16-393,-1-1 1,2 1 0,-12 21 0,17-28-414,1 0 0,0 0 0,0 0 0,1 0 0,-1 0 0,0 9 0,2-14-95,0 1 0,0 0 0,0 0 0,0 0 0,0-1 0,0 1 0,0 0 0,1 0 0,-1 0 0,0-1 0,0 1 0,1 0 0,-1 0 0,0-1 0,1 1 1,-1 0-1,1-1 0,-1 1 0,2 1 0,-1-2-13,0 1 1,0-1 0,0 1 0,0-1 0,1 0 0,-1 1 0,0-1 0,0 0-1,0 0 1,0 0 0,1 0 0,-1 0 0,0 0 0,0 0 0,0 0 0,0-1 0,1 1-1,0-1 1,7-2-70,0 0 0,0 0 0,-1-2 0,0 1 0,1-1 0,-2 0 0,1 0 0,0-1 0,6-7 0,-3 3-69,-1 0-1,-1-1 1,0 0 0,0 0-1,8-16 1,-16 22 174,-5 8 21,-7 10 69,8-7-100,0 0 0,1 0 1,-1 0-1,1 0 0,0 1 0,1-1 1,0 1-1,0-1 0,0 1 1,1 0-1,0-1 0,0 1 0,2 12 1,-1-18-59,-1 0 1,0 0-1,1 0 1,-1 0-1,1 0 1,0-1-1,-1 1 1,1 0-1,0 0 1,-1-1-1,1 1 1,0 0-1,0-1 1,0 1-1,-1-1 1,1 1-1,0-1 1,0 1 0,0-1-1,0 0 1,0 1-1,0-1 1,0 0-1,0 0 1,0 0-1,0 0 1,0 0-1,0 0 1,0 0-1,0 0 1,0 0-1,0 0 1,0-1-1,0 1 1,0 0-1,0-1 1,0 1-1,1-1 1,5-2-69,0-1 1,0 1-1,10-9 1,14-11-260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175 264 15339,'-11'21'695,"0"-1"-1,-1 0 0,-1 0 1,-23 25-1,23-30-270,1 0 1,1 0-1,0 2 1,1-1-1,0 1 1,-11 32-1,20-48-400,1 1 1,-1-1-1,1 0 1,0 0-1,-1 1 1,1-1-1,0 0 0,0 1 1,0-1-1,0 0 1,0 1-1,0-1 1,0 0-1,1 1 0,-1-1 1,0 0-1,1 2 1,0-3-19,-1 1 0,1 0-1,-1-1 1,1 1 0,0-1 0,-1 1 0,1-1 0,-1 0 0,1 1 0,0-1 0,-1 0 0,1 1 0,0-1-1,0 0 1,-1 0 0,1 0 0,0 1 0,0-1 0,-1 0 0,1 0 0,1 0 0,3-1-27,0 0 0,0 0 0,0 0 0,0-1 0,-1 1 0,1-1-1,6-4 1,10-6-156,-2-1-1,0-1 1,0-1-1,-1 0 0,-1-1 1,0-1-1,-2-1 0,14-19 1,-7 6-7,-2 0 0,-1-2 0,-2 0 0,18-47 1,-26 57 325,-2 0 0,-1 0 1,0-1-1,3-36 1,-9 58-99,1 1 0,-1-1 1,0 1-1,0-1 1,0 1-1,0-1 0,0 1 1,0-1-1,0 1 1,0-1-1,0 1 0,-1-1 1,1 1-1,-1-1 1,1 1-1,-1-1 0,0 1 1,1 0-1,-1 0 1,-2-3-1,3 4-8,-1 0 1,0 0-1,0 0 0,0 1 1,0-1-1,0 0 0,0 0 1,0 1-1,0-1 0,0 0 0,0 1 1,0-1-1,1 1 0,-1-1 1,0 1-1,0 0 0,1-1 1,-1 1-1,0 0 0,1 0 1,-1-1-1,0 2 0,-9 11 254,0 0-1,-9 19 0,-8 17 175,-25 62 0,43-87-346,1 1 1,0 0 0,2 0 0,-5 48 0,10-64-99,1-1 0,0 1 1,1-1-1,0 0 1,0 1-1,0-1 0,1 0 1,1 1-1,-1-1 0,7 11 1,-8-15-90,1-1 1,0 0-1,0 0 0,0 0 1,1-1-1,-1 1 0,1 0 1,-1-1-1,1 0 0,0 1 1,0-1-1,0 0 0,0 0 1,0-1-1,1 1 0,-1-1 1,0 0-1,1 0 0,-1 0 1,1 0-1,-1 0 0,1-1 1,0 1-1,-1-1 0,1 0 1,6-1-1,-4 0-90,0 0 1,-1-1-1,1 0 1,0 0-1,-1 0 1,1-1-1,-1 1 1,0-1-1,0 0 1,0-1-1,0 0 1,0 1-1,6-8 1,11-14-612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15923,'-1'11'895,"2"-1"0,0 1 1,0-1-1,4 15 0,-5-24-859,0 0 0,0 0-1,0 1 1,1-1 0,-1 0 0,1 0 0,-1 0 0,1 1 0,-1-1 0,1 0 0,0 0 0,-1 0 0,1 0 0,0 0 0,0 0 0,0 0 0,0-1 0,0 1-1,0 0 1,0 0 0,0-1 0,0 1 0,0 0 0,0-1 0,0 1 0,0-1 0,1 0 0,-1 1 0,0-1 0,0 0 0,1 0 0,-1 0 0,0 0-1,0 0 1,1 0 0,-1 0 0,0 0 0,0 0 0,1 0 0,-1-1 0,0 1 0,0-1 0,0 1 0,1-1 0,-1 1 0,0-1 0,0 0 0,0 1 0,1-2-1,5-3-78,-1-1 0,-1 1 0,1-1-1,-1 0 1,0-1 0,0 1-1,-1-1 1,0 0 0,0 0 0,0 0-1,-1 0 1,4-16 0,-6 12-66,-7 14 164,-9 18 244,7-4 38,1 1 0,-8 29 0,13-39-215,0 1 0,0-1 0,1 1 0,1-1 0,-1 1 0,1-1 1,1 1-1,1 8 0,-2-15-108,0 0 0,1-1 0,-1 1 1,1 0-1,0-1 0,-1 1 0,1-1 0,0 1 1,0-1-1,0 1 0,0-1 0,0 1 0,0-1 1,0 0-1,1 0 0,-1 0 0,0 0 0,1 0 1,-1 0-1,1 0 0,-1 0 0,1 0 0,0-1 1,-1 1-1,1 0 0,0-1 0,-1 0 0,1 1 1,0-1-1,-1 0 0,1 0 0,0 0 0,0 0 1,-1 0-1,1 0 0,0-1 0,0 1 0,1-1 1,8-2-119,1 0 0,-1-1 1,-1-1-1,16-7 1,-20 9 39,81-48-738,-62 35 487,0 0 1,2 2 0,33-13 0,-56 26 330,1-1 1,0 1-1,-1 0 1,1 0 0,0 0-1,0 1 1,-1-1 0,1 1-1,0 1 1,8 0-1,-11 0 44,1 0 0,0 0 1,-1 0-1,1 0 0,-1 0 0,1 1 0,-1-1 0,1 1 0,-1 0 0,0-1 0,0 1 0,0 0 0,0 1 1,0-1-1,0 0 0,-1 0 0,1 1 0,1 3 0,-1-1 65,1 0-1,0 0 1,0 0-1,0-1 1,1 1-1,0-1 1,6 6-1,-9-8-139,1-1 0,0 0 0,0 0 0,0 0 0,0-1 0,0 1 0,1 0 0,-1-1 0,0 1 0,0-1 0,0 0 0,1 1 0,-1-1 0,0 0 0,0-1 0,0 1 0,1 0 0,-1-1 0,0 1 0,0-1 0,0 1 0,3-2 0,24-13-521,-25 12 439,-1 1 0,1 0 0,1 0 0,-1 0 0,0 0 0,0 0 0,1 1 0,-1 0 0,1 0 0,-1 0 0,1 0 0,5 0 0,-9 2 79,-1-1 0,1 0 0,-1 0 0,1 1 0,-1-1 0,1 0 0,-1 1 0,0-1 0,1 0 0,-1 1 0,1-1 0,-1 1 0,0-1 0,0 1 0,1-1 0,-1 0 0,0 1 0,0-1 0,1 1-1,-1 0 1,0-1 0,0 1 0,0-1 0,0 1 0,0-1 0,0 1 0,0-1 0,0 1 0,0-1 0,0 1 0,0-1 0,0 1 0,0 0 0,0-1 0,-1 1 0,1 0 0,-8 19-575,-12 17 214,11-23 151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55 13435,'2'-2'289,"24"-28"1509,-25 29-1740,0 0 1,-1 0-1,0 1 0,1-1 1,-1 0-1,1 0 0,-1 0 1,0 0-1,0 1 1,0-1-1,1 0 0,-1 0 1,0 0-1,0 0 0,0-1 1,-1 1-10,1 1 1,0 0-1,0-1 0,-1 1 1,1-1-1,0 1 0,-1-1 1,1 1-1,-1 0 1,1-1-1,-1 1 0,1 0 1,-1-1-1,1 1 1,0 0-1,-1 0 0,0 0 1,1-1-1,-1 1 0,1 0 1,-1 0-1,1 0 1,-1 0-1,1 0 0,-1 0 1,1 0-1,-2 0 0,-4 1 146,0-1 0,0 1 0,1 0 0,-1 1 0,0 0 0,0 0 0,1 0 0,-1 0 0,1 1 0,0 0 0,0 0 0,-7 5 0,-9 9 233,-26 24 1,43-37-365,-19 19 35,1 1-1,1 0 1,1 2 0,1 0 0,1 1 0,-15 33 0,24-44-80,2 1 0,0 0 1,1 0-1,1 1 0,1-1 0,0 1 1,1 0-1,1 0 0,1 0 1,0 0-1,2 1 0,3 24 1,-3-37-17,0 1 1,1 0-1,0-1 1,0 0-1,1 1 1,0-1-1,0 0 0,0 0 1,1-1-1,0 1 1,0-1-1,0 1 1,0-1-1,1-1 1,0 1-1,0-1 1,1 0-1,-1 0 1,1 0-1,0-1 1,0 1-1,0-1 0,0-1 1,13 4-1,-9-3-9,0-2-1,0 1 1,0-1-1,1 0 1,-1-1-1,0-1 0,1 1 1,-1-2-1,0 1 1,0-1-1,0-1 0,0 0 1,0 0-1,-1-1 1,16-8-1,-21 9 4,0 1-1,0-1 1,0 0 0,0 0-1,0-1 1,0 1 0,5-8-1,-8 10 7,0 0-1,-1 0 0,1 0 1,0-1-1,-1 1 0,1 0 1,-1 0-1,1-1 0,-1 1 1,0 0-1,1-1 0,-1 1 1,0 0-1,0-1 0,0 1 0,0 0 1,0-1-1,0 1 0,-1-1 1,1 1-1,0 0 0,-1 0 1,1-1-1,-1 1 0,1 0 1,-1 0-1,1-1 0,-1 1 1,0 0-1,0 0 0,0 0 0,0 0 1,-1-1-1,-3-3 24,0 1 0,-1 1 0,1-1 0,-1 1 0,0 0 0,0 0 0,0 0 0,-1 1 0,1 0 0,0 0 0,-1 1 0,-8-1 0,4 0 23,0 2 0,0-1 0,1 1 0,-1 1 0,0 0 0,0 0 0,-10 4 0,8 2 17,13-7-65,0 0 0,0 0 1,-1 0-1,1 1 0,0-1 0,0 0 1,0 0-1,0 0 0,0 0 0,0 1 1,0-1-1,0 0 0,0 0 0,0 0 1,0 1-1,0-1 0,1 0 0,-1 0 1,0 0-1,0 0 0,0 1 1,0-1-1,0 0 0,0 0 0,0 0 1,0 0-1,1 1 0,-1-1 0,0 0 1,0 0-1,0 0 0,0 0 0,0 0 1,1 0-1,-1 0 0,0 0 1,0 1-1,1-1 0,1 1-1,0 0 0,0-1 0,1 1 0,-1 0 0,1-1 0,-1 0-1,0 1 1,1-1 0,4 0 0,11-3-114,0 1 0,-1-2 0,1-1 0,21-7 0,67-34-653,-16 7-46,-89 38 794,1 0 1,0 0-1,-1 1 0,1-1 0,0 1 0,0-1 0,-1 1 0,1-1 0,0 1 0,0 0 0,0 0 0,0 0 0,0 0 0,0 0 0,-1 0 0,1 1 0,0-1 0,0 1 0,1 0 0,-2 0 28,0 0 1,0 1-1,0-1 1,0 0 0,-1 1-1,1-1 1,-1 0-1,1 1 1,-1-1-1,0 1 1,1-1-1,-1 1 1,0-1-1,0 1 1,0-1-1,0 1 1,0-1 0,0 1-1,-1-1 1,1 1-1,0-1 1,-1 1-1,0 0 1,-55 204 1647,54-191-2075,5-10-152,16-20 3,-2-3 215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15131,'0'3'1641,"4"-1"-1081,2-2-88,4 0 768,5-3-352,4-3-96,4-1-199,4-3-65,3-2-248,2 4-208,-1-1-488,-1 3-313,-5 1 569,-7-1-144,-8 0-120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4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28 18148,'1'0'73,"-1"-1"0,1 0 0,0 1-1,-1-1 1,1 1 0,-1-1 0,0 0 0,1 1 0,-1-1 0,0 0 0,1 0 0,-1 1-1,0-1 1,0 0 0,1 0 0,-1 0 0,0 1 0,0-1 0,0 0 0,0 0 0,0 0-1,0 1 1,-1-1 0,1 0 0,0 0 0,0 1 0,0-1 0,-1 0 0,1 0 0,0 1-1,-1-1 1,1 0 0,-1 1 0,1-1 0,-1 0 0,0 0 0,0 1-24,0 0 1,0-1 0,0 1-1,0 0 1,-1 0-1,1 0 1,0 0-1,0 0 1,0 0 0,0 1-1,0-1 1,-1 0-1,1 0 1,0 1 0,0-1-1,0 1 1,0-1-1,0 1 1,0 0 0,0-1-1,0 1 1,0 0-1,1-1 1,-1 1-1,-1 1 1,-10 10 41,0 1 1,2 0-1,-1 0 1,1 1-1,1 0 0,-9 19 1,14-24-82,0 0 0,0 0 0,1 0 0,0 1 0,1 0 0,0-1 0,0 1 0,1 0 0,1 0 0,-1 0 0,3 19 0,-1-25-9,0 1-1,1-1 1,-1 0 0,1 1-1,0-1 1,0 0 0,0 0-1,1 0 1,-1 0 0,1-1-1,0 1 1,0-1-1,0 1 1,1-1 0,-1 0-1,1 0 1,0-1 0,0 1-1,0-1 1,0 0 0,6 3-1,8 2-52,1-1 1,0 0-1,34 5 0,-27-7-3,-14-1 29,90 22-216,-94-22 217,1 0 0,-1 1-1,1 0 1,-1 0 0,0 1-1,-1 0 1,1 0-1,-1 1 1,7 6 0,-12-10 27,0 0-1,0 0 1,-1 0 0,1 1 0,-1-1 0,1 0 0,-1 1-1,0-1 1,1 1 0,-1 0 0,-1-1 0,1 1-1,0 0 1,-1-1 0,1 1 0,-1 0 0,0 0 0,0 4-1,-1-4 29,1 1 0,-1 0-1,-1-1 1,1 0 0,0 1-1,-1-1 1,0 0-1,1 1 1,-1-1 0,-1 0-1,1-1 1,-4 5 0,-3 2 117,-1-1 0,0 0 1,0-1-1,0 0 1,-1-1-1,0 0 0,-15 5 1,9-4-34,0-1 0,-1-1 0,0-1 0,0 0 1,-1-1-1,1-1 0,0-1 0,-1 0 0,-32-4 0,48 2-138,1 0 0,-1 0 1,0 0-1,0 0 0,0 0 0,1-1 0,-1 1 0,-4-4 0,6 5 29,0-1-1,1 0 1,-1 1-1,0-1 0,0 0 1,1 1-1,-1-1 1,1 0-1,-1 0 1,1 1-1,-1-1 1,1 0-1,-1 0 1,1 0-1,0 0 0,-1 0 1,1 0-1,0 0 1,0 1-1,0-1 1,0 0-1,-1 0 1,2 0-1,-1 0 1,0 0-1,0 0 1,0 0-1,0 0 0,0 0 1,1 0-1,-1 0 1,1-1-1,10-10-140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0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2131 119 13443,'-63'-24'176,"-2"3"1,0 3-1,-1 3 1,-70-7-1,13 10-457,-162 6 0,184 9 270,-107 18 0,152-12 13,0 3-1,1 2 0,-79 32 1,67-17-4,2 2 0,1 3 0,-76 54 0,108-64 3,0 1 0,2 1 0,1 2 1,1 1-1,2 1 0,0 1 0,-31 53 0,37-50 4,2 1-1,2 1 0,1 0 1,2 1-1,-14 60 1,22-72-3,2 0-1,0 0 1,1 0 0,2 0 0,1 1 0,0-1 0,2 0 0,1 0 0,13 44 0,-8-42-3,2 1 0,1-1 0,0-1 0,2 0 0,1-1 0,2-1 0,0 0 0,1-1 0,1-1 0,2 0 0,0-2 0,1-1 0,0 0 0,47 27 0,-27-24 0,2-2 0,0-1 0,1-3 1,1-2-1,0-2 0,1-1 0,0-3 0,1-2 0,93 0 1,-62-9 10,1-4 1,-1-3-1,-1-3 1,0-4-1,92-32 1,-97 23 31,-2-4 0,-1-2 1,-1-3-1,-2-4 1,-2-2-1,-1-3 1,-3-3-1,-1-2 1,-3-3-1,90-105 0,-122 125 22,-1 0-1,-1-2 1,-2 0-1,-2-2 1,-1 0-1,23-67 1,-34 80-16,-1 1 1,-2-1 0,0 0 0,-2 0-1,1-36 1,-4 42-18,-1 0 0,0 1-1,-1-1 1,0 1 0,-2 0 0,0 0-1,0 0 1,-13-21 0,11 22-4,-2 1-1,0 0 1,-1 1 0,0 0-1,-1 1 1,0 0 0,-1 0-1,-1 2 1,0-1 0,-17-10-1,10 10-17,0 0 0,-1 2-1,0 0 1,-1 1 0,0 1-1,-35-6 1,13 6-27,-1 2 1,-70 1-1,-82 15-27,75 1 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133 870 7738,'-1'3'598,"-4"19"4858,11-19-3385,9-10-1652,57-37 629,129-104-1,110-102-834,25-22-671,-206 172 155,-42 34-29,-82 60 209,-12 6 79,-13 8 16,-69 43-47,-244 141-292,-76 80-93,273-174 418,-159 123 726,293-220-677,1-1 0,-1 0-1,1 0 1,-1 0 0,1 1-1,-1-1 1,1 0-1,-1 1 1,1-1 0,0 0-1,-1 1 1,1-1 0,-1 1-1,1-1 1,0 1 0,-1-1-1,1 0 1,0 1 0,0-1-1,-1 1 1,1-1-1,0 1 1,0 0 0,0-1-1,0 1 1,0 0 0,19-9 125,142-104-116,-106 71-17,508-344-76,-480 334 63,299-175-52,-355 213 62,13-9-6,-56 36 12,-1-1-1,-30 20 0,6-5 1,-203 155 5,-14 10 107,9-7 116,156-115-109,86-65-119,-19 13 75,26-19-76,0 0 0,0 0 0,0 0 0,0 0 0,0 0 0,0 0 0,0 0 0,0 0 0,0 0 0,0 0-1,0 0 1,0 0 0,0 0 0,0 0 0,0 0 0,0 0 0,0-1 0,0 1 0,0 0 0,0 0 0,-1 0 0,1 0-1,0 0 1,0 0 0,0 0 0,0 0 0,0 0 0,0 0 0,16-16-21,299-261-972,16 14-176,-299 237 1007,1 2-1,1 1 1,0 2 0,48-21-1,-55 34 27,-23 10 93,-8 3 14,-15 11 17,0 0 1,-35 20 0,2-1 1,-15 14 14,-74 51 4,114-83-8,-1 0 0,-1-2-1,-34 12 1,31-18-13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1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13979,'0'0'27,"0"1"1,0-1-1,0 0 0,0 0 1,0 0-1,0 0 1,0 0-1,0 0 0,0 1 1,0-1-1,0 0 0,0 0 1,0 0-1,0 0 1,0 0-1,0 0 0,1 0 1,-1 0-1,0 1 0,0-1 1,0 0-1,0 0 1,0 0-1,0 0 0,0 0 1,0 0-1,0 0 0,1 0 1,-1 0-1,0 0 0,0 0 1,0 0-1,0 0 1,0 0-1,0 0 0,1 0 1,-1 0-1,0 0 0,0 0 1,0 0-1,0 0 1,0 0-1,0 0 0,1 0 1,-1 0-1,0 0 0,0 0 1,0 0-1,0 0 1,0 0-1,0 0 0,0 0 1,1 0-1,-2 24 594,-7 38-256,8-59-306,-18 111 321,-16 136 272,33-239-620,0-3 18,1-1 0,-1 0 0,1 1 0,0-1 0,2 12 0,-1-19-39,-1 1 0,0-1 0,0 1 0,0-1 0,0 1 0,0-1 0,1 1 0,-1-1 0,0 0 0,0 1 0,1-1 0,-1 1 0,0-1-1,1 0 1,-1 1 0,0-1 0,1 0 0,-1 1 0,1-1 0,-1 0 0,1 0 0,-1 1 0,0-1 0,1 0 0,-1 0 0,1 0 0,-1 0-1,1 1 1,-1-1 0,1 0 0,-1 0 0,1 0 0,-1 0 0,1 0 0,-1 0 0,1 0 0,-1-1 0,1 1 0,-1 0 0,1 0 0,-1 0-1,1 0 1,-1-1 0,1 1 0,-1 0 0,0 0 0,1-1 0,-1 1 0,1 0 0,-1-1 0,0 1 0,1 0 0,-1-1 0,0 1 0,1-1-1,24-25 389,168-250 964,-59 77-1375,-124 184-258,-16 16-446,-21 22-74,26-21 843,-26 22-350,-4 1-131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11114,'4'13'425,"-2"-5"-52,0-1 0,1 1 0,0-1 0,0 1 0,5 7 0,-7-13-313,0-1 0,0 1 0,1 0 0,-1-1-1,0 0 1,1 1 0,-1-1 0,1 0 0,0 0 0,-1 1-1,1-1 1,0-1 0,0 1 0,-1 0 0,1 0-1,0-1 1,0 1 0,0-1 0,0 1 0,0-1 0,0 0-1,0 0 1,0 0 0,0 0 0,0 0 0,2-1 0,4 0-126,-1-2 1,0 1-1,0 0 1,0-1 0,-1-1-1,1 1 1,-1-1 0,9-6-1,46-42-1721,-41 33 1334,0-1 0,-2-1-1,0 0 1,-2-2-1,27-46 1,-38 55 1007,-12 19 958,-16 23 473,10-8-1440,2 0 1,0 0-1,1 1 0,1 1 0,1-1 0,-8 35 0,15-54-518,1-1 1,0 1-1,0-1 0,-1 1 1,1 0-1,0-1 0,1 1 1,-1-1-1,0 1 0,0 0 1,1-1-1,-1 1 0,2 2 1,-2-4-17,0 1 1,1 0-1,-1-1 0,1 1 1,-1-1-1,1 1 1,-1-1-1,1 0 1,-1 1-1,1-1 0,0 1 1,-1-1-1,1 0 1,0 1-1,-1-1 1,1 0-1,0 0 0,-1 0 1,1 0-1,0 1 1,1-1-1,1-1 6,1 1-1,-1-1 1,1 1-1,-1-1 1,0 0-1,1-1 1,-1 1-1,0 0 1,0-1-1,0 0 1,3-2-1,22-17 42,41-38 0,13-11-7,-81 69-51,27-16 1,-27 17-1,-1 0 0,1-1 0,-1 1 0,1 0 0,0-1 0,-1 1 0,1 0 0,0 0 0,0-1 0,-1 1 0,1 0 0,0 0 0,-1 0 0,1 0 0,0 0 0,0 0 0,-1 0 0,1 0 0,0 1 0,0-1 0,-1 0 0,1 0 0,0 0 0,-1 1 0,1-1 0,0 0 0,-1 1 0,1-1 0,-1 1 0,1-1 0,-1 1 0,1-1 0,-1 1 0,1-1 0,-1 1 0,1-1 0,-1 1 0,1 0 0,-1 0 0,2 4 1,-1 1 0,0-1 0,0 0 0,-1 0 0,0 0 0,0 1 0,-1 8 0,-9 44 16,4-25-6,6-32-8,-1 1-1,1 0 1,0 0 0,0-1 0,0 1-1,0 0 1,0 0 0,0 0-1,0 0 1,0-1 0,1 1-1,0 2 1,6-4-14,6-10-82,108-130-1868,-92 110 1555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11690,'14'-15'1608,"-13"15"-781,-2 3-21,-19 27 1652,8-11-2134,7-11-108,-25 46 639,27-50-801,1 1 0,0 0-1,0 0 1,1 1 0,-1-1 0,1 0 0,0 0-1,0 10 1,1-15-51,0 1 1,1 0-1,-1 0 0,0 0 0,1 0 1,-1 0-1,0 0 0,1-1 1,-1 1-1,1 0 0,-1 0 0,1-1 1,-1 1-1,1 0 0,0-1 0,-1 1 1,1 0-1,0-1 0,0 1 0,-1-1 1,1 1-1,0-1 0,0 1 0,0-1 1,0 0-1,-1 0 0,1 1 1,0-1-1,0 0 0,1 0 0,33 2-34,-26-3 5,25 0-81,-13 0-3,32 3 1,-48-2 84,0 1 1,1 0 0,-1 0 0,0 0-1,0 1 1,0 0 0,-1 0 0,1 0-1,0 0 1,-1 1 0,6 4 0,-8-6 25,0 0 0,-1 1 0,1-1 0,-1 1 0,1 0 0,-1-1 0,0 1 0,1 0 0,-1 0 0,0 0 0,0 0 0,-1 0 0,1 0 0,0 0 0,0 0 0,-1 0 0,0 0 0,1 0 0,-1 1 0,0 2 0,0-1 23,-1-1 0,0 0 0,0 1-1,0-1 1,0 1 0,0-1 0,-1 0 0,0 0 0,1 0 0,-1 0 0,-4 5 0,0-1 53,0 0 0,-1-1 0,0 0-1,0 0 1,0 0 0,0-1 0,-1 0 0,-16 7 0,21-11-105,-1 1 0,1-1 0,-1 0 0,0 0 1,1-1-1,-1 1 0,0-1 0,0 1 0,1-1 0,-1-1 0,0 1 0,1 0 1,-1-1-1,-5-1 0,7 1 2,0 0 1,0 0-1,0 0 0,0-1 1,0 1-1,0-1 0,0 1 1,1-1-1,-1 1 0,0-1 1,1 0-1,-1 0 0,1 0 1,0 0-1,0 0 1,0 0-1,0 0 0,0 0 1,0-1-1,0 1 0,1 0 1,-1-1-1,1-3 0,-2-33-255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1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16812,'-3'16'533,"-1"0"0,0 0 0,-9 19 1,-3 13 64,4-8-325,3 1 1,1 0-1,1 0 0,3 1 1,1-1-1,4 46 1,0-79-263,0 0 0,1 1 0,3 10 0,-4-18-10,-1 1-1,1-1 0,0 0 0,-1 1 1,1-1-1,0 0 0,0 1 1,0-1-1,0 0 0,0 0 0,1 1 1,-1-1-2,-1-1 1,1 0 0,-1 0 0,1 0-1,-1 1 1,1-1 0,-1 0-1,1 0 1,-1 0 0,1 0 0,-1 0-1,1 0 1,-1 0 0,1 0 0,-1 0-1,1 0 1,-1-1 0,1 1-1,-1 0 1,1 0 0,-1 0 0,0 0-1,1-1 1,-1 1 0,1 0-1,-1-1 1,1 1 0,-1 0 0,0-1-1,1 1 1,-1 0 0,0-1 0,1 0-1,1-2-6,0 0-1,0 0 0,-1 0 0,1-1 1,-1 1-1,1 0 0,-1-1 1,0 1-1,-1-1 0,1 0 1,0 1-1,-1-8 0,-1-45-172,0 53 164,0-12-65,-1 0-1,0 0 1,-1 0-1,-1 0 0,0 0 1,-8-16-1,2 18-31,10 13 111,0 0 0,-1 0 0,1 0 0,0 0 0,0 0 0,-1 0 0,1 0 0,0 0 0,0 0 0,-1 0 1,1 0-1,0 0 0,0 0 0,-1 0 0,1 0 0,0 0 0,0 0 0,-1 0 0,1 0 0,0 1 0,0-1 0,0 0 0,-1 0 0,1 0 0,0 0 0,0 0 0,0 1 0,-1-1 0,1 0 0,0 0 0,0 0 0,0 1 0,0-1 0,-1 2 4,0-1 0,1 1 0,-1-1 0,1 1 0,0-1 0,-1 1 0,1-1 0,0 1 0,0 0 1,0-1-1,0 1 0,0-1 0,0 1 0,1-1 0,-1 1 0,1 2 0,1-1-3,-1 0-1,0 0 1,0 0 0,1-1-1,0 1 1,-1 0-1,1-1 1,0 1 0,1-1-1,-1 0 1,0 0-1,0 1 1,1-2 0,0 1-1,-1 0 1,5 2 0,-2-2-61,1 0 0,0 0 0,-1 0 0,1-1 0,0 0 1,0 0-1,0-1 0,7 1 0,7-3-317,1 0 0,-1 0 1,0-2-1,20-7 0,5-5-495,-35 12 651,-1 0 1,1 1 0,0 0-1,0 0 1,0 1 0,0 0 0,0 1-1,13 0 1,-23 1 229,1 0 1,0 0-1,0 1 0,0-1 1,0 0-1,0 1 0,0-1 0,0 1 1,0-1-1,0 1 0,-1-1 1,1 1-1,0-1 0,0 1 1,-1 0-1,1 0 0,0-1 1,-1 1-1,1 0 0,-1 0 1,1 0-1,-1 0 0,1-1 1,-1 1-1,0 0 0,1 0 1,-1 0-1,0 0 0,0 0 1,0 0-1,0 0 0,0 0 1,0 0-1,0 0 0,0 2 1,-1 5 242,0 0 1,0-1-1,-4 14 1,2-11 6,-2 11 281,1-7-113,0 1-1,1 0 1,1 0 0,0 0 0,1 16 0,1-30-405,0 0 0,0-1-1,0 1 1,0 0 0,0 0-1,0-1 1,0 1 0,1 0-1,-1-1 1,0 1 0,0 0-1,1 0 1,-1-1 0,0 1-1,1-1 1,-1 1 0,1 0-1,-1-1 1,1 1 0,-1-1-1,1 1 1,-1-1 0,1 1-1,-1-1 1,1 1 0,1 0-1,-1-1-3,1 0-1,-1 0 1,0 0-1,0 0 1,1 0-1,-1 0 1,0 0-1,1-1 0,-1 1 1,0 0-1,0-1 1,1 1-1,-1-1 1,1 0-1,6-3-32,0-1-1,-1 0 1,10-8 0,3-6-329,30-35 0,-33 34-92,28-24-1,-45 43 425,0 1 0,1 0 0,-1-1 0,0 1 0,1-1 0,-1 1 0,1 0 0,-1 0 0,1-1 0,-1 1 0,1 0 0,-1 0 0,1 0 0,-1-1 0,1 1 0,-1 0-1,1 0 1,-1 0 0,1 0 0,-1 0 0,1 0 0,0 0 0,3 9-36,-8 21 280,4-26-195,-5 20 190,2-15-104,1-1 0,1 1 0,0 0 0,0 0 0,1 0 1,0 10-1,0-19-115,0 0 0,0 1 0,0-1 0,0 1 0,1-1 0,-1 0 0,0 1 0,0-1 0,0 0 1,0 1-1,1-1 0,-1 0 0,0 1 0,0-1 0,1 0 0,-1 0 0,0 1 0,1-1 0,-1 0 1,0 0-1,0 1 0,1-1 0,-1 0 0,1 0 0,-1 0 0,0 0 0,1 0 0,-1 1 0,0-1 1,1 0-1,-1 0 0,1 0 0,-1 0 0,0 0 0,1 0 0,-1 0 0,0 0 0,1 0 0,-1-1 1,1 1-1,-1 0 0,0 0 0,1 0 0,-1 0 0,0 0 0,1-1 0,-1 1 0,0 0 0,1 0 1,-1-1-1,0 1 0,17-13-65,4-11-415,-2-1-1,0 0 0,25-48 0,-18 29 257,4-5-233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11186,'18'-15'1576,"-12"16"-574,-8 12-54,-48 183 2436,46-170-3231,1-1 1,1 1-1,1 0 0,2 0 1,6 47-1,-5-54-171,2 0 0,0-1 0,2 1-1,0-1 1,1 0 0,0-1 0,20 32 0,-27-48-8,1 0 0,-1 0 1,1 0-1,-1 0 0,1 0 1,-1 0-1,1 0 0,0-1 1,0 1-1,-1 0 0,1-1 1,0 1-1,0 0 0,0-1 1,0 1-1,0-1 1,0 1-1,0-1 0,0 0 1,0 1-1,0-1 0,0 0 1,2 1-1,-3-2-6,1 0 0,0 1 0,-1-1 0,1 1-1,0-1 1,-1 0 0,1 1 0,0-1 0,-1 0 0,1 0 0,-1 0 0,0 1 0,1-1 0,-1 0 0,0 0-1,1 0 1,-1 0 0,0 0 0,0 0 0,0-1 0,2-8-188,-2 1 0,1-1 0,-2-18 0,-1 12 145,-1 0 1,-1 0 0,0 1-1,0-1 1,-2 1-1,0 0 1,-1 1-1,0-1 1,-1 1-1,-17-22 1,24 34 89,-1 1 1,1 0-1,-1-1 1,1 1-1,-1 0 1,1 0-1,-1 0 0,0 0 1,1 0-1,-1 0 1,0 0-1,0 1 1,0-1-1,1 0 0,-1 1 1,0 0-1,0-1 1,-3 1-1,3 0-2,1 1 0,0-1 0,0 0 0,-1 1 0,1-1 0,0 1 0,0-1 0,0 1 0,0-1 0,0 1 0,0 0 1,0 0-1,0 0 0,0-1 0,0 1 0,0 0 0,0 0 0,0 0 0,1 0 0,-1 0 0,0 1 0,1-1 0,-1 0 0,1 0 0,0 0 0,-1 0 0,1 1 0,0-1 0,-1 1 0,0 2 6,1 0 1,-1 0-1,1-1 0,0 1 0,0 0 1,0 0-1,0 0 0,1-1 0,-1 1 1,1 0-1,0 0 0,0-1 0,0 1 1,1-1-1,-1 1 0,1-1 0,0 1 1,0-1-1,0 0 0,0 0 0,1 0 1,-1 0-1,1-1 0,0 1 0,0-1 1,0 1-1,0-1 0,0 0 0,6 3 1,-1-1-23,-1-1 0,1 0 0,0 0 0,0-1 0,0 0 0,0-1 0,0 1 0,1-1 0,-1-1 0,0 0 0,1 0 0,13-2 0,-4-3-40,0-1 0,-1 0 0,1-1 0,-2-1 0,1 0 0,-1-1 0,16-12-1,-6 4-30,-25 17 81,0-1-1,-1 1 1,1-1-1,0 1 0,0-1 1,0 1-1,0-1 1,0 1-1,0 0 1,0 0-1,0-1 0,0 1 1,0 0-1,0 0 1,0 0-1,2 0 1,-3 0 8,1 1 0,-1-1 0,1 0 0,-1 0 0,1 1 0,-1-1 0,0 0 1,1 1-1,-1-1 0,0 1 0,1-1 0,-1 0 0,0 1 0,1-1 0,-1 1 1,0-1-1,0 1 0,1-1 0,-1 1 0,0-1 0,0 1 0,0-1 0,0 1 0,1 5 164,-1 0 0,0-1 0,-1 1-1,-1 10 1,0-4 16,2-9-148,-1 6 177,0 1 1,1 0-1,0-1 0,0 1 0,2 9 0,-1-17-192,-1-1-1,0 1 1,1 0-1,-1-1 1,1 1-1,-1 0 0,1-1 1,0 1-1,0-1 1,0 0-1,0 1 1,0-1-1,0 0 0,0 1 1,0-1-1,0 0 1,1 0-1,-1 0 1,1 0-1,-1 0 1,0 0-1,1 0 0,0-1 1,-1 1-1,1 0 1,-1-1-1,1 1 1,0-1-1,-1 0 0,1 0 1,0 1-1,-1-1 1,1 0-1,0 0 1,2-1-1,19-3-171,0-2 0,0 0 0,-1-2 0,1 0 0,36-21 0,-19 10-192,-19 10 150,75-32-717,-87 38 813,0 0 0,1 1 0,-1 0-1,1 0 1,0 1 0,0 0 0,-1 1 0,11 1-1,-17-1 107,-1 0-1,0 1 0,0-1 0,0 1 1,0 0-1,0 0 0,0 0 0,0 0 0,-1 0 1,1 0-1,0 0 0,0 1 0,-1-1 1,1 0-1,-1 1 0,1 0 0,-1-1 0,0 1 1,1 0-1,-1 0 0,0-1 0,0 1 1,0 0-1,-1 0 0,1 0 0,0 0 1,-1 0-1,1 0 0,-1 1 0,0-1 0,0 0 1,0 0-1,0 0 0,0 0 0,0 0 1,-1 3-1,1 2 527,-1 0 1,0-1 0,-1 1 0,1 0-1,-4 8 1,12-42-200,4-8 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15147,'0'0'55,"0"-1"-1,0 0 1,0 0 0,0 1-1,0-1 1,0 0-1,0 0 1,0 1 0,-1-1-1,1 0 1,0 0-1,0 1 1,-1-1 0,1 0-1,0 1 1,-1-1-1,1 0 1,-1 1 0,1-1-1,0 1 1,-1-1-1,0 1 1,1-1-1,-1 1 1,1-1 0,-1 1-1,0-1 1,1 1-1,-1 0 1,-1-1 0,0 1 14,0 0 0,0-1 0,0 1 0,0 1 1,0-1-1,0 0 0,0 0 0,0 1 0,0-1 1,0 1-1,-2 1 0,-8 3 241,1 0 0,-19 14 0,10-5-191,0 2 0,1 0 0,1 1 0,0 1 0,1 1 0,2 0 0,0 2 0,1-1 0,0 1 0,2 1 0,1 1 0,1 0 0,0 0 0,2 0 0,-6 30 0,12-45-108,1-1-1,0 1 0,0 0 1,1 0-1,0-1 1,0 1-1,1 0 0,0 0 1,0-1-1,3 9 0,-3-13-9,0-1-1,1 1 1,-1 0-1,1-1 0,-1 1 1,1-1-1,0 1 1,0-1-1,0 0 0,0 0 1,0 1-1,0-2 1,1 1-1,-1 0 0,1 0 1,0-1-1,-1 1 0,1-1 1,0 0-1,0 0 1,-1 0-1,1 0 0,0-1 1,0 1-1,0-1 1,0 1-1,0-1 0,5-1 1,1 1-1,0-1 0,0 0 0,0-1 0,0 0 0,11-4 0,-16 5 10,-1 0 0,0 0 0,1-1 0,-1 1 0,0-1 0,0 0 0,0 1 0,-1-1-1,1-1 1,0 1 0,-1 0 0,1-1 0,-1 1 0,0-1 0,0 0 0,0 0 0,2-3-1,-4 5-1,1 1 0,-1-1 0,0 0 0,0 0 0,0 1 0,0-1 0,0 0 0,0 1-1,0-1 1,0 0 0,0 0 0,0 1 0,0-1 0,0 0 0,0 1 0,-1-1 0,1 0-1,0 1 1,0-1 0,-1 0 0,1 1 0,-1-1 0,1 1 0,0-1 0,-1 1 0,1-1-1,-2 0 1,0-1 20,0 1-1,0-1 0,-1 1 0,1 0 0,0 0 1,-1 0-1,1 0 0,-3 0 0,-5-1 71,1 0-1,-1 1 0,-11 0 0,68-20-161,51-22-449,31-12-343,-122 52 777,1 1 1,-1-1 0,1 1 0,-1 1 0,10-2-1,-16 3 70,0 0 0,0 0 0,0 0 0,0 0 0,1 0 0,-1 0 0,0 1 0,0-1 0,0 0 0,0 1 0,0-1 0,0 0 0,0 1 0,0-1 0,-1 1 0,1-1 0,0 1 0,0 0 0,0-1 0,0 1 0,-1 0 0,1 0 0,0 0 0,-1-1 0,1 1 0,-1 0 0,1 0-1,-1 0 1,1 0 0,-1 0 0,1 0 0,-1 0 0,0 0 0,0 0 0,1 0 0,-1 0 0,0 0 0,0 0 0,0 0 0,0 0 0,0 0 0,-1 0 0,1 1 0,0-1 0,0 0 0,-1 0 0,0 1 0,-5 22 104,-1 0 0,-1 0-1,-1-1 1,-15 26 0,9-19 138,-14 42 0,26-48-263,3-24 27,0 1-1,0-1 1,0 0-1,0 0 1,0 0 0,0 1-1,0-1 1,0 0-1,1 0 1,-1 0-1,0 0 1,0 1 0,0-1-1,0 0 1,0 0-1,1 0 1,-1 0 0,0 0-1,0 1 1,0-1-1,1 0 1,-1 0-1,0 0 1,0 0 0,0 0-1,1 0 1,-1 0-1,0 0 1,0 0 0,1 0-1,-1 0 1,0 0-1,0 0 1,0 0 0,1 0-1,-1 0 1,0 0-1,0 0 1,0 0-1,1 0 1,-1 0 0,0 0-1,0-1 1,0 1-1,1 0 1,4-3-34,-1 0 1,0-1-1,0 0 0,0 1 0,0-1 1,4-5-1,60-78-159,-28 35 21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53 15619,'-12'20'692,"-43"85"1302,47-88-1814,1 1 1,1 0 0,0 1-1,-3 20 1,9-37-167,-1 0-1,1 1 1,0-1-1,0 1 1,-1-1-1,2 1 1,-1-1 0,0 0-1,0 1 1,1-1-1,0 1 1,-1-1-1,1 0 1,0 1-1,2 3 1,-3-6-15,1 1-1,-1-1 1,1 0 0,-1 1 0,1-1-1,-1 0 1,1 1 0,-1-1-1,1 0 1,-1 0 0,1 1-1,-1-1 1,1 0 0,-1 0 0,1 0-1,-1 0 1,1 0 0,-1 0-1,1 1 1,0-1 0,-1-1 0,1 1-1,-1 0 1,1 0 0,0 0-1,1-1-10,0 0 0,0 0 0,0 0 0,-1 0 0,1 0 0,0 0 0,-1 0 0,1-1 0,-1 1 0,3-3 0,4-6-36,-1 1 0,0-1 0,0-1 1,-1 1-1,-1-1 0,1 0 0,-2-1 0,4-12 0,2-15 131,6-44-1,-16 87-54,-1 0-1,1 1 1,-1-1-1,1 0 1,1 0-1,-1 0 1,0 0-1,1 0 1,0 0-1,0 0 1,0 0-1,0 0 1,1-1-1,0 1 1,-1 0-1,4 4 1,-3-6-25,0 0 0,0 0 0,0 0-1,1 0 1,-1 0 0,0 0 0,1-1 0,-1 1 0,1-1 0,0 1 0,-1-1 0,1 0 0,0 0 0,0 0 0,0-1-1,0 1 1,0-1 0,0 1 0,0-1 0,0 0 0,0 0 0,0 0 0,3-1 0,6-1 4,0-1-1,0 0 1,0-1 0,-1 0 0,1-1-1,-1 0 1,12-8 0,5-4 40,36-31 1,-48 32 4,-13 11 14,-8 9 52,-9 8-7,1 0 0,1 1 0,0 1 0,1 0 0,0 1-1,1 0 1,1 1 0,0-1 0,1 2 0,1-1 0,0 1 0,2 0 0,0 1-1,-3 20 1,7-35-92,1 0-1,0 0 1,0 0 0,0 1-1,0-1 1,0 0-1,1 0 1,-1 0 0,1 0-1,0 0 1,0 0-1,0-1 1,2 5 0,-1-5-8,-1 0 0,0-1 0,1 1 0,-1-1 0,1 1 0,-1-1 0,1 1 0,0-1 0,0 0 0,-1 0 0,1 0 0,0 0 0,0 0 0,0 0 0,3 0 0,0 0-22,1 0 0,-1-1 1,1 1-1,-1-1 0,0-1 0,1 1 0,-1-1 1,1 0-1,-1 0 0,0 0 0,1-1 0,-1 0 0,8-4 1,4-2-307,0-2 0,0 0-1,0-1 1,-2-1 0,1 0 0,-2-1 0,1-1 0,-2 0 0,0-1 0,-1-1 0,18-28 0,-19 17-967,-11 26 1256,0 1 0,0-1-1,0 1 1,0-1 0,0 1-1,-1-1 1,1 1 0,0-1-1,0 1 1,0-1 0,0 1-1,-1-1 1,1 1 0,0-1-1,0 1 1,-1-1 0,1 1-1,0-1 1,-1 1 0,1 0-1,-1-1 1,1 1 0,0 0 0,-1-1-1,1 1 1,-1 0 0,1-1-1,-1 1 1,1 0 0,-1 0-1,1 0 1,-1-1 0,1 1-1,-1 0 1,1 0 0,-1 0-1,1 0 1,-1 0 0,0 0-1,1 0 1,-1 0 0,1 0-1,-2 1 1,2-1 28,0 0-1,0 0 1,0 0-1,0 0 1,0 0-1,-1 0 1,1 0-1,0 0 1,0 0-1,0 0 1,0 0-1,0 0 1,0 0-1,-1 0 1,1-1 0,0 1-1,0 0 1,0 0-1,0 0 1,0 0-1,0 0 1,0 0-1,-1 0 1,1 0-1,0 0 1,0 0-1,0-1 1,0 1 0,0 0-1,0 0 1,0 0-1,0 0 1,0 0-1,0 0 1,0-1-1,0 1 1,0 0-1,0 0 1,0 0-1,0 0 1,0 0-1,0-1 1,0 1 0,0 0-1,0 0 1,4-9-4,7-4 5,2 1 24,1 0-1,0 2 1,0-1-1,1 2 1,1 0-1,-1 1 1,1 0-1,22-6 1,-13 6 176,0 2 0,0 0 0,0 2 0,0 0 0,28 1 0,-44 3-52,0 0-1,0 0 1,0 1-1,0 1 1,0 0-1,8 2 1,-15-3-110,0-1 1,-1 1 0,1-1-1,-1 1 1,0-1 0,1 1-1,-1 0 1,1 0 0,-1 0-1,0 0 1,0 0-1,1 0 1,-1 0 0,0 0-1,0 0 1,0 1 0,0-1-1,-1 0 1,1 1 0,0-1-1,0 1 1,-1-1-1,1 1 1,-1-1 0,1 1-1,-1-1 1,0 1 0,0-1-1,0 1 1,1 0 0,-1-1-1,-1 1 1,1-1-1,0 1 1,0-1 0,-1 1-1,1 0 1,-1-1 0,1 1-1,-1-1 1,0 2 0,-11 18 324,0 0 1,-1-1 0,0-1 0,-27 28 0,21-25-96,-16 18 145,20-24-245,0 1-1,1 1 1,1 0-1,-19 34 1,32-52-168,0 0 0,0 0 0,0 1 0,-1-1 0,1 0 0,0 0 0,0 1 1,0-1-1,0 0 0,0 1 0,0-1 0,0 0 0,0 0 0,0 1 1,-1-1-1,1 0 0,0 1 0,1-1 0,-1 0 0,0 0 0,0 1 0,0-1 1,0 0-1,0 1 0,0-1 0,0 0 0,0 0 0,0 1 0,1-1 0,-1 0 1,0 0-1,0 1 0,0-1 0,0 0 0,1 0 0,-1 0 0,0 1 1,0-1-1,1 0 0,-1 0 0,0 0 0,0 0 0,1 1 0,-1-1 0,0 0 1,0 0-1,1 0 0,-1 0 0,0 0 0,1 0 0,-1 0 0,0 0 1,0 0-1,1 0 0,-1 0 0,19-3-30,-16 3 21,162-45-1879,-134 37 1224,-17 3 359,1 1 0,26-13 0,-22 1-316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16163,'2'5'156,"-1"1"0,1 1-1,-1-1 1,0 0-1,-1 0 1,1 0-1,-1 1 1,0-1-1,-1 0 1,0 7-1,-1 14 203,3 28 355,10 72-1,-6-97-516,1-1-1,1 0 1,1 0 0,14 30-1,-20-54-171,0 0 0,1 0 0,0 0 0,0-1 0,0 1 0,0-1-1,7 6 1,-9-9-18,0 0-1,0 0 0,0 0 0,0 0 1,1 0-1,-1 0 0,0-1 1,0 1-1,1-1 0,-1 1 0,0-1 1,1 1-1,-1-1 0,1 0 0,-1 0 1,1 0-1,-1 1 0,0-1 1,1-1-1,-1 1 0,1 0 0,-1 0 1,1 0-1,-1-1 0,0 1 1,1-1-1,-1 1 0,0-1 0,1 0 1,-1 1-1,0-1 0,0 0 1,2-1-1,2-3 5,1-1 1,-1 0 0,0 0-1,-1 0 1,0 0 0,0-1-1,0 0 1,-1 0-1,1 0 1,-2 0 0,5-14-1,-2-1 19,0 0 0,3-41-1,-8 29 35,-3 25 12,-4 23 26,3 9-51,0 0 1,1 1-1,1-1 1,1 1-1,4 37 1,-2-56-44,-1 0 0,1 0 0,0 0-1,0-1 1,1 1 0,-1 0 0,4 5 0,-5-9-5,0 0 0,1-1 0,-1 1 0,0 0 0,1-1 0,-1 1-1,1-1 1,-1 1 0,1-1 0,0 1 0,-1-1 0,1 1 0,-1-1 0,1 0-1,0 1 1,-1-1 0,1 0 0,0 0 0,-1 1 0,1-1 0,1 0 0,0 0 0,-1 0-1,0-1 1,1 1 0,-1-1 0,0 1 0,0-1 0,0 1 0,1-1 0,-1 0 0,0 1 0,0-1-1,0 0 1,0 0 0,0 0 0,0 0 0,1-2 0,8-9 7,-1 0 0,-1-1 1,0 0-1,-1 0 0,7-19 0,25-75-54,-35 95 40,11-44-67,-10 38 4,-10 38 55,-4 20 156,1-1 1,2 1-1,2 0 1,0 47-1,4-86-135,0 0-1,0 0 1,0 0-1,0 0 1,0 0-1,0 0 1,0 0-1,0 0 1,0 0-1,1 0 1,-1 0-1,0 0 1,1 0-1,-1 0 1,1 0-1,-1 0 1,1 0-1,-1 0 1,1 0-1,0 0 1,-1-1-1,1 1 1,0 0-1,0 0 1,-1-1-1,1 1 1,0-1-1,0 1 1,1 0-1,0-1-11,-1 0 1,1-1-1,-1 1 1,1-1-1,-1 1 0,1-1 1,-1 1-1,0-1 0,1 0 1,-1 1-1,1-1 1,-1 0-1,0 0 0,0 0 1,0 0-1,0 0 0,1-1 1,-1 1-1,1-2 1,13-16-365,18-32 0,-20 31-125,23-30 0,-35 49 441,1-1-1,-1 1 1,0 0 0,1-1 0,-1 1 0,1 0-1,-1 0 1,1 0 0,-1 0 0,4-1 0,0 4-209,-4 10 216,-10 52 622,27-84-313,0-4-214,-2-1-1,0-1 1,21-48 0,-26 52-45,18-46 28,38-136 0,-66 197-39,-5 12 15,-4 14 1,-1 12 32,2 1-1,1 0 1,2 1 0,-1 40 0,11 132 78,0-103-113,-1 108 73,8-241 12,48-255 14,23-91-147,-66 329 4,-18 89 1,-8 189 102,9-181 6,2-1 1,17 84 0,-14-115-36,-6-17-36,0 0-1,0 1 1,0-1-1,0 0 1,0 0-1,1 0 1,-1 0 0,0 0-1,0 0 1,0 0-1,0 0 1,0 0-1,0 0 1,0 0 0,0 0-1,1 0 1,-1 0-1,0 0 1,0 0-1,0 0 1,0 0 0,0 0-1,0 0 1,0 0-1,0 0 1,0 0-1,1 0 1,-1 0 0,0 0-1,0-1 1,0 1-1,0 0 1,0 0-1,0 0 1,0 0-1,0 0 1,0 0 0,0 0-1,0 0 1,0 0-1,1 0 1,-1 0-1,0-1 1,0 1 0,0 0-1,0 0 1,0 0-1,0 0 1,0 0-1,0 0 1,0 0 0,0 0-1,0-1 1,0 1-1,0 0 1,0 0-1,0 0 1,0 0 0,0 0-1,0 0 1,0 0-1,0 0 1,-1-1-1,2-3-1,-1-1-1,0 1 1,0-1-1,0 1 1,-2-8-1,-7-23-51,-2 0-1,-2 0 1,-1 1 0,-31-53-1,8 28 276,36 59-217,1 0 0,0-1 0,0 1 0,0 0 0,0 0 0,0-1 0,0 1 0,-1 0 1,1 0-1,0 0 0,0-1 0,0 1 0,0 0 0,0-1 0,0 1 0,0 0 0,0 0 0,0-1 0,0 1 1,0 0-1,0 0 0,0-1 0,0 1 0,1 0 0,-1 0 0,0-1 0,0 1 0,0 0 0,0 0 0,0-1 1,0 1-1,1 0 0,-1 0 0,0 0 0,0 0 0,0-1 0,1 1 0,-1 0 0,0 0 0,0 0 0,0 0 1,1 0-1,-1-1 0,0 1 0,0 0 0,1 0 0,-1 0 0,0 0 0,1 0 0,-1 0 0,0 0 0,0 0 1,1 0-1,-1 0 0,0 0 0,0 0 0,1 0 0,19 1 102,-17-1-81,16 0-306,-1 0 1,1-2-1,-1 0 0,0-1 1,25-7-1,-21 1-59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15323,'-7'0'1137,"10"-1"-921,8-3-112,17-1 368,5 1-128,12-3-440,6 0-272,7-5 320,5 1-56,-2-2-64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16171,'-10'0'287,"0"0"-1,0 1 0,0 0 1,0 1-1,0 0 0,0 1 0,1 0 1,-1 0-1,1 1 0,0 0 1,0 1-1,0 0 0,1 0 0,0 1 1,0 0-1,0 0 0,-10 12 1,17-17-279,0 0 1,0 0-1,0-1 1,0 1-1,1 0 0,-1 0 1,0 0-1,1 1 1,-1-1-1,0 0 1,1 0-1,0 0 1,-1 0-1,1 0 1,0 1-1,-1-1 1,1 0-1,0 0 1,0 1-1,0-1 1,0 0-1,0 0 1,0 2-1,1-2-20,0 1 0,0-1 0,0-1-1,0 1 1,-1 0 0,1 0 0,0 0 0,1 0 0,-1-1-1,0 1 1,0 0 0,0-1 0,0 1 0,0-1 0,1 1-1,-1-1 1,0 0 0,2 1 0,10 1-200,-1-1 1,1 0 0,20-2-1,-25 1 109,30-3-338,22-1-165,-56 4 552,1 0 1,-1 1-1,1-1 0,-1 1 1,1 0-1,-1 0 1,1 0-1,-1 1 1,7 3-1,-11-5 58,1 1-1,0-1 1,0 1-1,-1-1 0,1 1 1,0 0-1,-1-1 1,1 1-1,0 0 0,-1-1 1,1 1-1,-1 0 1,1 0-1,-1 0 0,0 0 1,1-1-1,-1 1 1,0 0-1,1 0 1,-1 0-1,0 0 0,0 0 1,0 0-1,0 0 1,0 0-1,0 0 0,0 0 1,0-1-1,0 1 1,-1 0-1,1 0 0,0 0 1,0 0-1,-1 0 1,1 0-1,-1-1 1,1 1-1,-1 0 0,1 0 1,-2 1-1,-2 3 76,0 0 0,-1 0 0,0 0 0,-7 6 0,-22 16 260,-2-1-1,-1-2 0,-53 26 1,87-48-353,0 0 121,-1 0 0,0 0 0,0 0 1,0-1-1,-1 1 0,1-1 0,0 0 0,0 0 0,-1-1 0,-6 1 0,11-1-98,0 0 0,-1 0 0,1 0 1,0 0-1,-1 0 0,1 0 0,-1 0 0,1 0 0,0 0 1,-1 0-1,1 0 0,0 0 0,-1 0 0,1-1 0,0 1 0,-1 0 1,1 0-1,0 0 0,-1-1 0,1 1 0,0 0 0,-1 0 0,1-1 1,0 1-1,0 0 0,-1 0 0,1-1 0,0 1 0,0 0 1,0-1-1,-1 1 0,1 0 0,0-1 0,0 1 0,0-1 0,0 1 1,0 0-1,0-1 0,0 1 0,0 0 0,0-1 0,0 0 0,8-16 94,10-10 108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137 362 16323,'-6'3'321,"-16"10"942,-34 26 0,51-35-1126,0 0 1,1 0-1,0 0 0,0 1 0,0-1 0,0 1 0,1 0 0,0 0 0,0 0 0,0 1 0,0-1 0,-2 11 0,4-15-119,1 0 0,0 0 0,-1 0-1,1 0 1,0 0 0,0 0-1,0 0 1,-1 0 0,1 0 0,0 0-1,1 0 1,-1 0 0,0 0-1,0 0 1,0 0 0,0 0-1,1-1 1,-1 1 0,0 0 0,1 0-1,-1 0 1,1 0 0,-1 0-1,1-1 1,0 1 0,-1 0-1,1 0 1,0-1 0,-1 1 0,1 0-1,0-1 1,0 1 0,-1-1-1,1 1 1,0-1 0,0 1-1,0-1 1,0 0 0,0 1 0,0-1-1,0 0 1,0 0 0,0 0-1,2 0 1,2 0 27,1 0 0,-1 0 0,1-1 0,0 0 1,-1 0-1,11-4 0,8-5-64,1-1 0,-1-2 0,-1 0 0,0-1 0,-1-2 0,-1 0 0,-1-1 0,0-1 0,-1-1 0,0-1 0,-2 0 0,-1-1 0,0-1 0,-2-1 0,0 0 0,18-44 0,-28 56 13,-1 0 0,0 0 0,-1-1-1,0 1 1,0-1 0,-2 0 0,1-13 0,-2 22 8,1-1-1,0 1 1,-1-1 0,0 1 0,0 0 0,0-1 0,0 1 0,-1 0 0,1-1 0,-1 1 0,0 0-1,-2-3 1,3 5 2,-1-1 0,0 0 0,0 1 0,0-1-1,0 1 1,0-1 0,-1 1 0,1 0 0,0 0 0,-1 0-1,1 0 1,0 0 0,-1 1 0,1-1 0,-1 1-1,1-1 1,-1 1 0,-4 0 0,-2 1 4,0 0 0,1 1 1,-1 0-1,0 0 0,1 1 0,-1 0 1,1 1-1,0-1 0,0 2 0,0-1 1,1 1-1,-11 8 0,8-5 1,1 0 0,0 1 0,0-1 0,1 2 0,0-1 0,0 1 0,2 0 0,-11 19 0,16-27-19,0 0 0,0 0 0,0 0 0,0 1 0,1-1 0,-1 0 0,1 0 0,-1 1 0,1-1 0,0 1 0,0-1 0,0 0 0,0 1 0,0-1 0,1 0 0,-1 1 0,1-1 0,-1 0 0,1 0 0,0 1 0,0-1 0,0 0 0,0 0 0,0 0 0,0 0 0,1 0 0,-1 0 0,1-1 0,-1 1 0,1 0 0,0-1 0,0 1 0,0-1 0,0 1 0,0-1 0,0 0 0,0 0 0,0 0 0,4 1 0,36 15-284,-26-11 153,0 0 1,0 1-1,-1 1 1,22 14-1,-33-19 128,-1-1 0,0 1-1,0 0 1,0 0 0,0 0 0,-1 0 0,1 0-1,-1 1 1,0-1 0,0 1 0,0 0 0,0-1-1,-1 1 1,1 0 0,-1 0 0,0 0 0,0 0-1,-1 0 1,1 0 0,-1 0 0,0 1 0,0-1-1,-1 7 1,0-3-61,-1 0 0,1 0 0,-2 0 0,1 0 0,-1 0 0,0-1 0,0 1-1,-1-1 1,0 0 0,-1 0 0,0 0 0,0-1 0,-8 9 0,9-13-125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14411,'-55'52'3766,"39"-34"-3288,2 1 0,0 0-1,1 0 1,-12 27 0,24-44-446,0-1 1,0 1-1,1 0 1,-1-1-1,0 1 1,1 0 0,0 0-1,-1 0 1,1-1-1,0 1 1,0 0-1,0 0 1,0 0-1,0 0 1,1 3-1,-1-4-19,0-1-1,1 1 1,-1 0-1,1-1 1,-1 1-1,1-1 0,-1 1 1,1-1-1,0 1 1,-1-1-1,1 0 1,-1 1-1,1-1 0,0 0 1,-1 1-1,1-1 1,0 0-1,0 0 1,-1 1-1,1-1 0,0 0 1,-1 0-1,1 0 1,0 0-1,0 0 1,0 0-1,5-1 1,-1 0 0,0 0 0,0-1 0,0 1 0,0-1 0,0 0 0,-1 0-1,1-1 1,5-3 0,8-7-66,0 0-1,-1-2 1,-1 0-1,0-1 1,-2 0-1,22-31 1,-35 46 50,0 0 0,0 0 0,-1 0 1,1 0-1,0 0 0,-1 0 1,1 0-1,-1-1 0,1 1 0,-1 0 1,0 0-1,0 0 0,1-1 1,-1 1-1,0 0 0,0 0 0,0-2 1,-6 3 21,-6 9 53,5-1-15,0 1 0,1 0 0,0 0 0,-8 15 0,11-18-84,0-1-1,1 1 0,0 0 0,0 0 1,0 0-1,1 0 0,0 0 1,0 0-1,0 10 0,1-15-2,0 0 1,1 0-1,-1 0 0,0 0 0,0 1 1,1-1-1,-1 0 0,1 0 0,-1 0 0,1 0 1,-1 0-1,1 0 0,0 0 0,0 0 1,-1 0-1,1-1 0,0 1 0,0 0 1,0 0-1,0-1 0,0 1 0,0 0 0,0-1 1,0 1-1,0-1 0,0 1 0,0-1 1,0 0-1,1 0 0,-1 1 0,0-1 0,0 0 1,0 0-1,0 0 0,1 0 0,-1 0 1,0 0-1,0 0 0,0-1 0,0 1 1,2-1-1,5-1-60,0 0 1,0 0-1,0-1 1,13-6-1,21-12-323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175 320 16363,'-16'9'391,"0"2"0,1 0 0,1 0-1,-1 2 1,2 0 0,0 0 0,0 1-1,2 1 1,0 0 0,0 1 0,-10 19-1,21-33-363,-1 0-1,0-1 0,0 1 1,1 0-1,-1-1 0,1 1 0,-1 0 1,1-1-1,0 1 0,0 0 0,-1 0 1,1 0-1,1-1 0,-1 1 0,0 3 1,1-4-17,-1-1 1,1 1 0,-1-1-1,0 1 1,1-1 0,-1 1-1,1-1 1,-1 1-1,1-1 1,0 1 0,-1-1-1,1 0 1,-1 1 0,1-1-1,0 0 1,-1 0 0,1 1-1,0-1 1,-1 0-1,1 0 1,0 0 0,0 0-1,-1 0 1,1 0 0,0 0-1,0 0 1,4-1-5,1 0-1,-1 0 1,0 0 0,0-1-1,0 0 1,0 0 0,0 0 0,7-4-1,10-9-58,-2 0 0,1-2 0,-2 0-1,0-1 1,-1-1 0,-1-1-1,-1 0 1,-1-1 0,0-1 0,-2 0-1,-1-1 1,0 0 0,-2-1 0,-1 0-1,0-1 1,-2 0 0,6-40-1,-11 54 98,-1 0 0,-1 0 0,-1-20 0,0 29-29,1-1 1,0 0-1,-1 1 0,0-1 1,0 1-1,0-1 1,0 1-1,0-1 1,-2-2-1,2 4-4,0 0-1,1 0 1,-1 1-1,0-1 1,0 0-1,0 1 1,1-1-1,-1 0 1,0 1-1,0-1 1,0 1-1,0 0 1,0-1-1,0 1 1,0 0-1,0-1 1,0 1-1,0 0 1,0 0-1,0 0 1,0 0-1,-1 0 1,1 0-1,-1 1 1,-1 0 19,-1 0 1,1 0 0,0 1-1,0 0 1,0 0 0,0 0-1,0 0 1,0 0 0,0 0-1,0 1 1,1-1 0,-1 1-1,-3 5 1,-27 42 140,27-38-173,0 0 1,1 0 0,0 1 0,1 0-1,0-1 1,-2 21 0,-3 80 328,9-87-642,-2 0 0,0 0 0,-2-1 0,0 1 1,-9 25-1,10-43 23,3-7-110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 15843,'-1'0'100,"0"0"0,0 0 0,0-1 0,0 1 0,0 0 0,0 0 0,0 0 0,0 0 0,0 0-1,0 1 1,0-1 0,0 0 0,1 0 0,-1 1 0,0-1 0,0 0 0,0 1 0,0-1 0,0 1-1,0-1 1,1 1 0,-1 0 0,0-1 0,0 1 0,1 0 0,-1 0 0,0-1 0,1 1 0,-1 0-1,1 0 1,-1 0 0,1 0 0,-1-1 0,1 3 0,-2-1 47,1 0 0,-1 1-1,1-1 1,0 1 0,0 0 0,0-1 0,0 1 0,0 0-1,1-1 1,-1 1 0,1 4 0,0-6-118,1 0 0,-1 0 0,0 0 1,1 0-1,-1 0 0,1 0 0,0 0 0,-1-1 1,1 1-1,0 0 0,-1 0 0,1-1 0,0 1 0,0 0 1,0-1-1,-1 1 0,1-1 0,0 1 0,0-1 1,0 1-1,0-1 0,0 0 0,0 1 0,0-1 1,0 0-1,0 0 0,0 0 0,0 0 0,3 0 0,31-3 203,-21-1-240,-1 1 0,1-2 0,-1 0 0,0 0 0,0-1 0,-1-1 0,0 0 0,0-1 0,-1 0 0,0-1 0,12-12 0,-19 14-58,-8 5 11,-11 5 29,9 0 51,-1 1-1,1 0 1,0 0-1,0 0 1,0 1-1,1 0 1,0 0-1,-1 0 1,-6 11-1,8-11 13,0 0-1,0 0 1,1 1-1,0-1 1,0 1-1,1 0 1,-1 0-1,1 0 0,0 0 1,1 0-1,-2 9 1,3-14-26,0 1 0,0 0 1,0-1-1,0 1 0,0 0 0,1-1 0,-1 1 1,0 0-1,1-1 0,-1 1 0,1-1 0,0 1 1,-1-1-1,1 1 0,0-1 0,0 1 1,0-1-1,0 0 0,0 0 0,0 1 0,1-1 1,-1 0-1,2 1 0,0-1-13,-1 1 1,1-1-1,0 0 0,0 0 1,0 0-1,0-1 0,0 1 1,0-1-1,1 0 0,-1 0 1,5 0-1,4-1-74,1-1-1,-1 0 1,0-1-1,0-1 1,13-5-1,-4 0-140,-1-1-1,0-1 0,22-16 1,-90 93 1131,46-63-858,0-1-1,0 1 0,0 0 1,0 0-1,1 0 0,0 0 0,-1 0 1,1 0-1,-1 5 0,2-8-47,0 1-1,0-1 1,0 0 0,0 1 0,0-1-1,0 0 1,0 1 0,0-1-1,0 0 1,0 1 0,0-1-1,1 0 1,-1 1 0,0-1-1,0 0 1,0 1 0,0-1-1,1 0 1,-1 0 0,0 1-1,0-1 1,1 0 0,-1 0-1,0 0 1,0 1 0,1-1-1,-1 0 1,0 0 0,1 0-1,-1 0 1,0 1 0,0-1-1,1 0 1,1 0-7,0 0-1,0 0 1,0 0 0,0 0-1,0-1 1,0 1-1,0 0 1,0-1-1,0 0 1,2 0 0,16-8-349,35-21 0,-40 21-15,1 0 0,0 1 0,0 1 0,19-6-1,-35 13 338,1 0-1,-1-1 0,0 1 0,0 0 1,1 0-1,-1 0 0,1 0 0,-1-1 1,0 1-1,1 0 0,-1 0 0,0 0 0,1 0 1,-1 0-1,1 0 0,-1 0 0,0 0 1,1 0-1,-1 0 0,0 0 0,1 0 0,-1 0 1,0 1-1,1-1 0,-1 0 0,1 0 1,-1 0-1,0 0 0,0 1 0,1-1 1,-1 0-1,0 0 0,1 1 0,-1-1 0,0 0 1,0 1-1,1-1 0,-7 15-486,-19 13 139,8-15 286,2-4 20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7 233 9362,'-1'1'61,"0"0"0,1 1-1,-1-1 1,0 0 0,1 1 0,-1-1 0,1 0-1,-1 1 1,1-1 0,0 1 0,0-1 0,-1 1 0,1-1-1,0 1 1,0-1 0,0 0 0,1 1 0,-1-1-1,0 1 1,0-1 0,1 1 0,-1-1 0,1 0-1,0 1 1,-1-1 0,1 0 0,0 1 0,-1-1 0,1 0-1,0 0 1,0 0 0,0 0 0,0 0 0,0 0-1,1 0 1,-1 0 0,1 1 0,4 0 38,-1 0-1,0 0 1,1 0 0,-1 0-1,1-1 1,-1 0 0,1 0 0,9 0-1,27-1 217,1-1 0,77-12-1,82-29 234,-177 36-473,234-57 484,313-65-116,-457 110-424,0 4 1,0 5 0,120 7 0,-169 7-2,-1 2 0,0 4 0,0 2 0,120 42 0,-185-55-16,0 0-1,0 0 1,0 0-1,0 0 0,0 0 1,0 1-1,0-1 1,0 0-1,0 0 1,0 0-1,0 0 1,0 1-1,0-1 0,-1 0 1,1 0-1,0 0 1,0 0-1,0 0 1,0 0-1,0 1 0,0-1 1,0 0-1,-1 0 1,1 0-1,0 0 1,0 0-1,0 0 1,0 0-1,0 0 0,-1 0 1,1 0-1,0 0 1,0 0-1,0 0 1,0 0-1,-1 0 0,1 0 1,0 0-1,0 0 1,0 0-1,0 0 1,-1 0-1,1 0 1,0 0-1,0 0 0,0 0 1,0 0-1,0 0 1,-1 0-1,1 0 1,-22-1-23,-38-4 1,-5-1-37,-83 8-222,-202 27 0,122-6 86,-456-2-47,621-22 255,-263-3 76,312 4-90,-26 2-14,37-2 8,1 0 0,-1 1 1,1-1-1,-1 1 1,1 0-1,-1-1 1,1 1-1,-1 0 1,1 1-1,-1-1 1,-2 2-1,5-2 3,-1-1 0,1 0 0,0 1 0,0-1 0,-1 1 0,1-1 0,0 1 0,0-1-1,-1 1 1,1-1 0,0 1 0,0-1 0,0 1 0,0-1 0,0 1 0,0-1 0,0 1 0,0-1 0,0 1 0,0-1 0,0 1 0,0-1-1,0 1 1,0-1 0,0 1 0,1-1 0,-1 1 0,0-1 0,0 1 0,0-1 0,1 1 0,-1-1 0,0 0 0,1 1 0,-1-1 0,0 1 0,1-1-1,-1 0 1,1 1 0,-1-1 0,1 0 0,0 1 0,22 13-59,-22-14 56,16 8-31,0-2-1,1 0 1,-1-1 0,1 0-1,34 3 1,97-2-23,-18-14 24,20-19-10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4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 9882,'9'-15'456,"0"0"0,1 1-1,1 1 1,14-14 0,-20 22-348,0 0 0,0 1-1,1 0 1,0 0 0,0 0 0,0 1 0,0 0 0,0 0 0,0 0-1,1 1 1,0 0 0,-1 1 0,9-2 0,-14 3-98,0-1 1,0 1-1,0 0 0,0-1 1,0 1-1,0 0 0,0 0 1,0 0-1,0 0 0,0 0 1,0 0-1,1 1 1,-1-1-1,0 0 0,0 0 1,0 1-1,0-1 0,-1 1 1,1-1-1,0 1 0,0-1 1,0 1-1,0-1 0,0 1 1,0 0-1,-1-1 1,1 1-1,0 0 0,-1 0 1,1 0-1,-1 0 0,1-1 1,-1 1-1,1 0 0,-1 0 1,1 0-1,-1 0 0,0 0 1,1 0-1,-1 0 1,0 0-1,0 0 0,0 0 1,0 1-1,0-1 0,0 1 1,-1 5 24,-1 0 0,0 1 1,0-1-1,0-1 0,-6 13 1,-22 38 126,-2-2 1,-49 65 0,-16 25 153,96-144-309,0 0 1,1 0 0,-1 1-1,0-1 1,1 0-1,-1 1 1,1-1-1,-1 0 1,1 1-1,0-1 1,-1 0-1,1 1 1,0-1-1,0 3 1,0-4-5,0 0-1,1 1 1,-1-1 0,0 1 0,0-1-1,1 0 1,-1 1 0,0-1-1,1 0 1,-1 1 0,0-1 0,1 0-1,-1 1 1,0-1 0,1 0 0,-1 0-1,1 0 1,-1 1 0,0-1-1,1 0 1,-1 0 0,1 0 0,-1 0-1,1 0 1,-1 0 0,0 0-1,1 0 1,0 0 0,6 0 10,0-1-1,-1 0 1,1-1-1,10-3 1,-1 0-21,52-7-534,126-8-1,-135 17 314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14 14147,'5'-4'380,"12"-6"1207,-15 11-579,-8 8 34,-35 41 732,-80 104 49,7 28-984,-78 109-406,190-289-1021,4-4 64,8-13-364,38-56-1120,19-38-94,67-106-309,-100 167 2538,2 1 0,52-52 0,-80 91 183,1-1 0,1 1 0,15-10 0,-13 15 556,-9 9-81,-8 15 155,-26 60 994,-29 126 0,53-177-1844,2 1 1,1-1-1,2 1 1,1 0-1,1-1 1,1 1-1,11 56 1,-11-72-2056,-1-15 1851,-1 1-1,0-1 1,1 0 0,-1 0 0,0 0 0,1-1-1,-1 1 1,0 0 0,0 0 0,1 0-1,-1 0 1,0-1 0,1 1 0,-1 0-1,1 0 1,-1-1 0,0 1 0,1-1 0,-1 1-1,0-1 1,-138-87-8001,74 36 7010,50 37 3083,-24-30-1,39 45-1818,-1-1 0,1 1 0,-1-1 0,1 1 1,-1-1-1,1 0 0,0 1 0,-1-1 0,1 1 0,0-1 0,0 0 1,-1 0-1,1 1 0,0-1 0,0 0 0,0 1 0,0-1 0,0-1 0,0 2-92,0-1-1,1 1 1,-1 0-1,0-1 0,0 1 1,1 0-1,-1-1 1,0 1-1,1 0 0,-1 0 1,0-1-1,1 1 1,-1 0-1,0 0 0,1 0 1,-1-1-1,1 1 1,-1 0-1,0 0 0,1 0 1,-1 0-1,1 0 1,0 0-1,33 2 891,-20-1-551,30 0-398,0-1-1,0-3 1,59-11 0,-76 6-174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 13131,'11'-8'2068,"-6"10"-78,-7 20 202,2-17-2224,-15 93 1476,3-22-1449,-4 121-1,13-204-1340,0 1 1,-1 0 0,0 0-1,0 0 1,-7-7 0,-2-5-553,-11-14 206,-6-8 1920,5-1 4383,25 41-4571,-1-1 1,1 1-1,0-1 1,-1 1-1,1-1 0,0 1 1,0-1-1,-1 0 0,1 1 1,0-1-1,0 0 1,0 1-1,0-1 0,0 1 1,0-1-1,0 0 0,0 1 1,0-1-1,0 0 1,0 1-1,1-1 0,-1 1 1,0-1-1,0 1 0,1-1 1,-1 0-1,1 0 1,0 0 90,0 0 1,0 0-1,0 1 1,0-1-1,1 0 1,-1 1-1,0-1 0,0 1 1,1-1-1,-1 1 1,0 0-1,3-1 1,8 0 912,-1 1 0,21 2 0,-16-1-613,10-1-720,0 0 0,0-2 0,0-1 0,0-1 1,-1-1-1,46-15 0,-21-1-159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6:4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4782 425 11370,'-6'-4'183,"0"1"-1,0 1 1,0-1-1,0 1 1,-1 0-1,-9-2 1,-13-4 40,-66-23 12,-1 5 1,-146-23 0,-203 2 396,68 22-269,-428-45-214,-360-66 83,1126 133-236,-148-7-23,154 10 31,0 2 0,-1 1 0,-51 13 0,-142 49-15,-42 10-32,212-59 47,1 2 0,1 3 0,-72 39 0,118-56-4,0 2 0,0-1 0,0 1 0,1 1 0,0-1 0,0 1 0,1 1 0,0-1 0,0 1 0,-6 10 0,-2 6 2,2 1 1,-15 39 0,27-63-3,-29 69 14,-43 108 1,69-165-7,0 1 1,1 0 0,0 0-1,1 0 1,1 1 0,0-1-1,1 0 1,0 1-1,1-1 1,1 0 0,0 1-1,1-1 1,8 24-1,-4-22-1,0 1-1,1-1 1,1-1-1,1 0 0,0 0 1,0-1-1,2 0 0,0-1 1,0 0-1,24 18 1,10 3-23,1-3 1,2-2 0,0-1 0,2-3 0,64 21 0,-59-27 23,1-4-1,91 14 1,119-1 9,-203-22-28,357 23-17,-54-5 8,488 14 44,-296-7-65,-307-13 28,-99-10 12,226-16 0,-307 1-8,1-3-1,-1-4 0,-1-2 0,-1-4 0,86-36 1,-107 34 17,-1-2 0,-1-2 1,-2-1-1,-1-3 0,-1-2 1,56-53-1,-73 61 22,11-11-65,-1-1 0,51-66 0,-79 91 25,0-1-1,-1 1 1,-1-1-1,1 0 1,-2-1-1,0 1 1,0-1-1,-1 0 1,-1 0-1,0-1 1,-1 1 0,-1 0-1,0-1 1,-1-26-1,-3 26 15,0 1 0,0 0 0,-2 0 1,1 0-1,-2 1 0,0 0 0,0 0 0,-1 0 0,0 1 0,-1 0 0,0 0 0,-1 1 0,-19-18 1,2 6 32,-1 0 1,-1 1-1,0 2 1,-42-20 0,-6 2-55,-3 5 0,-1 2 0,-115-26 0,22 24-87,77 22 46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3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41 102 12707,'3'1'390,"0"0"1,1-1-1,-1 0 0,0 0 1,0 0-1,0 0 0,1 0 1,-1 0-1,0-1 1,0 0-1,4-1 0,-1 1-12,213-44 2047,-160 29-2346,1 4 1,0 1-1,1 4 1,69 0-1,-129 7-71,2-1 110,-5 2-21,-345 71 128,318-64-221,2-1-18,-11 3 53,29-8-94,13-4-106,164-74-1117,-323 145 1083,130-58 265,-85 34 215,90-38-214,0-1 0,0 0 0,-32 3 0,86-23-117,252-90-2644,-364 125 3687,77-21-986,-75 21 916,67-19-929,0-1 0,0 0 0,0 0 0,0-1 1,0 0-1,-15-3 0,21 2-67,-1 0-1,1 0 0,0 0 1,-1-1-1,1 0 1,0 0-1,0 0 0,0 0 1,1 0-1,-5-3 1,-4-4-158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5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 14571,'0'0'40,"0"0"1,0 0-1,0 0 1,0 0-1,0 0 0,0 0 1,0-1-1,0 1 0,0 0 1,0 0-1,0 0 0,0 0 1,0 0-1,0 0 0,0-1 1,0 1-1,0 0 1,0 0-1,0 0 0,0 0 1,0 0-1,0 0 0,0-1 1,0 1-1,0 0 0,0 0 1,0 0-1,0 0 0,0 0 1,0 0-1,0 0 1,-1 0-1,1 0 0,0-1 1,0 1-1,0 0 0,0 0 1,0 0-1,0 0 0,0 0 1,0 0-1,-1 0 0,1 0 1,0 0-1,0 0 0,0 0 1,0 0-1,0 0 1,0 0-1,-1 0 0,1 0 1,0 0-1,0 0 0,0 0 1,0 0-1,0 0 0,-1 0 1,-10 6 772,-12 13 330,9-2-754,0 0-1,2 1 1,0 0 0,-17 36-1,-26 84 186,45-107-338,-11 57 1,19-71-152,0-1 0,1 1 0,1-1 1,0 1-1,4 23 0,-4-37-69,1 0 1,-1 0-1,1 0 0,0 0 1,0 0-1,0 0 1,1 0-1,-1-1 1,1 1-1,-1 0 0,1-1 1,0 1-1,0-1 1,0 1-1,1-1 1,-1 0-1,0 0 0,1 0 1,-1 0-1,1-1 1,3 2-1,-3-1-6,0-1 0,1 0 0,-1-1 0,1 1 0,0 0 0,-1-1 0,1 0 0,-1 0 0,1 0 0,0 0 1,-1-1-1,1 1 0,-1-1 0,1 0 0,-1 0 0,1 0 0,-1-1 0,5-2 0,-2 1-3,0-1 0,0 0 1,-1 0-1,1-1 0,-1 1 0,0-1 1,0-1-1,-1 1 0,0-1 1,5-7-1,-7 11-5,-1 1 1,0-1 0,0 0 0,-1 1-1,1-1 1,0 0 0,0 1-1,-1-1 1,1 0 0,-1 0-1,0 0 1,1 1 0,-1-1 0,0 0-1,0 0 1,0 0 0,0 0-1,-1 0 1,1 1 0,0-1-1,-1 0 1,1 0 0,-1 0 0,0 1-1,0-1 1,1 0 0,-1 1-1,0-1 1,0 1 0,0-1 0,-1 1-1,1-1 1,0 1 0,-1 0-1,1 0 1,-1-1 0,1 1-1,-1 0 1,1 0 0,-1 1 0,0-1-1,-1-1 1,-1 1 15,0 0 0,0 0 0,0 0 0,0 1 0,0-1-1,0 1 1,0 0 0,0 0 0,0 0 0,0 1 0,0 0 0,0-1 0,0 1 0,0 0 0,1 1 0,-7 2 0,7-3 5,0 1 0,-1-1 1,1 1-1,0 0 1,0 0-1,1 0 0,-1 1 1,0-1-1,1 1 1,-1-1-1,1 1 1,0 0-1,0 0 0,0 0 1,0 0-1,0 0 1,1 0-1,-3 7 0,4-9-20,0-1 0,0 1-1,-1-1 1,1 1-1,0 0 1,0-1-1,0 1 1,0 0 0,0-1-1,0 1 1,0 0-1,0-1 1,0 1-1,0 0 1,1-1 0,-1 1-1,0-1 1,0 1-1,1 0 1,-1-1-1,0 1 1,1-1 0,-1 1-1,0-1 1,1 1-1,-1-1 1,1 1 0,-1-1-1,1 1 1,-1-1-1,1 0 1,-1 1-1,1-1 1,-1 0 0,1 1-1,0-1 1,-1 0-1,1 0 1,0 1-1,-1-1 1,1 0 0,-1 0-1,1 0 1,0 0-1,-1 0 1,1 0-1,1 0 1,2-1-13,0 1 0,0-1-1,1 0 1,-1 0 0,0 0 0,5-3-1,9-5-142,0-2 0,-1 0 0,19-16 0,-21 15-56,1 1 0,-1 1 0,31-15 0,-45 24 205,-1 1-1,1-1 0,-1 1 1,1 0-1,0-1 1,-1 1-1,1 0 0,0 0 1,-1-1-1,1 1 1,0 0-1,-1 0 1,1 0-1,0 0 0,-1 0 1,1 0-1,0 0 1,-1 0-1,1 0 0,0 0 1,-1 0-1,1 1 1,0-1-1,-1 0 0,1 0 1,0 1-1,-1-1 1,1 0-1,-1 1 1,1-1-1,-1 0 0,1 1 1,0-1-1,-1 1 1,0-1-1,1 1 0,-1 0 1,1-1-1,-1 1 1,0-1-1,1 1 1,-1 0-1,0-1 0,0 1 1,1 0-1,-1-1 1,0 1-1,0 0 0,0-1 1,0 1-1,0 0 1,0-1-1,0 1 1,0 1-1,0 4 44,-1 1 0,0-1 1,0 0-1,-3 10 0,-24 71 503,-5 14-999,34-92 108,3-20 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5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 17044,'0'-1'163,"0"0"0,0 0 1,0-1-1,0 1 0,0 0 1,0 0-1,0-1 0,0 1 1,0 0-1,-1 0 0,1-1 1,0 1-1,-1 0 0,1 0 1,-1 0-1,1 0 0,-1 0 1,0 0-1,1 0 0,-1 0 1,0 0-1,0 0 0,0 0 1,0 0-1,-2-1 0,2 2-44,-1 0 0,0 0-1,0 0 1,0 0 0,0 0-1,0 0 1,1 1 0,-1-1-1,0 1 1,0-1 0,1 1-1,-1 0 1,0 0 0,1 0-1,-1 0 1,0 0 0,-2 2-1,-8 6 63,0 0 0,1 1 0,0 1 0,1-1-1,-15 21 1,19-23-178,0 1 0,0-1 0,1 1 0,1 1 0,0-1-1,0 0 1,1 1 0,0 0 0,-2 11 0,5-18-15,-1-1-1,1 0 1,0 1 0,0-1 0,0 0-1,0 1 1,0-1 0,0 0 0,1 1-1,0-1 1,-1 0 0,1 1 0,0-1-1,0 0 1,0 0 0,0 0 0,0 0 0,0 0-1,1 0 1,-1 0 0,1 0 0,0 0-1,-1-1 1,1 1 0,0-1 0,0 1-1,0-1 1,0 0 0,0 0 0,0 0-1,0 0 1,4 1 0,6 2-156,0-2 1,0 1-1,0-2 0,0 0 1,15 0-1,-2 0-112,-11 0 95,0 0-1,0 1 0,-1 1 0,1 0 1,0 1-1,23 10 0,-32-12 182,-1 0 1,0 0-1,0 1 0,-1 0 0,1 0 0,-1 0 0,1 0 0,-1 0 0,0 1 0,0-1 0,0 1 0,-1 0 0,1 0 1,-1 0-1,0 0 0,0 0 0,0 1 0,-1-1 0,1 0 0,-1 1 0,0 0 0,0-1 0,-1 1 0,0 6 1,0-3 99,-1-1 1,0 0 0,0 0 0,-1 0 0,0 0 0,0 0 0,-1 0 0,0-1 0,0 1 0,-1-1-1,1 1 1,-1-1 0,-1-1 0,1 1 0,-1 0 0,0-1 0,-9 7 0,7-5 43,0-2 1,-1 1 0,1-1 0,-1 0-1,0-1 1,-1 1 0,1-2-1,-1 1 1,0-1 0,1-1 0,-1 1-1,-1-2 1,-12 2 0,19-3-160,0 1 0,0-1 0,0-1 0,0 1 0,0 0 0,0-1 0,0 0 0,0 1 1,0-1-1,0 0 0,0-1 0,0 1 0,0 0 0,1-1 0,-1 0 0,1 1 0,-1-1 0,1 0 1,0 0-1,-1-1 0,1 1 0,0 0 0,0-1 0,1 1 0,-1-1 0,0 0 0,1 1 0,0-1 0,0 0 1,0 0-1,0 0 0,0 0 0,-1-6 0,1-26-204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13155,'-1'0'112,"0"0"1,0 0-1,-1 0 1,1 0-1,0 0 1,0 0-1,0 1 0,0-1 1,0 0-1,0 1 1,1-1-1,-1 1 1,0-1-1,0 1 1,0 0-1,0-1 1,0 1-1,1 0 1,-1 0-1,0-1 0,1 1 1,-1 0-1,0 0 1,1 0-1,-1 0 1,1 0-1,0 0 1,-1 0-1,1 0 1,-1 1-1,2-1-9,-1 0-1,1 1 1,-1-1 0,1 0-1,0 0 1,-1 1 0,1-1-1,0 0 1,0 0 0,0 0 0,0 0-1,0 0 1,0-1 0,0 1-1,0 0 1,0 0 0,0 0-1,0-1 1,0 1 0,1-1-1,-1 1 1,0-1 0,2 1-1,9 3 170,1-1-1,-1-1 0,1 1 1,0-2-1,0 0 0,13-1 1,78-7 316,-89 5-542,171-24-2521,-172 27 1225,-11 3 323,-19 10-19,-12 1-20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5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13091,'-14'13'1240,"8"-5"-680,6-2-176,14-3 985,8 0-497,14-2-176,9-2-104,14-4-144,4 0-8,2-2-288,-1 1-208,-6 2 1144,-5 5-1000,-12-1-16,-9-3 81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11650,'6'2'300,"0"0"0,1 0 0,-1-1 0,1 1 0,-1-2 0,1 1 0,-1-1 0,1 0 0,-1 0 0,1-1 0,-1 1 0,1-2 0,-1 1 0,0-1 0,1 0 0,-1 0 0,6-3 0,9-6 109,0 0 1,-1-1-1,26-21 1,5-8-227,-2-3 0,-1-1 0,-3-3 0,42-56 0,-29 19-445,-48 71 182,-6 13-1,-7 28 21,-14 55 178,6-36 40,2 0 0,-4 83 0,13-124-208,0 0 0,1-1 0,-1 1 1,1-1-1,0 1 0,1-1 0,-1 1 0,3 4 0,-4-8 40,1 0 1,-1 0-1,1-1 1,-1 1-1,0 0 1,1 0-1,-1-1 1,1 1-1,0 0 1,-1-1-1,1 1 1,0-1-1,-1 1 0,1-1 1,0 1-1,0-1 1,-1 1-1,1-1 1,0 1-1,0-1 1,0 0-1,0 0 1,-1 1-1,1-1 1,0 0-1,0 0 1,0 0-1,0 0 0,0 0 1,0 0-1,-1 0 1,1 0-1,0-1 1,0 1-1,0 0 1,0 0-1,0-1 1,-1 1-1,1-1 1,0 1-1,0-1 1,-1 1-1,1-1 0,0 1 1,-1-1-1,1 1 1,0-2-1,18-23-191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 15595,'11'-11'1822,"-11"11"-1799,0 0-1,0 0 0,-1 0 0,1 0 0,0 0 1,0 0-1,0 0 0,0 0 0,0 1 0,0-1 0,0 0 1,0 0-1,0 0 0,0 0 0,0 0 0,0 0 1,0 0-1,0 0 0,0 0 0,0 0 0,0 0 0,0 0 1,0 0-1,0 0 0,0 1 0,0-1 0,0 0 0,0 0 1,0 0-1,1 0 0,-1 0 0,0 0 0,0 0 1,0 0-1,0 0 0,0 0 0,0 0 0,0 0 0,0 0 1,0 0-1,0 0 0,0 0 0,0 0 0,0 0 1,0 0-1,0 0 0,0 0 0,0 0 0,1 0 0,-1 0 1,0 0-1,0 0 0,0 0 0,0 0 0,0 0 0,0 0 1,0 0-1,0 0 0,0 0 0,0 0 0,0 0 1,0 0-1,0 0 0,0 0 0,1 0 0,-11 25 1714,5-14-1525,-49 121 1258,-119 272-437,170-399-1055,0 2-83,0 0 1,-1 0-1,1-1 1,-1 1-1,-6 6 1,10-13 86,-1 0 0,1 0 0,0 1 1,0-1-1,0 0 0,0 0 0,0 0 0,0 0 0,0 0 0,-1 0 1,1 0-1,0 0 0,0 1 0,0-1 0,0 0 0,-1 0 1,1 0-1,0 0 0,0 0 0,0 0 0,0 0 0,-1 0 1,1 0-1,0 0 0,0 0 0,0 0 0,0 0 0,-1 0 1,1 0-1,0 0 0,0 0 0,0 0 0,0-1 0,0 1 1,-1 0-1,1 0 0,0 0 0,0 0 0,0 0 0,0 0 1,0 0-1,-1 0 0,1-1 0,0 1 0,0 0 0,0 0 1,0 0-1,0 0 0,0 0 0,0-1 0,0 1 0,0 0 1,0 0-1,0 0 0,0 0 0,0-1 0,0 1 0,0 0 1,0 0-1,0 0 0,0 0 0,0-1 0,-1-14-539,3-10 108,9-44 0,2 7-174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15443,'0'0'58,"1"0"0,-1 0 0,1 0-1,0 0 1,-1 0 0,1 0 0,0 0 0,-1 0-1,1 1 1,0-1 0,-1 0 0,1 0-1,-1 0 1,1 1 0,0-1 0,-1 0 0,1 1-1,-1-1 1,1 1 0,-1-1 0,1 1-1,-1-1 1,1 0 0,-1 1 0,1 1 0,4 19 853,-6-8-581,0 0 0,-3 17 0,1-11 146,-11 203 1305,15-170-1709,2 0-1,11 66 1,-10-103-157,-3-10-32,0-1 0,0 0-1,0 0 1,-1 0 0,1 1 0,-1-1-1,0 0 1,-1 7 0,1-11 136,0 0 1,0 0-1,0 1 0,0-1 0,-1 0 1,1 0-1,0 1 0,0-1 0,0 0 1,-1 0-1,1 0 0,0 1 1,0-1-1,0 0 0,-1 0 0,1 0 1,0 0-1,-1 1 0,1-1 0,0 0 1,0 0-1,-1 0 0,1 0 1,0 0-1,-1 0 0,1 0 0,0 0 1,0 0-1,-1 0 0,1 0 1,0 0-1,-1 0 0,1 0 0,0 0 1,0 0-1,-1 0 0,1-1 0,0 1 1,-1 0-1,1 0 0,0 0 1,0 0-1,0 0 0,-1-1 0,1 1 1,0 0-1,0 0 0,-1-1 0,1 1 1,0-1-1,-13-11-214,13 12 228,-16-17-173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16083,'-1'-4'1273,"5"5"-953,6 5-112,4 0 488,6-2-136,9-1-352,4-3-280,6-10 136,8-5-8,2-7-56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32 15787,'1'-1'163,"-1"-1"0,0 1-1,-1-1 1,1 1 0,0-1-1,0 1 1,-1-1-1,1 1 1,0-1 0,-1 1-1,0-1 1,1 1 0,-1 0-1,0-1 1,0 1-1,0 0 1,0 0 0,-1-2-1,1 2-91,0 1 0,0-1 0,0 1 0,0 0 0,0-1 0,0 1 0,0 0 0,0 0 0,-1 0 1,1-1-1,0 1 0,0 0 0,0 1 0,0-1 0,0 0 0,-1 0 0,1 0 0,0 1 0,0-1 0,0 0 0,0 1 0,0-1 0,0 1 0,0-1 0,0 1 0,0 0 0,-1 0 0,-23 18 222,0 1 0,0 1 0,2 1 0,1 1 0,1 1 0,-23 34 0,43-57-295,-10 17 14,10-18-15,1 1 1,0-1 0,0 0-1,0 0 1,0 1 0,0-1-1,0 0 1,-1 0 0,1 1-1,0-1 1,0 0 0,0 0-1,0 1 1,0-1 0,0 0-1,0 0 1,0 1 0,0-1-1,0 0 1,0 0 0,0 1-1,0-1 1,1 0 0,-1 1-1,0-1 1,0 0 0,0 0-1,0 0 1,0 1 0,0-1-1,1 0 1,-1 0 0,0 1-1,0-1 1,0 0 0,1 0-1,-1 0 1,0 0 0,0 1-1,1-1 1,-1 0 0,0 0-1,0 0 1,1 0 0,-1 0-1,0 0 1,0 0 0,1 0-1,-1 0 1,0 0 0,0 0-1,1 0 1,-1 0 0,0 0 0,0 0-1,1 0 1,-1 0 0,0 0-1,1 0 1,-1 0 0,0 0-1,0 0 1,0 0 0,1-1-1,-1 1 1,48-15-504,-35 10 286,0 1 1,21-5 0,-23 7 69,1 0 1,-1 1 0,1 0-1,-1 1 1,1 1 0,20 2-1,-29-2 142,0 0 0,0 0 0,0 0 0,-1 0-1,1 0 1,0 0 0,-1 1 0,1-1 0,-1 1 0,0 0-1,1 0 1,-1 0 0,0 0 0,0 0 0,0 0-1,-1 0 1,1 1 0,0-1 0,-1 1 0,0-1 0,1 1-1,-1 0 1,0 0 0,0-1 0,-1 1 0,1 0 0,0 0-1,-1 0 1,0 0 0,0 0 0,0 5 0,-1-1 122,1-1 0,-1 0 0,-1 1 0,0-1 0,1 0 0,-2 0 0,1 0 1,-1 0-1,0 0 0,0-1 0,0 1 0,-1-1 0,0 0 0,0 0 0,0 0 0,-1 0 1,0-1-1,-6 5 0,4-3 33,-1-1 0,1 0 1,-1-1-1,1 1 0,-1-1 0,-1-1 0,1 0 1,0 0-1,-1-1 0,0 1 0,1-2 1,-18 2-1,23-4-355,-1 1-1,1-1 1,0 0 0,0 0-1,-1 0 1,-3-3-1,1-2-1215,6 5 1373,1 1 0,-1-1-1,1 1 1,-1 0 0,1-1-1,0 1 1,-1 0 0,1-1-1,0 1 1,-1 0-1,1 0 1,0 0 0,-1-1-1,1 1 1,0 0 0,0 0-1,-1 0 1,2 0 0,17 0-815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177 147 15651,'-1'-1'137,"0"-1"0,0 1 0,-1-1-1,1 1 1,0 0 0,-1-1 0,1 1-1,-1 0 1,1 0 0,-1 0 0,1 0-1,-1 0 1,0 0 0,0 1 0,1-1-1,-1 1 1,0-1 0,0 1 0,0-1-1,0 1 1,1 0 0,-1 0 0,0 0 0,0 0-1,0 0 1,0 1 0,0-1 0,0 0-1,-2 2 1,-4 0 91,0 0 0,1 1-1,0 0 1,-1 0 0,-11 7 0,13-5-184,-1 0 0,1 1 0,0 0 0,1 0 0,-1 0 0,1 0 0,0 1 0,1 0 0,-5 9 0,8-14-41,-1 1 1,1 0-1,0 0 0,0 0 0,1 0 0,-1 0 1,0 0-1,1 0 0,0 0 0,0 0 1,0 0-1,0 4 0,1-5 1,-1 0-1,1-1 0,0 1 1,-1 0-1,1-1 1,0 1-1,0-1 1,0 1-1,0-1 0,0 1 1,1-1-1,-1 0 1,0 1-1,1-1 1,-1 0-1,1 0 0,-1 0 1,1 0-1,-1 0 1,1 0-1,0-1 1,1 2-1,4 0 7,-1-1-1,0 1 1,1-1 0,-1-1 0,1 1-1,-1-1 1,1 0 0,-1 0-1,0-1 1,1 0 0,-1 0-1,1 0 1,6-3 0,-6 1-2,0 1 0,0-1 0,-1 0 0,1 0 0,-1-1 0,0 0 0,0 0 0,0-1 0,0 1 0,-1-1 0,7-8 0,-11 12-24,1-1 0,-1 0-1,0 1 1,0-1 0,0 0 0,0 1 0,-1-1-1,1 0 1,0 0 0,-1 0 0,1 1-1,-1-1 1,0 0 0,1 0 0,-1 0 0,0 0-1,0 0 1,0 0 0,-1 0 0,1 0-1,0 0 1,-1 1 0,1-1 0,-1 0 0,0 0-1,1 0 1,-1 0 0,0 1 0,0-1 0,0 1-1,0-1 1,-1 0 0,1 1 0,-3-3-1,-1-1-403,-1 0-1,0 1 0,-1 0 1,1 0-1,-1 0 0,1 0 1,-9-2-1,15 6 375,-1 0 1,1 0-1,0 0 0,0 0 0,0 0 0,-1-1 0,1 1 1,0 0-1,0 0 0,-1 0 0,1 0 0,0-1 1,0 1-1,0 0 0,0 0 0,-1 0 0,1-1 0,0 1 1,0 0-1,0 0 0,0-1 0,0 1 0,0 0 1,0 0-1,0-1 0,0 1 0,0 0 0,0 0 0,0-1 1,0 1-1,0 0 0,0 0 0,0-1 0,0 1 1,0 0-1,0 0 0,0-1 0,0 1 0,0 0 0,0 0 1,0-1-1,0 1 0,1 0 0,-1 0 0,0 0 1,0-1-1,0 1 0,0 0 0,1 0 0,-1 0 1,0 0-1,0-1 0,0 1 0,1 0 0,-1 0 0,0 0 1,0 0-1,1 0 0,-1 0 0,0 0 0,0 0 1,1 0-1,-1-1 0,21-9-672,-18 8 414,84-43-892,33-15 1948,-115 57-600,0 1 1,-1 1-1,1-1 0,0 1 1,1 0-1,-1 0 0,0 0 0,0 1 1,10-1-1,-14 2-69,1-1-1,0 0 1,-1 1 0,1-1-1,-1 1 1,1 0 0,-1 0-1,1-1 1,-1 1 0,1 0-1,-1 0 1,0 0-1,0 0 1,1 0 0,-1 1-1,0-1 1,0 0 0,0 0-1,0 1 1,0-1 0,-1 1-1,1-1 1,0 1-1,-1-1 1,1 1 0,-1-1-1,1 1 1,-1 0 0,0-1-1,0 1 1,1 0 0,-1-1-1,-1 3 1,1 11 419,0-1 0,-1 0 1,-1 0-1,0 0 0,-6 19 0,-27 68 1583,21-67-1550,14-34-545,0 1 1,0 0-1,0 0 1,0 0-1,1 0 1,-1-1-1,0 1 0,0 0 1,0 0-1,1 0 1,-1-1-1,0 1 0,1 0 1,-1 0-1,0-1 1,1 1-1,-1 0 0,1-1 1,-1 1-1,1-1 1,0 1-1,-1 0 1,1-1-1,0 1 0,-1-1 1,1 0-1,0 1 1,-1-1-1,1 0 0,1 1 1,28 11-1167,-25-10 757,13 3-1014,-17-4 1301,-1-1 1,1 0-1,0 0 1,-1 1-1,1-1 1,-1 0 0,1 0-1,0 0 1,-1 0-1,1 0 1,-1 0-1,1 0 1,0 0-1,-1 0 1,1 0 0,-1 0-1,1 0 1,0 0-1,-1 0 1,1 0-1,-1-1 1,1 1-1,0 0 1,-2-2-274,-1 0 0,0 1 0,0-1 0,0 1 0,0-1 0,0 1 0,0 0 0,0 0-1,0 0 1,-1 0 0,1 0 0,0 0 0,-3 0 0,-3-1-25,-24-9 534,23 9 920,0-1-1,0 0 1,0-1-1,0 0 1,-11-6-1,20 10-977,0-1 0,0 1 0,0 0 0,0 0 1,0 0-1,0-1 0,0 1 0,0 0 0,0 0 0,0 0 0,0-1 0,0 1 0,0 0 1,0 0-1,0 0 0,0-1 0,0 1 0,0 0 0,0 0 0,1 0 0,-1 0 0,0-1 0,0 1 1,0 0-1,0 0 0,0 0 0,0 0 0,1 0 0,-1-1 0,0 1 0,0 0 0,0 0 1,0 0-1,1 0 0,-1 0 0,0 0 0,0 0 0,0 0 0,1 0 0,-1 0 0,0 0 0,0 0 1,0 0-1,1 0 0,9-4 400,50-8 75,-41 10-754,-1-2-1,0 0 1,21-8-1,-12-2-43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1:5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11170,'102'-23'3366,"-71"14"-2888,55-7 1,159 4 562,-87 7-842,-114 1-155,1 3 0,0 2 1,-1 2-1,1 2 0,82 19 0,194 52 713,-118-32-365,-169-37-337,1-1 1,62 2 0,70-12 28,-100 2-53,-9 3 37,83 11 1,-85-5 21,94 0 1,303-23 203,-191-13-72,-110 8-185,-113 16 0,-1-1 1,1-1-1,56-21 0,-79 23 3,-1 1-1,1 0 1,0 1-1,0 1 1,-1 1-1,24 0 1,94 14 34,-75-5-70,-37-7-2,-17-2-147,0 1 0,0 0 0,0 0 0,1 0 0,-1 1 0,0 0 0,0-1 1,0 1-1,0 1 0,7 2 0,-10-4 132,-1 1 0,0-1 0,0 0 0,0 1 0,0-1 0,0 0 0,0 0 1,0 1-1,0-1 0,-1 0 0,1 1 0,0-1 0,0 0 0,0 0 0,0 1 0,0-1 0,0 0 0,-1 0 0,1 1 0,0-1 1,0 0-1,0 0 0,0 0 0,-1 1 0,1-1 0,0 0 0,0 0 0,-1 0 0,1 0 0,0 1 0,0-1 0,-1 0 0,1 0 1,0 0-1,0 0 0,-1 0 0,1 0 0,0 0 0,-1 0 0,1 0 0,0 0 0,0 0 0,-1 0 0,1 0 0,-17 2-405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17300,'-2'10'1424,"6"5"-1192,-4-1-464,-4 2 752,3-11-600,2-2-144,3-7 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15715,'-8'9'1417,"4"-5"-929,0-3 544,8-3-448,2-7-440,0 0-368,2 1 304,2-2-128,0 1-168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15595,'3'13'373,"-1"1"-1,-1-1 0,0 1 1,-1-1-1,-2 27 0,0-9 42,-2 67 420,-14 227 1111,-22-3-97,39-314-1744,1-7-70,0 1-1,0 0 0,0-1 0,-1 1 1,1 0-1,0 0 0,-1-1 0,1 1 1,-1-1-1,0 1 0,0 0 1,1-1-1,-1 1 0,0-1 0,0 0 1,0 1-1,-1-1 0,0 1 0,2-1-21,-1-1-1,1 0 0,0 0 0,-1 0 1,1 0-1,0 0 0,-1 0 0,1 0 1,0-1-1,0 1 0,-1 0 0,1 0 1,0 0-1,-1 0 0,1 0 0,0 0 1,0 0-1,-1-1 0,1 1 0,0 0 1,0 0-1,-1 0 0,1-1 0,0 1 1,0 0-1,0 0 0,-1-1 0,1 1 1,0 0-1,0 0 0,0-1 0,0 1 1,0 0-1,0-1 0,0 1 0,-1 0 1,1-1-1,0 1 0,-3-17 76,2 15-39,-3-37-16,1 0-1,2-1 1,8-74 0,-6 110-38,3-50-162,3 0-1,2 1 0,3 0 1,1 1-1,3 0 1,26-56-1,-35 94 132,-1 1 0,2 1 0,0 0 0,0 0 0,1 0 1,1 1-1,-1 0 0,14-10 0,-18 17 28,-1 1-1,1 0 1,0 0 0,0 0-1,0 0 1,0 1 0,1 0 0,-1 0-1,1 0 1,-1 1 0,1 0 0,-1 0-1,1 0 1,0 1 0,0 0-1,-1 0 1,1 0 0,0 1 0,-1 0-1,1 0 1,-1 0 0,1 1-1,7 2 1,-5 0-4,0 0 0,0 0 0,0 1-1,-1 0 1,1 0 0,-1 1 0,-1 0 0,1 0 0,-1 0-1,0 1 1,0 0 0,-1 0 0,0 1 0,0 0-1,-1 0 1,6 12 0,-8-14 38,0 0 0,0 0 0,-1 0 0,1 1 0,-1-1 0,-1 0 0,1 0 0,-1 0 0,0 1 0,-1-1 0,1 0 0,-1 0 0,0 1 0,-1-1 0,0 0 0,0 0 0,0 0 0,0-1 0,-1 1 0,0-1 0,0 1 1,-1-1-1,0 0 0,-5 6 0,-3 1 54,-1-1 0,0-1 0,-1 0 0,0-1 0,0-1 1,-1 0-1,0-1 0,-1 0 0,1-1 0,-1-1 0,0 0 0,-1-2 1,1 0-1,-1 0 0,1-2 0,-29 0 0,44-1-143,0 0-1,0 0 1,0 0-1,0 0 1,-1 0-1,1 0 1,0 0 0,0-1-1,0 1 1,0 0-1,0-1 1,0 1-1,0 0 1,0-1-1,0 0 1,0 1-1,1-1 1,-1 0-1,0 1 1,-1-2 0,2 1-37,0 1 0,0-1 1,0 0-1,0 1 0,0-1 1,0 0-1,0 1 0,0-1 1,0 0-1,1 1 0,-1-1 1,0 0-1,0 1 0,1-1 1,-1 1-1,0-1 0,1 1 1,-1-1-1,0 0 0,1 1 1,-1-1-1,1 1 0,0-1 1,6-5-607,-1 0 0,2 1 0,9-7 0,-16 11 752,25-14-1234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18388,'0'3'1408,"3"1"-1040,3 4-152,10 3 424,7-1-127,10 0-241,4-1-128,7-5-416,2 0-344,0-2 1936,-3-4-1328,-12-5 8,-10 1-16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0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15915,'0'20'1377,"15"-10"-865,6-5-184,13-4 760,8 0-432,8 2-256,3-3 24,-1 0-360,-2 0-304,-6 0-1472,-2 0 1552,-13-8-248,-6-9-200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15203,'12'-8'529,"0"0"0,1 1 0,0 0 0,17-7 0,-24 12-431,-1 0 0,1 0 0,0 1-1,0 0 1,-1 0 0,1 0-1,0 1 1,0 0 0,0 0-1,0 0 1,0 1 0,0 0-1,6 2 1,-10-3-76,0 1 0,-1-1-1,1 1 1,0 0 0,-1 0 0,1 0-1,-1 0 1,1 0 0,-1 0 0,1 0-1,-1 0 1,0 1 0,0-1 0,1 1-1,-1-1 1,0 0 0,0 1 0,0 0-1,0 1 1,0 0 5,0 1 0,0-1 0,-1 0-1,1 0 1,-1 0 0,0 0 0,0 0-1,0 0 1,-1 0 0,0 5 0,-2 5 59,-1 0 0,-1 0 0,0-1 0,-7 13 0,12-24-74,-81 137 996,29-54-203,49-79-732,0 0-1,0 1 1,1-1 0,-1 1 0,1-1 0,1 1-1,-1 0 1,-1 10 0,3-14-62,0 0 1,0 0-1,1 0 0,-1 0 1,1 0-1,-1 0 1,1 0-1,-1 0 0,1 0 1,0 0-1,0-1 0,0 1 1,0 0-1,0-1 0,1 1 1,-1-1-1,0 1 1,1-1-1,-1 1 0,1-1 1,-1 0-1,1 0 0,0 0 1,-1 0-1,1 0 1,0 0-1,0 0 0,0-1 1,3 2-1,5 1-130,1 0 0,0 0 0,0-1 0,1 0 0,-1-1 1,0 0-1,1-1 0,21-2 0,-24 1 103,-1-1 0,1 0 0,-1 0 0,0-1 0,0 0-1,0 0 1,0-1 0,0 0 0,-1 0 0,0-1 0,0 0 0,11-9 0,9-16-105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15219,'-10'26'1593,"0"7"-1105,-3 10-224,0 4 880,3 8-688,0-1-56,6-2-296,1-5-200,3-11-360,4-6-184,0-16 480,2-5-144,0-11-112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15315,'13'10'1377,"2"0"-1081,8-4-128,2-1 608,6-4-576,1-1-216,5-6 1920,2-7-1680,-4-5 80,0-4 80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 17436,'3'-1'1536,"-3"5"-1184,-9 16-112,-5 9 656,-6 14-472,-3 4-79,-4 10-193,-5 1 8,1-2-16,2-3-64,5-12-104,-1-8-48,2-16-344,0-10-297,5-15-39,-1-8 536,2-18-160,-5-11-144</inkml:trace>
  <inkml:trace contextRef="#ctx0" brushRef="#br0" timeOffset="1">1 88 15515,'15'12'1257,"7"6"-817,5 4-128,6 5 392,3 2-160,6 4 0,2 1-176,0-4-632,1-6-72,-9-2 312,-5-9-128,-8-9-144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15547,'5'7'1353,"-5"13"-897,-5 10-192,-5 12 1192,-1 5-920,4 9-264,2 3-24,3-3-56,1-3-56,2-9-192,2-5-192,-2-16-456,-1-10 600,-4-10-136,-2-6-80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13915,'-1'-5'143,"1"1"0,0-1 0,-1 0 0,1 0 0,1 1 1,-1-1-1,1 0 0,-1 1 0,2-1 0,-1 1 0,0-1 0,1 1 0,0 0 0,0-1 0,0 1 1,0 0-1,1 0 0,-1 0 0,1 1 0,0-1 0,0 1 0,4-4 0,-2 4-131,0-1 1,0 1-1,0 1 0,0-1 0,0 1 0,1 0 0,-1 0 0,1 0 1,-1 1-1,1-1 0,0 2 0,-1-1 0,1 0 0,0 1 1,0 0-1,0 1 0,9 1 0,-3 1-9,1 0 0,-1 0 0,0 2 0,0-1 0,0 2 1,-1-1-1,0 2 0,14 9 0,8 10 21,37 35 1,-45-37-5,-19-19-8,0 1 0,0-2 0,0 1 0,0-1 0,1 0 0,0 0 0,14 5 0,-16-8 0,0 1-1,0-2 0,0 1 1,0 0-1,0-1 0,0 0 1,0 0-1,0-1 0,-1 1 1,1-1-1,0 0 0,0 0 1,6-3-1,-9 3-18,25-6 13,-26 7-64,1 0 0,-1 1 1,0-1-1,0 0 0,0 0 0,0 0 0,0 1 1,1-1-1,-1 0 0,0 1 0,0-1 1,0 1-1,0 0 0,0-1 0,0 1 0,-1 0 1,1-1-1,0 1 0,0 0 0,0 0 1,0 1-1,1-1-160,-2-3-66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17012,'10'11'1520,"7"-2"-1152,9-3-144,5-2 608,14 0-496,6-4-168,10-4 176,0-9-184,-2-10-39,-5-4-73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 14147,'0'-2'99,"0"0"-1,0 1 1,-1-1 0,1 0-1,-1 0 1,1 0 0,-1 1-1,0-1 1,0 0-1,0 0 1,0 1 0,0-1-1,0 1 1,0-1 0,0 1-1,-1 0 1,1-1 0,-1 1-1,1 0 1,-1 0 0,-2-1-1,1 0 14,0 1-1,0 0 1,-1 0-1,1 0 1,0 1 0,-1 0-1,1-1 1,-1 1-1,1 0 1,-1 0-1,-3 1 1,-4 1 86,0 1 0,0 0 1,0 0-1,1 1 0,-1 0 1,-14 9-1,7-1-93,0 0 0,2 2 1,0 0-1,0 0 0,1 2 0,1 0 0,0 0 0,2 1 1,0 1-1,1 0 0,-10 20 0,12-19-51,1 1 1,0 0-1,1 0 0,1 0 0,2 1 0,-1 0 1,2 0-1,1 0 0,1 0 0,0 0 0,4 23 0,-3-37-41,2 0-1,-1 0 0,1 0 0,0 0 0,0 0 0,1 0 0,0-1 0,0 1 0,0-1 0,8 10 0,-9-13-10,1 0 0,0 0 0,0 0-1,0-1 1,0 1 0,1-1 0,-1 0-1,1 0 1,-1 0 0,1 0 0,0-1-1,0 1 1,-1-1 0,1 0 0,0 0-1,0 0 1,0-1 0,0 1 0,7-1 0,-3-1-9,0 0 1,0-1-1,-1 1 1,1-2-1,0 1 1,-1-1-1,0 0 1,0 0 0,0-1-1,0 0 1,0-1-1,-1 1 1,0-1-1,0 0 1,0-1-1,0 1 1,-1-1 0,0 0-1,0-1 1,-1 1-1,0-1 1,0 0-1,5-12 1,-8 17 1,0-1 0,-1 1 1,1-1-1,0 1 0,-1-1 1,0 0-1,1 1 0,-1-1 1,0 0-1,-1 1 0,1-1 1,0 1-1,-1-1 0,1 0 1,-1 1-1,0-1 0,0 1 1,0-1-1,0 1 0,-3-4 1,1 2 0,0 1 1,0 0 0,0-1-1,0 1 1,-1 1 0,1-1-1,-1 0 1,0 1 0,0 0-1,0 0 1,-7-3 0,5 3 16,0 0 0,-1 0 0,1 1 0,0-1 0,-1 1 0,1 1 0,-1-1 0,1 1 0,-1 0 0,1 1 0,-1-1 0,1 1 0,0 1 0,-1-1 0,1 1 0,0 0 0,-8 4 0,4 3 54,12-4 28,0-4-87,0-1 1,0 1 0,-1-1-1,1 0 1,0 0 0,0 0-1,-1 0 1,1 0-1,0 0 1,0-1 0,2 0-1,21-7-50,1-1-1,-1-1 1,27-16-1,-34 16-25,0 1 1,1 0-1,0 2 0,0 0 0,1 1 1,37-6-1,-55 11 63,1 1-1,-1 0 1,0 0 0,1 0-1,-1 0 1,1 0-1,-1 1 1,0-1 0,0 1-1,1 0 1,-1-1-1,0 1 1,0 0 0,0 0-1,0 1 1,1-1-1,-2 0 1,1 1 0,0-1-1,3 3 1,-3-1 15,0 0 0,-1 0 0,1 0 0,0 1 0,-1-1 0,0 0 0,0 1 0,0-1 0,0 1-1,0-1 1,-1 1 0,1 4 0,-1 11 102,-1 0 0,-1 0 0,0 0 1,-7 21-1,7-29-45,-39 169 943,41-180-1028,0 0 0,0 1 0,0-1 0,0 0 1,0 0-1,0 0 0,0 0 0,-1 0 0,1 0 0,0 0 1,0 0-1,0 0 0,0 1 0,0-1 0,0 0 1,0 0-1,0 0 0,0 0 0,0 0 0,0 0 0,0 1 1,0-1-1,0 0 0,0 0 0,0 0 0,0 0 0,0 0 1,0 0-1,0 1 0,0-1 0,0 0 0,0 0 0,0 0 1,0 0-1,0 0 0,0 0 0,0 1 0,0-1 0,0 0 1,1 0-1,-1 0 0,0 0 0,0 0 0,0 0 1,0 0-1,0 0 0,0 0 0,0 0 0,0 1 0,1-1 1,-1 0-1,0 0 0,0 0 0,0 0 0,0 0 0,0 0 1,0 0-1,1 0 0,6-8-268,8-18 111,4-13-185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17164,'-60'47'2154,"-21"19"-910,73-58-1177,0 0 0,0 0 0,1 1-1,0 0 1,1 0 0,-10 20 0,15-28-76,0 0-1,0 1 1,1-1 0,-1 1-1,1-1 1,-1 0 0,1 1-1,0-1 1,-1 1 0,1 0 0,0-1-1,0 1 1,0-1 0,0 1-1,0-1 1,1 1 0,-1-1 0,0 1-1,1-1 1,-1 1 0,1-1-1,-1 1 1,1-1 0,0 0-1,-1 1 1,1-1 0,0 0 0,0 0-1,0 1 1,0-1 0,0 0-1,1 0 1,-1 0 0,0 0 0,0 0-1,1-1 1,-1 1 0,0 0-1,3 0 1,5 3-106,0-1-1,1-1 1,-1 0-1,1 0 1,10 0-1,-13-1 55,38 3-290,-14-2 76,40 9 1,-63-10 261,-1 1-1,1 0 1,0 1-1,-1 0 1,0 0-1,0 1 1,0 0-1,0 0 1,0 1-1,6 5 1,-10-7 52,0 0-1,0 0 1,-1 0-1,1 1 1,-1-1-1,0 0 0,0 1 1,-1-1-1,1 1 1,-1 0-1,1-1 1,-1 1-1,0 0 1,0 0-1,-1 0 1,1 0-1,-1 0 1,0 0-1,0 0 1,-1 0-1,1 0 1,-1 0-1,1 0 1,-1 0-1,-1-1 1,1 1-1,0 0 1,-3 4-1,-3 5 150,1-1 0,-2 0 0,0-1 0,0 0 1,-1 0-1,-19 17 0,13-14-69,0-1 1,-1-1-1,-1 0 1,0-2-1,0 1 1,-1-2-1,-1-1 1,1 0-1,-1-1 1,-38 8-1,53-14-175,0-1-1,0 1 1,0-1-1,1 0 0,-1 0 1,0 0-1,0-1 0,0 1 1,-4-2-1,6 1 42,1 0 0,-1 1 0,1-1 0,-1 0-1,0 0 1,1 0 0,0 0 0,-1-1 0,1 1 0,0 0 0,-1 0 0,1-1 0,0 1 0,0-1-1,0 1 1,0-1 0,0 0 0,1 1 0,-1-1 0,0 0 0,0-3 0,-3-28-269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16684,'16'0'1576,"6"0"-1240,15 0-96,9-2 592,15 1-432,7-2-64,3 0-208,0 0-232,-11 0-512,-4 3-168,-23 0 592,-9 5-120,-25 2-160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15347,'18'10'1081,"17"-11"-761,6-4-96,14-3 232,6 1-64,5-5 8,0 2-184,-6-3-48,-2-3 48,-12-1-136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15 15107,'1'0'61,"-1"-1"0,1 1-1,-1-1 1,1 1-1,0-1 1,-1 0 0,0 1-1,1-1 1,-1 1 0,1-1-1,-1 0 1,0 0 0,1 1-1,-1-1 1,0 0 0,0 0-1,0 1 1,0-1 0,0-1-1,-11 3 677,-25 19 34,-11 11-40,1 3 0,-66 61 0,95-78-556,0 1 0,1 0-1,2 1 1,-1 1 0,2 1 0,1-1-1,1 2 1,-16 39 0,24-51-101,0 0-1,1 1 1,0-1-1,0 1 1,1-1 0,0 1-1,1-1 1,1 1 0,1 14-1,-1-21-58,0 0-1,0 0 0,0 0 0,0 0 1,1 0-1,0 0 0,0 0 0,0 0 1,0-1-1,0 1 0,1-1 0,-1 0 1,1 1-1,0-1 0,0 0 0,1-1 1,-1 1-1,0-1 0,1 1 0,0-1 1,-1 0-1,1 0 0,0 0 0,0-1 1,8 2-1,-3-1-8,1-1 0,-1 0 1,0-1-1,0 0 0,1-1 0,-1 0 1,0 0-1,0-1 0,0 0 0,0 0 0,0-1 1,0 0-1,8-5 0,3-2 8,0-1 1,-1-1-1,-1 0 0,24-21 1,-34 26-3,0-1 1,0 1-1,-1-2 1,0 1 0,10-17-1,-16 23-6,0 0 0,0 0 0,0-1-1,0 1 1,0 0 0,-1 0-1,1-1 1,-1 1 0,0 0 0,1-1-1,-1 1 1,0 0 0,0-1 0,-1-2-1,1 3 2,-1 1-1,0-1 1,0 0-1,0 1 1,0-1-1,0 1 1,0-1-1,0 1 1,0-1-1,0 1 0,-1 0 1,1 0-1,0-1 1,-1 1-1,0 0 1,1 0-1,-1 1 1,1-1-1,-1 0 1,0 0-1,-2 0 1,-5-1 17,-1-1 0,1 2 1,-1-1-1,0 2 0,1-1 1,-1 1-1,0 0 0,0 1 1,-12 3-1,7-2-10,1 2 0,-1 0 0,1 0 1,0 1-1,-19 11 0,7 4-360,20-8-281,6-12 585,0 0 0,0 1 1,0-1-1,1 0 1,-1 1-1,0-1 1,0 0-1,1 1 0,-1-1 1,0 0-1,1 1 1,-1-1-1,0 0 1,1 0-1,-1 0 1,0 1-1,1-1 0,-1 0 1,0 0-1,1 0 1,-1 0-1,1 0 1,-1 1-1,0-1 0,1 0 1,-1 0-1,1 0 1,-1 0-1,0 0 1,1 0-1,0-1 1,6 1-137,1-1 0,-1 0 1,1 0-1,11-4 0,14-5-430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17012,'1'0'1352,"-1"15"-952,-2 3-120,-1 11 672,0 5-328,1 11-288,2 2-39,2 3-49,4 0-80,1-7-256,0-5-144,0-10-409,-3-6-191,-4-21 632,-3 2-216,-8-23-96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15947,'-10'-4'1481,"16"4"-913,5 0-168,14 0 784,5 0-264,20 0-335,13 0-177,10-3-432,4-1-368,-2-5 416,1 2-121,-7-3-119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14931,'17'10'1368,"-20"16"-919,-13 1-137,-15 12 744,-8 8-352,-7 14-16,-7 0-24,0 5-160,0-3-39,9-3-65,5-5-112,10-19-328,6-12-288,11-24-2129,3-11 2161,6-28-296,3-6-264</inkml:trace>
  <inkml:trace contextRef="#ctx0" brushRef="#br0" timeOffset="1">36 169 18436,'13'13'1448,"11"3"-1064,11 3-160,16 1 457,9 1-305,11-5-776,6-3 504,-1-9-80,-1-1-104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18 16179,'28'-17'1833,"-42"40"-726,-72 105 351,-130 187-696,158-234-665,15-18-249,-98 107 1,132-164-727,10-10 463,42-65-248,-4 6 202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12595,'8'-15'1080,"11"4"-752,2 1-136,7 3 840,4 1-688,3 7-136,-1 7-16,-4 12 24,-5 8 1,-9 15 23,-6 9 8,-13 11-24,-7 1 8,-8 1-216,0-5 1096,-5-11-960,3-10 88,1-35-24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11338,'-7'34'1497,"-5"15"-849,-6 18-200,-1 5 1824,2 7-1703,1 0-73,4-6-104,4-5-40,5-16-184,0-10-176,5-19-456,-1-8 944,-1-13-504,0 2-48,-9-8-8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15523,'20'1'977,"9"1"-889,6-2-8,11-8 136,3 0-272,6-8 80,-2-8 8,-5-9 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16 15755,'4'-16'2327,"-13"19"-932,-19 23-328,-5 6-567,2-3-429,2 1 1,1 2-1,-25 37 0,52-69-82,1 1 0,-1 0 1,1 0-1,-1 0 0,1 0 0,-1 0 1,1 0-1,0 0 0,-1 0 1,1 0-1,0 0 0,0 0 1,0 0-1,0 0 0,0 0 1,0 0-1,0 0 0,0 0 1,0 0-1,0 0 0,0 0 0,1 0 1,-1 0-1,0 0 0,1 0 1,-1-1-1,1 1 0,-1 0 1,1 0-1,0 0 0,-1 0 1,1-1-1,0 1 0,-1 0 1,1-1-1,0 1 0,0 0 1,0-1-1,-1 1 0,1-1 0,0 1 1,0-1-1,0 0 0,0 1 1,0-1-1,2 0 0,7 4-111,1-2-1,-1 1 0,19 1 1,-17-3 0,8 2-45,5 0-162,37 10-1,-61-13 327,0 0 0,0 0 0,0 1-1,0-1 1,0 0 0,0 0 0,0 1-1,-1-1 1,1 1 0,0-1 0,0 1 0,0-1-1,-1 1 1,1-1 0,0 1 0,-1-1 0,1 1-1,0 0 1,-1 0 0,1-1 0,-1 1 0,1 0-1,-1 0 1,1 0 0,-1-1 0,0 1-1,1 1 1,-1-1 10,-1 1 0,1-1 0,0 0 0,-1 1 0,1-1 0,-1 0 1,0 0-1,1 1 0,-1-1 0,0 0 0,1 0 0,-1 0 0,0 0 0,0 0 0,0 0 0,-1 1 0,-8 6 101,-1-1-1,1 0 1,-12 6 0,18-10-69,-14 7 160,-1-1-1,1 0 0,-1-1 0,-1-2 1,-36 9-1,56-14-219,-1-1 0,1 0 0,-1 0 0,1 1 0,0-1 0,-1 0 0,1 0 0,-1 0 0,1 0 0,-1 0 0,1 0 0,-1 0 0,1 0 0,-1 0 0,1 0 0,0 0 0,-1 0 0,1 0 0,-1 0 0,1 0 0,-1 0 0,1 0 0,-1-1 1,1 1-1,0 0 0,-1 0 0,1-1 0,-1 1 0,1 0 0,0 0 0,-1-1 0,1 1 0,0 0 0,-1-1 0,12-12-864,25-14-90,-35 27 986,28-18-506,9 1-181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14923,'0'4'359,"-1"1"0,0 0 0,0 0-1,-1-1 1,1 1 0,-1-1 0,-4 7 0,-4 13 491,7-13-654,0-1 0,0 1 0,1 0-1,0 0 1,1 0 0,1 0 0,0 14 0,0-24-192,0-1 0,0 1 1,0 0-1,0-1 0,0 1 0,0-1 0,0 1 1,1 0-1,-1-1 0,0 1 0,0-1 0,0 1 1,1 0-1,-1-1 0,0 1 0,1-1 0,-1 1 1,0-1-1,1 0 0,-1 1 0,1-1 0,-1 1 1,1-1-1,-1 0 0,1 1 0,-1-1 0,1 0 1,0 1-1,0-1 1,0 0 0,0 0 1,0 0-1,1-1 0,-2 1 0,1 0 1,0-1-1,0 1 0,0 0 0,0-1 1,0 1-1,0-1 0,0 0 0,0 1 1,0-2-1,4-2 8,0-1 0,-1 1 0,1-1 0,4-8 0,-6 8-124,0 0 0,-1 0 1,1-1-1,-1 1 1,0-1-1,-1 1 0,1-1 1,-1 0-1,1-9 0,-2-2-657,0 1 0,-4-20 1,4 34 695,0 1 45,0-1 1,0 0 0,0 1-1,0-1 1,1 1-1,-1-1 1,0 1 0,1-1-1,-1 1 1,1-1 0,0 1-1,-1 0 1,1-1-1,0 1 1,0 0 0,0 0-1,0-1 1,0 1 0,0 0-1,0 0 1,0 0-1,0 0 1,1 0 0,-1 0-1,0 1 1,1-1 0,-1 0-1,1 1 1,-1-1-1,3 0 1,7-2 81,0 0 0,0 1 0,16-2 0,-2 1 28,-2-3 133,-17 4-112,0 0-1,0 0 1,0 1-1,0-1 1,0 2-1,0-1 0,0 1 1,0 0-1,0 0 1,0 0-1,8 2 0,-13-1-66,0-1 0,-1 0 0,1 1 0,0-1 0,0 1 0,-1-1-1,1 1 1,0-1 0,-1 1 0,1 0 0,0-1 0,-1 1-1,1 0 1,-1 0 0,1-1 0,-1 1 0,1 0 0,-1 0-1,0 0 1,1-1 0,-1 1 0,0 0 0,0 0 0,1 1-1,-1 1 37,0 0-1,0 0 1,-1 0-1,1 0 1,-1-1-1,1 1 0,-1 0 1,-1 2-1,-3 7 225,0-1 0,-11 17 0,15-28-292,-59 82 1369,37-54-728,-18 30 0,41-57-631,-1 0 0,1-1 0,-1 1 0,0 0 0,1 0 0,0 0 0,-1 0 0,1 0 0,0 0 0,-1 0 0,1 0 0,0 0 0,0 0 0,0 0 0,0 0 0,-1 0 0,2 0 0,-1 0 0,0 0 0,0 0 0,0 1 0,1-2-12,-1 1 0,1-1 0,-1 1 0,1-1 0,0 1-1,-1-1 1,1 1 0,-1-1 0,1 0 0,0 1 0,-1-1-1,1 0 1,0 0 0,0 0 0,-1 1 0,1-1 0,0 0-1,0 0 1,-1 0 0,1 0 0,1 0 0,6-1-82,0 0 0,0 0 0,14-4 0,-18 3 21,9-1-354,0 0 1,-1-1 0,1-1-1,-1 0 1,0-1 0,12-7-1,-23 12 375,-1 1 1,1 0-1,-1-1 0,1 1 0,-1 0 0,1-1 0,-1 1 0,1 0 0,-1-1 0,0 1 0,1-1 1,-1 1-1,0-1 0,1 1 0,-1-1 0,0 1 0,1-1 0,-1 0 0,0 1 0,0-1 0,0 1 1,0-1-1,1 0 0,-1 1 0,0-1 0,0 1 0,0-1 0,0 0 0,-1 0 0,-5-4-612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15187,'1'1'1273,"6"1"-1025,8-1-128,2 1 416,7-2-264,3 0-200,8-2 1848,1-2-1728,-3 4 168,-5 0 48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16307,'3'5'1449,"4"3"-1121,12-4-120,5 0 544,6-1-384,6-1-104,5-2-304,2-3-224,-2-3-176,-6-1 360,-13 2-120,-6 1-88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14923,'-2'13'1296,"9"-4"-879,9-4-129,11-2 368,4-1-80,11-4-232,2-4-216,6-2-536,-2-4 424,-8 1-112,-6-1-120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17484,'6'-8'1437,"-4"8"-559,-3 22 111,1-21-966,-18 138 361,-48 190 0,62-315-573,-8 25-211,11-36 293,1-1-1,-2 0 0,1 1 0,0-1 0,0 0 0,-1 0 0,0 0 1,1 0-1,-1 0 0,0 0 0,-3 3 0,5-5 71,-1 0 0,1 0 0,0 0 0,-1 1 0,1-1 0,0 0 0,-1 0 0,1 0 0,0 0 0,-1 0 0,1 0 0,0 0 0,-1 0 0,1 0 0,-1 0 0,1 0 0,0 0 0,-1 0 0,1 0 0,0 0 0,-1 0 0,1 0 0,0-1 0,-1 1 0,1 0-1,0 0 1,-1 0 0,1-1 0,0 1 0,-1 0 0,1 0 0,0-1 0,0 1 0,0 0 0,-1 0 0,1-1 0,0 1 0,0 0 0,0-1 0,-1 1 0,1 0 0,0-1 0,0 1 0,0-1 0,0 1 0,0 0 0,0-1 0,0 1 0,0-1 0,-4-24-738,4 20 702,-3-36-510,3-9-100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13867,'1'0'53,"-1"0"0,1 0 0,-1-1 0,1 1 0,-1 0 0,1 0 1,0 0-1,-1 0 0,1 0 0,-1 0 0,1 0 0,0 0 0,-1 0 0,1 0 0,-1 0 0,1 0 0,0 0 0,-1 0 0,1 1 1,-1-1-1,1 0 0,-1 0 0,1 1 0,-1-1 0,1 0 0,-1 1 0,1-1 0,-1 1 0,1-1 0,-1 0 0,0 1 1,1-1-1,-1 1 0,1 0 0,7 23 170,-6-18-72,7 26 437,36 112 813,-40-131-1320,1 0 0,0 0 0,1-1 1,1 0-1,0 0 0,0-1 0,1 0 0,15 14 1,-20-21 8,0 0 1,1-1 0,-1 1-1,1-1 1,0 0-1,0 0 1,0-1 0,0 1-1,0-1 1,1 0-1,-1-1 1,1 1 0,-1-1-1,1 0 1,0-1 0,-1 1-1,1-1 1,0 0-1,-1-1 1,1 1 0,0-1-1,-1 0 1,1 0-1,-1-1 1,1 0 0,-1 0-1,0 0 1,1 0 0,-1-1-1,-1 0 1,1 0-1,0-1 1,-1 1 0,1-1-1,-1 0 1,5-6-1,1-2 114,-1-1-1,0-1 1,0 1-1,-2-1 1,1-1-1,-2 0 1,0 0 0,-1 0-1,6-27 1,-7 20-184,-1-1 0,-1 1 1,-1 0-1,0 0 0,-2-1 1,-5-30-1,5 47-199,0 0 0,0 1 0,-1-1-1,-3-9 1,4 14 131,0-1-1,0 1 0,0-1 1,0 1-1,0 0 1,0-1-1,0 1 0,0 0 1,0-1-1,-1 1 0,1 0 1,0 0-1,-1 0 1,1 0-1,-1 1 0,0-1 1,1 0-1,-1 1 0,-2-1 1,-9 0-364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14603,'7'14'453,"-1"1"-1,0 0 1,-1 0-1,0 1 0,-1-1 1,-1 1-1,1 19 1,0-9-300,26 187 868,-30-212-1034,0 0 0,0 0 0,1 0 0,-1 0 0,0 0 0,0 0 0,0 0 0,1 0 0,-1-1-1,1 1 1,-1 0 0,1 0 0,-1 0 0,1 0 0,-1 0 0,1-1 0,-1 1 0,1 0 0,0-1-1,0 1 1,-1 0 0,1-1 0,1 2 0,-1-2-13,0 0 1,0-1-1,0 1 1,0 0-1,0 0 0,0 0 1,0 0-1,0-1 1,-1 1-1,1 0 0,0-1 1,0 1-1,0-1 0,-1 1 1,1-1-1,0 0 1,0 1-1,-1-1 0,2-1 1,4-4-191,-1-1 0,0 0 0,8-13-1,3-10 43,-2 1 0,0-2-1,-3 0 1,15-57-1,-27 92 722,-3 19 458,-3 34 0,6-45-877,0-2-107,0 0-1,1 0 1,0 0-1,1 0 1,0 0-1,0 0 1,1 0-1,0-1 1,1 1 0,0 0-1,7 13 1,-5-14-93,0-13-42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13139,'4'63'1993,"17"101"-1,-8-78-1803,27 237 897,-31-287-700,-9-36-375,0 1 0,0-1 0,0 0 0,1 1 0,-1-1 1,0 0-1,0 1 0,1-1 0,-1 0 0,0 0 1,0 1-1,1-1 0,-1 0 0,0 0 0,1 1 1,-1-1-1,0 0 0,1 0 0,-1 0 0,0 1 0,1-1 1,-1 0-1,0 0 0,1 0 0,-1 0 0,1 0 1,-1 0-1,1 0 10,0-1 0,0 1 0,0-1 0,0 1 0,0-1 0,0 1 0,-1-1 0,1 0 0,0 1 0,-1-1 0,1 0 0,0 0 0,-1 0 0,1 1 0,0-3-1,24-40 561,34-85-1,-37 75-406,109-277-34,-128 321-175,2-4-175,0-1 1,-1-1-1,0 1 1,2-16 0,-6 29 190,0 0 0,0 0 1,0-1-1,0 1 0,0 0 1,0-1-1,0 1 0,0 0 1,0 0-1,-1-1 0,1 1 1,0 0-1,-1 0 0,0-2 1,0 3 9,1-1 0,-1 1 0,1 0 0,-1 0 0,0-1-1,1 1 1,-1 0 0,1 0 0,-1 0 0,0 0 0,1 0 0,-1 0 0,0 0 0,1 0 0,-1 0 0,1 0 0,-1 0 0,0 0 0,1 0 0,-1 1 0,1-1 0,-1 0 0,0 0 0,1 1 0,-1-1 0,1 0 0,-1 1 0,1-1 0,-2 1 0,-22 18-342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 16708,'0'0'48,"-1"1"0,1-1 0,0 0 0,-1 0 0,1 1 0,0-1 1,-1 0-1,1 1 0,0-1 0,0 0 0,-1 1 0,1-1 0,0 0 1,0 1-1,0-1 0,-1 0 0,1 1 0,0-1 0,0 1 0,0-1 1,0 0-1,0 1 0,0-1 0,0 1 0,0-1 0,0 1 0,0-1 1,0 0-1,0 2 0,2 15 109,1 0 10,0-1-1,1 0 0,2 0 1,-1 0-1,2-1 0,0 0 1,17 28-1,-22-41-158,-1 0-1,1 0 0,-1 0 1,1 0-1,0 0 1,0 0-1,0-1 1,0 1-1,0-1 0,0 1 1,1-1-1,-1 0 1,1 0-1,-1 0 0,0 0 1,1 0-1,-1 0 1,1-1-1,0 1 1,-1-1-1,1 0 0,0 0 1,-1 0-1,1 0 1,-1 0-1,1 0 1,0-1-1,-1 1 0,1-1 1,-1 0-1,1 0 1,-1 0-1,5-2 0,5-4-33,0 0 0,-1-1 0,0 0 0,0-1 0,11-12 0,105-120-378,-69 72 205,-43 52 130,-15 17 69,0 0 1,0 0-1,0 0 0,0 0 1,0 0-1,0 0 1,0 0-1,1-1 0,-1 1 1,0 0-1,0 0 0,0 0 1,0 0-1,0 0 0,0 0 1,0 0-1,1 0 0,-1 0 1,0 0-1,0 0 0,0 0 1,0 0-1,0 0 0,0 0 1,0 0-1,1 0 1,-1 0-1,0 0 0,0 0 1,0 0-1,0 0 0,0 0 1,0 0-1,0 0 0,1 0 1,-1 0-1,0 1 0,0-1 1,0 0-1,0 0 0,0 0 1,0 0-1,0 0 0,0 0 1,0 0-1,0 0 1,0 0-1,1 1 0,-1-1 1,0 0-1,0 0 0,0 0 1,0 0-1,0 0 0,0 0 1,0 0-1,0 1 0,0-1 1,0 0-1,0 0 0,0 0 1,0 0-1,0 0 0,0 0 1,0 1-1,0-1 0,0 0 1,-1 0-1,1 0 1,-1 11 19,-6 23-134,-22 57 0,21-71 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16788,'7'10'1080,"9"3"-968,7 1-32,17 2 168,6-2-144,16-4-48,2-3-72,7-7-328,-3-4-176,-7-7 440,-10-4-128,-18 4-56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16067,'3'13'1121,"15"-9"-905,14-1-80,16-4 160,10-4-72,11-6-328,1-5-224,0-8 368,-3-8-96,-8-11-112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14611,'18'1'1112,"2"11"-840,1 6-56,2 5 705,3 2-577,-3 5-16,-3 1 56,-9 7 48,-8 5 32,-14 4 0,-9 6-32,-15 3-80,-3 0-24,-8-3-352,-4-6-408,9-8 448,10-9-88,14-17-128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15811,'0'-3'78,"0"1"0,1 0-1,-1-1 1,1 1 0,-1-1 0,1 1-1,0 0 1,0 0 0,0-1-1,0 1 1,0 0 0,0 0-1,0 0 1,1 0 0,-1 0 0,1 1-1,0-1 1,-1 0 0,1 1-1,0-1 1,0 1 0,0 0-1,0-1 1,5-1 0,5-3 119,0 1 0,1 0 1,14-3-1,-25 7-136,10-2 25,-1 0 0,1 0 0,0 1 0,-1 1 0,1 0 0,17 1 0,-27 0-80,0 0 0,1 0 0,-1 0 0,0 1 0,1-1 0,-1 1 0,0 0 0,0-1 0,1 1 0,-1 0 0,0 0 0,0 1 0,0-1 0,0 0 0,-1 1 1,1-1-1,0 1 0,0-1 0,-1 1 0,1 0 0,-1 0 0,0 0 0,1 0 0,-1 0 0,0 0 0,0 0 0,0 0 0,0 0 0,-1 1 0,1-1 0,-1 0 0,1 0 0,-1 1 0,0-1 0,0 1 0,0-1 0,0 0 0,0 1 0,-1 2 0,-1 11 33,-1 0-1,-1-1 1,0 0 0,-1 1 0,-10 19 0,-42 74 410,30-59-172,9-18-75,-18 36 243,33-62-374,0 1 1,1 0-1,0-1 1,0 1-1,0 0 1,1 0-1,-1 14 1,2-20-85,0 0 1,0 1-1,0-1 1,1 0 0,-1 0-1,0 0 1,0 1-1,1-1 1,-1 0-1,1 0 1,-1 0 0,1 0-1,-1 0 1,1 0-1,0 0 1,0 0-1,-1 0 1,1 0 0,0 0-1,0 0 1,0 0-1,0 0 1,0-1-1,0 1 1,0 0 0,0-1-1,0 1 1,0-1-1,1 0 1,-1 1-1,0-1 1,0 0 0,0 1-1,1-1 1,-1 0-1,0 0 1,0 0 0,1 0-1,0 0 1,5-1-70,-1 0 1,0 0-1,0 0 1,0-1 0,0 0-1,10-5 1,25-17-161,6-18-110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16612,'-21'18'419,"2"2"1,0 0 0,0 1 0,-26 40 0,37-49-315,1 0-1,1 1 1,-1 0 0,2 0-1,0 0 1,1 0 0,0 1-1,0 0 1,2-1 0,0 1-1,0 15 1,2-24-68,0 0 0,0 0-1,1 0 1,0 0 0,0 0 0,0 0-1,1-1 1,0 1 0,-1 0 0,6 7 0,-5-9-19,0 0 0,0-1 1,0 1-1,1-1 1,-1 1-1,1-1 1,-1 0-1,1 0 0,0 0 1,0-1-1,0 1 1,0-1-1,0 1 0,0-1 1,1 0-1,-1 0 1,4 0-1,4 0-7,0 0 0,0-1-1,0 0 1,0-1 0,0 0 0,0-1-1,0 0 1,0-1 0,-1 0 0,0-1 0,1 0-1,-1 0 1,-1-1 0,1 0 0,-1-1-1,1 0 1,10-11 0,-10 9 0,0 0 0,0-1 1,-1-1-1,-1 0 0,1 0 1,-1 0-1,-1-1 0,0-1 0,-1 1 1,0-1-1,-1 0 0,0 0 0,-1 0 1,4-18-1,-7 23 7,0 1 1,-1-1-1,0 1 1,0-1-1,0 1 1,-1-1-1,0 1 1,0-1 0,-1 1-1,0 0 1,0-1-1,0 1 1,-1 0-1,0 0 1,0 1-1,-4-7 1,4 8-120,-1 0 1,1 0-1,-1 1 1,0-1-1,1 1 0,-2 0 1,1 0-1,0 0 1,-1 0-1,1 1 1,-1 0-1,0 0 1,1 0-1,-1 1 1,0-1-1,0 1 1,0 0-1,0 1 1,0-1-1,-10 1 0,13 0 34,0 0 0,0 1-1,0-1 1,0 0-1,1 0 1,-1 1 0,0-1-1,0 1 1,1-1-1,-1 1 1,0 0 0,-2 2-1,3 4-513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17324,'4'20'1592,"5"-7"-1264,11-10-104,7-3 648,13-9-560,5-2-120,6-8-568,2 0-296,-3-4 576,-5 0-96,-11 3-192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 16187,'11'-6'1585,"1"5"-1193,-14 9-72,-6 11 888,-11 18-704,-5 9-88,-14 13-112,0 4-39,-8 4-73,1-2-8,4-11-160,6-4-48,5-21-288,4-10-337,11-21 553,0-12-88,7-22-96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16331,'10'17'1169,"5"11"-929,3 0-144,7 4 496,7-1-328,8 1-336,3-2-256,6-1 296,-3-9-32,-2-6-96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16211,'5'-2'1201,"-5"9"-897,0 9-112,-2 13 792,-2 8-464,3 9-224,-2 7-40,3 7 40,0 2-16,1-5-352,2-5-216,0-12-408,1-7 2208,-2-12-1576,0-6 64,-2-14-80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13883,'1'2'87,"1"0"0,-1 0 0,0 0 0,0 0 0,1-1 0,-1 1 0,1-1 0,-1 1 0,1-1 0,0 1 0,0-1 0,-1 0 0,1 0 0,0 0 0,0 0 0,0 0 0,0 0 0,0-1 0,1 1 0,3 0-1,-1-1 60,0 0-1,0-1 0,0 0 0,1 0 0,-1 0 0,0 0 0,9-5 0,18-8 397,23-9 125,-50 22-618,-1 0 0,1-1 0,0 2 0,-1-1 0,1 1 0,0-1-1,0 1 1,-1 1 0,1-1 0,5 2 0,-7-1-32,0 0 0,-1 0 0,1 1 0,0-1 0,0 1-1,-1 0 1,1 0 0,-1 0 0,0 0 0,1 1 0,-1-1 0,0 0 0,0 1-1,-1-1 1,1 1 0,0 0 0,-1 0 0,0 0 0,0 0 0,2 3-1,2 11 31,-1-1-1,4 26 1,-5-28-11,10 63 174,-11-79-54,2-10-84,1-18 2,1-50 211,-8-126 1,-2 183-177,2 18-21,0 14 16,2 7-30,1 1 0,0-1 1,5 26-1,-5-35-66,1 0 0,0-1 0,0 1 0,0 0-1,1-1 1,0 0 0,0 1 0,1-1 0,0 0 0,8 10 0,-11-15-5,0 0 0,0-1 0,0 1 0,0 0 0,0 0 0,0-1 0,0 1 0,0-1-1,0 1 1,0-1 0,0 1 0,0-1 0,1 0 0,-1 1 0,0-1 0,0 0 0,0 0 0,1 0 0,-1 0 0,0 0-1,0 0 1,1 0 0,0-1 0,1 0 1,-1 0 0,1 0-1,-1 0 1,0-1 0,1 1-1,-1-1 1,0 0 0,0 1-1,0-1 1,2-3 0,4-5 12,0-1 1,-1 0 0,9-17-1,-15 25-9,20-44 50,-17 36-52,1-1 0,0 1 1,12-19-1,-17 30-5,0 0 0,0 0 0,0 0 1,0 0-1,0 0 0,0 0 0,1 0 1,-1 0-1,0 0 0,0 0 0,0-1 1,0 1-1,0 0 0,0 0 1,0 0-1,1 0 0,-1 0 0,0 0 1,0 0-1,0 0 0,0 0 0,0 0 1,0 0-1,1 0 0,-1 0 0,0 0 1,0 0-1,0 0 0,0 0 0,0 1 1,0-1-1,1 0 0,-1 0 1,0 0-1,0 0 0,0 0 0,0 0 1,0 0-1,0 0 0,0 0 0,0 0 1,0 0-1,1 1 0,-1-1 0,0 0 1,0 0-1,0 0 0,0 0 1,0 0-1,0 0 0,0 1 0,0-1 1,0 0-1,0 0 0,0 0 0,0 0 1,0 0-1,0 0 0,0 1 0,0-1 1,0 0-1,0 0 0,0 0 1,0 0-1,0 0 0,0 1 0,1 10 36,-1 49 120,-1-40-56,0 1 0,2-1 1,0 1-1,2-1 0,8 38 0,-10-57-89,-1 0 0,0 0 0,1 0 0,-1 0 0,0 1 0,1-1 0,0 0 0,-1 0 0,1 0 0,-1-1 0,1 1 0,0 0 0,0 0-1,0 0 1,-1 0 0,1-1 0,0 1 0,0 0 0,0-1 0,0 1 0,0-1 0,0 1 0,0-1 0,1 0 0,0 1 0,0-1-1,-1 0-1,1 0 1,0-1 0,-1 1 0,1-1-1,0 1 1,-1-1 0,1 1 0,0-1-1,-1 0 1,1 0 0,-1 0 0,1 0-1,1-2 1,6-5 14,0-1 0,-1 0 0,12-17 0,-16 22-13,19-29 24,-15 20-34,1 1-1,0 0 1,0 1 0,1 0 0,23-20 0,-32 31-2,0-1 0,0 0 1,0 1-1,0-1 0,0 0 1,0 1-1,0 0 0,0-1 1,0 1-1,0-1 0,0 1 1,0 0-1,1 0 0,-1 0 1,0 0-1,0 0 0,0 0 1,0 0-1,0 0 0,1 0 1,-1 0-1,0 1 0,0-1 1,0 0-1,0 1 0,0-1 1,0 1-1,0-1 0,0 1 1,0 0-1,0-1 0,0 1 1,0 0-1,0 0 0,-1 0 1,1-1-1,0 1 0,-1 0 1,1 0-1,0 0 0,-1 0 1,1 0-1,0 2 0,3 6 10,-1 0 0,0 0 1,0 0-1,2 12 0,-3-10 0,2 11 14,-3-18-12,-1 1 0,1 0-1,0-1 1,0 1 0,1-1 0,-1 1-1,1-1 1,0 0 0,0 1 0,1-1-1,2 3 1,-4-6-7,0 0 1,-1-1-1,1 1 0,0-1 0,0 1 0,0-1 0,0 1 1,0-1-1,0 0 0,0 1 0,0-1 0,0 0 0,0 0 0,0 0 1,0 0-1,0 0 0,0 0 0,0 0 0,0 0 0,0 0 1,0 0-1,0-1 0,0 1 0,0 0 0,0-1 0,-1 1 1,1 0-1,0-1 0,0 0 0,0 1 0,1-2 0,27-23 43,-29 24-45,54-64 27,-42 48-36,1 0 1,1 2 0,0-1-1,19-15 1,-32 30 2,1 0 1,-1 1-1,0-1 1,0 0-1,1 0 0,-1 0 1,0 1-1,1-1 1,-1 1-1,1-1 0,-1 1 1,1-1-1,-1 1 1,1 0-1,-1 0 1,1 0-1,2 0 0,-3 0 2,0 1-1,0 0 1,0-1-1,0 1 1,0 0-1,0-1 1,0 1 0,0 0-1,0 0 1,0 0-1,-1 0 1,1 0-1,0 0 1,-1 0-1,1 0 1,0 0-1,-1 0 1,1 0-1,-1 0 1,0 0-1,1 1 1,-1-1-1,0 0 1,0 2-1,4 20 19,-1 1-1,-1 28 1,3 31 93,2-60-38,-7-22-69,0-1 1,1 0-1,-1 1 0,0-1 1,0 1-1,1-1 0,-1 0 1,0 1-1,1-1 1,-1 0-1,1 0 0,-1 1 1,0-1-1,1 0 0,-1 0 1,1 1-1,-1-1 0,1 0 1,-1 0-1,0 0 0,1 0 1,-1 0-1,1 0 1,-1 0-1,1 0 0,-1 0 1,1 0-1,-1 0 0,1 0 1,-1 0-1,1 0 0,-1 0 1,0 0-1,1-1 0,-1 1 1,1 0-1,-1 0 1,1 0-1,-1-1 0,0 1 1,1 0-1,-1-1 0,0 1 1,1 0-1,-1-1 0,0 1 1,1 0-1,-1-1 1,0 1-1,0-1 0,1 0 1,8-11-49,0 0 0,0-1 0,-1 0 1,11-25-1,-13 23-80,2 1 0,-1 0 1,2 0-1,13-16 0,-21 29 109,-1 0 0,1 0 1,-1 1-1,1-1 0,-1 0 0,1 1 0,0-1 1,0 0-1,-1 1 0,1-1 0,0 1 0,0 0 1,0-1-1,-1 1 0,1-1 0,0 1 0,0 0 1,0 0-1,0 0 0,0-1 0,0 1 0,1 0 1,-1 1 3,0-1 0,-1 1 0,1-1 0,0 1 0,-1-1 0,1 1 0,-1-1 0,1 1 0,0-1 0,-1 1 0,0 0 0,1 0 0,-1-1 0,1 1 0,-1 0 0,0-1 0,1 1 0,-1 0 0,0 1 0,2 7-35,0 0 1,-1 0-1,0 14 0,-1-17 54,3 113-210,0-107-613,-3-26 150,-4-11 387,-2-6-107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16227,'13'-2'1097,"9"-1"-817,6 5-112,12-2 288,5 0-112,12 0-280,5-2-288,8-5 288,-3-6 0,-2-7-152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14491,'-8'6'1624,"2"-3"-815,-1 0 1279,7 0-1192,10-3-152,3 0-79,11-2-273,8-3-104,6-4-160,4 0-72,1-2-304,-3-2-264,-6 3 1792,-8 1-1280,-23 4 0,-10 0 32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14827,'0'6'1360,"3"-2"-1031,7-4-81,3 1 512,1 1-392,3-2-40,3 1-200,2-1-192,1-7 128,0 1-32,-7-2-120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33 14083,'1'0'201,"17"-21"1730,-15 12-688,-3 8-1163,0 1-1,-1 0 1,1 0-1,-1 0 0,1 0 1,0-1-1,-1 1 0,1 0 1,-1 0-1,1 0 0,-1 0 1,1 0-1,0 0 0,-1 0 1,1 0-1,-1 0 0,1 0 1,-1 0-1,1 0 0,-1 0 1,1 1-1,0-1 0,-1 0 1,1 0-1,-1 1 0,-6 1 127,1 1 0,0 0 0,0 1 0,0-1 0,1 1 0,-1 0-1,1 1 1,-7 6 0,-36 45 135,14-9-130,2 2 1,3 2-1,2 0 0,2 2 0,-22 67 0,41-105-153,-27 90 284,31-96-308,0-1 0,0 1 0,1 0 0,1 0 1,-1 0-1,1 0 0,1 0 0,0 0 1,3 16-1,-3-23-24,0 0 1,0 1-1,0-1 0,0 0 1,0 1-1,1-1 1,-1 0-1,1 0 1,-1 0-1,1 0 1,0-1-1,0 1 0,0 0 1,0-1-1,0 1 1,4 1-1,-2-1-1,0 0 1,0-1-1,0 0 0,0 0 0,1 0 1,-1 0-1,0-1 0,1 0 0,4 0 1,5-1-1,-1-1 1,0 0-1,0-1 1,0 0-1,18-8 0,7-5 6,-1-2-1,-1-1 1,-1-2-1,-1-2 1,0-1-1,-2-1 1,40-41-1,-68 62-6,-1 0-1,1 0 0,-1 0 0,0 0 1,0-1-1,0 1 0,-1-1 0,1 0 0,2-7 1,-5 11-6,0 0 1,0 0 0,0 0 0,0 0-1,1-1 1,-1 1 0,0 0 0,-1 0-1,1 0 1,0 0 0,0 0 0,0 0-1,-1 0 1,1 0 0,-1 0 0,1 0-1,-1 0 1,0-2 0,-1 2-1,1-1 1,0 1-1,-1 0 1,1 0-1,-1 0 0,0 0 1,1 0-1,-1 0 0,0 1 1,1-1-1,-1 1 1,0-1-1,0 1 0,1-1 1,-3 1-1,-5-1 6,0 1 0,1 0 0,-1 1-1,0-1 1,1 2 0,-1-1 0,1 1 0,-10 4 0,-65 27 0,75-30-13,-54 28-372,57-27 223,0-1-1,0 1 0,0-1 0,0 1 0,0 1 0,1-1 1,0 1-1,-7 8 0,10-5-133,7-6-76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15755,'0'4'1577,"4"8"-1153,-11 18-88,-6 11 1024,1 12-856,4 5-56,2 6-152,2-2-24,5-6-39,1-9-57,3-14-184,2-7-136,-5-13-369,-1-12-279,-5-4 632,-6-8-128,-10-9-144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3 354 16572,'-2'-5'1336,"9"5"-920,6 0-120,10-3 600,7 3-152,13-3-336,10-3-192,10-5-496,1-8 1889,5-10-1433,-3-1 32,-4-6 0</inkml:trace>
  <inkml:trace contextRef="#ctx0" brushRef="#br0" timeOffset="1">962 0 18012,'-23'29'1336,"-5"15"-1024,-7 7-128,2 9 336,0 3-152,2 1-48,1-2-79,8-12-257,2-7-112,6-20-329,1-6-287,2-18 1488,-2-9-840,1-17-112,-1-8-40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4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15491,'13'0'1377,"7"6"-833,0 2-200,8 8 576,6 4-152,7 3-288,4 1-40,1 2-376,-3 0-264,-5 0 200,1 1-64,0 2-104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15779,'20'4'1473,"4"3"-1129,12-7-152,3-10 1184,8-4-1208,3-2-64,1 0-144,-4 2-144,-5 5-320,-7 3-168,-16 6 496,-10 5-120,-9 0-144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14587,'14'11'1440,"5"2"-1039,9-3-89,8-2 392,11-4-256,2-1 0,1-5-296,2-1-328,-8-9 208,-2-1-48,-12-12-160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15979,'27'-6'239,"-1"2"-1,1 0 0,0 2 0,0 1 0,0 1 0,0 2 0,0 0 0,37 9 1,-59-10-210,0 1 0,0-1 0,0 1 0,0 0 1,0 1-1,-1-1 0,1 1 0,-1 0 0,1 0 1,-1 1-1,0-1 0,0 1 0,-1 0 0,5 5 1,-6-6 8,0 1 0,-1-1 1,1 1-1,-1-1 0,0 1 1,0 0-1,0-1 0,0 1 1,0 0-1,-1 0 0,0 0 1,0 0-1,0 0 0,0-1 1,-1 1-1,1 0 0,-1 0 0,0 0 1,0-1-1,-2 6 0,-4 6 110,0 0 0,-2 0 0,1 0 0,-2-1 0,0-1 0,-18 20 0,-77 70 518,104-103-663,-126 108-762,113-96 556</inkml:trace>
  <inkml:trace contextRef="#ctx0" brushRef="#br0" timeOffset="1">1166 1 18684,'-2'4'1456,"-8"11"-1024,-1 6-200,-8 12 641,-3 9-257,-6 11-256,-4 5-128,-4 5-64,-2-1-24,-2-6-104,1-6-40,3-14-272,5-7-112,2-21-568,6-8-177,3-14 817,6-12-192,1-14-200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21 148 18316,'-13'-20'1640,"10"7"-1192,-1 1-240,6-2 449,6 0-890,-4-5 378,-3-1-241,1 1-233,5 2-191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15467,'14'0'1289,"5"10"-873,2 3-184,9 10 640,6 0-240,7 4-296,3 3-56,1 2-72,-2-5-152,-2-4-424,-5-7-224,-5-9 480,-4-11-80,-8-18-144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 18380,'-4'-3'2626,"-15"4"-2061,11 2-293,0-1 0,0 1 0,0 0 0,1 1 0,-1 0 1,1 0-1,0 1 0,-9 6 0,-4 7 16,-24 23 1,41-38-280,-41 47 66,40-46-83,1 1 0,0 0-1,0 0 1,0 1-1,0-1 1,1 1-1,0-1 1,-3 11-1,5-15-5,0 1 1,0 0-1,0-1 0,0 1 0,0 0 0,0-1 0,0 1 0,1 0 0,-1-1 1,1 1-1,-1-1 0,1 1 0,-1-1 0,1 1 0,0-1 0,0 1 0,0-1 1,0 1-1,0-1 0,0 0 0,0 0 0,0 0 0,1 1 0,-1-1 1,0 0-1,1 0 0,-1-1 0,3 2 0,4 2-81,0 0 0,0-1 0,1 0 0,9 1 0,-7-1-17,28 7-242,-21-6 180,-1 1 0,0 0 0,0 1 0,24 12-1,-40-18 176,0 1-1,0-1 1,0 1-1,0-1 1,0 1-1,0 0 0,-1-1 1,1 1-1,0 0 1,0-1-1,-1 1 1,1 0-1,0 0 1,-1 0-1,1-1 0,-1 1 1,1 0-1,-1 0 1,0 0-1,1 0 1,-1 0-1,0 0 0,1 0 1,-1 0-1,0 0 1,0 0-1,0 0 1,0 0-1,0 0 0,0 0 1,0 0-1,-1 0 1,1 0-1,0 0 1,-1 0-1,1 0 0,0 0 1,-1 0-1,1 0 1,-1 0-1,1 0 1,-1-1-1,0 1 1,1 0-1,-1 0 0,0-1 1,1 1-1,-1 0 1,-2 0-1,-3 5 62,-1-1 0,0 0 0,-1 0 0,-9 5 1,-8 2 168,-1-1 1,-29 10 0,41-17-263,0 0 0,0-1 0,-1-1 1,1 0-1,-27 0 0,41-2-27,-1 0-1,1 0 1,-1 0-1,1 0 1,0 0-1,-1 0 1,1 0-1,-1 0 1,1 0-1,0 0 1,-1 0-1,1 0 1,0-1-1,-1 1 1,1 0-1,-1 0 0,1 0 1,0-1-1,0 1 1,-1 0-1,1 0 1,0-1-1,-1 1 1,1-1-1,4-6-593,14-4 65,0 4-53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69 13059,'1'-8'5485,"-2"8"-5377,0 1 0,1-1 0,-1 0 0,0 0 0,0 1-1,0-1 1,1 1 0,-1-1 0,0 1 0,0-1 0,1 1 0,-1-1-1,0 1 1,1 0 0,-1-1 0,1 1 0,-1 1 0,-11 15 537,1 1-1,-10 24 1,18-34-565,-1 1-1,2-1 1,-1 1-1,1 0 0,0-1 1,1 1-1,0 18 1,1-26-72,-1 0 1,1 0-1,0 1 1,0-1-1,1 0 1,-1 0 0,0 0-1,0 1 1,0-1-1,1 0 1,-1 0-1,1 0 1,-1 0 0,1 0-1,-1 0 1,1 1-1,0-1 1,-1-1-1,1 1 1,0 0 0,0 0-1,0 0 1,0 0-1,0 0 1,0-1 0,0 1-1,0 0 1,0-1-1,0 1 1,0-1-1,0 1 1,0-1 0,0 0-1,1 0 1,-1 1-1,0-1 1,0 0-1,0 0 1,1 0 0,-1 0-1,0 0 1,0 0-1,1 0 1,-1-1-1,0 1 1,0 0 0,1-1-1,4-1-25,0 0-1,0 0 1,-1-1-1,1 0 1,-1 0 0,1 0-1,-1 0 1,6-6-1,-8 5-72,1 1 0,0-1 0,-1 0-1,0 0 1,0 0 0,0 0 0,0-1-1,-1 1 1,0-1 0,0 0 0,0 0-1,0 0 1,-1 1 0,0-1 0,0-1-1,0 1 1,0 0 0,-1 0 0,0 0-1,0 0 1,-1-6 0,0 7-164,0-1 0,-1 0 0,1 0 0,-1 0 0,0 1 0,0-1-1,0 1 1,-1 0 0,0-1 0,0 1 0,0 0 0,0 0 0,0 1 0,-1-1 0,0 1 0,0 0 0,0 0 0,0 0 0,0 0-1,0 1 1,-8-3 0,12 5 230,0 0-1,-1 0 1,1 0-1,0-1 1,0 1-1,-1 0 1,1 0-1,0 0 0,0 0 1,-1 0-1,1 0 1,0 0-1,0 0 1,-1-1-1,1 1 1,0 0-1,0 0 1,0 0-1,0 0 0,-1-1 1,1 1-1,0 0 1,0 0-1,0 0 1,0-1-1,0 1 1,-1 0-1,1 0 1,0-1-1,0 1 0,0 0 1,0 0-1,0-1 1,0 1-1,0 0 1,0 0-1,0-1 1,0 1-1,0 0 1,0 0-1,0-1 0,0 1 1,0 0-1,1 0 1,-1-1-1,0 1 1,0 0-1,0 0 1,0 0-1,0-1 1,1 1-1,16-11 9,26-3 1006,-35 13-690,0-1 1,-1 1-1,1 0 1,0 0 0,0 1-1,0 0 1,13 3-1,-18-3-210,-1 1 0,0-1 0,1 1 0,-1 0 0,0 0 0,1 0 0,-1 0 0,0 0 0,0 0-1,0 1 1,0-1 0,0 1 0,0-1 0,0 1 0,0 0 0,-1 0 0,1 0 0,-1 0-1,1 0 1,-1 0 0,0 0 0,0 1 0,0-1 0,0 0 0,0 1 0,-1-1 0,1 0-1,0 4 1,0 0 50,-1 1-1,0 0 1,0 0-1,0 0 1,-1 0-1,0-1 1,0 1-1,-1 0 1,-2 8 0,-4 5 241,-17 30 1,3-5-115,21-45-302,1 1 0,-1 0 0,1 0-1,-1 0 1,1 0 0,0 0 0,-1 0-1,1 0 1,0 0 0,0 0 0,0 0 0,0 0-1,0 0 1,0 0 0,0 0 0,0 0 0,0 0-1,0 0 1,1 0 0,-1 0 0,0 0-1,1 0 1,-1 0 0,1 0 0,0 1 0,0-2-30,0 1 0,0-1 0,0 1 1,0-1-1,-1 0 0,1 1 1,0-1-1,0 0 0,0 0 1,0 0-1,0 0 0,0 0 0,0 0 1,0 0-1,0 0 0,0 0 1,0 0-1,0 0 0,0 0 1,-1-1-1,1 1 0,0 0 0,0-1 1,0 1-1,0-1 0,-1 1 1,2-2-1,7-3-442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17084,'0'3'1312,"4"0"-920,7 1-192,8 3 496,4-4-320,10-4-744,6-5 504,7-11-120,5-13-32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16163,'5'-5'239,"0"1"-1,0 1 1,0-1-1,1 1 1,-1 0-1,1 0 0,-1 0 1,1 1-1,0 0 1,0 0-1,0 0 0,0 1 1,1 0-1,-1 0 1,0 1-1,0 0 0,1 0 1,-1 0-1,0 1 1,1 0-1,7 2 1,-12-3-225,-1 1 1,1-1 0,-1 1 0,1-1 0,-1 1 0,0-1 0,1 1 0,-1 0 0,0 0 0,0 0-1,1 0 1,-1 0 0,0 0 0,0 0 0,0 0 0,0 0 0,0 1 0,-1-1 0,1 0 0,0 1-1,0-1 1,-1 0 0,1 3 0,0-2-1,-1 1-1,0-1 0,0 1 1,0 0-1,-1-1 1,1 1-1,0-1 1,-1 1-1,0-1 0,1 1 1,-1-1-1,-2 4 1,-3 4 6,0 0 0,0 0 0,-1-1 1,0 0-1,-8 8 0,-47 36 95,7-6-3,55-46-112,-1-1 1,1 0 0,0 0 0,-1 0-1,1 1 1,0-1 0,-1 0 0,1 1-1,0-1 1,-1 0 0,1 0-1,0 1 1,0-1 0,0 1 0,-1-1-1,1 0 1,0 1 0,0-1-1,0 0 1,0 1 0,0-1 0,0 1-1,0-1 1,-1 0 0,1 1-1,0-1 1,1 1 0,-1-1 0,0 1-1,0-1 1,0 0 0,0 1-1,0-1 1,0 1 0,0-1 0,1 0-1,-1 1 1,0-1 0,0 0 0,0 1-1,1-1 1,-1 0 0,0 1-1,1-1 1,-1 0 0,0 0 0,1 1-1,-1-1 1,0 0 0,1 1-1,19 4 13,19-1-674,1-1 0,-1-3-1,1-1 1,66-11 0,-84 9 49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13387,'3'0'1256,"4"1"-888,14-1-144,5 0 528,13-3-343,-1-2-57,8 0-328,-1 0-200,-4 0 224,-1 2-80,-10 8-72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16580,'23'-3'1432,"7"3"-976,0-3-128,13 1 592,3-4-272,6-1-264,-3 1-232,-5 0-576,-8 3-272,-12 3 592,-7 0-192,-14 9-112</inkml:trace>
  <inkml:trace contextRef="#ctx0" brushRef="#br0" timeOffset="1">22 142 13435,'3'5'1272,"12"2"-744,4-2-136,14-2 737,4 0-417,11-1-168,0-2-72,8-3-552,-4-3-208,-5-1 312,-3 3-120,-9-1-128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14507,'0'-1'98,"1"1"-1,0 0 1,0-1 0,0 1 0,0 0-1,-1 0 1,1 0 0,0-1-1,0 1 1,0 0 0,0 0-1,0 0 1,0 1 0,0-1-1,0 0 1,-1 0 0,1 0-1,0 1 1,0-1 0,0 0-1,0 1 1,0-1 0,-1 1-1,1-1 1,0 1 0,0-1 0,0 1-1,21 23 1578,-9-10-1496,-8-9-140,0-1 0,1 0-1,0 0 1,0 0 0,0-1 0,1 0 0,-1 0 0,1-1-1,0 1 1,-1-2 0,10 3 0,5-2 43,0 0 1,29-2 0,-25 0-62,-24 0-19,-1 0 0,1 0 0,-1 0 0,1 0 0,-1 0 0,0 0-1,1 0 1,-1 0 0,1 0 0,-1 0 0,0 0 0,1 1 0,-1-1 0,1 0 0,-1 0 0,0 0 0,1 1 0,-1-1 0,0 0 0,1 0-1,-1 1 1,0-1 0,0 0 0,1 1 0,-1-1 0,0 0 0,0 1 0,1-1 0,-1 1 0,0-1 0,0 0 0,0 1 0,0-1 0,1 1 0,-5 19 69,-18 24 78,19-40-121,-59 105 833,-68 161 1,128-264-821,0-2-148,0 1-1,0 0 1,1 0-1,-1 0 1,1 0 0,0 7-1,1-14-95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16347,'3'-13'1529,"8"3"-1137,8 4-136,5 4 680,11 2-368,5 0-160,10 0-320,3 0-160,4-6 873,2-3-705,0-11-8,-6-6-32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 14147,'22'-6'1004,"-21"6"-981,-1 0 0,0 0-1,0 0 1,0 0-1,1 0 1,-1 0 0,0 0-1,0 0 1,1 0-1,-1 0 1,0 0 0,0 0-1,0 0 1,1 1 0,-1-1-1,0 0 1,0 0-1,0 0 1,1 0 0,-1 0-1,0 0 1,0 0-1,0 1 1,0-1 0,1 0-1,-1 0 1,0 0-1,0 0 1,0 1 0,0-1-1,0 0 1,0 0 0,1 0-1,-1 1 1,0-1-1,0 0 1,0 1 0,-1 2 121,0 0 0,0 0 0,-1 0 0,1 0 0,-1-1 0,0 1 0,-3 5 0,-4 4 29,-183 308 2165,163-270-2212,26-45-73,-2 6-141,-2-1-1,1 0 1,-1 0 0,-14 13-1,20-21 68,0-1 0,0 0 0,0 0 0,0 0 0,0 0-1,0 0 1,-1 0 0,1 0 0,0-1 0,-1 1 0,1 0 0,0-1 0,-1 1 0,1-1-1,-1 1 1,1-1 0,-1 0 0,1 0 0,-1 0 0,1 0 0,-1 0 0,1 0-1,-1 0 1,1 0 0,-1 0 0,1-1 0,-1 1 0,1 0 0,-1-1 0,1 0 0,-1 1-1,1-1 1,0 0 0,-1 0 0,1 0 0,0 1 0,0-1 0,0-1 0,0 1-1,0 0 1,0 0 0,0 0 0,0 0 0,0-1 0,0 1 0,0-2 0,-16-29-225,0-8-75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14363,'2'104'2711,"-3"-79"-2345,1 1 0,1-1 0,7 41-1,-8-64-347,0-1 1,0 1-1,1-1 0,-1 1 0,0-1 0,1 0 0,-1 1 0,1-1 0,-1 0 1,1 0-1,0 1 0,-1-1 0,1 0 0,0 0 0,0 0 0,0 0 1,0 0-1,0 0 0,0 0 0,0 0 0,0 0 0,0 0 0,2 0 0,-1-1 5,0 0-1,-1 0 0,1-1 0,-1 1 0,1-1 0,-1 1 1,0-1-1,1 1 0,-1-1 0,0 0 0,1 0 0,-1 0 1,0 0-1,0 0 0,0 0 0,1 0 0,-1 0 0,0 0 1,-1 0-1,1-1 0,2-2 0,22-35 373,-20 30-335,0 0 1,0 0 0,1 1 0,1 0 0,-1 0-1,1 0 1,1 1 0,10-9 0,-17 15-58,0 1 1,0-1-1,0 0 0,0 1 1,0 0-1,0-1 1,0 1-1,0 0 1,0-1-1,0 1 0,0 0 1,0 0-1,0 0 1,0 0-1,0 0 0,0 0 1,0 0-1,0 0 1,0 0-1,0 0 1,0 1-1,0-1 0,1 1 1,0 0 0,-1 0 1,1 0-1,-1 1 0,0-1 1,1 0-1,-1 1 1,0-1-1,0 1 1,0-1-1,0 1 0,0-1 1,0 3-1,3 6 12,-1 1-1,0-1 1,2 18-1,-3-21-8,-2-2-38,8 27 43,-8-31-26,0-1 0,0 0 1,0 1-1,0-1 1,1 1-1,-1-1 1,0 0-1,0 1 1,1-1-1,-1 1 0,0-1 1,0 0-1,1 0 1,-1 1-1,1-1 1,-1 0-1,0 1 0,1-1 1,-1 0-1,0 0 1,1 0-1,0 1 1,-1-1-27,1-1 1,0 1 0,-1 0 0,1 0 0,-1-1 0,1 1-1,0 0 1,-1-1 0,1 1 0,-1 0 0,1-1 0,-1 1-1,1-1 1,-1 1 0,0-1 0,1 1 0,-1-1 0,1 1-1,-1-1 1,1-1 0,5-9 220,0-2 1,-1 1-1,7-25 0,-2 6-398,1 0 137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13171,'14'-7'1104,"6"10"-688,3 6-144,4 6 528,6 8-151,3 4-185,4 4-40,3 2-104,0 0-24,-1-3-216,-1-2-112,-2-6-392,-3-8 1552,-9-12-1104,-4-8 32,-4-17 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15755,'1'2'87,"0"0"0,0 0 0,0 0-1,-1 0 1,1 0 0,-1 0 0,1 0-1,-1 0 1,0 0 0,0 1 0,0-1-1,0 0 1,0 0 0,-1 0-1,1 0 1,-1 0 0,1 0 0,-1 0-1,0 2 1,-21 41 475,17-37-394,-31 56 223,-80 108 1,115-171-387,1 0-1,-1 0 1,1-1 0,-1 1 0,0 0 0,0 0 0,0 0 0,1 0-1,-1-1 1,0 1 0,0 0 0,0-1 0,0 1 0,0-1-1,0 1 1,0-1 0,-2 1 0,3-1-8,-1-1 1,1 1-1,-1 0 1,1-1-1,0 1 0,-1 0 1,1-1-1,0 1 0,-1 0 1,1-1-1,0 1 1,0-1-1,-1 1 0,1 0 1,0-1-1,0 1 1,0-1-1,0 1 0,0-1 1,-1 1-1,1-1 0,0 1 1,0-1-1,0 1 1,0-1-1,0 1 0,1-1 1,4-51-371,-3 40 245,9-53-469,-6 34-68,4-58 0,-11 83 531,-2 13 132,-2 13 61,5-7-26,0 0 0,1-1-1,1 1 1,0 0 0,0-1 0,1 1 0,1-1 0,0 1 0,8 19 0,-3-13 65,1-1 0,1 0 0,0-1-1,1 0 1,18 21 0,-157-210 1565,128 172-1662,0 0 0,0 0 0,0 0 0,0 0 0,-1-1 0,1 1 0,0 0 0,0 0 0,0 0 0,0-1 0,0 1 0,0 0 0,0 0 0,-1-1 0,1 1 0,0 0 0,0 0 0,0-1 0,0 1 0,0 0 0,0 0 0,0 0 0,0-1 0,0 1 0,0 0 0,0 0 0,1-1 0,-1 1 0,0 0 0,0 0 0,0-1 0,0 1 0,0 0 0,0 0 0,10 0 35,18 10-70,-22-8-42,30 10 879,73 14 0,-61-20-529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13579,'13'3'1264,"5"0"-920,0-1-144,4-2 392,-2 2-200,1-2-47,-2 0-145,1 0-120,-7 0-320,-5 0-40,-19 4 87,-2-1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13139,'12'16'1080,"9"-9"-728,7-4-144,6-3 344,6-3-120,3-3-80,2-1-208,-1 0 1041,0-5-1017,-3-2 16,3-2 48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47 15427,'1'-3'153,"0"0"0,0 0 0,-1 0-1,1 1 1,-1-1 0,0 0 0,0 0 0,0-5-1,0 7-128,-1 1 1,1-1-1,0 0 0,-1 0 0,1 0 1,-1 0-1,1 1 0,-1-1 0,0 0 0,1 0 1,-1 1-1,1-1 0,-1 0 0,0 1 0,0-1 1,1 1-1,-1-1 0,0 1 0,0-1 0,0 1 1,0 0-1,0-1 0,0 1 0,1 0 0,-1 0 1,0-1-1,0 1 0,0 0 0,0 0 0,0 0 1,0 0-1,-2 1 0,-4-1 124,-1 2 0,1-1 0,0 1 0,-1 0 0,1 0 0,0 1 0,0 0 0,1 0 0,-1 1 0,1 0-1,-9 6 1,-2 3 23,0 1 1,-27 28-1,0 12-2,40-49-150,1 1 0,0-1-1,0 0 1,0 1 0,1 0 0,-1 0 0,1-1-1,1 1 1,-2 9 0,3-14-17,0 0 1,0 1-1,0-1 0,0 1 1,0-1-1,0 1 0,1-1 1,-1 1-1,0-1 1,1 0-1,-1 1 0,1-1 1,0 0-1,-1 1 0,1-1 1,0 0-1,0 0 0,0 1 1,0-1-1,0 0 0,0 0 1,0 0-1,0 0 0,0 0 1,0-1-1,1 1 1,-1 0-1,0 0 0,1-1 1,-1 1-1,0-1 0,1 1 1,-1-1-1,1 0 0,-1 0 1,0 1-1,1-1 0,-1 0 1,4-1-1,3 2 6,1-2 0,0 1 0,-1-1 0,1-1-1,14-3 1,3-4 10,0-1 0,-2-1 0,41-24 0,64-52 68,-127 88-103,-5 6 8,-7 9-5,4-8 13,-24 30 15,2 1-1,1 1 1,-27 57-1,52-93-10,0 0-1,1-1 1,0 1 0,0 0-1,0 0 1,0 0 0,1 0-1,-1-1 1,1 1-1,0 0 1,0 0 0,1 0-1,-1 0 1,2 4 0,-1-5-3,0-1 1,0 0 0,0 1-1,0-1 1,1 0-1,-1 0 1,1 0 0,-1 0-1,1 0 1,0 0 0,0 0-1,0-1 1,0 1-1,0-1 1,0 1 0,0-1-1,1 0 1,-1 0 0,0 0-1,1 0 1,4 1-1,8 1-3,1 0 0,18 0 0,-20-2 5,0 0 0,-1 1 0,1 0 0,23 8 0,-34-9-2,0 0 1,0 1 0,0-1-1,0 1 1,0 0-1,0 0 1,0 0 0,-1 0-1,1 0 1,-1 1 0,0-1-1,1 1 1,-1 0-1,0 0 1,-1-1 0,1 1-1,0 0 1,-1 0 0,0 1-1,0-1 1,0 0 0,0 0-1,0 1 1,0 3-1,0 1 64,-1 0 0,0 1 0,0-1 0,0 0-1,-1 1 1,-1-1 0,1 0 0,-1 0 0,-1 0 0,0 0-1,0 0 1,0 0 0,-1-1 0,0 0 0,0 1-1,-1-1 1,0-1 0,0 1 0,-10 8 0,5-6 110,0 0 0,-1 0 0,0-1 0,0-1 0,-1 0 1,0 0-1,0-1 0,-1-1 0,0 0 0,0 0 0,-16 2 0,6-2 70,-1-2 0,0-1 0,-45-1 0,56-1-242,1-1 1,0-1-1,-1 0 1,1-1 0,0 0-1,0-1 1,0-1 0,1 1-1,-13-9 1,21 12-76,1-1 0,0 0 0,-1 0 1,1 0-1,0 0 0,0 0 0,0 0 0,0-1 0,1 1 0,-1-1 1,1 1-1,-1-1 0,1 1 0,0-1 0,0 0 0,0 0 1,0-4-1,0 2-13,0-1 1,1 1-1,0-1 1,0 1-1,0-1 1,1 1-1,0-1 1,2-7 0,9-20-402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13683,'-7'101'4085,"0"-28"-3286,-6 394 1967,13-466-2582,0-2 24,-9-39 53,2 1-1,2-1 1,1-59 0,5 32-412,13-85-1,-12 132 95,1 1 1,1-1-1,1 1 1,0-1 0,16-35-1,-20 53 49,0 0-1,1 0 1,-1 0-1,0 0 1,0 0-1,1 0 1,-1 1-1,1-1 1,0 0-1,-1 1 1,1-1 0,0 1-1,0 0 1,0 0-1,0-1 1,0 1-1,0 0 1,0 1-1,0-1 1,1 0-1,3 0 1,-2 1 0,-1 0 0,0 1 1,0-1-1,0 1 0,0 0 0,1 0 0,-1 0 1,0 0-1,0 0 0,0 1 0,-1-1 0,1 1 1,5 3-1,-1 2-3,1-1 0,-1 1-1,0 0 1,-1 1 0,1 0 0,-2 0 0,1 0 0,-1 1-1,4 9 1,-7-13 16,-1 0-1,0 0 1,0-1 0,-1 1-1,1 0 1,-1 0-1,0 0 1,0 0-1,-1 0 1,0 0-1,0 0 1,0 0 0,0-1-1,-1 1 1,1 0-1,-1-1 1,-1 1-1,1-1 1,0 0-1,-1 0 1,0 0 0,-4 5-1,1-2 11,1-1 0,-1 0 1,0 0-1,-1-1 0,1 1 0,-1-2 0,0 1 0,0-1 0,-1 1 0,0-2 0,1 1 1,-12 2-1,18-5-39,-1-1 1,1 0-1,0 1 1,0-1 0,-1 0-1,1 0 1,0 0-1,-1 0 1,1 0-1,0 0 1,-1 0-1,1 0 1,0-1 0,-1 1-1,1 0 1,0-1-1,0 1 1,0-1-1,-1 1 1,1-1-1,0 0 1,0 1 0,-2-3-1,2 2 33,0-1 0,0 1 0,1-1 0,-1 1 0,0-1 0,0 0 0,1 0 0,-1 1 0,1-1-1,0 0 1,-1 0 0,1 1 0,0-1 0,0-4 0,1-1 32,0 0 0,0 0 0,0 0 0,1 0 0,0 1 0,1-1-1,5-11 1,11-11-123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 15675,'11'-8'1174,"-8"16"-322,-11 23 162,-9 15-425,-2 0 1,-2 0-1,-3-2 0,-1-1 1,-38 49-1,55-84-443,6-13-67,6-19-45,-3 19-39,23-178-1041,-26 215 887,1 1 1,4 49-1,-1-70 156,0 0 0,0-1 0,1 0 0,0 1 0,1-1 0,0 0 0,1-1 0,0 1 0,0-1 0,1 0 0,9 10 0,-47-70 321,-44-25-127,29 31 2,101 59-167,124 26-1521,-141-35 1223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14891,'0'10'1224,"4"3"-871,5-3-137,5 3 528,1-2-272,13 1-200,1-6-32,7-6-192,0 0-160,-1-7-376,0-1 208,-11-2 168,-4 2-96,-14 1-96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14219,'7'16'1160,"9"-6"-784,4-3-104,10-1 337,5-3-57,8-3-80,-2-4-48,5-2-104,-3 1-224,-6 0-440,-4-2-1937,-8-2 2041,-7-2-272,-8 0-192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2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3 482 12627,'-3'19'2070,"7"-15"-741,6-12-353,273-315 2320,-111 152-3486,-169 168 142,-18 23-3,8-12 60,-10 18 104,2 1 1,1 0 0,1 1 0,2 0 0,-13 48-1,9-16 267,-11 108-1,25-167-387,1 0 0,0 0 1,0 0-1,0 0 0,0 0 0,0 0 0,0 0 0,0 0 0,0 0 0,0 0 0,0 0 1,0 0-1,1 0 0,-1 0 0,0 0 0,1 0 0,0 1 0,-1-2-17,1 0 0,-1 0-1,1 0 1,-1 0 0,0 0 0,1 0-1,-1 0 1,0 0 0,1 0 0,-1 0 0,1 0-1,-1 0 1,0 0 0,1-1 0,-1 1-1,0 0 1,1 0 0,-1 0 0,0-1-1,1 1 1,-1 0 0,0 0 0,1-1-1,-1 1 1,0 0 0,0-1 0,1 0 0,2-2-93,-1 0 1,1-1 0,-1 0 0,1 1 0,-1-1 0,2-7 0,2-21-171,-2-6-75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15099,'3'-2'1375,"-4"2"-575,-8 6-7,6 3-740,-1-1 1,1 1 0,1 0 0,-1 0 0,2 1 0,-1-1 0,1 0 0,1 1 0,0-1 0,0 0 0,0 1 0,1-1-1,3 10 1,-4-18-48,0 0-1,0 0 0,0 0 0,1 0 0,-1 0 0,0 0 1,1 0-1,-1 0 0,0 0 0,1 0 0,-1 0 0,1 0 1,0-1-1,-1 1 0,1 0 0,0 0 0,-1-1 1,1 1-1,0 0 0,0-1 0,-1 1 0,1-1 0,0 1 1,0-1-1,0 1 0,0-1 0,1 1 0,0-2 1,-1 1 0,0 0-1,1 0 1,-1-1 0,1 1-1,-1-1 1,0 0-1,1 1 1,-1-1 0,0 0-1,0 0 1,1 0 0,-1 0-1,0 0 1,2-2 0,4-4 16,-1-1 1,0-1-1,10-16 1,12-34 68,-25 53-59,-1 0-1,0 0 1,-1-1 0,1 1-1,-1 0 1,0-1-1,0-10 1,-1 17-29,0 0 1,-1 0-1,1 0 1,0 1-1,0-1 1,0 0-1,0 0 1,0 0-1,0 0 1,0 0-1,0 1 1,0-1-1,0 0 1,-1 0-1,1 0 1,0 0-1,0 0 1,0 0-1,0 0 1,0 0-1,-1 0 1,1 0-1,0 0 1,0 0-1,0 1 1,0-1-1,0 0 1,-1 0-1,1 0 1,0 0-1,0 0 1,0 0-1,0 0 1,-1-1-1,1 1 1,0 0-1,0 0 1,0 0-1,0 0 1,0 0-1,-1 0 1,1 0-1,0 0 1,0 0-1,0 0 1,0 0-1,0 0 1,0-1-1,0 1 1,-1 0-1,1 0 1,0 0-1,0 0 0,0 0 1,0 0-1,0-1 1,0 1-1,0 0 1,0 0-1,0 0 1,0 0-1,0 0 1,0-1-1,0 1 1,0 0-1,0 0 1,-7 10 83,-3 9 6,1 0-1,1 1 1,1 0-1,-6 30 1,42-120 138,-30 75-451,1-5 193,0 1 0,0-1 0,0 1 1,0-1-1,0 0 0,0 1 0,0-1 0,0 0 0,0 1 1,0-1-1,-1 1 0,1-1 0,0 0 0,0 1 0,0-1 0,-1 0 1,1 1-1,0-1 0,0 0 0,-1 0 0,1 1 0,0-1 0,-1 0 1,1 0-1,0 1 0,-1-1 0,1 0 0,0 0 0,-1 0 0,1 0 1,0 1-1,-1-1 0,1 0 0,0 0 0,-1 0 0,1 0 0,-1 0 1,1 0-1,0 0 0,-1 0 0,1 0 0,-1 0 0,1 0 0,0-1 1,-1 1-1,-10-1-193,-1-2-95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2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15 373 15979,'-8'12'930,"1"-1"1189,16-22-305,136-185-317,-103 145-956,83-79 0,-113 123-542,-12 15-3,-16 30-5,9-22 4,-20 59-256,3 1 0,-22 129 1,44-185 141,3-17-41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14195,'3'1'72,"0"0"1,0 0-1,0 0 0,0 0 0,0-1 1,0 1-1,0-1 0,0 0 1,0 1-1,0-1 0,0-1 0,6 0 1,41-10-340,-32 6 266,54-13-140,182-36-71,-220 50 207,0 1 0,0 2 0,0 1 0,0 2 0,57 10 0,-14 0 41,0-3 0,0-3 0,154-8 0,-175-1-16,478-7 289,195 32 152,-271 2-380,-4 31 70,-43-6-24,2-20-71,67-29-106,187 7-32,-579-1-5,311 11 166,-283-17-1047,165-21-1,-266 18 770,-5 2 76,0-1 0,1 1-1,11 1 1,0 2-266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44 14907,'39'-40'3135,"-35"37"-1953,-16 16-236,7-8-804,-338 435 2244,242-301-2200,18-21-135,-36 47-240,97-139-178,22-26 355,0 0-1,0-1 0,0 1 0,0 0 0,0 0 0,0 0 0,0 0 1,0 0-1,0 0 0,0-1 0,0 1 0,0 0 0,0 0 0,0 0 1,0 0-1,0 0 0,0 0 0,0-1 0,0 1 0,0 0 0,0 0 1,0 0-1,0 0 0,0 0 0,0 0 0,0 0 0,0-1 0,0 1 1,-1 0-1,1 0 0,0 0 0,0 0 0,0 0 0,0 0 0,0 0 1,0 0-1,0 0 0,-1 0 0,1 0 0,0 0 0,0 0 0,0 0 1,0 0-1,0 0 0,0 0 0,-1 0 0,1 0 0,0 0 0,0 0 0,0 0 1,0 0-1,0 0 0,0 0 0,-1 0 0,1 0 0,2-8-164,1-1 0,0 1-1,1 0 1,-1 0 0,7-8-1,3-8 35,25-48-265,7-10-152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15731,'2'5'199,"-1"0"0,0 1 0,0-1 0,0 0 0,-1 1 0,0-1 0,0 0 0,-1 9 0,-10 46 320,1-14 80,4 1-219,2 0 1,3 0-1,1 0 1,2 0-1,9 48 1,-5-64-446,1 1 1,2-1 0,0 0 0,3-1 0,0 0 0,2 0 0,1-2 0,23 33 0,-32-53-178,11 18-291,-17-25 518,0 0 1,1-1-1,-1 1 0,0-1 1,0 1-1,0-1 1,0 1-1,0-1 0,0 1 1,0 0-1,0-1 1,0 1-1,0-1 0,0 1 1,0-1-1,0 1 1,0 0-1,0-1 0,-1 1 1,1-1-1,0 1 0,0-1 1,-1 1-1,1-1 1,0 1-1,-1-1 0,1 1 1,-1-1-1,1 0 1,0 1-1,-1-1 0,1 0 1,-1 1-1,1-1 1,-1 0-1,1 1 0,-1-1 1,1 0-1,-1 0 1,1 0-1,-1 0 0,-1 1 1,-18 3-405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14923,'-2'3'1489,"9"5"-1073,15 2-40,7 2 960,11 1-760,7 1-88,15-1-40,2 0-16,11-9-104,4-4-192,1-8-624,0-7 128,-5-1 248,-8-2-80,-13-7-120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19996,'0'-4'1297,"3"4"-1113,-1 4-128,0 5 384,3 2-360,-2 4-776,1-1 664,2-1-128,-2-2-9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16 320 16604,'-7'38'1240,"1"-16"-960,4-7-160,2-2 536,0-3-584,5-6-496,7-4 496,2-14-176,5-5-40</inkml:trace>
  <inkml:trace contextRef="#ctx0" brushRef="#br0" timeOffset="1">607 1 14851,'8'4'1577,"7"-1"-1129,8 1-176,7-1 1328,13 0-1336,4 0-8,8-3-240,-1 0-264,-1 0-392,-6 0-1609,-14 3 1889,-10 4-296,-27 3-272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15979,'-5'15'1385,"5"-7"-1105,10-5-16,10-3 472,15 0-272,11-3-88,12-3-160,3-2-224,7-5-472,-1 1 536,-2-6-184,-5 1-48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71 16179,'0'-5'248,"-1"0"0,1 1 0,-1-1 0,0 0 0,0 0 0,0 1-1,-1-1 1,0 1 0,-3-7 0,4 9-186,0 1 0,0 0 0,0-1 0,0 1 0,-1 0 0,1 0-1,0 0 1,-1 0 0,1 0 0,0 0 0,-1 1 0,1-1 0,-1 0 0,1 1 0,-1-1 0,0 1 0,1-1 0,-1 1 0,0 0 0,1 0 0,-1 0-1,0 0 1,1 0 0,-1 0 0,1 0 0,-1 0 0,0 1 0,1-1 0,-1 0 0,1 1 0,-1 0 0,-1 0 0,-5 3 66,-1 0 0,2 1 0,-1-1 0,0 2 0,1-1-1,0 1 1,0 0 0,-8 9 0,-46 62 124,58-74-240,-25 36 59,1 1 0,-22 45 0,41-70-47,1-1 0,1 1 1,1 1-1,0-1 0,1 1 1,0 0-1,2 0 0,0 0 1,0 31-1,2-43-18,0 0 0,1 0 0,-1 0-1,1-1 1,0 1 0,0 0 0,0-1 0,1 1 0,-1-1 0,1 1 0,0-1 0,0 0 0,0 1 0,0-1 0,1 0-1,-1 0 1,6 4 0,-4-4-10,0-1-1,0 1 1,0-1-1,1 0 1,-1 0-1,1-1 0,-1 1 1,1-1-1,-1 0 1,1-1-1,0 1 1,8-1-1,-2 0-37,1-1 0,-1 0-1,0-1 1,0 0 0,0-1-1,0 0 1,-1-1 0,1 0 0,-1-1-1,0 0 1,12-8 0,-16 9-8,-1-1 0,0 1 0,0-1-1,8-9 1,-12 12 39,0 0 0,1 0-1,-1 1 1,0-1 0,0 0-1,0 0 1,0 0 0,0 0 0,-1 0-1,1 0 1,0 0 0,-1-1-1,0 1 1,0 0 0,1 0-1,-1 0 1,0-1 0,-1-1-1,1 3 16,-1 0 0,1 0 0,-1 0 0,0 0 0,1 0 0,-1 1-1,0-1 1,1 0 0,-1 0 0,0 1 0,0-1 0,0 1 0,0-1 0,0 1 0,1-1-1,-1 1 1,0-1 0,0 1 0,0 0 0,0-1 0,0 1 0,0 0 0,0 0-1,-1 0 1,1 0 0,0 0 0,0 0 0,0 0 0,0 0 0,0 0 0,0 1 0,0-1-1,0 0 1,-2 1 0,-2 1 59,-1 0 1,0 0-1,1 0 0,-10 6 0,-12 12 207,26-19-252,-1 1 1,1-1-1,0 0 1,0 0-1,0 1 1,0-1-1,0 1 1,0-1-1,0 1 1,0 0-1,0-1 1,1 1-1,-1 0 1,1-1-1,-1 1 1,1 3 0,0-4-16,0-1 0,0 1 0,0 0 0,1-1 0,-1 1 0,0 0 0,1-1 0,-1 1 0,1-1 0,-1 1 0,1 0 0,-1-1 0,1 1 0,-1-1 0,1 0 0,-1 1 0,1-1 0,0 1 0,-1-1 0,1 0 0,-1 1 1,1-1-1,0 0 0,0 0 0,-1 0 0,1 1 0,0-1 0,-1 0 0,1 0 0,0 0 0,0 0 0,-1 0 0,1 0 0,0-1 0,-1 1 0,1 0 0,0 0 0,-1 0 0,1-1 0,1 1 0,31-12-318,-12 1-220,-1-1 0,0-1 0,32-27-1,-30 21-769,45-27 0,-67 46 1277,1-1-1,-1 1 1,1-1-1,-1 1 1,1 0-1,0-1 1,-1 1-1,1 0 1,0-1 0,-1 1-1,1 0 1,0 0-1,-1-1 1,1 1-1,0 0 1,0 0-1,-1 0 1,1 0-1,0 0 1,0 0-1,-1 0 1,1 0-1,0 1 1,-1-1-1,1 0 1,0 0-1,0 1 1,0-1-1,0 1 0,-1 1-1,1-1 0,-1 0 1,1 1-1,-1-1 0,1 0 1,-1 1-1,0-1 1,0 0-1,0 1 0,1 1 1,-1 1 34,0-4-9,0 0 1,0 0-1,0 1 0,0-1 0,0 0 0,0 0 0,0 0 0,0 0 1,0 0-1,0 0 0,0 0 0,0 0 0,0 0 0,0 1 0,0-1 1,0 0-1,0 0 0,0 0 0,0 0 0,0 0 0,0 0 0,1 0 1,-1 0-1,0 0 0,0 0 0,0 0 0,0 0 0,0 0 1,0 0-1,0 1 0,0-1 0,0 0 0,0 0 0,1 0 0,-1 0 1,0 0-1,0 0 0,0 0 0,0 0 0,0 0 0,0 0 0,0 0 1,0 0-1,0 0 0,1 0 0,-1 0 0,0 0 0,0 0 0,0-1 1,0 1-1,0 0 0,0 0 0,0 0 0,0 0 0,0 0 1,0 0-1,0 0 0,1 0 0,-1 0 0,0 0 0,0 0 0,0 0 1,0-1-1,8-7-161,5-12-61,30-56-518,11-18 1152,-67 121 732,2 1 0,-10 32 1,9-24-519,11-34-590,-10 27 426,1 0-1,2 1 1,0 0 0,-3 37 0,11-66-434,0 1 1,0-1 0,0 1 0,0-1 0,0 1-1,0-1 1,0 1 0,1-1 0,-1 1-1,1-1 1,-1 0 0,1 1 0,-1-1-1,1 1 1,1 1 0,-2-3-19,1 1 0,0-1 0,-1 0 0,1 1 0,0-1 0,0 0 0,-1 1 1,1-1-1,0 0 0,0 0 0,-1 0 0,1 0 0,0 0 0,0 0 0,-1 0 0,1 0 0,0 0 0,0 0 0,-1 0 0,1-1 1,0 1-1,0 0 0,-1 0 0,1-1 0,0 1 0,-1 0 0,1-1 0,0 1 0,-1-1 0,1 1 0,0-1 0,4-4-23,1 1-1,-1-1 1,0 1-1,-1-1 0,1-1 1,-1 1-1,0-1 0,-1 1 1,1-1-1,-1 0 0,4-11 1,0-3-115,0 0-1,5-31 1,-11 46 109,0 1-1,0 0-1,0 0 1,0-1 0,0 1 0,-1-1 0,0 1 0,0-1 0,0 1 0,0-1-1,-1 1 1,0 0 0,0-1 0,-2-6 0,3 11 23,0-1-1,-1 1 1,1 0-1,0-1 1,0 1 0,0 0-1,-1-1 1,1 1-1,0 0 1,0 0 0,-1-1-1,1 1 1,0 0 0,-1 0-1,1-1 1,0 1-1,-1 0 1,1 0 0,0 0-1,-1-1 1,1 1-1,0 0 1,-1 0 0,1 0-1,0 0 1,-1 0 0,1 0-1,-1 0 1,1 0-1,0 0 1,-1 0 0,1 0-1,-1 0 1,-9 11 29,0 20 91,8-25-88,0 1 0,1-1 0,0 1 0,1 0 0,-1-1 0,1 1 1,1 0-1,-1-1 0,4 14 0,-3-18-23,0 1 0,0 0 0,0-1 0,0 1 0,1-1 0,0 1 0,-1-1 0,1 0 0,0 1 0,0-1 0,0 0 0,0 0 0,1-1 0,-1 1 0,0 0 0,1-1 0,-1 1 0,1-1 0,0 0 0,-1 0 0,1 0 0,0 0 0,0-1 0,0 1 0,5 0 0,4 0-29,0-1 1,0 0-1,0-1 1,0 0-1,0-1 0,-1-1 1,1 1-1,0-2 1,15-6-1,6-4-186,58-35 0,-70 34 104,-18 12 80,0 1 1,0-1-1,1 1 0,-1 0 1,1-1-1,0 2 0,-1-1 1,1 0-1,0 1 0,6-2 1,-10 3 22,1 1 0,-1-1 0,1 0 1,-1 0-1,1 1 0,-1-1 1,1 0-1,-1 1 0,0-1 0,1 0 1,-1 1-1,0-1 0,1 1 1,-1-1-1,0 0 0,1 1 0,-1-1 1,0 1-1,0-1 0,1 1 1,-1-1-1,0 1 0,0 0 0,0-1 1,0 1-1,0-1 0,0 1 1,0-1-1,0 1 0,0-1 0,0 2 1,0 25 112,0-19-70,-1-4-11,1 1 0,0-1 0,1 1 0,-1-1 1,1 1-1,0-1 0,0 0 0,2 8 0,-2-11-28,0 1 0,0-1 0,1 0 0,-1 0-1,0 0 1,0 0 0,0 0 0,1 0 0,-1 0 0,0 0 0,1 0-1,-1-1 1,1 1 0,-1-1 0,1 1 0,0-1 0,-1 1 0,1-1 0,-1 0-1,1 0 1,-1 0 0,1 0 0,0 0 0,-1 0 0,1 0 0,0 0 0,-1-1-1,2 0 1,28-5-504,-1-3 0,0 0 0,0-2-1,28-14 1,50-18-1666,-95 39 1834,2-1-158,0 0 1,19-2-1,-31 6 415,0 1 1,0-1-1,0 1 1,0 0-1,0 0 1,1 0 0,-1 1-1,0-1 1,0 1-1,0-1 1,0 1 0,0 0-1,0 0 1,0 1-1,-1-1 1,1 1-1,3 1 1,-5-2 44,1 0 1,-1 0-1,0 0 1,1 0-1,-1-1 0,1 1 1,-1 0-1,1-1 0,-1 0 1,1 1-1,0-1 1,-1 0-1,1 0 0,0 1 1,-1-1-1,1-1 0,-1 1 1,1 0-1,0 0 1,-1-1-1,1 1 0,-1 0 1,1-1-1,-1 0 1,1 1-1,-1-1 0,1 0 1,-1 0-1,0 0 0,1 0 1,1-1-1,5-5-396,-1 0 0,1-1-1,11-14 1,-11 12 314,54-71-179,-24 29 1869,-41 69 1666,-35 67-215,23-51-2428,0 0 0,-11 40 1,26-72-586,-1 0 0,1 1 0,0-1 1,-1 1-1,1-1 0,0 1 0,0-1 0,0 1 1,0-1-1,0 0 0,0 1 0,0-1 0,1 3 1,-1-3-14,1-1 0,-1 0 0,0 0 0,0 0 0,1 1 0,-1-1 0,0 0 0,1 0 1,-1 0-1,0 0 0,1 1 0,-1-1 0,0 0 0,1 0 0,-1 0 0,0 0 1,1 0-1,-1 0 0,0 0 0,1 0 0,-1 0 0,0 0 0,1 0 0,-1 0 1,1-1-1,-1 1 0,0 0 0,0 0 0,1 0 0,-1 0 0,0 0 0,1-1 0,-1 1 1,6-4-13,-1 0 0,0 1 0,0-2 0,-1 1 1,6-6-1,195-268-1158,-178 237 1123,13-21 255,-60 109 961,-2 0-699,-34 75 377,48-102-820,1 0 1,1 1-1,1 0 0,-3 24 1,7-44-68,1 1-1,0-1 1,0 1 0,0 0 0,0-1 0,0 1 0,0 0 0,0-1-1,1 1 1,-1-1 0,0 1 0,1 0 0,-1-1 0,1 1-1,0-1 1,0 0 0,1 3 0,-1-3-16,0 0 0,0-1 0,0 1 1,1-1-1,-1 0 0,0 1 0,0-1 0,0 0 1,0 1-1,1-1 0,-1 0 0,0 0 0,0 0 0,0 0 1,1 0-1,-1 0 0,0-1 0,0 1 0,0 0 0,1 0 1,-1-1-1,0 1 0,0-1 0,0 1 0,0-1 1,2-1-1,10-6-141,-1 0 0,0-1 1,-1-1-1,12-11 0,16-20-471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15059,'-60'79'3055,"-6"8"-307,65-86-2747,1 0-1,-1-1 1,1 1 0,-1 0 0,1 0-1,-1 0 1,1 0 0,0-1 0,-1 1-1,1 0 1,0 0 0,0 0 0,0 0-1,0 0 1,0 0 0,0 0 0,0 0-1,0-1 1,0 3 0,1-3-16,-1 1 1,0-1 0,1 1-1,-1-1 1,1 1-1,-1-1 1,1 1 0,-1-1-1,1 1 1,-1-1-1,1 0 1,-1 1 0,1-1-1,0 0 1,-1 0-1,1 1 1,0-1 0,-1 0-1,1 0 1,1 0-1,5 1-166,1-1-1,-1 0 1,1-1-1,7-1 1,1 0-77,-1 1 19,12-1-504,44 3-1,-65-1 717,0 1 1,0 0 0,0 0-1,0 0 1,0 1-1,0 0 1,0 0-1,-1 0 1,1 1 0,0 0-1,-1 0 1,0 0-1,5 5 1,-8-7 84,-1 0 1,1 1-1,-1-1 0,0 1 0,1 0 0,-1 0 1,0-1-1,0 1 0,0 0 0,-1 0 1,1 0-1,0 0 0,-1 0 0,1 0 1,-1 0-1,1 0 0,-1 0 0,0 0 1,0 3-1,-1-2 67,1 0 1,-1 0-1,0 0 1,0 0-1,0 0 1,0 0 0,-1 0-1,1 0 1,-1-1-1,0 1 1,-3 3-1,-1 1 171,0-1-1,0 0 1,-1-1-1,0 1 1,0-1-1,-1-1 1,1 1-1,-12 4 1,11-6-181,0-1 0,0 1 0,0-2 0,-1 1 0,1-1 1,-1 0-1,-14-1 0,20 0-170,1 0-1,-1 0 1,1 0 0,-1-1-1,1 1 1,-1-1 0,1 1 0,-1-1-1,1 0 1,0 0 0,-1 0-1,1 0 1,0-1 0,0 1 0,0-1-1,0 1 1,0-1 0,0 0-1,0 1 1,0-1 0,1 0-1,-1 0 1,1 0 0,-1 0 0,1-1-1,0 1 1,0 0 0,0-1-1,-1-3 1,2-13-454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2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61 104 17884,'-1'1'53,"0"-1"0,0 0 0,0 1 0,0-1 0,0 1 0,1-1 0,-1 1 1,0-1-1,0 1 0,0 0 0,1-1 0,-1 1 0,0 0 0,1 0 0,-1 0 0,0-1 0,1 1 0,-1 0 1,1 0-1,0 0 0,-1 0 0,1 0 0,0 0 0,-1 0 0,1 0 0,0 1 0,-6 34-91,4-28 216,-27 197 253,24-152-285,3 99 0,3-144-119,0 1 0,0-1 0,1 0 0,3 11 0,-5-18-22,1 1-1,-1-1 0,1 1 1,0-1-1,-1 0 0,1 0 1,0 1-1,0-1 0,0 0 1,0 0-1,0 0 0,0 0 1,2 2-1,-2-3-2,0 0 1,0 0-1,0 1 0,0-1 1,-1 0-1,1 0 0,0 0 1,0 0-1,0 0 1,0 0-1,0 0 0,0 0 1,0 0-1,0 0 0,-1-1 1,1 1-1,0 0 0,0-1 1,0 1-1,0 0 1,-1-1-1,1 1 0,0-1 1,1 0-1,3-3-5,-1 0 0,1 0 1,-1-1-1,1 1 0,-2-1 0,1 0 0,0 0 0,5-11 0,19-51-93,-1 3-55,-27 99 148,-1-19 46,0 70 173,1-76-181,1-1 1,0 0 0,0 0 0,1 1 0,1-1 0,6 17-1,-9-25-30,1 0 0,-1 0 0,1 0-1,-1 0 1,1 0 0,0 0 0,-1 0-1,1 0 1,0 0 0,0-1 0,0 1-1,-1 0 1,1 0 0,0-1 0,0 1-1,0 0 1,0-1 0,0 1 0,0-1-1,1 0 1,-1 1 0,0-1 0,0 0-1,2 1 1,-1-1-3,0-1 0,0 1 0,0-1 0,0 1 1,0-1-1,0 1 0,0-1 0,0 0 0,-1 0 0,1 0 0,0 0 0,3-3 0,4-4-42,-1 0-1,1-1 1,11-16-1,8-14-234,-1-1-1,-3-1 0,24-55 0,46-138-979,-88 218 1162,43-143-656,-48 146 852,-5 15 14,-1 9 31,0 1 0,0 0 0,1 1 0,-3 22 0,-2 1 133,6-25-197,-12 43 426,2 0-1,-7 74 1,18-113-464,1 0 0,1 1 1,1-1-1,0 0 1,0 0-1,2 0 0,0 0 1,1-1-1,0 1 1,1-1-1,1 0 0,0 0 1,14 23-1,-9-16-65,-7-9 15,-4-12 4,0 0 0,0 0 0,0 1 0,0-1-1,0 0 1,0 0 0,-1 0 0,1 0 0,0 0 0,0 0 0,0 1 0,0-1 0,0 0 0,0 0 0,0 0 0,0 0 0,0 0 0,0 0 0,0 0 0,0 0 0,0 1-1,-1-1 1,1 0 0,0 0 0,0 0 0,0 0 0,0 0 0,0 0 0,0 0 0,-1 0 0,1 0 0,0 0 0,0 0 0,0 0 0,0 0 0,0 0 0,0 0 0,-1 0 0,1 0-1,0 0 1,0 0 0,0 0 0,0 0 0,0 0 0,0 0 0,-1 0 0,1 0 0,0 0 0,0 0 0,0 0 0,0 0 0,0 0 0,0 0 0,0-1 0,0 1 0,-1 0-1,-4-4 4,1 0 0,-1 0-1,1 0 1,0 0 0,0-1-1,0 0 1,1 0-1,-1 0 1,1 0 0,-3-8-1,-3-3 1,-7-12 110,1-1-1,-16-42 0,31 71-109,0-1 0,0 1 0,0 0 0,0 0 0,-1 0 0,1-1 0,0 1 1,0 0-1,0 0 0,0-1 0,0 1 0,0 0 0,0 0 0,0-1 0,0 1 1,0 0-1,0 0 0,0 0 0,0-1 0,0 1 0,0 0 0,0 0 1,0-1-1,0 1 0,0 0 0,0 0 0,1-1 0,-1 1 0,0 0 0,0 0 1,0 0-1,0 0 0,0-1 0,1 1 0,-1 0 0,0 0 0,0 0 0,0 0 1,1-1-1,-1 1 0,0 0 0,0 0 0,0 0 0,1 0 0,-1 0 0,0 0 1,0 0-1,1 0 0,-1 0 0,0 0 0,0 0 0,1 0 0,-1 0 1,0 0-1,0 0 0,0 0 0,1 0 0,-1 0 0,0 0 0,1 0 0,12 5 28,7 5-354,0 0 1,0-1 0,1-2-1,42 11 1,-30-14-20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61 465 17132,'-6'-15'3860,"-10"-9"-3914,16 24 46,0 0-1,-1 0 1,1-1 0,0 1 0,0 0 0,0 0-1,-1 0 1,1 0 0,0-1 0,0 1-1,0 0 1,-1 0 0,1 0 0,0 0 0,0 0-1,-1 0 1,1 0 0,0 0 0,0 0 0,-1 0-1,1 0 1,0 0 0,-1 0 0,1 0 0,0 0-1,0 0 1,-1 0 0,1 0 0,0 0-1,0 0 1,-1 0 0,1 0 0,0 1 0,0-1-1,-1 0 1,-6 10-69,0 14 110,1 0 197,-2 31-1,7-47-166,1-1 0,0 0 0,0 0 0,0 0 0,1 0 0,0 1-1,1-1 1,-1 0 0,4 8 0,-4-13-46,0 0-1,0 0 1,1 0 0,-1 0-1,1 0 1,-1 0 0,1 0 0,-1 0-1,1-1 1,0 1 0,0-1-1,0 1 1,0-1 0,0 0-1,0 0 1,0 1 0,0-2 0,3 2-1,0-1-22,0 0 0,-1 0 0,1 0 0,0-1 0,-1 0 0,1 0 0,0 0 0,8-2 0,1-1-99,-1-1 0,0 0 1,0-1-1,0 0 0,18-12 1,-13 7-42,-1-2 1,0 0-1,-1-1 1,0 0-1,-1-1 1,-1-1-1,0-1 1,-1 0-1,0 0 1,-2-1-1,0-1 1,10-21-1,-11 6 102,-10 16 199,-1 17-143,1 0 0,0-1 0,0 1 0,0 0 0,0 0 1,-1-1-1,1 1 0,0 0 0,0-1 0,-1 1 0,1 0 0,0 0 0,-1 0 0,1-1 0,0 1 0,-1 0 0,1 0 1,0 0-1,-1 0 0,1-1 0,0 1 0,-1 0 0,1 0 0,0 0 0,-1 0 0,1 0 0,-1 0 0,1 0 0,0 0 0,-1 0 1,1 0-1,0 0 0,-1 0 0,1 1 0,-1-1 0,-2 1 57,1 0 1,-1 0-1,0 1 0,1-1 1,-1 1-1,1 0 1,0 0-1,-1-1 0,1 2 1,0-1-1,0 0 0,-2 3 1,-22 33 590,24-34-575,-5 7 67,1-1 0,0 1 0,1 0 0,1 1 0,-1-1 0,2 1 0,-4 15 0,7-25-144,0-1-1,0 0 1,-1 1-1,1-1 0,0 0 1,0 1-1,1-1 1,-1 1-1,0-1 1,0 0-1,1 1 1,-1-1-1,0 0 0,1 0 1,0 1-1,-1-1 1,1 0-1,0 0 1,1 2-1,-1-2-17,0-1 1,-1 1-1,1-1 1,0 1-1,0-1 0,0 0 1,0 1-1,1-1 0,-1 0 1,0 0-1,0 1 0,0-1 1,0 0-1,0 0 0,0 0 1,0 0-1,0-1 1,0 1-1,2 0 0,3-2-97,0 0-1,0-1 1,0 1-1,0-1 1,-1-1-1,1 1 1,6-6-1,23-20-750,-1-2 1,-1-2-1,-2 0 1,50-71-1,-34 32 374,65-132 0,-106 186 1326,-9 18 18,-5 10-125,-9 19 10,2 0 0,2 0 0,-20 62-1,26-71-589,-37 129 632,39-126-841,1 0 0,1 0 0,1 0 0,2 39 0,0-58-25,1 0 0,0 0-1,0 1 1,0-1-1,0 0 1,1 0 0,3 7-1,-5-10 50,0-1 0,1 1-1,-1 0 1,0-1 0,1 1 0,-1 0-1,1-1 1,-1 1 0,1-1-1,0 1 1,-1-1 0,1 1-1,0-1 1,-1 1 0,1-1-1,0 0 1,-1 1 0,1-1-1,0 0 1,0 0 0,-1 1 0,1-1-1,0 0 1,0 0 0,-1 0-1,1 0 1,0 0 0,0 0-1,0 0 1,-1 0 0,1 0-1,0-1 1,0 1 0,-1 0-1,1 0 1,0-1 0,0 1 0,-1 0-1,1-1 1,0 1 0,-1-1-1,1 1 1,-1-1 0,1 1-1,0-1 1,-1 1 0,1-2-1,3-3-61,0 1-1,-1-1 0,0 0 0,0 0 0,0 0 0,0-1 0,-1 1 0,0 0 0,0-1 0,-1 0 0,1 1 0,0-11 1,0-5 292,0-1 0,-2-23 1,-5 24 448,3 16 19,2 14-158,1-4-480,-1-1 1,1 0-1,0 1 1,0-1-1,1 0 1,-1 0-1,1 1 1,0-1-1,0-1 1,1 1-1,-1 0 1,1 0-1,-1-1 1,1 0-1,0 1 1,1-1-1,-1 0 1,0-1-1,1 1 1,0 0-1,0-1 1,5 3-1,-3-3-61,0 1-1,0-1 1,1-1 0,-1 1 0,1-1-1,0 0 1,-1 0 0,1-1-1,0 0 1,-1 0 0,1-1 0,0 0-1,-1 0 1,9-2 0,1-3-92,0 0 1,0 0-1,0-2 1,23-15-1,-32 19 81,0-1-1,0 0 1,-1 0 0,0 0 0,0-1-1,0 0 1,0 0 0,-1-1-1,-1 1 1,1-1 0,6-12-1,-11 17 45,1 1-1,-1 0 0,1-1 0,-1 1 0,0 0 0,1-1 0,-1 1 0,0-1 0,0 1 0,0 0 0,0-1 0,0 1 0,0-1 0,0 1 0,0 0 0,-1-3 0,0 3 10,1 1 1,-1-1-1,1 1 0,-1-1 1,1 1-1,-1-1 1,1 1-1,-1-1 0,0 1 1,1-1-1,-1 1 0,1 0 1,-1-1-1,0 1 1,0 0-1,1 0 0,-1-1 1,0 1-1,1 0 0,-1 0 1,0 0-1,-1 0 1,-2 0 47,0 1 1,0-1-1,0 1 1,0 0-1,0 0 1,0 0-1,0 1 1,0 0-1,1-1 1,-5 3-1,-6 6 168,1-1 0,0 2 0,0 0-1,1 0 1,0 1 0,-19 25 0,25-27-107,-1-1 0,1 1-1,1 0 1,-1 0 0,2 1 0,0 0 0,0 0 0,1 0-1,0 0 1,-2 21 0,4-29-95,1 0 1,0 0-1,0 0 0,1 0 1,-1 0-1,1 1 0,-1-1 0,1 0 1,0-1-1,0 1 0,0 0 1,1 0-1,-1 0 0,1-1 1,-1 1-1,1 0 0,0-1 0,0 0 1,2 3-1,0-2-61,-1-1 0,1 1-1,0-1 1,0 0 0,0 0 0,0 0 0,0-1-1,0 1 1,0-1 0,0 0 0,1 0-1,5 0 1,-3 0-32,0-1 0,0 0 0,0 0 0,0 0 0,0-1 0,0 0 0,0-1 0,0 1 0,0-2 0,0 1 1,-1-1-1,1 1 0,-1-2 0,0 1 0,0-1 0,10-7 0,-12 6 11,-1 1 1,0-1-1,0 1 1,0-1-1,3-7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18868,'-20'-12'1312,"24"9"-1184,5 1-256,12 2 720,5 2-400,-2 1-216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18012,'7'42'1208,"5"2"-1000,-4-4-64,8 5 424,3 2-400,3-6-48,3-2-40,2-13-256,-4-5-192,-6-8-352,-2-4-1600,-14-9 1928,0 0-313,-16-4-255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18164,'7'-3'1336,"12"1"-1064,4-3-88,18-2 480,4-4-288,15-7-255,4-3-234,9-6-607,2-5 688,-1-8-120,2-3-120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16996,'-3'27'1632,"-6"12"-1256,-2 10-160,-2 5 680,1 8-520,-1 1-8,5-3-224,1-6-184,2-12-440,1-12-160,3-14 248,1-15 168,-8-1-112,4-14-184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15403,'9'7'1625,"-2"9"-1129,-7 17-200,0 6 1856,-4 15-1816,-2 8-88,3 7-32,-3-2 8,2-5-47,3-7-49,-2-16-104,3-6-112,1-19-385,2-9-287,-4-12 608,-8-5-112,-8-8-80</inkml:trace>
  <inkml:trace contextRef="#ctx0" brushRef="#br0" timeOffset="1">1 325 16772,'5'2'1440,"7"-1"-1144,11-1-144,10-3 616,14 1-464,6-3-256,9-2-640,1-2 592,0-3-72,-2-7-104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81 107 13427,'-9'12'350,"0"-1"0,1 1 0,0 1 0,1 0 0,0 0 0,1 0 0,1 1 0,0 0 0,1 0 0,0 0 0,1 1 0,1-1 0,0 1 0,1-1 0,0 1 0,3 19 0,-2-30-309,0-1-1,1 1 0,-1-1 0,1 1 0,0-1 0,0 0 1,1 1-1,-1-1 0,0 0 0,1 0 0,0 0 0,0 0 0,0 0 1,4 4-1,-4-5-20,0-1 1,0 1-1,0-1 0,0 0 1,0 0-1,0 0 1,0 0-1,1-1 0,-1 1 1,0-1-1,0 1 1,1-1-1,-1 0 1,0 1-1,1-1 0,-1 0 1,0-1-1,1 1 1,-1 0-1,0-1 0,0 1 1,1-1-1,2-1 1,6-3 0,1 0 1,-1-1 0,0 0 0,-1-1-1,1 0 1,-1 0 0,0-1 0,-1-1-1,0 0 1,-1 0 0,12-16 0,-7 7-5,-1 0 0,-1-1 0,0 0 0,-1-1 0,12-38-1,-18 45 5,-1 0 0,0-1 0,-1 0 0,1-26 0,-3 36-11,0 0 0,0 0-1,-1 0 1,0 0 0,0 0 0,0 0-1,0 0 1,0 0 0,-4-5 0,4 7-3,0 0 0,0 1 0,0-1 0,-1 1 0,1-1 0,0 1 0,-1-1 0,0 1 0,1 0 0,-1 0 0,0 0 0,1 0 0,-1 0 0,0 0 0,0 0 0,0 1 0,0-1 0,0 1 0,-4-1 0,4 1-4,-1 0 1,1 0-1,-1 0 0,1 0 0,-1 1 0,1 0 1,-1-1-1,1 1 0,-1 0 0,1 0 0,0 0 0,0 0 1,-1 1-1,1-1 0,0 1 0,0-1 0,0 1 1,0 0-1,1-1 0,-1 1 0,-1 3 0,0-2-49,1 0 0,0 0 0,0 0-1,0 0 1,0 1 0,1-1 0,-1 0-1,1 1 1,0 0 0,0-1 0,0 1-1,1 0 1,-1 5 0,1-8 68,0-1 1,0 1-1,0-1 1,0 1-1,0-1 1,0 1-1,0-1 1,0 1 0,0-1-1,0 1 1,0-1-1,0 1 1,0-1-1,1 1 1,-1-1-1,0 1 1,0-1-1,1 1 1,-1-1-1,0 1 1,0-1 0,1 0-1,-1 1 1,1-1-1,-1 0 1,0 1-1,1-1 1,-1 0-1,1 1 1,-1-1-1,1 0 1,-1 0-1,1 1 1,-1-1 0,1 0-1,-1 0 1,1 0-1,-1 0 1,1 0-1,-1 0 1,1 0-1,-1 0 1,1 0-1,-1 0 1,1 0-1,26-13 49,2-7-3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18316,'-23'40'920,"1"2"0,-19 50 0,31-66-576,1 1 1,1 0 0,2 0 0,-5 53 0,10-74-281,1 0 0,0 0 0,0 1 0,1-1 1,0 0-1,0 0 0,3 9 0,-4-13-60,1 0-1,0 0 0,0-1 1,0 1-1,0 0 1,0-1-1,0 1 1,0-1-1,1 1 1,-1-1-1,0 1 1,1-1-1,-1 0 1,1 0-1,0 0 1,-1 0-1,1 0 0,0 0 1,0 0-1,-1-1 1,1 1-1,0 0 1,0-1-1,0 0 1,0 1-1,0-1 1,0 0-1,0 0 1,2 0-1,4-1-75,0-1 1,0 1-1,-1-1 0,1 0 0,0-1 0,-1 0 1,1 0-1,9-7 0,57-39-781,-65 43 744,154-121-2061,-162 127 2160,6-5-100,-1 0 1,1 1 0,10-5 0,-16 9 112,-1-1 0,1 1 0,0 0 0,-1-1 0,1 1 0,-1 0 0,1 0 0,-1-1 0,1 1 0,0 0 0,-1 0 0,1 0 0,0 0 0,-1 0 0,1 0 0,0 0 0,-1 0 0,1 0 0,-1 0 0,1 0 0,0 0 0,-1 0 0,1 1 0,-1-1 0,1 0 0,0 0 0,-1 1 0,1-1 0,-1 0 0,1 1 0,-1-1 0,1 1 0,-1-1 0,1 1 0,-1-1 0,0 1 0,1-1 0,-1 1 0,0-1 0,1 1 0,-1-1 0,0 1 0,0-1 0,1 1 0,-1 0 0,0-1 0,0 1 0,0 0 0,0-1 0,0 1 0,0-1 0,0 1 0,0 1-1,-1 15 321,-2 0-1,0 0 1,-1 0 0,-1 0-1,0 0 1,-12 25-1,0 0 320,-2 9 89,9-27-359,1 1 1,-11 45-1,20-70-396,0 1 0,0 0 0,-1-1 0,1 1 0,0 0 0,0-1 0,0 1 0,0 0 0,0-1 0,0 1-1,0 0 1,0-1 0,0 1 0,0 0 0,0-1 0,0 1 0,1-1 0,-1 1 0,0 0 0,0-1 0,1 2 0,9-9-799,11-27 14,-20 33 872,20-38-489,2-7-115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852 289 17652,'1'8'291,"0"0"0,1 0 1,0 0-1,0-1 0,1 1 1,0-1-1,4 8 0,-5-12-212,0 0 0,0 0 0,0 0 0,1 0 0,-1 0 0,1-1-1,0 0 1,-1 1 0,1-1 0,0 0 0,1 0 0,-1-1 0,0 1-1,0-1 1,1 1 0,-1-1 0,1 0 0,3 0 0,2 0-13,0 0 0,0-1 0,0 0 0,0-1 0,0 0 1,0 0-1,0-1 0,0 0 0,0-1 0,-1 1 0,1-2 1,-1 1-1,0-1 0,10-7 0,1 0-60,-1-2 0,0 0 0,-1-1 0,26-27 0,-40 38-4,0-1-1,-1 1 1,1-1-1,-1 0 1,1 0 0,-1 0-1,0 0 1,-1 0-1,1-1 1,1-6-1,-2 9 4,-1 1 1,0 0-1,0-1 0,0 1 1,0 0-1,0-1 0,0 1 1,-1 0-1,1-1 0,0 1 1,-1 0-1,1-1 0,-1 1 1,1 0-1,-1 0 0,1 0 0,-1-1 1,0 1-1,0 0 0,0 0 1,1 0-1,-1 0 0,0 0 1,0 1-1,0-1 0,-1 0 1,1 0-1,0 1 0,0-1 1,0 0-1,0 1 0,-1-1 1,1 1-1,0 0 0,-1-1 1,1 1-1,0 0 0,-1 0 1,-2 0-1,-3-1 34,-1 1 0,1 1 0,-1-1 0,1 1 0,-1 0 0,1 1 0,0 0 0,0 0 0,-1 1 0,1-1 0,-9 6 0,-8 6 146,-40 28-1,46-29-97,1 1-1,1 0 1,1 1-1,-20 24 0,29-31-60,0 0-1,1 0 0,-1 1 0,2-1 1,-1 1-1,1 0 0,1 1 0,0-1 0,0 1 1,1-1-1,-3 20 0,5-27-53,0 1-1,0 0 0,0 0 1,0 0-1,0-1 0,0 1 1,1 0-1,0-1 0,-1 1 1,1 0-1,0-1 1,0 1-1,0-1 0,1 1 1,-1-1-1,1 1 0,-1-1 1,1 0-1,0 0 1,0 0-1,0 0 0,0 0 1,0 0-1,0 0 0,0-1 1,1 1-1,-1-1 0,1 0 1,-1 0-1,1 0 1,-1 0-1,1 0 0,5 1 1,-1 0-3,0-1 0,0 0-1,0 0 1,0-1 0,0 1 0,0-2 0,0 1 0,0-1 0,0 0 0,0 0 0,-1-1 0,1 0 0,0 0 0,-1 0 0,1-1 0,-1 0 0,0 0 0,0-1-1,0 0 1,0 0 0,-1 0 0,1-1 0,4-6 0,-4 4-50,-2-1-1,1 1 1,3-11 0</inkml:trace>
  <inkml:trace contextRef="#ctx0" brushRef="#br0" timeOffset="1">1 25 15467,'28'-8'1273,"15"3"-1065,18 1-344,6-3 568,18 7-384,-2 0 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13139,'332'-57'1440,"-33"3"-1096,242-8-11,-309 36-196,121-10 423,498 14 0,-384 49-480,127 4-49,1218-87-693,-1268 6 450,-175 13 195,-338 35 18,105-8 10,-110 10-13,1 0 1,-1 2-1,27 5 0,-52-6 16,33 7-442,-32-8 336,0 1-1,-1-1 0,1 1 1,-1-1-1,1 1 0,0 0 1,-1 0-1,1-1 1,-1 1-1,0 0 0,1 0 1,-1 0-1,0 1 0,0-1 1,1 0-1,0 3 1,-7-5-224,-8-4-131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6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13507,'2'-13'197,"0"1"-1,0-1 1,1 1 0,1-1 0,0 1-1,0 0 1,2 1 0,-1-1 0,1 1-1,1 0 1,0 1 0,1-1 0,0 2-1,0-1 1,1 1 0,0 0-1,1 1 1,0 0 0,0 0 0,12-6-1,-21 13-183,1 0 0,0 0 0,-1 0 0,1 1 0,0-1 0,-1 0-1,1 1 1,0-1 0,0 1 0,-1-1 0,1 1 0,0 0 0,0 0 0,0 0-1,0 0 1,-1 0 0,1 0 0,0 1 0,0-1 0,0 1 0,-1-1-1,4 2 1,-3-1-4,-1 1 0,0-1-1,0 1 1,1-1 0,-1 1-1,0 0 1,0-1 0,-1 1-1,1 0 1,0 0 0,0-1 0,-1 1-1,1 0 1,-1 0 0,0 0-1,0 0 1,1 3 0,-1 7 26,-1 0 1,0 1-1,0-1 1,-2 0-1,-3 15 1,-10 16 190,-1 0 1,-2-2-1,-38 61 1,-14 28 703,70-127-891,-1 0-1,1 0 0,0 0 0,0 1 1,0-1-1,0 0 0,0 1 0,1-1 1,0 1-1,0-1 0,0 0 1,0 7-1,1-9-30,-1 1 0,1-1 0,0 0 0,-1 1 0,1-1 0,0 0 0,0 0 0,0 1 1,0-1-1,0 0 0,0 0 0,0 0 0,0 0 0,0 0 0,0 0 0,1-1 0,-1 1 0,0 0 0,1-1 0,-1 1 1,0-1-1,1 1 0,-1-1 0,1 0 0,-1 1 0,1-1 0,-1 0 0,1 0 0,-1 0 0,1 0 0,-1 0 0,2-1 0,12 0-131,0-1 0,0 0 0,0-1 0,-1-1 0,1-1-1,24-10 1,-13 3-391,-1-2 0,39-27 0,-37 21 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43 390 11867,'-8'14'1064,"0"-1"0,-9 22 1,15-30-906,0 0 0,1 0 0,0 0 0,-1 0 0,2 0 0,-1 0 0,0 1 0,1-1 0,0 0 0,0 0 0,2 6 0,-2-10-160,0-1 0,0 1 0,0 0 0,0 0 0,1-1 0,-1 1 0,0 0 0,1-1 0,-1 1 0,1 0 0,-1-1 0,0 1 0,1-1 1,-1 1-1,1 0 0,0-1 0,-1 1 0,1-1 0,-1 0 0,1 1 0,0-1 0,-1 1 0,1-1 0,0 0 0,0 0 0,-1 1 0,1-1 0,0 0 0,0 0 1,-1 0-1,1 0 0,0 0 0,0 0 0,-1 0 0,1 0 0,0 0 0,0 0 0,-1 0 0,1 0 0,0-1 0,0 1 0,-1 0 0,1-1 0,0 1 0,-1 0 1,2-2-1,3 0-75,-1 0 0,1-1 1,-1 0-1,0 0 1,7-7-1,5-9-230,0-1 0,-1-1 0,-1-1 0,17-37 1,-22 42 130,-8 15 157,10-14-62,-11 15 86,0 1 1,0 0-1,0 0 1,0-1 0,0 1-1,1 0 1,-1 0 0,0 0-1,0 0 1,0-1-1,1 1 1,-1 0 0,0 0-1,0 0 1,0 0 0,1 0-1,-1 0 1,0 0-1,0 0 1,1 0 0,-1-1-1,0 1 1,0 0 0,1 0-1,-1 0 1,0 0-1,0 0 1,1 1 0,-1-1-1,0 0 1,0 0 0,1 0-1,-1 0 1,0 0-1,0 0 1,0 0 0,1 0-1,-1 0 1,0 1 0,0-1-1,0 0 1,1 0-1,-1 0 1,0 0 0,0 1-1,0-1 1,0 0 0,1 0-1,-1 0 1,0 1-1,0-1 1,0 0 0,0 0-1,0 1 1,0-1 0,0 0-1,0 0 1,0 1-1,0-1 1,0 0 0,0 0-1,0 1 1,0-1-1,0 0 1,0 0 0,0 1-1,0-1 1,0 0 0,0 1-1,3 20 552,-2 0 1,0 31-1,-2-36-226,1-1 1,1 1 0,0 0-1,2-1 1,6 29-1,-9-43-305,0 0-1,1 0 0,-1 1 0,0-1 0,1 0 0,-1 0 1,1 0-1,-1 0 0,1 0 0,-1 0 0,1 0 1,0 0-1,0 0 0,-1 0 0,1 0 0,0 0 1,0 0-1,0-1 0,0 1 0,0 0 0,0-1 0,0 1 1,0-1-1,0 1 0,1-1 0,-1 1 0,0-1 1,0 0-1,0 1 0,1-1 0,-1 0 0,0 0 1,0 0-1,0 0 0,1 0 0,-1 0 0,0-1 0,0 1 1,0 0-1,1-1 0,-1 1 0,0 0 0,1-1 1,4-3 26,-1 1 0,0-1 1,0 1-1,0-2 0,0 1 1,0 0-1,5-8 0,10-14-26,0-1-1,-2-2 1,-1 1-1,24-56 1,-18 26-221,26-102-1,-43 139 58,-2-1 0,4-34-1,-11 37 3,3 19 132,0 0 0,0-1 0,0 1 0,0 0-1,0 0 1,0 0 0,-1-1 0,1 1 0,0 0 0,0 0 0,0-1-1,-1 1 1,1 0 0,0 0 0,0 0 0,-1 0 0,1 0-1,0-1 1,0 1 0,-1 0 0,1 0 0,0 0 0,0 0 0,-1 0-1,1 0 1,0 0 0,-1 0 0,1 0 0,0 0 0,-1 0 0,0 1 0,0-1 0,-1 1 0,1 0 1,0 0-1,0-1 0,0 1 1,0 0-1,0 0 0,0 0 0,0 1 1,0-1-1,0 0 0,1 0 1,-1 0-1,0 1 0,0 1 0,-9 25 128,0 0 0,2 1-1,2 0 1,0 0-1,2 0 1,-1 54 0,5-66-53,1 0 0,1 0 1,0-1-1,1 1 0,1-1 1,7 21-1,0-10-5,1-1-1,27 45 0,-34-62-71,0 0 0,0 0 0,-1 0 0,6 17 0,-9-24 4,-1-1 1,0 1-1,0-1 1,1 1-1,-1-1 1,0 1-1,0-1 1,0 1-1,0-1 1,-1 1-1,1-1 1,0 1 0,-1-1-1,1 1 1,-1-1-1,-1 3 1,1-3 0,0 0 0,0 0 0,0 0 0,0 0 0,0 0 0,-1 0 1,1 0-1,0-1 0,-1 1 0,1-1 0,-1 1 0,1-1 0,0 1 0,-1-1 1,1 0-1,-1 0 0,1 1 0,-1-1 0,1 0 0,-1-1 0,-1 1 0,-4-1-21,1 0-1,0 0 0,-1-1 1,1 0-1,0 0 0,0 0 1,0-1-1,0 0 0,0 0 1,1-1-1,-1 0 0,1 0 1,-9-8-1,0-2-73,1 0 0,0-1 1,-14-21-1,-4-18-3,29 49 119,-1 0 0,1-1 1,1 1-1,-1-1 1,1 0-1,0 1 1,0-1-1,0-7 0,1 11-2,0 0 0,1 0 1,-1 0-1,1 0 0,0 0 0,-1 0 0,1 1 0,0-1 0,0 0 0,0 0 0,0 1 0,0-1 0,1 1 0,-1-1 0,0 1 0,1 0 0,-1-1 0,1 1 1,0 0-1,-1 0 0,4-2 0,4-1 52,0 0 0,0 0 0,11-2 0,-16 4-53,19-4-97,40-4 0,-43 7-269,0 0 0,-1-1 0,22-8 0,-40 12 332,-1 0 0,1-1 1,0 1-1,0 0 0,0-1 0,0 1 0,-1-1 0,1 1 0,0-1 1,0 1-1,-1-1 0,1 1 0,-1-1 0,1 0 0,0 0 1,-1 1-1,1-2 0,-1 1-7,0 1-1,0-1 1,0 0 0,0 0 0,0 1-1,-1-1 1,1 0 0,0 0 0,-1 1 0,1-1-1,0 0 1,-1 1 0,1-1 0,-1 1-1,1-1 1,-1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86 15067,'8'-8'309,"0"1"0,0 1 0,1-1 0,0 1 0,0 0 0,0 1 0,19-7 0,-12 5-79,0 2 0,1 0-1,-1 1 1,19-2 0,-32 5-190,-1 1-1,1 0 1,-1-1-1,1 1 1,-1 0 0,1 0-1,-1 1 1,1-1 0,-1 0-1,1 1 1,-1 0-1,0-1 1,1 1 0,-1 0-1,0 0 1,1 1-1,-1-1 1,0 0 0,0 1-1,0-1 1,0 1 0,3 3-1,-4-2 7,1 0 0,-1 0 1,1 0-1,-1 0 0,0 0 0,0 1 0,-1-1 0,1 0 0,-1 0 1,0 1-1,1-1 0,-1 1 0,-1-1 0,1 0 0,0 1 0,-1-1 1,-1 5-1,-3 9 71,0 0 1,-2-1-1,0 0 1,0 0-1,-2 0 1,-12 17-1,-69 85 386,82-108-463,5-7-27,-92 109 369,73-88-301,-1-1 0,-38 27 0,25-31-193,26-18-152,22-15-171,-6 8 322,0 1-1,1 0 1,-1 0-1,1 1 1,1 0 0,-1 0-1,0 0 1,1 1-1,11-3 1,-16 5 116,0 1 1,1-1-1,-1 1 1,0 0-1,0 0 1,1 0-1,-1 0 1,0 0-1,0 1 1,1-1-1,-1 1 1,0 0-1,0 0 1,0 0-1,0 0 0,0 1 1,0-1-1,0 1 1,-1 0-1,1 0 1,0 0-1,-1 0 1,0 0-1,1 0 1,-1 1-1,3 4 1,15 29 378,-16-29-253,-1 0-1,1 0 0,1 0 0,-1 0 1,7 7-1,-9-13-94,0 1 0,0-1 1,-1 1-1,1-1 0,0 1 1,1-1-1,-1 0 0,0 0 1,0 0-1,0 0 0,1-1 1,-1 1-1,0-1 0,1 1 1,-1-1-1,1 0 0,-1 0 1,0 0-1,1 0 0,-1 0 1,5-1-1,13-5 66,0-1 1,0 0-1,0-2 0,-1 0 1,31-21-1,-21 13-11,114-65 65,-143 82-174,0 0 0,1 0 0,-1 0-1,0-1 1,0 1 0,1 0-1,-1 0 1,0 0 0,0 0 0,1 0-1,-1 0 1,0 0 0,0 0 0,0-1-1,1 1 1,-1 0 0,0 0-1,0 0 1,0-1 0,0 1 0,0 0-1,1 0 1,-1 0 0,0-1 0,0 1-1,0 0 1,0 0 0,0-1-1,0 1 1,0 0 0,0 0 0,0 0-1,0-1 1,0 1 0,0-1 0,-9 0-457,-20 3 103,27-1 367,-27 1-250,1-3-92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14 14571,'15'-12'1074,"-15"11"-1054,0 1 0,0 0 1,0 0-1,0 0 0,0 0 0,1 0 0,-1 0 1,0 0-1,0 0 0,0 0 0,0 0 1,0 0-1,1 0 0,-1 0 0,0 0 0,0 0 1,0 0-1,0 0 0,1 0 0,-1 0 1,0 0-1,0 0 0,0 0 0,0 0 1,0 0-1,1 0 0,-1 0 0,0 1 0,0-1 1,0 0-1,0 0 0,0 0 0,0 0 1,1 0-1,-1 0 0,0 0 0,0 1 1,0-1-1,0 0 0,0 0 0,0 0 0,0 0 1,0 0-1,0 1 0,0-1 0,0 3 125,0 1-1,0-1 0,-1 0 0,1 0 0,-1 0 1,0 0-1,0 0 0,-1 5 0,-31 74 821,-2-1 1,-5-2-1,-60 90 0,71-124-820,-95 137 247,100-150-335,-2-2-1,-1-1 1,-45 38 0,47-49-246,24-18 165,1 1 0,0-1 0,0 0 1,-1 0-1,1 0 0,0 0 0,-1 0 0,1 1 1,0-1-1,-1 0 0,1 0 0,0 0 0,-1 0 0,1 0 1,0 0-1,-1 0 0,1 0 0,0 0 0,-1 0 1,1 0-1,0 0 0,-1 0 0,1 0 0,0-1 1,-1 1-1,1 0 0,0 0 0,-1 0 0,1 0 1,0-1-1,0 1 0,-1 0 0,1 0 0,0-1 1,0 1-1,-1 0 0,1-1 0,-1-15-279,8-17 472,31-77-492,-14 38-36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15819,'1'-1'13,"5"-4"270,0-1 1,1 1-1,0 0 1,0 0 0,12-6-1,-18 10-238,1 1 0,-1-1 1,1 1-1,-1-1 0,1 1 0,-1 0 0,1-1 0,-1 1 1,1 0-1,-1 0 0,1 0 0,-1 0 0,1 1 1,-1-1-1,1 0 0,-1 0 0,0 1 0,1-1 1,-1 1-1,1 0 0,-1-1 0,0 1 0,1 0 0,-1 0 1,0-1-1,0 1 0,0 0 0,0 0 0,1 1 1,-1-1-1,-1 0 0,1 0 0,0 0 0,0 1 1,0-1-1,-1 0 0,1 1 0,-1-1 0,1 1 0,-1-1 1,1 3-1,6 23 305,-1 0 0,-1 1-1,-2 0 1,1 49 0,-3-36-137,5 125 469,9 141-882,-15-291-433,-5-12-102,3-5 653,0 1 0,1-1 0,-1 0 0,0 0-1,0 0 1,1 0 0,-1 0 0,1-1 0,-3-1 0,-13-12-472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 15235,'-9'2'1193,"9"7"-801,4 0-144,11-1 688,5 2-280,13-1-264,7-2-32,13-6-40,4-1-96,10-10-376,2-4-264,3-12-1384,-2-5 1584,-7-9-296,-3-8-169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13971,'-3'2'159,"0"0"1,1 0-1,0 0 1,0 1-1,0-1 1,0 1-1,0-1 1,0 1-1,0 0 1,1 0-1,0 0 1,-1 0-1,1 0 1,-1 6-1,-7 50 946,9-52-797,-4 36-10,2 0 0,1 0 0,3 0 0,2 1 0,1-2 1,3 1-1,1-1 0,18 50 0,-26-88-242,1 1-1,0 0 1,0-1 0,1 1-1,0-1 1,-1 1 0,1-1-1,1 0 1,3 3 0,-6-6-31,0 0 0,0 0 0,1 0 0,-1-1 0,0 1 1,1 0-1,-1-1 0,1 1 0,-1-1 0,1 1 0,-1-1 1,1 0-1,-1 0 0,1 0 0,-1 0 0,1 0 0,-1 0 1,1 0-1,-1 0 0,1 0 0,-1-1 0,1 1 1,-1-1-1,1 1 0,-1-1 0,0 1 0,1-1 0,-1 0 1,0 0-1,0 0 0,1 0 0,-1 0 0,2-2 0,6-5 102,-1-1-1,1 0 1,-2 0-1,1-1 1,9-17-1,29-61 334,-28 51-317,126-259 100,-128 273-290,-16 23 47,0 0-1,0-1 0,0 1 0,0 0 0,1 0 0,-1 0 0,0 0 0,0 0 0,0 0 0,0 0 0,0 0 0,0 0 0,1-1 0,-1 1 0,0 0 0,0 0 0,0 0 1,0 0-1,1 0 0,-1 0 0,0 0 0,0 0 0,0 0 0,0 0 0,0 0 0,1 0 0,-1 0 0,0 0 0,0 0 0,0 1 0,0-1 0,1 0 0,-1 0 0,0 0 1,0 0-1,0 0 0,0 0 0,0 0 0,0 0 0,1 1 0,1 12-33,-9 111-77,-1 4 98,8-107 20,1-1 1,1 1-1,1 0 1,6 22-1,-8-39 5,0-1 0,0 1 0,1-1 0,-1 1 0,1-1 0,0 0 0,-1 0 0,1 0 0,1 0 0,-1 0 0,0 0 0,1 0 0,3 2 0,-4-4 3,0 1 0,0-1 0,0-1 0,0 1 0,0 0 0,0 0 0,0-1 0,0 1 0,0-1 0,0 0 0,1 1 0,-1-1 0,0 0 0,0 0 0,0-1 0,0 1 0,1 0 0,-1-1 0,0 1 0,0-1 0,0 0 0,0 1 0,3-3 0,4-2 32,0-1-1,0-1 1,0 1 0,0-2-1,-1 1 1,-1-1-1,1 0 1,-1-1-1,10-16 1,-1 5 33,22-30-78,-3-1 0,-2-2 0,-2-1 0,35-85 1,-62 122-869,-6 12-351,-4 10 284,3 1 376,1 2-157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18540,'-2'10'1520,"9"-4"-1040,6-3-200,7 2 777,5 0-361,10-4-296,10-2-40,8-5-152,3-4-168,-3-3-200,-3 0-248,-8 0-408,-5 2-216,-21 4 2128,-9 8-1352,-23 10-112,-10 5 120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15443,'1'12'1457,"15"-2"-801,10 0-200,13-3 528,4-3-96,14-2-104,6-5-63,9-10-449,-2-3-376,-6 1 176,-11-1-72,-25 3-120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13259,'18'14'1296,"3"2"-936,11-6-72,-1-10 888,14-1-823,6-4-33,8 0 8,7-3-24,0 3-72,-2-2-72,-11 2-200,-4 4-184,-19 7-248,-10 1 736,-23 7-344,-11 2-32,-13 4-80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14851,'20'9'1184,"4"1"-719,4-2-121,6-1 400,5 0-136,7-2 16,1-4-176,0-1-720,-1-3 480,-10 0-160,-7 1-88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77 14859,'4'-4'537,"23"-26"1019,-26 29-1460,0 0 0,-1 0-1,1 0 1,0 0 0,0 0 0,-1 0-1,1 0 1,-1 0 0,1-1 0,-1 1-1,1 0 1,-1 0 0,0-1 0,0 1-1,1 0 1,-1 0 0,0-1 0,0 1-1,0 0 1,-1 0 0,1-1 0,0 1-1,0 0 1,-1 0 0,0-2-1,0 2-13,0 0 0,0 0 0,0 0-1,0 0 1,-1 0 0,1 0-1,0 1 1,-1-1 0,1 1-1,0-1 1,-1 1 0,1-1-1,-1 1 1,1 0 0,-1 0 0,1-1-1,-1 1 1,1 0 0,-1 0-1,1 1 1,0-1 0,-1 0-1,1 0 1,-1 1 0,1-1-1,-2 1 1,-4 2 85,0-1-1,0 1 0,-12 7 1,5-2-94,0 2 1,1 0-1,0 0 1,1 1-1,0 1 1,-17 21-1,22-24-87,0 0 0,1 1 0,0 0-1,1 0 1,0 1 0,0-1-1,1 1 1,0 0 0,1 0-1,-2 16 1,5-25-2,-1 1 0,1 0 0,0-1 0,0 1 0,0 0 0,1-1 0,-1 1 0,1-1 0,-1 1 0,1-1 0,0 1 0,0-1 0,0 1 0,0-1 0,1 0 0,-1 1-1,0-1 1,1 0 0,0 0 0,-1 0 0,1 0 0,0 0 0,0 0 0,0-1 0,0 1 0,1-1 0,4 3 0,3 1-115,2-1 0,-1 0 0,0-1-1,24 4 1,-16-4-7,1 1 9,2 0-133,40 13 0,-57-15 222,1 0 1,0 1 0,-1-1-1,0 1 1,1 1 0,-1-1-1,0 1 1,-1-1 0,1 1-1,-1 1 1,7 7 0,-10-10 31,1 0 0,-1 0 0,0 0 0,0 0 1,0 0-1,0 1 0,0-1 0,0 0 0,-1 1 0,1-1 1,-1 0-1,0 1 0,1-1 0,-1 1 0,0-1 1,-1 1-1,1 2 0,-1-1 9,-1 0 0,1 0 0,0-1 1,-1 1-1,0-1 0,0 1 0,0-1 0,0 0 0,-5 6 1,-2 0 54,0-1 0,0 0 1,0 0-1,-1-1 0,0 0 1,-13 5-1,7-4 87,0-1 0,-1 0 0,0-1-1,-24 4 1,31-8-85,1 0 0,-1-1 0,1 0 0,-1-1 0,1 0 0,-1-1-1,1 0 1,-1 0 0,1-1 0,-10-3 0,17 4-118,-1 0 1,0 0-1,0 0 0,1 0 0,-1-1 1,1 1-1,-1-1 0,1 0 1,0 0-1,0 0 0,0 0 0,0 0 1,0 0-1,0-1 0,0 1 1,1-1-1,-1 1 0,1-1 0,-2-4 1,2 3-27,0-1 0,0 1 0,0-1 0,1 1 1,0-1-1,0 1 0,0-1 0,1 1 0,-1-1 1,1 1-1,0-1 0,2-5 0,11-26-406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13547,'-3'2'1488,"8"-2"-944,5-3-288,4-4 1697,3-1-2073,0-4 80,1-3-120,-1-1-56</inkml:trace>
  <inkml:trace contextRef="#ctx0" brushRef="#br0" timeOffset="1">158 0 18492,'-1'19'1352,"-4"4"-1120,2 0-104,3-1-232,-1 0 992,1-13-751,0-7-73,4-9-32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14939,'7'-15'1392,"-4"21"-815,-1 7-169,-7 7 1424,2 4-1072,2 6-352,-2 0-40,0 5-24,3-1-7,0-5-177,-1-3-168,2-5-625,-1-2 105,5-9 392,-1-4-112,2-8-88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26 13523,'0'0'81,"1"-1"-1,-1 0 1,1 1-1,0-1 1,-1 0 0,0 0-1,1 1 1,-1-1 0,1 0-1,-1 0 1,0 0 0,0 0-1,1 1 1,-1-1 0,0 0-1,0 0 1,0 0-1,0 0 1,0 0 0,0 0-1,0 0 1,0 0 0,-1 1-1,1-1 1,0 0 0,0 0-1,-1 0 1,0-1 0,0 2-3,0 0 1,0 0-1,0 0 1,-1 0-1,1 0 1,0 0-1,0 0 1,0 0-1,-1 0 1,1 1-1,0-1 1,0 0 0,0 1-1,0-1 1,0 1-1,0-1 1,0 1-1,0 0 1,0-1-1,0 1 1,0 0-1,0 0 1,-1 1-1,-5 5 178,-1 1 0,1 0 0,0 0-1,1 0 1,0 1 0,0 0-1,-8 18 1,-25 73 460,38-97-693,-12 36 102,2 0 1,1 1-1,2 0 0,2 1 1,2-1-1,1 1 1,4 51-1,0-81-135,0-1 1,1 1-1,0-1 1,0 1-1,9 19 1,-10-28-57,0 1 1,1 0 0,0 0 0,-1-1 0,1 1 0,0 0-1,0-1 1,0 0 0,0 0 0,1 1 0,-1-1-1,1 0 1,-1-1 0,1 1 0,0 0 0,-1-1 0,1 0-1,0 1 1,0-1 0,0 0 0,0-1 0,0 1-1,6 0 1,37-3-559,-23-3 180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16444,'-2'22'1392,"-12"18"-936,-6 7-208,-3 15 448,-4 4-176,-2 4-56,-2-1-56,2-7-224,2-9-56,7-15-136,-2-10-128,5-17-496,1-8-176,0-15 632,5-8-112,-5-21-160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15339,'15'16'1265,"4"10"-809,1 1-176,7 6 520,4 1-280,1 1-56,6 1-64,-1-3-600,2-8-296,-3-6 440,-2-3-88,-5-9-160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16227,'4'-1'145,"-1"1"-1,0 0 0,0 1 1,0-1-1,0 1 0,0-1 0,0 1 1,0 0-1,0 0 0,0 0 1,-1 0-1,1 1 0,0-1 0,-1 1 1,1-1-1,-1 1 0,1 0 1,-1 0-1,0 0 0,0 1 0,0-1 1,0 0-1,3 5 0,3 5 24,0 0-1,0 1 1,8 21-1,-6-10-90,-2 0-1,0 1 0,-2-1 0,-1 1 0,-1 1 0,0-1 1,-3 0-1,0 1 0,-2 26 0,-1-29-155,-1 0-1,-1 0 0,-1-1 0,-1 0 1,-1 0-1,-1 0 0,0-1 1,-2 0-1,-1 0 0,-15 22 1,18-32 26,-1 0-1,-1 0 1,0 0 0,-1-2 0,1 1 0,-17 10 0,-18 5-185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14835,'13'15'1617,"5"4"-1057,12-6-88,10 1 568,14-2-272,6-8-16,8-5-80,-1-7-103,-2-4-417,-5-1-248,-14 1-585,-12 4-207,-24 8-1272,-10 4 1736,-17 16-393,-7 3-279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13819,'8'3'1272,"13"4"-680,6-6-176,14-1 777,8-1-345,7-3-216,4-2 32,2-1-424,-5 2-536,-10 7 384,-6 4-80,-16 5-168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 14995,'19'-15'1587,"-19"15"-1563,0 0 1,0 0-1,1-1 1,-1 1-1,0 0 1,1 0-1,-1 0 0,0 0 1,0 0-1,1 0 1,-1-1-1,0 1 1,1 0-1,-1 0 1,0 0-1,1 0 1,-1 0-1,0 0 0,1 0 1,-1 0-1,0 1 1,1-1-1,-1 0 1,0 0-1,0 0 1,1 0-1,-1 0 1,0 0-1,1 1 1,-1-1-1,0 0 0,0 0 1,1 0-1,-1 1 1,0-1-1,0 0 1,1 0-1,-1 1 1,0-1-1,0 0 1,0 0-1,0 1 0,0-1 1,1 0-1,-1 1 1,0-1-1,0 0 1,0 1-1,0-1 1,0 0-1,0 0 1,0 1-1,0-1 0,0 0 1,0 1-1,0-1 1,0 0-1,0 1 1,0-1-1,0 0 1,-1 1-1,1-1 1,-2 21 552,-2 0 0,0 0 0,-8 22 1,0 3-198,-39 143 520,-19 92-279,70-279-616,-2 3 25,1 1 0,1-1 0,-1 0 1,1 0-1,-1 1 0,1-1 0,1 6 1,0-10-21,-1 0 0,1 0 1,-1 0-1,1 0 0,0 1 1,-1-1-1,1 0 1,0-1-1,0 1 0,0 0 1,-1 0-1,1 0 1,0 0-1,0-1 0,0 1 1,0 0-1,1-1 1,-1 1-1,0-1 0,0 1 1,0-1-1,0 1 1,1-1-1,-1 0 0,0 0 1,0 0-1,1 0 1,-1 0-1,0 0 0,0 0 1,1 0-1,-1 0 1,1-1-1,23-1 59,0-2 0,-1 0 1,1-2-1,35-13 0,-9 0-305,48-28-1,-84 39-57,0 0 0,0-1 0,-1-1 0,14-12 0,-22 17 195,-1-1 1,1 0 0,-1 0-1,0 0 1,-1-1 0,1 0-1,-1 0 1,0 0-1,-1 0 1,5-14 0,1-23-504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4:5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14587,'-4'17'1512,"4"8"-1039,-3 12-57,-3 6 904,0 14-736,1 6-24,-4 9 16,0 2-32,-1 1-304,-1-2-280,4-11-2104,1-11 1984,2-18-312,2-7-144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10 581 8130,'-5'22'2919,"4"-20"-2638,0 0-1,1 1 1,-1-1-1,1 1 1,-1-1-1,1 0 1,0 1 0,-1-1-1,1 1 1,1 2-1,-1-5-259,0 0-1,1 1 1,-1-1 0,1 0 0,-1 1-1,0-1 1,1 0 0,-1 0 0,1 1-1,-1-1 1,1 0 0,-1 0-1,1 0 1,-1 0 0,1 0 0,-1 1-1,1-1 1,-1 0 0,1 0-1,-1 0 1,1 0 0,-1 0 0,1-1-1,-1 1 1,0 0 0,1 0-1,-1 0 1,1 0 0,-1 0 0,1-1-1,0 1 1,18-9 76,-15 7-41,396-234 67,-174 95-499,-169 107 274,1-2-84,98-43 0,-130 70 194,-26 9-7,1 0 0,-1 0 0,0 0 0,0 0 0,0 0-1,1 0 1,-1 0 0,0 0 0,0 0 0,0 0 0,1 0-1,-1 0 1,0-1 0,0 1 0,1 1 0,-1-1-1,0 0 1,0 0 0,0 0 0,1 0 0,-1 0 0,0 0-1,0 0 1,0 0 0,1 0 0,-1 0 0,0 0 0,0 0-1,0 1 1,0-1 0,1 0 0,-1 0 0,0 0 0,0 0-1,0 0 1,0 1 0,0-1 0,1 0 0,-1 0 0,0 0-1,0 1 1,0-1 0,0 0 0,0 0 0,0 0 0,0 1-1,0-1 1,0 0 0,0 0 0,0 0 0,0 1 0,0-1-1,0 0 1,0 0 0,0 1 0,-7 11 35,-14 10-2,0-1 0,-30 22 0,18-15-16,-335 246 267,333-250-234,-10 8 96,-3-1 0,0-3 0,-82 35 0,130-63-142,-1 1 0,0-1 0,1 0 0,-1 1-1,0-1 1,0 0 0,1 0 0,-1 0 0,0 1 0,0-1-1,1 0 1,-1 0 0,0 0 0,0 0 0,1 0 0,-1 0-1,0 0 1,0-1 0,1 1 0,-1 0 0,-1-1 0,2 0-4,0 0 1,0 0 0,0 0 0,1 0 0,-1 0 0,0 1 0,0-1-1,1 0 1,-1 0 0,0 0 0,1 0 0,-1 0 0,1 0 0,-1 1-1,1-1 1,0 0 0,-1 0 0,1 1 0,0-1 0,1-1 0,19-19-7,0 2 1,47-34 0,-26 21-19,93-67-145,4 5 0,4 7 0,203-92-1,-326 170 158,1-2 5,2 1-1,-1 1 0,1 1 0,0 1 0,45-7 0,-67 13 9,1 1-1,-1 0 1,0 0-1,0 0 1,0 0-1,1 0 0,-1 0 1,0 0-1,0 0 1,0 0-1,1 1 0,-1-1 1,2 1-1,-3 0 0,0-1 0,1 0 0,-1 1-1,0-1 1,0 0 0,0 0 0,0 1-1,0-1 1,0 0 0,0 1 0,0-1 0,0 0-1,0 1 1,0-1 0,0 0 0,0 1-1,0-1 1,0 0 0,0 1 0,0-1 0,0 0-1,0 1 1,0-1 0,0 0 0,0 0-1,-1 1 1,1-1 0,0 0 0,0 1 0,0-1-1,-1 0 1,1 1 0,-33 30 44,23-23-38,-713 544 73,625-487-87,17-21-1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2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18196,'10'34'1456,"-7"15"-1056,0 7-160,-3 11 432,0 5-111,0 4-145,0 0-104,0-8-216,2-6-120,2-15-400,0-6-192,0-17-353,-1-10-55,-3-18 640,-4-9-248,-6-14-112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3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6 194 14803,'-1'-1'155,"0"-1"1,1 1-1,-1-1 0,0 0 0,1 0 1,0 1-1,-1-1 0,1 0 0,0 0 1,0 1-1,0-1 0,0 0 0,0 0 1,1 0-1,-1 1 0,0-1 0,1 0 1,-1 0-1,2-2 0,18-33 440,-19 35-477,9-15 164,2 1 0,18-21 0,-27 32-252,1 1-1,0 0 0,1 0 0,-1 0 1,1 0-1,0 1 0,-1 0 1,1 0-1,1 0 0,-1 1 1,0-1-1,12-2 0,-16 5-23,0 0-1,0 0 1,0 0-1,0 0 1,0 0-1,0 0 0,0 0 1,0 1-1,0-1 1,0 0-1,0 1 1,0-1-1,0 1 1,0-1-1,0 1 1,0-1-1,0 1 0,0 0 1,0-1-1,-1 1 1,1 0-1,0 0 1,-1-1-1,1 1 1,0 0-1,-1 0 1,1 0-1,-1 0 0,1 0 1,-1 0-1,0 0 1,1 0-1,-1 0 1,0 0-1,0 0 1,0 2-1,2 4 17,-2 0 1,1 1-1,-1-1 0,-1 10 1,-2 11 40,-1 0-1,-2-1 1,-14 45 0,-38 77 338,7-22 191,50-125-570,0 0 0,0 1-1,1-1 1,-1 0 0,0 0 0,1 0 0,0 1-1,-1-1 1,1 0 0,0 0 0,0 1 0,0-1-1,1 0 1,-1 0 0,1 1 0,-1-1 0,1 0 0,1 4-1,-1-5-24,0 0 0,1 0 0,-1 0 0,1 0 0,-1 0 0,1 0 0,-1 0 0,1-1-1,-1 1 1,1 0 0,0-1 0,-1 1 0,1-1 0,0 0 0,0 0 0,-1 1 0,1-1 0,0 0-1,0 0 1,-1-1 0,1 1 0,0 0 0,2-1 0,13-3-230,0 0 1,-1 0-1,0-2 0,17-7 0,63-36-93,-72 36 150,30-15-212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3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 14443,'-5'12'205,"0"0"0,1 1 1,0-1-1,1 1 0,0 0 0,1 0 0,1 0 0,0 0 0,0 0 1,1 0-1,1 0 0,0 0 0,1 0 0,1 0 0,0-1 1,0 1-1,7 14 0,-8-23-173,-1 0 0,1-1 0,0 1 0,0-1 0,0 0 0,1 0 1,-1 0-1,1 0 0,0 0 0,0 0 0,0-1 0,0 1 0,0-1 0,1 0 0,4 3 0,-6-5-13,1 1-1,-1 0 1,0-1-1,1 1 1,-1-1-1,1 0 1,-1 0-1,1 0 1,-1 0-1,1 0 1,-1 0-1,1-1 0,-1 1 1,1-1-1,-1 0 1,0 0-1,1 0 1,-1 0-1,0 0 1,0 0-1,0-1 1,1 1-1,-1-1 0,-1 1 1,4-4-1,1-2 34,0 0-1,-1 0 0,0 0 0,0-1 1,-1 0-1,0 0 0,0 0 1,-1 0-1,0-1 0,0 1 0,-1-1 1,2-13-1,-2 10 2,-1 0 0,0-1 0,0 1 0,-2 0 0,1-1 0,-2 1-1,1 0 1,-7-19 0,5 22-53,-1 1-1,0 0 0,0 0 1,-1 1-1,0 0 1,0-1-1,-1 1 0,1 1 1,-2-1-1,1 1 0,-1 0 1,0 1-1,0 0 0,0 0 1,-1 0-1,0 1 1,0 0-1,-10-3 0,-6 2-55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13411,'6'-15'506,"0"1"0,1 1 0,1-1 0,0 1 0,13-16 0,-15 21-286,1 0 1,0 0-1,0 1 1,1 0 0,0 1-1,0 0 1,1 0-1,17-9 1,-25 15-207,-1-1 1,1 1-1,0-1 1,0 1-1,0-1 1,0 1-1,0 0 1,0-1-1,0 1 1,0 0-1,0 0 1,0-1-1,0 1 1,0 0-1,0 0 1,0 0-1,0 0 1,0 1-1,0-1 1,0 0-1,0 0 1,0 1-1,0-1 1,-1 0-1,1 1 1,0-1-1,0 1 0,0-1 1,0 1-1,0-1 1,-1 1-1,1 0 1,0-1-1,0 1 1,-1 0-1,1 0 1,-1 0-1,1-1 1,-1 1-1,1 0 1,-1 0-1,1 0 1,-1 0-1,0 0 1,1 0-1,-1 0 1,0 0-1,0 0 1,0 1-1,1 5 43,-1 0 0,0 0 0,0 0 0,-1 1 0,-3 12-1,-7 24 218,-28 66-1,21-65-84,-13 56 1,29-93-176,0 0 0,1-1 0,1 1 1,-1 0-1,1 0 0,0 0 0,3 15 0,-2-21-53,-1-1 1,0 1-1,1 0 1,-1-1-1,1 1 0,0 0 1,0-1-1,-1 1 1,1-1-1,0 1 0,0-1 1,0 0-1,1 1 1,-1-1-1,0 0 0,0 0 1,1 0-1,-1 0 1,1 0-1,-1 0 0,1 0 1,-1 0-1,1 0 1,-1-1-1,1 1 0,0-1 1,0 1-1,-1-1 1,1 0-1,0 0 0,-1 1 1,1-1-1,0 0 1,0-1-1,-1 1 0,1 0 1,0 0-1,0-1 1,-1 1-1,1-1 0,3-1 1,2-1-238,0-1 0,0 0 0,-1 0 0,1 0 0,-1-1 0,0 0 0,0 0 0,-1 0 0,0-1 0,9-11 0,11-17-568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3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14163,'0'0'58,"-1"0"-1,0-1 1,1 1 0,-1 0 0,0 0-1,0 0 1,1 0 0,-1 0 0,0 0-1,0 0 1,1 0 0,-1 0-1,0 0 1,0 0 0,1 0 0,-1 0-1,0 1 1,1-1 0,-1 0-1,0 1 1,1-1 0,-1 0 0,0 1-1,1-1 1,-1 1 0,1-1-1,-1 1 1,0 0 0,0 1 17,0 0-1,0 0 1,0 0-1,0 0 1,0 0-1,0 0 1,1 0 0,-1 0-1,1 0 1,0 3-1,-1 3 62,1 0-1,0 0 1,1 0-1,2 14 0,-1-15-94,0 0-1,1 0 0,-1 1 1,2-1-1,-1-1 0,1 1 1,0-1-1,1 1 0,-1-1 1,1 0-1,0-1 0,1 1 0,-1-1 1,1 0-1,0-1 0,1 1 1,-1-1-1,13 6 0,-14-8 13,0 0 0,1 0 0,-1 0 0,1-1 0,-1 1 0,1-2 0,0 1 0,0 0 0,-1-1 0,1 0 0,0-1 0,0 1 0,-1-1 0,1 0 0,0 0 0,-1-1 0,1 0 0,-1 0 0,0 0 0,1-1 0,-1 1 0,0-1 0,-1 0 0,1-1 0,6-5-1,-8 7 10,0-1-1,0 0 0,-1 1 1,0-1-1,1 0 0,-1 0 0,0 0 1,0 0-1,-1 0 0,1-1 0,-1 1 1,1-1-1,-1 1 0,0-1 0,0 1 1,-1-1-1,1 0 0,-1 1 1,0-1-1,0 0 0,0-5 0,-1 4-8,-1 0-1,1 1 1,-1-1-1,0 1 1,0 0 0,0-1-1,-1 1 1,1 0-1,-1 0 1,0 0-1,0 1 1,-1-1-1,1 1 1,-1 0-1,-7-6 1,0 2-112,0-1 0,0 2 0,-1 0 1,0 0-1,0 1 0,-13-4 0,21 8-23,0 0-1,0 0 1,-1 0-1,1 0 1,-1 1 0,1 0-1,0 0 1,-1 0 0,1 0-1,-1 1 1,1-1-1,0 1 1,0 0 0,-1 1-1,1-1 1,0 1-1,0 0 1,0 0 0,0 0-1,1 0 1,-5 4-1,-7 8-362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99 15187,'1'-2'158,"0"0"-1,0 0 0,0 1 1,0-1-1,0 0 1,0 1-1,1-1 1,-1 1-1,1-1 0,-1 1 1,1-1-1,-1 1 1,4-2-1,24-14 907,-12 10-829,0 0 0,0 1 0,1 1 0,0 1 0,26-3 0,92-1 107,-92 7-303,-1-1-1,44-9 1,-332 39 440,115-16-371,-1 1 145,520-53-1632,-381 40 1175,-5-1 125,1 0 0,-1 1 0,1 0 0,0-1 0,-1 1 0,1 1 0,0-1 0,-1 1 0,1-1 0,-1 1 0,1 0-1,-1 0 1,6 3 0,-4 3-374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4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192 154 14819,'3'-10'152,"0"1"0,0-1 0,1 1-1,1 0 1,-1 0 0,1 0 0,1 1 0,-1 0-1,1 0 1,1 0 0,0 1 0,0 0 0,0 0 0,1 1-1,0 0 1,0 0 0,11-5 0,-19 10-144,1 0 0,0 0 0,0 1 1,0-1-1,0 1 0,0-1 0,1 1 0,-1-1 1,0 1-1,0 0 0,0 0 0,0-1 0,0 1 1,0 0-1,1 0 0,-1 0 0,0 0 0,0 0 1,0 0-1,0 1 0,1-1 0,-1 0 1,0 1-1,0-1 0,0 1 0,0-1 0,0 1 1,0-1-1,0 1 0,0-1 0,0 1 0,0 0 1,0 0-1,-1 0 0,1-1 0,0 1 0,0 0 1,-1 0-1,1 0 0,-1 0 0,1 0 0,-1 0 1,1 0-1,-1 0 0,1 1 0,-1-1 0,0 0 1,0 0-1,0 0 0,1 0 0,-1 2 0,0 6 16,1 0-1,-1-1 0,0 1 0,-1 0 0,-2 13 0,-4 7 16,-2 0 0,0-1 0,-2 0 0,-14 28-1,-66 102 159,64-115 7,-2-1 0,-1-1 0,-39 39 0,64-75-134,0-1 1,0 1-1,0-1 0,0 0 0,-8 4 1,10-9 146,6-6-129,8-6-43,-7 9-55,1 1 0,0 0 0,0 0-1,0 0 1,0 0 0,0 1 0,1 0-1,-1 0 1,1 1 0,-1-1 0,1 1 0,0 0-1,-1 1 1,1-1 0,0 1 0,7 1-1,-6 0 8,1 0-1,-1 0 0,0 1 0,0 0 0,0 1 0,0-1 0,0 1 1,-1 1-1,1-1 0,-1 1 0,0 0 0,8 6 0,-11-7 3,4 3 28,0 0 0,0 0 0,1 0 0,0-1 0,15 7 0,-21-11-13,0 0 1,0 0-1,0-1 1,0 0-1,1 1 1,-1-1 0,0 0-1,0 0 1,0 0-1,0 0 1,1 0 0,-1 0-1,0-1 1,0 1-1,0-1 1,0 0-1,0 1 1,0-1 0,0 0-1,0 0 1,0 0-1,0-1 1,-1 1-1,1 0 1,0-1 0,-1 1-1,1-1 1,-1 1-1,1-1 1,-1 0-1,2-2 1,3-6 52,0-1 1,-1 0-1,0 1 1,0-2-1,-1 1 0,-1 0 1,3-13-1,-3 6-139,0 0 0,-1 0 0,-1 0 0,-1-19 0,-10-7-803,9 34 588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4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4431 11298,'0'-5'475,"1"-1"-1,0 1 0,0 0 1,0 0-1,1 0 0,-1 0 1,1 0-1,0 0 0,1 0 1,-1 1-1,6-8 0,5-5-282,23-25 0,-10 14 122,50-57-247,4 3 1,178-140-1,97-60-10,-19-19-25,-87 50-4,357-329 0,-319 323-8,76-63 48,-224 204-32,145-156 1,60-50-30,-79 86-20,129-103-5,-305 270-83,149-149 1,-199 176 69,103-106-184,-106 114 300,2 1-1,46-30 1,-79 59-785,-12 7 127,2-1 311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49 14227,'3'-3'216,"-1"0"0,1 0-1,0 1 1,0-1 0,0 1 0,6-5 0,-8 7-195,-1 0 1,0 0 0,1-1-1,-1 1 1,0 0 0,1 0 0,-1 0-1,1 0 1,-1 0 0,0 0 0,1 0-1,-1 0 1,0 0 0,1 0 0,-1 0-1,1 0 1,-1 0 0,0 0-1,1 0 1,-1 0 0,0 0 0,1 0-1,-1 0 1,0 0 0,1 1 0,-1-1-1,0 0 1,1 1 0,0 0 19,-1 0 0,1 0 1,-1 0-1,0 0 0,1 0 1,-1 0-1,0 0 0,0 0 1,0 0-1,0 0 0,0 1 1,0-1-1,0 0 0,0 0 1,-1 2-1,-7 36 535,-2 1 0,-28 70 0,26-78-422,12-29-147,-44 116-125,-71 140 1,102-237-197,13-22 303,0 0 0,0 0 0,0 0 0,0-1 0,0 1-1,0 0 1,0 0 0,0 0 0,0 0 0,-1 0 0,1 0 0,0 0-1,0 0 1,0 0 0,0 0 0,0 0 0,0 0 0,0 0 0,0 0-1,0 0 1,0 0 0,-1-1 0,1 1 0,0 0 0,0 0 0,0 0-1,0 0 1,0 0 0,0 0 0,0 0 0,0 0 0,-1 0 0,1 1-1,0-1 1,0 0 0,0 0 0,0 0 0,0 0 0,0 0 0,0 0-1,0 0 1,0 0 0,-1 0 0,1 0 0,0 0 0,0 0 0,0 0-1,0 0 1,0 0 0,0 1 0,0-1 0,0 0 0,0 0 0,0 0-1,0 0 1,0 0 0,0 0 0,0 0 0,0 0 0,0 0 0,0 1-1,0-1 1,0 0 0,0 0 0,0 0 0,0-8-322,10-28-151,1 1 1,2 0-1,22-42 1,-22 47 107,40-78-1660,106-159-1,-152 256 2120,-3 4 45,0 0 0,1 0 1,0 1-1,0-1 1,1 1-1,0 0 0,9-6 1,-15 11-88,1 1 1,0-1 0,-1 1-1,1-1 1,0 1-1,0-1 1,0 1-1,-1 0 1,1-1 0,0 1-1,0 0 1,0 0-1,0 0 1,-1-1-1,1 1 1,0 0 0,1 0-1,-2 1 8,1-1 1,-1 0-1,1 0 0,-1 1 0,0-1 0,0 0 1,1 0-1,-1 1 0,0-1 0,1 0 0,-1 1 1,0-1-1,0 0 0,0 1 0,1-1 0,-1 1 1,0-1-1,0 0 0,0 1 0,0-1 1,0 1-1,0-1 0,0 0 0,0 1 0,0 0 1,-4 34 1687,3-33-1744,-37 152 1875,14-65-1150,-15 116-1,38-198-707,0 1-39,0 0 0,0 0 0,1 0-1,0 0 1,0 0 0,1 0 0,0 1-1,2 9 1,-3-17 12,0-1 0,0 0 0,0 1 1,0-1-1,0 0 0,0 0 0,0 1 0,0-1 0,1 0 0,-1 1 0,0-1 1,0 0-1,0 0 0,0 1 0,0-1 0,0 0 0,1 0 0,-1 1 1,0-1-1,0 0 0,0 0 0,1 1 0,-1-1 0,0 0 0,0 0 0,1 0 1,-1 0-1,0 1 0,0-1 0,1 0 0,-1 0 0,0 0 0,0 0 0,1 0 1,-1 0-1,0 0 0,1 0 0,-1 0 0,0 0 0,1 0 0,-1 0 1,0 0-1,0 0 0,1 0 0,-1 0 0,0 0 0,1 0 0,-1 0 0,0 0 1,0-1-1,1 1 0,-1 0 0,0 0 0,0 0 0,1 0 0,-1-1 1,0 1-1,0 0 0,0 0 0,1-1 0,-1 1 0,0 0 0,0 0 0,0-1 1,0 1-1,0 0 0,1 0 0,-1-1 0,6-20-1070,-6 15 921,0 0 0,-1 0-1,1 0 1,-1 0 0,-1 1 0,1-1 0,-1 0 0,0 1-1,-1-1 1,1 1 0,-1 0 0,0 0 0,0 0 0,-1 0-1,-4-5 1,-7-6 417,0 0-1,-32-23 1,16 14 1508,31 24-1715,0 1 0,0 0 0,0 0 0,0-1 0,0 1 0,1 0 0,-1 0 0,0 0 0,0-1 0,0 1 0,0 0 0,1 0 0,-1 0 0,0-1 0,0 1 0,0 0 0,1 0 0,-1 0 0,0 0 0,0 0 0,0 0 0,1 0 0,-1-1 0,0 1 0,0 0 0,1 0 0,-1 0 0,0 0 0,0 0 0,1 0 0,-1 0 0,0 0 0,0 0 0,1 0 0,-1 1 0,39-4 699,43 4 0,-43 0-809,44-4 0,-30-5 15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61 15387,'0'0'25,"0"0"0,0 0 1,0 0-1,0 1 0,0-1 0,0 0 0,0 0 0,0 0 0,0 0 0,0 0 0,0 0 0,0 0 0,0 0 0,0 0 1,0 0-1,0 0 0,0 0 0,0 0 0,0 0 0,0 0 0,0 0 0,0 0 0,0 0 0,0 0 0,0 0 0,0 1 1,0-1-1,0 0 0,0 0 0,-1 0 0,1 0 0,0 0 0,0 0 0,0 0 0,0 0 0,0 0 0,0 0 0,0 0 1,0 0-1,0 0 0,0 0 0,0 0 0,0 0 0,0 0 0,0 0 0,0 0 0,0 0 0,-1-1 0,1 1 0,0 0 1,0 0-1,0 0 0,0 0 0,0 0 0,0 0 0,0 0 0,0 0 0,0 0 0,-1 11 523,1 14 130,12 146 443,4 95-958,-18-292-702,-1 0 0,-1 0-1,-8-28 1,1 3-147,3 9 156,-2-12-103,-26-84 1,43 159 1492,45 111 927,-41-108-1646,1-1 0,1 0 0,1 0 0,16 20 0,-26-39-101,0 1 1,0-1-1,0 0 1,0 0-1,1 0 1,-1-1-1,1 0 1,0 0-1,0 0 1,0 0-1,1-1 1,10 4 0,-13-6-13,0 0 1,0 1 0,0-1-1,0 0 1,0-1 0,0 1 0,0 0-1,-1-1 1,1 0 0,0 1-1,0-1 1,0 0 0,0-1 0,-1 1-1,1 0 1,-1-1 0,1 1-1,-1-1 1,1 0 0,-1 0-1,0 0 1,0 0 0,0 0 0,0-1-1,0 1 1,-1 0 0,3-5-1,4-7 112,-1-1 0,0 1 0,0-1 0,-2-1 0,0 1 0,-1-1 0,0 0 0,-2 0 0,2-29 0,-3 23 7,-1-1 0,-1 1-1,-2 0 1,0 0 0,-1 0 0,-11-34 0,13 52-147,2 0-27,-1 1-1,0 1 1,0-1-1,0 0 1,-1 0 0,1 0-1,0 0 1,-1 1 0,0-1-1,0 1 1,0-1 0,0 1-1,-4-3 1,6 4 3,-1 1 0,1 0 0,-1 0 0,1 0 0,-1 0 0,1 0 0,0-1 0,-1 1 0,1 0 0,-1 0 0,1 0 0,-1 0 0,1 0 0,-1 1 0,1-1 0,0 0 0,-1 0 0,1 0 0,-1 0 0,1 0 1,-1 1-1,1-1 0,0 0 0,-1 0 0,1 1 0,0-1 0,-1 0 0,1 1 0,0-1 0,-1 0 0,1 1 0,0-1 0,-1 0 0,1 1 0,0-1 0,0 0 0,0 1 0,-1 0 0,-2 3-148,2-5-151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11939,'-1'7'1464,"0"-1"-912,-1 3-232,2-2 1456,10 4-1295,4-5-89,9-2-104,7 2-104,12-6-360,2-3-184,7-10 320,0-5-80,4-11-40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9 633 15379,'-1'-2'136,"0"-1"-1,0 1 1,0 0-1,0 0 1,0-1-1,0 1 1,1 0-1,-1-1 1,1 1-1,-1-1 1,1 1-1,0 0 1,0-1-1,0 1 0,1-1 1,-1 1-1,1-1 1,-1 1-1,1 0 1,0-1-1,-1 1 1,1 0-1,0 0 1,1 0-1,-1-1 1,0 1-1,1 0 1,1-2-1,7-7 369,0-1 0,1 2 0,19-16 0,-10 8-167,36-35 35,-2-1 0,-2-4 1,-3-1-1,66-105 0,-97 130-281,-13 25-61,-1 0 0,1 1-1,0 0 1,1 0 0,11-13 0,-17 20-30,1 1 0,-1 0 0,0 0 0,0 0 0,0 0 0,0 0 0,0 0 1,1 0-1,-1 0 0,0 0 0,0-1 0,0 1 0,0 0 0,1 0 0,-1 0 0,0 0 0,0 0 1,0 0-1,0 0 0,0 0 0,1 0 0,-1 0 0,0 0 0,0 0 0,0 1 0,0-1 0,1 0 0,-1 0 1,0 0-1,0 0 0,0 0 0,0 0 0,0 0 0,1 0 0,-1 0 0,0 0 0,0 1 0,0-1 1,0 0-1,0 0 0,0 0 0,0 0 0,0 0 0,1 1 0,-1-1 0,0 0 0,0 0 0,0 0 1,0 0-1,0 0 0,0 1 0,0-1 0,0 0 0,0 0 0,0 0 0,0 0 0,0 1 0,0-1 1,0 0-1,0 0 0,0 0 0,0 0 0,0 1 0,0-1 0,-1 0 0,1 0 0,0 0 0,-1 16-1,1-16 1,-4 47-335,2 81-1,3-111 242,1 1 1,0-1-1,1 1 0,1-1 1,1 0-1,0 0 0,15 28 1,-2-18-121,-1-7-88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15115,'5'13'234,"0"0"0,-1 1-1,0-1 1,-1 1 0,0 0-1,-2 0 1,1 1 0,-2 19 0,3 13 3,21 298 2202,-25-337-1661,-2-17-277,-2-17-62,1-27-193,3 0 1,5-56-1,-2 84-324,2 1-1,0-1 0,2 1 0,1 0 0,1 0 0,16-35 1,-20 52 38,-1 1 1,1 0-1,1 0 1,-1 0-1,1 1 1,0 0-1,11-10 1,-15 14 27,1 0 1,-1-1-1,1 1 1,0 0 0,0 0-1,-1 0 1,1 0-1,0 1 1,0-1-1,0 0 1,0 1-1,0-1 1,0 1-1,0 0 1,0 0-1,0 0 1,0 0 0,0 0-1,0 0 1,0 0-1,0 1 1,0-1-1,0 1 1,0-1-1,0 1 1,0 0-1,0 0 1,0 0-1,-1 0 1,1 0 0,0 0-1,-1 0 1,3 2-1,-2-1 10,0 1 0,-1-1 0,1 0 0,0 1 0,-1 0-1,1-1 1,-1 1 0,0 0 0,0-1 0,0 1 0,0 0 0,0 0 0,-1 0 0,1 0-1,-1 0 1,0 0 0,0 0 0,0 0 0,0 0 0,-1 0 0,1 0 0,-1 0 0,0 0-1,0 0 1,0 0 0,-2 4 0,-1 2 38,0-1 0,0 0-1,-1 0 1,0-1 0,-1 1 0,0-1 0,-10 10 0,8-10 25,-1 1 1,0-2 0,-1 1 0,-15 7 0,22-12-96,-1 0 0,1 0 0,-1-1 0,0 1 0,0-1 0,1 0 0,-1 0 0,0-1 0,0 1 0,0-1-1,0 0 1,0 0 0,0 0 0,0 0 0,0-1 0,-5-1 0,8 2-75,0-1-1,-1 0 1,1 1 0,0-1-1,0 0 1,0 1-1,0-1 1,0 0 0,0 0-1,1 0 1,-1 0-1,0 0 1,0 0 0,1 0-1,-1 0 1,0-1-1,1 1 1,-1 0 0,0-2-1,1 0-32,-1-1-1,0 1 1,1 0 0,0-1 0,0 1-1,0-1 1,1-4 0,1-4-120,1 1 1,0-1 0,7-15 0,15-26-732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12971,'-2'42'1775,"-3"0"0,-15 68-1,4-25-941,-6 45-297,29-184-2326,-1-1 1,-3-71-1,-3 123 1762,0 1-1,-1 0 1,1-1-1,0 1 1,-1 0-1,0 0 1,1-1-1,-1 1 1,0 0 0,0 0-1,-2-4 1,2 6 35,1 0 0,0 0 1,0 0-1,0 0 0,0-1 1,0 1-1,-1 0 0,1 0 1,0 0-1,0 0 0,0 0 1,-1 0-1,1-1 0,0 1 1,0 0-1,-1 0 0,1 0 1,0 0-1,0 0 0,0 0 0,-1 0 1,1 0-1,0 0 0,0 0 1,-1 0-1,1 0 0,0 0 1,0 0-1,0 0 0,-1 1 1,1-1-1,0 0 0,0 0 1,0 0-1,-1 0 0,1 0 1,-8 17 497,3 0 53,2 0 0,0 1 1,1-1-1,0 26 0,2-47-225,0-8-70,0 1 1,-1-1-1,-2-12 0,3 24-249,1 0 0,-1-1 1,0 1-1,0 0 0,1-1 1,-1 1-1,0 0 0,1 0 1,-1-1-1,1 1 0,-1 0 0,0 0 1,1 0-1,-1 0 0,1-1 1,-1 1-1,0 0 0,1 0 1,-1 0-1,1 0 0,-1 0 1,1 0-1,-1 0 0,0 0 1,1 0-1,-1 0 0,1 0 0,-1 0 1,0 1-1,1-1 0,-1 0 1,1 0-1,23 5 52,-19-4-24,0 0-2,77 11 24,-74-12-119,-1 1-1,1-1 1,0-1 0,-1 1-1,1-1 1,-1-1-1,1 1 1,10-5-1,1-5-39,-7-3-42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15899,'-3'-3'1321,"11"2"-785,3-2-144,11 1 568,6-1-136,14-2-200,4-1-55,7-1-113,1 0-96,-2 1-344,-5 0-152,-10 3-360,-7 3-121,-14 5-311,-7 2-136,-15 4 640,-8 1-232,-16 4 16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14427,'0'5'1464,"8"-2"-1000,7 0-135,8-1 455,10-1-200,5-1-72,9 0-104,0-3-112,2-1-392,-5-2-248,-5-1-288,-7 0 496,-7 1-128,-5 0-104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14475,'0'1'37,"0"-1"-1,0 0 1,0 0 0,0 0-1,0 0 1,0 0-1,0 0 1,1 0 0,-1 0-1,0 1 1,0-1-1,0 0 1,0 0 0,0 0-1,0 0 1,0 0-1,0 0 1,0 0 0,0 0-1,1 0 1,-1 0-1,0 0 1,0 0 0,0 0-1,0 0 1,0 0-1,0 0 1,0 0 0,1 0-1,-1 0 1,0 0-1,0 0 1,0 0 0,0 0-1,0 0 1,0 0-1,1 0 1,-1 0 0,0 0-1,0 0 1,0 0-1,0 0 1,0 0 0,0 0-1,0 0 1,0 0-1,0 0 1,1 0 0,-1-1-1,11-5 732,10-11 8,-19 16-553,88-73 1245,100-105-1,-190 179-1464,0 0 0,0-1 0,0 1 0,1 0 0,-1 0 0,0 0 0,0 0 0,0-1 0,0 1 0,1 0 0,-1 0 0,0 0 0,0 0 0,1 0 0,-1 0 0,0 0 0,0-1 0,1 1 0,-1 0 1,0 0-1,0 0 0,1 0 0,-1 0 0,0 0 0,0 0 0,1 0 0,-1 0 0,0 0 0,0 1 0,1-1 0,-1 0 0,0 0 0,0 0 0,0 0 0,1 0 0,-1 0 0,0 0 0,0 1 0,1-1 0,-1 0 0,0 0 0,0 0 0,0 0 0,0 1 0,1-1 0,-1 0 0,0 0 0,0 1 0,0-1 0,0 0 0,0 0 0,0 0 0,0 1 0,0-1 0,0 0 0,0 1 0,1 5 35,0 0-1,-1 1 1,0-1-1,0 1 1,-1-1-1,-1 11 1,-2 15 57,3-2 47,-1-14 13,1 1 1,1-1-1,0 1 0,2-1 1,0 1-1,8 30 0,1-27 166,-11-20-311,1 1-1,-1-1 1,1 1-1,0-1 0,-1 1 1,1-1-1,0 1 1,0-1-1,-1 0 0,1 1 1,0-1-1,0 0 1,-1 0-1,1 0 0,0 1 1,0-1-1,0 0 1,0 0-1,-1 0 0,1 0 1,0 0-1,0-1 1,1 1-1,15-7 251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79 13723,'3'-7'585,"0"1"0,-1-1-1,0 0 1,0 0 0,1-9 0,-2 15-510,-1 1-1,0-1 1,0 0 0,1 0 0,-1 0 0,0 0-1,0 0 1,0 0 0,0 0 0,0 0 0,0 1-1,-1-1 1,1 0 0,0 0 0,0 0-1,0 0 1,-1 0 0,1 1 0,-1-1 0,1 0-1,-1 0 1,1 0 0,-1 1 0,1-1-1,-1 0 1,1 1 0,-1-1 0,0 0 0,1 1-1,-1-1 1,0 1 0,0-1 0,0 1-1,1 0 1,-1-1 0,0 1 0,0 0 0,0-1-1,0 1 1,0 0 0,1 0 0,-1 0-1,0 0 1,0 0 0,0 0 0,0 0 0,0 0-1,0 0 1,0 0 0,0 0 0,1 1-1,-3 0 1,-1 0 23,0 0-1,0 1 1,0 0 0,0 0-1,0 0 1,1 1-1,-1 0 1,1-1 0,-1 1-1,1 0 1,0 0-1,-3 5 1,-33 46 137,36-49-202,-21 34 17,2 1 0,-30 73 0,43-88-47,1 0 1,0 0 0,2 1-1,2 0 1,0 1 0,0 31 0,4-52-2,0 1 0,1-1 0,0 1 0,0-1 0,0 1 0,1-1 0,0 0 0,1 0 0,-1 1 0,1-2 0,5 10 0,-6-13 0,0 1 0,0-1 1,-1 0-1,1 0 1,1 0-1,-1 0 0,0 0 1,0-1-1,1 1 1,-1-1-1,1 1 0,-1-1 1,1 0-1,0 0 0,-1 0 1,1 0-1,0 0 1,0-1-1,0 0 0,-1 1 1,1-1-1,0 0 1,0 0-1,0 0 0,0-1 1,0 1-1,-1-1 1,6-1-1,-3 0 8,0 0-1,0 0 1,-1 0 0,1-1 0,-1 0 0,0 0-1,0 0 1,0 0 0,0 0 0,0-1-1,-1 0 1,0 0 0,0 0 0,0 0 0,0 0-1,0-1 1,-1 1 0,0-1 0,0 0 0,0 1-1,0-1 1,-1 0 0,0 0 0,0 0-1,0 0 1,-1 0 0,0-1 0,0 1 0,0-7-1,-1 11-2,0-1-1,1 0 1,-1 1-1,0-1 0,0 0 1,0 1-1,0-1 1,0 1-1,-1 0 1,1-1-1,0 1 0,-1 0 1,1 0-1,-1 0 1,1 0-1,-1 0 1,1 0-1,-1 0 0,0 0 1,1 1-1,-1-1 1,0 1-1,0-1 1,1 1-1,-1 0 0,0 0 1,0-1-1,0 1 1,0 1-1,1-1 1,-1 0-1,0 0 0,-2 1 1,2-1-3,0 0 0,-1 1 1,1-1-1,0 1 0,-1-1 0,1 1 1,0 0-1,0 0 0,0 0 1,0 0-1,0 0 0,0 1 0,0-1 1,0 1-1,0-1 0,0 1 0,1 0 1,-1-1-1,1 1 0,-1 0 0,1 0 1,0 0-1,0 0 0,0 0 0,-1 3 1,1-5-5,1 1 1,0-1-1,0 0 1,0 0-1,0 0 1,0 1 0,0-1-1,0 0 1,0 0-1,0 1 1,0-1-1,0 0 1,0 0-1,0 0 1,0 1 0,1-1-1,-1 0 1,0 0-1,0 0 1,0 1-1,0-1 1,0 0-1,0 0 1,0 0 0,1 0-1,-1 1 1,0-1-1,0 0 1,0 0-1,0 0 1,1 0-1,-1 0 1,0 1-1,0-1 1,0 0 0,1 0-1,-1 0 1,0 0-1,0 0 1,1 0-1,-1 0 1,0 0-1,0 0 1,1 0 0,14-3 4,15-11-58,-7-1-155,35-30 0,-35 26-99,26-17 0,-48 36 299,-1 0-1,0-1 1,1 1-1,-1 0 1,1-1-1,-1 1 1,0 0-1,1 0 1,-1 0-1,1-1 1,-1 1-1,1 0 0,-1 0 1,1 0-1,-1 0 1,1 0-1,-1 0 1,1 0-1,-1 0 1,1 0-1,-1 0 1,1 0-1,-1 0 1,1 0-1,-1 0 0,1 0 1,-1 1-1,1-1 1,-1 1 6,1-1 1,-1 1 0,0 0-1,0-1 1,1 1 0,-1 0-1,0-1 1,0 1 0,0 0-1,0 0 1,0-1-1,0 1 1,0 0 0,0-1-1,0 1 1,0 1 0,-11 38 204,8-33-177,0 4 22,-5 14 149,0 0-1,-5 42 1,13-66-225,0-1 1,-1 0-1,1 1 1,0-1 0,0 1-1,0-1 1,0 0-1,0 1 1,0-1 0,0 1-1,0-1 1,0 0-1,0 1 1,0-1-1,0 1 1,0-1 0,0 0-1,0 1 1,0-1-1,0 1 1,0-1 0,1 0-1,-1 1 1,0-1-1,0 0 1,1 1 0,-1-1-1,0 0 1,0 1-1,1-1 1,-1 0 0,1 1-1,9-10-588,10-24 74,-8 7 121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16379,'2'-1'199,"12"-8"1860,-13 28-707,-1-15-1197,-39 538 3063,39-541-3215,0-1-1,-1 1 0,1-1 1,0 1-1,0 0 0,0-1 1,0 1-1,0 0 0,0-1 1,0 1-1,0-1 0,0 1 1,0 0-1,0-1 0,0 1 1,1-1-1,-1 1 0,0-1 1,0 1-1,1 0 0,-1-1 1,0 1-1,1-1 0,-1 1 1,0-1-1,1 1 0,-1-1 1,1 0-1,0 1 0,0-1 2,0 0 0,0 0 0,0 0 0,0 0 0,0 0 0,-1 0 0,1-1 0,0 1 0,0 0 0,0-1 0,0 1-1,0-1 1,0 1 0,0-1 0,-1 1 0,2-2 0,33-30 90,-34 31-91,54-63 13,-3-1 0,44-77 0,-84 124-131,-2 5-204,-1 0 0,-1 0 0,-1-1 0,0 0 1,0 0-1,6-25 0,-13 39 296,1 0 0,-1-1 0,0 1 1,0-1-1,0 1 0,0-1 0,0 1 1,1 0-1,-1-1 0,0 1 0,0-1 1,0 1-1,0-1 0,-1 1 1,1-1-1,0 1 0,0 0 0,0-1 1,0 1-1,0-1 0,0 1 0,-1-1 1,1 1-1,0 0 0,0-1 0,-1 1 1,1 0-1,0-1 0,-1 1 0,1 0 1,0-1-1,-1 1 0,1 0 1,0-1-1,-1 1 0,1 0 0,0 0 1,-1 0-1,1 0 0,-1-1 0,-10 4-561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15139,'8'23'1537,"5"-3"-841,2-1-248,4-3 704,2-1-240,-1 0-272,1-4-248,-4-1-864,-1-1 584,-4 1-208,-3 0-104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3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14835,'6'4'310,"1"0"-1,0 0 1,0-1-1,1 0 1,-1 0-1,16 3 1,48 5 618,15-3-108,-1-5-1,1-3 0,152-20 1,243-79-686,-191 13-1884,-257 73 1423,-11-1-94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3449 11114,'16'-15'2441,"212"-202"633,74-75-3118,-36 53 252,-33 34 263,-99 67-308,158-148-154,-61 63 134,-148 137 160,178-141 0,-184 169-283,-2-3 0,-3-3 0,90-102 0,-126 123-10,1 3 0,2 1 0,1 1 0,51-35 0,-29 32-8,100-72 7,-128 86-7,-1-1 0,46-51 0,-43 38-3,82-89-4,-95 107 6,1 2-1,1 0 0,40-24 0,48-17 29,38-25 12,-137 77-33,-1-1 1,0-1-1,0 0 0,-1-1 0,16-21 0,43-76 22,-62 96-1317,-8 9 1054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15227,'1'1'100,"-1"-1"-1,1 1 0,-1 0 1,1-1-1,-1 1 0,1 0 1,-1 0-1,0 0 1,1-1-1,-1 1 0,0 0 1,0 0-1,1 0 0,-1 0 1,0 0-1,0-1 0,0 1 1,0 0-1,0 0 0,0 0 1,-1 0-1,1 0 1,0-1-1,-1 2 0,-4 38 158,2-21 48,-10 322 1291,10-152-1143,2-159-417,-2 73-49,-4 0 0,-25 120 0,31-219-16,-17 61-753,16-60 712,0 1 0,0-1 0,-1 0 0,1 0-1,-2 0 1,1 0 0,0 0 0,-1-1 0,-5 6 0,-8 2-285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98 100 14227,'97'-93'5156,"-85"86"-4188,-12 8-937,0-1 0,1 0 0,-1 0 0,0 0 0,1 0-1,-1 0 1,0 0 0,0 1 0,0-1 0,1 0 0,-1 0 0,0 0 0,0 1 0,0-1 0,1 0-1,-1 0 1,0 1 0,0-1 0,0 0 0,0 0 0,0 1 0,0-1 0,1 0 0,-1 0-1,0 1 1,0-1 0,0 0 0,0 1 0,0 2 62,0 0 0,0 0 1,0 1-1,-1-1 0,1 0 0,-1 0 0,-1 3 1,-20 56 142,-3-2 0,-52 93 1,11-25-165,49-93-642,17-33 41,1-5-35,6-13-125,26-55-2363,31-70-1460,-30 46 5361,-33 108 2558,5 46-2420,-1-32-827,1 1-1,15 39 1,-12-41-435,-2 0 0,8 43-1,-15-68 268,0-1 0,0 0 0,0 1-1,0-1 1,0 1 0,0-1 0,0 1-1,0-1 1,0 0 0,0 1 0,0-1-1,0 1 1,-1-1 0,1 1 0,0-1-1,0 0 1,0 1 0,-1-1-1,1 0 1,0 1 0,0-1 0,-1 0-1,1 1 1,0-1 0,-1 0 0,1 1-1,0-1 1,-1 0 0,1 0 0,-1 0-1,1 1 1,0-1 0,-1 0 0,1 0-1,-1 0 1,1 0 0,-1 0 0,1 0-1,0 0 1,-2 0 0,-9 0-212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14515,'-3'-11'1320,"5"-1"-928,3 2-175,14 2 527,4-2-152,7-1-480,5 0-360,9 1 224,0 0-72,2-4-64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16468,'-2'0'131,"-1"0"1,1 1-1,0-1 1,0 1-1,-1 0 1,1-1-1,0 1 1,0 0-1,0 1 1,0-1 0,0 0-1,0 0 1,1 1-1,-1-1 1,-2 3-1,-24 31 251,20-25-131,-18 27 56,0 1-1,-37 77 0,62-113-284,0-1 1,0 1-1,1-1 0,-1 1 0,0 0 0,1-1 0,-1 1 0,1 0 1,0 0-1,-1-1 0,1 1 0,0 0 0,0 0 0,0-1 0,1 4 1,-1-5-15,0 1 0,0-1 0,1 0 0,-1 0 0,0 1 0,0-1 0,1 0 0,-1 0 0,0 1 0,1-1 0,-1 0 0,0 0 0,1 0 0,-1 0 0,0 0 0,1 1 0,-1-1 0,0 0 0,1 0 0,-1 0 0,0 0 0,1 0 0,-1 0 0,1 0 0,-1 0 0,19-6 88,3-5-110,1 2 0,1 0 1,-1 1-1,49-8 0,-70 15 9,0 1 0,-1 0 0,1 0 0,0-1 1,0 1-1,0 0 0,-1 1 0,1-1 0,0 0 0,0 0 1,0 1-1,-1-1 0,1 1 0,0-1 0,-1 1 0,1 0 1,0 0-1,-1 0 0,1 0 0,-1 0 0,2 1 0,-2 0 9,0-1 0,0 1-1,-1-1 1,1 1-1,-1-1 1,1 1-1,-1 0 1,1-1 0,-1 1-1,0-1 1,0 1-1,0 0 1,0-1 0,0 1-1,0 0 1,-1-1-1,1 1 1,-1 2-1,-2 5 65,-1 0 0,1 0 0,-2 0 0,1 0 0,-1-1 0,-9 13 0,12-19-56,-64 76 996,59-70-935,-1 0 0,0-1 1,0 0-1,-1-1 1,0 0-1,0 0 1,-13 6-1,22-13-73,0 1-1,0 0 1,0 0-1,0 0 1,0 0-1,0 0 0,0 0 1,0 0-1,0 0 1,0 0-1,0 0 1,0 0-1,0 0 1,0 0-1,0 0 1,0 0-1,0 0 1,0 0-1,0-1 0,0 1 1,0 0-1,0 0 1,0 0-1,0 0 1,0 0-1,0 0 1,0 0-1,0 0 1,0 0-1,0 0 1,0 0-1,0 0 1,0 0-1,0 0 0,0 0 1,0-1-1,0 1 1,0 0-1,0 0 1,0 0-1,0 0 1,0 0-1,0 0 1,0 0-1,0 0 1,0 0-1,-1 0 1,1 0-1,0 0 0,0 0 1,0 0-1,0 0 1,0 0-1,0 0 1,0 0-1,0 0 1,0 0-1,0 0 1,0 0-1,0 0 1,0 0-1,0 0 0,-1 0 1,1 0-1,0 0 1,4-6-30,-4 5 27,10-15-122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149 192 14539,'0'0'113,"1"-1"1,0 0-1,-1 0 0,1 1 1,0-1-1,-1 0 0,1 0 0,-1 0 1,0 0-1,1 0 0,-1 0 1,0 0-1,1 0 0,-1-2 1,0 3-74,0-1 1,0 1 0,0 0 0,0-1 0,0 1 0,-1 0 0,1-1 0,0 1 0,0 0 0,0 0 0,-1-1 0,1 1 0,0 0 0,0 0 0,0-1 0,-1 1 0,1 0 0,0 0-1,-1-1 1,1 1 0,0 0 0,-1 0 0,1 0 0,0 0 0,0 0 0,-1 0 0,1-1 0,-1 1 0,-1 0 80,0 0 0,0 0-1,0 0 1,-1 0 0,1 0 0,0 0 0,0 1 0,0-1-1,0 1 1,0 0 0,0-1 0,0 1 0,-2 1-1,-4 4 54,0-1-1,0 1 1,1 1-1,0-1 1,0 1-1,1 0 1,-1 1-1,2 0 1,-10 15-1,9-12-146,0 1-1,1-1 0,0 1 1,1-1-1,0 1 0,1 1 1,-2 14-1,4-25-19,1 1 1,0-1-1,0 0 0,0 1 0,0-1 1,0 0-1,0 1 0,1-1 0,-1 0 1,1 0-1,0 1 0,-1-1 0,1 0 1,0 0-1,0 0 0,0 0 0,2 3 1,-1-4-5,-1-1 0,0 1 1,0 0-1,0-1 1,1 1-1,-1-1 0,0 1 1,1-1-1,-1 0 1,0 1-1,1-1 0,-1 0 1,1 0-1,-1 0 0,0 0 1,1 0-1,-1 0 1,0-1-1,1 1 0,-1 0 1,0-1-1,1 1 0,-1-1 1,0 1-1,1-1 1,-1 0-1,0 1 0,0-1 1,0 0-1,0 0 1,1-1-1,8-5-68,0-1 0,-1 0 0,-1-1 0,1 0 0,-1 0 0,-1-1 0,0 1 0,10-18 0,-8 9-258,0-1 0,0 0 0,-2 0-1,7-27 1,-11 32-305,-1 0 0,0 0 0,-1 0 0,-1-1 0,-2-23 0,3 36 623,0 0 0,1 0 0,-1-1 0,0 1 0,1 0 0,-1 1 0,1-1 0,0 0 0,-1 0 0,1 1 1,0-1-1,0 1 0,0 0 0,0-1 0,4 0 0,9-7 194,1 2 0,0 0 0,1 1 1,0 0-1,-1 2 0,2 0 0,-1 0 0,0 2 0,1 0 0,-1 1 1,21 2-1,-36-1-155,0 0 1,0 0 0,1 1 0,-1-1-1,0 1 1,0-1 0,0 1 0,0 0-1,0-1 1,0 1 0,0 0 0,0 1-1,0-1 1,-1 0 0,1 0 0,0 1-1,-1-1 1,1 1 0,-1-1-1,3 4 1,-3-3 20,0 1-1,0 0 0,0 0 0,0 0 1,0-1-1,-1 1 0,1 0 1,-1 0-1,0 0 0,0 0 0,0 1 1,0-1-1,-1 3 0,-2 10 208,-1 1-1,-1-1 0,-1-1 1,-9 21-1,10-24-105,-13 27 703,-39 61 0,56-98-840,0-1-1,1 0 1,-1 0-1,0 0 1,1 0-1,-1 0 1,0 0-1,0 0 1,0 0 0,0 0-1,0 0 1,0-1-1,0 1 1,-2 1-1,3-2-18,0-1 0,-1 1-1,1 0 1,0 0-1,-1 0 1,1 0 0,0-1-1,-1 1 1,1 0 0,0 0-1,0 0 1,-1-1 0,1 1-1,0 0 1,0 0 0,0-1-1,-1 1 1,1 0-1,0-1 1,0 1 0,0 0-1,0-1 1,0 1 0,0 0-1,0-1 1,-1 1 0,1 0-1,0-1 1,0 1 0,0 0-1,0-1 1,1 1-1,1-43-582,15-45-809,-14 77 1147,1-1 0,0 1 1,0 0-1,1 1 0,10-17 0,-14 25 228,0 0-1,1 0 0,0 1 1,-1-1-1,1 0 1,0 1-1,0-1 1,0 1-1,0 0 0,0-1 1,0 1-1,1 0 1,-1 0-1,0 1 1,5-2-1,1 1 33,1 0-1,-1 0 1,12 1-1,-13 1-82,0-1 0,0-1 0,1 1 0,13-4 0,-11 1 27,0-1-1,0 0 0,10-7 1,-1-3-66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162 173 11426,'18'-27'2251,"-2"-1"-1,-1 0 1,20-54-1,-34 82-2210,-1 0-1,0 0 1,0 0-1,0 0 0,0-1 1,0 1-1,1 0 1,-1 0-1,0 0 1,0 0-1,0-1 0,0 1 1,0 0-1,0 0 1,0 0-1,0-1 0,0 1 1,0 0-1,0 0 1,0 0-1,0-1 1,0 1-1,0 0 0,0 0 1,0 0-1,0-1 1,0 1-1,0 0 0,0 0 1,0 0-1,0 0 1,0-1-1,-1 1 1,1 0-1,0 0 0,0 0 1,0 0-1,0-1 1,0 1-1,-1 0 0,1 0 1,0 0-1,0 0 1,0 0-1,0 0 1,-1 0-1,1-1 0,0 1 1,0 0-1,0 0 1,0 0-1,-1 0 0,-13 7 789,-14 18-325,0 8-434,2 2 1,1 1-1,1 0 1,2 2 0,-24 57-1,44-90-86,0 0 0,0 1 0,1-1 0,-1 0 0,1 1 0,-1 10 0,2-15 3,0 0 1,0 1-1,0-1 1,0 0-1,1 0 1,-1 0-1,0 0 1,1 0-1,-1 0 1,0 0-1,1 0 1,0 0-1,-1 0 1,1 0-1,-1 0 1,1 0-1,0 0 0,0-1 1,-1 1-1,1 0 1,0 0-1,0-1 1,0 1-1,0-1 1,0 1-1,0-1 1,0 1-1,0-1 1,0 1-1,0-1 1,0 0-1,0 0 1,0 1-1,1-1 1,-1 0-1,0 0 1,0 0-1,0 0 1,2-1-1,16 1-183,-11-1 102,0 1 0,0 0 0,0 0 0,-1 1 0,12 2 1,-17-2 80,-1-1 0,1 1 0,0 0 1,-1-1-1,1 1 0,0 0 1,-1 0-1,1 0 0,-1 0 1,1 1-1,-1-1 0,0 0 1,1 1-1,-1-1 0,0 1 1,0-1-1,0 1 0,0-1 1,0 1-1,-1 0 0,1-1 1,0 1-1,-1 0 0,1 0 0,-1-1 1,0 1-1,1 3 0,-1 5 1,0-1-1,-1 0 1,0 0 0,0 0-1,-1 0 1,0-1-1,0 1 1,-1 0-1,-5 9 1,-1 3 68,-2-2 1,-20 31-1,-24 19 40,23-31-1228,32-38 1082,0 1 0,0-1 0,0 0 0,0 0 1,1 0-1,-1 1 0,0-1 0,0 0 1,0 0-1,0 0 0,1 0 0,-1 1 0,0-1 1,0 0-1,0 0 0,1 0 0,-1 0 1,0 0-1,0 0 0,1 0 0,-1 1 1,0-1-1,0 0 0,1 0 0,-1 0 0,0 0 1,0 0-1,1 0 0,-1 0 0,0 0 1,0-1-1,1 1 0,-1 0 0,0 0 0,0 0 1,0 0-1,1 0 0,-1 0 0,0 0 1,1-1-1,17-1-472,-15 2 262,-2-1 238,1 1 1,0 0-1,0 0 1,0 0 0,0 0-1,0 0 1,0 0 0,0 0-1,-1 0 1,1 1-1,0-1 1,0 1 0,0-1-1,0 1 1,-1 0 0,1 0-1,0 0 1,-1 0-1,1 0 1,-1 0 0,3 2-1,-2 0 67,-1 0-1,1-1 0,-1 1 0,0 0 1,0 1-1,0-1 0,0 0 1,0 0-1,-1 0 0,1 1 1,-1-1-1,0 4 0,0 26 381,-2 0 0,-1 0 0,-11 44 0,6-35 83,-3 58-1,11-98-492,0 0 0,0-1-1,0 1 1,0 0 0,0 0 0,0 0 0,1 0-1,-1 0 1,1-1 0,-1 1 0,1 0 0,0 0-1,0-1 1,1 3 0,-1-3-13,-1 0 0,1-1 0,0 1 0,0 0 0,-1-1 0,1 1 0,0-1 0,0 1 0,0-1-1,0 0 1,-1 1 0,1-1 0,0 0 0,0 0 0,0 1 0,0-1 0,0 0 0,0 0 0,0 0 0,2 0 0,1-1-85,0 0 0,0-1 0,-1 1 0,1 0 0,0-1 0,0 0 0,-1 0 0,1 0 0,-1-1-1,0 1 1,0-1 0,4-3 0,5-6-76,0 0-1,14-20 1,-1-9-155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35 14075,'17'-30'2666,"-15"25"-607,-11 20-629,-23 35-147,-31 57-100,56-92-1063,0-1 0,1 1 1,1 1-1,0-1 1,-3 24-1,7-37-124,1-1 1,-1 1-1,1 0 0,0 0 0,0-1 0,0 1 0,0 0 0,0 0 0,0 0 0,0-1 1,1 1-1,-1 0 0,1 0 0,-1-1 0,1 1 0,0 0 0,0-1 0,0 1 0,0-1 0,0 1 1,0-1-1,0 1 0,0-1 0,0 0 0,1 1 0,-1-1 0,0 0 0,1 0 0,-1 0 1,1 0-1,0 0 0,-1 0 0,1-1 0,0 1 0,-1-1 0,1 1 0,0-1 0,0 1 1,-1-1-1,1 0 0,0 0 0,0 0 0,2 0 0,5 0-237,-1-1 1,1 0-1,0 0 0,-1-1 1,1 0-1,-1 0 1,14-7-1,-8 3-441,0-2 0,-1 1 1,0-2-1,14-11 0,-21 15 347,0 0-1,-1 0 0,0 0 1,0-1-1,0 0 1,-1 0-1,0 0 0,0-1 1,-1 1-1,6-13 1,-9 17 443,1 1 0,-1 0 1,0 0-1,1 0 0,-1-1 0,0 1 1,0 0-1,0 0 0,1-1 1,-1 1-1,-1 0 0,1 0 0,0-1 1,0 1-1,0 0 0,-1 0 1,1-1-1,0 1 0,-1 0 1,1 0-1,-1 0 0,0 0 0,1 0 1,-2-2-1,1 3-51,1 0 1,0 0-1,0 0 1,-1 0-1,1 0 1,0 0-1,0 0 1,-1 0-1,1 0 1,0 0-1,-1 0 1,1 0-1,0 0 1,0 0-1,-1 0 0,1 0 1,0 1-1,0-1 1,0 0-1,-1 0 1,1 0-1,0 0 1,0 1-1,-1-1 1,1 0-1,0 0 1,0 0-1,0 1 1,0-1-1,0 0 1,-1 0-1,1 1 0,0-1 1,0 0-1,0 1 1,-4 9 606,-4 25 101,-4 57 0,10-71-698,-7 116-832,10-124 631,1-14-86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2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30 14395,'-1'-2'105,"1"1"1,-1-1-1,0 0 0,0 1 1,0-1-1,0 1 0,0-1 1,0 1-1,0-1 0,0 1 1,0 0-1,-1-1 0,1 1 0,0 0 1,-1 0-1,1 0 0,-1 0 1,0 0-1,1 1 0,-1-1 1,0 0-1,1 1 0,-1-1 1,0 1-1,0 0 0,0-1 1,1 1-1,-1 0 0,0 0 0,0 0 1,0 0-1,1 1 0,-1-1 1,-2 1-1,-4 1 119,1 0-1,0 0 1,-1 1 0,1 0-1,0 0 1,-10 8 0,2 0-94,0 0 0,2 1-1,-1 0 1,2 2 0,0-1 0,0 1 0,1 1-1,1 0 1,0 1 0,-9 21 0,8-13-74,1 1 0,1 0 0,1 0 0,1 1 0,2 0 0,-4 37 0,7-41 2,2 0 0,0 0-1,5 29 1,-4-43-40,0 0-1,1 0 0,0 0 1,0 0-1,1-1 1,0 1-1,1-1 1,-1 0-1,1 0 0,1 0 1,-1-1-1,7 8 1,-8-11-15,-1-1 0,1 0 0,-1 0 0,1 0-1,0 0 1,-1 0 0,1 0 0,0-1 0,0 0 0,1 1 0,-1-1 0,0 0 0,0 0 0,0-1 0,1 1 0,-1-1 0,6 0 0,-4 0-5,0-1 1,0 0-1,0 0 1,-1 0-1,1-1 1,-1 0-1,1 0 1,-1 0-1,1 0 1,-1-1-1,4-3 1,3-3-12,0-1 0,0 0 1,-1-1-1,-1 0 0,0 0 0,0-1 1,7-14-1,-5 7-18,-1 0 1,10-30-1,-18 44 35,0-1 0,0 1 1,-1-1-1,0 0 0,0 1 1,0-1-1,-1 0 0,0 0 0,0 1 1,0-1-1,-1 0 0,1 0 0,-2 1 1,-1-9-1,2 12 5,1 1-1,-1 0 1,0 0-1,0-1 1,1 1-1,-1 0 1,0 0 0,0 0-1,0 0 1,0 0-1,0 0 1,0 0-1,-1 1 1,1-1 0,0 0-1,0 0 1,0 1-1,-1-1 1,1 1-1,0-1 1,-2 1-1,0-1 11,0 1-1,0 0 1,0 0-1,0 0 1,0 1-1,0-1 0,0 0 1,1 1-1,-6 2 1,-1 0 16,0 1 1,1 0-1,0 1 1,-1 0-1,-9 9 0,14-12-168,1 1-1,-1 0 1,1 0-1,0 1 0,0-1 1,0 0-1,0 1 1,1 0-1,-1 0 0,-2 7 1,5-11 122,0 0 1,0 0 0,0 0-1,0 0 1,0 1-1,1-1 1,-1 0 0,0 0-1,0 0 1,0 0-1,0 0 1,0 0 0,1 1-1,-1-1 1,0 0-1,0 0 1,0 0-1,0 0 1,1 0 0,-1 0-1,0 0 1,0 0-1,0 0 1,1 0 0,-1 0-1,0 0 1,0 0-1,0 0 1,1 0 0,-1 0-1,0 0 1,0 0-1,0 0 1,1 0 0,-1 0-1,0 0 1,0 0-1,0 0 1,0 0-1,1-1 1,-1 1 0,0 0-1,11-4-189,11-9-246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12275,'0'27'976,"0"-3"-832,6 9-96,1 3 240,2-3-168,-4-2-64,4-6-168,0-4-160,-5-5 240,-1-6-64,-3-8-16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12283,'-6'51'888,"0"-6"-1080,-1-7 168,3-13 304,2-4-128</inkml:trace>
  <inkml:trace contextRef="#ctx0" brushRef="#br0" timeOffset="1">28 943 12019,'-9'64'-24,"1"-11"32,1-3 32,4-7-64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9626,'-31'264'2460,"27"-236"-2283,0 16-270,1 1 1,3 0 0,7 60 0,1 13 334,-8-93 573,1-1 0,1 1 0,1-1 0,8 32 0,2-5-192,-20-64-613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15043,'3'3'118,"0"0"1,1 0-1,-2 1 0,1 0 0,0-1 1,-1 1-1,0 0 0,0 0 0,0 1 1,0-1-1,-1 0 0,1 0 0,-1 1 1,1 8-1,2 4 94,68 351 2193,-30-128-1693,-41-236-705,2 15 57,2-1-1,0 1 1,0-1-1,10 20 1,-14-37-55,0 1 0,0 0 0,0 0 0,1 0-1,-1-1 1,0 1 0,1-1 0,-1 1 0,2 1 0,-2-3-5,-1 0 1,1 1-1,0-1 1,-1 0-1,1 1 1,0-1-1,-1 0 1,1 0-1,-1 0 1,1 1-1,0-1 1,-1 0-1,1 0 1,0 0-1,-1 0 1,1 0-1,0 0 1,-1-1-1,1 1 1,1 0-1,0-2 7,0 1-1,1-1 1,-1 0-1,0 0 0,0 0 1,0 0-1,0 0 1,-1 0-1,1 0 1,-1-1-1,1 1 1,-1-1-1,0 1 1,2-4-1,66-172 146,-8 18-416,13 4-1614,-57 124 1286,2 2-1,38-49 1,-27 47-157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11739,'17'3'1256,"0"-3"-856,3 1-192,2-1 680,-1-1-456,1-1-160,-2 1 1305,-4 1-1377,-11-5 80,-5-10 32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14475,'9'7'1064,"-5"13"-744,-4 2-144,2 9 241,3 4-89,1 11-40,1 7-48,2 7-264,-3 3-224,-1 1-296,0 2 456,-8 2-121,-4-1-79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12643,'0'45'968,"0"-7"-744,0 4-128,1 2 88,2 4-144,-1 2 72,2 1 0,-3-1-168</inkml:trace>
  <inkml:trace contextRef="#ctx0" brushRef="#br0" timeOffset="1">54 843 6553,'5'46'1281,"-1"2"-593,-4 4-144,0 2 728,0 5-312,-6 4-31,3 2-265,-2-1-184,-2-2-280,-1-5 0,-2-9-152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13731,'3'-19'1376,"-3"12"-445,-3 12 331,-1 18-917,0 1 0,2-1 1,1 41-1,0-26-229,-14 391 338,12-353-421,8 88 0,-2-132-40,1-1 0,2 1 0,1-1 0,2 0 0,17 42 0,-19-57-66,-4-8-166,0-1-1,1 1 1,6 10-1,-7-20 71,5-15-78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34 494 13379,'-33'40'2907,"33"-40"-2890,0 0 0,-1 1 1,1-1-1,0 0 0,0 0 0,0 0 0,1 0 0,-1 0 0,0 1 0,0-1 0,0 0 1,0 0-1,0 0 0,0 0 0,0 0 0,0 0 0,0 0 0,0 1 0,0-1 1,0 0-1,0 0 0,0 0 0,0 0 0,1 0 0,-1 0 0,0 0 0,0 0 1,0 0-1,0 1 0,0-1 0,0 0 0,0 0 0,1 0 0,-1 0 0,0 0 0,0 0 1,0 0-1,0 0 0,0 0 0,0 0 0,1 0 0,-1 0 0,0 0 0,0 0 1,0 0-1,0 0 0,0 0 0,1 0 0,-1 0 0,0 0 0,0 0 0,0-1 1,0 1-1,0 0 0,0 0 0,9 0 263,1-3-111,0-1 0,0 0 0,0-1 1,-1 0-1,16-11 0,42-38 261,-47 37-269,424-309 790,-435 320-944,15-9 18,-1 0 0,-1-2 1,33-33-1,-129 130-2378,57-64 1872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12147,'-13'2'2929,"22"4"-763,4 1-1744,198 144 1924,-37-25-2000,-152-112-338,219 144 204,-239-157-205,16 12 121,-15-6-60,-13-3-39,8-4-44,0 0-1,1 0 1,-1-1-1,0 1 1,0-1-1,0 1 0,0-1 1,0 0-1,0 1 1,1-1-1,-1 0 0,0 0 1,0 0-1,1 0 1,-1-1-1,1 1 1,-1 0-1,-1-3 0,-24-31-774,23 30 540,-38-51-930,24 34 852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72 168 13307,'-16'31'871,"-21"50"337,33-72-952,1 1 0,0-1 0,0 1 0,1 0 0,1 0 0,-1 13 0,1-22-233,1-1 0,0 1 0,0-1 0,0 1 0,0-1 0,0 1 0,0-1 0,0 1-1,0 0 1,0-1 0,1 1 0,-1-1 0,0 1 0,0-1 0,0 1 0,0-1 0,1 1 0,-1-1-1,0 0 1,1 1 0,-1-1 0,0 1 0,1-1 0,-1 0 0,0 1 0,2 0 0,-2-1-3,1 0-1,0 0 1,-1 0 0,1-1 0,0 1-1,-1 0 1,1 0 0,0 0 0,-1-1-1,1 1 1,-1 0 0,1-1 0,0 1-1,-1 0 1,1-1 0,-1 1 0,1-2 0,22-24 207,15-34-80,30-67-1,14-22-54,-76 142-87,-5 11 1,-4 10 5,-1 0 0,-1 0-1,-6 13 1,-6 17 25,-1 10 26,-5 10 122,3 1-1,-13 75 1,33-119-61,0-21-121,0 1 0,0-1-1,0 0 1,1 0 0,-1 0-1,0 0 1,0 0 0,0 0-1,0 0 1,1 0 0,-1 0-1,0 0 1,0 0 0,0 0-1,1 0 1,-1 0 0,0 0-1,0 0 1,1 0 0,-1 0-1,0 0 1,0 0 0,0 0-1,1 0 1,-1 0 0,0 0-1,0 0 1,0 0-1,0 0 1,1 0 0,-1-1-1,0 1 1,0 0 0,0 0-1,0 0 1,0 0 0,1 0-1,-1-1 1,0 1 0,0 0-1,0 0 1,0 0 0,0-1-1,0 1 1,23-34-6,-20 29-16,141-236-950,-139 233 906,-3 4 23,1 0 0,-1 0 1,0 1-1,1 0 0,0-1 1,-1 1-1,1 0 1,1 0-1,5-4 0,-9 6 39,1 1-1,-1 0 0,0 0 1,0 0-1,1 0 0,-1 0 0,0 0 1,0 0-1,1 0 0,-1 0 1,0 0-1,0 0 0,1 0 1,-1 0-1,0 0 0,0 0 1,1 0-1,-1 0 0,0 0 1,0 0-1,1 0 0,-1 0 1,0 0-1,0 0 0,1 0 1,-1 0-1,0 1 0,0-1 1,1 0-1,-1 0 0,0 0 1,0 0-1,0 1 0,0-1 1,1 0-1,-1 0 0,0 0 0,0 1 1,0-1-1,0 0 0,0 0 1,0 1-1,1-1 0,-1 0 1,0 0-1,0 1 0,0-1 1,0 0-1,0 0 0,0 1 1,0-1-1,0 0 0,0 1 1,-1 17 23,1-17-23,-37 186 510,10-59 148,26-109-452,1-19-201,0 0-1,0 0 1,1 0-1,-1 0 1,0 0-1,0 0 1,0 0 0,0 0-1,0 0 1,1 0-1,-1 0 1,0 0-1,0 0 1,0 0-1,0 0 1,1 0-1,-1 0 1,0 0-1,0 0 1,0 0 0,0 0-1,1 0 1,-1 0-1,0 0 1,0 0-1,0 0 1,0 0-1,0 0 1,1 0-1,-1 0 1,0-1-1,0 1 1,0 0 0,0 0-1,0 0 1,0 0-1,0 0 1,0 0-1,1-1 1,-1 1-1,0 0 1,0 0-1,0 0 1,0 0-1,0-1 1,0 1-1,19-31 44,-16 24-65,54-111-481,15-25-646,-72 142 1118,0 1 0,1-1 0,-1 0 1,1 0-1,-1 0 0,1 0 0,0 0 0,-1 0 0,1 1 1,0-1-1,0 0 0,0 1 0,-1-1 0,1 0 1,1 0-1,-1 2 21,-1-1 0,0 0 0,0 0 0,1 1 0,-1-1 0,0 0 0,0 1 0,0-1 0,0 1 0,1-1 0,-1 0 0,0 1 0,0-1 0,0 1 0,0-1 0,0 0 0,0 1 0,0-1 0,0 1 0,0-1 0,0 0 0,0 1 0,0-1 0,-1 1 0,-5 38 1,5-36 1,-42 204 1303,52-247-1533,-2 1 1,-2-1 0,-1 0 0,-2-48 0,-2 85 179,0 0 1,-1 0 0,1 0 0,-1 0-1,0 0 1,1 0 0,-1 0-1,-1 0 1,1 0 0,0 0 0,-3-2-1,4 4 41,0 1-1,-1-1 0,1 1 0,-1 0 1,1-1-1,-1 1 0,1-1 1,-1 1-1,1 0 0,-1-1 0,1 1 1,-1 0-1,0 0 0,1 0 1,-1-1-1,1 1 0,-1 0 0,0 0 1,1 0-1,-1 0 0,-1 0 1,1 1-3,0-1 0,-1 0 1,1 1-1,0 0 1,-1-1-1,1 1 1,0 0-1,0-1 1,-1 1-1,1 0 0,0 0 1,0 0-1,-1 2 1,-8 9-28,2 0 1,-1 1-1,1 0 1,1 1-1,0-1 1,-5 19 0,-18 33-61,17-46 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11474,'0'2'151,"0"0"0,0 1 0,0-1 0,0 0 0,0 0 0,0 1 0,1-1 0,-1 0 0,1 0 0,-1 1 0,1-1 0,0 0 0,0 0 0,0 0 0,0 0-1,0 0 1,1 0 0,-1 0 0,1 0 0,-1-1 0,1 1 0,-1 0 0,1-1 0,0 0 0,0 1 0,0-1 0,3 2 0,155 86 1211,-42-26-521,30 29-373,-5 7 1,-3 6-1,138 136 1,-238-203-278,1-2 1,53 35 0,-79-61-143,-1-2 0,1 0 0,0 0 0,1-2 1,0 0-1,0 0 0,0-2 0,1 0 1,0-1-1,-1 0 0,23-1 0,-22-4 236,-23-2-575,-27-5-312,9 6 462,-1 0-84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44 14171,'7'-35'2723,"-8"27"-1152,-10 23-212,-91 204 756,9-17-1652,64-138-363,18-38-132,-1-1 0,-24 37 0,31-57-198,2-6-9,3-12-269,7-14-406,2 1 1,19-46-1,33-51-1227,-53 108 1908,9-19-113,2 1-1,0 1 1,3 1-1,37-43 1,-56 70 412,1 0 0,0 1 0,0-1 0,0 1 1,1 0-1,-1 0 0,6-2 0,-9 5-26,0-1 0,0 1 0,0 0 0,0-1 0,1 1 0,-1 0 0,0 0 0,0-1 0,0 1 0,0 0 0,1 0 0,-1 1 0,0-1 0,0 0 0,0 0 0,0 0 0,1 1 0,-1-1 0,0 0 0,0 1 0,0-1 0,0 1 0,0 0 0,0-1 0,0 1 0,0 0 0,0 0 0,-1-1 0,1 1 0,0 0 0,0 0 0,-1 0 0,1 0 1,0 0-1,0 2 0,5 11 247,-2 0 0,0 0 1,0 0-1,-2 1 1,1-1-1,-1 26 0,1-4 81,2 6-111,20 144 966,-19-151-1469,2-1-1,2 0 1,17 42-1,-25-69-950,-5-5-401,-9-7-487,9 4 2238,-13-7-1240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2 194 14803,'-2'9'1088,"12"0"-856,6-4-40,10-2 377,4-3-113,10-4-224,0-6-16,9-9-208,1-4-176,-3-10 672,-4-4-480,-8-7-16,-5-5-56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399 168 15755,'0'0'40,"0"0"-1,1 0 0,-1 0 0,0 0 1,0-1-1,0 1 0,1 0 0,-1 0 1,0 0-1,0 0 0,1 0 1,-1 0-1,0 0 0,0 0 0,1 0 1,-1 0-1,0 0 0,0 0 0,0 0 1,1 0-1,-1 0 0,0 0 0,0 1 1,0-1-1,1 0 0,-1 0 1,0 0-1,0 0 0,0 0 0,1 0 1,-1 1-1,0-1 0,0 0 0,0 0 1,1 0-1,3 12 454,0 18-124,-4-30-341,24 524 2796,-24-514-2834,1-5-37,-1-1 1,0 1-1,0 0 1,0 0-1,-1 0 0,0-1 1,-1 7-1,2-11 31,0 0-1,0 0 1,0 0-1,0 1 1,0-1-1,-1 0 1,1 0-1,0 0 1,0 1-1,0-1 1,0 0-1,0 0 1,0 0-1,0 0 1,-1 1-1,1-1 1,0 0-1,0 0 1,0 0-1,-1 0 1,1 0-1,0 1 1,0-1-1,0 0 1,-1 0-1,1 0 1,0 0-1,0 0 1,0 0-1,-1 0 1,1 0-1,0 0 1,0 0-1,-1 0 1,1 0-1,0 0 1,0 0-1,0 0 1,-1 0-1,1 0 1,0 0-1,-1 0 0,-9-10-494,-8-17-319,-129-217-6494,37 87 6008,58 95 1489,24 29 1719,-24-36 0,50 67-1698,1 0 1,0 1-1,0-1 1,0 0 0,1 0-1,-1 0 1,0 1 0,1-1-1,-1 0 1,1 0-1,-1 0 1,1-4 0,0 5-111,1 0 0,-1 0 0,0 0 0,1 0 1,-1 0-1,1 0 0,-1 0 0,1 0 0,0 0 0,-1 0 1,1 0-1,0 0 0,0 1 0,-1-1 0,1 0 0,0 0 1,0 1-1,0-1 0,0 0 0,0 1 0,0-1 0,0 1 1,0 0-1,2-1 0,171-55 2533,-101 36-2293,-34 8-141,92-25-471,-107 31 36,1 1 0,-1 2 0,31-1 0,-33 7 2,-12 5-68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15835,'52'140'1952,"-23"-57"-1456,-8-26-3,3-2 1,51 88 0,-73-140-446,0 1 0,0-1-1,0 0 1,1 0-1,-1 0 1,1 0 0,0-1-1,0 1 1,0-1 0,0 1-1,7 3 1,-9-6-27,0 0 0,-1 0 1,1 1-1,0-1 0,0 0 0,0 0 1,0 0-1,0 0 0,0 0 0,0 0 0,0 0 1,0-1-1,0 1 0,0 0 0,0 0 0,0-1 1,0 1-1,2-2 0,-1 1 18,0-1 0,0 1 1,0-1-1,0 0 0,-1 0 0,1 0 1,0 0-1,-1-1 0,3-3 0,16-37 334,-2-1 0,-2 0-1,17-72 1,-25 84-301,56-224 38,-64 255-118,0 0 1,1 1 0,-1-1 0,0 0 0,0 0 0,0 1 0,1-1 0,-1 0-1,0 1 1,1-1 0,-1 0 0,0 1 0,1-1 0,-1 0 0,1 1 0,-1-1 0,1 1-1,0-1 1,4 10-78,0 35-5,-4-33 62,4 37 21,3-1 1,18 65 0,-22-99-1,1 0 1,0 0-1,0 0 1,1-1 0,1 0-1,1 0 1,-1 0-1,2-1 1,-1 0-1,2-1 1,-1 0 0,23 18-1,-31-27 0,1 0-1,0 1 1,0-1-1,0 0 1,0 0-1,1 0 1,-1 0 0,0-1-1,0 1 1,1 0-1,-1-1 1,0 0-1,0 1 1,1-1-1,-1 0 1,1 0 0,-1-1-1,0 1 1,4-1-1,-2 0 2,-1-1 0,0 1 0,0-1 0,0 0 0,0 0 0,0 0 0,0 0 1,0-1-1,-1 1 0,1-1 0,3-4 0,3-8-9,0 1 0,-1-1 0,0-1 0,7-20 1,-15 35 12,11-26-278,-2-2 0,-1 1 0,-1-1 1,-2-1-1,-1 1 0,1-39 0,-6 37-41,-6 7-101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 12291,'-2'-10'2240,"-2"21"-1353,-4 21-554,-13 76-152,5 1 0,5 0 0,4 1 0,6 0 0,19 176 0,-14-252-145,1 1-1,2-1 1,2 0 0,20 52 0,-29-85-35,1-1 0,-1 1-1,0 0 1,0-1 0,1 1 0,-1 0 0,0-1 0,1 1 0,-1 0 0,1-1 0,-1 1 0,1-1 0,-1 1 0,1-1 0,-1 1 0,1-1 0,-1 1 0,1-1-1,1 1 1,-2-1-8,1-1-1,-1 1 1,0 0-1,1 0 1,-1-1-1,0 1 0,1-1 1,-1 1-1,0 0 1,0-1-1,1 1 1,-1 0-1,0-1 0,0 1 1,0-1-1,1 1 1,-1-1-1,0 1 1,0-1-1,0 1 1,0 0-1,0-2 0,2-37-1009,-2 34 603,1-46-303,-2 24 256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 10762,'-1'-1'150,"0"1"0,0-1 0,0 0 0,0 0-1,0 1 1,0-1 0,0 1 0,-1-1 0,1 1-1,0-1 1,0 1 0,0 0 0,-1-1 0,1 1-1,0 0 1,0 0 0,0 0 0,-1 0 0,1 0 0,0 0-1,0 1 1,-1-1 0,1 0 0,0 1 0,0-1-1,0 0 1,-1 1 0,1-1 0,-1 2 0,-35 18 1262,20-7-1231,1 0-1,0 1 1,1 1-1,0 0 1,1 1 0,1 1-1,-13 21 1,17-24-167,1 1 1,0 0-1,1 0 1,0 1-1,2 0 1,-1 0-1,2 0 1,0 0-1,-1 26 1,4-32-36,1 0 1,1 0 0,0 0 0,1-1 0,0 1 0,0 0-1,1-1 1,5 13 0,-7-18-21,1 0 0,0 1 0,1-1 0,-1 0 0,1-1 0,0 1 0,0 0 0,0-1 0,0 1 0,0-1 0,1 0 0,0 0 0,0-1 0,-1 1 0,1-1 0,1 0 0,-1 0 0,0 0 0,7 2 0,-3-2-113,-7-2 141,0 0 1,1 0-1,-1 0 0,1 0 1,-1 1-1,0-1 0,1 1 1,-1-1-1,0 1 0,1-1 0,-1 1 1,0 0-1,0 0 0,0-1 1,0 1-1,0 0 0,0 0 1,0 0-1,0 0 0,0 0 0,0 1 1,0-1-1,0 0 0,-1 0 1,1 1-1,-1-1 0,2 3 1,2 8 29,-1 1 0,0 0 1,-1-1-1,0 1 0,0 1 1,-2-1-1,0 0 0,0 0 1,-1 0-1,-1 0 0,0 0 1,-1 0-1,0 0 0,-1-1 1,0 1-1,-9 16 0,12-28-30,0 1 0,1-1 1,-1 0-1,0 0 0,0 0 0,0 0 0,0 0 0,0-1 0,0 1 0,0 0 0,0 0 0,-1 0 0,-1-2-352,6-7 23,-3 7 297,1 0 0,-1 0-1,1 0 1,0 0-1,-1 0 1,1 0 0,0 1-1,0-1 1,-1 0-1,1 0 1,0 1-1,0-1 1,0 0 0,0 1-1,2-1 1,-2 0 29,-1 1 1,1 0 0,-1 0-1,1 0 1,0 0 0,-1 0-1,1 0 1,-1 1 0,1-1-1,0 0 1,-1 0 0,1 0-1,-1 0 1,1 1 0,-1-1-1,1 0 1,-1 1 0,1-1-1,-1 0 1,1 1 0,0 0-1,1 1 29,-1 0-1,1 0 0,0 1 1,-1-1-1,0 0 0,1 1 1,-1-1-1,0 1 1,0 0-1,0 4 0,2 17 188,-1 0 0,-2 0 0,0 0 0,-2 0 0,0 0 0,-8 32-1,-4 39 236,14-92-428,-1-1 0,1 1 0,0-1 0,0 1-1,0-1 1,0 1 0,1-1 0,-1 1 0,1-1 0,-1 1 0,1-1 0,0 0 0,0 1 0,0-1-1,0 0 1,1 0 0,-1 0 0,3 4 0,-1-4-21,-1 0 1,1 0-1,0-1 0,0 1 1,0-1-1,0 0 1,0 0-1,0 0 0,0 0 1,0 0-1,0-1 1,0 1-1,0-1 0,6 0 1,-2 0-42,1 1 0,-1-2 0,1 1 0,0-1 0,-1 0 0,1 0 0,9-4 0,6-7-77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26 132 15059,'4'-13'372,"1"1"0,1 0-1,0 0 1,12-16 0,-15 23-284,0 1 0,1-1 1,0 1-1,0 0 0,0 0 0,0 1 1,1-1-1,-1 1 0,1 0 0,0 0 1,0 0-1,10-4 0,-13 7-71,-1 0 0,0-1-1,0 1 1,1-1 0,-1 1-1,0 0 1,1 0 0,-1 0-1,0 0 1,0 0 0,1 0-1,-1 0 1,0 0 0,1 1 0,-1-1-1,0 0 1,0 1 0,1-1-1,-1 1 1,0-1 0,0 1-1,2 1 1,-2 0-5,1-1-1,-1 1 0,0-1 1,0 1-1,-1-1 1,1 1-1,0 0 1,0-1-1,-1 1 0,1 0 1,-1 0-1,0 0 1,1-1-1,-1 4 1,0 5 9,0 0 0,-1-1 0,0 1 0,-1 0 0,-3 10 0,-9 24 198,-2-2 0,-41 79 1,-4 7 506,58-121-653,0 0 1,1 0-1,0 0 1,-2 13-1,4-19-65,0 0 1,0-1-1,0 1 0,0 0 1,0 0-1,0 0 0,0 0 1,0 0-1,1 0 0,-1-1 1,0 1-1,1 0 0,-1 0 1,0 0-1,1-1 0,-1 1 1,1 0-1,-1 0 0,2 0 1,-1 0-9,0-1 1,0 1 0,0-1-1,0 1 1,0-1-1,0 0 1,0 0 0,0 0-1,0 1 1,1-1 0,-1 0-1,0-1 1,0 1-1,0 0 1,0 0 0,0 0-1,0-1 1,0 1 0,0 0-1,2-1 1,8-4-121,1 0 1,-1-1-1,12-8 0,-16 8-48,1 1 0,0 1 0,0 0 0,0 0 0,1 0 0,17-4 0,-26 8 151,1 0 0,0 0 1,-1 0-1,1 0 0,-1 0 1,1 0-1,0 0 0,-1 0 1,1 0-1,-1 1 0,1-1 1,0 0-1,-1 0 0,1 1 0,-1-1 1,1 0-1,-1 0 0,1 1 1,-1-1-1,1 1 0,-1-1 1,1 1-1,-1-1 0,0 0 1,1 1-1,-1-1 0,0 1 1,1 0-1,-1-1 0,0 1 0,0-1 1,1 1-1,-1-1 0,0 1 1,0 0-1,0-1 0,0 1 1,0-1-1,0 1 0,0 0 1,0-1-1,0 2 0,-4 29-148,3-28 150,-9 37 8,5-24 92,0 0-1,-3 32 1,8-43-89,0-1 1,0 1 0,0 0 0,0 0 0,1-1 0,0 1-1,0 0 1,0-1 0,0 1 0,1-1 0,0 1-1,0-1 1,0 0 0,5 7 0,27 30-247,-22-27 126,-1 0 0,14 22 0,-21-29 121,-1-1-1,0 1 1,-1 0-1,1 0 1,-1 0-1,0 0 1,-1 0 0,0 0-1,1 12 1,-2-2 174,-1 1 1,0 0-1,-1-1 0,-1 1 1,-8 26-1,8-35 35,0 0 0,-1 0 0,0-1 0,0 1 0,0-1-1,-1 0 1,-1 0 0,1 0 0,-2-1 0,1 0 0,0 0 0,-9 6 0,13-11-145,0-1 0,0 1 0,0-1 1,0 1-1,-1-1 0,1 0 1,0 0-1,-1 0 0,1 0 1,-1 0-1,1 0 0,-1-1 1,1 1-1,-1-1 0,0 0 0,1 0 1,-1 0-1,0 0 0,1 0 1,-1-1-1,1 1 0,-1-1 1,1 1-1,-1-1 0,1 0 0,-1 0 1,1 0-1,-1 0 0,-1-2 1,0 0-139,1-1 1,-1 1-1,1-1 1,0 1-1,0-1 1,0 0-1,1 0 1,-1 0 0,1-1-1,0 1 1,0 0-1,0-1 1,1 0-1,-2-9 1,3 14 72,-2-5-108,1-1 0,1 0 0,-1 0 0,1 0 0,0-10 0,5-2-369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16484,'0'95'4661,"-43"160"-2513,43-253-2121,-1 0-1,1 0 1,0 1-1,-1-1 1,1 0-1,0 0 1,0 0-1,1 1 1,-1-1-1,0 0 1,1 2-1,-1-3-18,1-1-1,-1 1 0,0-1 0,0 0 0,1 1 0,-1-1 0,0 0 0,1 1 0,-1-1 0,0 0 0,0 0 0,1 1 0,-1-1 0,1 0 1,-1 0-1,0 1 0,1-1 0,-1 0 0,1 0 0,-1 0 0,0 0 0,2 0 0,15-4 55,-7-2-255,0 0 0,0 0 0,-1 0 0,0-2 1,0 1-1,0-1 0,-1 0 0,0-1 0,-1 0 0,0 0 1,0 0-1,-1-1 0,0 0 0,-1-1 0,0 1 1,6-21-1,-4-1-465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15987,'0'21'1409,"0"11"-841,0 2-216,2 6 640,-1 3-208,2 3-232,0 0-31,1-6-481,2-1-385,-2-13 345,1-5-40,-1-12-176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14547,'-16'-19'4244,"20"20"-4112,-1 0 0,1-1 0,0 1 0,0-1 0,-1 0 1,1 0-1,5-1 0,-7 1-78,46-5 172,-1-1 1,67-19 0,-6 1-21,78-2-96,-26 5-81,-155 22-24,-16 5 7,-21 5 34,-381 112 261,377-110-294,18-5-2,-1-1 0,0-1 0,0-1 0,-28 4 0,47-9-12,0 0 1,-1 0 0,1 0 0,-1 0 0,1 0 0,-1 0 0,1 0-1,0 0 1,-1 0 0,1 0 0,-1 0 0,1 0 0,-1 0 0,1 0-1,0-1 1,-1 1 0,1 0 0,-1 0 0,1 0 0,0-1 0,-1 1-1,1 0 1,0 0 0,-1-1 0,1 1 0,0 0 0,0-1 0,-1 1-1,1 0 1,0-1 0,0 1 0,-1 0 0,1-1 0,4-14-31,-2 11 21,1 0 1,0 0-1,-1 1 0,1 0 1,7-6-1,1 2 3,1 1 1,0 0-1,0 1 0,0 0 1,1 1-1,16-3 0,83-11-85,-84 15 29,46-8-208,-36 4-291,0 2-1,57-1 1,-91 7 431,1-1 0,-1 1 0,0 0-1,0 0 1,8 3 0,-11-4 93,0 0 0,0 1 0,0-1-1,0 1 1,0-1 0,0 1-1,0 0 1,0-1 0,0 1 0,0 0-1,0-1 1,0 1 0,-1 0-1,1 0 1,0 0 0,-1 0 0,1 0-1,0 0 1,-1 0 0,1 0 0,-1 0-1,0 0 1,1 0 0,-1 0-1,0 0 1,0 0 0,1 0 0,-1 2-1,-1-2 35,1 0-1,0-1 0,-1 1 1,1 0-1,-1 0 0,1 0 0,-1-1 1,1 1-1,-1 0 0,0-1 1,1 1-1,-1 0 0,0-1 1,0 1-1,1-1 0,-1 1 0,0-1 1,0 1-1,0-1 0,1 0 1,-1 1-1,0-1 0,-2 0 1,-28 6 240,19-4-130,-63 14 355,5 1-281,0-4 0,-141 9 0,202-21-179,5-1-2,1 0 0,-1 1 0,0-1 0,0-1 0,0 1 0,1-1 0,-1 1 0,0-1-1,0 0 1,1 0 0,-7-3 0,10 3 0,-1 1 0,1-1-1,0 1 1,0 0-1,0-1 1,0 1 0,0 0-1,-1-1 1,1 1-1,0-1 1,0 1 0,0-1-1,0 1 1,0 0 0,0-1-1,0 1 1,0-1-1,1 1 1,-1 0 0,0-1-1,0 1 1,0-1 0,0 1-1,0 0 1,1-1-1,-1 1 1,0 0 0,0-1-1,1 1 1,-1 0-1,0-1 1,1 1 0,-1 0-1,0-1 1,1 1 0,-1 0-1,0 0 1,1 0-1,-1-1 1,0 1 0,1 0-1,-1 0 1,1 0 0,-1 0-1,0 0 1,1 0-1,20-9-26,24-3-228,1 1 0,1 3 0,0 2 0,81-1 0,-125 7 219,14-1-163,1 1 1,0 1 0,0 0-1,26 7 1,-15 1-168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13979,'-3'49'1282,"-1"0"1,-14 58-1,8-53-880,8-41-324,-10 44 230,11-51-288,-1-1-1,0 0 1,0 0 0,0 0 0,-1 0 0,0 0-1,0 0 1,-3 4 0,5-8-46,0-1 0,0 1 0,1 0 0,-1 0 0,0-1 0,0 1 0,0 0 0,0-1 0,0 1 0,0-1 0,0 1 0,0-1 0,0 0 0,0 1 0,0-1 0,0 0 0,0 0 0,0 0 0,0 0 0,0 0 0,0 0 0,-1 0 0,1 0 0,0 0 0,0 0 0,0 0 0,0-1 0,0 1 0,0-1 0,0 1 0,0-1 0,0 1 0,0-1 0,0 1 0,0-1 0,1 0 0,-1 1 0,0-1 0,0 0 0,1 0 0,-1 0 0,0 1 0,1-1 0,-2-2 0,-3-5-311,-1 0 0,1 0 0,-7-16 0,12 22 301,-11-25-442,1 0 1,1-1-1,1-1 1,2 1-1,-3-36 0,11 62 1211,4 6-380,7 10-44,-11-13-210,26 28 412,2-2 0,48 35 0,-57-48-440,0-1 0,1 0 0,0-2 0,1-1 0,28 9 0,-49-18-84,-1 0 6,1-1 0,-1 1 0,1 0 0,-1-1 0,1 0 0,-1 1 0,1-1 0,-1 0 0,1 0 0,-1 0 0,1 1 0,-1-2 0,1 1 0,0 0 0,-1 0 0,1 0 0,-1-1 0,1 1 0,-1-1 0,0 1 0,1-1 0,-1 0 0,1 1 0,1-2 0,2-8-26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2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12875,'1'0'97,"1"-1"1,0 1-1,0 0 1,0 0-1,0 1 1,0-1-1,-1 0 1,1 1-1,0-1 1,0 1-1,0-1 1,-1 1-1,1 0 1,0 0-1,-1-1 1,1 1-1,0 1 1,-1-1-1,0 0 1,1 0-1,-1 0 1,0 1-1,1-1 1,-1 1-1,0-1 1,0 1-1,0 0 1,0-1-1,0 1 1,-1 0-1,1-1 1,0 1-1,-1 0 1,1 3-1,1 6 225,0 1 0,-1-1-1,0 1 1,-2 17 0,1-20-178,-1 11 66,0 0 0,-1 0 0,-1 0 0,-1 0-1,0-1 1,-2 0 0,0 0 0,-1 0 0,-18 32 0,25-50-208,0 0 1,-1-1-1,1 1 1,0 0-1,-1 0 0,0 0 1,1-1-1,-1 1 1,1 0-1,-1-1 0,0 1 1,1 0-1,-1-1 1,0 1-1,0-1 1,1 1-1,-1-1 0,0 0 1,0 1-1,0-1 1,0 0-1,-1 1 0,1-1-20,1-1-1,-1 1 1,0 0-1,1-1 0,-1 1 1,1-1-1,-1 1 1,0-1-1,1 1 0,-1-1 1,1 1-1,0-1 1,-1 0-1,1 1 0,-1-1 1,1 0-1,0 1 0,0-1 1,-1 0-1,1 1 1,0-2-1,-3-8-341,1 0-1,-2-21 1,4 26 271,-5-61-1135,3 31 206,-7-41-1,19 138 1039,-3-43 25,0 0 1,1-1-1,1 0 0,0 0 1,17 22-1,-20-32-23,1 1 0,0-1-1,0 0 1,0-1 0,1 0 0,0 0-1,1-1 1,-1 0 0,1 0 0,1-1 0,17 8-1,-26-13-17,-1 1-1,0-1 0,0 0 0,1 0 1,-1 0-1,0 0 0,0 0 0,1 1 1,-1-1-1,0 0 0,0 0 0,1 0 0,-1 0 1,0 0-1,1 0 0,-1 0 0,0 0 1,0 0-1,1 0 0,-1 0 0,0 0 1,1 0-1,-1 0 0,0-1 0,0 1 0,1 0 1,-1 0-1,0 0 0,0 0 0,1 0 1,-1-1-1,1 1 0,-5-10 41,-19-16-14,18 21-1,-16-18 28,10 12 62,1 0 1,0-1-1,-16-25 1,26 37-114,0-1 1,0 1-1,-1-1 1,1 1-1,0-1 1,0 1-1,-1-1 1,1 1-1,0-1 1,0 1-1,0-1 1,0 1-1,0-1 1,0 1-1,0-1 1,0 1-1,0-1 1,0 1-1,0-1 1,0 0-1,0 1 1,0-1-1,0 1 1,1-1-1,-1 1 1,0-1-1,0 1 1,1 0-1,-1-1 1,0 1-1,1-1 1,-1 1-1,0-1 1,1 1-1,-1 0 1,1-1-1,-1 1 1,0 0 0,1-1-1,-1 1 1,1 0-1,-1 0 1,1 0-1,-1-1 1,1 1-1,-1 0 1,1 0-1,0 0 1,0 0-1,33-2 60,-27 2-65,14 0 7,0-1 1,0-1 0,26-6-1,24-12-74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6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8802,'-1'378'5463,"0"-329"-4898,0 9 80,3 1 1,3-1-1,16 74 1,-21-130-697,0 0 0,0 0-1,1-1 1,-1 1 0,1 0 0,-1-1 0,1 1 0,0 0 0,0-1 0,0 1 0,0-1 0,0 1-1,0-1 1,0 1 0,2 1 0,-3-3-180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16764,'2'1'143,"0"1"1,-1 0-1,1 0 1,0 0-1,-1 0 1,0 0 0,1 0-1,-1 0 1,0 1-1,0-1 1,0 0-1,0 1 1,0 3-1,6 40 93,-3-20 250,65 302 643,-60-301-1046,-4-22-25,-2-17-7,-4-20 5,-1 0 0,-1 0-1,-2 0 1,-11-38 0,7 30 24,3 11 100,-1 0 0,-1 1 0,-13-28 0,15 47 213,4 15-135,3 14-39,-1-19-229,0 0 0,1 1 0,-1-1 0,0 0 0,1 0 0,-1 1 0,1-1 1,0 0-1,-1 0 0,1 0 0,0 0 0,0 0 0,0 0 0,0 0 0,0 0 0,0 0 0,0 0 0,0 0 1,0 0-1,0-1 0,0 1 0,0-1 0,0 1 0,1-1 0,-1 1 0,0-1 0,1 1 0,-1-1 0,0 0 0,1 0 1,-1 0-1,0 0 0,2 0 0,4-1-324,-1-1 0,0 0 0,1 0 0,-1-1 0,11-5 1,-12 4 35,1 2 0,0-1 0,0 1 0,11-4 0,-2 5-385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17652,'-10'6'1576,"7"-2"-1136,1-2-144,7 1 568,7-2-127,8-1-281,6 0-104,5-3-192,5-1-72,0 1-176,0 0-168,-8 3-368,-2 2-217,-10 3-199,-12 5 704,-8 5-216,-8-1-208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14563,'-8'11'1592,"5"-1"-1023,9 0-177,8-2 608,10-3-224,5 1-96,7-3-176,2-2-88,3-2-288,0-3-200,-2-4-568,-5 0 448,-5-1 88,-3-4-136,-6-4-80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43 15971,'0'-1'102,"1"0"-1,-1 0 1,1 0-1,0 0 1,-1 0-1,1 0 1,-1 0-1,0 0 1,1 0-1,-1 0 1,0 0-1,0 0 1,0 0-1,1 0 1,-1 0-1,0 0 1,0 0-1,0 0 1,-1 0-1,1 0 1,0 0-1,0 0 1,-1 0-1,1 0 0,0 0 1,-1 0-1,1 0 1,-1 0-1,1 0 1,-1 0-1,0 0 1,1 1-1,-1-1 1,0 0-1,1 0 1,-1 1-1,0-1 1,0 0-1,0 1 1,0-1-1,0 1 1,0-1-1,0 1 1,0 0-1,0-1 1,-1 1-1,-2-1 58,0 0-1,1 1 1,-1 0-1,0 0 1,0 0-1,1 0 1,-1 0-1,0 1 1,1 0 0,-1 0-1,0 0 1,-4 1-1,1 2-121,0 0 0,0 1 1,1-1-1,-1 1 0,1 0 0,0 1 0,0 0 0,1 0 0,0 0 0,0 0 1,0 1-1,1 0 0,0 0 0,0 0 0,1 0 0,0 1 0,0-1 0,0 1 0,1 0 1,1 0-1,-1 0 0,1 0 0,0 16 0,1-23-43,0 0 0,0 0-1,0 0 1,0 0 0,0 0 0,0 1-1,0-1 1,0 0 0,1 0 0,-1 0-1,0 0 1,1 0 0,-1 0 0,1 0-1,-1 0 1,1 0 0,0 0 0,-1 0 0,1 0-1,0 0 1,0 0 0,0-1 0,-1 1-1,1 0 1,0-1 0,0 1 0,0 0-1,0-1 1,0 1 0,0-1 0,0 1-1,0-1 1,1 0 0,-1 0 0,0 1-1,0-1 1,0 0 0,0 0 0,0 0 0,0 0-1,1 0 1,-1 0 0,0 0 0,0-1-1,0 1 1,0 0 0,2-1 0,4-2-98,-1 0-1,1 0 1,-1-1 0,1 0 0,9-8 0,30-27-632,-29 23 172,27-19-1,-43 34 550,0 1 0,0-1-1,-1 0 1,1 1-1,0-1 1,0 1 0,0-1-1,0 1 1,0-1-1,0 1 1,-1 0 0,1-1-1,0 1 1,0 0-1,0 0 1,0 0 0,0 0-1,0 0 1,0 0-1,0 0 1,0 0 0,0 0-1,0 0 1,0 0-1,0 1 1,0-1 0,0 0-1,0 1 1,0-1-1,0 1 1,0-1 0,0 1-1,-1-1 1,1 1-1,0 0 1,0-1 0,-1 1-1,1 0 1,0 0-1,-1-1 1,1 1 0,-1 0-1,1 0 1,-1 0-1,1 0 1,-1 0 0,0 0-1,1 0 1,-1 0-1,0 1 1,3 9 41,-1-1-1,-1 0 1,0 1 0,0 11-1,0-9 34,14 133 655,-11-119-472,2-1 0,1 1 0,14 34-1,-20-59-184,0 0 0,-1 1 0,1-1 0,0 0 0,-1 0 0,0 0 0,0 1 0,1-1 0,-1 0 0,0 0 0,-1 1 0,1-1 0,0 0 0,-1 0 0,1 0 0,-1 1 0,-1 1 0,0 0 26,0-1 0,0 1 1,0-1-1,-1 1 0,1-1 0,-1 0 0,0 0 0,-6 5 0,1-2 34,0-1 0,-1 1 0,0-1 0,0-1 0,-1 1 0,-16 4 0,19-7-211,-1 0 0,1-1 1,-1 0-1,1 0 0,-1-1 0,1 0 0,-10-1 1,13 0 10,-1 0 0,1 0 0,0 0 0,0 0 0,0 0 0,0-1 0,0 0 0,0 0 0,1 0 0,-1 0 0,1-1 0,-1 1 0,1-1 0,-5-4 0,-6-15-369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 12811,'11'-16'2453,"-11"14"-1148,-3 4-69,-20 23 1186,-79 130 350,0-1-2477,99-149-450,-2 0 0,1-1-1,0 1 1,-10 6-1,13-10 124,0 0 0,-1 0 0,1 0 0,0-1 0,-1 1 0,1 0 0,-1-1 0,1 1 0,-1-1 0,1 0 0,-1 1 0,1-1 0,-1 0 0,1 0 0,-1 0 0,1 0 0,-1 0 0,1 0 0,-1-1 0,1 1 0,-1 0 0,1-1 0,-3 0 0,-6-8-344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15011,'8'3'1360,"3"5"-783,2 1-217,3 2 736,2-1-328,5 2-256,0-2-24,6 3-320,0-3-232,1 1-504,-2-2-208,-3-2 568,-5 2-144,-9-5-152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85 12107,'1'-4'466,"2"-1"129,0 0 1,0 0-1,-1-1 1,0 1 0,0 0-1,0-1 1,-1 0 0,0 1-1,0-1 1,0 0 0,-1-6-1,0 12-537,0-1-1,0 1 1,0-1-1,-1 1 0,1 0 1,0-1-1,0 1 1,0 0-1,-1-1 1,1 1-1,0-1 1,0 1-1,-1 0 0,1 0 1,0-1-1,-1 1 1,1 0-1,0-1 1,-1 1-1,1 0 1,0 0-1,-1 0 1,1-1-1,-1 1 0,1 0 1,0 0-1,-1 0 1,1 0-1,-1 0 1,0 0-1,-17 2 826,-17 13-202,27-10-619,-1 0 0,1 1 0,0 0 0,0 0 0,1 1 0,-13 15 0,17-19-64,0 0-1,1 0 1,-1 1-1,1-1 1,0 1-1,0 0 1,1 0-1,-1 0 1,1 0-1,0 0 1,0 0-1,0 0 1,0 0-1,1 0 1,-1 0-1,1 1 1,0-1-1,1 0 1,0 5-1,-1-8-6,1 0 0,-1 1 1,1-1-1,-1 0 0,1 0 0,0 0 0,0 0 1,-1 0-1,1-1 0,0 1 0,0 0 0,0 0 0,0 0 1,0-1-1,0 1 0,0 0 0,0-1 0,0 1 1,1-1-1,1 1 0,29 6-240,-14-3 55,-12-3 128,0 1 0,0 0-1,-1 0 1,1 1 0,0-1 0,8 7 0,-13-8 64,0 0-1,1 0 1,-1 0 0,0 0 0,1 1 0,-1-1-1,0 1 1,0-1 0,0 1 0,-1-1 0,1 1-1,0-1 1,0 1 0,-1 0 0,1-1 0,-1 1-1,0 0 1,1-1 0,-1 1 0,0 0 0,0 0-1,0-1 1,0 1 0,0 0 0,0 0 0,-1-1-1,1 1 1,-1 2 0,-2 3 58,0 0 0,0-1 0,-1 1 0,1-1 0,-2 0 0,1 0 0,0 0-1,-1-1 1,-7 7 0,8-8-67,0 0-1,-1 0 1,0-1-1,0 1 1,0-1-1,0 0 1,0 0-1,-1-1 1,1 0-1,-1 0 1,-10 2 0,15-3-8,0-1 1,0 0-1,0 0 1,0 0 0,1 0-1,-1 0 1,0 0 0,0 0-1,0 0 1,0 0 0,0 0-1,1 0 1,-1 0 0,0-1-1,0 1 1,0 0 0,0-1-1,1 1 1,-1 0-1,0-1 1,1 1 0,-1-1-1,0 0 1,1 1 0,-1-1-1,0 1 1,1-1 0,-1 0-1,1 0 1,-1 1 0,1-1-1,-1 0 1,1 0 0,0 1-1,-1-1 1,1 0-1,0 0 1,0 0 0,0 0-1,0 1 1,-1-3 0,2-1 15,-1 1 0,0-1 0,1 0 0,-1 0 1,1 0-1,0 0 0,0 1 0,3-7 0,9-16-247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16732,'1'0'73,"-1"1"1,1-1 0,-1 1 0,0-1 0,0 1 0,1-1 0,-1 1 0,0-1 0,0 1 0,0-1 0,1 1 0,-1-1 0,0 1-1,0-1 1,0 1 0,0 0 0,0-1 0,0 1 0,0-1 0,0 1 0,-1-1 0,1 1 0,0-1 0,0 1 0,0-1 0,0 1-1,-1-1 1,1 1 0,-1 0 0,-8 29 618,4-14-93,4-12-501,-2 5-22,0 0 1,1 1-1,0-1 0,1 1 0,0-1 1,0 1-1,1-1 0,2 12 0,-2-20-74,0-1 0,0 0 0,0 0 0,0 1-1,0-1 1,0 0 0,0 0 0,0 1-1,0-1 1,0 0 0,1 0 0,-1 0-1,0 1 1,0-1 0,0 0 0,0 0 0,0 0-1,1 1 1,-1-1 0,0 0 0,0 0-1,1 0 1,-1 0 0,0 1 0,0-1-1,0 0 1,1 0 0,-1 0 0,0 0 0,0 0-1,1 0 1,-1 0 0,0 0 0,0 0-1,1 0 1,-1 0 0,0 0 0,1 0-1,9-8 33,7-15-10,-4 1 35,-1-1 1,-1-1-1,-1 1 0,12-51 0,-18 65 509,-2 16-397,1 3-170,5 22-1,0 1 0,-2 1 0,1 40 0,-5-35 9,-5 56 0,4-109-699,-2 0 1,1 1 0,-1-1-1,-6-22 1,6 29 288,-1 0 0,0-1 0,0 1 0,-1 0-1,0 0 1,0 0 0,-1 1 0,0-1 0,0 1 0,-9-11 0,11 15 343,-1 0 0,1 0 1,-1 0-1,0 1 0,1-1 1,-1 1-1,0-1 0,0 1 1,-4-1-1,-17-1 2559,70 10 1732,-40-7-4300,1 0-1,0 0 1,-1-1 0,1 0-1,0 0 1,-1-1-1,1 1 1,-1-1 0,0-1-1,0 1 1,0-1-1,0 0 1,0-1 0,0 1-1,-1-1 1,0 0 0,0-1-1,7-6 1,-2-5-376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14907,'-10'5'1464,"3"0"-839,1-1-281,6-1 592,3-2-80,11 1-152,6-2-88,9-3-280,4-2-63,7-2-306,0 0-191,2-1-544,-5-1-800,-14 6 1264,-12 3-232,-14 9-232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16235,'5'9'1433,"9"-5"-897,3-2-208,10-5 568,6-2-160,8-5-240,0 0-232,1-2-544,-4-1-344,-3 1 528,-7 4-128,-10 3-176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19644,'-3'-3'1913,"7"-3"-1314,7-5 171,-3 6-570,-1 1-1,1 0 0,0 0 1,1 1-1,-1 0 1,11-2-1,-14 4-224,1 0-1,-1 0 1,1 0-1,0 0 1,-1 1 0,1 0-1,0 1 1,-1-1-1,1 1 1,9 3-1,-13-3 11,1 0-1,-1 0 0,0 1 0,0-1 0,0 1 0,0 0 0,0 0 0,0 0 0,-1 0 0,1 0 0,0 0 0,-1 0 0,0 0 0,1 0 0,-1 1 0,0-1 0,0 1 0,-1-1 0,1 1 0,0-1 0,-1 1 0,1-1 0,-1 1 1,0-1-1,0 1 0,0 4 0,-1 9-16,0 0 0,-1-1 0,-5 20 0,4-22 36,-19 92 52,-24 156-1366,43-251 225,-2-18 154,1-5 205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 15171,'0'-1'123,"1"0"0,-1-1 0,0 1 0,0 0 0,0 0-1,0-1 1,0 1 0,0 0 0,-1 0 0,1 0 0,0-1 0,-1 1 0,1 0-1,-1-2 1,0 2-82,1 1-1,0 0 1,-1 0-1,1-1 1,0 1-1,-1 0 1,1 0-1,0 0 1,-1 0-1,1 0 1,0-1-1,-1 1 1,1 0-1,-1 0 1,1 0-1,0 0 1,-1 0-1,1 0 1,0 0-1,-1 0 1,1 0-1,-1 0 1,1 0-1,0 1 1,-1-1-1,1 0 1,0 0-1,-1 0 1,1 0-1,-1 1 1,-1 0 68,0 1 1,-1 0 0,1-1-1,0 1 1,0 0 0,0 0-1,0 1 1,1-1 0,-1 0-1,1 0 1,-3 5 0,-2 7-21,1 1 1,1-1-1,0 1 1,0 0 0,2 0-1,0 0 1,1 1 0,0-1-1,1 0 1,1 1 0,0-1-1,4 16 1,-5-29-84,0-1 0,0 0 0,1 1 1,-1-1-1,0 0 0,1 0 0,-1 1 0,1-1 0,0 0 0,-1 0 0,1 0 0,0 0 1,-1 0-1,1 0 0,0 0 0,0 0 0,0 0 0,0 0 0,0 0 0,0 0 0,0-1 1,0 1-1,1 0 0,-1-1 0,0 1 0,0-1 0,3 1 0,-2-1 0,0 0-1,0-1 1,0 1-1,0-1 0,-1 0 1,1 1-1,0-1 1,0 0-1,0 0 1,-1 0-1,1 0 1,-1 0-1,1-1 1,-1 1-1,1 0 0,-1-1 1,0 1-1,2-4 1,17-23-7,-1-1 0,16-34 1,5-7-54,-38 67 47,0-1 0,0 1 0,1-1 0,0 1 0,0 0 0,0 0 0,5-4 0,-8 7 7,1-1-1,-1 1 1,1 0 0,-1 0 0,1-1 0,-1 1 0,1 0-1,-1 0 1,1 0 0,-1 0 0,1-1 0,0 1 0,-1 0 0,1 0-1,-1 0 1,1 0 0,0 1 0,-1-1 0,1 0 0,-1 0 0,1 0-1,0 0 1,0 1 3,0 0-1,0 0 1,0-1-1,-1 1 1,1 0 0,0 0-1,0 0 1,-1 0-1,1 0 1,-1 0-1,1 0 1,-1 0-1,1 0 1,-1 0 0,1 2-1,2 10 63,-1-1 0,2 21 0,-3-24-12,0 1 1,0-1-1,1 1 0,0-1 1,0 0-1,6 12 0,-8-20-47,0-1-1,1 1 0,-1 0 1,1-1-1,-1 1 0,1 0 1,-1-1-1,1 1 1,-1 0-1,1-1 0,0 1 1,-1-1-1,1 1 0,0-1 1,0 0-1,-1 1 0,1-1 1,0 0-1,0 1 0,0-1 1,-1 0-1,1 0 1,0 0-1,0 0 0,0 0 1,0 0-1,-1 0 0,1 0 1,0 0-1,0 0 0,0 0 1,0 0-1,-1-1 0,1 1 1,0 0-1,0-1 1,-1 1-1,1 0 0,0-1 1,0 1-1,-1-1 0,2 0 1,4-4-7,0 0 1,0 0 0,9-10 0,-11 11-20,20-22-65,-15 15 31,1 1 0,0 0 0,0 0 0,1 1-1,19-12 1,-29 20 50,0 0-1,1 1 1,-1-1-1,0 0 1,1 1-1,-1-1 0,1 1 1,-1 0-1,0-1 1,1 1-1,-1 0 1,1 0-1,-1 0 1,1 0-1,-1 0 1,1 0-1,-1 0 0,1 1 1,-1-1-1,1 0 1,-1 1-1,2 0 1,-1 0 12,0 1 0,-1-1 0,1 1 1,0-1-1,-1 1 0,0-1 0,1 1 0,-1 0 1,0 0-1,0 0 0,0 0 0,0 0 1,1 3-1,2 8 114,0 1 1,-2-1 0,3 28 0,-3-27-26,0 9 52,-2-16-101,0 0 0,1 0 0,0 1 0,0-1-1,5 14 1,-6-21-59,1 0 0,-1 0 1,0 1-1,0-1 0,0 0 0,0 0 0,0 0 0,0 0 1,0 0-1,0 1 0,1-1 0,-1 0 0,0 0 0,0 0 1,0 0-1,0 0 0,1 0 0,-1 0 0,0 1 0,0-1 1,0 0-1,0 0 0,1 0 0,-1 0 0,0 0 0,0 0 1,0 0-1,1 0 0,-1 0 0,0 0 0,0 0 0,0 0 1,1 0-1,-1 0 0,0 0 0,0 0 0,0 0 0,0-1 1,1 1-1,-1 0 0,0 0 0,0 0 0,0 0 0,0 0 1,1 0-1,-1-1 0,7-7-232,-1-4 421,-1-1 0,0 0-1,5-23 1,-1 3-250,7-18-52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17564,'0'-5'1536,"14"5"-920,2-1-256,8-2 753,6 0-257,12-5-376,5-1-80,6-5-640,0-3-424,0-8 576,-1 1-112,-18-2-152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5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53 12499,'0'1'196,"0"0"1,0 0-1,0 0 1,0 0-1,1 0 1,-1 0-1,0 0 1,0 0-1,1 0 1,-1 0-1,0 0 1,1 0-1,-1-1 1,1 1 0,-1 0-1,1 0 1,-1 0-1,1-1 1,0 1-1,-1 0 1,1-1-1,0 1 1,0 0-1,0-1 1,-1 1-1,3 0 1,-1 0-41,1-1 0,-1 1 0,1 0 0,0-1 1,-1 0-1,1 0 0,0 0 0,0 0 0,5-1 0,7-2-152,0 0 0,27-11 0,-35 12 437,29-11-101,-2 0 4,41-9 1,-62 20-327,-1 0 1,0 0-1,1 1 1,-1 1 0,1 0-1,-1 1 1,17 2-1,104 29 31,-10-2-155,-240-61 292,82 24-25,-1 2 0,1 1 1,-50 1-1,73 4-123,1 0-1,-1 0 1,1 1-1,-1 1 1,1 0 0,0 0-1,0 1 1,1 1-1,-1 0 1,1 0 0,0 1-1,0 0 1,1 1-1,-13 10 1,11-9-19,4-2-70,17-6-45,226-24-982,-185 20 656,86-9-1108,-135 13 1340,-13 0 196,-19 3 141,-16 7 161,0 3 1,-48 20-1,52-17-96,-1-2 0,-68 13 0,90-23-161,-60 6 115,72-9-143,-1-1 1,0 0-1,1 0 0,-1-1 1,1 0-1,-10-3 1,18 2-66,6 0 21,7-2-10,251-35-1109,-149 24 294,-86 11 559,0 2 0,0 1 0,46 4 0,-56-1 170,0 1 0,-1 1 0,1 0 0,-1 1 0,0 1 0,28 14 0,-44-20 113,-1 0 0,1 1 0,0-1 0,-1 0 0,1 0 0,-1 1 0,1-1 0,0 0-1,-1 1 1,1-1 0,-1 1 0,1-1 0,-1 1 0,1-1 0,-1 1 0,0-1 0,1 1 0,-1-1-1,0 1 1,1 0 0,-1-1 0,0 1 0,1 0 0,-2 0 5,1-1 1,0 1-1,-1-1 0,1 1 1,-1-1-1,1 0 0,-1 1 0,1-1 1,-1 0-1,1 1 0,-1-1 1,1 0-1,-1 0 0,0 0 1,1 1-1,-1-1 0,1 0 1,-1 0-1,-1 0 0,-34 1 265,-269-27 2120,267 22-2204,-15-3-371,65 5-23,0-1 0,22-9 0,11-4 61,-15 10-83,0 1 1,1 1-1,-1 2 1,1 1-1,48 4 0,-79-3 219,1 0 1,0 0-1,0 0 0,0 0 0,-1 0 0,1 0 0,0 0 0,0 0 0,-1 1 0,1-1 0,0 0 0,0 0 0,-1 1 0,1-1 0,0 1 0,0-1 0,-1 1 1,1-1-1,-1 1 0,2 0 0,-3-1 14,1 1 0,0-1 0,0 1 0,-1-1-1,1 1 1,0-1 0,0 0 0,-1 1 0,1-1 0,-1 1 0,1-1 0,0 0 0,-1 1 0,1-1 0,-1 0 0,1 0 0,-1 1 0,1-1 0,-1 0 0,1 0 0,-1 1 0,-34 10 320,6-6 103,-1-1 0,1-2-1,-1-1 1,-42-4 0,16-3 222,-77-19 0,129 24-597,-16-4-508,20 5 446,1 0-1,-1 0 0,0 0 1,0 0-1,0 0 0,1 0 1,-1 0-1,0 0 0,0-1 1,0 1-1,1 0 0,-1 0 1,0 0-1,0 0 0,0 0 1,0 0-1,0-1 1,1 1-1,-1 0 0,0 0 1,0 0-1,0 0 0,0 0 1,0-1-1,0 1 0,0 0 1,0 0-1,0 0 0,0-1 1,0 1-1,0 0 0,1 0 1,-1 0-1,0-1 0,0 1 1,0 0-1,-1 0 0,1 0 1,0-1-1,0 1 0,0 0 1,0 0-1,0 0 1,0 0-1,0-1 0,0 1 1,0 0-1,0 0 0,0 0 1,-1 0-1,1-1 0,0 1 1,0 0-1,0 0 0,0 0 1,0 0-1,-1 0 0,1 0 1,0-1-1,0 1 0,0 0 1,0 0-1,-1 0 0,1 0 1,0 0-1,0 0 0,0 0 1,-1 0-1,12-8-235,3-11-102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85 14947,'12'-13'471,"1"1"0,0 0 0,16-11 0,-25 20-400,0 0-1,0 1 1,1-1-1,-1 1 1,1 0-1,-1 0 1,1 1 0,0-1-1,0 1 1,0 0-1,0 0 1,0 0-1,0 1 1,0 0-1,7 1 1,-10-1-47,-1 0-1,1 1 1,0-1 0,-1 1 0,1 0 0,0-1 0,-1 1-1,1 0 1,-1 0 0,0 0 0,1 0 0,-1 0-1,0 0 1,1 1 0,-1-1 0,0 0 0,0 1-1,0-1 1,0 1 0,0-1 0,0 1 0,-1-1 0,1 1-1,-1 0 1,1-1 0,-1 1 0,1 0 0,-1-1-1,0 1 1,0 0 0,0 0 0,0-1 0,0 1 0,0 2-1,-1 5 66,0-1 0,-1 1 0,0-1 0,0 0 0,-7 16 0,-2 0 98,-2 0 0,0-1 1,-2-1-1,-21 26 0,1-7 209,-44 39 0,17-25-69,54-49-300,0 0-1,-1 0 0,1-1 1,-1 0-1,-15 5 1,23-9-39,1-1 1,0 0 0,-1 0 0,1 1 0,0-1-1,-1 0 1,1 0 0,-1 0 0,1 0 0,0 0-1,-1 0 1,1 0 0,-1 0 0,1 0 0,0 0-1,-1 0 1,1 0 0,-1 0 0,1 0 0,-1 0-1,1 0 1,0 0 0,-1 0 0,1 0 0,0-1-1,-1 1 1,1 0 0,-1 0 0,1-1 0,0 1-1,0 0 1,-1 0 0,1-1 0,0 1 0,-1 0-1,1-1 1,0 1 0,0 0 0,0-1 0,-1 1-1,1-1 1,0 1 0,0 0 0,0-1 0,0 1-1,0-1 1,0 1 0,-1 0 0,1-1 0,0 1-1,0-1 1,0 1 0,1 0 0,-1-1 0,0 1-1,0-1 1,0 1 0,0 0 0,0-1 0,1 0-1,-1-1-73,1-1 0,0 0-1,0 1 1,0-1-1,0 1 1,0-1-1,3-3 1,-3 5 44,0-1 0,0 1 0,0-1 1,0 1-1,0 0 0,0-1 1,1 1-1,-1 0 0,1 0 0,-1 0 1,1 0-1,-1 0 0,1 0 0,-1 1 1,1-1-1,0 0 0,-1 1 0,1-1 1,0 1-1,0 0 0,-1 0 0,1-1 1,0 1-1,0 0 0,-1 0 1,1 1-1,0-1 0,0 0 0,0 1 1,-1-1-1,1 1 0,0-1 0,-1 1 1,1 0-1,-1 0 0,1 0 0,-1 0 1,1 0-1,-1 0 0,3 2 0,2 3 17,-1 1 0,0-1 0,0 1-1,0 0 1,-1 0 0,0 0 0,4 12-1,26 86 257,-17-48 82,-16-54-282,-1 0 1,1-1 0,0 1-1,0-1 1,0 0 0,0 1-1,0-1 1,1 0 0,-1 0-1,1 1 1,0-1 0,-1 0-1,1-1 1,0 1 0,0 0-1,0 0 1,0-1 0,4 3-1,-3-4-4,-1 1 0,1-1 0,-1 0 0,1 0 0,0 0-1,-1 0 1,1 0 0,-1-1 0,1 1 0,-1-1 0,1 1 0,-1-1-1,1 0 1,-1 0 0,0 0 0,1-1 0,-1 1 0,0 0-1,3-3 1,33-25 245,-1-1-1,-2-2 0,36-41 1,-68 71-256,13-15 226,-1-1 1,14-20-1,-29 38-226,1 0 1,-1-1-1,0 1 1,1 0-1,-1-1 1,0 1-1,1-1 1,-1 1-1,0-1 1,1 1-1,-1-1 1,0 1-1,0-1 1,0 1-1,0-1 1,1 1-1,-1-1 1,0 0-1,0 1 1,0-1 0,0 1-1,0-1 1,0 1-1,0-1 1,-1 1-1,1-1 1,0 1-1,0-1 1,0 0-1,0 1 1,-1-1-1,1 0 1,-16-3-152,15 5 154,1-1 0,-1 0-1,0 0 1,1 0 0,-1 0-1,1 0 1,-1 0 0,0 0-1,1 0 1,-1 0 0,1 0-1,-1 0 1,0 0 0,1-1-1,-1 1 1,1 0 0,-1 0-1,0-1 1,1 1 0,-1 0-1,1-1 1,-1 1 0,1 0-1,-1-1 1,1 1 0,0-1-1,-1 1 1,1-1 0,-1 1-1,1-1 1,0 1 0,-1-1-1,1 1 1,0-1 0,0 0-1,-1 0 1,5-5-48,11-1-4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53 15835,'13'-16'1319,"-8"10"-722,0 0 0,1 0 1,-1 1-1,12-9 0,-17 14-534,1 1 0,-1-1 0,0 0 0,1 0 0,-1 1 0,0-1 0,0 0 0,1 1 0,-1-1 0,0 1 0,0-1 0,0 0 0,1 1 0,-1-1 0,0 1 0,0-1 0,0 0 0,0 1 0,0-1 0,0 1 0,0-1 0,0 1 0,0-1 0,0 1 0,0-1 0,0 0 0,0 1 0,0 0 0,-1 16 432,-6 22-56,-2-1-1,-2 0 1,-25 56 0,18-47-237,-115 282 259,128-318-454,2-3 4,0 1 0,0-1 0,0 1-1,-2 14 1,5-21-9,0-1 1,-1 0-1,1 0 0,0 0 0,0 0 1,0 0-1,0 0 0,1 0 0,-1 0 1,0 1-1,0-1 0,1 0 0,-1 0 1,1 0-1,-1 0 0,1 0 0,-1 0 1,1 0-1,-1-1 0,1 1 0,0 0 1,-1 0-1,1 0 0,0-1 0,0 1 1,0 0-1,0-1 0,0 1 0,0 0 1,0-1-1,0 1 0,0-1 0,0 0 1,0 1-1,0-1 0,0 0 0,0 0 0,0 0 1,0 1-1,0-1 0,0 0 0,1-1 1,-1 1-1,0 0 0,0 0 0,1-1 1,14-1 18,-1-1 1,0 0 0,0-1-1,28-12 1,58-32-93,-82 38 11,-7 4 77,92-51-1330,-94 50 832,0 0 1,0-1-1,0 0 0,-1-1 0,0 1 0,-1-2 0,10-12 1,-7-5-354,-4-1-266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18372,'-4'30'1448,"-5"3"-992,-1 4-120,0 9 377,-1 5-153,-2 11-64,0 0 8,2-4-448,2 1-352,3-11 304,5-11-96,-1-21-64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5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 14171,'-1'0'86,"1"0"-1,-1 0 1,1 0 0,-1 0-1,1 0 1,-1 0 0,1 0-1,-1 0 1,1 0 0,-1 0-1,1 0 1,-1 0 0,1 0-1,0 1 1,-1-1 0,1 0-1,-1 0 1,1 0 0,0 1-1,-1-1 1,1 0 0,-1 1-1,1-1 1,0 0 0,-1 1-1,1-1 1,0 0 0,0 1-1,-1-1 1,1 1-1,0-1 1,0 1 0,0-1-1,-1 0 1,1 1 0,0-1-1,0 1 1,0-1 0,0 1-1,0-1 1,0 1 0,0-1-1,0 1 1,0-1 0,0 1-1,0-1 1,0 1 0,1-1-1,-1 0 1,0 1 0,0-1-1,0 1 1,1-1 0,-1 1-1,0-1 1,1 1 0,-1 0-53,1 0 0,0 0 0,-1 0 0,1 0 0,0 0 0,0 0 0,0 0 0,0 0 0,0-1 0,0 1 0,0 0 0,0-1 0,0 1 1,0 0-1,0-1 0,0 1 0,1-1 0,-1 0 0,0 1 0,0-1 0,1 0 0,-1 0 0,0 0 0,2 0 0,0 0 10,0-1 0,-1-1 0,1 1 0,0 0 0,-1 0 0,1-1 0,0 0 0,-1 1 0,0-1 0,1 0 0,-1 0 0,0-1-1,0 1 1,0 0 0,0-1 0,-1 1 0,3-4 0,-3 4 26,0 0 0,0 0 0,1 0 0,-1 0 1,0-1-1,-1 1 0,1 0 0,0-1 0,-1 1 0,1 0 0,-1-1 0,0 1 0,0-1 0,0 1 0,0-1 0,0 1 0,0 0 0,-1-1 1,1 1-1,-1-1 0,-1-2 0,2 4-44,-1 0 1,0 0-1,1 1 1,-1-1-1,0 0 1,0 1-1,1-1 1,-1 1 0,0-1-1,0 1 1,0-1-1,0 1 1,0 0-1,0 0 1,0-1-1,0 1 1,0 0-1,0 0 1,0 0-1,0 0 1,1 0-1,-1 0 1,0 0 0,0 0-1,0 0 1,0 0-1,0 1 1,0-1-1,0 0 1,0 1-1,0-1 1,0 1-1,0-1 1,1 1-1,-1-1 1,0 1 0,0 0-1,-1 1 1,-2 1 20,-1 1 1,1 0 0,-1 0 0,1 0-1,-4 5 1,6-6-48,0 0 1,0 0-1,1 0 0,-1 0 1,1 0-1,-1 0 1,1 1-1,-1 3 0,2-6-5,0-1-1,0 0 1,0 1 0,0-1-1,0 0 1,0 1-1,0-1 1,0 0 0,0 1-1,0-1 1,0 0-1,0 1 1,0-1-1,0 0 1,1 1 0,-1-1-1,0 0 1,0 0-1,0 1 1,0-1 0,1 0-1,-1 0 1,0 1-1,0-1 1,1 0-1,-1 0 1,0 1 0,1-1-1,-1 0 1,1 0-1,0 1-32,0-1 0,1 0-1,-1 0 1,0 0-1,1 0 1,-1 0-1,0-1 1,1 1-1,-1 0 1,0-1-1,1 1 1,1-2 0,59-25-2118,-54 25 1642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7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 16187,'0'0'51,"0"-1"0,-1 1-1,1-1 1,0 1 0,-1-1-1,1 1 1,-1-1-1,1 1 1,0-1 0,-1 1-1,1 0 1,-1-1-1,1 1 1,-1 0 0,1-1-1,-1 1 1,1 0-1,-1 0 1,0-1 0,1 1-1,-1 0 1,1 0 0,-1 0-1,0 0 1,1 0-1,-1 0 1,1 0 0,-2 0-1,0 0 14,0 1-1,0 0 1,0-1 0,0 1-1,0 0 1,0 0-1,0 0 1,-3 3 0,-1 1 112,0 0 0,0 1 0,-10 12 0,2 1 2,2 1 0,0 1 0,1 0 0,1 0 0,1 1 0,-6 24 0,-29 143 572,41-171-663,-12 62 157,4 0 0,3 1 0,3 93 0,6-161-349,0 0-1,1 0 0,0 0 1,1 0-1,5 14 1,-7-24 52,0 0 1,0-1-1,1 1 1,-1 0-1,1-1 1,-1 1-1,1-1 1,0 1 0,0-1-1,0 0 1,0 0-1,4 2 1,-4-3 30,-1 0 0,1 0 0,0-1 0,-1 1-1,1-1 1,0 1 0,0-1 0,0 0 0,-1 1 0,1-1 0,0 0 0,0 0 0,0 0 0,0-1 0,-1 1 0,1 0 0,0-1 0,0 1 0,-1-1 0,1 0-1,0 0 1,1 0 0,24-18-334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30 16139,'-1'-3'140,"0"1"-1,0 0 1,-1 0-1,1 1 1,-1-1-1,0 0 1,1 0-1,-1 1 1,0-1-1,0 1 1,0 0-1,0-1 1,0 1-1,0 0 1,-1 0-1,1 0 1,0 1-1,0-1 1,-1 0-1,1 1 1,-1 0-1,1-1 1,0 1-1,-4 0 1,1 1-8,1 0 0,-1 1 0,0-1 0,0 1 0,1 0 0,-1 0 0,1 0 0,0 1 0,0 0 0,-8 6 0,-1 2-41,0 2 1,1 0-1,0 0 0,1 1 0,0 1 0,2-1 1,-1 2-1,2-1 0,0 1 0,1 1 1,0-1-1,2 1 0,0 1 0,-5 32 0,9-45-86,1 0-1,0 0 0,0 0 0,0 0 0,1 0 0,0 0 1,0 0-1,0 0 0,0 0 0,4 8 0,-4-12-11,0 1 0,0 0-1,0-1 1,0 1-1,0-1 1,0 1 0,1-1-1,-1 1 1,1-1-1,-1 0 1,1 0 0,-1 0-1,1 0 1,0 0-1,-1 0 1,1 0 0,0 0-1,0-1 1,-1 1-1,1-1 1,0 1 0,0-1-1,0 0 1,0 0 0,0 1-1,0-2 1,0 1-1,0 0 1,-1 0 0,1 0-1,2-1 1,4-2-61,0 0 0,0 0 1,-1-1-1,1 0 0,-1 0 1,0-1-1,0 1 0,-1-2 1,1 1-1,-1-1 0,10-12 1,4-6-340,30-48 0,-6-7-438,-44 118 742,-4 1 264,3 78 0,2-105-128,0 0 0,1-1 1,1 1-1,0-1 1,1 1-1,0-1 1,1 0-1,0-1 0,1 1 1,10 15-1,-7-16-40,-2-2 86,0 1-1,-1 0 0,0-1 1,-1 2-1,0-1 0,4 12 1,-8-20-28,0 0 0,-1 1 0,0-1 0,1 0 0,-1 1 0,0-1 0,0 0 0,-1 1 0,1-1 0,0 0 0,-1 1 0,1-1 1,-1 0-1,-1 4 0,0-3 28,0-1 0,1 1-1,-1-1 1,0 0 0,0 1 0,0-1 0,-1 0 0,1 0 0,-1-1 0,1 1 0,-1-1 0,1 1 0,-1-1 0,-4 2 0,-1-1 71,1 1 0,-1-2 1,0 1-1,0-1 0,0-1 1,0 1-1,0-1 0,-1-1 1,1 1-1,0-1 0,0-1 1,-12-3-1,-2-2-193,1 0 0,0-2 0,-25-13 1,44 21-38,1 1 1,-1-1 0,1 0 0,0 0 0,-1 0 0,1 0 0,0 0-1,0 0 1,0 0 0,0 0 0,0 0 0,0 0 0,-2-3 0,3 4 27,0 0 0,0-1 0,0 1 0,0-1 0,0 1 1,0 0-1,0-1 0,0 1 0,1 0 0,-1-1 0,0 1 1,0-1-1,0 1 0,0 0 0,0-1 0,1 1 0,-1 0 1,0 0-1,0-1 0,1 1 0,-1 0 0,0-1 0,0 1 0,1 0 1,-1 0-1,0 0 0,1-1 0,-1 1 0,0 0 0,1 0 1,-1 0-1,0 0 0,1-1 0,5 0-223,-1-1 1,1 1-1,0 0 1,-1 0-1,11 0 0,18 1-473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17356,'0'10'1400,"0"-3"-1112,4 0-112,9 0 760,4 2-384,10-1-248,5 1-31,4-2-97,-1 0-56,3-5-336,-4-1-249,-5-4 1866,-5-5-1401,-5-2 40,-4-5-16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18652,'4'-1'247,"0"1"-1,0 0 1,0 0 0,0 1-1,0-1 1,0 1 0,7 1-1,14 3 97,84-3 17,-25-2-294,-83 0-65,0 0 1,0 0-1,0 1 0,0-1 0,0 0 1,0 0-1,0 1 0,0-1 1,0 1-1,-1-1 0,1 1 1,0-1-1,0 1 0,0-1 1,-1 1-1,1 0 0,0 0 1,0-1-1,-1 1 0,1 0 1,-1 0-1,1 0 0,-1-1 1,1 1-1,-1 0 0,1 0 0,-1 0 1,0 0-1,0 0 0,1 0 1,-1 0-1,0 0 0,0 0 1,0 0-1,0 0 0,0 1 1,0 4 16,-1 0 0,1-1 0,-1 1 0,0 0 0,-3 7 0,-154 393 1585,130-341-1437,25-56-319,2-7-9,0 1 1,0-1 0,0 1 0,0-1 0,0 1 0,0-1 0,-1 1-1,1-1 1,-1 0 0,-3 3 0,4-5 58,1 0 1,-1-1-1,0 1 1,0-1-1,0 1 1,0-1-1,0 0 0,0 1 1,1-1-1,-1 0 1,0 1-1,1-1 1,-1 0-1,0 0 1,1 0-1,-1 0 0,1 1 1,-1-3-1,-3-2-329,-9-11-393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15659,'1'5'263,"-1"0"-1,1-1 1,-1 1 0,0 0-1,0 0 1,-1 0-1,0 0 1,0 0-1,-1 6 1,-19 46 886,8-22-107,7-17-691,-8 26 202,13-41-552,1 1-1,-1-1 0,1 0 0,-1 0 1,1 1-1,0-1 0,0 0 0,1 0 1,-1 1-1,1 3 0,0-7-22,-1 1 0,1-1 0,-1 1 0,1-1 0,-1 1 0,1-1 0,-1 1 0,1-1 0,0 1 0,-1-1 0,1 0 0,-1 1 0,1-1 0,0 0 0,-1 0 0,1 0 0,0 1 0,0-1 0,-1 0 0,1 0 0,0 0 0,-1 0-1,1 0 1,0 0 0,0 0 0,-1-1 0,1 1 0,0 0 0,-1 0 0,1 0 0,0-1 0,0 1 0,28-11-536,-24 8 396,20-8-328,1 2 0,40-11-1,-60 19 529,1-1 0,-1 1-1,1 0 1,0 1 0,-1-1-1,1 1 1,0 1 0,-1-1-1,1 1 1,0 1 0,-1-1-1,1 1 1,-1 0-1,0 0 1,0 1 0,8 4-1,-13-7 14,1 1-1,-1 0 0,0 0 1,0 0-1,1 1 0,-1-1 0,0 0 1,0 0-1,0 1 0,0-1 1,-1 0-1,1 1 0,0-1 0,0 1 1,-1-1-1,1 1 0,-1-1 1,1 1-1,-1 0 0,0 2 0,0-1 27,0 0-1,0-1 0,-1 1 0,0 0 0,1 0 0,-1-1 0,0 1 0,0-1 1,0 1-1,-1-1 0,-1 4 0,-2 1 82,-1 0 1,1-1-1,-1 0 0,0 1 1,-1-2-1,-12 10 0,11-10-197,1-1 0,0-1 0,-1 1-1,1-1 1,-1 0 0,0-1 0,0 1-1,-1-2 1,1 1 0,0-1 0,0 0-1,-1-1 1,-15-1 0,-5-6-182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16067,'2'-6'1633,"4"2"-1145,5 4-160,8 3 888,8 1-568,4 0-120,11-1-384,4-4-248,7-6-568,-1-8 2153,1-9-1465,-6-7 8,-7-5 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15051,'2'0'157,"0"0"0,0 1-1,0 0 1,0-1 0,0 1 0,0 0-1,0 0 1,0 0 0,0 0 0,0 0-1,0 0 1,2 3 0,23 22 663,-19-17-468,3 2-152,0 1 0,-2 1-1,1-1 1,-2 1 0,0 1 0,0 0-1,-1 0 1,-1 0 0,0 1 0,-1 0-1,-1 0 1,0 0 0,-1 0 0,-1 1-1,0 0 1,-1-1 0,-2 32 0,-2-22-20,0 0 0,-2 0 0,-1-1 0,-1 0 0,-1 0 0,-1 0 0,-1-1 0,-1 0 0,-1-1 0,-22 30 0,21-33-250,0-2-1,-2 1 0,0-2 1,0 0-1,-2-1 1,0 0-1,0-2 1,-2 0-1,-25 14 1,11-14-137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52 141 13691,'-7'-2'436,"3"2"-298,1-1 0,-1 0 0,0 1 0,0 0 0,1 0-1,-6 0 1,8 1-118,1-1 0,-1 0 0,0 0 0,1 1-1,-1-1 1,0 0 0,1 1 0,-1-1 0,1 0 0,-1 1-1,0-1 1,1 1 0,-1-1 0,1 1 0,-1-1-1,1 1 1,0 0 0,-1-1 0,1 1 0,-1-1-1,1 1 1,0 0 0,0-1 0,-1 1 0,1 0 0,0-1-1,0 1 1,0 0 0,0 0 0,0-1 0,0 1-1,0 0 1,0 0 0,0-1 0,0 1 0,0 0-1,0-1 1,1 1 0,-1 0 0,1 0 0,-1 2 24,1-1 0,1 0 0,-1 1 0,0-1-1,1 0 1,-1 0 0,1 0 0,-1 0 0,1 0 0,0 0 0,0 0 0,0-1 0,0 1 0,0-1 0,0 1 0,1-1 0,-1 0 0,0 0 0,1 0 0,-1 0 0,6 1 0,6 2 152,0-1 1,23 2 0,-35-5-177,60 5 452,89-5 0,62-16 4,-138 10-349,1043-62 75,-229 5-184,-304 28 1443,-462 25-794,5 1-1657,-141 5-228,6-2 869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16756,'13'-4'1568,"4"-2"-1208,8 6-104,4-4 760,11-2-688,3-2-64,3 1-176,-3-2-208,-5 3-480,-5 2-200,-11 1 584,-9 3-136,-15 7-160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16452,'7'7'1576,"8"2"-1160,12-2-144,4-2 496,12-4-328,12-1-56,7-6-272,1-1-288,3-3 200,-6 3-72,-16 1-112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14403,'14'18'920,"5"1"-776,4 8-64,10 9 248,11 7-152,16 9-24,6 2-8,8 3-71,-3 1-114,-1-1 66,-2-2 15,-11-10-80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12323,'47'24'960,"15"4"-672,8 3-88,23 11 192,15 5 16,15 17-8,-1 5-32,-8 9-160,-3 2-80,-7 4-216,-1 4-152,-12 1 208,-14-5-64,-5-9-40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 15931,'14'-24'1626,"-7"19"-817,-6 19 555,-12 46-87,-27 85 0,14-59-657,17-59-442,-6 16 91,3 0 1,1 1-1,-5 83 1,14-123-255,0 0 0,0 0-1,0-1 1,1 1 0,0 0 0,-1 0 0,2-1 0,-1 1 0,0-1 0,0 1-1,1-1 1,0 0 0,0 1 0,0-1 0,5 6 0,-4-7-16,0 1 1,1 0-1,-1-1 0,1 0 1,-1 1-1,1-2 1,0 1-1,0 0 1,0-1-1,0 1 1,0-1-1,0-1 0,1 1 1,4 0-1,6 0-206,0-1-1,0 0 1,0-2-1,0 1 1,0-2-1,28-8 1,-33 8 52,1 0 0,-1-1 1,0-1-1,-1 0 0,1 0 1,-1-1-1,0 0 0,0 0 1,-1-1-1,11-11 0,2-16-436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15539,'9'27'1297,"-3"13"-921,-5 5-152,-2 8 864,-2 7-648,-2 10-232,4 5 8,0 2-408,2-1-280,-2-11 432,-5-9-88,4-21-96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15883,'18'6'1425,"4"3"-1137,11-8-176,0-1 1264,3-5-1568,8-3-160,2 0 936,-5-4-584,-2 2 0,-9 3-8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6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7 12219,'-42'-4'616,"-1"2"0,0 1 0,-62 8 0,93-5-535,-1 0 0,1 1 0,0 0 0,0 1 0,1 0 0,-1 1 0,1 0 0,0 1 0,1 1 0,-1-1 0,1 2 1,0-1-1,1 1 0,0 1 0,0 0 0,-13 17 0,7-3-13,1 1 0,1 1 0,1 0 0,1 1 0,2 0 0,0 0 0,-7 42 0,6-9 44,2 1-1,1 87 1,6-119-89,2 1-1,1 0 1,1-1 0,2 1 0,1-1 0,14 42 0,-16-60-21,0 0 0,0 0 1,1-1-1,1 1 0,0-1 0,0-1 0,0 1 1,1-1-1,1 0 0,-1 0 0,1-1 0,1 0 1,-1 0-1,1-1 0,0-1 0,0 1 0,1-1 1,0-1-1,0 0 0,15 4 0,-10-4-4,1-2-1,1 0 0,-1-1 1,0-1-1,0-1 1,0 0-1,0 0 0,0-2 1,0 0-1,0-1 0,-1-1 1,1 0-1,15-8 0,17-10 18,0-2 0,70-50 0,-76 45 65,-1-1-1,-2-2 1,-1-2-1,-2-2 0,-1-1 1,-2-1-1,-2-2 1,35-60-1,-58 87-32,-1 0-1,0-1 1,-1 0-1,0 0 1,-2 0 0,0 0-1,3-17 1,-6 24-26,-1 0 1,0 0-1,0 0 0,-1-1 1,1 1-1,-2 0 1,1 0-1,-1 0 0,-1 0 1,1 0-1,-1 1 0,-1-1 1,1 1-1,-1-1 1,-7-7-1,0 0-43,-2 1 1,0 1-1,0 0 1,-1 0-1,-1 1 1,0 1-1,-1 1 1,0 0-1,0 1 1,-1 1-1,-24-9 1,-5 1-242,0 2 0,-1 3 0,-59-8 0,72 15 86,1 1 1,-45 2-1,18 6-99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87 16347,'-1'-2'173,"0"0"0,0-1 0,0 1-1,0 0 1,0 0 0,0 0-1,0 0 1,-1 0 0,1 0-1,-1 1 1,0-1 0,1 0-1,-1 1 1,0-1 0,0 1-1,-3-2 1,4 3-117,0-1 1,0 1-1,0 0 1,0 0-1,1 0 0,-1 0 1,0 0-1,0 0 1,0 0-1,0 0 0,0 0 1,0 0-1,1 0 0,-1 0 1,0 1-1,0-1 1,0 0-1,-1 1 0,1 1 2,-1-1 0,0 0 0,1 0 0,0 1 0,-1-1-1,1 1 1,0-1 0,0 1 0,-1 0 0,1 0 0,-1 2-1,-3 7-10,1 0 0,-1 1-1,2-1 1,0 1-1,0 0 1,1 0-1,0 0 1,1 0-1,1 1 1,0-1-1,0 0 1,1 0-1,1 1 1,0-1-1,1 0 1,4 13-1,-6-22-36,0-1-1,0 1 0,1-1 1,-1 1-1,0-1 0,1 0 0,-1 0 1,4 4-1,-4-6-6,0 1 0,-1-1 0,1 1 1,0-1-1,0 0 0,-1 1 0,1-1 0,0 0 0,0 1 0,0-1 0,0 0 1,-1 0-1,1 0 0,0 0 0,0 0 0,0 0 0,0 0 0,0 0 1,-1 0-1,1 0 0,0 0 0,0 0 0,0-1 0,0 1 0,-1 0 1,1-1-1,0 1 0,0-1 0,-1 1 0,1-1 0,1 0 0,3-3 0,-1-1 0,1 1-1,-1-1 1,0 0-1,0 0 1,-1-1-1,1 1 1,-1-1 0,-1 1-1,4-8 1,18-65-27,-23 74 23,7-24-39,-2 0-1,-2 0 0,3-49 1,-9 68 0,-2 13 35,-4 15 32,3 8 34,2-1-1,0 1 1,1 0-1,2 0 1,4 36-1,-4-57-40,1-1-1,0 1 1,0-1-1,1 1 1,3 8 0,-5-14-18,0 1 1,1 0-1,-1-1 0,0 1 1,1 0-1,-1-1 1,1 1-1,-1-1 1,0 1-1,1 0 1,0-1-1,-1 1 1,1-1-1,-1 1 0,1-1 1,0 0-1,-1 1 1,1-1-1,0 0 1,-1 1-1,1-1 1,0 0-1,-1 0 1,1 0-1,0 1 0,0-1 1,-1 0-1,1 0 1,0 0-1,0 0 1,-1 0-1,1-1 1,0 1-1,0 0 1,-1 0-1,1 0 0,0-1 1,-1 1-1,1 0 1,0-1-1,-1 1 1,1 0-1,0-1 1,-1 1-1,1-1 1,-1 1-1,1-1 0,-1 1 1,1-1-1,0-1 1,5-4 2,0-1 0,-1 0 0,1 0 0,-2-1 0,1 1 0,-1-1 0,5-13 0,20-64-5,-24 69-4,1-1-40,-6 23 38,-6 31 59,4-27-24,-3 14 45,2-14 34,1 1 1,-1 19 0,4-34-98,1-1 0,-1 1 0,1 0 0,0-1 1,4-5-1,0-2-601,-10 14-1222,-1 4 1478,-2-1-58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15371,'28'-5'1097,"12"2"-937,6-1-40,10 0 168,4-2-96,1 0-296,-4-1 2120,-1 4-1816,-8 2 96,-10-1 128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 16147,'-5'-3'94,"0"1"0,0-1 0,0 1-1,-1 1 1,1-1 0,-1 1-1,1 0 1,0 0 0,-1 0-1,0 1 1,1 0 0,-1 0 0,1 0-1,-1 1 1,1 0 0,-1 0-1,1 0 1,0 1 0,-1 0 0,1 0-1,0 0 1,0 1 0,0-1-1,-8 7 1,-3 3-48,0 0 0,2 1 0,0 1 0,0 0 1,-20 28-1,7-6 9,3 2 0,1 0 0,-32 73 0,43-80 12,0 1-1,2 1 1,2-1 0,1 2-1,-5 52 1,11-76-49,1 0 0,0-1 0,1 1 0,0 0 0,0 0 0,1-1 0,0 1 0,1 0 0,4 10-1,-5-17-12,0 1 0,0 0 0,0 0 0,1-1 0,-1 1 0,1-1-1,0 0 1,0 0 0,0 0 0,1 0 0,-1-1 0,1 1 0,-1-1-1,1 0 1,0 0 0,0 0 0,0 0 0,0-1 0,0 1-1,0-1 1,0 0 0,1-1 0,4 1 0,2 0 6,0-1 1,0-1-1,0 0 1,-1 0-1,1-1 1,0-1-1,-1 1 0,13-6 1,-17 5 15,1 1 0,-1-1 1,0 0-1,0-1 0,0 1 1,0-1-1,-1 0 0,1-1 1,-1 1-1,0-1 0,0 0 1,-1-1-1,8-10 0,-12 15-15,1 1-1,-1-1 1,1 0 0,-1 0-1,0 1 1,1-1-1,-1 0 1,0 0-1,0 0 1,1 0 0,-1 0-1,0 1 1,0-1-1,0 0 1,0 0-1,0 0 1,0 0 0,0 0-1,-1 0 1,1 1-1,0-1 1,0 0 0,-1 0-1,1 0 1,0 0-1,-1 1 1,0-2-1,-1 0 8,1 1 0,0 0 0,-1 0 0,0 0-1,1 0 1,-1 1 0,1-1 0,-1 0-1,0 1 1,0-1 0,1 1 0,-4-1-1,-5 0 47,1 1-1,0 0 0,-1 0 1,-10 2-1,12-1-47,-1 0 1,1 1-1,0 0 0,1 0 1,-1 1-1,0 0 0,1 0 1,-1 1-1,-7 5 0,10-3-51,9-2-6,14-6-18,3-5-66,-1-2 1,0 0-1,-1-1 0,0-1 1,21-16-1,-8 6-45,-13 8 66,-13 9 36,0-1 0,1 1 0,0 0 1,0 0-1,0 1 0,0 0 1,9-3-1,-15 6 63,-1 0-1,1 0 1,-1 0-1,1 0 1,-1 0 0,1 0-1,0 0 1,-1 0 0,1 0-1,-1 0 1,1 0 0,-1 1-1,1-1 1,-1 0 0,1 0-1,-1 0 1,1 1 0,-1-1-1,1 0 1,-1 1 0,1-1-1,-1 0 1,0 1 0,1-1-1,-1 1 1,1 0 0,4 16-16,-7 25 81,2-39-59,-9 54 47,-2 30 1425,10-86-1456,1-1 0,0 1 0,0-1 0,0 1-1,0-1 1,0 1 0,0-1 0,0 1-1,0-1 1,0 1 0,0-1 0,0 1-1,0-1 1,1 1 0,-1-1 0,0 1 0,0-1-1,0 1 1,1-1 0,-1 0 0,0 1-1,0-1 1,1 1 0,-1-1 0,0 0-1,1 1 1,-1-1 0,0 0 0,1 1 0,-1-1-1,1 0 1,-1 0 0,1 1 0,-1-1-1,1 0 1,0 0 0,7 1 305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27 16668,'-1'-2'88,"0"1"1,0-1 0,0 0 0,0 1 0,-1-1 0,1 0-1,-1 1 1,1 0 0,-1-1 0,1 1 0,-1 0 0,0 0-1,0 0 1,1 0 0,-1 0 0,0 0 0,0 0 0,0 1-1,0-1 1,0 1 0,0-1 0,0 1 0,0 0 0,0 0-1,-1 0 1,1 0 0,0 0 0,0 0 0,0 1 0,0-1-1,-2 1 1,-9 2 124,1 1-1,-1 0 1,-18 8-1,-3 3-114,0 1-1,1 2 0,0 1 1,2 1-1,-46 39 0,74-56-88,0 0 0,0 0-1,0 0 1,1 0 0,-1 0-1,1 0 1,0 1 0,0-1-1,0 1 1,-2 7 0,4-10-7,0 0 1,-1 0-1,1 0 1,0 0 0,0 0-1,0 0 1,0 0 0,1 0-1,-1 0 1,0 0-1,0 0 1,0 0 0,1 0-1,-1 0 1,1 0-1,-1 0 1,1 0 0,0 0-1,0 1 0,1-1-1,-1 0 0,1 1 0,-1-1 0,1 0 0,-1 0 1,1 0-1,0 0 0,-1-1 0,1 1 0,0 0 0,0-1 1,2 1-1,29 6-97,35 2 1,-43-7-30,0 1 0,-1 1 0,0 1-1,47 17 1,-65-19 99,-1 0 0,1 0 0,0 0 0,-1 1 0,1 0-1,-1 0 1,0 0 0,-1 1 0,1-1 0,-1 1 0,0 0-1,0 1 1,0-1 0,-1 1 0,0-1 0,0 1 0,0 0-1,-1 0 1,0 0 0,0 1 0,0-1 0,-1 1 0,1 9 0,-1-6 74,-1 1 0,0-1 0,0 0 0,-1 1 0,0-1 1,-1 0-1,0 0 0,-1 0 0,0 0 0,-1-1 1,1 1-1,-2-1 0,0 0 0,0 0 0,0 0 0,-13 15 1,12-18 82,0 0 1,-1 0 0,1 0 0,-1-1 0,0 0 0,0 0 0,-1-1 0,1 0 0,-1 0-1,0 0 1,0-1 0,-1-1 0,1 1 0,0-1 0,-1-1 0,1 0 0,-1 0 0,0 0 0,1-1-1,-13-2 1,18 2-154,0 0-1,1 0 1,-1-1 0,1 1-1,-1-1 1,0 0-1,1 0 1,-1 0 0,1 0-1,0 0 1,-1-1-1,1 1 1,0-1-1,0 1 1,0-1 0,-3-3-1,3 2-49,0 0 0,1 0-1,-1 0 1,1 0 0,0 0 0,0-1-1,0 1 1,0 0 0,0-1 0,1 1 0,-1 0-1,1-6 1,0-11-269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16171,'1'-2'747,"-2"3"-282,-7 7-119,-11 17-159,-7 21 132,3 0 0,1 2 1,3 1-1,2 1 0,2 0 1,-9 60-1,15-61-191,4 0-1,1 0 1,2 0-1,3 1 1,1-1-1,3 0 1,2 0 0,17 62-1,-19-93-225,1 0-1,1-1 1,16 32-1,-19-42 67,1 1-1,0-1 1,0-1-1,1 1 1,0-1-1,0 0 1,0 0 0,1-1-1,-1 0 1,14 8-1,22 5-119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 12995,'13'-7'3034,"-20"19"-1039,-3 4-1670,-22 48 716,-38 108 0,44-103-770,-46 91 1,69-154-323,-14 21-140,16-25 131,0-1 1,0 0 0,0 0 0,0 0-1,0 0 1,0 0 0,0 0 0,-1 0-1,1 0 1,0 0 0,0-1 0,-1 1-1,1 0 1,-1-1 0,1 1 0,-3 0-1,3-1 42,0-1 0,0 1 0,0 0 0,1-1 0,-1 1 0,0-1-1,0 1 1,0-1 0,0 1 0,0-1 0,1 1 0,-1-1 0,0 0 0,1 1 0,-1-1-1,0 0 1,1 0 0,-1 0 0,1 0 0,-1 1 0,1-1 0,0 0 0,-1 0 0,1 0-1,0 0 1,0 0 0,-1 0 0,1-1 0,0 1 2,-8-26-323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13915,'11'2'1384,"2"4"-960,4 5-128,5 2 1137,5 6-993,5 2-112,2 3-80,0 1-104,-2-2-392,-2-5-200,-7-8 384,-3-10-104,-6-11-104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13979,'-6'36'728,"-1"0"0,-1-1 0,-2 0 0,-17 37 0,-2 11-8,23-64-540,-2 10 288,-21 43 0,29-72-470,0 1 1,0-1-1,0 0 1,0 0 0,0 0-1,0 0 1,0 0-1,0 0 1,0 0-1,0 0 1,0 0 0,0 0-1,0 0 1,-1 0-1,1 0 1,0 0-1,0 0 1,0 0-1,0 0 1,0 0 0,0 0-1,0 0 1,0 0-1,0 0 1,0 1-1,0-1 1,0 0-1,0 0 1,0 0 0,0 0-1,0 0 1,-1 0-1,1 0 1,0 0-1,0 0 1,0 0-1,0 0 1,0 0 0,0-1-1,0 1 1,0 0-1,0 0 1,0 0-1,0 0 1,0 0-1,0 0 1,0 0 0,0 0-1,0 0 1,-1 0-1,1 0 1,0 0-1,0 0 1,0 0-1,0 0 1,0 0 0,0 0-1,0 0 1,0 0-1,0 0 1,0 0-1,0-1 1,0 1-1,0 0 1,0 0 0,0 0-1,0 0 1,0 0-1,0 0 1,-2-8-192,-1-10-281,1-73-1843,2 71 1673,-1 16 377,1 6 46,-1 60 677,0-28-184,0 0-1,3 0 1,7 45 0,-8-75-203,0 1 0,1-1 0,-1 0 0,1 0 0,0-1 0,4 6 0,-6-9-49,0 1 1,1 0-1,-1-1 0,1 1 0,-1-1 0,1 1 1,-1-1-1,1 0 0,-1 1 0,1-1 0,-1 0 1,1 1-1,-1-1 0,1 0 0,0 1 0,-1-1 1,1 0-1,-1 0 0,2 0 0,-1 0-4,0 0 1,-1 0-1,1-1 0,0 1 1,-1 0-1,1-1 0,-1 1 1,1-1-1,0 1 0,-1-1 1,1 1-1,-1-1 0,0 1 1,1-1-1,-1 0 0,1 1 1,-1-1-1,0 0 0,1 1 1,-1-1-1,0 0 0,0 1 1,1-2-1,0-4 29,0 1 1,0-1-1,0 0 1,-1 0-1,1 1 1,-1-1-1,-1 0 1,1 0-1,-1 0 1,0 1-1,0-1 1,-1 0-1,0 1 1,0-1-1,0 1 1,0 0-1,-6-9 1,2 4-17,-1 0 0,0 0 1,-1 0-1,0 1 0,0 1 1,-1-1-1,-14-11 0,17 16 141,9 4-183,18 9-354,4 3-180,40 9 143,-24-8 152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14027,'2'17'1240,"9"-7"-832,3-7-160,8-3 689,1-4-553,3-3-424,0-6 224,-8-7-104,-1-2-56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 16396,'1'-1'115,"1"0"1,-1 1-1,0-1 1,1 1-1,-1-1 1,1 1 0,-1 0-1,1-1 1,-1 1-1,1 0 1,2 0 0,-4 0-94,0 0 1,1 1 0,-1-1 0,0 0 0,0 0-1,0 0 1,1 0 0,-1 1 0,0-1 0,0 0-1,0 0 1,1 0 0,-1 1 0,0-1 0,0 0-1,0 0 1,0 1 0,0-1 0,0 0 0,0 0-1,0 1 1,0-1 0,0 0 0,1 1 0,-1-1-1,0 0 1,-1 0 0,1 1 0,0-1 0,0 0-1,0 0 1,0 1 0,0-1 0,0 0-1,0 0 1,0 1 0,-20 33 789,15-26-658,-36 57 264,3 3-1,3 0 0,-44 127 1,77-190-408,-33 87 206,29-79-208,0 1 0,-1-1 0,-1-1-1,-14 19 1,21-29-75,0-1 0,0 0 0,0 0 0,0 0 0,0 0 0,0 0 0,0 0 0,0 0 0,-1 0 0,1 0 0,0 0 0,-1-1-1,1 1 1,0 0 0,-1-1 0,1 1 0,-1-1 0,1 0 0,-1 0 0,1 1 0,-1-1 0,1 0 0,-1 0 0,1 0 0,-4-1 0,4 0-56,-1 0 0,1 0 1,-1 0-1,1 0 0,-1 0 0,1 0 1,0 0-1,-1-1 0,1 1 0,0-1 1,0 1-1,0-1 0,0 1 0,0-1 1,0 1-1,1-1 0,-1 0 1,0 0-1,1 1 0,0-1 0,-1-2 1,-3-21-615,5-9-175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17260,'0'-3'1528,"1"4"-1080,5 2-208,4 4 728,3 5-191,7 4-321,6 2-136,4 4-112,4 3-40,4 1-96,-1 0-80,-3-3-520,-1-3-329,-11-8 697,-8-8-136,-12-8-128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16516,'3'48'3651,"8"37"-2771,-3-27-500,-3-16-219,27 164 472,-32-205-624,0 0 0,0 0 0,0 0 0,1 1 0,-1-1 0,0 0 0,1 0 0,-1 0 0,1 0 0,-1 0 0,1 0 0,0 0 0,-1 0 0,1 0 0,0 0 0,0 0 0,1 1 0,-1-2-4,-1 0 0,1 0-1,-1 0 1,1 0-1,-1 0 1,1-1 0,-1 1-1,1 0 1,-1 0 0,1 0-1,-1 0 1,1-1 0,-1 1-1,1 0 1,-1 0-1,0-1 1,1 1 0,-1 0-1,1-1 1,-1 1 0,0-1-1,1 1 1,-1 0 0,0-1-1,0 1 1,1-1-1,4-7 26,-1 0 0,-1 0 0,5-11-1,-8 19-29,66-208-97,-41 124-190,-23 81 111,-1 4 52,-1 10-13,-1 18-22,-5 28-186,-8 137-1800,13-191 2018,1 0 1,0 0-1,0 0 0,1 0 0,-1 0 0,1 0 0,0 0 0,-1 0 0,1 0 0,2 4 0,-2-7 95,-1 1 0,0-1 0,0 0 0,0 0 0,1 0 0,-1 1 0,0-1 0,0 0 0,1 0 0,-1 0 0,0 0 0,0 0 0,1 1 0,-1-1 0,0 0 0,0 0 0,1 0 0,-1 0 0,0 0 0,1 0 0,-1 0 0,0 0 1,0 0-1,1 0 0,-1 0 0,0 0 0,1 0 0,-1 0 0,0 0 0,0-1 0,1 1 0,-1 0 0,0 0 0,1 0 0,13-17-997,16-43 32,-14 24 536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239 113 12707,'25'-48'2739,"-24"44"-2489,1 1 0,-1 0 0,0-1 0,0 1 1,-1-1-1,1 1 0,-1-1 0,1 1 0,-1-1 0,0 0 0,-1 1 0,0-7 0,1 9-202,-1 0-1,1 1 0,-1-1 0,1 0 0,-1 0 1,0 1-1,1-1 0,-1 0 0,0 1 1,1-1-1,-1 0 0,0 1 0,0-1 0,0 1 1,1 0-1,-1-1 0,0 1 0,0 0 1,0-1-1,0 1 0,0 0 0,0 0 0,0 0 1,0 0-1,1 0 0,-1 0 0,0 0 1,0 0-1,0 0 0,0 0 0,0 0 0,0 1 1,0-1-1,0 0 0,0 1 0,1-1 1,-1 0-1,-1 2 0,-39 19 541,36-18-513,-22 14-3,0 1 0,1 1 1,2 2-1,0 0 0,-30 36 0,45-41-90,8-15 15,1-1 0,0 0 0,0 1 0,1-1 0,-1 0-1,0 1 1,0-1 0,0 0 0,0 1 0,0-1 0,0 0 0,0 1 0,0-1 0,1 0 0,-1 0-1,0 1 1,0-1 0,0 0 0,1 1 0,-1-1 0,0 0 0,0 0 0,1 0 0,-1 1 0,0-1-1,1 0 1,-1 0 0,0 0 0,1 1 0,3-1-29,0 1 1,-1 0-1,1-1 1,0 1-1,0-1 0,6-1 1,-5 1 13,16-1-94,63 1-419,-74 1 431,1 0-1,-1 1 0,1 0 0,-1 0 0,18 7 1,-26-8 83,0 0 1,0-1 0,0 1 0,-1 0-1,1 0 1,0 0 0,-1 0 0,1 1 0,0-1-1,-1 0 1,0 1 0,1-1 0,-1 1-1,0-1 1,0 1 0,0 0 0,0-1-1,0 1 1,1 2 0,-2-2 21,1 0 0,-1-1 1,0 1-1,0 0 0,-1 0 0,1-1 1,0 1-1,-1 0 0,1-1 1,0 1-1,-1-1 0,0 1 0,1-1 1,-1 1-1,0-1 0,0 1 0,-2 2 1,-2 2 90,0-1 0,-1 0 0,0 1 1,0-2-1,0 1 0,0-1 0,-1 0 1,-10 5-1,5-4-38,0 0 0,0-1 1,-1 0-1,0 0 0,0-2 1,-25 3-1,59-12-1361,-10 2 1035,14-3-295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73 137 14339,'-8'4'2738,"-5"7"-1806,4 2-485,0-1 0,-10 22 0,17-29-414,0-1-1,0 1 1,0 0 0,0 0-1,1-1 1,0 1-1,0 0 1,0 0 0,1 1-1,-1-1 1,2 8 0,-1-13-26,0 1 0,0-1 1,0 0-1,0 0 0,1 1 1,-1-1-1,0 0 1,0 1-1,0-1 0,1 0 1,-1 0-1,0 1 1,1-1-1,-1 0 0,0 0 1,0 0-1,1 1 0,-1-1 1,0 0-1,1 0 1,-1 0-1,0 0 0,1 0 1,-1 0-1,1 0 0,-1 0 1,0 0-1,1 0 1,-1 0-1,0 0 0,1 0 1,-1 0-1,0 0 1,1 0-1,-1 0 0,0 0 1,1 0-1,-1 0 0,0-1 1,1 1-1,-1 0 1,0 0-1,1 0 0,-1-1 1,0 1-1,0 0 1,1 0-1,-1-1 0,0 1 1,0 0-1,1-1 0,16-15 204,0-4-114,-1-1-1,-1-1 0,-1 0 0,19-42 1,-17 32-192,30-45 0,-46 76 93,1 1 1,-1 0-1,0-1 0,1 1 0,-1 0 0,0 0 0,1-1 0,-1 1 0,1 0 0,-1 0 0,0 0 0,1-1 0,-1 1 0,1 0 0,-1 0 0,0 0 0,1 0 0,-1 0 0,1 0 1,-1 0-1,1 0 0,-1 0 0,1 0 0,-1 0 0,0 0 0,1 0 0,-1 0 0,1 1 0,-1-1 0,1 0 0,-1 0 0,0 0 0,1 1 0,-1-1 0,0 0 0,1 0 0,-1 1 0,0-1 1,1 0-1,-1 1 0,0-1 0,0 1 0,1-1 0,-1 0 0,0 1 0,0-1 0,1 1 0,14 23-73,-13-19 62,2 1 11,-1 1 0,0-1 0,0 1 0,-1 0 0,1 0 0,-2 0 0,1 0 0,-1 1 0,0-1 0,0 0 0,-1 0 1,0 1-1,0-1 0,-1 0 0,-2 12 0,-3 4 63,-2-1 0,0 0 0,-16 31 0,7-15 129,16-37-184,1-1 1,-1 1 0,1 0-1,0 0 1,-1 0 0,1-1-1,-1 1 1,1 0-1,0 0 1,0 0 0,0 0-1,0 0 1,-1-1-1,1 1 1,0 0 0,0 0-1,1 0 1,-1 0 0,0 0-1,0 0 1,0-1-1,0 1 1,1 0 0,-1 0-1,1 0 1,-1 0 0,0-1-1,1 1 1,-1 0-1,1 0 1,-1-1 0,1 1-1,0 0 1,-1-1-1,1 1 1,0-1 0,0 1-1,-1-1 1,1 1 0,0-1-1,0 0 1,-1 1-1,1-1 1,0 0 0,0 1-1,0-1 1,0 0 0,0 0-1,0 0 1,-1 0-1,1 0 1,0 0 0,0 0-1,0 0 1,1 0-1,7-1-27,0 1-1,-1-2 0,1 1 0,10-3 0,-8 1-253,0 0 0,0 0 1,0-1-1,0 0 0,0-1 0,-1 0 0,0 0 0,0-1 0,11-10 1,-12 5-215,-8 1-101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12723,'-17'-4'1320,"7"2"-664,4 2-280,9 2 696,9 2-167,8 0-201,5 1-112,11-4-192,4 0-208,3-5-464,5-6 352,-2-11-104,-3-4-40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14 12387,'-1'-14'911,"3"17"170,8 24-65,4 19-930,19 60 346,25 143 0,-53-214-255,0 1 0,-3 0 0,-1 0 0,-2 0-1,-1 0 1,-2 0 0,-1 0 0,-12 41 0,6-44-28,0-1-1,-2-1 0,-2 0 1,-1-1-1,-1-1 0,-1 0 1,-39 46-1,43-59-165,-1 0 0,0-1 0,-1-1-1,0-1 1,-1 0 0,-1-1 0,0-1 0,0-1 0,-1 0 0,0-2-1,-1 0 1,0-1 0,-32 7 0,3-9-127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2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11947,'2'3'115,"1"-1"0,-1 0 0,1 0 0,0-1 1,0 1-1,0-1 0,0 1 0,0-1 1,1 0-1,5 1 0,38 4 156,-28-5-24,67 5 769,121-6 0,91-22 116,-225 15-948,574-52 462,277-24-704,-275 19 80,-8-45 1451,-630 107-1423,21-5 468,-29 5-250,-20 2-135,-14 3-141,-9 5-32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2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175 158 16187,'31'-25'459,"0"2"0,2 1 0,37-19 0,-55 34-431,0 0 1,0 0 0,1 1 0,0 1 0,0 1-1,1 0 1,-1 1 0,1 1 0,26 0 0,-40 2-20,1 0 0,-1 0 1,0 1-1,1-1 0,-1 1 1,0 0-1,1 0 1,-1 0-1,0 0 0,0 1 1,0-1-1,0 1 1,5 4-1,-6-5-2,-1 1 1,1 0-1,-1 0 1,0 0-1,0 0 0,0 0 1,0 0-1,0 0 0,0 1 1,0-1-1,-1 0 1,1 0-1,-1 1 0,0-1 1,1 0-1,-1 1 1,0-1-1,0 0 0,-1 1 1,1-1-1,0 0 1,-2 3-1,-2 9 15,0 0 1,-1 0-1,-1-1 1,0 0-1,0 0 1,-2 0-1,0-1 1,-11 15-1,-85 88 177,44-56 33,-3-2 0,-2-4 0,-85 54-1,142-101-202,1-2-19,0 1 0,0-1 0,0 0 0,0-1 0,-1 0 0,-9 3 0,6-5-113,11-6-61,17-7-86,-10 9 211,-1 0 0,1 1 0,0 0 1,0 1-1,0-1 0,0 1 1,0 1-1,0-1 0,0 1 1,0 1-1,0-1 0,0 1 1,0 0-1,0 1 0,0-1 0,-1 1 1,1 1-1,-1-1 0,8 5 1,11 7 52,-2 1 0,1 0 0,32 31 1,-5-6 285,-49-38-274,0-1 1,1 1-1,-1-1 0,1 0 0,-1 0 0,1 0 0,-1 0 0,1 0 0,0-1 0,-1 1 0,1-1 0,0 1 0,-1-1 1,1 0-1,0 0 0,0-1 0,-1 1 0,1 0 0,0-1 0,-1 0 0,1 1 0,0-1 0,-1 0 0,1-1 0,-1 1 0,0 0 1,1-1-1,-1 1 0,0-1 0,4-3 0,5-5 69,0-1 1,-2 0-1,1 0 1,10-18 0,-17 25-78,17-25 35,-1-1-1,-1-1 1,-2 0 0,-1-1 0,15-49 0,-29 77-145,0 1 0,-1-1 0,1 0 0,-1 1 0,0-1 0,0 0 0,0 1 0,-1-1 0,-1-6 0,0-5-184,1 3 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8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2337 269 11138,'7'1'1556,"-10"-8"-735,-11-10-464,6 12-340,1 0 1,-1 0-1,0 1 0,0 0 0,-1 1 0,1 0 0,-13-4 0,-15-5-24,-87-43-35,78 32 33,-1 3 0,-1 2-1,-50-13 1,15 13-54,-111-11 1,154 26 3,0 2 0,0 2 0,1 1 0,-1 2 0,-45 10 0,30-5 55,0-2 0,0-2 0,-84-5 0,83-1 13,0 1 1,-1 4-1,-80 14 1,-306 111-10,427-124 6,1 1 0,1 0 0,-1 0 0,1 2 0,0 0 0,1 0 0,0 1 0,0 1 0,1 0 0,0 0 0,1 1 0,0 0 0,1 1 0,0 0 0,1 1 0,0 0 0,1 0 0,-10 27 0,8-16 16,2 0-1,0 0 0,1 1 1,2 0-1,0 0 0,2 0 1,1 29-1,1-52-15,0 0 0,0 0-1,1 1 1,-1-1 0,1 0 0,0 0 0,-1 0 0,1 1-1,0-1 1,0 0 0,0 0 0,0 0 0,1-1 0,-1 1 0,0 0-1,1 0 1,0-1 0,-1 1 0,1-1 0,2 3 0,3 0 19,0-1 1,0 1 0,0-1 0,13 3 0,15 7 47,12 11 28,-25-12-71,0-1-1,0-1 1,1-1 0,0-1-1,33 6 1,-13-8-9,1-2-1,0-2 1,43-4 0,131-21 51,-179 18-64,57-2 63,0 4-1,111 11 1,-95-2-22,-56-6-39,-1-2 0,1-2 1,0-3-1,73-18 0,210-79 721,-299 90-533,154-41 444,-190 54-639,0 0-1,0 0 1,1-1 0,-1 0-1,0 0 1,0 0 0,-1 0 0,1 0-1,0-1 1,-1 0 0,1 0-1,-1 0 1,0 0 0,0 0 0,0-1-1,-1 1 1,1-1 0,-1 0-1,0 0 1,0 0 0,0 0 0,0 0-1,-1 0 1,1-1 0,-1 1-1,0 0 1,-1-1 0,1-6 0,0 2 2,0 0 1,0 0 0,-1 1-1,-1-1 1,1 0 0,-1 0 0,-1 0-1,-3-13 1,3 17-2,-1-1 0,0 0 0,1 1 0,-2-1 0,1 1 0,-1 0 0,1 0 0,-2 0 0,1 0-1,0 1 1,-1 0 0,0 0 0,-5-4 0,-10-5 2,-1 2 0,-1 0 0,0 1 1,0 1-1,-1 0 0,-41-8 0,-145-13-98,198 29 84,-2 0 332,-1-1 1,0 0-1,1-1 1,0-1-1,-16-5 1,11-2 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9:3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13475,'4'-1'111,"1"-1"-1,-1 1 1,0 0-1,1 0 1,0 0 0,-1 1-1,1-1 1,-1 1 0,7 1-1,46 6-234,-30-3 217,11 3 23,-1 2-1,1 1 1,66 29 0,-69-25-40,0 0 0,1-3 1,1-1-1,46 7 0,25-10-23,119-9 0,-110-1-46,334-35 57,-261 17-70,360 9-10,-294 21-38,268-4-107,-156-34-37,-5-37-128,8-3 9,-160 36 306,-124 20 4,1 4 0,124 2 0,177 29-23,-368-21 27,161 17 10,-79-6-12,0-4-1,113-7 1,194-20 4,-307 20 4,-2 5 0,106 19 0,-114-6-1,-56-10-1,0-1 0,1-2 1,0-2-1,51-1 0,-70-5 31,0-1 1,28-9-1,-34 8-3,0 1 0,1 0-1,-1 0 1,1 1 0,0 1 0,19 1 0,-31 0 11,-1 0 0,1 1 0,-1-1 0,1 1 0,-1-1 0,1 1 0,-1 0 0,0-1 1,1 1-1,-1 0 0,0 0 0,1 0 0,-1 0 0,0 0 0,0 0 0,0 1 0,1 0 0,-10 2-166,-1-2 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9:4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11250,'0'0'87,"1"-1"0,-1 0 1,1 1-1,-1-1 0,1 1 0,0-1 0,-1 1 0,1 0 0,0-1 0,-1 1 0,1-1 0,0 1 0,-1 0 0,1 0 0,0-1 0,0 1 0,0 0 0,-1 0 0,1 0 0,0 0 0,0 0 0,0 0 0,-1 0 0,1 0 0,0 0 0,0 1 0,-1-1 0,3 1 0,33 7 165,-20-4-46,133 10 311,-132-14-477,-1-1 1,1 0-1,-1-1 0,1-1 1,-1-1-1,31-10 0,-41 12-18,-1 0 0,1 0-1,0 1 1,0 0 0,0 0 0,0 0-1,0 1 1,0 0 0,1 0-1,-1 0 1,9 3 0,1 1 67,0 1 1,27 12-1,11 3 20,-15-9-74,1-2 1,0-1-1,50 2 1,124-4-12,-60-3 0,74 2 10,-166-7-19,104-17 0,-110 9-15,64-12 0,168-10 0,695 75-50,-843-32-67,0-6 1,264-26-1,50-7 39,-414 26 76,111-11 0,-106 6 0,1 3 1,0 2 0,75 5-1,-91 1 16,-1-1-1,1-1 0,-1-2 1,1-1-1,54-9 0,-22 1 139,-53 3 324,-9 6-486,1-1 0,-1 1-1,0 0 1,1-1 0,-1 1 0,1 0 0,-1-1-1,1 1 1,-1 0 0,1-1 0,0 1-1,-1 0 1,1 0 0,-1 0 0,1 0 0,0-1-1,-1 1 1,1 0 0,-1 0 0,1 0 0,0 0-1,-1 0 1,1 1 0,-1-1 0,1 0 0,0 0-1,-1 0 1,1 0 0,-1 1 0,1-1-1,-1 0 1,1 1 0,49 27-2961,-41-24 2451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0:0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12051,'4'-10'129,"0"1"0,0 0 0,1 0 0,1 0 0,0 0 1,0 1-1,0 0 0,15-14 0,-16 19-101,0-1 0,0 1-1,0 0 1,0 0 0,1 0 0,-1 1 0,1-1-1,0 1 1,0 1 0,0-1 0,0 1 0,0 0-1,0 1 1,0-1 0,0 1 0,9 1 0,14 3 73,1 1 0,33 10 0,-31-6-5,54 6 1,207-9 316,-83-5-244,-83 0-79,1-6 0,-1-5 0,207-44-1,-134 18-79,1 10 0,0 8 0,236 10 0,120-13 13,-204 4-13,29-2-4,156-15-6,0 33 60,-137 27 48,6 0-15,22 3 93,-409-27-200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3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12003,'4'-22'1081,"2"-32"0,-3 23 677,1 42-361,10 115 128,-2-12-1095,-9-99-384,1 17-11,2 0 0,1-1-1,19 53 1,-25-83-36,-1 1-1,1-1 0,0 1 1,-1-1-1,1 0 0,0 0 1,0 1-1,0-1 1,0 0-1,0 0 0,0 0 1,0 0-1,2 1 0,-3-2 0,0 0 0,1 0 0,-1 1 0,1-1 0,-1 0 0,1 0 0,-1 0 0,0 0 0,1 0 0,-1 0 0,1 0 0,-1 0 0,1 0 0,-1 0 0,0-1 0,1 1 0,-1 0 0,1 0 0,-1 0 0,0 0 0,1-1 0,-1 1 0,1 0-1,-1 0 1,0-1 0,1 1 0,-1 0 0,1-1 0,0-1-10,1-1 0,0 0 0,-1 1 0,1-1 0,-1 0 1,0 0-1,0 0 0,0 0 0,0 0 0,-1 0 0,1-3 0,2-26-73,-1 1 1,-2-1 0,-1 1 0,-7-47-1,2 60 32,6 18 53,0 0 0,0 0 0,0 0 0,0 0 0,0 0 0,0-1 0,0 1 0,0 0 0,0 0-1,0 0 1,0 0 0,-1 0 0,1 0 0,0 0 0,0-1 0,0 1 0,0 0 0,0 0 0,0 0 0,-1 0-1,1 0 1,0 0 0,0 0 0,0 0 0,0 0 0,0 0 0,0 0 0,-1 0 0,1 0 0,0 0-1,0 0 1,0 0 0,0 0 0,0 0 0,-1 0 0,1 0 0,0 0 0,0 0 0,0 0 0,0 0-1,0 0 1,-1 0 0,1 0 0,0 1 0,0-1 0,0 0 0,0 0 0,-1 2 6,0 0 0,0 0 1,0 0-1,0 0 0,1 0 1,-1 0-1,1 1 1,-1-1-1,1 0 0,0 0 1,0 3-1,0 15 80,4 37 0,-3-49-70,1-1 0,-1 0 0,1 0 0,0 0 0,1 0 0,-1 0 0,1-1 0,7 11 0,-10-16-18,1 0-1,0-1 0,0 1 1,-1 0-1,1 0 1,0-1-1,0 1 1,0-1-1,0 1 0,-1-1 1,1 1-1,0-1 1,0 1-1,0-1 1,0 0-1,0 1 0,0-1 1,0 0-1,0 0 1,1 0-1,-1 0 1,0 0-1,0 0 1,0 0-1,0 0 0,0 0 1,0-1-1,0 1 1,0 0-1,0-1 1,0 1-1,0-1 0,0 1 1,0-1-1,-1 1 1,1-1-1,0 1 1,0-1-1,0 0 0,0-1 1,5-3-69,-1 0 0,1-1 1,-1 0-1,5-8 0,9-16-313,16-35 0,-12 22 17,-6 20 168,-17 23 205,0-1-1,1 1 0,-1 0 0,1-1 0,-1 1 0,0 0 0,1-1 0,-1 1 0,1 0 0,-1 0 0,1-1 0,-1 1 1,1 0-1,-1 0 0,1 0 0,-1 0 0,1 0 0,-1-1 0,1 1 0,-1 0 0,1 0 0,-1 0 0,1 0 0,-1 1 1,1-1-1,-1 0 0,1 0 0,-1 0 0,1 0 0,-1 0 0,1 1 0,-1-1 0,1 0 0,-1 0 0,1 1 0,-1-1 0,0 0 1,1 1-1,-1-1 0,0 1 0,1-1 0,-1 0 0,0 1 0,1-1 0,-1 1 0,0-1 0,0 1 0,1-1 0,-1 1 1,0-1-1,0 2 0,5 12 317,0 1 0,-1 0-1,3 28 1,3 11 362,-6-37-467,-2-9-90,0 0-1,0 0 1,0 1-1,1-2 1,0 1 0,1 0-1,0-1 1,9 14-1,-13-20-115,1 0-1,0 0 1,0 0 0,0 0-1,0 0 1,0-1 0,0 1-1,0 0 1,0 0 0,0-1-1,0 1 1,0 0 0,0-1-1,0 1 1,1-1 0,-1 0-1,0 1 1,0-1 0,1 0-1,-1 0 1,0 0 0,0 0-1,1 0 1,1 0 0,-2-1-43,1 1 1,0-1-1,0 0 1,0 0-1,0 0 1,-1 0-1,1-1 1,-1 1-1,1 0 1,-1-1-1,1 1 1,-1-1-1,2-2 1,2-3-255,-1-1 0,0 1 0,0-1 0,-1 1 1,0-1-1,3-14 0,-4 5 75,0 1 1,-1-1-1,-1 0 0,-3-30 0,-10-17-455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0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10906,'3'1'194,"0"-1"0,1 0 0,-1 0-1,0 0 1,0 0 0,0-1 0,0 1 0,0-1-1,0 0 1,0 0 0,0 0 0,0 0 0,0-1-1,4-2 1,15-4 88,20 0-202,0 2 1,0 3-1,59 1 0,-9 0-52,291-37 31,-161 12-31,-107 15-22,274-22 4,-273 29-9,158 14-1,443 88 2,-473-58-4,-163-27 4,558 60-20,9-68 38,-392-5-16,182-11 2,50 1-6,204 4-6,208 2 0,-469 8 3,-246-3 5,505 7 19,-383 8-20,93 2-1,-290-14 7,198-20 1,-10-16-4,-47 7 8,-174 19 1812,-90-2-2229,6 6 283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0:2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49 13323,'-23'0'69,"29"-2"-19,42-2 44,111-16 32,52-3-81,314 39 332,-161 2-43,-55-21-225,0 1-63,0 22-40,-66 14 8,258 21 259,-287-50-137,359 24 15,-429-15-155,1-7 0,231-16 0,418-51 17,-752 56 0,145-13 31,197 8 0,-205 27 1579,-123-16-1313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0:2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8930,'25'13'183,"0"-2"0,1-1 0,0-1-1,49 10 1,-15-8-130,67 2-1,45-7 308,23 1 424,-53 6-224,286 14 367,-168-30-719,52-1-109,506 5 7,-424-2-88,-99 5 25,271-7 103,419-78-93,-318 19-18,46 23 7,-1 53-72,-275 4 27,95 8 14,-49-12 46,-461-14-51,39-1 162,-61 4-187,-1 1-1,0-1 1,0 0 0,0 0-1,0 0 1,0 0 0,-3 5-1,-8 4 7,-16-2-3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10114,'36'-2'-629,"-1"-1"0,38-9 1,25-2-997,318 9 6685,-147 9-3700,310-33-1152,-78 2-216,1 34 28,510 41 12,-296-15 24,394 5 105,-744-37-150,92-2-96,90-24-291,-388 16 329,-1 0 39,425-21 2,-188-5-206,-71 2 24,-74 29 318,-18 0 278,-173 0-71,110-22 1,11-21-104,-145 35-937,-1-2 1,64-34-1,-72 30 352,-6-3-96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9034,'18'-7'34,"-1"0"1,1 0-1,1 2 0,-1 1 1,1 0-1,-1 1 0,26-1 1,136 9-2946,-112-1 2301,144 1 562,109-6 4319,-90-1-2936,1519-82-222,-827 28-927,1 24-28,38 11 98,-1 42 16,-224 27-109,592 28-86,-1052-66-79,1043 24 12,241-63-105,-1227 23 74,181-8 57,-365 3-191,207-42 0,-324 45-302,50-17 0,-58 16 249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6967 693 9682,'-63'8'966,"45"-4"-850,-1-1 0,0-1 0,0 0 0,1-2 0,-1 0 0,0-1 0,-31-6 0,6-3 289,0 1 1,-48-2 0,-91 3 105,-27-3-399,-493-100-382,670 105 265,-1385-225-672,577 44 1342,717 153-581,0 6 0,-2 5 0,-156-7-1,-356 26-171,506 10-43,-221 41 0,253-25 64,1 4 0,-168 69 0,-54 58-136,239-107 178,-136 103 0,181-120-162,-50 51 1,74-66-110,2 0 0,-1 0 1,2 1-1,0 1 0,0 0 1,-13 33-1,7 2-989,1 1 0,-9 67 0,17-82 950,2-13 467,1 1-1,2-1 1,0 37 0,2-50-3,1 0 0,1 0 0,0 0 0,1 0-1,0 0 1,1-1 0,0 0 0,0 1-1,1-1 1,8 12 0,2-1 13,1 1-1,1-2 1,29 27 0,67 50-331,-92-80 142,14 11-74,1-3-1,2 0 1,0-3 0,2-1 0,0-1 0,47 14 0,-24-14 77,2-2 0,0-4 1,95 9-1,121-3 769,361-22 0,126-63-595,-5-38-106,-406 52 6,-19 15-6,445 7 1,-531 27-345,0-12 0,319-59 0,-419 44 144,261-86 1,-389 106 257,-1 0 0,0-2 0,0 0 0,-1-2-1,-1 0 1,37-31 0,-48 35 104,-1 0-1,0-1 1,0 0-1,-1-1 1,0 0-1,-1 0 1,0 0-1,-1-1 0,0 0 1,-1 0-1,0-1 1,-1 0-1,-1 1 1,4-25-1,-2-5 88,-2 0-1,-1 0 0,-3-1 0,-1 1 1,-14-70-1,14 101-285,-1 1-1,-1-1 1,0 1 0,0 0-1,-1 0 1,-1 0 0,1 0-1,-2 1 1,1 0 0,-13-12-1,9 10-94,-1 2-1,-1 0 0,0 0 0,0 1 1,0 0-1,-1 1 0,-22-8 1,-12-3-384,-1 2 0,-84-16 1,31 15 64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24 6953,'-1'-2'152,"-1"0"0,1 1-1,0-1 1,-1 1-1,1-1 1,-1 1-1,1-1 1,-1 1 0,0 0-1,1 0 1,-1 0-1,0 0 1,0 0-1,0 0 1,0 0 0,0 1-1,0-1 1,0 1-1,0-1 1,0 1-1,0 0 1,0 0-1,0 0 1,-4 0 0,3 1-33,0 0 0,0 0 1,0 0-1,1 1 0,-1-1 1,0 1-1,0 0 0,1 0 1,-1 0-1,1 0 0,0 0 1,-1 0-1,1 1 0,0-1 1,-3 6-1,-9 14 8,1 2-1,1-1 0,-12 34 1,-20 79-1,39-122-116,-107 390 109,71-252-98,18-57-20,3 1 1,5 1-1,4 0 1,5 1-1,11 189 1,32 59 13,6 74-46,-38-332 13,20 232 11,-17-253 15,4 0 1,34 110-1,-40-160 1,0 0 0,1 1 0,1-2 0,0 1 1,1-1-1,1-1 0,1 0 0,0 0 0,1-1 0,0 0 0,1-1 0,21 16 1,122 100 26,-36-27-60,-118-101 21,-1 1 1,1 0 0,0-1-1,0 0 1,0 1 0,0-1 0,0 0-1,0 0 1,0 0 0,0 0-1,1-1 1,-1 1 0,0 0 0,0-1-1,1 0 1,-1 1 0,0-1-1,1 0 1,-1 0 0,0 0 0,1-1-1,-1 1 1,0 0 0,1-1-1,-1 0 1,0 0 0,0 1 0,0-1-1,0 0 1,1-1 0,-1 1-1,-1 0 1,1 0 0,0-1 0,0 1-1,0-1 1,-1 0 0,1 0-1,-1 1 1,3-5 0,3-6-12,0 0 0,0 0 1,-2 0-1,1-1 0,5-21 1,35-142 137,19-59 81,-39 165-287,33-103-367,-49 139 436,-2-1 0,-2 0 0,3-41 0,-4-326 758,-1 12-520,12-33-202,-31 0 110,5 299 16,-14-112 124,14 167-151,-25-92 1,31 146-73,-1 0 0,-1 0 0,0 0 0,-1 0 1,-9-13-1,12 22-16,0 1-1,0 0 1,0 0 0,-1 0-1,0 0 1,0 1 0,0-1 0,0 1-1,-1 1 1,1-1 0,-1 1-1,0 0 1,0 0 0,-11-3-1,-7 1 64,0 1-1,0 1 0,-29 0 1,27 3-119,0-2 1,-42-9 0,50 6-271,1-1-1,0-1 1,0 0 0,1-1 0,0-1-1,-27-19 1,30 19-108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3873,'1'0'432,"1"1"-240,-2 1-96,1-2 256,-1-2-392,0 1-472,2-3-120,-2 2-368,0-1 840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4657,'87'96'5791,"-6"5"-4040,87 97-1261,31-21 218,-120-111-491,87 94 0,-103-86-175,-38-42 26,2-1 0,52 47-1,-19-34 160,1-3-1,90 45 0,-102-59-120,-34-18-94,0 1 1,0 0-1,-1 1 1,0 1-1,22 26 1,50 75 39,-35-41 7,-20-31-41,2-2 1,2-1-1,1-1 0,2-2 0,44 31 1,-49-40-21,-2 2 1,0 1-1,-2 1 1,33 46-1,26 26 0,40 26-2,-98-102 3,1-1 0,54 32 1,-40-32 2,-1 3 0,-1 2 1,-2 1-1,-1 3 1,45 47-1,1 22 2,-51-59-1,1-1 0,2-3-1,48 41 1,-1-16-2,55 46 9,-107-81-8,-1 0 0,29 37 0,24 43-9,-37-46-4,80 82 0,-37-58 12,-16-19 3,-3 4 0,77 103 0,-107-117-2,6 10-6,106 114 1,208 219 23,-278-298-27,5-3 1,109 94-1,-92-97 25,137 160 0,-200-209-18,68 61 1,58 33 3,78 74 0,-187-155-10,4-3 1,113 82-1,-121-104 2,110 79 18,-129-87-9,-2 1-1,43 48 1,-15-6-20,-22-23 10,3-1 1,57 48 0,21-3 18,36 32-11,-130-101 4,-1 2 0,-2 1-1,32 43 1,107 155 161,-140-200-231,-23-24 46,25 19 160,-18-14-205,1 4 420,-10-10-366,1 1 1,-1-1 0,0 0 0,1 1-1,-1-1 1,0 0 0,0 1-1,1-1 1,-1 0 0,0 0-1,0 0 1,1 0 0,-1 0 0,0 0-1,0 0 1,1 0 0,-1 0-1,-1 0 1,-8 0-77,-2 0-43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12411,'-7'-5'1495,"6"6"-569,7 14-274,15 25-557,14 14 157,2-1 0,81 87-1,107 75 135,-248-224-269,-66-49-330,1-3 1,-102-94-1,184 148 196,5 6 15,0 0 0,0 0-1,0 0 1,0 0-1,-1 0 1,1 0 0,0 0-1,0 0 1,0 0-1,-1 1 1,1-1 0,-1 0-1,-2 0 1,4 2 1,0 1 0,0-1 0,0 0 0,0 0 0,0 1 0,0-1 0,0 0 0,0 1 0,1-1 1,-1 0-1,0 0 0,2 2 0,4 14-15,1-2 1,1 1-1,1-1 1,18 25-1,48 50 36,-58-71-12,1 0 0,1-1 0,0-1 0,1-1-1,27 17 1,-46-33-2,-1 1-1,1-1 0,-1 0 1,1 1-1,0-1 1,-1 0-1,1 0 0,-1 1 1,1-1-1,-1 0 1,1 0-1,0 0 0,-1 0 1,1 0-1,0 0 1,-1 1-1,1-2 0,-1 1 1,1 0-1,0 0 1,-1 0-1,1 0 1,0 0-1,0-1 0,0 1 1,-1-1-1,0 0 0,0 1 1,0-1-1,1 1 0,-1-1 0,0 0 1,0 1-1,0-1 0,0 1 1,0-1-1,0 0 0,0 1 0,0-1 1,0 0-1,0 1 0,0-1 1,-1 1-1,1-2 0,-15-31 153,-6 1-72,-1 0 0,-1 2 1,-2 1-1,-1 0 0,-39-33 0,57 56-86,-19-16 3,25 21-5,1 0 1,-1 0-1,0 0 1,0 0-1,1 0 1,-1 1-1,0-1 1,0 1-1,0-1 1,0 1-1,0-1 1,0 1-1,-3 0 1,5 0 0,-1 0 1,1 1 0,-1-1 0,1 0 0,-1 0-1,1 1 1,-1-1 0,1 1 0,-1-1 0,1 0-1,0 1 1,-1-1 0,1 1 0,0-1-1,-1 1 1,1-1 0,0 1 0,-1-1 0,1 1-1,0-1 1,0 1 0,0-1 0,0 1 0,0 0-1,-1-1 1,1 1 0,0-1 0,0 1-1,0-1 1,0 1 0,1 0 0,-1-1 0,0 1-1,0-1 1,0 1 0,0-1 0,0 1 0,1 0-1,8 26-24,2-8 10,-1-1-1,2 1 0,1-2 1,0 0-1,1 0 0,0-1 1,2-1-1,0-1 1,0 0-1,34 21 0,-45-32-6,-1-1 1,1 0-1,-1 0 0,1-1 0,0 1 1,0-1-1,6 1 0,-10-2 18,-1 0-1,1 0 1,-1 0 0,1 0-1,-1 0 1,1 0 0,-1 0 0,1 0-1,-1 0 1,1 0 0,-1 0-1,1 0 1,-1-1 0,1 1-1,-1 0 1,0 0 0,1 0-1,-1-1 1,1 1 0,-1 0-1,1-1 1,-1 1 0,0 0-1,1-1 1,-1 1 0,0 0 0,0-1-1,1 1 1,-1-1 0,0-1-3,0 0 0,0 1 0,0-1 0,0 1 0,-1-1 0,1 1 0,0-1 0,-1 1 0,0-1 0,1 1 0,-1-1 0,0 1 0,0 0 0,0 0 0,-1-3 1,-14-16 23,-2 0 0,0 1 1,-1 0-1,0 2 0,-2 0 1,0 1-1,0 2 0,-2 0 1,-36-17-1,58 31-11,0-1 0,0 1-1,1-1 1,-1 1 0,0-1 0,0 1 0,0 0 0,0-1 0,0 1 0,0 0-1,0 0 1,0 0 0,0 0 0,0 0 0,0 0 0,0 0 0,0 0 0,0 0-1,-1 1 1,2-1-2,0 1 0,0-1-1,-1 1 1,1-1-1,0 1 1,0-1 0,0 1-1,0-1 1,0 1 0,0-1-1,0 1 1,0-1-1,0 1 1,0-1 0,1 1-1,-1-1 1,0 1 0,0-1-1,0 1 1,0-1 0,1 1-1,-1-1 1,0 0-1,1 1 1,24 32 28,-8-17-61,1-1 0,1-1 0,0-1 1,1-1-1,0 0 0,1-2 0,38 15 0,-58-25 25,0 1 0,0-1 1,0 1-1,0-1 0,0 0 0,0 1 0,0-1 0,0 0 0,0 0 0,0 0 0,0 0 0,0 0 1,1 0-1,-1 0 0,0 0 0,0 0 0,2-1 0,-3 1 1,0-1 1,0 1-1,0-1 0,0 0 0,0 1 1,0-1-1,0 1 0,-1-1 1,1 1-1,0-1 0,0 1 0,0-1 1,-1 1-1,1-1 0,0 1 1,0-1-1,-1 1 0,1-1 0,-1 1 1,1-1-1,0 1 0,-1 0 1,0-1-1,-34-32-46,-13-7 59,-91-72-58,131 108-66,7 5-5,12 15-109,21 23 7,-6-12 100,1 2-21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16219,'7'12'1321,"2"1"-1121,-2-3-288,4 3 240,5-4-88,0-2-56,5-4-88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2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69 145 7290,'24'36'1053,"-3"-4"119,1-2-1,40 44 0,-66-79-919,1 1 0,1 0 0,-1-1-1,0 0 1,-2-7 0,-1-3-37,-108-233 764,113 247-965,1-1-1,-1 1 1,1 0 0,-1-1 0,0 1 0,0 0-1,1 0 1,-1-1 0,0 1 0,0 0 0,0 0 0,-1 0-1,-1-2 1,3 4-6,-1 0-1,1-1 0,0 1 1,0-1-1,-1 1 0,1 0 1,0-1-1,0 1 0,0 0 1,0-1-1,0 1 0,0 0 1,0-1-1,0 1 0,0 0 1,0-1-1,0 1 0,0 0 1,1 0-1,8 49 132,-1-23-126,1-1 0,1 1 0,2-2 0,17 31 0,-19-40-16,-1-1-1,2-1 0,0 0 0,1-1 1,0 0-1,1 0 0,26 18 1,-38-30 3,0 0 0,0-1 0,-1 1 1,1 0-1,0-1 0,0 1 1,0-1-1,0 1 0,0-1 1,0 1-1,0-1 0,1 0 1,-1 0-1,0 1 0,0-1 0,1 0 1,-2-1 0,1 1 1,-1 0-1,0 0 1,0-1 0,0 1-1,1 0 1,-1-1-1,0 1 1,0 0-1,0-1 1,0 1-1,0-1 1,0 1-1,0 0 1,0-1 0,0 1-1,0 0 1,0-1-1,0 1 1,0 0-1,0-1 1,0 1-1,0-1 1,0 1-1,0 0 1,0-1 0,-1 1-1,1 0 1,0-1-1,-2-4 19,-1-1-1,0 1 1,0 0-1,-5-7 1,-12-14 33,-1 1 1,-1 2 0,-1 0-1,-1 1 1,-1 1-1,-31-19 1,53 38-52,0 0 0,-1 0 0,1 1 0,0 0 0,0 0 1,-8-2-1,11 3-2,-1 0 0,1 0 0,-1 0 0,0 0 0,1 0 0,-1 0 0,1 0 0,-1 0 0,0 0 0,1 1 1,-1-1-1,1 0 0,-1 0 0,1 1 0,-1-1 0,0 0 0,1 1 0,0-1 0,-1 0 0,1 1 0,-1-1 0,1 1 1,-1-1-1,1 1 0,0-1 0,-1 1 0,1-1 0,0 1 0,0-1 0,-1 1 0,1-1 0,0 1 0,0 0 0,0-1 0,0 1 1,-1-1-1,1 1 0,0 0 0,0-1 0,0 1 0,0-1 0,1 1 0,-1 0 0,0-1 0,0 2 0,1 3-2,0 1-1,0 0 1,1 0 0,0 0-1,0-1 1,0 1-1,1-1 1,-1 0-1,1 0 1,1 0-1,-1 0 1,1 0 0,0 0-1,7 6 1,-4-5-6,0 1 1,0-1-1,1 0 1,0-1-1,0 0 1,1 0-1,-1-1 1,14 5-1,-21-9 7,0 1 0,1-1 0,-1 1 0,0-1 0,0 1 0,1-1 0,-1 0 0,0 0 0,0 1 0,1-1 0,-1 0 0,0 0 0,0 0 0,1-1 0,-1 1 0,0 0 0,1 0 0,1-1 0,-3 0 4,0 0-1,0 1 1,1-1-1,-1 1 1,0-1-1,0 0 0,0 1 1,0-1-1,0 0 1,0 1-1,0-1 0,0 1 1,0-1-1,-1 0 1,1 1-1,0-1 1,0 1-1,0-1 0,-1 0 1,1 1-1,0-1 1,-1 1-1,1-1 1,0 1-1,-1-1 0,-5-8 21,-1 1-1,0 0 0,-8-7 1,-2 2-120,23 26-69,22 25-73,0-10-26,33 28-1,-44-43 181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5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13019,'-7'-17'1407,"12"27"-173,13 28-44,6 11-712,2-2-1,2-1 0,2-2 0,40 47 1,-23-39-317,2-1 0,92 73 0,-126-114-91,-20-16 54,-24-20-10,-195-168-159,71 59-395,143 125 384,8 8 31,-1-1 1,0 1-1,1-1 1,-1 1-1,0 0 1,0 0-1,0 0 1,-1 1-1,-5-3 0,9 4 23,-1 0 0,1 0-1,0 0 1,0 0-1,0 0 1,-1 0-1,1 0 1,0 0-1,0 0 1,0 0 0,-1 0-1,1 0 1,0 0-1,0 0 1,0 0-1,-1 0 1,1 0-1,0 0 1,0 0-1,0 1 1,-1-1 0,1 0-1,0 0 1,0 0-1,0 0 1,0 0-1,0 1 1,-1-1-1,1 0 1,0 0 0,0 0-1,0 0 1,0 1-1,0-1 1,0 0-1,0 0 1,0 0-1,0 1 1,0-1 0,0 0-1,0 0 1,0 0-1,0 1 1,0-1-1,0 0 1,0 0-1,0 0 1,0 1 0,0-1-1,0 0 1,0 0-1,0 0 1,0 1-1,0-1 1,0 0-1,0 0 1,1 1 0,4 14-18,-4-14 12,10 20-19,0-1-1,1 0 1,2 0-1,0-2 1,22 24 0,-2-7 24,58 46-1,-60-56 44,65 40 0,-86-62 59,-17-12-44,-19-15 15,17 17-52,-162-130 81,114 96-267,-68-38 1,104 72 34,20 7 131,0 0 0,0 0 0,-1 0-1,1 0 1,0 0 0,0 0-1,0 1 1,0-1 0,0 0 0,-1 0-1,1 0 1,0 0 0,0 0 0,0 1-1,0-1 1,0 0 0,0 0-1,0 0 1,0 1 0,-1-1 0,1 0-1,0 0 1,0 0 0,0 0 0,0 1-1,0-1 1,0 0 0,0 0 0,0 0-1,0 1 1,0-1 0,0 0-1,0 0 1,1 0 0,-1 1 0,0-1-1,0 0 1,0 0 0,0 0 0,0 1-1,0-1 1,0 0 0,0 0-1,1 0 1,19 30-87,-2-11 66,0-1 1,1-1 0,0 0 0,28 17 0,91 47-262,-28-18-376,-89-49 504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4608 8026,'2'0'182,"0"0"1,0 0-1,0-1 1,0 1-1,0-1 1,0 0-1,-1 0 1,1 1-1,0-1 1,0 0-1,-1-1 1,1 1-1,0 0 1,-1 0-1,3-3 1,20-27 1108,-15 20-904,5-8 91,1-2-264,0 2-1,1 0 0,1 1 0,0 0 1,38-28-1,-17 20-177,-18 12-11,-1 1-1,2 1 0,0 0 1,0 2-1,43-15 0,3 6-5,-2-4 0,-1-2-1,-1-2 1,78-48 0,-115 61-12,1 2 0,0 1 1,1 2-1,50-12 0,27-9-1,-72 19-3,-1-1-1,-1-2 1,0-1-1,-1-1 0,-1-2 1,-1-1-1,0-1 1,-1-2-1,32-33 0,-26 19-1,2 1 0,1 3 0,2 0 0,0 3-1,2 1 1,53-27 0,-19 19-55,118-66-304,-155 81 331,1 2 0,66-24 1,-16 7 23,157-77-12,-226 103 16,0 0 0,-2-1 0,1-1-1,23-20 1,56-63 2,-65 60-3,-15 20-6,0 0 1,1 1-1,0 1 0,1 0 1,0 2-1,28-13 0,131-43-51,-123 48 50,-14 6-34,0-2-1,0-2 1,-2-2 0,56-35-1,58-36-23,-114 70 45,0-1 1,-2-3-1,65-51 0,42-77-29,-138 145 49,27-26-40,3 1 0,0 1 1,2 2-1,74-42 0,21-4 33,-73 43 9,-1-2 0,87-68 0,-106 69 11,1 1 0,2 2 0,1 2 0,1 2 0,54-22 1,-76 39-7,52-22 2,0-3-1,103-64 1,-74 32-9,150-71 0,-193 105 8,-2-3 1,-1-2-1,70-60 0,-105 79-3,1 2 1,0 1-1,31-14 0,80-29 54,-37 18-20,-60 22-31,-1-3 0,-1-1 0,0-2 0,-2-1 0,-1-1 0,31-33 0,-11 12 55,72-50-1,66-29 25,-88 59-74,176-85 61,-116 70 59,-117 58-63,-16 9 108,-1-1 1,44-32 0,-71 46-116,0 0 1,0 0 0,-1 0 0,1-1 0,0 1 0,-1 0 0,1-1 0,-1 1 0,0 0 0,0-1-1,2-4 1,-7 6-121,-14 2-58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12811,'6'-6'96,"-1"1"0,2 0 0,-1 0 0,0 1 0,1 0 0,0 0 0,0 1 0,0-1 0,13-3 0,2 1-107,0 0 1,24-2-1,-9 4 13,1 1 0,69 5 0,74 18 12,-103-9-1,106 1 1,111-32 6,-7 0 18,151 41 159,43 0 240,-169-40-148,222 0 115,-156 56-219,-3 0-130,-6-38-17,-3-23-2,-311 20-36,128-8 7,234-20 91,-4-24 330,-334 41-598,100-5 0,-171 20 79,-9 1-37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16932,'13'-4'1040,"3"12"-936,-5 9-48,-2 11 160,4 10-56,2 12-24,3 5-48,-3 4-280,0-1-120,-7-6-184,0-6-112,-10-16 408,-7-9-168,-15-12-161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12 236 14747,'-2'-2'112,"1"-1"-1,-1 0 1,1 0-1,0 0 1,0 0-1,0 0 1,0 0-1,0 0 1,1 0-1,-1 0 0,1-1 1,0 1-1,0 0 1,0 0-1,1 0 1,-1-1-1,2-4 1,0 4-24,0-1 0,0 1 0,1 0 1,-1 0-1,1 0 0,0 0 0,0 0 0,0 0 0,1 1 0,0-1 1,4-2-1,14-10 15,1 1 1,1 0-1,1 2 0,0 2 1,0 0-1,1 1 1,1 1-1,-1 2 1,1 1-1,47-5 0,-67 10-86,0 1 0,0 0 0,0 0-1,0 0 1,0 1 0,0 0 0,0 1-1,11 3 1,-16-4-3,0 0 0,0 0 0,-1 0 0,1 0 0,0 0 0,0 1 0,0-1 0,-1 0 0,1 1 0,-1-1 0,1 1 0,-1 0 0,0 0 0,0-1 0,1 1 0,-1 0 0,0 0 0,-1 0 0,1 0 0,0 0 0,-1 0 0,1 0 0,-1 1 0,1-1 0,-1 0 0,0 0 0,0 0 0,0 0 0,0 1 0,0-1 0,-2 3 0,0 9 92,-2 1 0,0-1 1,-1-1-1,0 1 0,-1-1 0,-11 19 0,-56 75 579,22-35-295,50-71-388,0 0 0,0-1 0,1 1 1,-1 0-1,0 0 0,1 0 0,-1 0 0,0 0 0,1 0 0,0 0 1,-1 0-1,1 1 0,0-1 0,-1 0 0,1 0 0,0 0 1,0 0-1,0 0 0,0 1 0,0-1 0,0 0 0,0 0 1,0 0-1,1 0 0,-1 0 0,0 1 0,1 0 0,1-1-9,0 0 1,0 0-1,0 0 0,0 0 0,0 0 0,0 0 0,0-1 0,0 1 0,0-1 0,0 1 1,0-1-1,0 0 0,4 0 0,25 2-153,-1 2-1,45 12 1,-64-13 110,1 1 0,-1 0 0,1 0 0,-1 1 0,-1 1 0,1 0 1,-1 1-1,0-1 0,11 11 0,-18-15 53,-1 1 0,0-1 0,0 0 0,0 1 0,0-1 0,0 1 0,-1-1 0,1 1 0,-1 0 0,1 0 0,-1-1 0,0 1 0,0 0 0,0 0 0,-1 0 0,1 0 0,-1 1 0,0-1 0,1 0 0,-1 0 1,-1 0-1,1 0 0,0 0 0,-1 0 0,-1 4 0,0-2 52,0-1 1,0 1-1,-1-1 1,0 1-1,0-1 1,0 0 0,0 0-1,-1 0 1,0 0-1,1-1 1,-1 0-1,-1 1 1,1-1-1,-6 3 1,-10 3 99,1-1 0,-1 0 0,0-1 0,-1-2 0,1 0 0,-1-1 1,0-1-1,0-1 0,-24 0 0,17-7-1105,27 5 918,1 0 0,0 0 0,-1 0 0,1 0 0,0 0 0,0 0 0,-1 0 0,1-1 0,0 1 0,0 0 0,-1 0 0,1 0 0,0-1 0,0 1 0,0 0 0,0 0 0,-1 0 0,1-1 0,0 1 0,0 0 0,0 0 0,0-1 0,0 1 0,-1 0 0,1 0 0,0-1 0,0 1 0,0 0 0,0-1 0,0 1 0,1-1-14,-1 0 1,1 1-1,-1-1 0,1 0 1,-1 1-1,1-1 0,-1 0 1,1 1-1,0-1 0,-1 1 1,1-1-1,0 1 0,0-1 1,-1 1-1,3-1 0,17-6-464,8-1-164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 16227,'0'0'75,"0"-1"0,0 1-1,0-1 1,0 1-1,0-1 1,-1 1-1,1-1 1,0 1 0,0-1-1,-1 1 1,1 0-1,0-1 1,-1 1-1,1-1 1,0 1 0,-1 0-1,1-1 1,-1 1-1,1 0 1,-1-1-1,1 1 1,0 0 0,-1 0-1,1 0 1,-1-1-1,1 1 1,-1 0-1,0 0 1,0 0 0,-16 6 1009,-14 22 143,23-18-1115,0 0-1,0 1 0,0 0 0,2 0 0,-1 1 0,2 0 0,-1 0 0,2 0 0,-7 24 0,11-35-116,0 0 0,0 0 0,0 0 0,0 0 0,0 0 0,0-1 0,0 1 0,0 0 0,0 0 0,0 0 0,0 0 0,1 0 0,-1-1 0,0 1 0,1 0 0,-1 0 0,1-1 0,-1 1 0,1 0 0,-1 0 0,1-1 0,-1 1 0,1-1 0,-1 1 0,1 0 0,0-1 0,0 1 0,-1-1 0,1 1 0,0-1 0,0 0 0,-1 1 0,1-1 0,0 0 0,0 0 0,0 1 0,0-1 0,-1 0 0,3 0 0,4 0-31,0 1 1,0-1-1,0-1 0,8-1 1,1 1-17,-10 0 40,1 1 0,0 0 0,-1 0 0,1 1 0,0 0 0,9 3 0,-15-4 14,1 1-1,-1 0 0,1-1 1,-1 1-1,0 0 0,1 0 1,-1 0-1,0 0 0,0 0 1,0 0-1,0 0 1,1 0-1,-2 1 0,1-1 1,0 0-1,0 1 0,0-1 1,-1 0-1,1 1 0,0-1 1,-1 1-1,1-1 0,-1 1 1,0 0-1,0-1 0,0 1 1,1-1-1,-1 1 0,-1 0 1,1-1-1,0 1 1,-1 1-1,0 3 22,0-1 1,0 0-1,-1 0 1,0 0-1,0 0 1,0 0 0,-1 0-1,-3 5 1,4-7-30,0 0 0,0-1 0,0 1 0,0-1 0,0 0 1,0 1-1,-1-1 0,1 0 0,-1 0 0,0-1 0,1 1 0,-1 0 1,0-1-1,-6 2 0,8-2 24,1-1 0,-1 0 0,0 0 0,0 0 0,0 0 0,1 0 0,-1 0 0,0 0 0,0 0 0,0 0 0,0 0 0,1-1 0,-1 1 0,0 0 0,0 0 0,1-1 0,-1 1 0,0-1 0,0 1 0,1 0 0,-1-1 0,1 1 0,-1-1 0,0 0 0,1 1 0,-1-1 0,1 1 0,-1-1 0,1 0 0,-1 0 0,1 1 0,0-1 0,-1 0 1,1 0-2,-1-3 28,0 1 0,0 0 0,1-1-1,-1 1 1,1 0 0,0-1-1,0-4 1,3-16 38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14803,'8'29'784,"-2"0"-1,0 1 0,2 58 1,1 4 68,2-30-574,2 1-1,4-2 1,27 70-1,-36-110-211,-11-28 16,-11-33-5,7 12-112,1 1-1,1-1 1,2 0 0,1 0-1,1 0 1,1 0-1,2 0 1,1 0-1,1 0 1,1 0 0,2 1-1,0 0 1,14-31-1,-17 49 4,1 0 0,0 0-1,0 1 1,0-1 0,1 1-1,1 1 1,0-1 0,7-6-1,-11 12 27,-1 0-1,0 0 0,0 0 1,1 1-1,-1-1 0,1 1 1,-1 0-1,1 0 0,0 0 1,-1 0-1,1 0 0,0 0 1,0 1-1,0-1 0,-1 1 1,1 0-1,0 0 0,0 0 1,0 0-1,0 0 0,0 1 1,-1-1-1,1 1 0,0 0 1,0 0-1,-1 0 0,1 0 1,0 0-1,-1 1 0,0-1 1,5 4-1,-3-1 31,1 0 0,-1 0 0,0 0 0,0 0 0,0 1-1,-1 0 1,0-1 0,0 1 0,0 1 0,0-1 0,-1 0 0,0 1 0,0-1-1,0 1 1,-1 0 0,0-1 0,0 1 0,0 0 0,-1 0 0,0 0 0,0 0 0,0-1-1,-2 9 1,1-7 71,-1 1 0,0-1 0,0-1 0,-1 1 0,0 0-1,0 0 1,0-1 0,-1 0 0,0 0 0,0 0 0,-1 0-1,0 0 1,0-1 0,0 0 0,0 0 0,-1-1 0,0 1-1,-9 4 1,12-7-82,0 0-1,0-1 1,0 0-1,0 1 0,0-1 1,0 0-1,0-1 1,0 1-1,-1 0 1,1-1-1,0 0 1,-1 0-1,1 0 1,0 0-1,0 0 0,-1-1 1,-3-1-1,-9-7-50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16412,'12'1'1104,"-2"5"-976,-3 0-56,3-2 96,4-1 1728,-4 0-1744,-5 0 128,1-5 96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14547,'1'-1'31,"-1"0"-1,1 1 1,-1-1-1,1 1 1,-1-1-1,1 1 1,0-1-1,0 1 1,-1-1-1,1 1 1,0 0-1,-1-1 1,1 1 0,0 0-1,0 0 1,0-1-1,-1 1 1,1 0-1,0 0 1,0 0-1,0 0 1,0 0-1,-1 0 1,1 0-1,0 0 1,0 1-1,0-1 1,-1 0 0,1 0-1,0 1 1,0-1-1,-1 0 1,1 1-1,0-1 1,-1 1-1,1-1 1,0 1-1,-1-1 1,1 1-1,-1 0 1,1-1-1,-1 1 1,1 0-1,-1-1 1,1 1 0,-1 0-1,1 1 1,3 4 4,-1 1 0,0 0 0,0 1 0,2 6 0,-5-11-4,45 194 944,-20-72-57,-24-122-877,11 34 301,-12-36-328,0 0 0,0-1-1,1 1 1,-1 0-1,0-1 1,1 1 0,-1 0-1,1-1 1,-1 1 0,1-1-1,-1 1 1,1-1-1,-1 1 1,1-1 0,0 1-1,-1-1 1,1 1 0,0-1-1,-1 0 1,1 1 0,0-1-1,0 0 1,-1 0-1,1 0 1,0 1 0,0-1-1,-1 0 1,1 0 0,0 0-1,0 0 1,-1 0-1,1 0 1,0-1 0,0 1-1,-1 0 1,1 0 0,0 0-1,0-1 1,-1 1-1,1 0 1,0-1 0,0 0-1,4-3 45,0 0-1,0-1 1,0 0 0,-1 0-1,0 0 1,0 0-1,0 0 1,3-8-1,26-53 207,-22 42-163,156-352 863,-165 370-952,0 1 1,0 0 0,1 1 0,-1-1 0,1 0 0,0 1 0,7-8 0,-10 12-13,0 0 1,0 0-1,0 0 0,0 0 1,0 0-1,0-1 0,0 1 1,0 0-1,0 0 0,1 0 1,-1 0-1,0 0 0,0 0 0,0 0 1,0 0-1,0 0 0,0 0 1,0 0-1,0 0 0,0 0 1,1 0-1,-1 0 0,0 0 1,0 0-1,0 0 0,0 0 0,0 0 1,0 0-1,0 0 0,0 0 1,1 0-1,-1 0 0,0 0 1,0 0-1,0 0 0,0 0 1,0 0-1,0 0 0,0 1 0,0-1 1,0 0-1,0 0 0,0 0 1,1 0-1,-1 0 0,0 0 1,0 0-1,0 0 0,0 0 0,0 0 1,0 1-1,0-1 0,0 0 1,1 9-145,-3 8-352,1-14 437,0 0-1,-1 0 0,1 0 0,0-1 0,-1 1 0,0 0 1,0-1-1,0 1 0,0-1 0,0 0 0,0 0 0,-1 0 1,-2 2-1,-6 1-211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14795,'0'0'34,"-2"16"318,0 0-1,1 0 1,0 0 0,3 20 0,-2-36-336,-1 1-1,1 0 1,0-1 0,1 1 0,-1 0 0,0-1 0,0 1 0,0-1 0,0 1 0,0 0 0,1-1 0,-1 1 0,0-1 0,0 1 0,1 0 0,-1-1 0,0 1 0,1-1 0,-1 1 0,1-1 0,-1 0 0,1 1 0,-1-1 0,1 1 0,0 0 0,0-1-13,0-1 1,-1 1 0,1 0 0,0 0 0,-1 0-1,1-1 1,0 1 0,-1 0 0,1-1 0,-1 1-1,1-1 1,0 1 0,-1-1 0,1 1-1,-1-1 1,1 1 0,-1-1 0,1 0 0,19-33-318,42-99-914,-62 132 1240,1 0 0,-1 0 1,1-1-1,0 1 0,-1 0 0,1 0 1,0 0-1,-1 0 0,1 0 1,0 0-1,0 0 0,0 0 1,0 0-1,0 0 0,0 1 0,0-1 1,0 0-1,0 1 0,1-1 1,-1 0-1,0 1 0,0 0 1,2-1-1,-2 1 35,0 1 0,0 0 1,1 0-1,-1-1 0,0 1 0,0 0 1,0 0-1,0 0 0,0 0 0,0 0 0,-1 0 1,1 0-1,0 0 0,0 0 0,-1 1 1,1-1-1,-1 0 0,1 0 0,-1 1 1,0-1-1,1 0 0,-1 3 0,15 66 1459,-12-52-1155,1 0 1,0 0-1,7 18 1,-10-35-369,-1 0 0,0 1 0,1-1 0,-1 0 1,1 0-1,-1 0 0,1 0 0,0 0 1,-1 0-1,1 0 0,0 0 0,0 0 1,0 0-1,0 0 0,0 0 0,0 0 0,0-1 1,0 1-1,0 0 0,0-1 0,0 1 1,0-1-1,0 1 0,1-1 0,-1 0 0,0 1 1,0-1-1,1 0 0,-1 0 0,0 0 1,0 0-1,1 0 0,-1 0 0,0 0 1,0 0-1,0-1 0,1 1 0,-1 0 0,0-1 1,0 1-1,0-1 0,2 0 0,4-3-220,-1-1 0,0 1 0,0-1 0,0 0-1,7-8 1,-13 13 237,14-15 0,20-19-1688,-1-2 1,45-64 0,-76 97 1859,-1 1 0,1 0 0,-1-1 0,0 1 1,0 0-1,0-1 0,0 1 0,-1-1 0,1-4 0,-1 7-123,0 0 0,0-1 0,0 1-1,0 0 1,0 0 0,0-1 0,0 1-1,0 0 1,0 0 0,0-1 0,0 1-1,0 0 1,0 0 0,0 0 0,-1-1-1,1 1 1,0 0 0,0 0 0,0 0-1,0 0 1,0-1 0,-1 1 0,1 0-1,0 0 1,0 0 0,0 0 0,-1 0-1,1-1 1,0 1 0,0 0 0,0 0-1,-1 0 1,1 0 0,0 0 0,-1 0-1,-15 6 1792,12-2-1594,-1-1 0,1 1 1,0 0-1,0 0 1,1 0-1,-1 0 1,1 1-1,0-1 1,0 1-1,-3 7 1,4-8-244,0-1 0,1 1 1,0 0-1,-1 0 0,1 0 1,1 0-1,-1 0 0,0 0 0,1 0 1,0 0-1,0 0 0,0 1 1,1-1-1,1 7 0,-2-10-30,1 0 0,0 1 0,-1-1-1,1 0 1,0 1 0,0-1 0,0 0 0,0 0 0,0 0-1,0 0 1,0 0 0,0 0 0,0 0 0,0 0 0,1 0-1,-1-1 1,0 1 0,2 0 0,1 1-49,0-1 0,0 0 1,1 0-1,-1-1 0,0 1 0,6-1 1,6 0-227,-1-1 0,24-5 0,-36 6 259,17-4-182,-11 1 173,0 1 1,0 1-1,-1 0 1,1 0 0,0 1-1,0 0 1,0 0-1,11 2 1,-19-2 77,0 1 0,0-1 0,0 1 1,0-1-1,0 0 0,0 1 0,0 0 0,0-1 0,0 1 1,0 0-1,0-1 0,0 1 0,0 0 0,-1 0 0,1 0 1,0 0-1,0-1 0,-1 1 0,1 0 0,-1 0 0,1 0 1,-1 1-1,1-1 0,-1 0 0,0 0 0,0 0 0,1 0 1,-1 0-1,0 0 0,0 1 0,0-1 0,0 0 0,0 0 1,0 0-1,-1 0 0,1 0 0,0 1 0,0-1 1,-1 0-1,1 0 0,-1 0 0,0 1 0,-2 5 152,0-1 0,0 0 0,-1 0 0,0 0-1,-8 8 1,1-2 146,0 0-1,-1-1 0,-21 15 1,29-23-416,0 0 0,0 0 0,0-1-1,-1 0 1,0 0 0,1 0 0,-1 0 0,0 0 0,0-1 0,1 0 0,-1 0 0,0-1 0,0 1-1,0-1 1,-10-1 0,14 1 57,0 0 0,-1-1 0,1 1 0,0-1 0,-1 1 0,1-1 0,0 1 0,0-1 0,-1 0 0,1 0 0,0 0 0,0 1 0,0-1-1,0 0 1,0 0 0,0-1 0,0 1 0,1 0 0,-1 0 0,-1-2 0,-1-13-505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35 226 13667,'6'-19'1090,"-1"6"-713,0 0 0,-1 0 1,0-1-1,-2 0 0,1 1 0,-1-1 0,-1 0 1,-1-16-1,0 30-357,0-1 0,0 0 0,0 0 0,0 1 0,0-1 0,0 0 0,-1 1 0,1-1 1,0 0-1,0 1 0,0-1 0,-1 0 0,1 1 0,-1-1 0,1 1 0,0-1 0,-1 1 0,1-1 0,-1 0 0,1 1 0,-1-1 0,0 1 0,1 0-1,-1 0 0,1 0 0,-1 0 0,1 0 0,-1 0 1,1 0-1,-1 0 0,1 0 0,-1 0 0,1 1 0,-1-1 1,1 0-1,0 0 0,-1 1 0,1-1 0,-1 0 0,1 0 1,0 1-1,-1-1 0,1 0 0,-1 1 0,-17 26 511,12-16-452,1 0-1,1 1 1,0 0 0,1 0-1,0 0 1,1 1-1,0-1 1,1 1 0,0-1-1,2 23 1,-1-33-73,1 0 0,-1 0 0,1 0 0,-1 0 0,1 0 0,0 0 0,0-1 0,0 1 0,0 0 0,0 0 0,0-1 0,1 1 0,-1-1 0,0 1 0,1-1 0,-1 1 0,1-1 0,0 0 0,-1 0 0,1 0 0,0 0 0,0 0 0,0 0 0,0 0 0,0-1 0,0 1 0,0-1 0,0 1 0,0-1 0,0 0 0,0 0 0,2 0 0,8 0-13,0-1 0,0 0 0,0-1 0,16-4 0,-16 3-13,34-8-32,-13 3 81,55-6 1,-88 13-13,1 1 0,-1 0 0,0 0 0,1 0 0,-1 0 0,1 0 0,-1 0 0,0 0 0,1 0 1,-1-1-1,0 1 0,1 0 0,-1 0 0,0 0 0,1-1 0,-1 1 0,0 0 0,1 0 0,-1-1 0,0 1 0,0 0 1,1-1-1,-1 1 0,0 0 0,0-1 0,0 1 0,1-1 0,-1 1 0,0 0 0,0-1 0,0 1 0,0 0 0,0-1 0,0 1 1,0-1-1,0 1 0,0 0 0,0-1 0,0 1 0,0-1 0,0 1 0,0 0 0,-1-1 0,-6-18 389,6 17-333,-20-44 379,-22-67 1,42 113-496,1-1 0,0 1 0,0-1 0,-1 1 0,1-1 1,0 1-1,0 0 0,0-1 0,0 1 0,0-1 0,0 0 0,0 1 0,0-1 0,0 1 1,0-1-1,0 1 0,0-1 0,0 1 0,0-1 0,0 1 0,0 0 0,1-1 1,-1 1-1,0-1 0,0 1 0,1-1 0,-1 1 0,0-1 0,1 1 0,-1 0 0,0-1 1,1 1-1,-1 0 0,0-1 0,1 1 0,-1 0 0,1-1 0,21 1-1501,-4 0 917,43-12-623,-55 11 1130,37-10-627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14195,'-3'2'372,"1"0"-1,0 0 0,0 0 1,0 1-1,0-1 1,0 1-1,0-1 1,-2 6-1,2-4 251,-3 4-423,0 0-1,1 1 1,0 0 0,1-1 0,0 1 0,0 1-1,-2 11 1,4-18-208,1 0-1,0 0 0,-1 1 1,1-1-1,0 0 0,0 0 1,1 0-1,-1 0 0,0 0 1,1 0-1,0 0 0,0 0 1,0 0-1,0 0 0,0 0 1,1-1-1,-1 1 0,1 0 1,0-1-1,0 1 0,0-1 1,0 0-1,0 0 0,0 0 1,5 4-1,-1-3-61,1-1 1,0 1-1,-1-1 0,1 0 1,0-1-1,0 1 0,11 0 1,-12-2 29,-1 0-1,0 0 1,0 1 0,0 0-1,0 0 1,0 0 0,-1 1 0,1 0-1,0-1 1,-1 2 0,1-1-1,-1 1 1,1-1 0,6 7 0,-10-8 56,0 0 1,0 1-1,0-1 1,0 0-1,0 0 1,0 1-1,-1-1 1,1 1-1,-1-1 1,1 1-1,-1-1 1,1 1-1,-1-1 1,0 1-1,0-1 1,1 1-1,-1-1 1,0 1-1,-1-1 1,1 1-1,0 0 1,0-1-1,-1 1 1,1-1-1,-1 1 1,1-1-1,-1 0 1,1 1 0,-1-1-1,0 1 1,0-1-1,0 0 1,0 0-1,0 0 1,0 1-1,0-1 1,0 0-1,0 0 1,-1 0-1,1-1 1,-2 2-1,-4 2 94,1 0 0,-1 0 0,1-1 0,-1 0 0,0 0 0,0-1 0,-10 3 0,6-3-101,0 0 0,0-1 0,-1 0 0,1 0 1,-22-3-1,33 2-31,-1 0 0,0 0 1,1 0-1,-1 0 0,1-1 1,-1 1-1,0 0 0,1 0 0,-1 0 1,1-1-1,-1 1 0,1 0 0,-1-1 1,1 1-1,-1 0 0,1-1 0,-1 1 1,1-1-1,0 1 0,-1-1 0,1 1 1,0-1-1,-1 1 0,1-1 1,0 1-1,0-1 0,-1 1 0,1-1 1,0 0-1,0 1 0,0-1 0,0 1 1,0-2-1,0 0 2,0 1 0,0-1 0,1 1 0,-1 0 0,1-1 0,-1 1 0,1 0 0,0-1 0,-1 1 1,1 0-1,2-3 0,13-14-318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113 203 16852,'-44'79'1731,"0"1"-917,40-69-642,0-1 0,0 1 0,1 0 0,0 1 1,-2 22-1,4-31-143,1-1 0,0 1 1,0 0-1,0 0 0,0-1 0,1 1 1,-1 0-1,1 0 0,-1-1 0,1 1 1,0 0-1,0-1 0,0 1 1,0-1-1,1 1 0,-1-1 0,1 0 1,1 3-1,-1-4-19,0 1 0,0-1 0,0 0 0,0 0 1,-1-1-1,1 1 0,0 0 0,1-1 0,-1 1 0,0-1 0,0 1 0,0-1 1,0 0-1,0 0 0,0 0 0,0 0 0,0 0 0,1-1 0,-1 1 1,0-1-1,0 1 0,0-1 0,0 0 0,3-1 0,4-2-13,0-1-1,1-1 0,-2 1 1,1-2-1,-1 1 0,0-1 1,0 0-1,0 0 1,11-16-1,5-10-93,23-41-1,-47 73 97,24-39-107,27-62 0,-46 90 107,0 0 0,-1-1-1,0 1 1,-1-1 0,-1 1 0,0-1 0,0 0 0,-1 0 0,-1 0 0,-1-15 0,1 27 8,0 0 0,0-1-1,-1 1 1,1 0 0,0 0 0,0 0-1,-1-1 1,1 1 0,-1 0 0,1 0 0,-1 0-1,1 0 1,-1 0 0,0 0 0,0 0-1,1 0 1,-1 0 0,0 0 0,0 1-1,0-1 1,-2-1 0,2 2 2,0-1 0,0 1 0,-1 0 0,1 0 0,0 0-1,0 0 1,0 0 0,0 0 0,-1 0 0,1 1 0,0-1 0,0 0 0,0 1 0,0-1 0,0 1 0,0-1 0,0 1 0,-2 0 0,-3 4 42,0-1 1,0 1-1,1 0 1,0 0 0,-9 12-1,0 2 42,0 0-1,2 2 1,1 0-1,0 0 1,1 1-1,2 0 1,0 0-1,1 1 1,2 0-1,-5 37 1,9-54-74,1 1 0,0 0 0,0 0-1,1 0 1,0 0 0,0 0 0,1-1 0,0 1 0,4 11 0,-5-16-33,1 1 0,-1-1-1,0 0 1,1 0 0,-1 1 0,1-1 0,0-1 0,0 1-1,0 0 1,0 0 0,0-1 0,0 1 0,0-1-1,0 1 1,1-1 0,-1 0 0,0 0 0,1 0-1,-1 0 1,1 0 0,0-1 0,-1 1 0,1-1-1,-1 0 1,1 0 0,0 0 0,4 0 0,3-2-137,0 0 1,0-1 0,0 0 0,-1-1-1,1 0 1,-1 0 0,0-1 0,0 0-1,-1-1 1,0 0 0,11-9 0,3-5-513,0-1 1,28-37 0,-48 56 629,-1 0 1,1 0 0,-1 0 0,1 0 0,-1 1-1,1-1 1,0 1 0,0-1 0,0 1 0,4-3-1,-6 4 41,0 0-1,1 0 0,-1 0 0,0 0 1,0 0-1,1 0 0,-1 1 0,0-1 1,0 0-1,1 0 0,-1 0 0,0 0 1,0 0-1,0 0 0,1 0 0,-1 0 1,0 1-1,0-1 0,0 0 0,1 0 1,-1 0-1,0 1 0,0-1 0,0 0 1,0 0-1,1 0 0,-1 1 0,0-1 1,0 0-1,0 0 0,0 1 0,0-1 1,2 18 428,-2 11 161,-1-13-259,1 0 1,0-1-1,1 1 0,1 0 1,6 22-1,-8-37-329,0 0 1,0 0-1,1 0 0,-1 0 1,1-1-1,-1 1 0,1 0 0,-1 0 1,1-1-1,-1 1 0,1 0 0,-1-1 1,1 1-1,0 0 0,-1-1 0,1 1 1,0-1-1,0 1 0,-1-1 0,1 0 1,0 1-1,0-1 0,0 0 0,0 1 1,-1-1-1,1 0 0,0 0 0,0 0 1,0 0-1,0 0 0,0 0 0,0 0 1,0 0-1,-1 0 0,1 0 0,0-1 1,0 1-1,0 0 0,0 0 0,0-1 1,1 0-1,3-2-51,1 0 1,-1 0-1,0-1 1,8-5-1,-11 7 28,26-23-280,-15 12 20,26-18 1,-36 29 254,1-1-1,-1 1 1,1 1 0,-1-1-1,1 0 1,0 1 0,-1 0 0,1 0-1,0 0 1,0 0 0,0 0 0,0 1-1,6 0 1,-8 0 45,1 1 1,-1-1-1,1 1 0,-1 0 0,1 0 1,-1 0-1,0 0 0,1 1 0,-1-1 1,0 0-1,0 1 0,0 0 0,0-1 1,0 1-1,-1 0 0,1 0 0,0 0 1,-1 0-1,0 1 0,1-1 0,-1 0 1,2 5-1,2 6 327,0 1 1,6 29 0,-3-9 286,-7-32-593,0 1 0,-1-1 0,1 0 0,0 0 0,0 0 0,0 0 0,1 0 0,-1 0 0,0 0 0,1 0 0,-1 0 0,1-1 0,0 1 0,2 2 0,-3-4-33,1 1 0,-1-1 0,0 1 0,1-1 0,-1 0 0,1 0 0,-1 0 0,1 1 0,-1-1 0,1-1 1,0 1-1,-1 0 0,0 0 0,1 0 0,-1-1 0,1 1 0,-1-1 0,1 1 0,-1-1 0,0 0 0,1 1 0,-1-1 0,2-1 0,62-45-17,-43 30-89,27-16 0,-42 29 55,1-1 0,0 2 1,0-1-1,1 1 0,-1 1 0,0-1 1,16-1-1,-20 4-67,0 0-1,1 0 1,-1 0 0,0 1-1,0-1 1,0 1 0,0 0 0,0 1-1,0-1 1,0 1 0,-1-1-1,1 1 1,0 0 0,3 3-1,2 0-506,-8-4 585,-1-1 1,1 1 0,-1-1 0,1 1-1,0-1 1,-1 0 0,1 1 0,0-1-1,-1 0 1,1 0 0,0 1 0,-1-1-1,1 0 1,0 0 0,-1 0 0,1 0-1,0 0 1,-1 0 0,1 0 0,0 0-1,0 0 1,-1 0 0,1-1 0,0 1-1,-1 0 1,1 0 0,0-1 0,-1 1-1,2-1 1,6-16-486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2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8 341 15451,'-2'8'242,"0"0"0,1 1 0,0-1 0,0 1-1,1-1 1,0 1 0,1-1 0,1 14 0,-1-21-214,-1 1-1,1 0 1,-1-1 0,1 1-1,0 0 1,-1-1 0,1 1 0,0-1-1,0 1 1,0-1 0,0 1-1,0-1 1,1 0 0,-1 1 0,0-1-1,1 0 1,-1 0 0,3 2 0,-2-3-9,0 1 1,1-1-1,-1 0 1,0 1-1,0-1 1,1 0-1,-1 0 1,0-1-1,0 1 1,0 0-1,1-1 1,-1 1 0,0-1-1,0 0 1,0 0-1,0 0 1,0 0-1,0 0 1,2-1-1,9-7 17,-1-1 0,0 0 0,-1-1 0,0 0-1,-1 0 1,0-1 0,15-24 0,11-13 47,-35 48-78,-1 0 0,1 1 0,-1-1 1,1 0-1,-1 1 0,1-1 0,0 0 1,-1 1-1,1-1 0,0 1 1,0-1-1,-1 1 0,1 0 0,0-1 1,0 1-1,0 0 0,-1-1 0,1 1 1,2 0-1,-3 0 3,1 0 0,-1 0 1,1 1-1,-1-1 0,1 0 1,-1 1-1,1-1 0,-1 0 1,1 1-1,-1-1 0,1 1 1,-1-1-1,0 0 0,1 1 0,-1-1 1,0 1-1,0-1 0,1 1 1,-1-1-1,0 1 0,0 0 1,1 0-1,0 6 100,1 1 0,-1-1 0,1 14 0,-2-11-4,2 11 80,-1-11-91,-1 0 1,1 0-1,1-1 0,0 1 1,0 0-1,1-1 0,0 0 1,1 1-1,5 10 0,-8-19-77,0 0-1,0 1 0,0-1 0,0 0 1,0 0-1,0 0 0,0 0 1,0 1-1,1-1 0,-1-1 0,0 1 1,1 0-1,-1 0 0,1 0 0,-1-1 1,0 1-1,1-1 0,-1 1 0,1-1 1,0 0-1,-1 1 0,1-1 0,-1 0 1,3 0-1,0-1-17,-1 0 0,0 0 0,0 0 0,0 0 0,0 0 0,-1-1 0,1 0 0,0 1 1,0-1-1,-1 0 0,4-3 0,5-6-182,0-1-1,-1 0 1,15-25 0,-14 21-374,-1-2 0,-1 1 0,-1-1 0,0-1 0,9-37 0,-17 55 393,1-1 0,-1 0 0,0 0 0,0 0 0,0 1 0,-1-1 1,1 0-1,0 0 0,-1 1 0,0-4 0,-2-11-301,8-11 277,0 1 0,1 0 0,2 0 0,17-41 1,-23 61 282,1 0 0,0 0 0,0 1 0,7-9 0,-10 13-62,1 0 0,-1 1 0,1-1 0,-1 1 0,1-1 0,0 1 0,-1-1 0,1 1 0,0-1 0,0 1 0,-1-1 0,1 1 0,0 0 0,0 0 0,-1-1 0,1 1 0,0 0 1,0 0-1,1 0 0,-1 0 12,-1 0 1,1 1-1,0-1 0,0 1 1,0-1-1,0 1 1,0-1-1,0 1 1,-1-1-1,1 1 1,0 0-1,0-1 0,-1 1 1,1 0-1,-1 0 1,1 0-1,-1-1 1,1 1-1,-1 0 1,1 2-1,6 11 336,-1 2-1,-1-1 1,-1 1 0,4 19-1,-5-18-294,1-1-1,0 0 0,13 29 0,-14-41-153,-1 0 0,1 0 0,0 0-1,1-1 1,-1 0 0,1 0 0,-1 0 0,1 0 0,0 0-1,6 2 1,14 12-109,-17-11 219,-1 0 0,1-1 0,1 0 0,-1 0 0,15 6 0,-19-10-31,1 0-1,0 0 1,0 0 0,0-1 0,-1 1 0,1-1 0,0 0-1,0 0 1,0 0 0,0 0 0,0-1 0,0 0 0,0 0-1,-1 0 1,7-3 0,12-6-300,0-1-1,37-27 1,-42 26 16,0 1 0,1 0 0,0 1 0,29-10 1,-45 19 271,0 0 1,0 1 0,-1-1 0,1 0 0,0 1 0,1 0 0,-1 0-1,0-1 1,0 1 0,0 0 0,0 1 0,0-1 0,0 0-1,0 1 1,0-1 0,0 1 0,0-1 0,0 1 0,-1 0 0,1 0-1,3 2 1,-3-1 59,0-1 0,-1 2-1,1-1 1,-1 0 0,1 0-1,-1 0 1,0 1 0,0-1-1,0 0 1,0 1 0,0-1-1,-1 1 1,1-1 0,-1 5 0,1 8 405,-1 0 0,0-1 0,-2 1 0,-4 23 0,-6 20 816,11-58-1299,1 0 0,0 0 0,0 1 1,-1-1-1,1 0 0,0 0 0,0 0 0,0 0 0,-1 0 1,1 0-1,0 0 0,0-1 0,0 1 0,-1 0 0,1 0 1,0 0-1,0 0 0,0 0 0,-1 0 0,1 0 0,0 0 1,0 0-1,0-1 0,0 1 0,-1 0 0,1 0 0,0 0 1,0 0-1,0 0 0,0-1 0,0 1 0,0 0 0,-1 0 1,1 0-1,0-1 0,0 1 0,0 0 0,0-1 0,-20-37-442,3 5 139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3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14403,'1'-1'1192,"9"1"-1016,10 3-96,7-2 529,16 1-513,6-1-232,11-1 136,8-1-24,-1-4-25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13163,'7'-3'3891,"-21"6"-2315,-24 10-346,26-8-1006,1 1 0,0 1 0,0 0 0,1 0 0,0 1 0,-10 10 0,17-15-221,0 0 0,-1 0 0,2 1 0,-1-1 0,0 1 1,1 0-1,-1 0 0,1 0 0,0 0 0,1 0 0,-1 1 0,1-1 1,-1 0-1,1 1 0,1-1 0,-1 1 0,1-1 0,-1 1 1,1-1-1,1 8 0,-1-12-19,1 1 0,-1 0 0,0-1 0,0 1 0,1 0 0,-1-1 0,0 1 0,1-1 0,-1 1 0,0-1 0,1 1 0,-1 0 0,1-1 0,-1 1 0,1-1 0,-1 0 0,1 1 0,0-1 0,-1 1 0,1-1 0,-1 0 0,1 0 0,0 1 0,-1-1 0,1 0 0,0 0 0,-1 0 0,1 0 0,0 1 0,-1-1 0,1 0 0,0 0 1,0 0-1,-1-1 0,1 1 0,0 0 0,-1 0 0,1 0 0,0 0 0,-1-1 0,1 1 0,-1 0 0,1-1 0,1 0 0,34-19-686,-26 14 469,-10 6 221,1-1 0,0 1-1,0-1 1,-1 1 0,1 0-1,0-1 1,0 1 0,0 0-1,0 0 1,-1-1 0,1 1 0,0 0-1,0 0 1,0 0 0,0 0-1,0 0 1,0 0 0,-1 1-1,1-1 1,0 0 0,0 0-1,0 1 1,0-1 0,-1 0 0,1 1-1,1 0 1,-1 0 3,1 0 1,-1 1-1,0-1 1,0 1-1,1 0 1,-1-1-1,0 1 1,-1 0-1,1 0 1,0-1-1,1 4 1,1 8 35,0 0 0,1 26 0,-3-25-23,-1-14-4,6 41 204,-2 0 1,-3 70 0,-2-101-137,0 1-1,0-1 1,-1 0 0,0 0-1,0 0 1,-1 0 0,-1-1-1,0 1 1,0-1 0,-1 0-1,0 0 1,0 0 0,-1-1-1,0 1 1,-1-2 0,-11 13-1,16-19-55,0 1 1,0-1-1,0 1 0,1-1 0,-1 1 1,-1-1-1,1 0 0,0 0 0,0 0 1,0 0-1,0-1 0,-1 1 0,1 0 1,0-1-1,-1 0 0,1 1 0,0-1 1,-1 0-1,1 0 0,-1 0 0,1-1 1,0 1-1,-1-1 0,1 1 0,0-1 1,-1 0-1,-2-1 0,2 0-28,0-1 0,0 1 0,0-1 0,0 0-1,1 0 1,0 0 0,-1 0 0,1 0 0,0 0-1,0-1 1,0 1 0,1-1 0,-1 1 0,1-1 0,0 0-1,-1-5 1,-1-5 14,1-1-1,1 0 1,0 0-1,1 0 1,0 0 0,1 0-1,1 1 1,0-1-1,1 0 1,1 1-1,6-18 1,6-5-71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3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17452,'0'0'23,"0"1"-1,0-1 1,0 0 0,-1 0 0,1 0 0,0 0 0,0 0-1,0 0 1,0 0 0,0 0 0,0 0 0,0 0-1,0 0 1,0 0 0,0 0 0,0 0 0,0 0 0,0 0-1,0 0 1,0 0 0,0 0 0,-1 0 0,1 0 0,0 0-1,0 0 1,0 0 0,0 0 0,0 0 0,0 0 0,0 0-1,0 0 1,0 0 0,0 0 0,0 0 0,0 0 0,0 0-1,-1 0 1,1 0 0,0 0 0,0 0 0,0 0-1,0 0 1,0 0 0,0 0 0,0 0 0,0 0 0,0 0-1,0 0 1,0 0 0,0 0 0,0 0 0,0 0 0,0-1-1,0 1 1,0 0 0,0 0 0,0 0 0,0 0 0,0 0-1,0 0 1,0 0 0,0 0 0,0 0 0,0 0 0,0 0-1,0 0 1,0 0 0,0-1 0,0 1 0,-10 6 464,-7 8 71,-11 23 151,26-34-754,1-1-1,-1 1 1,1 0-1,0 0 1,0-1-1,0 1 0,0 0 1,0 0-1,0 0 1,1 0-1,0 0 1,-1 5-1,2-7 15,-1 0 0,0 0 0,1 0 0,-1-1 0,1 1 0,-1 0 0,1 0 0,0 0 0,-1-1 0,1 1 0,0 0 0,-1-1 0,1 1-1,0-1 1,0 1 0,0-1 0,0 1 0,-1-1 0,1 1 0,0-1 0,0 0 0,0 0 0,0 1 0,0-1 0,0 0 0,0 0 0,1 0 0,33 2-603,-26-2 406,12 0-123,-11-1 250,0 1-1,0 1 1,0-1 0,-1 1-1,1 1 1,0 0 0,0 0 0,-1 1-1,1 0 1,11 6 0,-19-8 125,0 1 0,-1-1 0,1 0 0,0 1 0,-1-1 0,1 1 0,-1-1 0,1 1 0,-1 0 0,0-1 0,0 1 0,0 0 1,0 0-1,0 0 0,0 0 0,0 0 0,-1 0 0,1 0 0,-1 0 0,1 3 0,-1-1 46,0 0-1,-1 0 1,1 0 0,-1 0-1,1 0 1,-1 0 0,-1-1-1,1 1 1,0 0-1,-3 4 1,-1 1 100,-1 0 0,0 0 1,0-1-1,0 0 0,-1 0 0,0 0 0,-14 10 0,17-15-181,0 0-1,0 0 1,-1 0-1,1-1 1,-10 4-1,13-6 14,0 1-1,-1-1 0,1 0 1,-1 0-1,1 1 0,-1-1 1,1 0-1,-1 0 1,1 0-1,-1-1 0,1 1 1,-1 0-1,1 0 0,0-1 1,-1 1-1,1-1 1,-1 0-1,1 1 0,0-1 1,-1 0-1,1 0 0,0 1 1,-2-3-1,-12-18-41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3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95 15171,'-1'31'1594,"-11"58"0,0-3-992,10-66-479,1-12-53,0-1 1,0 1 0,1-1 0,0 1-1,0-1 1,2 9 0,-2-16-66,0 0 0,0 0 0,0 0 0,0 0 0,0 1 0,0-1 1,0 0-1,0 0 0,1 0 0,-1 0 0,0 0 0,0 1 0,0-1 0,0 0 0,0 0 0,0 0 1,0 0-1,0 0 0,0 1 0,0-1 0,1 0 0,-1 0 0,0 0 0,0 0 0,0 0 0,0 0 1,0 0-1,1 0 0,-1 1 0,0-1 0,0 0 0,0 0 0,0 0 0,0 0 0,1 0 1,-1 0-1,0 0 0,0 0 0,0 0 0,0 0 0,1 0 0,-1 0 0,0 0 0,0 0 0,0 0 1,1 0-1,6-8 122,4-15-14,-1-11-53,0-2 0,-3 1 0,6-55 0,-14 97-43,0 13 22,2 34 0,0-48-36,-1-1-1,1 1 1,0-1-1,0 1 1,1-1-1,0 0 1,0 0-1,0 1 1,1-1-1,-1 0 1,8 8-1,-9-11-2,0-1 0,1 1 0,0-1 0,-1 0 0,1 0 0,0 0 0,-1 0 0,1 0 0,0 0-1,0-1 1,0 1 0,0-1 0,0 1 0,0-1 0,0 0 0,0 1 0,0-1 0,0 0 0,0 0 0,0-1-1,0 1 1,0 0 0,0-1 0,0 1 0,-1-1 0,1 1 0,0-1 0,0 0 0,3-2 0,4-2-4,0 0 1,-1-1 0,1 0 0,11-11 0,7-10-24,0 0-1,26-37 1,-38 45 16,-2 0 0,0-2 0,-2 1 0,16-38-1,-23 38 11,-4 20 2,0 0 1,0 0-1,0-1 0,0 1 0,-1 0 0,1 0 1,0-1-1,0 1 0,0 0 0,0 0 0,0 0 1,0-1-1,0 1 0,-1 0 0,1 0 1,0 0-1,0-1 0,0 1 0,-1 0 0,1 0 1,0 0-1,0 0 0,0-1 0,-1 1 0,1 0 1,0 0-1,0 0 0,-1 0 0,1 0 1,0 0-1,0 0 0,-1 0 0,1 0 0,0 0 1,-1 0-1,-1 1 11,0-1 0,-1 1 0,1 0 0,0 0 0,0 0 1,0 1-1,0-1 0,0 0 0,0 1 0,1-1 0,-4 4 0,-7 8 89,1 1-1,0 0 1,1 1-1,1 0 1,0 0-1,1 1 1,0 0-1,2 0 1,0 1-1,-6 24 1,12-37-107,-1-1 1,1 0-1,-1 1 1,1-1-1,0 0 1,0 1-1,0-1 1,1 0-1,-1 1 1,1-1-1,0 0 1,0 1-1,0-1 1,3 6-1,-3-8-21,1 1 0,-1-1 0,0 0 1,0 1-1,1-1 0,-1 0 0,1 0 0,-1 0 0,1 0 1,0 0-1,-1 0 0,1-1 0,0 1 0,-1-1 0,1 1 0,0-1 1,0 1-1,0-1 0,0 0 0,-1 0 0,1 0 0,0 0 1,0 0-1,0 0 0,0-1 0,-1 1 0,1-1 0,3 0 0,29-12-175,6-8-60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3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50 343 16235,'-5'5'113,"1"0"0,-1 0-1,1 0 1,0 1-1,0 0 1,1 0-1,0 0 1,0 0-1,0 1 1,1-1-1,0 1 1,0-1-1,1 1 1,-1 0-1,1 10 1,0-9-68,1 1 0,-1-1 0,2 1 0,-1-1 1,1 0-1,1 1 0,0-1 0,0 0 0,0 0 0,1 0 0,0 0 1,5 9-1,-6-15-37,-1 1 0,1-1 0,0 0 0,-1 0 0,1 0 0,0 0 0,0 0 0,0 0 0,0-1 0,1 1 1,-1-1-1,0 1 0,1-1 0,-1 0 0,1 0 0,-1 0 0,1 0 0,0 0 0,-1-1 0,1 1 0,0-1 1,0 1-1,-1-1 0,1 0 0,0 0 0,-1-1 0,1 1 0,0 0 0,0-1 0,-1 0 0,1 0 0,-1 0 0,4-1 1,4-3-7,0 0 0,-1 0 0,1-1-1,-1-1 1,-1 1 0,1-2 0,7-7 0,0-2-4,0-1-1,-2-1 0,0 0 0,-1-1 1,14-27-1,-20 31 13,0 0 0,0 0 0,-2-1-1,0 0 1,-1 0 0,0 0 0,1-32 0,-5 46-4,0 1 1,0 0-1,0 0 1,0-1-1,0 1 1,-1 0-1,1 0 0,-1 0 1,0-1-1,1 1 1,-1 0-1,0 0 0,0 0 1,0 0-1,-1 0 1,1 1-1,0-1 1,-1 0-1,-1-1 0,2 2 2,-1 0-1,1 1 1,-1-1-1,1 0 1,-1 1-1,1 0 1,0-1-1,-1 1 1,0 0-1,1-1 1,-1 1-1,1 0 1,-1 0-1,1 0 1,-1 1-1,1-1 1,-1 0-1,1 1 1,-1-1-1,1 0 1,-1 1-1,1 0 1,-1-1-1,1 1 1,0 0-1,-1 0 1,1 0-1,-2 1 0,-3 4 26,-1-1-1,1 1 0,0 1 1,1-1-1,-1 1 1,1 0-1,1 0 0,-1 1 1,1-1-1,0 1 0,1 0 1,-3 11-1,2-9 4,1 1 0,1 0 0,0 0 0,0 0 0,1 0 0,1 0 0,0 0 0,0 0 0,2 12 0,-1-19-33,-1-1 0,1 0 0,0 0 0,0 1 0,0-1 0,1 0 0,-1 0 0,1 0 0,-1 0 0,1-1 0,0 1 0,0 0 0,1-1 0,-1 1 0,0-1 0,1 0-1,-1 1 1,6 2 0,-3-3-27,-1 0-1,1 0 1,0-1 0,-1 0-1,1 0 1,0 0-1,0 0 1,0-1-1,0 1 1,0-1-1,8-2 1,3 0-105,0-2 1,0 0 0,-1 0-1,0-2 1,0 0 0,27-14 0,-29 12 169,0 0 1,-1 0 0,0-1 0,0 0-1,-1-1 1,0-1 0,-1 1 0,0-2-1,-1 1 1,0-1 0,-1-1-1,0 0 1,10-22 0,33-107 581,-9 23-257,-40 116-368,-1 4-5,0 13-12,-4 21-7,-8 50 63,5 0 0,3 1 1,10 119-1,-6-196-81,-1-6 3,0-1 0,0 0 1,1 0-1,-1 1 0,0-1 1,1 0-1,0 0 0,-1 0 1,1 0-1,0 0 1,2 4-1,-1-7-720,-1-8 300,-2-10-160,-3 1 286,-1-1-1,-1 1 1,-1 1 0,0-1 0,-1 1 0,-11-17-1,6 13 1163,-2 1 0,-17-20-1,32 40-790,0-1 0,0 1 0,-1 0 0,1 0 0,0-1-1,0 1 1,0 0 0,-1 0 0,1-1 0,0 1 0,0 0-1,0-1 1,0 1 0,0 0 0,0-1 0,-1 1 0,1 0 0,0 0-1,0-1 1,0 1 0,0 0 0,0-1 0,0 1 0,0 0 0,0-1-1,1 1 1,-1 0 0,0-1 0,0 1 0,0 0 0,0-1 0,0 1-1,0 0 1,1 0 0,-1-1 0,0 1 0,0 0 0,0 0 0,1-1-1,-1 1 1,0 0 0,0 0 0,1-1 0,-1 1 0,0 0-1,0 0 1,1 0 0,-1 0 0,0 0 0,1 0 0,-1-1 0,1 1-1,19-4 425,-16 3-394,42-8 242,74-23 0,-57 7-266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17100,'-3'-28'1788,"-2"23"-1024,-1 19-105,0 27-278,1 0 1,2 0-1,4 67 1,-1-89-338,1 31 44,3 0 0,1 0 1,3-1-1,17 63 0,-22-104-61,0 0-1,0-1 1,0 1-1,1-1 1,0 0-1,5 7 1,-7-12-18,-1 0 1,0 0 0,1-1-1,-1 1 1,1-1 0,-1 1-1,1-1 1,0 0 0,0 0-1,0 0 1,0 0 0,0 0-1,0 0 1,0 0 0,0 0-1,0-1 1,0 1 0,0-1-1,0 0 1,0 1 0,0-1-1,1 0 1,-1 0 0,0-1-1,0 1 1,0 0 0,3-1-1,1-2 4,0 0 0,1 0-1,-1-1 1,0 1 0,-1-1-1,1-1 1,-1 1 0,0-1-1,0 0 1,0 0 0,-1 0-1,1-1 1,6-11 0,0-2-19,-1 0 0,-1-1 0,8-23 0,-11 27-4,-1 0 0,0-1 0,-1 1 0,-1-1 0,1-23 0,-6 27 0,-3 12 31,-7 16 61,9-6-42,1 0 0,-1 0 0,1 1 1,1-1-1,0 0 0,0 1 0,1 12 0,2 6 83,5 31 0,-5-47-77,0-1 0,1 0 1,0 0-1,1 0 1,0-1-1,11 21 0,-13-28-37,-1 0 1,1-1-1,0 1 0,0-1 0,0 1 0,0-1 1,1 0-1,-1 1 0,1-1 0,-1 0 0,1-1 1,0 1-1,0 0 0,0-1 0,0 0 0,0 0 0,0 1 1,0-2-1,0 1 0,0 0 0,0-1 0,1 1 1,-1-1-1,0 0 0,0 0 0,1 0 0,-1-1 0,0 1 1,4-2-1,-1 0-4,1-1 0,-1 0 1,0 0-1,0 0 0,0-1 1,0 0-1,-1 0 0,1-1 1,-1 1-1,0-1 0,0 0 0,-1-1 1,0 1-1,7-12 0,1-3-3,-1 0 1,-1-1-1,9-25 0,-14 31-15,0 1 0,-1-1 0,0 0 0,2-29-1,-8 34-16,-2 11 11,-5 12 8,5-4 17,0 1 0,1 0 0,1 0 0,0 0 0,0 0 0,0 12 0,0 61 71,2-75-56,1 1 0,0-1 1,0 0-1,5 13 0,-6-19-51,0-1 1,1 1-1,-1-1 0,0 0 1,1 1-1,0-1 1,-1 0-1,1 0 1,0 1-1,-1-1 0,1 0 1,0 0-1,0 0 1,0 0-1,0 0 0,0 0 1,0 0-1,0 0 1,1 0-1,-1 0 1,0-1-1,0 1 0,1-1 1,-1 1-1,0-1 1,1 1-1,-1-1 0,0 0 1,1 1-1,-1-1 1,1 0-1,-1 0 1,3 0-1,-2-1-42,0 0-1,0 0 1,0 0-1,-1-1 1,1 1 0,-1 0-1,1-1 1,-1 1-1,1-1 1,-1 0 0,0 1-1,1-1 1,-1 0-1,0 0 1,0 0 0,-1 1-1,1-1 1,0 0-1,0 0 1,0-3 0,-1 3 4,7-18-420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15659,'2'1'124,"0"-1"1,0 1-1,0 0 0,0 0 0,0 0 0,0 0 0,-1 0 0,1 0 0,0 0 1,0 1-1,-1-1 0,1 1 0,-1-1 0,1 1 0,-1-1 0,0 1 0,0 0 1,2 4-1,17 39 735,-17-39-600,10 34 507,-2 0 1,11 70-1,0 86 256,-10-70-567,-10-89-332,-2-29-91,0 1 0,1 0 0,0-1 0,0 1 0,1 0 0,0-1 0,1 0-1,-1 1 1,7 10 0,-9-18-29,0-1-1,0 0 0,0 0 0,1 1 0,-1-1 1,0 0-1,0 0 0,0 1 0,1-1 1,-1 0-1,0 0 0,0 0 0,1 1 1,-1-1-1,0 0 0,1 0 0,-1 0 0,0 0 1,0 0-1,1 1 0,-1-1 0,0 0 1,1 0-1,-1 0 0,0 0 0,1 0 1,-1 0-1,0 0 0,1 0 0,-1 0 0,0 0 1,1 0-1,-1 0 0,0-1 0,1 1 1,-1 0-1,0 0 0,1 0 0,10-14 39,6-24-29,86-337-705,-88 311 391,-5 12-548,-10 52 823,0 0 1,0 1-1,0-1 1,0 0 0,0 0-1,0 0 1,0 0-1,0 0 1,0 0 0,0 0-1,0 0 1,0 0-1,0 0 1,0 1-1,0-1 1,0 0 0,0 0-1,0 0 1,0 0-1,-1 0 1,1 0 0,0 0-1,0 0 1,0 0-1,0 0 1,0 0 0,0 0-1,0 0 1,0 0-1,0 0 1,0 0-1,-1 0 1,1 0 0,0 0-1,0 0 1,0 0-1,0 0 1,0 0 0,0 0-1,0 0 1,0 0-1,0 0 1,0 0 0,-1 0-1,1 0 1,0 0-1,0 0 1,0 0-1,0 0 1,0 0 0,0 0-1,0 0 1,0 0-1,0 0 1,0 0 0,0-1-1,0 1 1,0 0-1,-1 0 1,1 0 0,0 0-1,0 0 1,0 0-1,0 0 1,0 0-1,0 0 1,0-1 0,-10 13-834,-8 13-53,8-9 277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16772,'-14'-15'1456,"11"15"-1040,1 0-208,2 7 720,9 4-928,1-2 80,10 2-80,6 5-232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18 357 15619,'-4'8'351,"1"0"-1,0 1 0,1-1 1,0 1-1,1 0 0,-2 15 1,3-19-286,1 0 1,-1 1-1,1-1 0,0 0 1,0 0-1,1 0 1,0 0-1,0 0 1,0 0-1,0 0 1,1 0-1,4 6 1,23 30-50,-9-13-23,0 1-1,-2 1 0,-1 1 1,-1 1-1,16 44 0,-27-58 28,-1 0-1,-1 1 0,0-1 0,-2 1 0,0 0 0,-1 21 1,-2-33 27,1-1 1,-1 0-1,0 1 1,-1-1-1,1 0 1,-1 0-1,0 0 1,-1 0-1,-5 9 1,6-12 10,-1 1-1,1-1 1,-1 0 0,0-1 0,1 1-1,-2 0 1,1-1 0,0 0 0,0 1-1,-1-1 1,1-1 0,-1 1-1,1 0 1,-1-1 0,0 0 0,-7 2-1,8-3-23,0 1-1,0-1 1,0 1-1,1-1 1,-1 0-1,0 0 1,0-1-1,0 1 1,0 0-1,0-1 1,0 0-1,1 0 1,-1 0 0,0 0-1,1 0 1,-1 0-1,1-1 1,-1 1-1,1-1 1,-1 0-1,1 1 1,0-1-1,0 0 1,0-1-1,0 1 1,0 0-1,1 0 1,-1-1-1,1 1 1,-1-1-1,1 0 1,0 1-1,-1-4 1,-2-4-15,2-1 1,-1 1 0,1 0 0,1 0 0,0-1 0,0 1-1,1-1 1,1-11 0,3-7-41,1 0-1,1 1 1,2 0-1,16-43 1,59-105-103,-37 81 75,-35 72 41,65-148-58,-58 127 59,21-90 1,-33 96 41,-5 37-32,-1 0-1,0 0 1,0 0-1,0 0 1,0 1 0,0-1-1,0 0 1,0 0-1,0 0 1,-1 0 0,1 0-1,0 1 1,0-1 0,-1 0-1,1 0 1,-1-1-1,0 2-1,1 0 0,0 0 0,0 0 0,-1 0 0,1 0 1,0 0-1,-1 0 0,1 0 0,0 0 0,-1 0 0,1 0 0,0 1 0,0-1 0,-1 0 0,1 0 0,0 0 0,-1 0 0,1 0 0,0 1 0,0-1 0,0 0 0,-1 0 0,1 0 0,0 1 0,0-1 0,0 0 0,-1 0 0,1 1 0,-15 23 25,8-3 14,0 0-1,1 0 1,1 0-1,1 1 1,1 0 0,1 0-1,1 0 1,4 43 0,-1-45-1,0 0 1,2 0 0,1-1-1,0 1 1,2-1 0,0 0-1,1 0 1,1-1 0,20 31-1,5-7 7,-32-39-57,0-1 0,1 1 0,0-1-1,-1 1 1,1-1 0,0 0-1,0 0 1,1 0 0,-1-1 0,0 1-1,6 1 1,-9-3 7,0 0 0,0 0 0,0 0 0,1 0-1,-1 0 1,0 0 0,0 0 0,0 1 0,0-1 0,0 0 0,0 0 0,1-1 0,-1 1-1,0 0 1,0 0 0,0 0 0,0 0 0,0 0 0,1 0 0,-1 0 0,0 0-1,0 0 1,0 0 0,0 0 0,0 0 0,0 0 0,0 0 0,1 0 0,-1-1-1,0 1 1,0 0 0,0 0 0,0 0 0,0 0 0,0 0 0,0 0 0,0 0-1,0-1 1,0 1 0,0 0 0,0 0 0,0 0 0,0 0 0,0 0 0,0-1 0,0 1-1,0 0 1,-3-10-96,-7-6-13,-13-6 10,0 1-1,-1 0 1,-48-29 0,38 28 366,-43-39 1,76 60-249,0 1 1,0-1 0,1 0 0,-1 1 0,0-1-1,0 0 1,1 0 0,-1 0 0,0 1 0,1-1-1,-1 0 1,1 0 0,0 0 0,-1 0 0,1 0-1,0 0 1,-1 0 0,1 0 0,0 0-1,0 0 1,0-2 0,0 3-7,0-1-1,1 0 1,-1 0 0,1 0 0,-1 1-1,1-1 1,-1 0 0,1 1-1,0-1 1,-1 0 0,1 1-1,0-1 1,-1 1 0,1-1-1,0 1 1,0-1 0,0 1 0,-1-1-1,3 1 1,6-3-7,1 0-1,0 1 1,18-1 0,-13 1-54,-3 0 106,10-1-22,0-1 0,0-1-1,0 0 1,39-17 0,-5-7-69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15299,'-4'-16'1369,"2"10"-130,3 17-213,9 79 897,1 17-1024,32 139 0,-42-243-889,1 4 14,0 0 1,0 0 0,6 11-1,-8-17-26,1 0 0,-1 0 0,1 0 0,-1 0-1,1 0 1,-1 0 0,1 0 0,0 0 0,0 0-1,-1 0 1,1-1 0,0 1 0,0 0 0,0-1 0,0 1-1,0 0 1,0-1 0,0 1 0,0-1 0,0 0-1,0 1 1,0-1 0,0 0 0,0 0 0,1 1-1,-1-1 1,0 0 0,0 0 0,0 0 0,0-1 0,0 1-1,2 0 1,3-4-53,0 1 0,-1-1-1,0 0 1,0 0 0,0-1 0,0 0-1,0 1 1,-1-2 0,0 1 0,4-6-1,20-23-293,-26 32 312,0 0 0,1 0 0,-1 0 0,1 0 1,-1 0-1,1 0 0,0 1 0,0 0 0,0-1 1,0 1-1,0 0 0,4-1 0,-6 2 30,0 0 0,1 1-1,-1-1 1,0 0 0,1 0 0,-1 1 0,0-1-1,0 1 1,1-1 0,-1 1 0,0-1-1,0 1 1,0 0 0,0-1 0,0 1-1,0 0 1,0 0 0,0 0 0,0 0-1,0 0 1,0 0 0,-1 0 0,1 0-1,0 0 1,-1 1 0,1-1 0,-1 0-1,1 0 1,-1 1 0,0-1 0,1 0-1,-1 2 1,4 11 130,-2 1 0,0 0 0,0-1 0,-1 1 0,-1 0 0,-1 0 0,0-1 0,0 1 0,-2 0 0,0-1 0,0 1 0,-2-1 0,0 0 0,-9 20 0,12-31-69,0 1 1,0-1-1,0 0 1,-1 0-1,1 0 0,-1 0 1,0 0-1,1-1 1,-1 1-1,0-1 1,-1 1-1,1-1 1,0 0-1,-1 0 1,1-1-1,-1 1 1,1-1-1,-7 2 1,7-3-75,0 0-1,-1 1 1,1-1 0,0-1 0,-1 1-1,1 0 1,0-1 0,0 0-1,0 0 1,-1 0 0,1 0 0,0 0-1,0 0 1,0-1 0,1 0 0,-1 1-1,0-1 1,1 0 0,-1 0 0,1-1-1,-5-4 1,1 1-408,1-1 0,-1-1-1,2 1 1,-1-1 0,1 0 0,0 0 0,0 0 0,1 0-1,0 0 1,1-1 0,0 0 0,0 1 0,1-1-1,-1-14 1,6 7-624,7 7-79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15019,'10'-5'307,"1"0"-1,-1-1 1,-1 0-1,1-1 1,-1 0-1,0 0 0,-1-1 1,11-11-1,-15 14-174,-1 0 0,1 0-1,0 0 1,-1 0 0,0 0-1,-1-1 1,1 0 0,-1 1-1,0-1 1,0 0-1,-1 0 1,1 0 0,-2 0-1,1 0 1,0-1 0,-1 1-1,-1-7 1,1 11-82,0 0 0,-1 0-1,1 0 1,0 0 0,-1 0 0,0 0-1,1 0 1,-1 0 0,0 1 0,0-1-1,0 0 1,0 0 0,0 1 0,-1-1-1,-1-2 1,2 3-14,-1 1-1,1-1 1,0 0 0,0 1-1,0-1 1,0 1 0,0 0-1,0-1 1,-1 1 0,1 0-1,0 0 1,0 0 0,-1 0-1,1 0 1,0 0-1,0 0 1,0 0 0,-1 0-1,-1 1 1,0 0 15,-1 1-1,1-1 1,-1 1 0,1 0 0,-1 0-1,1 0 1,0 1 0,0-1-1,0 1 1,0 0 0,1-1 0,-1 1-1,1 0 1,-4 5 0,1 2 3,1 0 0,-1 0-1,2 0 1,-1 0 0,1 1 0,1-1 0,0 1 0,-1 22 0,2-26-48,1 0 0,0 0 0,1 0 0,0 0 0,0 0 0,0 0 0,1 0 0,0-1 0,0 1 1,1 0-1,-1-1 0,2 0 0,-1 1 0,8 9 0,-10-14-10,1 0 1,0-1-1,-1 1 1,1 0-1,0-1 1,0 1-1,0-1 1,1 1-1,-1-1 0,0 0 1,0 0-1,1 0 1,-1 0-1,1 0 1,-1-1-1,0 1 1,1-1-1,0 1 1,-1-1-1,1 0 0,-1 0 1,1 0-1,-1 0 1,1-1-1,-1 1 1,1-1-1,-1 1 1,1-1-1,-1 0 1,0 0-1,1 0 0,-1 0 1,0-1-1,0 1 1,0-1-1,0 1 1,2-3-1,4-2-39,-1-1-1,0 0 1,0 0-1,-1-1 1,0 0 0,-1 0-1,1 0 1,5-14-1,-4 6-46,-1 0 0,-1 0 0,0-1 0,-1 0 0,2-24 0,-14 92 241,8-42-116,-1 7 40,1 0-1,0-1 1,1 1 0,1 0 0,0-1 0,7 23 0,-9-37-68,1 1 0,-1-1 0,0 0 0,1 1 0,-1-1 0,1 0 0,0 0 0,-1 0 0,1 1 0,0-1 0,0 0 0,-1 0 0,1 0 0,0 0 0,0 0 0,0-1 0,0 1 0,0 0 0,1 0 0,-1-1-1,0 1 1,0 0 0,0-1 0,1 1 0,-1-1 0,0 0 0,1 1 0,-1-1 0,0 0 0,1 0 0,-1 0 0,0 0 0,1 0 0,-1 0 0,0 0 0,1 0 0,-1-1 0,0 1 0,1 0 0,-1-1 0,0 1 0,0-1 0,3-1 0,4-3-26,0 0 0,0-1 1,0 0-1,13-14 0,-17 16-9,32-33-162,-23 23 64,1 0-1,0 1 1,0 0-1,25-16 0,-37 28 108,0 0 0,0 0 0,0 0 0,0 0 0,0 0 0,0 1 0,0-1 0,0 1 0,0-1 0,0 1 0,0 0 0,0 0 0,1 0 0,-1 0 0,0 0 0,4 1 0,-4-1 17,-1 1 0,1 0 0,-1 0 0,1 0 0,-1 0 0,1 0 1,-1 0-1,1 0 0,-1 0 0,0 1 0,0-1 0,1 0 0,-1 1 0,0-1 0,0 1 0,0 1 0,3 7 62,0 0 1,-1 0-1,0 0 1,-1 0-1,2 17 0,-2-12 34,-1-7-54,0 0 48,1 0 1,-1 0 0,1 0 0,1 0-1,4 9 1,-7-16-76,1 1-1,-1-1 1,1 0-1,0 0 1,-1 0 0,1 0-1,0 0 1,0 0 0,0-1-1,0 1 1,0 0 0,0 0-1,0-1 1,0 1-1,0 0 1,0-1 0,0 1-1,0-1 1,1 0 0,-1 1-1,0-1 1,0 0 0,0 0-1,1 1 1,-1-1-1,0 0 1,0 0 0,1 0-1,-1-1 1,0 1 0,0 0-1,1 0 1,-1-1 0,0 1-1,0-1 1,0 1-1,0-1 1,0 1 0,0-1-1,0 0 1,0 1 0,1-2-1,9-6-6,0-1-1,-1 0 0,0-1 1,0 0-1,-1 0 1,9-14-1,14-16-168,-27 36 141,2-5-55,1 1 0,0 0 0,0 1 0,14-10 0,-21 16 65,0 0 0,1 0 1,-1 0-1,0 0 0,1 1 1,-1-1-1,1 0 0,-1 1 0,1-1 1,-1 1-1,1 0 0,-1-1 1,1 1-1,0 0 0,-1 0 1,1 0-1,-1 0 0,1 0 0,-1 0 1,1 1-1,0-1 0,-1 0 1,1 1-1,-1-1 0,1 1 1,-1 0-1,0-1 0,1 1 0,-1 0 1,0 0-1,1 0 0,-1 0 1,0 0-1,0 0 0,0 0 1,0 1-1,0-1 0,0 0 0,0 0 1,1 3-1,2 4 24,-1 1-1,0-1 1,0 1-1,-1 0 1,0 0-1,2 13 1,-3-10 112,2 1 0,6 20 1,-9-32-120,0-1 1,0 0 0,0 1 0,0-1 0,0 0-1,1 1 1,-1-1 0,0 0 0,0 1 0,0-1-1,1 0 1,-1 0 0,0 1 0,0-1 0,1 0-1,-1 0 1,0 0 0,1 1 0,-1-1 0,0 0-1,1 0 1,-1 0 0,0 0 0,1 1 0,-1-1-1,0 0 1,1 0 0,-1 0 0,0 0 0,1 0-1,11-7 0,11-18-322,-20 21 225,2-2-29,3-5-278,1 0 1,0 0-1,1 1 0,0 1 0,17-13 1,-26 21 314,1 1 0,-1-1 0,0 0 0,1 1 0,-1-1 0,1 1 0,0 0 0,-1 0 0,1-1 0,-1 1 0,1 0 0,1 0 0,-3 0 55,1 0 0,-1 0 0,1 1 0,-1-1 0,0 0 1,1 0-1,-1 0 0,1 0 0,-1 0 0,0 0 0,1 1 0,-1-1 0,0 0 1,1 0-1,-1 1 0,0-1 0,1 0 0,-1 0 0,0 1 0,0-1 1,1 0-1,-1 1 0,0-1 0,0 0 0,0 1 0,1-1 0,-1 1 0,0-1 1,0 0-1,0 1 0,0-1 0,0 0 0,0 1 0,0-1 0,0 1 1,0-1-1,0 1 0,0-1 0,0 0 0,0 1 0,0-1 0,0 0 0,0 1 1,-1-1-1,1 1 0,0-1 0,0 0 0,0 1 0,-1-1 0,1 1 28,-1 0 0,1-1-1,-1 1 1,1 0-1,-1-1 1,1 1-1,-1-1 1,0 1 0,1-1-1,-1 1 1,0-1-1,1 1 1,-1-1-1,0 0 1,0 1 0,1-1-1,-1 0 1,0 1-1,0-1 1,0 0-1,1 0 1,-1 0 0,0 0-1,0 0 1,0 0-1,1 0 1,-1 0 0,0 0-1,0-1 1,0 1-1,1 0 1,-1 0-1,0-1 1,0 1 0,1 0-1,-1-1 1,0 1-1,1-1 1,-1 1-1,0-1 1,1 1 0,-1-1-1,0 0 1,-16-20 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16299,'0'0'1153,"1"0"-1433,3 6 208,2 0 1208,0 1-1192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16708,'2'0'73,"-1"1"0,1-1 1,-1 0-1,1 1 0,-1 0 1,0-1-1,1 1 0,-1 0 0,0 0 1,1 0-1,-1 0 0,0 0 1,0 0-1,0 0 0,0 0 1,0 0-1,0 1 0,0-1 1,0 0-1,0 1 0,-1-1 1,1 1-1,-1-1 0,1 2 1,11 45 315,-9-31-52,56 292 1027,-85-371-3826,-12-19 903,24 54 1362,1-1 0,1 0 0,-10-38 0,22 65 238,-1 0 1,1 0-1,-1 0 1,1 0-1,0 0 1,0 0-1,-1 0 1,1 0-1,0-1 0,0 1 1,0 0-1,0 0 1,0 0-1,0 0 1,1 0-1,-1 0 0,0 0 1,1 0-1,-1 0 1,0 0-1,1 0 1,-1 0-1,1 0 1,-1 0-1,1 0 0,0 0 1,-1 1-1,1-1 1,0 0-1,0 0 1,-1 1-1,1-1 0,0 0 1,0 1-1,0-1 1,0 1-1,0-1 1,0 1-1,0-1 1,2 1-1,2-1 165,1 1 1,0 0-1,0 0 1,0 0-1,0 1 1,6 1-1,-2 0-53,18 2 225,1 0 0,1-2-1,29-2 1,-48-1-595,0 0 0,0-1 0,0 0 0,-1 0-1,1-1 1,-1-1 0,1 1 0,-1-2-1,0 1 1,-1-2 0,12-7 0,5-5-875,-24 17 403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11803,'6'10'1648,"5"-1"-912,11-9-176,2-5 1905,12-5-1745,0-4-96,7-5-312,0 1-304,-4 1-440,-8-4 504,-9 6-264,-5 3-96</inkml:trace>
  <inkml:trace contextRef="#ctx0" brushRef="#br0" timeOffset="1">79 308 13763,'0'29'1104,"14"-12"-800,3-5-160,8-8 528,1-3-480,1-8 1105,-1-1-1105,2-10 32,-3-3 48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12755,'0'17'747,"-1"-6"-392,1 0 0,0 0-1,0 0 1,2 0 0,-1 0 0,1-1 0,4 13 0,-5-23-338,-1 1 1,0 0-1,1-1 1,-1 1-1,0-1 1,1 1-1,-1 0 1,1-1-1,-1 1 1,1-1 0,-1 1-1,1-1 1,0 0-1,-1 1 1,1-1-1,-1 0 1,1 1-1,0-1 1,-1 0-1,1 0 1,0 1-1,-1-1 1,1 0-1,0 0 1,-1 0-1,1 0 1,0 0-1,0 0 1,-1 0-1,1 0 1,0 0-1,-1 0 1,1 0-1,0-1 1,-1 1-1,1 0 1,0 0-1,-1-1 1,1 1 0,0-1-1,-1 1 1,1 0-1,-1-1 1,1 0-1,27-25 171,-24 22-153,31-37 58,-27 30-85,0 0-1,1 0 1,1 1-1,-1 1 1,2 0-1,-1 0 1,21-12-1,-30 20 6,1 0 0,-1 1 0,0-1 0,1 1 0,-1 0 0,1-1 0,-1 1 0,1 0 0,-1 0 0,1-1 0,-1 1 0,1 1 0,-1-1 0,1 0 0,-1 0 0,1 0 0,-1 1 0,0-1 0,1 1 0,1 0 0,0 1 30,-1-1-1,0 1 1,0 0 0,0 0-1,0 0 1,0 0 0,-1 0-1,1 0 1,-1 0 0,3 5-1,1 4 215,0 1-1,-1 0 0,6 24 0,-9-31-171,7 35 506,8 28 607,-15-67-1150,-1 1 0,1 0 0,0 0 0,-1-1 0,1 1 0,0-1 0,0 1 0,0 0 0,0-1 0,1 0 0,-1 1 0,2 0 0,-2-1-33,-1-1-1,1 1 1,0-1 0,0 0-1,0 0 1,-1 1 0,1-1-1,0 0 1,0 0 0,0 0-1,0 0 1,0 0 0,-1 0-1,1 0 1,0 0 0,0-1-1,0 1 1,0 0 0,-1 0-1,1-1 1,0 1 0,0 0-1,-1-1 1,1 1 0,0-1-1,0 1 1,-1-1 0,1 1-1,-1-1 1,2-1 0,9-10-19,0-1 1,-1-1 0,0 1-1,-1-2 1,8-16-1,1-2-143,-6 11 21,-9 16 68,0 0 1,0 0-1,1 0 1,0 1-1,-1-1 0,2 1 1,-1 0-1,8-7 1,-12 12 51,1 0 0,-1 0 1,0-1-1,1 1 1,-1 0-1,0 0 0,0 0 1,1-1-1,-1 1 1,0 0-1,1 0 1,-1 0-1,0 0 0,1 0 1,-1 0-1,0 0 1,1 0-1,-1 0 0,1 0 1,-1 0-1,0 0 1,1 0-1,-1 0 1,0 0-1,1 0 0,-1 0 1,0 0-1,1 0 1,-1 1-1,0-1 0,0 0 1,1 0-1,-1 0 1,0 1-1,1-1 0,5 15-22,-3 26 197,-3-37-140,0 22 149,-1-17-78,1 0-1,0 0 1,1 0 0,-1 0-1,2-1 1,3 16 0,-5-24-95,1 1 0,-1-1 0,0 0 0,0 1 0,0-1 0,1 0 0,-1 0 0,0 1 0,0-1 0,1 0 0,-1 0 0,0 0 0,1 1 0,-1-1 1,0 0-1,1 0 0,-1 0 0,0 0 0,1 0 0,-1 0 0,0 0 0,1 0 0,-1 1 0,0-1 0,1 0 0,-1-1 0,1 1 0,-1 0 0,0 0 0,1 0 0,-1 0 0,0 0 0,1 0 0,-1 0 1,0 0-1,1-1 0,-1 1 0,0 0 0,0 0 0,1 0 0,-1-1 0,0 1 0,1 0 0,-1 0 0,0-1 0,0 1 0,0 0 0,1-1 0,-1 1 0,0 0 0,0-1 0,15-19-84,-14 20 74,27-51-585,-22 38 262,1 0-1,1 0 1,0 1 0,0 0-1,14-14 1,-22 25 308,1 1 0,-1-1 1,0 1-1,0-1 0,1 1 0,-1-1 1,0 1-1,1 0 0,-1-1 0,1 1 0,-1-1 1,1 1-1,-1 0 0,0 0 0,1-1 1,-1 1-1,1 0 0,-1 0 0,1-1 0,-1 1 1,1 0-1,-1 0 0,1 0 0,0 0 1,-1 0-1,1 0 0,-1 0 0,1 0 1,-1 0-1,1 0 0,-1 0 0,1 0 0,-1 0 1,1 1-1,-1-1 0,1 0 0,-1 0 1,1 1-1,-1-1 0,1 0 0,-1 0 1,1 1-1,-1-1 0,0 1 0,1-1 0,-1 0 1,0 1-1,1-1 0,-1 1 0,0-1 1,1 1-1,-1-1 0,0 1 0,0-1 1,0 1-1,1-1 0,-1 1 0,0-1 0,0 1 1,0-1-1,0 1 0,0 0 0,2 39-368,-2-39 390,0 16-44,0 0 1,-2-1 0,0 1 0,-7 27 0,7-41 53,1-4-21,0-17-75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16756,'0'0'83,"1"0"0,0 0 0,0 1 0,0-1 0,-1 0 0,1 1 0,0-1 1,0 0-1,-1 1 0,1-1 0,0 1 0,-1-1 0,1 1 0,0-1 1,-1 1-1,1 0 0,-1-1 0,1 1 0,-1 0 0,0-1 0,1 1 0,-1 0 1,1 0-1,-1 1 0,8 25 300,-5-15 184,60 281 2055,-25-95-1222,-31-174-1156,-7-24-238,0 0-1,0 1 1,0-1-1,0 0 1,0 0-1,0 1 0,0-1 1,0 0-1,1 0 1,-1 0-1,0 1 1,0-1-1,0 0 0,0 0 1,0 0-1,0 0 1,1 1-1,-1-1 0,0 0 1,0 0-1,0 0 1,0 0-1,1 0 1,-1 1-1,0-1 0,0 0 1,0 0-1,1 0 1,-1 0-1,0 0 1,0 0-1,0 0 0,1 0 1,-1 0-1,0 0 1,0 0-1,1 0 0,-1 0 1,0 0-1,0 0 1,1 0-1,3-9 140,-2-3-119,0 1 1,-1-1-1,0 1 0,-3-24 1,-9-51-128,7 61 64,3 18 24,0-3-35,0 0 0,-1 0 1,0 0-1,-1 1 0,0-1 1,0 1-1,-6-11 0,9 21 45,0-1-1,0 0 0,0 0 1,0 0-1,0 1 0,0-1 1,-1 0-1,1 0 0,0 1 0,0-1 1,0 0-1,0 0 0,0 0 1,0 0-1,-1 1 0,1-1 0,0 0 1,0 0-1,0 0 0,0 0 1,-1 1-1,1-1 0,0 0 0,0 0 1,0 0-1,-1 0 0,1 0 1,0 0-1,0 0 0,0 0 1,-1 0-1,1 0 0,0 0 0,0 0 1,-1 0-1,1 0 0,0 0 1,0 0-1,-1 0 0,1 0 0,0 0 1,0 0-1,0 0 0,-1 0 1,1 0-1,0 0 0,0 0 1,0 0-1,-1-1 0,1 1 0,0 0 1,0 0-1,0 0 0,0 0 1,-1-1-1,1 1 0,0 0 0,0 0 1,0 0-1,0-1 0,0 1 1,-1 0-1,1 19-68,1-5 34,1 0 0,1 1 0,6 19 0,-7-27 32,1 0-1,-1 0 0,2 0 0,-1 0 1,1-1-1,-1 1 0,2-1 1,6 8-1,-10-13 7,1 1 1,0-1-1,-1 1 0,1-1 1,0 0-1,0 0 0,0 0 0,0 0 1,0 0-1,0 0 0,0-1 1,0 1-1,0-1 0,0 1 1,0-1-1,1 0 0,-1 0 0,3 0 1,-1-1-3,0 1 0,-1-1-1,1 0 1,0-1 0,-1 1 0,1-1 0,-1 1 0,1-1 0,4-4-1,4-2-30,-1-2-1,-1 0 0,0 0 1,12-15-1,-8 7-71,0 0 1,-1 0-1,-2-1 1,1-1-1,-2 0 0,-1 0 1,-1-1-1,9-30 0,-17 34-63,0 17 165,0-1 0,0 1 0,0 0 0,0 0 0,0 0 0,0-1 0,-1 1 0,1 0 0,0 0 0,0 0 0,0 0 0,0-1 0,0 1 0,-1 0 0,1 0 0,0 0 0,0 0 0,0 0 0,-1 0 0,1 0 0,0 0 0,0-1 0,0 1 0,-1 0 0,1 0 0,0 0 0,0 0 0,0 0 0,-1 0 0,1 0 0,0 0 0,0 0 0,0 0 0,-1 0 0,1 0 0,0 1 0,-1-1 0,-1 1 7,1 0-1,-1 0 1,0 0 0,0 1 0,0-1-1,1 1 1,-1-1 0,1 1 0,-1 0 0,1 0-1,-1 1 1,-7 13 125,1 1-1,1-1 1,0 1-1,1 1 1,1-1-1,1 1 1,0 0-1,2 0 1,0 0-1,1 33 1,1-46-95,0-1 0,0 1 0,1 0 0,0 0 0,0 0 1,0-1-1,1 1 0,0-1 0,0 1 0,0-1 0,3 5 1,-4-7-45,1 0 1,-1-1-1,1 1 1,-1 0-1,1-1 1,0 0-1,0 1 1,0-1-1,0 0 1,0 0 0,0 0-1,0 0 1,0-1-1,0 1 1,0 0-1,1-1 1,-1 1-1,0-1 1,0 0-1,0 0 1,1 0 0,-1 0-1,0 0 1,0-1-1,4 0 1,1 0-236,1-1 1,-1 0 0,1 0-1,-1-1 1,0 0 0,0 0-1,0 0 1,0-1 0,-1 0-1,0-1 1,0 1 0,0-1-1,10-11 1,-5-1-459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15755,'0'-1'26,"0"1"-1,0 0 0,0 0 0,1 0 0,-1 0 1,0 0-1,0-1 0,0 1 0,0 0 1,0 0-1,0 0 0,0 0 0,0 0 0,0-1 1,1 1-1,-1 0 0,0 0 0,0 0 1,0 0-1,0 0 0,0 0 0,1 0 0,-1 0 1,0 0-1,0 0 0,0 0 0,0 0 0,1 0 1,-1-1-1,0 1 0,0 0 0,0 0 1,0 0-1,0 1 0,1-1 0,-1 0 0,0 0 1,0 0-1,0 0 0,0 0 0,1 0 1,-1 0-1,0 0 0,0 0 0,0 0 0,0 0 1,0 0-1,1 0 0,-1 1 0,0-1 0,0 0 1,0 0-1,0 0 0,0 0 0,0 0 1,0 0-1,0 1 0,1-1 0,-1 0 0,0 0 1,0 0-1,0 0 0,0 1 0,8 19 763,4 33-11,-11-49-668,74 448 2473,-65-385-2116,-5-95-84,-26-200-726,19 205 130,7 56 259,1 0-1,2-1 0,2 0 0,0 0 1,26 51-1,-35-81-35,0 0 0,0 1 0,1-1 1,-1 0-1,0 0 0,1 0 1,0 0-1,-1 0 0,1-1 0,0 1 1,0 0-1,0-1 0,0 1 0,0-1 1,0 0-1,1 0 0,-1 0 0,4 1 1,-5-1-4,1-2 0,0 1 0,0 0 0,0 0 0,0 0 0,-1-1 0,1 1 0,0-1 0,0 0 0,-1 1 0,1-1 0,-1 0 0,1 0 0,0 0 0,-1 0 1,0 0-1,1 0 0,-1-1 0,0 1 0,1 0 0,-1-1 0,0 1 0,0-1 0,0 1 0,1-3 0,5-8 15,0-1 0,-1 0 0,0 0 0,7-26 0,9-57-149,-20 87 82,-1 68-272,-2-50 309,0 19 34,2 0 0,4 39 0,-5-66-22,0 0-1,0 0 1,0 0 0,0 0 0,1 0 0,-1 0 0,0 0 0,1 0-1,-1-1 1,0 1 0,1 0 0,-1 0 0,1 0 0,-1 0 0,1-1-1,-1 1 1,1 0 0,0-1 0,0 1 0,-1 0 0,1-1 0,0 1-1,1 0 1,-1-1-11,0 0-1,-1 0 1,1 0-1,0 0 0,0 0 1,0-1-1,0 1 1,0 0-1,0 0 1,-1-1-1,1 1 0,0-1 1,0 1-1,0 0 1,-1-1-1,1 0 1,0 1-1,-1-1 0,2 0 1,4-6-197,0 1 1,-1-1-1,8-12 1,-12 17 135,14-22-623,-8 11-10,1 1 0,1 0 0,18-21-1,-26 32 636,0 1 0,-1-1 0,1 0 0,0 1-1,-1-1 1,1 1 0,0-1 0,0 1 0,-1-1-1,1 1 1,0 0 0,0-1 0,0 1 0,0 0-1,1 0 1,-2 0 37,0 0 0,1 0-1,-1 0 1,0 0 0,1 0 0,-1 0-1,0 0 1,1 1 0,-1-1-1,0 0 1,1 0 0,-1 0-1,0 1 1,0-1 0,1 0 0,-1 0-1,0 1 1,0-1 0,0 0-1,1 1 1,-1-1 0,0 0 0,0 1-1,0 0 1,4 24-777,-4-19 616,4-18 82,3-14 72,4-12-54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13099,'5'41'1080,"-2"-8"-824,0-5-112,1-6 224,2-4-200,3-6-288,-1-5-168,2-7 184,2-4-96,-3-5-80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3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12531,'-1'3'1129,"-2"16"-718,1 0-1,1 1 1,1-1 0,1 1-1,0-1 1,1 0-1,1 1 1,6 19 0,2 1-259,1 0 0,2 0 0,2-1 0,27 48 0,-42-85-133,1 0 0,-1 0 0,1 0 1,-1 0-1,1 0 0,-1-1 0,1 1 0,3 2 0,1-5 238,-8-12-31,0 4-122,-1 1-1,0-1 1,-1 1 0,0-1 0,0 1 0,-1 0 0,0 1 0,0-1 0,-7-7 0,12 15-102,0 0 1,0 0-1,0 0 1,0 0 0,0 0-1,0 0 1,-1 0-1,1 0 1,0-1-1,0 1 1,0 0 0,0 0-1,0 0 1,0 0-1,0 0 1,0 0 0,0 0-1,-1 0 1,1 0-1,0 0 1,0 0 0,0 0-1,0 0 1,0 0-1,0 0 1,0 0-1,-1 0 1,1 0 0,0 0-1,0 0 1,0 0-1,0 0 1,0 0 0,0 0-1,0 0 1,-1 0-1,1 0 1,0 0 0,0 0-1,0 0 1,0 0-1,0 0 1,0 0 0,0 1-1,0-1 1,0 0-1,-1 0 1,1 0-1,0 0 1,0 0 0,0 0-1,0 0 1,0 0-1,0 1 1,0-1 0,0 0-1,0 0 1,0 11 83,7 12 30,-5-18-99,0 0 0,1 0 0,-1-1 1,1 1-1,0-1 0,1 0 1,-1 0-1,1 0 0,-1 0 0,1 0 1,0-1-1,1 0 0,-1 0 0,0 0 1,10 4-1,-10-6-14,1 1 0,-1-1-1,0 0 1,1-1 0,-1 1 0,0-1-1,1 0 1,-1 0 0,1 0 0,-1-1 0,1 1-1,-1-1 1,0 0 0,1-1 0,-1 1 0,0-1-1,0 1 1,0-1 0,5-4 0,5-3-52,-1-1 1,0 0 0,12-13-1,5-5-101,-29 28 148,-1-1 0,1 0 1,0 1-1,-1-1 0,1 0 1,0 1-1,-1-1 0,1 1 0,0-1 1,0 1-1,0-1 0,-1 1 1,1 0-1,0 0 0,0-1 1,0 1-1,0 0 0,0 0 1,0 0-1,0 0 0,-1 0 1,1 0-1,0 0 0,0 0 0,0 0 1,0 0-1,0 0 0,0 1 1,0-1-1,-1 0 0,1 1 1,0-1-1,0 1 0,0-1 1,-1 1-1,1-1 0,0 1 1,0-1-1,-1 1 0,1 0 0,-1-1 1,1 1-1,0 1 0,2 4 61,0-1 0,0 1 0,-1 0 0,0 0 0,1 8-1,0-3 62,0 0-42,0-2 71,-1 0-1,1 0 1,1 0-1,-1 0 1,11 16-1,-13-23-126,1 0 1,-1-1-1,1 1 0,-1-1 0,1 0 0,-1 1 1,1-1-1,0 0 0,0 0 0,-1 0 0,1 0 1,0 0-1,0 0 0,0 0 0,0-1 0,0 1 1,0-1-1,0 0 0,1 1 0,-1-1 1,0 0-1,0 0 0,0 0 0,0-1 0,0 1 1,0 0-1,0-1 0,0 0 0,0 1 0,0-1 1,0 0-1,4-2 0,9-5-100,0-1 0,-1 0 0,0-1 0,13-13 0,-18 14-44,0 1 1,1 1-1,0-1 1,1 2 0,-1-1-1,1 1 1,0 1 0,1 0-1,18-6 1,-27 11 112,-1-1 0,0 1 1,1 0-1,-1-1 0,1 1 0,-1 0 1,0 1-1,1-1 0,-1 0 0,1 1 1,-1-1-1,0 1 0,0-1 0,1 1 1,-1 0-1,0 0 0,0 0 0,0 1 1,0-1-1,0 0 0,0 1 0,0-1 1,0 1-1,-1 0 0,1-1 0,-1 1 1,1 0-1,1 4 0,2 3 138,-1 1 1,0 0-1,-1 0 0,0 0 0,2 15 1,9 24 589,-14-48-730,0-1 0,0 1 0,0-1 0,0 0 0,1 1 0,-1-1-1,0 0 1,0 1 0,0-1 0,1 0 0,-1 1 0,0-1 0,0 0 0,1 1 0,-1-1-1,0 0 1,0 0 0,1 1 0,-1-1 0,0 0 0,1 0 0,-1 0 0,0 0-1,1 1 1,-1-1 0,1 0 0,-1 0 0,0 0 0,1 0 0,-1 0 0,0 0-1,1 0 1,-1 0 0,1 0 0,-1 0 0,0 0 0,1 0 0,-1 0 0,0 0-1,1 0 1,-1-1 0,1 1 0,-1 0 0,0 0 0,1 0 0,-1-1 0,0 1-1,0 0 1,1 0 0,-1-1 0,0 1 0,1 0 0,-1 0 0,0-1 0,0 1-1,16-23-304,-13 19 296,11-20-240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2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49 12043,'1'1'110,"0"0"0,0-1 1,0 1-1,1 0 1,-1 0-1,0 0 0,1-1 1,-1 1-1,0-1 1,1 1-1,-1-1 0,1 1 1,-1-1-1,1 0 1,-1 0-1,1 0 0,-1 0 1,1 0-1,-1 0 1,0 0-1,1 0 0,-1 0 1,1-1-1,-1 1 1,1-1-1,-1 1 0,0-1 1,1 1-1,-1-1 1,0 0-1,3-1 0,-3 0-16,1 1 0,-1 0 0,1 0 0,-1-1 0,0 1 0,1-1 0,-1 1 0,0-1 0,0 1 0,0-1 0,0 0 0,0 0 0,-1 1-1,1-1 1,-1 0 0,1 0 0,-1 0 0,1 0 0,-1 0 0,0 0 0,0 1 0,0-1 0,0 0 0,-1-4 0,1 6-70,0-1-1,-1 1 1,1 0 0,-1-1 0,1 1 0,0 0-1,-1 0 1,1-1 0,-1 1 0,1 0 0,-1 0-1,1 0 1,0-1 0,-1 1 0,1 0 0,-1 0 0,1 0-1,-1 0 1,1 0 0,-1 0 0,1 0 0,-1 0-1,1 0 1,-1 0 0,1 0 0,-1 0 0,1 1-1,-1-1 1,-20 5 319,16-4-251,-64 15 263,0-3 0,0-4 0,-1-2-1,-105-4 1,147-5-357,14 1-80,0 0 1,0 1-1,-24 3 1,38-2 34,-1-1 0,1 0 0,-1 1 0,1-1 0,0 1 0,-1-1 0,1 1 0,0-1 0,-1 0 0,1 1 0,0-1 0,0 1 0,0-1 0,-1 1 0,1-1 0,0 1 0,0-1 0,0 1 0,0 0 0,0-1 0,0 1 0,0-1 0,0 1 0,0-1 0,0 1 0,0-1 0,0 1 0,0-1 0,1 1 0,-1-1 0,0 1 0,0-1 0,1 1-1,-1-1 1,1 1 0,-1 0-75,4 8-274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2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514 487 13219,'0'0'117,"0"1"0,0 0-1,-1 0 1,1 0 0,0-1 0,0 1 0,-1 0 0,1 0 0,-1-1 0,1 1-1,-1 0 1,1-1 0,-1 1 0,1 0 0,-1-1 0,1 1 0,-1-1 0,0 1 0,1-1-1,-1 1 1,0-1 0,1 1 0,-1-1 0,0 0 0,0 0 0,0 1 0,1-1-1,-1 0 1,0 0 0,-1 0 0,0 0 110,0-1 1,-1 0-1,1 0 0,0 0 0,0-1 1,0 1-1,0 0 0,-4-4 0,0 0-302,-206-146 1340,164 121-1249,-2 2 1,-81-33 0,110 56 5,16 4-20,12 2-15,17 4 3,0-2 1,1-1 0,-1-2 0,1 0 0,-1-1-1,1-1 1,33-8 0,-25 2 10,0-2-1,-1 0 1,0-2-1,54-30 1,-75 36-111,-1 0 0,0 0 0,0-2-1,-1 1 1,0-1 0,0 0 0,-1-1 0,0 0 0,0 0 0,-1-1-1,6-11 1,-4 4-135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13059,'-7'-1'1817,"9"0"-328,14 3-140,161 66 876,-169-65-2260,48 12 136,-53-14-153,0 0 0,0-1 0,0 0-1,0 0 1,-1 1 0,1-2 0,0 1 0,0 0-1,0 0 1,0-1 0,0 0 0,0 0-1,-1 1 1,1-2 0,0 1 0,3-2-1,-5 2 19,0 0-1,-1 0 0,1 0 0,0 0 0,0 0 1,-1 0-1,1 0 0,-1 0 0,1 0 0,-1 0 0,1 0 1,-1-1-1,0 1 0,1 0 0,-1 0 0,0-1 1,0 1-1,0 0 0,0 0 0,0-1 0,0 1 0,0 0 1,0 0-1,-1 0 0,1-1 0,-1 1 0,0-2 1,-6-11-321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0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8898,'-8'40'-144,"3"3"-520,-1 1 208,3 2 112,2 3-401,1-2 1,3-3 136,-1-1-168,1-7 608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9130,'2'43'760,"-1"-3"-648,1-7-64,1 0 360,-1-5-328,3 0-48,-1-4-24,-1-3-8,0-1-80,-2-1-184,1-3 232,-2-2-24,0-4-24</inkml:trace>
  <inkml:trace contextRef="#ctx0" brushRef="#br0" timeOffset="1">20 722 10594,'-8'31'602,"5"-17"-281,-1 1 0,0 15 0,4-26-283,-1 0 0,1 0 0,0 0-1,1 0 1,-1 0 0,1 0 0,0-1 0,0 1 0,0 0-1,0 0 1,1-1 0,2 7 0,3-1-1,-2 1 1,1-1-1,-1 1 1,-1 0-1,0 1 1,0-1-1,-1 1 1,0 0-1,-1 0 1,-1 0 0,1 0-1,-2 0 1,0 17-1,0-24 65,1 35-293,-1-37 134,0-1 0,0 0 0,0 1 0,0-1 0,1 0 0,-1 0 0,1 1 0,-1-1 0,1 0 0,-1 0 0,1 0 0,0 0 0,-1 1 0,1-1 0,0 0 0,0 0 0,0-1 0,0 1 0,0 0 0,0 0 0,0 0 0,0-1 0,0 1 0,0 0 0,3 0 0,3 0-258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2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12 364 7418,'5'146'5419,"-2"-169"-5352,24-295 333,-28 313-178,0 7-52,-2 15 53,-2 28 50,1 5-27,1-18-143,1-1 1,1 0-1,5 42 0,1-62-83,0-18-9,2-19 0,-3 3 15,0 0 0,-2 0 0,-1-28 1,-1 38-5,-1 1 1,0 0-1,-1 0 1,0 0-1,-1 0 1,-1 0-1,-8-20 1,12 32-22,0 0 0,0 0 1,0 0-1,0 0 0,0-1 0,0 1 0,0 0 1,0 0-1,0 0 0,0 0 0,0 0 0,0 0 1,0-1-1,-1 1 0,1 0 0,0 0 0,0 0 1,0 0-1,0 0 0,0 0 0,0 0 1,0 0-1,0-1 0,0 1 0,0 0 0,-1 0 1,1 0-1,0 0 0,0 0 0,0 0 0,0 0 1,0 0-1,0 0 0,-1 0 0,1 0 1,0 0-1,0 0 0,0 0 0,0 0 0,0 0 1,0 0-1,-1 0 0,1 0 0,0 0 0,0 0 1,0 0-1,0 0 0,0 0 0,-3 8 21,1 13-8,0 59-9,0-35 6,5 57-1,-3-102-9,0 0-1,0 0 0,0 0 1,0 0-1,0 0 1,0 0-1,0 0 0,0 0 1,0 0-1,0 0 0,0 0 1,0 0-1,1 0 1,-1 0-1,0 0 0,0 0 1,0 0-1,0 0 1,0 0-1,0 1 0,0-1 1,0 0-1,0 0 0,0 0 1,0 0-1,0 0 1,0 0-1,0 0 0,0 0 1,0 0-1,0 0 1,0 0-1,0 0 0,0 0 1,0 0-1,0 0 0,0 0 1,0 1-1,0-1 1,0 0-1,0 0 0,0 0 1,0 0-1,0 0 1,3-11 7,1-18 4,1-25 29,-2-1 0,-9-101 1,-1 129 45,7 27-85,0 0 0,0 0 0,0 0-1,0 0 1,0 0 0,0-1 0,0 1 0,0 0-1,0 0 1,-1 0 0,1 0 0,0 0-1,0 0 1,0 0 0,0 0 0,0 0-1,0 0 1,0 0 0,-1-1 0,1 1 0,0 0-1,0 0 1,0 0 0,0 0 0,0 0-1,0 0 1,-1 0 0,1 0 0,0 0-1,0 0 1,0 0 0,0 0 0,0 0 0,-1 0-1,1 0 1,0 0 0,0 1 0,0-1-1,0 0 1,0 0 0,0 0 0,0 0 0,-1 0-1,1 0 1,0 0 0,0 0 0,0 0-1,-7 15 55,2 7-48,1 1 1,1-1-1,1 1 0,1 0 1,3 39-1,-2-60-8,2 21-18,1-18 3,2-13-1,4-24-149,-2 0 1,-1 0-1,2-41 1,-3 29-10,3-61-373,-9 103 475,-1 6 54,-2 5 16,-6 39 5,3 0 0,-2 89 0,17-188-2,-2 12-42,-1 1-1,-2 19 12,0 0 1,-2-1-1,0 1 0,-2-20 1,-6 59 59,-1 45 54,2 98-1,7-148-83,-1-12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2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8290,'0'2'1184,"0"-4"-1040,-2-1 632,1-1-496,-2 1-96,3-1-104,-1 0-112,-1-2-496,2 5-368,0-1 744,-6-2-112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5537,'4'35'4842,"-2"-22"-2763,-2-21-2240,-10-18-2243,10 25 1929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11883,'-31'362'1031,"-1"2"-882,32-357-216,-1-4-41,1 0 0,0 1 0,-1-1 0,1 0 0,1 0 0,-1 1 0,0-1 1,1 0-1,0 0 0,-1 0 0,3 4 0,-3-7-30,1 0 0,-1 0-1,1 0 1,-1 1 0,1-1-1,-1 0 1,1 0 0,-1 0-1,1 0 1,-1 0 0,1 0-1,-1 0 1,1 0 0,-1 0-1,1-1 1,-1 1 0,1 0-1,-1 0 1,1 0 0,-1-1-1,1 1 1,-1 0 0,1 0-1,-1-1 1,0 1 0,1 0-1,-1-1 1,1 1 0,-1-1-1,12-10-2460,-10 8 2641,-1-1 0,1 1 1,-1-1-1,0 1 0,0-1 0,0 1 1,-1-1-1,1 1 0,-1-1 0,0 0 1,0 1-1,0-1 0,-1-3 0,-12-53 1897,7 34-1857,-15-90 1116,9 43-926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93 14267,'0'2'206,"-1"0"1,1 0-1,-1 1 0,1-1 1,-1 0-1,0 0 0,0 0 1,0 0-1,0 0 0,0-1 1,0 1-1,0 0 0,-1 0 1,-1 1-1,-12 21 1447,13-18-1468,1 0 0,-1 0 0,1 0 0,1 1 0,-1-1 1,1 0-1,0 0 0,1 0 0,-1 0 0,1 0 0,0 0 0,1 0 0,-1 0 1,4 7-1,-4-11-162,0 1 1,0-1 0,1 1-1,-1-1 1,1 1 0,-1-1-1,1 0 1,0 1 0,0-1-1,0 0 1,0 0 0,0-1-1,1 1 1,-1 0 0,0-1-1,1 1 1,0-1 0,-1 0-1,1 0 1,0 0 0,-1 0-1,1-1 1,0 1 0,0-1-1,-1 1 1,1-1 0,0 0-1,0 0 1,0 0 0,0 0 0,0-1-1,3 0 1,0-1-20,0 0 0,0-1 0,-1 1 0,1-1 1,-1-1-1,0 1 0,0-1 0,0 1 0,0-1 0,0-1 0,-1 1 0,0-1 1,0 1-1,5-9 0,1-2-34,-1-1 0,0 0 0,11-29 0,-17 36 13,0 0 0,-1 0-1,0 0 1,-1 0 0,1-1-1,-2-14 1,0 21 11,0 0 0,0 0 1,-1 0-1,1 0 0,-1 0 0,0 0 1,0 0-1,0 0 0,0 0 0,-4-4 1,4 5 3,0 1 0,0 0 0,0-1 0,-1 1 0,1 0 0,0 0 0,-1 0 0,1 0 0,-1 0 0,1 0 0,-1 0 0,0 1 1,1-1-1,-1 1 0,0-1 0,1 1 0,-1-1 0,0 1 0,0 0 0,-1 0 0,-2 1 6,1-1 0,0 1 0,-1 0 0,1 0 0,0 1 0,0 0 0,0-1 0,0 1 0,0 1 0,0-1 0,1 0-1,-1 1 1,1 0 0,0 0 0,-1 0 0,-3 6 0,3-6-76,1 1 0,0 0 0,0 0 0,0 1 0,0-1-1,1 0 1,-1 1 0,1 0 0,1-1 0,-1 1 0,1 0 0,-1 0-1,1 0 1,0 6 0,1-10 26,0 0-1,0-1 1,0 1-1,-1 0 1,1 0-1,1-1 1,-1 1-1,0 0 1,0-1-1,0 1 1,0 0 0,0 0-1,1-1 1,-1 1-1,0 0 1,1-1-1,-1 1 1,0-1-1,1 1 1,-1 0-1,1-1 1,-1 1-1,1-1 1,-1 1-1,1-1 1,-1 1-1,1-1 1,0 0-1,-1 1 1,1-1 0,0 0-1,-1 1 1,1-1-1,0 0 1,-1 0-1,1 0 1,0 1-1,0-1 1,-1 0-1,1 0 1,0 0-1,-1 0 1,1 0-1,0-1 1,0 1-1,-1 0 1,1 0 0,0 0-1,-1 0 1,1-1-1,0 1 1,-1 0-1,1-1 1,0 1-1,0-1 1,6-3-126,-1 0-1,1 0 1,-1-1 0,6-5 0,22-22-676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6161,'0'50'1345,"2"-4"-649,-4-6-280,0-1 1072,-4-5-1040,0-5 232,-2-1-95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8986,'0'40'512,"0"-3"-520,-3 0-24,3-2 784</inkml:trace>
  <inkml:trace contextRef="#ctx0" brushRef="#br0" timeOffset="1">35 598 13643,'-8'52'880,"2"-16"-992,0-10-32,2-19 352,3-10-200,3-14-72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2 844 11242,'0'-13'239,"-1"9"-195,1 0 1,0-1 0,0 1 0,0-1 0,0 1 0,1-1 0,0 1 0,0-1 0,0 1 0,2-6 0,2 6 267,-5 4-307,1 0 0,-1 0-1,0 0 1,0 0 0,1 0 0,-1-1 0,0 1 0,0 0 0,0 0 0,1-1-1,-1 1 1,0 0 0,0 0 0,0-1 0,0 1 0,1 0 0,-1 0 0,0-1 0,0 1-1,0 0 1,0 0 0,0-1 0,0 1 0,0 0 0,0-1 0,0 1 0,0 0 0,0-1-1,0 1 1,0 0 0,0-1 0,0 1 0,2-178 521,-4 77-561,2 92 18,1-52-265,8-61-1,-4 105 61,-1 28 78,-2 30 192,-6-22 311,0-16-2,-1-11-123,1-14-173,0-1 0,1 1-1,2-1 1,1-34 0,0 18-166,0-64-71,0 49 55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11987,'-4'15'880,"-2"3"-824,-1 4-32,-2 5 160,-1 6-144,0 3 0,0 1 0,2-1 16,2-4-40,3-1 24,4-7-8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0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11666,'-13'55'777,"3"-8"-761,5-7-16,5-1 80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13587,'-2'23'800,"2"0"-776,-1-1-40,4 3-112,4 3-232,-3 1 312,5 1-56,-1-1-40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13003,'0'-6'960,"-3"5"-744,2 1-80,-1 1 272,1-1 96,-1 3-248,5 0-224,-3 3-136,0 5-96,2 9-192,-1 6-352,1 11-432,0 8-177,0 15 881,-2 9-224,1 15-104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3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43 254 10274,'-6'-32'1270,"4"24"-954,0 0 1,0 0 0,1 0 0,0-1 0,1 1 0,0 0-1,0-1 1,3-14 0,-2 14-316,0 1 0,0-1 0,-1 0 0,0 1 0,-1-1 0,1 0 0,-4-9 0,4 18-1,0 0 0,0 0 0,0 0 0,0 0-1,0 0 1,0 0 0,0 0 0,0 0 0,0 0 0,0 0 0,0 0-1,0 0 1,0 0 0,0 0 0,0 0 0,0 0 0,0 0 0,0 0-1,0 0 1,0 0 0,0 0 0,0 0 0,0 0 0,0 0 0,-1 0-1,1 0 1,0 0 0,0 0 0,0 0 0,0 0 0,0 0 0,0 0-1,0 0 1,0 0 0,0 0 0,0 0 0,0 0 0,0 0 0,0 0-1,0 0 1,0 0 0,0 0 0,-2 8-13,0 14 3,-5 169 182,-2 124 301,17-351-210,2-31-204,40-420-131,-66 590 125,1 216 47,22-377 33,-5 14-93,2-8-52,-3 1-1,-9-88 0,-2 105-109,10 33 116,0 1 0,0-1 0,-1 1 0,1-1 0,0 1 0,0 0 0,0-1 0,-1 1 0,1-1 0,0 1 0,-1 0 0,1-1 0,0 1 0,-1 0 1,1-1-1,0 1 0,-1 0 0,1 0 0,-1-1 0,1 1 0,0 0 0,-1 0 0,1 0 0,-1 0 0,0 0-2,0 0-1,0 1 1,1-1-1,-1 1 1,0-1 0,1 1-1,-1 0 1,1-1-1,-1 1 1,1 0 0,-1-1-1,1 1 1,-1 0-1,1 0 1,0-1 0,-1 1-1,1 0 1,0 0-1,0 1 1,-7 25-205,1 0 1,2 0 0,1 0-1,1 53 1,1-32 8,1 10 64,2 3-49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12691,'34'407'747,"-14"-225"-423,-4 209 0,-33 9 318,-3 180 493,30 642-365,-9-1176-728,-1-4 8,2-1 0,9 45 0,-21-151 1922,4 42-1680,-1 0 111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12723,'1'6'141,"0"0"1,-1-1-1,0 1 1,0-1-1,0 1 1,-1 0-1,-1 6 1,-1 10-22,-4 269 841,21 3-392,-4-99-137,-41 957 739,5-747-620,37-3-2961,-11-402 2400,0 0 1,0 0 0,0 0-1,0 0 1,-1 0 0,1 0-1,0 0 1,0 0 0,0 0-1,0 0 1,0 0 0,0 0-1,0 0 1,-1 0 0,1 0-1,0 0 1,0 0 0,0 0-1,0 0 1,0 0 0,0 0-1,-1 0 1,1 0 0,0 0-1,0 0 1,0 0 0,0 0-1,0 0 1,0 0 0,0 0-1,0 0 1,-1 0 0,1 0-1,0-1 1,0 1 0,0 0-1,0 0 1,0 0 0,0 0-1,0 0 1,0 0 0,0 0-1,0-1 1,0 1-1,0 0 1,0 0 0,0 0-1,0 0 1,0 0 0,0 0-1,0 0 1,0-1 0,0 1-1,0 0 1,0 0 0,0 0-1,0 0 1,0 0 0,0 0-1,0-1 1,0 1 0,-4-18-258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14907,'-1'5'222,"-6"22"725,0 1 0,2 0 0,1 0 0,0 54 0,4-79-916,1-1 1,-1 0-1,0 1 0,1-1 0,-1 0 0,1 1 0,0-1 0,0 0 1,0 1-1,0-1 0,0 0 0,3 3 0,-4-4-54,1 0-1,0-1 0,0 1 1,-1-1-1,1 0 1,0 1-1,0-1 1,0 0-1,0 1 1,-1-1-1,1 0 1,0 0-1,0 0 0,0 0 1,0 0-1,0 0 1,0 0-1,0 0 1,0 0-1,-1 0 1,1 0-1,0-1 1,0 1-1,0 0 0,0-1 1,0 1-1,-1 0 1,1-1-1,0 1 1,0-1-1,-1 0 1,1 1-1,0-1 1,-1 1-1,2-2 0,23-21-911,22-16-596,-45 37 1462,1 0 0,0 0 0,0 0 0,0 1 0,0-1 0,0 1 0,0 0 0,0 0 0,1 0 0,-1 1 0,0-1 0,0 1-1,1 0 1,4 0 0,-6 0 116,-1 1-1,1-1 0,-1 1 0,1-1 1,-1 1-1,1 0 0,-1-1 0,0 1 1,1 0-1,-1 0 0,0 0 0,0 0 1,0 0-1,0 1 0,0-1 0,0 0 1,0 0-1,0 1 0,0-1 1,-1 1-1,1-1 0,-1 0 0,1 1 1,-1-1-1,1 1 0,-1-1 0,0 1 1,1 0-1,-1-1 0,0 1 0,0-1 1,0 1-1,-1-1 0,1 4 0,-1 3 315,0 1 1,-1-1-1,0 1 0,-6 15 0,4-12 182,-1-1 0,-1 0 0,-14 20 0,17-26-423,-1 0 1,0-1-1,0 0 0,0 1 0,0-1 0,-1-1 0,0 1 1,1-1-1,-1 0 0,-9 4 0,13-6-146,0-1 1,0 1-1,0-1 0,0 1 0,0-1 1,-1 0-1,1 0 0,0 1 0,0-1 1,0 0-1,-1 0 0,1 0 0,0 0 1,0-1-1,0 1 0,-1 0 0,1 0 0,0-1 1,0 1-1,0 0 0,0-1 0,-1 0 1,1 1-1,0-1 0,0 0 0,0 1 1,0-1-1,1 0 0,-1 0 0,0 0 0,0 0 1,0 1-1,1-1 0,-1-1 0,0 1 1,1 0-1,-1 0 0,1 0 0,-1 0 1,0-2-1,-1-5-50,0 0 1,1 0 0,0 1 0,0-1-1,1-9 1,-2-39-363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11306,'1'1'146,"0"-1"-1,-1 0 0,1 0 0,-1 1 0,1-1 0,-1 0 1,1 1-1,-1-1 0,1 0 0,-1 1 0,1-1 0,-1 1 1,0-1-1,1 1 0,-1-1 0,0 1 0,1-1 0,-1 1 1,0-1-1,0 1 0,1 0 0,-1-1 0,0 1 0,0-1 1,0 1-1,0 0 0,0-1 0,0 1 0,0-1 0,0 1 1,0 0-1,0 0 0,2 35-356,-2-25 623,30 329 953,1 23-635,-19-9-193,6 100-319,-12-398-198,-2-25-99,-1 46-1,-3-77 71,1 1 0,-1-1 0,0 0 0,0 0 0,0 1 0,0-1 0,0 0 0,0 1 0,0-1 0,0 0 0,0 0 0,0 1 0,0-1 0,0 0 0,0 1 0,0-1 0,0 0 0,0 0 0,0 1 0,0-1 0,0 0 0,0 0 0,-1 1 0,1-1 0,0 0 0,0 0 0,0 1 0,0-1 0,-1 0 0,1 0 0,0 0 0,0 1-1,0-1 1,-1 0 0,1 0 0,0 0 0,0 0 0,-1 1 0,1-1 0,0 0 0,-1 0 0,1 0 0,0 0 0,0 0 0,-1 0 0,1 0 0,0 0 0,0 0 0,-1 0 0,1 0 0,0 0 0,-1 0 0,1 0 0,0 0 0,0 0 0,-1 0 0,1 0 0,0-1 0,-1 1 0,1 0 0,0 0 0,-14-14-42,4 1-22,0-2 1,-9-19-1,-6-14-104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12403,'8'-14'956,"-8"14"-941,0 0 0,0 0 0,1 0 1,-1 0-1,0-1 0,0 1 0,0 0 0,0 0 0,0 0 0,0 0 1,0 0-1,1 0 0,-1 0 0,0 0 0,0 0 0,0 0 1,0 0-1,0 0 0,1 0 0,-1 0 0,0 0 0,0 0 0,0 1 1,0-1-1,0 0 0,0 0 0,0 0 0,1 0 0,-1 0 0,0 0 1,0 0-1,0 0 0,0 0 0,0 0 0,0 1 0,0-1 1,0 0-1,0 0 0,0 0 0,0 0 0,1 0 0,-1 0 0,0 0 1,0 1-1,0-1 0,0 0 0,0 0 0,0 0 0,0 0 1,3 31 899,-1-16-758,18 378 1911,-33 0-1190,13-379-852,-4 86-399,4-100 388,0 0 0,0 0 0,0 0 1,0-1-1,0 1 0,-1 0 0,1 0 0,0 0 0,0 0 1,0 0-1,0 0 0,-1 0 0,1-1 0,0 1 0,0 0 1,0 0-1,0 0 0,-1 0 0,1 0 0,0 0 1,0 0-1,0 0 0,-1 0 0,1 0 0,0 0 0,0 0 1,0 0-1,0 0 0,-1 0 0,1 0 0,0 0 0,0 0 1,0 0-1,-1 0 0,1 1 0,0-1 0,0 0 1,0 0-1,0 0 0,0 0 0,-1 0 0,1 0 0,0 0 1,0 1-1,0-1 0,0 0 0,0 0 0,0 0 0,0 0 1,-1 1-1,1-1 0,0 0 0,0 0 0,0 1 0,-9-19 346,9 17-404,-11-27 142,-3-7 50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12859,'-3'3'1048,"0"12"-817,2 18-107,14 319 998,-2-95-492,-10-230-598,-2 68-99,1-96 41,0 1 0,0 0-1,0 0 1,0 0-1,0 0 1,0-1-1,0 1 1,-1 0-1,1 0 1,0 0 0,0 0-1,0 0 1,0-1-1,0 1 1,-1 0-1,1 0 1,0 0-1,0 0 1,0 0 0,-1 0-1,1 0 1,0 0-1,0 0 1,0 0-1,-1 0 1,1 0-1,0 0 1,0 0 0,0 0-1,-1 0 1,1 0-1,0 0 1,0 0-1,0 0 1,-1 0-1,1 0 1,0 0-1,0 0 1,0 0 0,0 0-1,-1 0 1,1 1-1,0-1 1,0 0-1,0 0 1,0 0-1,0 0 1,-1 0 0,1 1-1,0-1 1,0 0-1,0 0 1,0 0-1,0 0 1,0 1-1,0-1 1,0 0 0,0 0-1,0 0 1,-1 1-1,-9-19-736,10 17 784,-11-20-456,-3-7-151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4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12219,'-5'7'164,"0"0"0,1 0 1,0 0-1,0 1 1,0-1-1,1 1 1,0 0-1,-2 10 1,0 9 126,-4 32 1,4-16-59,3 1 1,1 0 0,2 0 0,3-1 0,1 1-1,18 71 1,-23-114-235,0 0 1,0 0-1,0 0 0,0 0 0,0-1 1,1 1-1,-1 0 0,0 0 0,1 0 1,-1 0-1,1-1 0,-1 1 0,1 0 1,-1 0-1,1-1 0,-1 1 0,1 0 1,0-1-1,-1 1 0,2 0 1,-1-1-9,-1-1 1,1 1 0,-1 0-1,1-1 1,-1 1 0,1-1-1,-1 1 1,0-1 0,1 1-1,-1-1 1,0 1 0,1-1-1,-1 0 1,0 1 0,0-1-1,1 1 1,-1-1 0,0 0-1,0 1 1,0-2 0,7-43-382,-2-19-326,-3 0 0,-3 0 0,-11-70 1,11 122 607,1 8 79,0 1 0,0 0 1,-1 0-1,1 0 0,-1-1 1,0 1-1,0 0 0,0 0 1,-3-4-1,4 7 29,0 0 0,0 0 0,0 0 1,0 0-1,-1 0 0,1 0 0,0 0 0,0 0 1,0 0-1,0 0 0,-1 0 0,1 0 0,0 0 1,0 0-1,0 0 0,0 0 0,-1 0 0,1 0 1,0 0-1,0 0 0,0 0 0,0 0 0,-1 0 0,1 0 1,0 0-1,0 1 0,0-1 0,0 0 0,0 0 1,0 0-1,-1 0 0,1 0 0,0 1 0,0-1 1,0 0-1,0 0 0,0 0 0,0 0 0,0 0 0,0 1 1,0-1-1,0 0 0,0 0 0,0 0 0,0 1 1,0-1-1,0 0 0,0 0 0,0 0 0,0 0 1,0 1-1,0-1 0,0 0 0,-3 13 78,1 21 263,1 0 0,7 63 0,0-18-84,-5-44-166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1807 1228 13563,'-1'-5'951,"0"6"-208,-3 10 250,-3 18-70,5 37 505,6 83-1,0-48-941,0 8 130,-9-183-413,1-9-432,-5 0 0,-18-83 0,23 159 135,0 14 63,0 17 13,0 80 108,12 147 0,-89-720-4376,75 448 3654,4 20 405,1 5 55,1 38-33,0-28 303,0 5-22,-14 367 1886,8-351-1607,1-26-124,2-19-14,-4-147-356,6 70-173,-2-19-84,-9-124-619,11 216 937,1 11 61,0 0 0,0-1 0,0 1 0,0 0 0,-1 0 0,0 0 0,1-1 0,-1 1 0,-1 0 0,1 0 0,0 0 0,-1 0 0,1 0 0,-1 1-1,-2-4 1,4 6 17,-1 0 0,1-1 0,0 1 0,-1 0 0,1 0 0,0 0 0,-1 0 0,1-1 0,0 1 0,-1 0 0,1 0 0,-1 0 0,1 0 0,0 0-1,-1 0 1,1 0 0,-1 0 0,1 0 0,-1 0 0,1 0 0,0 0 0,-1 0 0,1 0 0,0 1 0,-1-1 0,1 0 0,-1 0 0,1 0 0,0 1-1,-1-1 1,1 0 0,0 0 0,-1 1 0,1-1 0,0 0 0,0 0 0,-1 1 0,1-1 0,0 0 0,0 1 0,0-1 0,-1 1 0,-8 18 45,8-16-40,-12 35 89,3 0 0,1 1-1,-5 46 1,8-47-6,-6 42 240,-2 120-1,15-192-383,2-17-37,3-20-74,0-29-56,-1-1-1,-4 0 1,-2 0 0,-11-77 0,11 128 266,-1-1-1,0 1 1,0 0 0,-1 0 0,0 0 0,-1 0 0,-6-11 0,9 18-24,0-1-1,0 1 1,0 0 0,0 0 0,0 0 0,0 0-1,0 0 1,0 0 0,0 0 0,0 0 0,-1 0-1,1 1 1,0-1 0,-1 1 0,1-1 0,-1 1-1,1-1 1,0 1 0,-3-1 0,2 1 1,0 1 0,0-1 0,0 1 0,0 0 0,0-1 0,0 1 0,0 0 0,1 0 0,-1 0 0,0 0 0,1 0 0,-1 1 0,1-1 0,-1 1 0,1-1 0,-1 1 0,1-1 0,0 1 0,-1 1 0,-9 13 20,1 0 0,1 1 1,1 0-1,0 0 1,1 1-1,1 0 0,0 0 1,-3 28-1,-1 20 60,-1 70 0,9-103-18,-2 52 177,10-185-494,2-123-193,-9 181 361,-2 0 0,-2 1 0,-12-54 0,16 88 64,-1 0 0,1 1 0,-2-1 0,1 0 0,0 0-1,-1 1 1,-1 0 0,1-1 0,-1 1 0,0 0 0,0 1 0,-10-11 0,14 16-1,-1-1-1,0 0 1,1 1 0,-1-1-1,0 1 1,0 0 0,1-1 0,-1 1-1,0-1 1,0 1 0,0 0-1,0 0 1,0 0 0,0-1-1,1 1 1,-1 0 0,0 0 0,0 0-1,0 0 1,0 0 0,0 1-1,0-1 1,0 0 0,1 0 0,-1 1-1,-1-1 1,0 2-6,0-1 1,1 0-1,-1 1 0,0-1 1,1 1-1,0-1 0,-1 1 1,1 0-1,0-1 1,-2 5-1,-3 5-33,2 1-1,-1-1 1,-2 14 0,6-21 28,-8 38-67,1-1-1,-4 72 0,8 86 79,4-173 4,10-107-301,-3-211-197,-10 220 459,-4 0 0,-16-75 0,20 133 57,0-1-1,-1 1 0,-9-22 1,13 35-17,-1 0 1,1 1 0,0-1 0,-1 0 0,1 0 0,-1 0 0,1 1 0,-1-1 0,1 0 0,-1 1 0,0-1 0,1 0-1,-1 1 1,0-1 0,1 1 0,-1-1 0,0 1 0,0-1 0,0 1 0,1 0 0,-1-1 0,-1 1 0,1 0-1,0 0 1,0 0 0,1 1-1,-1-1 1,0 0-1,1 1 1,-1-1 0,0 1-1,1-1 1,-1 1 0,0-1-1,1 1 1,-1-1 0,1 1-1,-1-1 1,1 1 0,-1 0-1,1-1 1,0 1 0,-1 0-1,-3 7 11,1 0 0,0 0 0,-3 12 0,5-16-8,-16 67 13,-10 101-1,5 76 69,21-236-79,0 11 6,-6 115 51,9-220-402,-1-110-2,-3 115 250,-4-1 1,-4 1 0,-3 1-1,-24-83 1,36 156 88,-4-13-4,-1 1 1,-12-25-1,17 38 6,0-1-1,-1 0 0,0 1 1,1-1-1,-1 1 1,0-1-1,0 1 1,0 0-1,-1 0 0,1 0 1,0 0-1,-1 0 1,1 0-1,-1 1 1,0-1-1,0 1 0,1 0 1,-1 0-1,0 0 1,-6-1-1,7 2 0,-1 0 1,1 1-1,-1-1 1,1 1-1,-1-1 1,1 1-1,0 0 0,-1 0 1,1 0-1,0 0 1,0 0-1,-1 1 1,1-1-1,0 1 0,0-1 1,1 1-1,-1 0 1,0 0-1,0 0 0,-1 3 1,-4 5-1,1 0 1,0 0-1,-5 13 0,-1 6 27,2 0-1,1 0 0,-10 57 1,-3 97 151,21-162-158,-16 286 228,11-156-249,4-145-28,-1-10 21,-1-12 3,-33-333-77,30 253 43,-31-510-164,38 587 215,0 16-6,0 0 0,0 0 0,0 0 0,0 0 0,-1 0 0,1 0 0,-1 0 1,0 0-1,0 0 0,0 0 0,-2-4 0,3 7-4,0-1 0,0 1 0,0 0 0,-1 0-1,1 0 1,0 0 0,0 0 0,0 0 0,0 0 0,0 0 0,0 0 0,0 0 0,0-1-1,0 1 1,0 0 0,-1 0 0,1 0 0,0 0 0,0 0 0,0 0 0,0 0-1,0 0 1,0 0 0,0 0 0,0 0 0,-1 0 0,1 0 0,0 0 0,0 0-1,0 0 1,0 0 0,0 0 0,0 0 0,0 0 0,-1 0 0,1 0 0,0 0-1,0 0 1,0 0 0,0 0 0,0 1 0,0-1 0,0 0 0,0 0 0,0 0-1,0 0 1,-1 0 0,1 0 0,0 0 0,0 0 0,0 0 0,0 0 0,0 1-1,0-1 1,0 0 0,0 0 0,0 0 0,0 0 0,0 0 0,0 0 0,0 0-1,0 0 1,0 1 0,0-1 0,0 0 0,0 0 0,-7 19 38,0 0 1,2 0-1,0 1 1,-2 28-1,2-21-9,-20 150 142,7 1 1,8 235 0,10-396-169,0-4-11,0 1-1,1-1 0,0 0 0,1 0 0,5 16 1,-7-29 6,0 0 0,0 0 0,-1 0 0,1 0 1,0 0-1,0 0 0,1 0 0,-1 1 0,0-1 1,0 0-1,0 0 0,0 0 0,0 0 0,0 0 1,0 0-1,0 0 0,0 1 0,0-1 0,0 0 1,0 0-1,0 0 0,0 0 0,0 0 0,0 0 1,0 0-1,1 0 0,-1 0 0,0 0 0,0 0 1,0 1-1,0-1 0,0 0 0,0 0 0,0 0 0,0 0 1,1 0-1,-1 0 0,0 0 0,0 0 0,0 0 1,0 0-1,0 0 0,0 0 0,0 0 0,1 0 1,-1 0-1,0 0 0,0 0 0,0 0 0,0 0 1,0 0-1,0 0 0,0-1 0,0 1 0,1 0 1,-1 0-1,0 0 0,0 0 0,0 0 0,0 0 1,0 0-1,0 0 0,0 0 0,0 0 0,0 0 1,0-1-1,0 1 0,0 0 0,1 0 0,2-11-28,2-27-54,-1-1-1,-3-57 1,-1 35 5,-8-724-798,7 766 862,0-5-4,-8-44 1,2 50 28,7 17-10,0 1 0,0 0 0,0 0 0,0 0 0,0 0 0,-1 0 0,1-1 0,0 1 0,0 0 0,0 0 0,0 0 0,-1 0 0,1 0-1,0 0 1,0 0 0,0 0 0,0 0 0,-1 0 0,1 0 0,0 0 0,0 0 0,0 0 0,-1 0 0,1 0 0,0 0 0,0 0 0,0 0 0,-1 0 0,1 0 0,0 0 0,0 0 0,0 0 0,-1 0-1,1 0 1,0 0 0,0 0 0,0 0 0,0 1 0,0-1 0,-1 0 0,1 0 0,-2 3 10,0 0-1,0 1 1,0-1-1,1 0 1,0 1 0,-1-1-1,0 7 1,-16 61 144,-14 116 1,8 78 126,22-232-246,-5 66 55,5 0 0,16 153 1,-12-241-111,-2-8 7,0 0 0,0 0 0,1 0 0,-1 0 0,1 0-1,0 0 1,0 0 0,0 0 0,0 0 0,3 4 0,-4-6 10,0-1 0,0 0 0,0 0 1,0 0-1,0 0 0,0 0 1,0 0-1,1 1 0,-1-1 1,0 0-1,0 0 0,0 0 1,0 0-1,0 0 0,0 0 1,1 0-1,-1 1 0,0-1 1,0 0-1,0 0 0,0 0 1,0 0-1,1 0 0,-1 0 1,0 0-1,0 0 0,0 0 1,0 0-1,0 0 0,1 0 1,-1 0-1,0 0 0,0 0 1,0 0-1,0 0 0,1 0 1,-1 0-1,0 0 0,0 0 1,0 0-1,0-1 0,0 1 1,1 0-1,-1 0 0,0 0 1,0 0-1,0 0 0,0 0 1,0 0-1,0-1 0,0 1 1,0 0-1,1 0 0,-1 0 1,0 0-1,0 0 0,0-1 1,0 1-1,0 0 0,0 0 1,0 0-1,0 0 0,0 0 1,0-1-1,0 1 0,3-14-46,1-194-176,-5 136 193,-35-664-170,34 704 193,-7-46-6,8 69 13,-1 1 1,0 0-1,0 0 0,-1 0 0,0 0 1,-6-11-1,9 19 1,0-1 0,-1 1 0,1-1-1,0 1 1,-1-1 0,1 1 0,0 0 0,-1-1 0,1 1 0,-1-1-1,1 1 1,-1 0 0,1-1 0,-1 1 0,1 0 0,-1-1-1,1 1 1,-1 0 0,1 0 0,-1 0 0,1-1 0,-1 1 0,0 0-1,1 0 1,-1 0 0,1 0 0,-1 0 0,1 0 0,-1 0 0,-1 0-1,1 1 1,0 0-1,0-1 0,0 1 1,0 0-1,0-1 0,-1 1 1,1 0-1,0 0 0,1 0 1,-1 0-1,0 0 0,-1 1 1,-7 14-5,0 0 1,1 0 0,1 1-1,-6 20 1,0 0-2,-113 314 117,91-238 46,-22 133 0,53-225-160,1 0 0,1 0 0,0 0-1,3 27 1,4-28-51,1-16 1,2-12-11,-2-6 30,-1 0-1,-1 0 0,-1 0 0,0 0 1,2-19-1,-1 0-2,91-747-451,-93 627 405,-2 149 77,0 0 0,-1 0 0,1 0 0,-1 0 0,0 1 1,0-1-1,0 0 0,0 1 0,-4-8 0,5 11 5,0 0 0,-1 0 0,1-1 0,0 1 0,0 0 0,-1 0 0,1-1 0,0 1 0,0 0 1,-1 0-1,1 0 0,0 0 0,-1-1 0,1 1 0,0 0 0,-1 0 0,1 0 0,0 0 0,-1 0 0,1 0 1,0 0-1,-1 0 0,1 0 0,0 0 0,-1 0 0,1 0 0,0 0 0,-1 0 0,1 0 0,0 0 0,-1 0 0,1 0 1,-1 1-1,0 0-1,-1 0 0,1 1 0,0-1 0,-1 0 1,1 1-1,0-1 0,0 1 0,0-1 0,0 1 0,-1 2 1,-8 20-16,0 1 0,1 0 0,-5 28 1,-13 84-10,22-111 24,-49 465-1424,52-472 1281,-3 41-97,0-22-74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5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950 369 13203,'-1'-1'27,"1"1"0,-1 0 1,1-1-1,-1 1 0,1 0 1,-1 0-1,0-1 0,1 1 1,-1 0-1,1 0 0,-1 0 1,0 0-1,1 0 0,-1 0 1,1 0-1,-1 0 0,0 0 0,1 0 1,-1 0-1,1 0 0,-1 1 1,0-1-1,1 0 0,-1 0 1,1 1-1,-1-1 0,1 0 1,-1 1-1,1-1 0,-1 0 1,1 1-1,-1-1 0,1 1 1,0-1-1,-1 1 0,1-1 0,-1 1 1,1 0-1,-10 25-72,10-24 78,-7 36-3,1-1 0,3 1-1,1 63 1,2-63-26,23 591 73,-5-243 26,-9 110 4,-16-536-222,-21-383-420,37-610 1,-9 1029 153,-3 17 168,-3 29-32,-53 652 461,31-292 880,23-338-893,-8 66 203,9-113-323,2-21-17,-1-35-21,-9-858-672,10 661 494,2 66 39,-3-149-247,-2 283 209,5 36 130,0 0 1,0-1-1,0 1 1,0 0-1,0 0 0,0 0 1,0-1-1,0 1 1,0 0-1,0 0 0,0-1 1,0 1-1,0 0 1,0 0-1,-1 0 1,1 0-1,0-1 0,0 1 1,0 0-1,0 0 1,0 0-1,0 0 0,0-1 1,-1 1-1,1 0 1,0 0-1,0 0 0,0 0 1,0 0-1,-1 0 1,1-1-1,0 1 1,0 0-1,0 0 0,-1 0 1,1 0-1,0 0 1,0 0-1,0 0 0,-1 0 1,1 0-1,0 0 1,0 0-1,0 0 1,-1 0-1,1 0 0,0 0 1,0 0-1,0 0 1,-1 0-1,1 1 0,0-1 1,0 0-1,0 0 1,-1 0-1,1 0 1,0 0-1,0 0 0,0 0 1,0 1-1,0-1 1,-1 0-1,1 0 0,0 0 1,0 0-1,0 1 1,0-1-1,0 0 1,-4 11-20,0-1 0,1 0 0,0 1 0,-2 15 1,0 2 5,-56 306 271,43-226-77,-79 621 703,92-682-887,-11 137-654,15-126-2503,-36-582-1865,-4-57 4270,33 385 537,-10-148 32,11 285 119,1 40 149,1 19 12,0 9 48,-3 19 231,1 0-1,-5 41 1,5-21 97,-44 304 2756,-4 393 0,54-726-3204,1 237 292,1-246-248,1-10 12,0-15-2,2-380 66,-5 232-111,9-514-613,-2 308 148,-6 341-18,-2 34-52,-3 41 7,-78 940 1213,22-293 1983,56-598-2795,10-330-946,-9-96 712,4-227-335,22 4-213,-7 324-1939,-93 895 1794,63-559 1514,-16 102 578,-30 307 2177,61-448-2878,0-66-347,0 1 1,1-1-1,-1 0 0,1 1 0,0-1 0,-1 0 0,1 1 0,2 2 0,-3-4-15,0-1-1,1 0 0,-1 1 1,0-1-1,1 0 0,-1 1 1,0-1-1,1 0 0,-1 0 1,0 1-1,1-1 1,-1 0-1,0 0 0,1 0 1,-1 0-1,1 0 0,-1 1 1,0-1-1,1 0 1,-1 0-1,1 0 0,-1 0 1,1 0-1,-1 0 0,0 0 1,1 0-1,-1 0 0,1-1 1,-1 1-1,0 0 1,1 0-1,-1 0 0,1 0 1,-1-1-1,0 1 0,1 0 1,-1 0-1,0-1 0,1 1 1,-1 0-1,0 0 1,1-1-1,-1 1 0,0 0 1,0-1-1,0 1 0,1-1 1,20-33 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5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13787,'-1'0'31,"0"0"-1,0 0 1,1 0-1,-1 0 1,0 0-1,1 0 1,-1 0-1,0 0 1,1 1 0,-1-1-1,0 0 1,1 0-1,-1 1 1,1-1-1,-1 0 1,0 1 0,1-1-1,-1 1 1,1-1-1,-1 1 1,1-1-1,-1 1 1,1-1 0,0 1-1,-1-1 1,0 2-1,1 0-10,-1-1-1,1 1 1,0 0-1,0-1 1,-1 1-1,1 0 1,0 0-1,0-1 1,1 1 0,0 3-1,1 4 32,1 0-1,0 0 1,6 11 0,13 24-20,2-2 1,1 0-1,54 65 1,109 99-24,-54-63-114,195 286-310,-308-399 405,-18-26 10,11 16 1,0 0-1,1-1 0,1-1 1,36 33-1,-52-51 1,0 0 0,0 0 0,0 0 0,0 1 0,0-1 0,0 0 0,0 0 0,1 0 0,-1 0-1,0 0 1,0 1 0,0-1 0,0 0 0,0 0 0,0 0 0,1 0 0,-1 0 0,0 0 0,0 0 0,0 1 0,0-1 0,0 0 0,1 0 0,-1 0 0,0 0-1,0 0 1,0 0 0,1 0 0,-1 0 0,0 0 0,0 0 0,0 0 0,0 0 0,1 0 0,-1 0 0,0 0 0,0 0 0,0 0 0,0 0 0,1 0-1,-1 0 1,0-1 0,0 1 0,0 0 0,0 0 0,0 0 0,1 0 0,-1 0 0,0 0 0,0 0 0,0-1 0,-3-10-16,-135-253-153,-19-48 31,-57-114 129,207 414 14,-3-9 15,-1 0 0,-19-24 1,31 50 12,0 0 0,1-1-1,-1 1 1,1 0 0,3 7 0,239 393 677,-41-141-341,22-19-208,-141-161-233,32 34-533,-373-429-1702,-157-181 2880,394 469-455,-50-51 288,62 66-316,-1 0-1,0 1 0,0 0 1,-1 1-1,1 0 0,-16-6 1,24 12-76,0-1 0,1 1 1,-1-1-1,0 1 0,0 0 0,0-1 1,0 1-1,0 0 0,0 0 1,0 0-1,0 0 0,-1 0 0,1 0 1,0 0-1,0 0 0,0 1 0,0-1 1,0 0-1,0 0 0,-1 2 1,1-2-6,1 1 1,-1-1-1,1 1 1,-1 0 0,1-1-1,-1 1 1,1 0 0,0 0-1,-1-1 1,1 1 0,0 0-1,0 0 1,0 0 0,0-1-1,-1 1 1,1 0 0,0 0-1,0 0 1,0-1 0,1 1-1,-1 0 1,0 0 0,0 0-1,0-1 1,1 2 0,2 7 31,0 0 0,0-1 1,1 1-1,0-1 1,10 14-1,33 40 41,-34-44-70,212 238 193,18-16-77,-51-51-243,-191-188 113,59 58-298,-3 2 0,62 89 0,-83-100-176,-28-43 315,-6-14 74,-7-21-4,-8-10-2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4:5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10922,'46'89'1121,"4"4"-833,8-3-96,5-3 312,4-12-96,-2-8-96,-4-22-176,-1-9-112,-14-22-16,-6-10 0,-27-12-40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 13003,'0'-3'266,"0"-3"633,1 9-295,1 10-270,22 100 479,20 118-246,-33-125-267,-5 140-1,-24 108 339,10-224-461,-1 247-28,-4 65-138,-1-333-81,-56 209 0,41-203 30,15-51 16,-9 118-1,14 67 9,-8 77-334,0-217 78,13-94 211,0 0 0,-1 1-1,-1-2 1,-14 28-1,18-38 46,0 0 0,0 0-1,0 0 1,0 0 0,1 1-1,0-1 1,0 0 0,0 1 0,0-1-1,1 1 1,0 0 0,0-1-1,0 1 1,0-1 0,1 1-1,0-1 1,1 7 0,-2-13-14,-1 0 0,1 0 0,-1-1 0,1 1 0,-1 0 0,1-1 0,0 1 0,0 0 0,0-1 0,1 1 0,-1 0 0,1-1 0,-1 1 0,1 0 0,0 0-1,-1-1 1,1 1 0,0 0 0,0 0 0,1 0 0,1-3 0,0 3 19,-1 0 0,0 0 0,1 1 0,-1-1 0,1 1 0,0 0 0,-1 0 0,1 0 0,0 0 0,0 0 0,0 0 0,0 1 0,0-1 0,0 1 0,-1 0 0,1 0 0,4 0 0,95 10-280,-69-5 193,1-2 0,41-2 0,54-14-139,-72 6 111,69 0-1,124 23 7,-160-7 112,1-4 0,121-9 0,136-39 33,97-9-2,-244 35-21,303-12 4,-443 32 6,-1 3 0,0 2 0,93 26 0,-115-25-6,1-3 1,0 0-1,1-3 1,-1-1-1,1-2 0,-1-2 1,0-2-1,69-14 0,-83 12-8,3 0-53,34-4 0,-54 10 20,-1-1 0,1 1 0,0 0 0,-1 1 0,1 0 0,0 0 0,-1 1 0,1 0 0,10 4 0,-18-6 35,0 0 1,0 0-1,1 1 1,-1-1-1,0 0 1,1 0-1,-1 0 1,0 0-1,1 1 1,-1-1-1,0 0 1,1 0-1,-1 0 1,1 0-1,-1 0 1,0 0-1,1 0 1,-1 0-1,0 0 1,1 0 0,-1 0-1,0 0 1,1 0-1,-1-1 1,0 1-1,1 0 1,-1 0-1,0 0 1,1 0-1,-1-1 1,0 1-1,1 0 1,-1 0-1,0-1 1,0 1-1,1 0 1,-1 0-1,0-1 1,0 1-1,0 0 1,1-1-1,-1 1 1,0 0-1,0-1 1,0 1-1,0 0 1,0-1-1,0 1 1,0 0-1,0-1 1,1 1 0,-1 0-1,0-1 1,-1 1-1,1-1 1,0 1-1,0 0 1,0-1-1,0 1 1,0 0-1,0-1 1,-1 0-1,-7-29 25,6 25-34,-9-29-247,-3 0 0,0 1-1,-34-55 1,38 72 176,-1 1 0,-1 0 0,0 1 0,-1 0 0,-1 1 0,0 0 0,0 1 0,-2 0 0,-17-9 0,30 19 85,-216-131 342,179 105-205,1-1 1,1-3-1,-41-44 1,-1-11 141,-156-158 109,-285-233-386,405 376 20,-209-139 1,201 157-35,4-4-1,-128-125 1,49 19-11,-101-94-45,233 224 53,3-2 0,3-3 0,3-2 1,-69-111-1,93 127 19,-58-87-2,77 122 7,-1 1-1,0 1 1,-1 0-1,-35-27 1,47 42-6,0-1 1,0 1 0,0 0 0,-1 1 0,1-1-1,-7-1 1,11 4-9,0 0 1,0-1-1,0 1 0,0 0 1,0 0-1,0 0 1,0 0-1,0 0 0,0 0 1,0 0-1,1 0 0,-1 1 1,0-1-1,0 0 0,0 0 1,0 1-1,0-1 0,-1 1 1,1 0-4,1 0 0,-1 0 0,0 0 0,1 0 1,-1 0-1,1 0 0,-1 0 0,1 0 0,0 0 0,0 0 0,-1 0 0,1 0 1,0 0-1,0 0 0,0 0 0,0 0 0,0 0 0,0 1 0,0-1 1,1 2-1,1 4-106,0 1 0,0-1 0,1 1 0,0-1 0,0 0 0,8 12 1,-6-12-13,-1 1 0,0 0 0,0 1 1,2 9-1,-4-1-100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8706,'-11'151'-165,"3"-74"-536,0 70 1949,18 254 1,40-39-3340,-34-273 2574,-4 1 1,-4 1-1,-3-1 1,-11 123 0,-59 280 1981,43-353-2347,-16 101-5,-76 259-1,110-485-108,2-6 14,-1 1-1,0 0 0,-1-1 1,-9 18-1,18-34-23,0 0 0,1 0 0,0 0 0,0 1 0,1 0 0,0 0 0,10-6 0,10-3-116,1 1 0,0 1 0,1 2 0,1 1 0,0 1 1,0 1-1,1 2 0,31-2 0,-8 4-365,1 2 0,0 3 0,94 13 0,-69 0 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18292,'15'163'3145,"0"0"-1798,-10-133-1375,1 0 0,1-1 0,15 39 0,-19-62-64,-1 0 1,1 0 0,1 0 0,-1 0 0,8 9-1,-11-14 63,1-1 0,0 1 0,-1 0 0,1 0 0,0-1 0,-1 1 0,1 0 0,0-1 0,0 1 0,0-1 0,-1 1 0,1-1 0,0 1 0,0-1 0,0 0 0,0 1 0,0-1 0,0 0 0,0 0 0,0 0 0,0 0 0,0 0 0,0 0 0,0 0 0,0 0 0,0 0 0,0 0 0,0 0 0,-1-1 0,1 1 0,0 0 0,0-1 0,0 1 0,0-1 0,0 1 0,0-1 0,-1 1 0,1-1 0,0 1 0,0-1 0,-1 0 0,1 1-1,0-1 1,-1 0 0,1 0 0,0-1 0,3-4-115,-1 0 0,1-1 0,-1 1 0,-1-1 0,1 1-1,-1-1 1,0 0 0,1-14 0,4-62-179,-6 57 391,3-53 1278,2 104 685,-4-8-1728,0 0 0,1 0 1,1 0-1,11 31 0,-15-47-298,1 1 0,0-1 0,-1 1 0,1-1 0,0 1 0,0-1 0,0 1 1,0-1-1,0 0 0,0 0 0,0 1 0,0-1 0,1 0 0,-1 0 0,0 0 0,1 0 0,-1 0 0,1-1 0,-1 1 0,1 0 0,-1-1 0,3 1 0,-2-1-24,1 0 0,-1 0 0,1 0 1,-1 0-1,1 0 0,-1-1 0,1 1 0,-1-1 0,0 0 0,1 0 0,-1 0 0,0 0 0,3-2 0,7-5-132,-1 0 1,0-1-1,-1 0 0,11-12 0,-20 21 149,14-18-207,-10 13 148,-1 0 1,0 0-1,1 0 1,0 1-1,0-1 1,0 1-1,1 0 1,8-4-1,-13 8 66,-1 0 0,1 0 0,0-1 0,0 1 0,0 0 0,0 0 0,0 0-1,0 0 1,0 0 0,0 0 0,0 1 0,0-1 0,-1 0 0,1 0 0,0 1 0,0-1 0,0 0 0,0 1 0,0-1 0,-1 1-1,1-1 1,0 1 0,0 0 0,-1-1 0,1 1 0,0-1 0,-1 1 0,1 0 0,-1 0 0,1 0 0,-1-1 0,1 2 0,11 27 386,17 115 1289,-28-142-1648,-1 0-1,1 0 1,0 0-1,0 0 1,0 0-1,0 0 1,0 0 0,0-1-1,0 1 1,0 0-1,4 2 1,-5-3-28,1-1 0,0 0 1,0 1-1,0-1 0,-1 0 0,1 0 0,0 1 0,0-1 1,0 0-1,0 0 0,0 0 0,-1 0 0,1 0 1,0 0-1,0 0 0,0-1 0,0 1 0,0 0 0,-1 0 1,1-1-1,0 1 0,0 0 0,0-1 0,-1 1 1,1-1-1,0 1 0,-1-1 0,1 1 0,0-1 0,-1 0 1,1 1-1,-1-1 0,1 0 0,0 0 0,12-16-226,-1 1-1,-1-2 0,0 1 1,13-32-1,-7 14-155,-5 8 63,-9 20 204,0-1 0,1 1 0,0 0 0,0 1 0,0-1 0,1 1 1,-1-1-1,10-8 0,-13 15 107,-1 0-1,0-1 1,1 1 0,-1-1 0,1 1 0,-1 0-1,1 0 1,-1-1 0,1 1 0,-1 0-1,1 0 1,-1-1 0,1 1 0,-1 0 0,1 0-1,0 0 1,-1 0 0,1 0 0,-1 0 0,1 0-1,-1 0 1,1 0 0,-1 0 0,1 0-1,0 0 1,-1 1 0,1-1 0,0 0 0,0 1 14,-1 0 1,1 0 0,0-1-1,0 1 1,0 0 0,-1 0-1,1 0 1,0 0 0,-1 0-1,1 0 1,-1 1 0,1 1-1,7 40 504,-8-38-455,5 100 544,-5-98-830,0-9-145,0-22 99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8874,'356'-6'1217,"555"-82"0,-657 36-1470,-152 28-634,-86 21 778,0 0 1,-1 2-1,30-1 1,-3 5-176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34 580 10890,'-4'-5'59,"0"0"0,1 0 0,0 0 0,0-1 0,0 1 0,0-1 0,1 0 0,0 0 0,0 0 0,1 0 0,0 0-1,0 0 1,0 0 0,1 0 0,0-8 0,1 4-15,1-1 0,0 1-1,0 0 1,1 0 0,1 0-1,0 1 1,0-1 0,9-13 0,3-4 22,3 1 1,0 0-1,1 1 1,1 2 0,2 0-1,0 1 1,1 1-1,1 1 1,1 2 0,1 0-1,1 2 1,51-23 0,-43 24 4,2 2 0,0 2 1,0 1-1,0 2 1,1 1-1,1 2 1,-1 2-1,1 2 1,78 7-1,-52 4-30,0 3-1,-1 3 1,0 3-1,88 38 1,-45-8 93,165 105 1,-183-99 187,174 78-1,-215-113-195,1-3-1,0-1 1,1-3-1,1-2 1,85 6-1,-67-15 0,0-3 0,1-3-1,-1-3 1,-1-3-1,102-29 1,-26-5 194,205-94 0,41-60 8,-372 187-545,29-21 1,-37 21 120,-11 11 94,-1-1-1,1 1 1,0-1-1,-1 1 0,1 0 1,-1-1-1,1 1 1,-1 0-1,1 0 0,-1-1 1,1 1-1,-1 0 1,1 0-1,-1 0 1,1 0-1,-1-1 0,1 1 1,-1 0-1,1 0 1,-1 0-1,0 0 0,1 0 1,-1 0-1,1 0 1,-1 1-1,0-1 1,-33 0-121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3 12595,'-1'-1'44,"0"1"0,1 0 0,-1 0 0,0-1 0,0 1 0,1 0 0,-1 0 0,0 0 0,0 0-1,1 0 1,-1 0 0,0 0 0,0 0 0,1 0 0,-1 0 0,0 0 0,0 1 0,1-1 0,-1 0 0,0 0 0,1 1 0,-1-1 0,0 1 0,0 0 0,-19 11 12,-37 36 419,2 2 1,-64 75 0,19-9-25,5 3 0,-88 148 0,182-265-449,-12 17 22,1 1 0,-14 35 0,25-53-24,1-1 1,-1 0-1,0 1 1,1-1 0,0 1-1,-1-1 1,1 1-1,0-1 1,-1 1 0,1-1-1,0 1 1,0 0-1,0-1 1,0 1 0,1-1-1,-1 1 1,0-1 0,1 1-1,-1-1 1,1 1-1,-1-1 1,2 3 0,0-3-1,0 0 1,0 1-1,0-1 1,0 0-1,0 0 1,1 0 0,-1 0-1,0 0 1,0-1-1,1 1 1,-1-1 0,0 0-1,1 1 1,-1-1-1,0 0 1,4-1 0,40-2-2,0-1 0,0-3 0,64-18 0,-21 5-38,431-57 440,-413 68-327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13811,'7'3'880,"0"14"-816,1 13 0,-8 10 136,1 10-104,5 9 0,1 0-8,2-2-8,1-5-16,-2-11-8,4-2-24,-7-14-80,1-13-120,-9-17 152,-4-13-56,-7-10 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14779,'20'13'944,"13"1"-856,6-2-24,14-4 96,4 1-48,6-9 8,-1-3-8,-5-6-152,-5 1-128,-16-4-608,-10 4 696,-15 2-120,-7 6-88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14027,'6'7'888,"10"1"-792,5 0 0,14-4 224,5-1-168,13-5 8,3-2-8,0-3-152,-2 0-96,-8 2 152,-7 2-56,-15 6-32</inkml:trace>
  <inkml:trace contextRef="#ctx0" brushRef="#br0" timeOffset="1">234 376 12883,'22'26'792,"5"-16"-744,3-9-8,7-12-40,2-13-72,-3-12-1616,-3-7 1536,-6-9-153,0 1-151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12219,'3'9'317,"0"1"0,0 0 0,-1 1 0,-1-1 0,0 0 0,0 14 0,3 21 176,-3-35-420,0-1-1,2 1 1,-1 0-1,1-1 1,6 14-1,-8-21-65,0 0-1,0-1 1,0 1-1,0 0 1,0-1-1,0 1 0,0-1 1,1 0-1,-1 1 1,1-1-1,-1 0 1,1 0-1,-1 0 1,1 0-1,0 0 0,0 0 1,-1 0-1,1-1 1,0 1-1,0 0 1,0-1-1,0 0 0,0 1 1,0-1-1,0 0 1,-1 0-1,1 0 1,0 0-1,0-1 0,0 1 1,0 0-1,0-1 1,0 1-1,0-1 1,2-1-1,6-2 8,-1-1 0,-1 1 0,1-2 0,-1 1 0,0-1 0,10-9 0,43-48 46,-42 42-44,27-24 1,-44 44-16,-1-1 0,1 1 0,0-1 0,0 1 1,0 0-1,0 0 0,1 0 0,-1 0 0,0 0 0,3 0 0,-5 1 4,1 0 0,-1 0 0,1 0 0,0 0 0,-1 0 0,1 0-1,0 0 1,-1 0 0,1 0 0,0 0 0,-1 1 0,1-1 0,-1 0-1,1 0 1,0 1 0,-1-1 0,1 0 0,-1 1 0,1-1-1,-1 1 1,1-1 0,-1 0 0,1 2 0,1 2 26,0 0 1,0 0-1,-1 0 1,0 0-1,1 0 1,-2 1-1,1-1 1,0 6-1,-1-8-23,3 18 103,3 25 94,-6-42-183,1-1-1,-1 1 0,1-1 1,0 0-1,0 1 0,0-1 0,0 0 1,0 0-1,0 0 0,1 0 1,-1 0-1,1 0 0,3 3 1,-4-4-20,0-1 0,0 1 0,0-1 0,0 0 1,0 1-1,0-1 0,0 0 0,0 0 0,0 0 0,0 0 1,0 0-1,1 0 0,-1 0 0,0 0 0,0-1 1,0 1-1,0 0 0,0 0 0,0-1 0,0 1 1,0-1-1,0 1 0,0-1 0,0 0 0,-1 1 0,1-1 1,0 0-1,0 1 0,0-1 0,0-1 0,24-28-245,-10 7-4,-1-2 1,-1 1 0,-1-2 0,10-32 0,27-112-1272,-42 144 1229,8-34-313,11-76 1,-26 109 643,0 27-38,0 0-1,0 0 0,0 0 1,0 0-1,-1 1 0,1-1 0,0 0 1,0 0-1,0 0 0,0 0 1,0 0-1,0 0 0,0 0 1,-1 0-1,1 0 0,0 0 0,0 0 1,0 0-1,0 0 0,0 0 1,-1 0-1,1 0 0,0 0 1,0 0-1,0 0 0,0 0 0,0 0 1,0 0-1,-1 0 0,1 0 1,0 0-1,0 0 0,0 0 1,0 0-1,0 0 0,0-1 0,-1 1 1,1 0-1,0 0 0,0 0 1,0 0-1,0 0 0,0 0 1,0 0-1,0 0 0,0-1 1,0 1-1,0 0 0,0 0 0,0 0 1,0 0-1,0 0 0,-1 0 1,1-1-1,0 1 0,0 0 1,0 0-1,0 0 0,0 0 0,1-1 1,-7 14 183,2 0 0,0 0 0,1 0 0,0 1 0,0-1 0,1 19 0,-3 5 216,-18 151 815,19-141-831,7 93 0,-3-132-370,0 0-1,1 0 0,0 0 0,1 0 1,0 0-1,0 0 0,1 0 0,0-1 1,0 1-1,8 13 0,-10-20-29,-1-1 0,0 1-1,1-1 1,-1 1 0,1-1-1,-1 1 1,1-1 0,-1 1 0,1-1-1,-1 1 1,1-1 0,-1 0-1,1 1 1,-1-1 0,1 0-1,0 0 1,-1 1 0,1-1 0,-1 0-1,1 0 1,0 0 0,-1 0-1,2 0 1,-2 0-11,1 0 0,0 0 0,-1-1 0,0 1-1,1 0 1,-1-1 0,1 1 0,-1-1 0,1 1 0,-1-1 0,0 1 0,1-1-1,-1 1 1,0-1 0,0 1 0,1-1 0,-1 1 0,0-1 0,0 1 0,0-2-1,1-2-84,0 0-1,0 0 1,-1 0-1,1-1 1,-1 1-1,-1-5 1,-1-1 6,0 0-1,-1 1 1,0-1 0,0 1-1,-1 0 1,0 0 0,-1 0-1,0 0 1,-9-11 0,5 8 639,0 1 1,-1 1 0,0-1 0,-1 2-1,-22-16 1,38 27-440,0 1 0,0-1 0,0 0 0,0 0 0,0-1 0,0 0 0,1 0 0,-1 0 0,1 0 0,-1-1 0,6 0 0,5 0-328,0-2 0,24-4 0,-5-3 11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13915,'-47'39'1279,"-6"6"-229,-58 61-1,95-84-1013,17-16-230,11-6-129,63-21-859,31-7 32,-93 25 1069,1 2-1,-1-1 1,1 2-1,-1-1 1,1 2-1,13 2 1,-23-3 111,-1 1 1,0 0 0,1 0-1,-1 0 1,0 0 0,1 0-1,-1 1 1,0-1 0,0 1-1,0 0 1,3 2 0,-5-2 10,0-1 0,0 0 0,0 0 0,0 1 0,0-1 0,-1 0 0,1 1 0,0-1 0,0 1 0,-1-1 0,1 1 0,-1-1-1,0 1 1,1 0 0,-1-1 0,0 1 0,0-1 0,0 1 0,0 0 0,0-1 0,0 1 0,-1-1 0,1 1 0,0-1 0,-2 3 0,-1 5 181,-1-1 0,0 0 1,-1 0-1,0 0 0,0 0 0,0-1 0,-1 0 0,0 0 0,-1 0 0,-8 6 0,1-2 57,1-1-1,-1 0 0,-1-1 0,-25 12 0,32-17-313,0-1-1,-1-1 0,-15 4 0,23-5 24,-1-1-1,0 1 0,1-1 0,-1 0 0,1 0 0,-1 0 0,1 0 0,-1 0 0,0 0 0,1 0 0,-1-1 0,1 1 1,-1 0-1,1-1 0,-1 1 0,1-1 0,-1 0 0,1 1 0,0-1 0,-1 0 0,1 0 0,0 0 0,0 0 1,-1 0-1,1 0 0,0 0 0,0 0 0,-1-3 0,0-14-235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168 315 14651,'-11'9'270,"0"0"0,0 1 0,1 1 0,1-1 0,0 2 0,-13 20 0,15-21 6,-5 5-59,1 1 1,1 0 0,0 1-1,1 0 1,1 0-1,-7 28 1,14-45-203,1 0 1,-1 0-1,1 0 1,0 0 0,0 0-1,0 0 1,0 0-1,-1 1 1,1-1-1,1 0 1,-1 0-1,0 0 1,0 0-1,0 0 1,1 0-1,-1 0 1,0 0-1,1 2 1,0-3-6,-1 0 0,1 0 0,-1 1 0,1-1 0,-1 0 0,1 0 1,-1 0-1,1 1 0,-1-1 0,1 0 0,-1 0 0,1 0 0,-1 0 0,1 0 0,-1 0 0,1 0 0,0 0 0,-1 0 1,1-1-1,-1 1 0,1 0 0,-1 0 0,1 0 0,-1-1 0,1 1 0,4-3 13,0 0 1,-1 0-1,1 0 0,-1-1 1,0 0-1,5-4 0,8-13-40,-1-1 0,-1-1 0,-1 0 0,0-1 0,18-47 0,-16 26-22,-2 0 0,13-71 0,-22 91 42,1-31 1,-6 49 6,0 1 0,0-1 0,0 1 0,-1 0 0,0-1-1,0 1 1,-1 0 0,1 0 0,-2 0 0,-2-7 0,5 12-4,-1 0 0,1 0-1,0 0 1,-1 1-1,1-1 1,-1 0-1,0 0 1,1 0 0,-1 1-1,1-1 1,-1 0-1,0 1 1,0-1-1,1 1 1,-1-1 0,0 1-1,0-1 1,0 1-1,0-1 1,0 1-1,0 0 1,0-1 0,1 1-1,-1 0 1,0 0-1,0 0 1,0 0-1,0 0 1,0 0 0,0 0-1,0 0 1,0 0-1,0 0 1,0 1-1,0-1 1,0 0 0,0 1-1,0-1 1,1 0-1,-1 1 1,0-1-1,0 1 1,-1 1 0,-2 1 26,0 1 1,0-1-1,0 1 1,1 1-1,-7 8 0,-4 8 24,1 2-1,2-1 1,0 2-1,1 0 0,1 0 1,1 0-1,2 1 0,0 0 1,2 1-1,0-1 0,1 38 1,3-59-69,0 1-1,0-1 1,1 0 0,-1 0 0,1 1 0,0-1 0,1 0 0,1 5 0,-2-7-12,1 0-1,-1-1 1,0 1-1,0-1 1,1 1-1,-1-1 1,0 0-1,1 1 1,0-1 0,-1 0-1,1 0 1,0 0-1,-1 0 1,1-1-1,0 1 1,0 0-1,0-1 1,0 1 0,0-1-1,-1 0 1,4 1-1,13-1-229,0 0-1,-1-1 1,1-1-1,18-4 1,-13 2-61,0 1 0,30 0 1,-46 3 266,-1 0 0,0 1 0,1 0 0,-1 0 0,0 1-1,1-1 1,-1 1 0,0 1 0,0-1 0,-1 1 0,1 0 0,9 7 0,-12-8 50,0 0 0,-1 0 1,1 0-1,-1 1 0,1-1 0,-1 1 0,0 0 0,0 0 1,0 0-1,0 0 0,-1 0 0,1 0 0,-1 0 0,0 1 0,0-1 1,0 0-1,0 1 0,0-1 0,-1 1 0,0-1 0,0 1 0,0-1 1,0 1-1,0-1 0,-1 0 0,1 1 0,-1-1 0,0 1 0,0-1 1,0 0-1,-1 1 0,1-1 0,-1 0 0,1 0 0,-1 0 1,0 0-1,0-1 0,-1 1 0,1 0 0,-1-1 0,1 0 0,-5 4 1,-20 7 62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14515,'-2'-2'90,"0"0"-1,0 0 1,-1 1-1,1-1 1,-1 1 0,1 0-1,-1 0 1,0 0-1,1 0 1,-1 0 0,0 1-1,0-1 1,0 1-1,0 0 1,1 0 0,-1 0-1,0 0 1,0 0-1,0 0 1,-4 2 0,3-1-4,0 1 0,0 0 0,1 0 1,-1 0-1,1 0 0,-1 0 1,1 1-1,0-1 0,0 1 1,0 0-1,0 0 0,0 0 0,-2 5 1,2-4-29,0 1-1,0 0 1,1-1 0,0 1-1,0 0 1,0 0 0,1 0 0,-1 1-1,1-1 1,0 9 0,1-11-49,0 1 1,0-1-1,0 1 1,1-1-1,-1 1 1,1-1-1,0 1 1,0-1-1,0 0 1,0 1-1,1-1 1,-1 0-1,1 0 1,0 0-1,0 0 1,4 4-1,-4-5-2,0 0-1,-1 0 1,1 0-1,0-1 1,1 1-1,-1-1 1,0 1-1,0-1 0,0 0 1,1 0-1,-1 0 1,1 0-1,-1-1 1,1 1-1,-1-1 1,1 1-1,-1-1 1,1 0-1,3 0 1,-2 0-1,0-1 1,-1 0 0,1 0 0,0 0 0,0-1 0,-1 1 0,1-1 0,-1 0 0,1 0 0,-1 0-1,5-4 1,0-2 21,0 1 0,0-2 0,-1 1 0,0-1 0,-1 0-1,0 0 1,10-20 0,-17 155 173,1-121-250,0 1 0,1-1-1,0 0 1,1 1-1,-1-1 1,1 0-1,0 0 1,2 6-1,-3-10 47,0 0-1,0 1 0,0-1 1,0 0-1,0 0 0,0 0 1,0 0-1,1 0 0,-1 0 1,0 0-1,1 0 0,-1 0 1,0 0-1,1-1 0,-1 1 1,1-1-1,-1 1 0,1-1 0,-1 1 1,1-1-1,0 0 0,-1 0 1,1 0-1,-1 0 0,1 0 1,-1 0-1,1 0 0,0-1 1,-1 1-1,1 0 0,2-2 1,3-1-5,0 0 1,-1-1-1,1 0 1,-1 0-1,0 0 1,0-1-1,0 1 1,0-2-1,4-5 1,28-34-133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47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1560 84 9842,'-1'-2'19,"-1"1"0,1 0 0,0-1 0,-1 1 0,1-1 0,0 1 0,0-1 0,0 0 0,0 0 0,0 1 0,0-1 0,0 0 0,1 0 0,-1 0 0,1 0 0,-1 0 0,1 0 0,0 0 0,0 0 0,0 0 0,0 0 0,0 0 0,0 0 0,0 0 0,1-2 0,-1 3-51,0 0 1,0-1-1,-1 1 1,1 0 0,0 0-1,-1-1 1,1 1 0,-1 0-1,1 0 1,-1 0-1,0 0 1,0 0 0,1 0-1,-1 0 1,0 0 0,0 0-1,0 0 1,0 0 0,0 1-1,0-1 1,0 0-1,0 1 1,-1-1 0,1 0-1,0 1 1,0 0 0,0-1-1,-3 1 1,-2-2 26,-1 0 0,0 0 1,1 1-1,-8 0 0,-15 1 52,1 2 1,0 2-1,0 0 0,-42 13 1,13-4-166,-153 37-34,-147 27-1955,342-75 2109,-575 62-910,524-62 705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18004,'19'-7'1856,"1"7"-1328,-7 14-184,2 9 785,1 17-433,1 12-120,1 15-264,-1 5-80,-2 1-216,-3-2-144,1-9-296,-2-8-184,-4-16-416,-2-11-185,-11-24 785,-5-9-256,-15-17-88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66 237 14035,'-13'28'485,"2"1"1,1 1-1,1 0 1,2 0-1,-8 61 1,15-88-450,0 0 0,0 0 0,0 0-1,0 0 1,1 0 0,-1 0 0,1 0 0,-1 0 0,1 0 0,0 0 0,0 0 0,1 0 0,-1-1 0,1 1 0,-1 0 0,4 3 0,-4-5-28,1 0-1,-1 0 1,1 0 0,0 0 0,-1-1-1,1 1 1,-1-1 0,1 1 0,0-1-1,-1 1 1,1-1 0,0 0-1,0 0 1,-1 0 0,1 0 0,0 0-1,0 0 1,-1 0 0,1-1-1,0 1 1,-1-1 0,1 1 0,0-1-1,-1 0 1,1 1 0,-1-1 0,1 0-1,-1 0 1,1 0 0,1-2-1,9-6-50,-1 0 0,1-1 0,-1 0 0,-1-1 0,0 0 0,-1-1 0,0 0 0,13-25 0,-3 2-72,-2-1-1,15-44 1,1-33 28,-30 99 170,-1 0 1,0 0 0,-1 0 0,0 0-1,-1 0 1,-3-18 0,3 31-63,0 0 1,0 0-1,0-1 0,0 1 1,0 0-1,-1 0 1,1 0-1,0-1 0,-1 1 1,1 0-1,-1 0 1,1 0-1,-1 0 0,0 0 1,0 0-1,1 0 1,-1 0-1,0 1 0,-2-3 1,3 3 0,-1 0 1,0 0-1,0 0 1,1 0-1,-1 0 1,0 0-1,1 0 1,-1 0-1,0 0 1,0 1 0,1-1-1,-1 0 1,0 0-1,1 1 1,-1-1-1,0 0 1,1 1-1,-1-1 1,1 1-1,-1-1 1,1 1-1,-1-1 1,0 2-1,-3 2 81,0 1-1,0 1 1,0-1-1,1 0 1,0 1-1,-3 7 0,-6 18 57,2 0 1,1 0-1,2 1 0,1 0 0,2 1 0,0-1 0,3 54 0,2-76-133,0 1 0,0-1 0,1 1-1,1-1 1,7 20 0,-9-28-28,0 0 0,0 0 0,0 0-1,0 1 1,0-1 0,1 0 0,-1-1-1,1 1 1,-1 0 0,1 0 0,0-1-1,-1 1 1,1-1 0,0 1 0,0-1 0,0 0-1,0 1 1,1-1 0,-1 0 0,0-1-1,0 1 1,1 0 0,-1-1 0,0 1-1,1-1 1,-1 0 0,0 1 0,1-1-1,-1-1 1,1 1 0,3-1 0,2-1-46,-1-1 0,1 0 0,-1 0 1,0-1-1,0 0 0,0 0 0,0-1 1,-1 0-1,0 0 0,9-10 0,7-9-195,22-30 1,-43 53 235,73-109-672,-73 109 677,-1 0-1,0 1 1,1-1-1,0 0 1,-1 0-1,1 1 1,-1-1-1,1 0 1,0 1-1,-1-1 1,1 1-1,0-1 1,0 1-1,-1-1 1,1 1-1,0-1 1,0 1-1,1-1 0,-2 1 11,1 1 0,-1-1-1,1 0 1,-1 0-1,0 0 1,1 1-1,-1-1 1,0 0-1,1 1 1,-1-1-1,0 0 1,1 0-1,-1 1 1,0-1-1,0 1 1,1-1-1,-1 0 1,0 1-1,0-1 1,0 1-1,1-1 1,-1 0-1,0 1 1,0-1-1,0 2 1,3 38 467,-3-37-459,0 19 181,-1-9-65,0 1 0,2-1 0,0 0 0,0 0 0,1 0 0,1 0 0,8 25-1,-10-36-115,0 1 0,0-1 0,0 0 0,0 0 0,1 0 0,-1 0 0,1-1-1,-1 1 1,1 0 0,0-1 0,0 1 0,0-1 0,0 1 0,0-1 0,0 0 0,0 0-1,0 0 1,5 2 0,-3-3-8,0 1 0,0-1 0,0 1 0,0-1 0,0-1 0,0 1 0,0 0 0,0-1 0,0 0 0,5-1 0,6-4-29,0 0-1,-1-1 1,0 0 0,21-15-1,15-15-345,67-65-1,-98 85 159,-19 17 193,1-1 0,-1 1 1,1-1-1,0 0 0,-1 1 0,1-1 1,0 1-1,-1 0 0,1-1 0,0 1 1,0 0-1,-1-1 0,1 1 0,0 0 1,0 0-1,-1-1 0,2 1 0,-1 0 1,-1 1-1,0-1 1,0 0-1,1 0 1,-1 0-1,0 0 0,0 1 1,0-1-1,1 0 1,-1 0-1,0 1 1,0-1-1,0 0 1,1 0-1,-1 1 0,0-1 1,0 0-1,0 0 1,0 1-1,0-1 1,0 0-1,0 1 0,0-1 1,0 0-1,0 1 1,0-1-1,0 0 1,0 1-1,0 1-83,0 1-1,0-1 1,-1 0-1,1 0 1,-1 0 0,0 0-1,1 1 1,-1-1-1,0 0 1,-2 3 0,2-5 71,-3 5-116,4-5 139,0 0 1,0 0 0,0 0-1,0 0 1,0 0 0,0 0-1,-1 0 1,1 0 0,0 0-1,0 0 1,0 0 0,0 0-1,0 0 1,0 0 0,0 0-1,0 0 1,0 0 0,-1 0-1,1 0 1,0 0 0,0 0-1,0 0 1,0 0 0,0 0-1,0 0 1,0 0 0,0 0-1,0 0 1,0 0 0,-1 0-1,1 0 1,0 0 0,0-1-1,0 1 1,0 0 0,0 0-1,0 0 1,0 0 0,0 0-1,0 0 1,0 0 0,0 0-1,0 0 1,0-1 0,0 1-1,0 0 1,0 0 0,0 0-1,0 0 1,0 0-1,0 0 1,0 0 0,0 0-1,0 0 1,0-1 0,0 1-1,0 0 1,0 0 0,0 0-1,0 0 1,0 0 0,0 0-1,1 0 1,-1-15-213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15259,'0'9'1080,"3"9"-1064,2-1-184,2 1 545,4 0-289,-2-3-96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87 169 15275,'3'-5'449,"6"-20"1325,-9 25-1761,0 0 0,0 0-1,0 0 1,0 0-1,0-1 1,0 1 0,0 0-1,0 0 1,0 0 0,0 0-1,0 0 1,0 0-1,0 0 1,0 0 0,0 0-1,0 0 1,0 0-1,0 0 1,0 0 0,0-1-1,0 1 1,0 0 0,0 0-1,0 0 1,0 0-1,0 0 1,0 0 0,0 0-1,-1 0 1,1 0-1,0 0 1,0 0 0,0 0-1,0 0 1,0 0 0,0 0-1,0 0 1,0 0-1,0 0 1,0 0 0,0 0-1,0 0 1,0 0-1,-1 0 1,1 0 0,0 0-1,0 0 1,0 0 0,0 0-1,0 0 1,0 0-1,0 0 1,0 0 0,0 0-1,0 0 1,0 0-1,0 0 1,0 0 0,0 0-1,-1 0 1,1 0 0,0 0-1,0 0 1,-7 6 592,-7 8 187,4-1-682,1 0 1,0 1-1,1 0 0,0 0 1,2 1-1,-1 0 1,2 0-1,-6 23 0,11-38-120,-1 1-1,1-1 1,0 1-1,0-1 1,0 1-1,0-1 0,0 1 1,0-1-1,0 1 1,-1-1-1,2 1 1,-1 0-1,0-1 0,0 1 1,0-1-1,0 1 1,0-1-1,0 1 1,1-1-1,-1 1 1,0-1-1,0 1 0,1-1 1,-1 1-1,10-6-304,10-21-263,6-16-152,-12 20 160,17-22 0,-31 43 543,1 0 0,-1 0 1,1 0-1,0 0 0,0 1 0,-1-1 0,1 0 0,0 0 0,0 1 0,0-1 1,0 0-1,0 1 0,0-1 0,0 1 0,0 0 0,0-1 0,0 1 1,2-1-1,-3 1 15,1 1 1,0-1 0,-1 0 0,1 0 0,-1 1-1,1-1 1,-1 0 0,1 1 0,-1-1 0,1 0-1,-1 1 1,1-1 0,-1 1 0,0-1 0,1 1 0,-1-1-1,0 1 1,1-1 0,-1 1 0,0-1 0,1 1-1,-1-1 1,0 2 0,2 5-13,0 1 0,-1-1 0,0 1 0,0 8 0,-1-12 24,7 119 116,24 213 638,-24-300-662,7 49 4,-13-75-81,-1 1 0,0-1 0,0 0 0,-1 1 0,-3 18 0,3-27-6,1-1 0,0 0-1,0 1 1,-1-1 0,1 0-1,-1 1 1,0-1-1,1 0 1,-1 0 0,0 1-1,0-1 1,1 0-1,-1 0 1,0 0 0,-1 1-1,1-2-2,1 0 0,-1 0-1,1 0 1,-1 1-1,1-1 1,-1 0 0,1 0-1,-1 0 1,1 0 0,0 0-1,-1 0 1,1 0 0,-1 0-1,1-1 1,-1 1 0,1 0-1,-1 0 1,1 0-1,-1 0 1,1-1 0,0 1-1,-1 0 1,1 0 0,0-1-1,-1 1 1,1 0 0,-1 0-1,1-1 1,-2-2 12,0 1 0,0-1 0,0 0 0,0 0 0,1 1 0,-1-1 0,1 0-1,0 0 1,0-1 0,-1-4 0,1-8 3,0 0-1,1 0 1,0 1-1,1-1 0,1 0 1,1 1-1,0-1 1,1 1-1,8-21 1,9-17-46,34-59 0,-47 96 21,99-173-27,10-19 49,-134 239-16,14-25-5,0-1-1,1 1 1,0 0 0,0 0-1,1-1 1,-1 1-1,1 0 1,0 12 0,1-17 2,0 0 0,0-1 0,0 1 1,0-1-1,0 1 0,0-1 0,1 1 1,-1-1-1,0 1 0,0 0 0,0-1 1,1 1-1,-1-1 0,0 0 0,1 1 1,-1-1-1,1 1 0,-1-1 0,0 1 1,1-1-1,-1 0 0,1 1 0,-1-1 1,1 0-1,-1 0 0,1 1 0,-1-1 1,1 0-1,-1 0 0,1 0 1,-1 0-1,1 1 0,0-1 0,1 0-6,1-1 0,-1 1 0,0 0-1,0-1 1,0 1 0,1-1 0,-1 0 0,0 0-1,2-1 1,40-26-202,18-26-113,-45 38 191,1 0 0,1 1 0,29-18 0,-46 32 133,-1 0 0,0 0-1,1 0 1,-1 1 0,0-1 0,1 1-1,-1-1 1,1 1 0,-1-1-1,1 1 1,-1 0 0,1 0-1,-1 0 1,1 0 0,-1 0 0,1 0-1,-1 0 1,1 0 0,-1 1-1,1-1 1,-1 0 0,0 1-1,1-1 1,-1 1 0,1 0 0,-1-1-1,0 1 1,0 0 0,1 0-1,-1 0 1,0 0 0,0 0-1,0 0 1,0 0 0,0 0-1,1 3 1,3 3 86,-2 1-1,1 0 1,-1 0 0,0 1-1,2 11 1,3 6 72,-6-20-107,1 0 0,-1 0 1,1-1-1,0 1 0,1-1 1,-1 0-1,1 0 1,8 8-1,-10-10-38,1-1 0,0-1 0,-1 1 0,1 0 0,0-1 0,0 1 0,0-1 0,0 0 0,0 0 0,1 0 1,-1 0-1,0-1 0,0 1 0,1-1 0,-1 0 0,0 0 0,1 0 0,-1 0 0,3-1 0,8-2-142,-2 0 1,1-1-1,0-1 0,-1 0 0,0 0 1,0-2-1,0 1 0,-1-1 1,0-1-1,15-13 0,3-6-364,-1-1-1,30-38 0,-31 33-68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12939,'-10'28'974,"4"-15"-662,1 0 1,1 1-1,0-1 0,1 1 1,0 0-1,1 0 0,0 17 1,3-27-370,0-1 0,0 1 0,0 0 0,0-1 0,1 1 1,0-1-1,0 0 0,0 1 0,0-1 0,0 0 1,0 0-1,1 0 0,0 0 0,3 2 0,17 24-759,-15-11 937,-1 0-1,-1 1 0,0 0 1,-1 0-1,2 25 0,4 9 480,-9-43-402,0 1-1,0-1 1,-1 1 0,0-1 0,-1 15-1,-1-21-105,1 0-1,-1 0 0,0-1 0,0 1 0,0 0 1,-1 0-1,1-1 0,-1 1 0,0-1 1,0 1-1,0-1 0,0 0 0,-1 1 0,0-1 1,1-1-1,-1 1 0,-4 3 0,-4 2 93,0 0 0,-1-1 0,0-1 0,0 0-1,-15 5 1,20-8-133,-1-1-1,1 0 1,0 0-1,-1-1 1,1 0 0,-1 0-1,0 0 1,1-1-1,-1-1 1,-11-1-1,16 1-46,1 0-1,-1 0 0,1 0 0,-1 0 0,1-1 0,-1 1 0,1-1 1,0 0-1,0 1 0,0-1 0,0 0 0,0 0 0,0-1 0,0 1 1,1 0-1,-1-1 0,1 1 0,0 0 0,0-1 0,-1 0 0,2 1 1,-1-1-1,-1-3 0,-1-7-31,1 0 1,0-1-1,0-18 1,2 27 19,-1-30-58,2 0 0,1 1 1,1-1-1,2 1 0,2-1 1,1 2-1,16-44 0,-22 71-21,1 0 0,0 1 0,0-1-1,0 0 1,0 1 0,1 0 0,0 0 0,0 0-1,1 0 1,-1 1 0,1-1 0,0 1 0,0 1-1,0-1 1,1 1 0,-1-1 0,12-3 0,23-11-480,-16 9 203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15787,'-39'47'1547,"-54"87"0,90-130-1611,1-1-1,0 1 1,1-1 0,-1 1-1,-2 7 1,4-10 36,0-1 1,0 1 0,0 0-1,0-1 1,0 1-1,0 0 1,0-1 0,0 1-1,0-1 1,1 1 0,-1 0-1,0-1 1,0 1 0,0-1-1,1 1 1,-1 0 0,0-1-1,1 1 1,-1-1 0,0 1-1,1-1 1,-1 1-1,1-1 1,-1 0 0,1 1-1,-1-1 1,1 1 0,-1-1-1,1 0 1,-1 0 0,1 1-1,0-1 1,-1 0 0,1 0-1,-1 0 1,1 1 0,0-1-1,-1 0 1,1 0-1,0 0 1,-1 0 0,1 0-1,0 0 1,0-1 0,13 1-357,0-1 0,0 0-1,18-5 1,30-3-116,-56 8 514,-1 1 0,1 1 0,-1-1 1,1 1-1,-1 0 0,1 0 0,-1 0 0,10 5 0,-13-6 29,-1 1 0,0-1 0,1 1 0,-1 0 0,0 0 0,0-1 0,0 1 0,0 0 0,0 0 0,0 0 0,0 0 0,0 0 0,0 1 0,0-1 0,-1 0 1,1 0-1,0 0 0,-1 1 0,1-1 0,-1 0 0,0 1 0,1 1 0,-1-1 49,0 1 0,0 0-1,0-1 1,0 1 0,-1 0 0,1-1 0,-1 1 0,0-1 0,0 1 0,-2 4 0,-2 2 220,0 0 1,-1 0 0,0-1 0,-14 15 0,15-17-238,-1 0 0,0-1 1,-1 1-1,1-2 0,-1 1 1,0 0-1,0-1 1,0-1-1,0 1 0,-1-1 1,0 0-1,1-1 0,-15 3 1,1-5-54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12435,'9'-15'435,"1"1"1,1 1-1,16-17 1,-25 28-386,0-1 1,0 1 0,1 0-1,-1 0 1,1 0-1,0 0 1,0 0-1,-1 1 1,1-1-1,0 1 1,0 0 0,0 0-1,0 0 1,1 0-1,-1 1 1,0-1-1,0 1 1,1 0-1,-1-1 1,0 2 0,0-1-1,0 0 1,1 1-1,-1-1 1,3 2-1,-3-1-19,-1 1 0,1 0 0,-1 0 0,0-1 0,0 1 0,1 1 0,-2-1 0,1 0 0,0 0 0,0 1 0,-1-1 0,1 1 0,-1-1 0,0 1 0,0 0 0,0 0 0,0-1 0,0 1 0,-1 0 0,1 0 0,-1 0 0,1 4 0,0 5 36,-1 0 1,0 0 0,-1 0 0,-2 14-1,-3 3 144,-1 1 1,-1-2-1,-19 45 0,-50 76 1426,63-124-1166,15-25-457,-1 0-1,0 0 1,0 0 0,1 0-1,-1 0 1,0 0 0,0-1 0,1 1-1,-1 0 1,0 0 0,0 0-1,1 0 1,-1 0 0,0 0-1,0 0 1,1 1 0,-1-1 0,0 0-1,0 0 1,1 0 0,-1 0-1,0 0 1,0 0 0,1 0 0,-1 0-1,0 1 1,0-1 0,0 0-1,1 0 1,-1 0 0,0 0 0,0 1-1,0-1 1,0 0 0,0 0-1,1 0 1,-1 1 0,0-1 0,0 0-1,0 0 1,0 1 0,0-1-1,0 0 1,0 0 0,0 1 0,0-1-1,0 0 1,0 0 0,0 1-1,0-1 1,0 0 0,0 0-1,0 1 1,0-1 0,0 0 0,0 0-1,0 1 1,0-1 0,0 0-1,-1 0 1,1 1 0,21-13 179,-20 11-164,71-46 250,108-64-1493,-174 107 992,21-10-273,-26 14 458,0-1-1,0 1 0,0-1 1,0 1-1,0-1 0,-1 0 1,1 1-1,0-1 0,0 0 1,0 1-1,-1-1 0,1 0 1,0 0-1,-1 0 0,1 0 1,-1 0-1,1 0 1,0-1-1,-6 0-462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12595,'0'-5'1088,"7"2"-936,13-1-56,7 2 456,10-1-384,2 0-64,3-1-1936,-2 3 1712,0-1-200,-3 1-80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28 437 13931,'-11'45'1355,"7"-29"-1006,0 0 0,1 1 0,0-1-1,0 21 1,3-36-329,0 1 0,0-1 1,0 1-1,0-1 0,1 0 0,-1 1 0,0-1 0,1 0 0,-1 1 0,0-1 0,1 0 0,0 0 0,-1 1 0,1-1 1,0 0-1,-1 0 0,3 2 0,-3-3-11,1 1 1,0-1 0,-1 0-1,1 1 1,0-1 0,0 0 0,-1 0-1,1 0 1,0 1 0,0-1-1,0 0 1,-1 0 0,1 0-1,0 0 1,0 0 0,-1-1-1,1 1 1,0 0 0,0 0-1,-1 0 1,3-1 0,1-2 1,1 1 1,-1-1 0,0 0 0,1 0-1,-1 0 1,0-1 0,4-5-1,7-9-21,-1-1-1,-1-1 0,-1 0 1,-1 0-1,17-43 0,-35 88 20,2 0 0,2 0 0,0 1-1,1-1 1,2 1 0,2 31 0,-2-55-3,1 1 0,-1-1 0,0 0 0,1 0 1,-1 0-1,1 0 0,0 0 0,-1 0 0,1 0 0,0 0 0,0 0 1,1 0-1,-1 0 0,0-1 0,0 1 0,1 0 0,-1-1 0,1 1 1,2 1-1,-3-3 0,1 1 1,0 0-1,0-1 0,-1 0 1,1 1-1,0-1 0,0 0 1,0 0-1,-1 0 1,1 0-1,0 0 0,0 0 1,0-1-1,-1 1 0,1 0 1,0-1-1,0 0 1,-1 1-1,1-1 0,-1 0 1,1 0-1,0 0 0,1-2 1,6-3 13,-1-1-1,0 0 1,0 0 0,-1-1 0,0 0 0,0-1-1,-1 1 1,7-14 0,37-79 88,-47 95-103,11-26-17,-1-1 1,-2 0-1,-1 0 1,-2-1-1,-1-1 1,-1 1-1,-3-1 1,0 0-1,-5-69 1,1 100 20,0-1 1,0 0-1,0 0 0,0 1 1,-1-1-1,1 1 0,-1-1 1,0 1-1,-6-8 1,7 11-6,1 0 0,-1 0 0,0 0 0,0 1 0,0-1 0,0 0 0,0 0 0,0 1 0,0-1 0,0 1 0,0-1 0,0 1 0,0-1 0,0 1 0,0 0 0,0-1 0,-3 1 0,2 0 0,1 0-1,-1 1 0,0-1 0,1 0 0,-1 1 0,0 0 1,1-1-1,-1 1 0,1 0 0,-1 0 0,1 0 1,-1 0-1,1 0 0,-1 0 0,-1 2 0,0 0 1,1 0-1,-1 0 1,1 0-1,0 1 1,0-1-1,0 1 1,0-1 0,0 1-1,1 0 1,0 0-1,0 0 1,0-1-1,0 1 1,0 5-1,0 8-15,0-1-1,3 20 0,0-10 13,0 39 67,3 0 0,15 69 0,-19-127-51,1 0 1,0 0-1,0-1 0,0 1 0,6 9 0,-8-15-16,1 0 0,-1 0-1,1 0 1,0 0 0,0-1 0,-1 1-1,1 0 1,0 0 0,0-1-1,0 1 1,0 0 0,0-1-1,0 1 1,0-1 0,0 1-1,0-1 1,0 0 0,0 1-1,0-1 1,0 0 0,0 0 0,0 0-1,0 0 1,0 1 0,0-2-1,1 1 1,-1 0 0,0 0-1,0 0 1,0 0 0,0-1-1,0 1 1,0-1 0,0 1-1,0 0 1,0-1 0,0 0 0,0 1-1,0-1 1,0 0 0,1-1-1,5-4-139,0 0-1,0-1 0,11-15 0,-13 16 17,-1 0 0,1 0 0,0 1 0,1 0 0,-1 0-1,1 0 1,0 0 0,8-4 0,-14 9 110,1 0 1,0 0-1,-1 0 1,1 0-1,0-1 1,-1 1-1,1 0 0,0 0 1,-1 0-1,1 0 1,0 0-1,-1 1 1,1-1-1,0 0 1,-1 0-1,1 0 0,-1 0 1,1 1-1,0-1 1,-1 0-1,1 1 1,-1-1-1,1 0 1,-1 1-1,1-1 0,-1 1 1,1-1-1,-1 1 1,1-1-1,-1 1 1,0-1-1,1 1 1,-1-1-1,0 1 0,1 0 1,-1-1-1,0 1 1,0 0-1,1-1 1,-1 1-1,0 0 1,0-1-1,0 1 0,0 0 1,0 1-1,2 37 6,-2-34 26,-3 104 567,4-100-596,1-10 2,3-16-9,3-11-48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15099,'-5'15'324,"1"1"-1,1-1 0,0 1 0,0 0 1,2 1-1,0 16 0,10 99-259,-6-99 102,3 34-58,21 95 1,-26-160-108,-1 1 1,1-1-1,0 0 0,0 0 1,0 1-1,0-1 1,0 0-1,0 0 0,0 0 1,1 0-1,-1 0 0,4 2 1,-5-4-2,0 1 0,1-1 1,-1 0-1,1 1 1,-1-1-1,1 0 1,-1 0-1,1 0 0,-1 0 1,1 0-1,0 1 1,-1-1-1,1 0 1,-1 0-1,1 0 0,-1 0 1,1 0-1,-1-1 1,1 1-1,-1 0 1,2 0-1,-1-1 1,0 0-1,1 1 1,-1-1 0,0 0 0,0 0 0,0 0-1,0 0 1,0 0 0,0 0 0,0-1-1,1-1 1,10-18 11,0-1-1,-2 0 1,13-39-1,4-9 6,-27 69-17,0 0 0,1 0 0,-1 0 0,0 0-1,1 1 1,-1-1 0,1 0 0,-1 0 0,1 1 0,-1-1 0,1 0 0,-1 1 0,1-1 0,0 0 0,-1 1 0,1-1-1,0 1 1,0-1 0,0 0 0,0 2 0,-1-1 0,1 0 0,-1 0 0,1 0 0,-1 1-1,1-1 1,-1 0 0,0 0 0,1 1 0,-1-1 0,0 0 0,1 1-1,-1-1 1,0 0 0,1 1 0,-1-1 0,0 0 0,1 1 0,-1-1-1,0 1 1,0-1 0,0 1 0,0-1 0,1 2 0,8 42-4,-7-33 6,0 1 9,2 0 1,-1 0-1,1 0 0,12 22 0,-15-31-7,1 0-1,0 0 1,-1 0 0,1 0-1,0-1 1,1 1-1,-1-1 1,0 1-1,1-1 1,0 0-1,-1 0 1,1 0-1,0 0 1,0-1 0,0 1-1,0-1 1,0 0-1,0 0 1,1 0-1,-1 0 1,0 0-1,1-1 1,4 1 0,0-2-35,-1 0 1,1 0-1,-1-1 1,0 0-1,0-1 1,0 1-1,0-1 1,0-1 0,0 1-1,9-8 1,9-7-350,27-25 1,-47 38 319,34-32-432,-20 19-3,29-22-1,-47 39 467,0 0 1,0 0-1,0 0 1,1 0-1,-1 0 1,0 1-1,0-1 1,1 0-1,-1 1 1,1-1-1,-1 1 1,1 0-1,-1-1 0,1 1 1,-1 0-1,4 0 1,-5 1 23,1-1 0,0 1 0,0 0 0,0-1 0,0 1 0,0 0 0,-1 0 0,1 0 0,0-1 0,-1 1 0,1 0 0,0 0 0,-1 0 0,1 0 0,-1 0 0,0 0 0,1 0 0,-1 1 0,0-1 0,0 0 0,1 0 0,-1 0 0,0 0 0,0 2 0,2 29 498,-1 38-1,-1-42-43,0 0 0,6 35 0,-4-53-372,0 0-1,1-1 0,0 1 0,0-1 0,1 0 1,0 0-1,1 0 0,0 0 0,1-1 0,7 11 1,1-4-100,9 12-136,-1 1-1,23 38 0,-40-58 116,-1 0 0,0 0 0,0 1 0,0 0 0,-1-1 0,-1 1 0,1 0 0,-2 1 0,1-1 0,-1 0 0,0 0 0,-1 1 0,-2 16 0,2-24 53,0 1 0,-1-1-1,1 1 1,-1-1 0,1 0 0,-1 1 0,0-1 0,0 0-1,0 0 1,-1 1 0,1-1 0,0 0 0,-1 0 0,0 0-1,1-1 1,-1 1 0,0 0 0,0-1 0,0 1 0,0-1-1,0 1 1,0-1 0,0 0 0,0 0 0,-4 1 0,3-1 16,0-1 1,-1 0-1,1 1 1,0-1-1,-1-1 1,1 1-1,0 0 1,0-1-1,0 0 1,-1 0-1,1 0 1,0 0-1,0 0 1,0-1-1,0 1 1,0-1 0,1 0-1,-1 1 1,-2-4-1,-8-6-21,2-1-1,-1 0 1,2-1-1,-1-1 1,2 1 0,0-2-1,1 1 1,0-1 0,1 0-1,1-1 1,0 1-1,1-1 1,1-1 0,0 1-1,1-1 1,1 1-1,1-1 1,0 0 0,2-21-1,0 30-54,1 1-1,0-1 0,0 1 1,1 0-1,-1 0 1,2 0-1,6-12 1,2 3-65,25-29 0,7-3-25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28 16155,'-2'0'106,"0"1"1,0-1-1,0 1 0,0 0 0,0 0 0,0-1 0,0 1 0,0 1 0,0-1 0,1 0 0,-1 0 0,0 1 0,1-1 0,-1 1 0,1-1 0,-1 1 0,-1 3 0,-22 34 232,23-34-132,-18 31 365,-22 61-1,35-78-512,1 0 0,1 0 1,0 1-1,2-1 0,-2 27 0,7-28-31,-2-18-26,0 0-1,0 0 1,1 1 0,-1-1-1,0 0 1,0 0-1,0 1 1,0-1 0,0 0-1,1 0 1,-1 1-1,0-1 1,0 0 0,0 0-1,1 0 1,-1 0-1,0 1 1,0-1-1,0 0 1,1 0 0,-1 0-1,0 0 1,1 0-1,-1 0 1,0 1 0,0-1-1,1 0 1,-1 0-1,1 0 1,0-1-1,1 0-1,0 0 1,-1 0 0,1 0-1,-1 0 1,1 0 0,-1-1-1,0 1 1,1 0-1,-1-1 1,0 1 0,0-1-1,0 1 1,2-4 0,20-33-138,35-80 1,6-49-205,-53 136 270,-2 14-83,-12 39 87,1-8 107,-1 8 17,1 0-1,1 0 0,1 0 0,6 43 1,-6-63-51,0 1 1,0-1 0,0 0 0,1 0 0,-1 1 0,1-1-1,0 0 1,0 0 0,-1 0 0,1 0 0,1 0 0,-1 0 0,0 0-1,0 0 1,1-1 0,-1 1 0,1 0 0,-1-1 0,1 1-1,0-1 1,0 1 0,-1-1 0,1 0 0,0 0 0,0 0 0,0 0-1,1 0 1,-1 0 0,0-1 0,0 1 0,0-1 0,0 1-1,1-1 1,-1 0 0,0 0 0,0 0 0,1 0 0,2-1 0,3-1-7,1 0 1,-1 0 0,0-1 0,0 0-1,0 0 1,0-1 0,14-9 0,51-42-100,-49 36 62,2-2-7,-10 8-21,2-1 0,36-20 0,-54 34 70,1-1-1,0 0 1,0 1 0,0-1 0,0 1-1,0-1 1,0 1 0,0 0 0,0-1-1,0 1 1,0 0 0,0 0 0,1 0-1,-1-1 1,0 1 0,0 0 0,0 1 0,0-1-1,0 0 1,0 0 0,0 0 0,0 1-1,0-1 1,0 0 0,0 1 0,0-1-1,0 1 1,0-1 0,0 1 0,0 0-1,0-1 1,0 1 0,0 0 0,-1 0-1,1-1 1,0 1 0,-1 0 0,1 0 0,0 0-1,-1 0 1,1 0 0,-1 0 0,0 0-1,1 0 1,-1 0 0,0 0 0,1 0-1,-1 0 1,0 0 0,0 2 0,1 9 120,0-1 1,0 1 0,-3 23-1,1-19 18,1-12-85,0 0 0,0 1 1,0-1-1,1 0 0,-1 0 1,3 6-1,-3-10-47,0 1-1,0-1 1,0 0 0,0 1 0,1-1 0,-1 1-1,0-1 1,0 0 0,1 1 0,-1-1-1,0 1 1,1-1 0,-1 0 0,0 1 0,1-1-1,-1 0 1,1 0 0,-1 1 0,1-1 0,-1 0-1,0 0 1,1 0 0,0 1 0,0-2-3,0 1-1,0 0 1,1 0 0,-1 0 0,0-1-1,0 1 1,0 0 0,0-1 0,0 1 0,0-1-1,-1 1 1,1-1 0,0 0 0,0 1-1,1-2 1,13-12 26,-1-1 0,20-25 0,-26 28-40,1 1 0,1 0-1,0 0 1,1 1-1,-1 0 1,2 1 0,12-8-1,-23 16 4,1 0 0,0 0 0,-1 0 0,1 1 1,0-1-1,0 0 0,0 1 0,0-1 0,0 1 0,0 0 0,0-1 0,0 1 0,-1 0 0,1 0 0,0 0 0,0 0 0,0 1 1,0-1-1,0 1 0,0-1 0,0 1 0,2 0 0,-2 1-4,0-1 1,0 1-1,-1 0 0,1-1 0,0 1 1,-1 0-1,1 0 0,-1 0 0,1 0 1,-1 1-1,0-1 0,0 0 0,0 0 1,0 1-1,-1-1 0,1 1 1,0 2-1,1 5-95,0-1 0,-1 1 1,0 0-1,-1 0 0,0 0 1,-1 0-1,-1 10 0,-5-8-30,-2-8-50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2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11 552 15227,'0'0'103,"-1"0"1,0-1-1,0 1 0,1-1 0,-1 1 1,1-1-1,-1 0 0,0 1 0,1-1 1,-1 0-1,1 1 0,-1-1 0,1 0 0,0 1 1,-1-1-1,1 0 0,0 0 0,-1 0 1,1 1-1,0-1 0,0 0 0,0 0 1,0 0-1,0 1 0,0-1 0,0 0 0,0 0 1,0 0-1,0 0 0,0 1 0,1-1 1,-1 0-1,0 0 0,0 0 0,1 1 1,-1-1-1,1 0 0,-1 1 0,1-1 0,-1 0 1,1 1-1,0-2 0,4-3 325,0 1-1,0-1 1,0 1-1,9-5 1,-4 2-250,29-22 186,-2-2 0,-1-1 0,-1-1 0,36-47-1,-55 60-378,-1-1 0,-1 0-1,-1-1 1,-1 0 0,-1-1-1,-1 0 1,-1-1-1,-1 0 1,8-46 0,-13 58-61,-1 12 2,1 21-57,0-3 69,3 15-218,2 0 1,1 0-1,2 0 1,1-1-1,1-1 1,2 0-1,23 36 1,0-13-74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118 375 15347,'-2'1'69,"-1"-1"0,0 1-1,1 0 1,-1 0 0,1 0 0,-1 0-1,1 0 1,0 0 0,-1 1-1,1-1 1,0 1 0,0 0 0,0-1-1,0 1 1,0 0 0,-1 3-1,-27 36 141,24-32-133,0-1 1,1 1-1,0 1 1,0-1 0,1 1-1,1-1 1,-1 1 0,1 0-1,1 1 1,-2 13-1,4-23-68,0 0-1,0 0 0,0-1 1,0 1-1,0 0 0,0 0 1,0 0-1,0 0 0,0-1 1,0 1-1,0 0 0,1 0 1,-1-1-1,0 1 0,1 0 1,-1 0-1,1-1 0,-1 1 1,0 0-1,1-1 0,-1 1 1,1 0-1,0-1 0,-1 1 0,1-1 1,0 1-1,-1-1 0,1 1 1,0-1-1,-1 0 0,1 1 1,0-1-1,0 0 0,-1 0 1,1 1-1,0-1 0,0 0 1,0 0-1,-1 0 0,1 0 1,0 0-1,0 0 0,0 0 1,0 0-1,-1 0 0,1 0 1,0-1-1,0 1 0,-1 0 1,1-1-1,0 1 0,0 0 0,1-2 1,4-1 9,1 0 0,0-1 0,-1 0 0,11-9 0,4-5-76,-2-1 1,0-2 0,-1 1 0,-2-2 0,17-27 0,61-122-354,-92 166 402,13-21-43,-2-1 1,-2 0 0,0 0 0,12-53-1,-19 47 109,-4 32-52,0 1 0,0 0-1,0 0 1,0-1 0,0 1 0,0 0-1,0 0 1,0 0 0,0-1 0,0 1-1,-1 0 1,1 0 0,0 0-1,0-1 1,0 1 0,0 0 0,0 0-1,0 0 1,0-1 0,0 1 0,-1 0-1,1 0 1,0 0 0,0 0-1,0-1 1,0 1 0,-1 0 0,1 0-1,0 0 1,0 0 0,0 0 0,-1 0-1,1 0 1,0-1 0,0 1-1,0 0 1,-1 0 0,1 0 0,0 0-1,0 0 1,0 0 0,-1 0 0,1 0-1,0 0 1,0 0 0,-1 0-1,1 0 1,0 1 0,0-1 0,0 0-1,-1 0 1,1 0 0,0 0 0,0 0-1,0 0 1,-1 0 0,1 1-1,0-1 1,0 0 0,0 0 0,0 0-1,0 0 1,-1 1 0,1-1 0,0 0-1,0 0 1,0 0 0,0 0-1,0 1 1,-12 16 195,-10 30 171,3 2 0,2 0 0,2 1 0,-13 83 0,17-43 21,10-80-343,1 0 1,0 1-1,1-1 0,0 0 1,1 0-1,4 16 1,-6-24-72,1 0 1,0 0 0,0 0 0,0 0 0,0 0 0,0 0 0,0 0-1,0 0 1,1 0 0,-1-1 0,1 1 0,-1 0 0,1-1-1,0 0 1,-1 1 0,1-1 0,0 0 0,0 0 0,0 0-1,0 0 1,0 0 0,0 0 0,0 0 0,1-1 0,-1 1 0,0-1-1,0 0 1,0 0 0,1 0 0,-1 0 0,0 0 0,0 0-1,1 0 1,-1-1 0,0 1 0,0-1 0,0 1 0,3-2-1,3-2-95,1 1-1,-2-1 0,1 0 1,0-1-1,-1 1 0,0-2 1,0 1-1,8-8 0,18-26-257,-3-7-133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11458,'1'22'1864,"4"38"0,-3-51-1543,0 0 1,0 0-1,0-1 1,1 1 0,0-1-1,1 0 1,4 8-1,-7-15-299,0 1 0,0-1 0,0 1 0,0-1 0,0 0 0,0 0 0,0 1 0,0-1 0,1 0 0,-1 0 0,0 0 0,1 0 0,-1 0 0,1-1 0,-1 1 0,1 0 0,-1-1 0,1 1 0,-1-1 0,1 1 0,0-1 0,-1 0 0,1 0 0,0 0 0,-1 0 0,1 0 0,-1 0 0,1 0 0,0 0 0,-1-1 0,1 1 0,0-1 0,-1 1 0,1-1 0,-1 0 0,1 1 0,-1-1 0,1 0 0,-1 0 0,0 0 0,0 0 0,3-2-1,1-2-8,0 0 0,0 0-1,0 0 1,-1-1 0,0 1-1,0-1 1,0 0 0,5-12-1,-5 7-14,0 1-1,3-22 0,-6 29-5,-1 1 0,1-1 0,-1 0 0,0 1 0,1-1 0,-2 0 1,1 1-1,0-1 0,0 0 0,-1 1 0,1-1 0,-1 1 0,0-1 0,0 1 0,0-1 0,0 1 0,0-1 1,-2-2-1,2 5 3,1-1 0,-1 1 1,0-1-1,0 1 1,1-1-1,-1 1 0,0-1 1,0 1-1,1 0 1,-1-1-1,0 1 0,0 0 1,0 0-1,1-1 0,-1 1 1,0 0-1,0 0 1,0 0-1,0 0 0,0 0 1,1 0-1,-3 1 1,1 0-4,0-1 1,-1 1 0,1 0 0,0 0 0,0 1 0,0-1 0,1 0 0,-4 3 0,-1 2 1,0 0 0,1 0 1,-1 1-1,-3 7 0,3-5 39,1 0 0,0 1-1,0 0 1,1 0 0,1 0 0,-1 0-1,2 0 1,-1 1 0,2-1 0,-1 1 0,1 15-1,1-25-23,0 1 0,0-1 1,0 1-1,0-1 0,0 1 0,1-1 0,-1 1 0,1-1 0,-1 1 0,1-1 0,-1 0 0,1 1 0,0-1 0,0 0 0,0 1 0,-1-1 1,1 0-1,0 0 0,1 0 0,-1 0 0,2 2 0,-1-3-7,0 1 1,0 0-1,0 0 0,0-1 1,0 0-1,0 1 1,0-1-1,0 0 0,0 0 1,0 0-1,0 0 1,0 0-1,4-1 0,6-3-71,1 1 0,-2-2 0,1 0 0,13-7 0,-20 9 12,86-52-645,-68 40 470,0 0-1,1 1 1,1 2-1,37-14 1,-59 25 237,0 0 0,0 0 0,0 0 0,1 1 0,-1-1 0,0 1 0,0 0 0,0 0 0,0 0 0,0 0 0,0 1 0,0-1 0,0 1 0,6 2 0,-7-2 40,0 0-1,-1 0 1,1 1 0,0-1-1,-1 0 1,0 1-1,1-1 1,-1 1 0,0 0-1,0-1 1,0 1-1,0 0 1,0 0-1,0 0 1,0 0 0,-1 0-1,1 0 1,0 0-1,-1 0 1,0 0-1,0 0 1,1 0 0,-2 3-1,1 27 875,-2 0-1,-7 44 0,11-66-1114,-1-7 120,-1-4-56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12 157 15547,'1'-1'90,"0"0"0,-1 0-1,1 1 1,-1-1 0,1 0 0,0 0-1,0 0 1,0 1 0,-1-1 0,1 0-1,0 1 1,0-1 0,0 1-1,2-2 1,-3 2-61,1 0 0,-1 0-1,1 0 1,-1 1 0,0-1-1,1 0 1,-1 0 0,0 0-1,1 0 1,-1 0 0,0 0-1,1 1 1,-1-1 0,0 0-1,1 0 1,-1 0 0,0 1-1,1-1 1,-1 0 0,0 1-1,0-1 1,1 0 0,-1 1-1,0-1 1,0 0 0,0 1-1,1 0 1,0 4 134,1 0 1,-1 0 0,0 1-1,1 8 1,-1-12-121,3 38 311,5 38 160,3 0-1,25 87 0,-23-138-433,-14-27-83,0 1 1,0-1-1,1 0 1,-1 1 0,0-1-1,0 0 1,1 1-1,-1-1 1,0 0 0,1 0-1,-1 0 1,0 1 0,1-1-1,-1 0 1,1 0-1,-1 0 1,0 0 0,1 1-1,-1-1 1,1 0-1,-1 0 1,0 0 0,1 0-1,-1 0 1,1 0 0,0-1-11,0 1 0,-1-1 0,1 1 0,0-1 0,-1 0 1,1 1-1,-1-1 0,1 0 0,-1 0 0,1 1 0,-1-1 1,1 0-1,-1 0 0,0 1 0,1-1 0,-1 0 0,0-2 1,3-7-197,-1-1 1,-1 0 0,0 0 0,0 0 0,-1 0 0,-2-20-1,-15-68-1726,7 59 353,-25-65 0,29 89 1553,-1 1 1,-1 0 0,0 0 0,-2 1-1,1 0 1,-23-24 0,32 38 114,0-1 0,1 1 0,-1 0 0,0 0 0,1 0 0,-1-1 0,0 1 0,0 0 0,1 0-1,-1 0 1,0 0 0,1 0 0,-1 0 0,0-1 0,1 1 0,-1 0 0,0 0 0,1 0 0,-1 0 0,0 0 0,1 0 0,-1 1 0,1-1 0,-1 0 0,0 0 0,0 0 0,1 0 0,-1 0 0,0 0 0,1 0 0,-1 1 0,0-1 0,1 0-1,21 5 121,-20-5-23,20 4-53,1-1-1,-1-2 1,0 0-1,1-1 1,-1-1-1,0-1 1,23-5-1,-15 0-232,0-1-1,-1-1 1,0-1-1,43-22 1,-37 6-417,-21 15 175,-22 18 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13523,'8'11'1112,"13"-3"-704,8-6-152,12-4 656,8-6-455,7-5-137,3-1 32,-2-5-520,-2-1 304,-14 6-128,-8 4-16</inkml:trace>
  <inkml:trace contextRef="#ctx0" brushRef="#br0" timeOffset="1">35 429 15195,'14'24'888,"11"-17"-824,8-4-56,11-7 80,5-8-16,5-9-256,2-4 144,-4-6 8,-2-4 16,-14 4-48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14659,'1'11'358,"0"1"0,1-1 0,0 0 0,7 19 0,-8-27-318,0 0 0,0 0-1,1 0 1,-1-1 0,1 1-1,0 0 1,0-1 0,0 0-1,5 5 1,-6-6-19,0 0-1,1 0 1,-1 0 0,1-1-1,-1 1 1,1 0-1,-1-1 1,1 1 0,-1-1-1,1 0 1,0 1-1,-1-1 1,1 0 0,0 0-1,-1 0 1,1 0 0,0 0-1,-1-1 1,4 0-1,1 0-6,0-1-1,-1-1 1,1 1-1,-1-1 0,1 0 1,-1 0-1,0-1 1,5-4-1,37-37 22,-36 32-24,1 2 0,17-15-1,-28 25-4,1 0 0,0 0-1,-1 0 1,1 0-1,0 0 1,-1 0-1,1 1 1,0-1 0,0 0-1,0 1 1,0 0-1,-1-1 1,1 1-1,3 0 1,-4 0 7,0 0 0,1 1 0,-1-1 0,0 0 0,0 1 0,0-1 0,0 1 0,0-1 0,0 1-1,0 0 1,0-1 0,0 1 0,0 0 0,0 0 0,0 0 0,0 0 0,0 1 0,3 4 68,-1 0 1,0 0-1,0 1 0,-1-1 0,1 1 1,0 9-1,1-3 22,12 51 452,9 28 350,-24-90-882,0 0 0,-1-1 0,1 1 0,0 0 1,0-1-1,0 1 0,0-1 0,0 1 0,0-1 0,0 1 0,1-1 0,-1 0 0,0 1 1,1-1-1,2 1 0,-3-1-14,0-1-1,0 0 1,0 1 0,1-1 0,-1 0-1,0 0 1,0 0 0,1 0 0,-1 0 0,0 0-1,0-1 1,0 1 0,1 0 0,-1-1-1,0 1 1,0 0 0,0-1 0,0 1 0,0-1-1,0 0 1,0 1 0,0-1 0,0 0-1,0 0 1,0 0 0,1-1 0,11-12-9,-1-2 1,0 0 0,-1 0 0,-1-1-1,10-21 1,-2 4-88,0 1 0,-10 17-19,1 0 1,15-20-1,-24 36 101,0-1-1,1 1 1,-1 0 0,0-1-1,0 1 1,0 0 0,0-1-1,1 1 1,-1 0-1,0-1 1,0 1 0,1 0-1,-1 0 1,0-1 0,1 1-1,-1 0 1,0 0 0,1 0-1,-1 0 1,0-1 0,1 1-1,-1 0 1,0 0 0,1 0-1,-1 0 1,1 0 0,-1 0-1,0 0 1,1 0-1,-1 0 1,0 0 0,1 0-1,-1 0 1,1 0 0,-1 0-1,0 0 1,1 1 0,5 14-44,-2 36 188,-4-42-89,1 13 44,-1-10-2,0 0-1,1 0 1,0 0-1,1-1 1,5 18-1,-7-29-87,0 1 1,0 0-1,1-1 0,-1 1 0,0-1 0,0 1 1,1-1-1,-1 1 0,0-1 0,1 1 1,-1-1-1,0 1 0,1-1 0,-1 1 0,1-1 1,-1 1-1,1-1 0,-1 0 0,1 1 1,-1-1-1,1 0 0,-1 0 0,1 1 0,0-1 1,-1 0-1,1 0 0,-1 0 0,1 0 1,0 0-1,1 0-26,-1 0-1,0-1 1,0 1 0,0-1 0,0 1-1,0-1 1,0 1 0,0-1 0,0 0-1,0 0 1,0 1 0,0-1 0,1-2 0,2-2-78,0 0 0,0 0 1,-1 0-1,4-8 0,-1-1-96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13683,'8'26'1066,"9"51"1,-13-53-743,0-1 1,14 36-1,-18-57-309,0-1-1,1 1 1,0-1 0,-1 1-1,1-1 1,0 1-1,0-1 1,0 0 0,0 1-1,0-1 1,0 0 0,0 0-1,0 0 1,0 0 0,0 0-1,1 0 1,-1 0 0,0 0-1,1 0 1,1 0 0,-2-1-10,1 0 0,-1 0 1,0 0-1,0 0 1,1 0-1,-1 0 0,0-1 1,1 1-1,-1 0 1,0-1-1,0 1 1,1-1-1,-1 1 0,0-1 1,0 0-1,0 0 1,0 1-1,2-3 1,5-5-28,-1 0 0,0 0 0,-1-1 0,9-15 0,-11 19 2,78-154-487,-67 127 358,-9 25 12,-3 11 133,-2 4 23,0-1 1,-1 1-1,0-1 1,-1 1-1,0 7 1,-2 19 42,3-17-44,2 49 108,-1-60-129,0 0-1,0 0 1,0 0 0,1 0-1,0 0 1,0 0 0,0-1 0,4 7-1,-5-11-1,-1-1 0,0 1 0,0 0 0,1-1 0,-1 1 0,0-1 0,1 1-1,-1-1 1,0 1 0,1-1 0,-1 1 0,1-1 0,-1 0 0,1 1 0,-1-1 0,1 0 0,-1 1-1,1-1 1,-1 0 0,1 1 0,-1-1 0,1 0 0,0 0 0,-1 0 0,1 0 0,-1 0 0,1 0-1,0 1 1,-1-1 0,1-1 0,-1 1 0,1 0 0,0 0 0,-1 0 0,1 0 0,-1 0 0,1 0-1,0-1 1,-1 1 0,1 0 0,-1 0 0,1-1 0,-1 1 0,1-1 0,2-2-6,0 0 1,0 0 0,-1-1 0,1 1-1,-1-1 1,2-3 0,12-25-92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13123,'1'-18'994,"0"12"-735,-1 0 1,1-1-1,0 1 1,3-9-1,6 52 1592,21 203-847,9 50-192,-35-267-654,-2-19-28,-2-14 0,-4-21 1,-1-1-1,-1 1 1,-14-46 0,9 41-90,-9-32-72,19 68 28,0-1 0,0 1-1,0 0 1,0-1 0,0 1-1,0-1 1,0 1 0,0 0-1,0-1 1,1 1 0,-1-1-1,0 1 1,0 0 0,0-1-1,0 1 1,1 0 0,-1-1 0,0 1-1,0 0 1,1-1 0,-1 1-1,0 0 1,1 0 0,-1-1-1,0 1 1,1 0 0,-1 0-1,0 0 1,1-1 0,-1 1-1,0 0 1,1 0 0,-1 0-1,1 0 1,-1 0 0,0 0-1,1 0 1,-1 0 0,1 0-1,-1 0 1,1 0 0,24 1-62,-11 0 19,-7-2 40,0 0 1,-1-1 0,1 1-1,-1-2 1,1 1 0,-1-1-1,0 0 1,0 0 0,0-1-1,0 0 1,0 0 0,-1 0-1,0 0 1,0-1 0,0 0-1,5-8 1,3-3-1,-1-1 0,-1-1 0,0 0-1,8-22 1,-5 11-57,-2-1 1,-1-1-1,-2 0 0,0-1 0,-3 1 0,0-1 0,1-50 0,-7 81 52,0 0 0,0-1 0,0 1 0,0 0-1,0-1 1,0 1 0,0 0 0,0-1 0,0 1-1,-1 0 1,1 0 0,-1-1 0,1 1 0,-1 0 0,1 0-1,-1 0 1,1 0 0,-1 0 0,0 0 0,0 0-1,-2-2 1,3 3 5,-1 0-1,0 0 1,0 1 0,0-1-1,0 0 1,0 1-1,1-1 1,-1 0-1,0 1 1,0-1 0,1 1-1,-1 0 1,0-1-1,1 1 1,-1-1 0,0 1-1,1 0 1,-1-1-1,1 1 1,-1 0 0,1 0-1,0 0 1,-1-1-1,1 1 1,0 0 0,-1 0-1,1 0 1,0 1-1,-8 18-28,1 1-1,1 1 0,1-1 1,-4 42-1,1 89 193,13-1 118,-3-130-224,1 0 0,2 0 0,0 0 0,1 0 0,8 20 0,-12-37-47,0 0-1,0 0 1,0-1-1,1 1 1,-1 0-1,1-1 0,0 0 1,-1 1-1,7 3 1,-8-6-17,0-1 1,0 1 0,0 0-1,0-1 1,0 0 0,0 1-1,0-1 1,0 1 0,0-1 0,0 0-1,0 0 1,1 0 0,-1 0-1,0 0 1,0 0 0,0 0 0,0 0-1,1 0 1,-1 0 0,0-1-1,0 1 1,0 0 0,0-1-1,0 1 1,0-1 0,0 1 0,0-1-1,0 0 1,0 1 0,0-1-1,0 0 1,0 0 0,0 1-1,-1-1 1,1 0 0,0 0 0,-1 0-1,2-2 1,2-4-77,0 0-1,-1 0 1,0 0 0,0 0 0,0-1-1,-1 1 1,0-1 0,-1 0-1,0 1 1,0-1 0,0-12-1,-1 5-32,-1 0-1,0 0 0,-1 0 0,0 0 0,-6-16 1,-2 7 103,10 23 29,-1 0 1,1 0 0,-1 0-1,1 1 1,-1-1-1,0 0 1,1 0 0,-1 1-1,0-1 1,0 0 0,1 1-1,-1-1 1,0 0-1,0 1 1,0-1 0,0 1-1,0 0 1,0-1 0,0 1-1,0 0 1,-2-1-1,3 1 0,0 0 1,-1 1-1,1-1 0,-1 0 0,1 0 0,-1 0 0,1 1 0,0-1 0,-1 0 0,1 1 0,0-1 1,-1 0-1,1 1 0,0-1 0,-1 0 0,1 1 0,0-1 0,0 1 0,0-1 0,-1 0 1,1 1-1,0-1 0,0 1 0,0-1 0,0 1 0,0-1 0,0 1 0,0-1 0,0 0 0,0 1 1,0-1-1,0 2 0,1 16 149,-1-17-137,0 3-9,1 0 0,-1 1-1,1-1 1,0 0 0,1 0 0,-1 1-1,1-1 1,-1 0 0,1-1 0,0 1-1,1 0 1,-1-1 0,1 1 0,-1-1-1,1 1 1,0-1 0,1 0 0,-1 0-1,0-1 1,1 1 0,-1-1 0,1 0-1,0 1 1,0-2 0,0 1-1,5 1 1,-2-1-12,1 0 1,-1-1-1,1 0 0,-1-1 0,1 0 0,0 0 0,-1-1 0,1 1 1,-1-2-1,1 1 0,-1-1 0,1 0 0,-1-1 0,9-3 1,-4 0-16,0 0 0,-1 0 0,0-1 0,0-1 0,0 0 0,-1-1 1,0 0-1,0 0 0,-1-1 0,0 0 0,-1-1 0,9-14 1,-21 38 73,0 0 0,1 0 0,1 0 1,0 1-1,1-1 0,1 24 1,0-31-33,-1 3 30,2 0-1,-1-1 0,1 1 1,0 0-1,5 14 1,-6-21-53,0-1 1,1 1-1,0-1 1,-1 1-1,1-1 1,0 1-1,-1-1 1,1 1-1,0-1 1,0 0-1,0 1 1,1-1-1,-1 0 1,0 0-1,0 0 1,1 0-1,-1 0 1,0 0-1,1 0 1,-1 0-1,1-1 1,-1 1-1,1 0 1,-1-1-1,1 1 1,0-1-1,-1 0 1,1 0-1,0 1 1,-1-1-1,1 0 1,-1-1-1,1 1 1,0 0-1,-1 0 1,1-1-1,0 1 1,1-1-1,4-2-98,0 0 0,0-1-1,0 1 1,-1-1 0,0 0 0,0-1-1,0 0 1,8-8 0,44-52-1071,-39 41 691,-11 14 271,-5 6 60,0 0 0,0 0-1,1 0 1,0 1 0,-1-1 0,1 1 0,0 0-1,0 0 1,1 0 0,5-3 0,-9 6 131,-1 0 1,0 0-1,1 0 0,-1 0 1,1 0-1,-1 0 1,0 0-1,1 0 0,-1 0 1,0 0-1,1 0 1,-1 0-1,0 0 1,1 0-1,-1 0 0,0 0 1,1 0-1,-1 0 1,1 0-1,-1 0 0,0 1 1,0-1-1,1 0 1,-1 0-1,0 0 0,1 1 1,-1-1-1,0 0 1,0 0-1,1 1 0,-1-1 1,0 0-1,0 1 1,1 0-1,2 14 48,1-1 193,-3-15-217,0 1 0,0 0 0,-1 0 0,1-1 1,0 1-1,0 0 0,-1-1 0,1 1 0,0-1 0,-1 1 1,1-1-1,-1 1 0,1-1 0,-1 1 0,1-1 0,-1 1 1,1-1-1,-1 0 0,1 1 0,-1-1 0,0 0 0,1 0 1,-1 0-1,12-21 64,10-28-110,-3 0 0,-2-2 0,-2 0 0,10-63 0,-15 36-53,-10 70 180,-3 17-8,-3 20 53,-5 38 455,4 0 0,3 0 1,5 82-1,-1-138-477,1 0-1,1-1 1,-1 1 0,2-1 0,6 19 0,-8-26-113,-1-1 0,1 1 1,0 0-1,0-1 0,0 1 0,0 0 1,0-1-1,0 1 0,0-1 0,1 0 1,-1 1-1,1-1 0,-1 0 0,1 0 1,-1 0-1,1 0 0,-1 0 0,1 0 1,0 0-1,0-1 0,-1 1 0,1-1 1,0 1-1,0-1 0,0 1 1,0-1-1,0 0 0,-1 0 0,1 0 1,0 0-1,0-1 0,0 1 0,0 0 1,0-1-1,0 1 0,-1-1 0,4-1 1,0 0-82,1-1 1,-1 0 0,0 0-1,0-1 1,0 0 0,0 0-1,0 0 1,-1 0 0,8-9-1,0-5-257,16-28 0,7-8 0,-32 54 829,0 7-166,-1 13 90,-1-15-239,0 1-67,0 0 1,0 0-1,1-1 1,0 1-1,0 0 0,0-1 1,1 1-1,0-1 1,0 0-1,6 8 1,-6-10-91,-1-1 1,0 0 0,1 0-1,-1 0 1,1 0 0,0 0-1,0-1 1,-1 1 0,1-1-1,0 0 1,0 0 0,1 0-1,-1 0 1,0 0 0,0-1-1,0 1 1,0-1 0,1 0-1,-1 0 1,0 0 0,6-1-1,0-1-112,0 0 1,1 0-1,-1-1 0,0-1 0,0 1 1,-1-1-1,10-6 0,54-41-1027,-29 19 292,-42 31 808,0 1-1,0-1 1,0 0-1,-1 0 1,1 1-1,0-1 0,0 1 1,0-1-1,0 1 1,1-1-1,-1 1 1,0 0-1,0-1 1,0 1-1,0 0 1,0 0-1,0 0 0,0 0 1,1 0-1,-1 0 1,0 0-1,0 0 1,2 1-1,-2 0 49,0 0-1,0 0 0,-1 0 1,1 0-1,0 1 1,0-1-1,-1 0 0,1 0 1,-1 1-1,1-1 1,-1 0-1,0 1 0,0-1 1,1 1-1,-1-1 0,0 0 1,0 1-1,0-1 1,-1 2-1,0 24 612,1-18-399,-1-1 1,1 1-1,0 0 0,1 0 0,0-1 0,0 1 0,5 14 1,-5-21-208,-1-1 1,1 1 0,0-1 0,0 1 0,0-1 0,0 0 0,0 0-1,0 1 1,0-1 0,0 0 0,0 0 0,1 0 0,-1 0-1,0 0 1,1 0 0,-1-1 0,1 1 0,-1 0 0,1-1 0,1 1-1,1 0-15,-1-1-1,1 1 0,-1-1 0,0 0 0,1 0 0,-1 0 0,1-1 0,-1 0 0,5 0 0,6-4-155,1 0-1,-1-1 0,18-11 0,-26 14 57,52-30-742,-30 15-149,51-21 1,-77 38 892,0 0 0,0 0 0,1 1-1,-1-1 1,0 0 0,0 1 0,1 0 0,-1-1-1,0 1 1,0 0 0,1 0 0,-1 0 0,0 0 0,0 1-1,1-1 1,-1 1 0,4 1 0,-5-2 53,0 1 0,0 0 0,0 0 0,-1 0 0,1 1 0,0-1 0,0 0 0,-1 0 0,1 0 0,0 1 0,-1-1 0,1 0 0,-1 0 0,0 1 0,1-1 0,-1 0 0,0 1 0,0-1-1,0 0 1,0 1 0,0-1 0,0 1 0,0-1 0,-1 0 0,1 1 0,0-1 0,-1 0 0,1 0 0,-2 3 0,-6 15-2,-4-1 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14491,'15'-17'715,"-10"11"-592,0 0 0,0 1 0,0-1 0,0 1 0,1 1 0,0-1 0,8-4 0,-13 8-98,0 1 0,-1 0 1,1 0-1,0-1 0,0 1 0,0 0 0,0 0 0,-1 0 1,1 0-1,0 0 0,0 0 0,0 0 0,0 0 0,0 0 1,-1 0-1,1 0 0,0 1 0,0-1 0,0 0 0,-1 1 1,1-1-1,0 1 0,0-1 0,-1 1 0,1-1 0,0 1 1,-1-1-1,1 1 0,0-1 0,-1 1 0,1 0 0,-1-1 1,1 1-1,-1 0 0,1 1 0,1 2 33,-1-1 0,1 1 0,-1-1-1,0 1 1,0 0 0,1 5 0,-1 8 72,-1-1 1,0 1-1,-1-1 0,-1 1 0,-3 16 0,-25 83 437,24-96-437,-3 11 57,5-22-115,1 1-1,1-1 1,-1 1-1,1-1 1,1 1-1,-1 13 1,2-22-67,0 0 1,0 0-1,0 0 1,1-1-1,-1 1 1,0 0-1,0 0 1,0 0-1,1-1 1,-1 1-1,0 0 0,1 0 1,-1 0-1,0-1 1,1 1-1,-1 0 1,1-1-1,0 1 1,-1 0-1,1-1 1,-1 1-1,1-1 1,0 1-1,-1-1 0,1 1 1,1-1-1,0 1 2,0-1 0,0 1 0,0-1-1,-1 0 1,1 0 0,0 0 0,0 0 0,0 0-1,0 0 1,0 0 0,2-1 0,5-2 4,0 0 0,-1 0 1,0 0-1,10-6 0,8-7-36,-1-2 0,-1 0 0,0-2 0,-2 0 0,0-2 0,-1 0 0,-1-1 0,-2-1 0,0-1 1,16-30-1,-28 37-20,-17 42 134,5-8 32,2 0 1,-1 0-1,2 0 1,0 0-1,1 1 1,1 27-1,1-43-112,0 0-1,0-1 1,0 1-1,0 0 1,0 0-1,0-1 1,0 1-1,0 0 1,0 0-1,0-1 1,1 1-1,-1 0 1,0-1-1,1 1 1,-1 0-1,0-1 1,1 1-1,-1 0 1,1-1-1,-1 1 1,1-1-1,-1 1 1,1-1-1,-1 1 1,1-1-1,0 1 1,-1-1-1,1 0 1,0 1-1,-1-1 1,1 0-1,0 0 1,0 1-1,-1-1 1,1 0-1,0 0 1,-1 0-1,1 0 1,0 0-1,0 0 1,-1 0-1,1 0 1,0 0-1,0 0 1,-1 0-1,1-1 1,0 1-1,0 0 1,0-1-1,4-1 14,-1 0 1,0-1-1,0 1 0,0-1 0,0 0 0,6-6 1,19-24 7,-1-1 1,-2-1 0,-1-1-1,39-79 1,-52 82-47,-10 26 2,-8 21 8,-3 8 29,2 0-1,-7 35 1,12-45 1,0 0 0,1 0 0,0 0 0,1 0 0,0 0 0,4 20 0,-4-30-27,1 0 0,-1 1-1,1-1 1,0 0 0,0 1 0,0-1 0,0 0-1,0 0 1,0 0 0,0 0 0,1 0 0,-1 0 0,1 0-1,0-1 1,-1 1 0,1 0 0,0-1 0,0 1-1,0-1 1,0 0 0,0 0 0,0 0 0,0 0 0,1 0-1,-1 0 1,0 0 0,0-1 0,1 1 0,-1-1-1,1 0 1,3 1 0,6-2-385,0 0-1,1 0 1,-1-1-1,0-1 1,12-4-1,5-1-447,-11 5 227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91 11955,'5'-5'1689,"-5"12"-568,-7 27-13,1-10-700,3-4-146,-3 11 155,1 1 0,1 0 1,2 62-1,2-92-403,0-1-1,0 1 1,0-1 0,0 1 0,1-1-1,-1 1 1,0-1 0,1 1-1,-1-1 1,1 1 0,0-1 0,-1 1-1,1-1 1,0 0 0,0 0 0,0 1-1,0-1 1,0 0 0,0 0 0,3 2-1,-3-3-2,0 1-1,1-1 1,-1 1-1,1-1 0,-1 0 1,1 0-1,-1 0 1,1 0-1,-1 0 0,1 0 1,-1 0-1,1 0 1,0 0-1,-1-1 0,0 1 1,1-1-1,1 0 1,6-3 18,0-1 1,0 0 0,-1 0-1,15-13 1,-2-1 11,-1 0 1,34-43-1,-21 21-24,-32 41-17,-1 0-1,0 0 1,0-1-1,0 1 1,0 0-1,1 0 1,-1 0-1,0-1 1,0 1-1,1 0 0,-1 0 1,0 0-1,0 0 1,1 0-1,-1-1 1,0 1-1,0 0 1,1 0-1,-1 0 1,0 0-1,0 0 0,1 0 1,-1 0-1,0 0 1,1 0-1,-1 0 1,0 0-1,0 0 1,1 0-1,-1 0 1,1 0-1,5 9-8,1 26 13,-3-17 14,-3-16-15,2 9 26,0 0 0,1 0 1,1 0-1,11 18 0,-15-27-14,0 0 0,0 0 0,0 0 0,1 0 0,-1-1 0,1 1 0,0-1 0,-1 1 0,1-1 0,0 0 0,0 0 0,0 1 0,0-1 0,0 0 0,0-1-1,0 1 1,0 0 0,0-1 0,0 1 0,0-1 0,1 1 0,-1-1 0,0 0 0,0 0 0,0 0 0,1 0 0,-1-1 0,0 1 0,0-1 0,0 1 0,0-1 0,0 0 0,3-1 0,6-4 44,0 0 1,-1-1-1,1 0 1,-2-1 0,1 0-1,-1-1 1,0 0-1,13-18 1,55-88 337,-76 112-387,13-19 62,-1 0 0,-1-1 1,15-44-1,-26 65-67,-1 1 0,1-1 0,-1 0 0,0 0 0,1 0 0,-1 0 0,0 0 0,0 0 0,-1-3 0,1 4-4,0 1 1,0 0-1,0 0 0,0-1 1,0 1-1,0 0 1,0-1-1,-1 1 0,1 0 1,0 0-1,0-1 0,0 1 1,-1 0-1,1 0 1,0 0-1,0-1 0,0 1 1,-1 0-1,1 0 1,0 0-1,0 0 0,-1 0 1,1-1-1,0 1 0,-1 0 1,1 0-1,0 0 1,0 0-1,-1 0 0,1 0 1,0 0-1,-1 0 1,1 0-1,0 0 0,-1 0 1,-1 1 3,0 0 0,0 0 0,0 0 0,0 0 0,0 0 0,0 1 0,0-1 0,0 1 0,1-1 1,-1 1-1,0 0 0,1 0 0,-3 3 0,-6 10 12,0 1 1,1 0-1,1 1 1,-7 20-1,11-27-21,1 0 0,1 0 0,-1 0 0,2 1 0,-1-1 0,1 1 0,1-1 0,1 20 0,-1-29 1,0 1 0,1 0 1,-1 0-1,0 0 1,1 0-1,-1-1 0,1 1 1,-1 0-1,1 0 1,0-1-1,0 1 0,0-1 1,0 1-1,0 0 1,0-1-1,0 0 0,1 1 1,-1-1-1,0 0 1,1 0-1,-1 0 1,1 1-1,-1-2 0,1 1 1,0 0-1,-1 0 1,1 0-1,0-1 0,0 1 1,-1-1-1,1 1 1,0-1-1,0 0 0,0 0 1,0 0-1,0 0 1,-1 0-1,1 0 1,0 0-1,0-1 0,0 1 1,2-2-1,7-1-11,-1-1-1,0 0 0,0 0 1,0-2-1,16-9 1,10-14-9,-28 22 25,1 0-1,-1 1 0,1 0 0,16-9 1,-23 15-4,0-1 1,-1 1 0,1-1-1,0 1 1,-1 0 0,1 0-1,-1 0 1,1 0 0,0 0-1,-1 0 1,1 0 0,0 1-1,-1-1 1,1 0-1,0 1 1,-1 0 0,1-1-1,-1 1 1,1 0 0,-1 0-1,0 0 1,1-1 0,1 3-1,3 2-2,0 1 0,-1 0 0,9 11 0,-5-6 7,6 7-15,-10-11 12,0 0 1,1 0-1,0 0 0,1-1 0,0 0 0,-1 0 0,2-1 1,13 9-1,-20-14 2,0 1 1,0-1 0,1 1-1,-1-1 1,0 0 0,1 0-1,-1 1 1,0-1-1,0 0 1,1 0 0,-1 0-1,0-1 1,1 1 0,-1 0-1,0 0 1,0-1-1,1 1 1,-1-1 0,0 1-1,0-1 1,0 1 0,2-2-1,-1 0 4,0 0 0,1 0 0,-1 0 0,-1-1 0,1 1 0,0-1 0,0 1-1,-1-1 1,2-4 0,2-3 30,-2-1 0,1 0 0,-2-1 0,3-11 0,-4 8 46,1 1 1,-2-1 0,0 0 0,0 0 0,-2 1 0,0-1 0,0 1 0,-2-1 0,-5-15 0,9 29-132,1 1-1,-1 0 1,0-1 0,0 1-1,1-1 1,-1 1 0,0-1 0,0 1-1,1-1 1,-1 1 0,0 0-1,1-1 1,-1 1 0,1 0-1,-1-1 1,0 1 0,1 0-1,-1 0 1,1-1 0,-1 1 0,1 0-1,-1 0 1,1 0 0,-1-1-1,1 1 1,0 0 0,26-8-613,-1 0 337,10-5-127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13931,'4'-3'149,"0"0"0,1-1 0,0 2-1,-1-1 1,1 0 0,0 1 0,0 0 0,0 0 0,1 1 0,-1-1 0,0 1-1,1 0 1,-1 0 0,1 1 0,-1 0 0,1 0 0,5 1 0,-7-1-79,0 0-1,0 0 1,0 1 0,0 0 0,-1 0 0,1 0 0,0 0 0,0 1 0,-1-1 0,1 1-1,-1 0 1,1 0 0,-1 0 0,0 1 0,0-1 0,0 1 0,0 0 0,0-1 0,-1 1-1,1 1 1,-1-1 0,0 0 0,4 7 0,-3 1 55,-1 0 1,0-1 0,0 1-1,-1 0 1,0 0-1,-1 0 1,0 1-1,0-1 1,-2 0 0,1 0-1,-5 14 1,-6 16 413,-26 62 1,27-76-311,-16 35 196,-11 27 44,38-89-468,0 0 1,0 0 0,0 0 0,0 1 0,0-1-1,0 0 1,-1 0 0,1 1 0,0-1-1,0 0 1,0 0 0,0 1 0,0-1 0,0 0-1,0 0 1,0 1 0,0-1 0,0 0-1,0 1 1,0-1 0,0 0 0,0 0-1,1 1 1,-1-1 0,0 0 0,0 0 0,0 0-1,0 1 1,0-1 0,0 0 0,1 0-1,-1 0 1,0 1 0,0-1 0,0 0-1,1 0 1,-1 0 0,0 0 0,0 1 0,1-1-1,13-3 22,21-16-33,-31 16 13,98-60-625,-83 50 347,-1-1 0,-1 0-1,19-21 1,-32 31 230,-1 0 1,0 0-1,0 0 1,-1 0-1,4-6 1,4-20-327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3:0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11066,'1'-4'299,"-1"0"0,1 0 0,0 1 0,0-1 0,0 0 0,1 1 0,1-5 0,-2 7-251,0 0 1,-1 0-1,1 0 1,0 0-1,0 1 1,0-1-1,-1 0 1,1 0-1,0 1 1,0-1-1,0 1 1,0-1-1,0 1 1,0-1-1,0 1 1,1 0-1,-1-1 1,0 1-1,0 0 1,0 0-1,0 0 1,0 0-1,0 0 1,1 0-1,-1 0 1,2 0-1,35 12 765,-8-2-380,0-8-161,-1-2 1,1 0-1,0-2 1,0-1-1,45-12 1,63-4 32,-86 17-253,0 3-1,102 16 1,138 13-29,-263-31-16,0-1 1,-1-2 0,43-10-1,-48 8-2,0 1 0,0 1 0,0 1 0,1 1 0,-1 2 0,32 2 0,-30 1-5,186 19 17,-168-21-11,1 1 0,-1 2-1,68 16 1,-94-15-4,0-1 0,0-1 0,28 1 0,-36-4-1,0 0 0,0-1 0,-1 0-1,1 0 1,0-1 0,-1 0 0,1-1 0,15-7 0,8-5 7,34-12 0,-52 23-5,0 0-1,0 1 1,0 0 0,0 1-1,21 0 1,39 8-6,-56-4 2,1 0 0,-1-1 1,1-1-1,24-3 0,-33 0 8,0 1 0,-1-2 0,14-5 0,-16 5-6,0 1 1,1 0 0,0 1-1,-1 0 1,13-2 0,-18 4-2,1 0 1,0 0-1,-1 0 1,1 0-1,0 1 0,-1-1 1,1 1-1,-1 0 1,1 0-1,0 0 1,-1 0-1,0 0 0,1 0 1,-1 1-1,0-1 1,0 1-1,0 0 1,0-1-1,0 1 1,3 3-1,-3-3 1,0 0 1,0-1-1,0 1 0,0-1 0,1 1 1,-1-1-1,0 0 0,1 0 1,-1 0-1,1 0 0,-1-1 1,1 1-1,-1-1 0,1 1 1,-1-1-1,5 0 0,-4 0 1,1 0-1,-1 1 1,0-1 0,1 1-1,-1 0 1,0 0-1,0 0 1,1 0 0,-1 0-1,4 3 1,-1 0-2,2 3-1,1-1 1,0 0-1,18 7 0,-22-11 1,-1-1 0,1 0-1,-1 0 1,1 0 0,0 0-1,0-1 1,-1 0 0,1 0-1,0 0 1,0-1 0,6-1-1,32-7 27,-1-2 1,52-21-1,-85 30-25,-1-1 0,1 1 0,0 1 0,14-2 0,-15 3 0,0-1 1,0 0 0,0-1-1,0 0 1,13-5 0,-8 4-97,-13 3 156,0 1 0,1-1 0,-1 0 0,0 0 0,1 0 0,-1 0 0,1 0 1,-1-1-1,0 1 0,1 0 0,-1 0 0,0 0 0,1 0 0,-1 0 0,0 0 0,1 0 0,-1-1 0,0 1 0,0 0 0,1 0 0,-1 0 0,0-1 0,0 1 0,1 0 0,-1-1 0,0 1 0,2-7 203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24 127 15851,'-16'0'1377,"10"0"-1041,5-2-160,10 0 704,5-3-328,15-5-344,6-1-248,11-8-536,6-2 496,11-7-32,3 0-56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16371,'-98'174'2680,"-18"34"-600,110-198-1956,5-8-103,0 0 0,0-1 0,0 1 0,0 0 0,0 0 0,0 0 0,0-1-1,1 1 1,-1 0 0,1 0 0,0 0 0,-1 0 0,1 0 0,0 4 0,0-6-25,0 0 0,1 0 0,-1 1 1,0-1-1,0 0 0,0 0 0,0 0 1,1 0-1,-1 0 0,0 0 0,0 0 0,1 1 1,-1-1-1,0 0 0,0 0 0,1 0 1,-1 0-1,0 0 0,0 0 0,0 0 1,1 0-1,-1 0 0,0 0 0,0 0 1,1 0-1,-1-1 0,0 1 0,0 0 1,0 0-1,1 0 0,-1 0 0,0 0 0,0 0 1,0 0-1,1-1 0,-1 1 0,0 0 1,0 0-1,0 0 0,0 0 0,1-1 1,-1 1-1,0 0 0,0 0 0,0-1 1,10-8-230,9-14-593,-2-1 0,-1-1 0,26-51 0,-12 19-722,-39 75 1826,1 1 0,1 0 0,0 0 0,-7 41 0,7-21 777,-3 71 0,10-108-1025,0-1 0,0 1 0,-1 0 0,2-1 0,-1 1 0,0 0 0,0-1 0,0 1 1,1-1-1,-1 1 0,1-1 0,-1 1 0,2 1 0,-2-3-24,0 0 0,1 0 0,-1 0 0,0 1 0,1-1 0,-1 0 0,0 0 0,1 0-1,-1 0 1,0 0 0,0 0 0,1 0 0,-1 0 0,0 0 0,1 0 0,-1 0 0,0 0 0,1-1 0,-1 1 0,0 0 0,1 0 0,-1 0 0,0 0 0,0 0 0,1-1 0,-1 1 0,0 0 0,0 0 0,1 0 0,-1-1 0,0 1 0,0 0 0,0 0 0,1-1 0,-1 1-1,0-1 1,3-3-10,0 0-1,-1 0 0,1 0 0,-1 0 1,0-1-1,3-8 0,-3 5-56,0 0 0,-1 0 0,0 0 0,0 0-1,-1-1 1,0 1 0,0 0 0,-1 0 0,0 0 0,0 0 0,-1 0 0,0 0-1,-6-15 1,5 17 32,-1-1-1,0 1 1,0 0-1,-1 0 1,1 1-1,-1-1 1,0 1-1,-1 0 0,1 1 1,-1-1-1,0 1 1,0 0-1,-1 0 1,1 1-1,-13-5 1,15 6 55,-33-11 183,35 13-169,0-1 0,0 1 0,0-1 0,0 1 0,-1-1 0,1 1 0,0 0 0,0 0 0,0 0 0,-1 0 0,1 1 0,0-1 0,-4 2 0,6-2-35,0 0 1,0 0 0,0 0 0,0 0 0,0 0 0,0 0 0,0 0 0,0 0 0,-1 0-1,1 1 1,0-1 0,0 0 0,0 0 0,0 0 0,0 0 0,0 0 0,0 0-1,0 0 1,0 0 0,0 1 0,0-1 0,0 0 0,0 0 0,0 0 0,0 0 0,0 0-1,0 0 1,0 0 0,0 0 0,0 1 0,0-1 0,0 0 0,0 0 0,0 0 0,0 0-1,1 0 1,-1 0 0,0 0 0,0 0 0,0 0 0,0 1 0,0-1 0,0 0-1,0 0 1,0 0 0,0 0 0,0 0 0,1 0 0,-1 0 0,0 0 0,0 0 0,9 6 122,13 1-28,16-1-278,0-3 0,1-1 0,58-5 0,-63 1 106,19-1-68,-8-3-32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16371,'0'-6'110,"0"0"0,0 1 0,0-1 0,1 0-1,0 0 1,0 0 0,1 1 0,0-1-1,-1 1 1,2-1 0,-1 1 0,1 0-1,0 0 1,0 0 0,6-8 0,3-2 28,1 0 0,0 1 0,21-17 0,-30 27-116,1 1 1,-1 0-1,1 0 1,0 0-1,-1 0 1,1 1-1,7-3 0,-11 5-17,0 0-1,0-1 0,-1 1 0,2 0 1,-1 0-1,0 0 0,0 0 0,0 0 0,0 0 1,0 0-1,0 0 0,0 0 0,0 0 1,0 1-1,0-1 0,0 0 0,-1 1 0,1-1 1,0 1-1,0-1 0,0 1 0,0-1 1,0 1-1,-1-1 0,1 1 0,0 0 0,0 0 1,-1-1-1,1 1 0,-1 0 0,1 0 1,-1 0-1,1 0 0,-1 0 0,1 0 0,-1 0 1,0 0-1,1 0 0,-1 0 0,0 0 1,0 0-1,0 0 0,0 0 0,0 1 0,2 11 16,-2 0-1,1 0 1,-2 0-1,-3 25 1,-15 53 22,11-60-19,1-5-6,5-20-13,0 0-1,0 0 1,1 1 0,0-1 0,0 0 0,1 1 0,-1 6 0,1-13-4,0 1 1,0-1-1,0 1 0,0-1 1,0 0-1,1 1 1,-1-1-1,0 0 0,0 1 1,0-1-1,0 0 0,0 1 1,0-1-1,1 0 0,-1 1 1,0-1-1,0 0 0,1 1 1,-1-1-1,0 0 0,0 0 1,1 1-1,-1-1 0,0 0 1,1 0-1,-1 1 0,0-1 1,1 0-1,-1 0 0,0 0 1,1 0-1,-1 0 0,1 0 1,-1 0-1,0 0 0,1 0 1,-1 1-1,0-2 1,1 1-1,-1 0 0,1 0 1,-1 0-1,0 0 0,1 0 1,-1 0-1,0 0 0,1 0 1,-1 0-1,0-1 0,1 1 1,-1 0-1,1-1 0,21-14 0,-20 14-2,47-42-41,-3-1 0,55-67 0,-10 9-172,-79 93 123,-12 9 92,1 1-1,-1-1 0,0 0 0,0 0 0,0 0 0,0 0 0,1 0 1,-1 0-1,0 0 0,0 0 0,0 1 0,0-1 0,0 0 0,1 0 1,-1 0-1,0 0 0,0 0 0,0 1 0,0-1 0,0 0 0,0 0 0,0 0 1,0 1-1,1-1 0,-1 0 0,0 0 0,0 0 0,0 1 0,0-1 1,0 0-1,0 0 0,0 0 0,0 1 0,0-1 0,0 0 0,-1 0 1,-4 31 34,2-19-9,1 0 7,-8 69 212,9-72-192,1-1 1,0 0-1,1 1 1,0-1-1,0 0 1,1 1 0,3 11-1,-4-19-42,-1 0 0,1 1-1,-1-1 1,1 0 0,0 0-1,-1 0 1,1 0 0,0 0-1,-1 0 1,1 0 0,0 0 0,0 0-1,0-1 1,0 1 0,0 0-1,0 0 1,0-1 0,0 1-1,1-1 1,-1 1 0,0-1-1,0 1 1,0-1 0,1 0 0,-1 0-1,0 0 1,0 1 0,1-1-1,-1 0 1,0 0 0,0-1-1,1 1 1,-1 0 0,0 0 0,0-1-1,0 1 1,1 0 0,-1-1-1,2 0 1,2-2 17,0 0 1,0 0-1,0 0 0,0-1 1,0 1-1,0-1 1,4-6-1,9-10 29,-1-1 1,-2-1 0,0-1-1,20-42 1,31-99 181,-67 224-38,0-53-177,-1 26-29,3 63 0,-1-88-57,1 0-1,0 0 1,1-1-1,-1 1 0,2-1 1,-1 1-1,1-1 1,0 1-1,0-1 0,1 0 1,0-1-1,0 1 1,1-1-1,5 7 1,5-2-147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2 281 14003,'0'2'117,"-1"1"-1,1-1 1,-1 1-1,1 0 1,0-1-1,0 1 1,0 0-1,1 0 1,-1-1-1,1 1 1,-1-1-1,1 1 1,0 0-1,0-1 1,0 1-1,3 4 1,-3-7-86,-1 1-1,1 0 1,0 0 0,0-1 0,0 1-1,0 0 1,0-1 0,0 1 0,0-1 0,0 1-1,0-1 1,0 0 0,0 1 0,0-1-1,0 0 1,2 0 0,0 0 18,0 0 0,-1 0 0,1 0 0,0-1 1,0 0-1,-1 1 0,1-1 0,-1 0 0,4-2 0,6-3 62,0-1 1,0-1-1,0 0 0,-1-1 0,-1 0 0,16-17 0,-8 6 38,-1-1 1,22-34-1,-32 43-111,1 0 1,-2 0-1,1-1 1,-2 0-1,0 0 1,0 0-1,4-22 1,-9 34-38,1-1 0,-1 1 0,0-1 0,0 1 0,0 0 0,0-1 0,0 1 0,0-1 0,-1 1 0,1-1 0,0 1 0,-1 0 0,1-1 0,-1 1 0,1 0 0,-1-1 0,0 1 0,1 0 0,-1 0 0,0 0 0,0 0 0,0-1 0,0 1 0,-1-1 0,0 2 0,0-1-1,1 0 1,-1 1 0,0-1 0,0 1-1,0-1 1,0 1 0,0 0 0,0 0-1,0 0 1,1 0 0,-1 0 0,0 0-1,0 1 1,-3 0 0,-3 1-1,0 1 1,0 0-1,0 0 1,0 1-1,0 0 1,-11 8-1,7-2 3,0 0 1,1 2-1,0-1 0,1 1 1,0 1-1,1 0 0,0 0 1,1 1-1,0 0 0,-5 15 1,6-11 12,1 1 0,0-1 1,2 1-1,0 0 1,1 0-1,1 0 1,0 37-1,2-48-8,1-1 1,0 1-1,0-1 1,1 1-1,0-1 0,0 0 1,5 10-1,-6-15-6,-1-1-1,1 1 1,0 0 0,0-1-1,0 1 1,0-1-1,1 1 1,-1-1 0,0 0-1,1 1 1,-1-1 0,1 0-1,-1 0 1,1 0-1,-1 0 1,1 0 0,0-1-1,-1 1 1,1 0-1,0-1 1,0 1 0,-1-1-1,1 1 1,0-1 0,0 0-1,0 0 1,0 0-1,0 0 1,-1 0 0,1 0-1,0-1 1,0 1 0,0-1-1,0 1 1,1-2-1,7-2 2,0-1-1,0-1 0,-1 0 0,1 0 0,-2-1 0,1 0 0,-1 0 0,11-12 1,55-73 19,-24 19-10,17-21 12,-67 93-22,0 0 1,1 1-1,-1-1 1,0 1-1,1-1 1,-1 1 0,1-1-1,-1 1 1,1-1-1,-1 1 1,1-1-1,-1 1 1,1-1-1,0 1 1,-1 0-1,1-1 1,0 1 0,-1 0-1,1 0 1,0 0-1,0-1 1,0 2 0,-1-1 1,0 0 0,1 1-1,-1-1 1,0 1-1,0-1 1,1 1-1,-1-1 1,0 1 0,0-1-1,0 1 1,0-1-1,1 1 1,-1-1-1,0 1 1,0-1 0,0 1-1,0-1 1,0 1-1,0-1 1,-1 2-1,-5 40 177,4-35-129,-2 17 72,1-13-22,1 0 1,0 0-1,1 0 1,0 0 0,2 20-1,-1-30-94,0-1-1,0 1 0,0-1 1,0 1-1,1-1 0,-1 1 1,0-1-1,0 1 0,1-1 1,-1 1-1,0-1 1,0 1-1,1-1 0,-1 1 1,0-1-1,1 0 0,-1 1 1,1-1-1,-1 1 0,1-1 1,-1 0-1,0 0 0,1 1 1,-1-1-1,1 0 0,-1 0 1,1 0-1,0 1 0,-1-1 1,1 0-1,-1 0 1,1 0-1,-1 0 0,1 0 1,-1 0-1,1 0 0,-1 0 1,1 0-1,-1 0 0,1 0 1,0-1-1,-1 1 0,1 0 1,-1 0-1,1-1 0,25-14 130,-3-4-54,37-41 0,-43 41-87,2 1 0,0 1 0,25-19 0,-43 36 3,0-1-1,0 0 1,0 1-1,0-1 1,0 0-1,0 1 1,0-1-1,0 1 1,1 0-1,-1-1 1,0 1-1,0 0 1,1 0-1,-1 0 1,0 0-1,0 0 1,2 0-1,-2 0 2,-1 0 0,1 1 0,0-1 0,-1 0 0,1 1 0,-1-1 0,1 1 0,-1-1 0,1 1 0,-1-1 0,1 1 0,-1-1 0,1 1 0,-1 0 0,0-1 0,1 1 0,-1-1 0,0 1 0,0 0 0,1-1 0,-1 3 0,1 3 2,0 1 0,-1 0 0,0 0-1,0-1 1,-2 8 0,1-2 8,-7 102 324,8-113-326,0-1 0,0 1 0,0 0-1,0-1 1,0 1 0,0 0 0,0-1 0,0 1-1,0-1 1,0 1 0,0 0 0,0-1-1,1 1 1,-1 0 0,0-1 0,0 1-1,1-1 1,-1 1 0,0-1 0,1 2-1,0-2-1,-1 0 0,1 0-1,-1 0 1,0 0 0,1 0 0,-1 0-1,1 0 1,-1 0 0,1 0-1,-1-1 1,0 1 0,1 0-1,-1 0 1,0 0 0,1 0 0,-1-1-1,1 1 1,-1 0 0,0 0-1,1-1 1,-1 1 0,0 0-1,1-1 1,21-25 116,-19 21-116,17-22 37,-6 7-27,0 2 0,1-1 0,1 2 0,30-26 0,-45 41-17,0 1 0,1 0-1,0 0 1,-1 0 0,1 0 0,0 0 0,-1 0 0,1 0 0,0 1-1,0-1 1,0 1 0,0-1 0,0 1 0,-1 0 0,1 0 0,0-1-1,0 1 1,0 1 0,3-1 0,-3 1 1,0 0 0,-1 0 1,1 0-1,-1 0 0,1 0 0,-1 0 0,1 0 0,-1 0 1,0 1-1,0-1 0,0 1 0,0-1 0,0 0 0,0 1 1,0 0-1,0-1 0,0 3 0,4 8 13,-2 1 1,0 0-1,0 0 0,0 22 0,-1-19 25,-1-9-29,4 14 120,1-18-42,5-10-12,1-7-42,-1 1-1,11-19 1,-14 20-126,0 0 0,1 1 0,0 0 0,16-15 0,-25 25 73,1 1 0,-1-1 1,1 1-1,-1 0 0,1-1 0,-1 1 0,1-1 0,-1 1 0,1 0 0,0-1 0,-1 1 0,1 0 1,-1 0-1,1-1 0,0 1 0,-1 0 0,1 0 0,0 0 0,-1 0 0,1 0 0,0 0 1,-1 0-1,1 0 0,0 0 0,-1 0 0,2 0 0,-2 1-12,1 0 0,-1-1 0,1 1 0,-1 0 0,1-1 0,-1 1 0,1 0 0,-1 0 1,0-1-1,0 1 0,1 0 0,-1 0 0,0-1 0,0 1 0,0 0 0,0 0 0,0 1 0,-4 39-1188,4-40 1167,-1 6-109,-1-1 0,1 1 0,-1 0 0,0-1 0,-1 0 0,0 1 0,0-1 0,-4 7 0,-5-2-269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14475,'0'-1'1384,"1"1"-960,2 5-151,4 7 631,-1 2-152,1 8-208,-3 1-168,5 2-176,4 3-40,-3-4-8,-2-4-64,4-8-136,1-7-184,-2-8-392,4-7-120,-5-5 560,-5-5-160,5 1-96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2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14803,'4'-7'835,"-1"10"-395,1 17-128,12 227 1961,6 46-572,-43-321-1409,-73-120-512,94 148 216,0 0 1,0 0-1,0 0 0,0 0 0,1 0 0,-1 0 0,0 0 0,0 0 0,0 0 0,0 0 0,1 0 0,-1 0 0,0 0 0,0 0 0,0 0 0,0 0 1,1 0-1,-1 0 0,0 0 0,0 0 0,0 0 0,0 0 0,0 0 0,1 0 0,-1-1 0,0 1 0,0 0 0,0 0 0,0 0 0,0 0 1,0 0-1,1 0 0,-1-1 0,0 1 0,0 0 0,0 0 0,0 0 0,0 0 0,0 0 0,0-1 0,0 1 0,0 0 0,0 0 0,0 0 1,0 0-1,0-1 0,0 1 0,0 0 0,0 0 0,0 0 0,0 0 0,0-1 0,0 1 0,0 0 0,0 0 0,0-1 0,15 9-64,-15-7 58,14 7-68,-4-1 64,1-1 1,0 0-1,0-1 1,0 0 0,13 3-1,-22-7-8,1-1 0,0 1 0,-1-1 0,1 1-1,-1-1 1,1 0 0,0 0 0,-1 0 0,1-1 0,0 1 0,-1-1 0,1 1-1,0-1 1,-1 0 0,1 0 0,-1 0 0,0 0 0,1-1 0,-1 1 0,0-1-1,0 1 1,0-1 0,0 0 0,0 0 0,0 0 0,0 0 0,-1 0 0,4-4-1,-1-3 252,1 0 0,-1 0 0,0-1-1,-1 1 1,3-12 0,-2-1-99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14459,'-7'30'537,"2"0"-1,1 1 1,1 32 0,7 91 325,7-13 32,-7-112-491,1 0 1,15 49-1,-12-63 107,-8-29-289,-5-29-90,-31-147-651,36 190 509,0 0 0,0 0 0,0 0 0,-1 0 0,1 0 1,0 0-1,0 0 0,0 0 0,0 1 0,0-1 0,0 0 1,0 0-1,0 0 0,0 0 0,0 0 0,0 0 0,-1 0 1,1 0-1,0 0 0,0 0 0,0 0 0,0 0 0,0 0 1,0 0-1,0 0 0,0-1 0,0 1 0,0 0 0,-1 0 1,1 0-1,0 0 0,0 0 0,0 13-18,4 10-50,13 40-1,-14-56 76,-1 0 0,1 1-1,1-1 1,-1 0 0,1-1 0,0 1-1,1-1 1,0 0 0,6 7-1,-9-11 7,-1-1-1,1 0 0,-1 0 0,1 0 0,-1 0 0,1 0 0,0 0 0,-1-1 1,1 1-1,0 0 0,0-1 0,-1 1 0,1-1 0,0 0 0,0 1 0,0-1 0,0 0 1,0 0-1,-1-1 0,1 1 0,3-1 0,-2 0 4,1 0 0,-1-1 0,0 1 0,0-1 0,0 0 0,0 0 0,0 0-1,0 0 1,0-1 0,3-3 0,3-6 17,0 1 0,-1-1 0,0 0 0,8-19-1,-3-3-3,-9 22-35,-7 17-49,-2 9 73,0 1 1,2 0-1,0 0 0,0 0 1,2 0-1,0 0 0,1 18 1,-1-32-3,1 1 0,0-1-1,0 0 1,1 1 0,-1-1 0,0 0 0,0 1 0,1-1-1,-1 0 1,1 0 0,-1 1 0,1-1 0,-1 0 0,1 0-1,0 0 1,0 0 0,-1 0 0,1 0 0,0 0 0,0 0-1,0 0 1,2 1 0,-1-1 0,0 0 1,0 0-1,1 0 0,-1-1 1,0 1-1,1 0 1,-1-1-1,1 0 0,-1 0 1,1 0-1,3 0 0,7-2 1,1 0 0,-1-1 0,21-7 0,-27 8-10,15-5 2,-8 3 7,0 0-1,-1-1 1,22-11 0,-32 14 2,1 1 0,-1-1-1,-1-1 1,1 1-1,0 0 1,0-1-1,-1 1 1,0-1 0,1 0-1,-1 1 1,0-1-1,0 0 1,-1-1 0,1 1-1,-1 0 1,1 0-1,-1-1 1,0 1-1,0-1 1,0-3 0,0 0 0,-1-1 0,0 1 0,0-1 0,-1 1 0,-3-12 0,4 17-8,-1-1 0,1 1-1,-1-1 1,0 1 0,0-1 0,0 1-1,0 0 1,0-1 0,0 1 0,-1 0-1,1 0 1,-1 0 0,0 0 0,0 0-1,0 0 1,1 1 0,-1-1-1,-1 1 1,-2-3 0,4 4-2,-1 0 0,1 0 1,-1 0-1,1 0 0,0 0 0,-1 0 1,1 0-1,-1 0 0,1 0 0,0 1 1,-1-1-1,1 1 0,0-1 0,-1 1 1,1 0-1,0-1 0,0 1 0,-1 0 1,1 0-1,0 0 0,0 0 0,0 0 1,0 0-1,0 0 0,0 0 0,0 0 1,1 0-1,-1 0 0,0 1 0,0 1 1,-3 3-2,1 1 1,0-1-1,0 1 1,-3 11-1,4-12 3,1 1 1,0-1-1,0 1 0,0 0 1,1 11-1,0-16 1,0-1 1,0 1-1,0-1 0,1 1 1,-1-1-1,0 1 1,1-1-1,-1 1 0,1-1 1,-1 0-1,1 1 1,0-1-1,0 0 0,0 1 1,-1-1-1,1 0 0,0 0 1,0 0-1,1 0 1,-1 0-1,0 0 0,0 0 1,1 0-1,-1 0 1,0 0-1,1-1 0,-1 1 1,0-1-1,1 1 0,-1-1 1,3 1-1,8-1 1,0 0 0,0-2 0,0 1 1,0-1-1,-1-1 0,1 0 0,-1 0 0,12-6 0,30-7-25,-39 13 6,0 0 0,1 1 1,-1 1-1,1 1 0,15 1 1,-25-1 34,0 1 1,0 0-1,0 0 0,0 0 1,0 1-1,0-1 1,4 4-1,-7-4 28,0 0 0,-1 0 0,1 0 1,-1 0-1,1 0 0,-1 0 0,0 0 0,0 1 0,1-1 0,-1 1 0,0-1 1,0 1-1,0-1 0,0 1 0,-1 0 0,1-1 0,0 1 0,0 3 0,-14-78 409,-15-74-774,22 132 200,3 20 21,5 25 38,-1-26 58,0-1 1,0 1-1,0 0 0,1-1 1,0 1-1,-1-1 0,1 1 1,0-1-1,1 0 1,-1 0-1,1 0 0,-1 0 1,1 0-1,0-1 1,0 1-1,0-1 0,0 0 1,0 0-1,1 0 1,-1 0-1,1 0 0,-1-1 1,1 0-1,0 0 1,-1 0-1,1 0 0,0 0 1,0-1-1,0 1 0,0-1 1,0 0-1,-1 0 1,1-1-1,0 1 0,0-1 1,0 0-1,-1 0 1,1 0-1,0 0 0,-1-1 1,1 1-1,-1-1 1,7-4-1,-3 1 1,0-1 0,0 1 1,-1-1-1,0 0 0,0-1 0,0 0 0,-1 0 1,0 0-1,4-8 0,-6 10 5,0-1-1,0 1 0,-1-1 1,1 0-1,-1 0 1,-1 1-1,1-1 0,-1-1 1,0 1-1,-1 0 1,1 0-1,-1 0 1,-1-10-1,1 16-2,0-1 0,0 0 0,0 1 0,0-1 0,0 1 0,0-1 0,0 0 0,0 1 0,0-1-1,-1 1 1,1-1 0,0 1 0,0-1 0,0 0 0,-1 1 0,1-1 0,0 1 0,-1-1 0,1 1 0,0 0 0,-1-1 0,1 1 0,-1-1 0,1 1 0,-1 0 0,1-1-1,-1 1 1,1 0 0,-1-1 0,1 1 0,-1 0 0,1 0 0,-1-1 0,0 1 0,1 0 0,-1 0 0,1 0 0,-1 0 0,1 0 0,-1 0 0,0 0 0,1 0 0,-1 0 0,1 0-1,-1 0 1,0 1 0,1-1 0,-1 0 0,1 0 0,-1 0 0,1 1 0,-1-1 0,1 0 0,-1 1 0,1-1 0,-1 0 0,1 1 0,-1-1 0,1 1 0,-1 0 0,-3 3 6,0-1 0,1 1 1,-1 1-1,1-1 0,-5 8 1,1 2 8,0 0 1,1 1 0,0 0-1,1 0 1,1 1 0,0-1-1,1 1 1,1 0-1,1 0 1,0 23 0,1-37-14,0 0 1,0 0 0,0-1-1,1 1 1,-1 0-1,1 0 1,-1-1 0,1 1-1,-1-1 1,1 1-1,0 0 1,0-1 0,0 1-1,0-1 1,0 0-1,0 1 1,0-1 0,0 0-1,0 1 1,1-1 0,2 1-1,-2-1-5,0 0-1,0 0 1,0-1-1,1 1 1,-1-1 0,0 0-1,1 1 1,-1-1-1,0 0 1,1 0-1,-1-1 1,0 1-1,1 0 1,2-2 0,6-1-65,0-2 0,0 1 1,0-1-1,0-1 0,11-8 1,56-45-556,-5 3-16,-71 54 612,1 0-1,-1 1 1,1-1-1,0 1 1,-1 0-1,1-1 1,0 1-1,-1 1 1,1-1-1,0 0 1,0 1-1,3-1 1,-4 1 32,-1 1 0,0-1 0,0 0 1,0 1-1,1-1 0,-1 1 0,0 0 0,0-1 0,0 1 1,0 0-1,0 0 0,0 0 0,0-1 0,0 1 1,0 0-1,-1 0 0,1 0 0,0 1 0,-1-1 1,1 0-1,0 0 0,-1 0 0,0 0 0,1 1 0,-1-1 1,0 0-1,1 3 0,13 67 562,-13-58-617,-10-49-174,0-3 63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17332,'5'-3'1120,"0"6"-1368,0 1 0,-5 3 744,0 0-496,-2 2-176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 17020,'-5'-1'80,"-1"0"1,1 0 0,0 1-1,0 0 1,0 0 0,0 0-1,0 0 1,0 1 0,0 0-1,0 0 1,0 0 0,0 1-1,0 0 1,0 0 0,-5 3-1,3-1-30,1 1-1,-1-1 1,1 2-1,0-1 1,0 1-1,1 0 1,0 0-1,0 0 1,-4 8-1,0-1-7,2 2-1,0-1 0,0 1 1,2 0-1,0 0 0,0 1 1,2-1-1,0 1 0,-1 20 1,3-34-34,1 0 1,0-1 0,0 1-1,0 0 1,0 0-1,0 0 1,1 0-1,-1 0 1,0-1 0,1 1-1,0 0 1,-1 0-1,1-1 1,0 1 0,0 0-1,0-1 1,2 3-1,-3-3-4,1-1-1,-1 0 1,1 1-1,-1-1 1,1 0 0,-1 0-1,1 0 1,-1 1-1,1-1 1,-1 0-1,1 0 1,-1 0-1,1 0 1,0 0-1,-1 0 1,1 0-1,-1 0 1,1 0-1,-1 0 1,1 0-1,0-1 1,17-11 18,0-10-8,-1 0 0,-1 0 0,20-39 0,-19 32 11,33-45 0,-50 74-26,1-1 0,0 0 0,-1 1 0,1-1 0,-1 0 0,1 1 0,0-1 0,-1 1 0,1-1 0,0 1 0,-1-1 0,1 1 0,0-1 0,0 1 0,0 0 0,0-1 0,0 1 1,-1 0 0,0 0 0,1 1 0,-1-1 0,0 0 0,1 0 0,-1 0 0,0 0 0,0 0 0,1 1 0,-1-1 0,0 0 1,1 0-1,-1 0 0,0 1 0,0-1 0,0 0 0,1 1 0,-1-1 0,0 0 0,0 0 0,0 1 0,0-1 0,0 0 0,1 1 0,-1-1 0,0 1 0,2 31 25,-1-24-19,6 84 50,-5-79-25,0 0 0,1 0-1,1-1 1,9 26 0,-12-37-26,-1 0-1,1 0 0,0 1 0,-1-1 1,1 0-1,0 0 0,0 0 1,0 0-1,0 1 0,0-2 1,0 1-1,0 0 0,0 0 0,0 0 1,1 0-1,-1-1 0,0 1 1,0 0-1,1-1 0,-1 1 1,0-1-1,1 0 0,1 1 0,0-1 0,0 0 0,-1-1 0,1 1 0,-1-1 0,1 1 0,-1-1 0,1 0 0,-1 0 0,1 0 0,-1 0 0,0 0 0,3-2 0,7-6 0,-1-1 0,1 0 0,15-19 0,-22 24-5,43-50-41,-28 30-1,2 0 1,28-24-1,-49 48 39,1-1 0,-1 1-1,1 0 1,-1-1 0,1 1-1,0 0 1,-1 0 0,1 0-1,0 0 1,0 1 0,-1-1-1,1 0 1,0 1 0,0-1-1,0 1 1,0 0 0,0 0-1,0 0 1,4 0 0,-5 1 4,0 0 0,0 0 0,0 0 0,1 0-1,-1 0 1,0 0 0,0 0 0,-1 0 0,1 1 0,0-1 0,0 0 0,-1 1 0,1-1 0,-1 0 0,1 1 0,-1-1 0,1 1 0,-1-1 0,0 1 0,0-1 0,0 1-1,0-1 1,0 1 0,0-1 0,0 2 0,-4 93 154,0-48-36,4-46-109,0-1-1,0 1 1,-1 0 0,1-1-1,0 1 1,1 0 0,-1-1-1,0 1 1,0 0-1,1-1 1,-1 1 0,1 0-1,-1-1 1,1 1-1,0-1 1,-1 1 0,1-1-1,0 1 1,0-1-1,2 3 1,-2-4-4,1 0 0,-1 0 1,1 0-1,-1 0 0,0 0 0,1 0 0,-1 0 1,0 0-1,1 0 0,-1 0 0,0-1 0,1 1 1,-1-1-1,0 1 0,1-1 0,-1 1 0,0-1 1,0 0-1,0 0 0,0 0 0,0 1 1,0-1-1,0 0 0,0 0 0,2-3 0,22-20-189,28-39 0,-32 37-683,41-39-1,-61 64 820,-1 0 1,1 1-1,0-1 0,0 0 0,-1 0 0,1 1 0,0-1 1,0 1-1,0-1 0,0 1 0,0-1 0,0 1 0,0-1 1,0 1-1,0 0 0,0-1 0,0 1 0,0 0 0,0 0 1,0 0-1,0 0 0,0 0 0,0 0 0,1 0 0,-1 1-54,1 0-1,-1 0 0,0 0 1,0 0-1,0 1 0,0-1 0,0 0 1,0 0-1,0 1 0,-1-1 0,1 0 1,0 2-1,4 6-198,0-3 15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16476,'-1'1'113,"-1"-1"1,1 1-1,0-1 1,-1 1-1,1-1 1,0 1-1,-1 0 1,1 0 0,0-1-1,0 1 1,0 0-1,0 0 1,0 0-1,-2 3 1,-16 19 131,14-15 171,2-4-301,-8 10 153,0 0 1,-11 23-1,22-37-272,-1 0 0,1 1 0,0-1 0,0 0 0,0 1 0,-1-1 0,1 0 0,0 1 0,0-1 0,0 1 0,0-1 0,0 0 0,0 1 0,0-1 0,0 1 1,0-1-1,0 0 0,0 1 0,0-1 0,0 1 0,0-1 0,0 0 0,0 1 0,0-1 0,1 1 0,-1-1 0,0 0 0,0 1 0,0-1 0,1 0 0,-1 1 0,0-1 0,0 0 0,1 0 0,-1 1 0,0-1 0,1 0 0,-1 0 0,0 1 0,1-1 0,-1 0 0,0 0 0,1 0 0,-1 1 0,1-1 0,-1 0 0,0 0 0,1 0 0,-1 0 0,1 0 0,-1 0 0,0 0 0,2 0 0,30-2-379,-19 1 208,-11 1 151,145-2-1371,-130 3 1260,-1 1 0,1 0 0,-1 1 0,1 1-1,-1 1 1,27 11 0,-40-15 136,0 1 0,-1-1 0,0 0 0,1 1 0,-1 0 0,0 0 0,0-1 0,3 4-1,-5-4 11,1 0 0,-1-1-1,1 1 1,-1 0 0,0-1-1,1 1 1,-1 0 0,0 0-1,0 0 1,1-1 0,-1 1-1,0 0 1,0 0 0,0 0-1,0 0 1,0-1 0,0 1-1,0 0 1,-1 0 0,1 0-1,0 0 1,0-1 0,-1 1-1,1 0 1,0 0 0,-1-1-1,1 1 1,-1 0 0,1-1-1,-1 1 1,1 0 0,-1-1-1,1 1 1,-2 0 0,-4 4 118,0 1 1,-1-1-1,0-1 0,0 0 1,0 0-1,0 0 1,-1-1-1,-14 5 1,5-3 109,-1 0 0,0-2 0,-19 2 0,30-4-234,0-1 0,-1 0 0,1 0 0,-1 0 0,1-1 0,0 0 0,-1-1 0,-10-3 0,16 4-23,-1 0 1,1 0 0,-1-1-1,1 1 1,-1-1-1,1 1 1,0-1 0,0 0-1,0 0 1,0 0-1,0 0 1,1-1 0,-1 1-1,0 0 1,1-1-1,0 1 1,0-1 0,-1 1-1,2-1 1,-1 0-1,0 1 1,0-1 0,1 0-1,-1 0 1,1 1-1,0-5 1,2-27-215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4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13211,'26'10'1874,"21"-8"-1286,0-2 1,1-3-1,56-9 1,-6 1-174,171-2 266,-222 14-626,0 3 0,-1 1 1,82 20-1,-2 17 9,-81-25-5,1-2-1,60 11 1,-89-24 0,-1-1-1,1 0 1,0-1-1,0-1 1,22-4-1,83-23 262,-94 19-278,0 2 0,1 1 0,0 1 1,0 1-1,42 1 0,-51 5-22,1 2 0,30 8-1,-36-7-7,-1-1-1,1-1 0,-1-1 0,1 0 0,0 0 0,21-2 1,-34 0-11,1-1 0,-1 0 1,0 0-1,0 0 0,0 0 0,1 0 1,-1 0-1,2-2 0,-3 1 3,1 1-1,0 0 1,-1 0-1,1 1 0,-1-1 1,1 0-1,0 0 1,0 1-1,-1-1 1,3 0-1,-4 4-180,1 0 0,-1 0 0,-1-1 0,1 1 0,0 0 0,0-1 0,-1 1 0,-1 3 1,2-5 193,-3 11-288,0 1-82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17820,'2'17'240,"0"1"0,-1 0 1,-1-1-1,-1 1 0,0-1 1,-7 30-1,1 10 260,3-25-367,2 1 1,2 0 0,1-1-1,1 1 1,10 46 0,-9-67-137,-1 0-1,2 0 1,0 0 0,1 0 0,0 0 0,0-1 0,1 0 0,1 0-1,0-1 1,0 0 0,1 0 0,0-1 0,1 0 0,0 0 0,0-1-1,1 0 1,12 8 0,-21-16-21,-1 1 1,1-1-1,-1 1 0,1-1 1,0 0-1,-1 1 0,1-1 0,-1 0 1,1 1-1,0-1 0,-1 0 1,1 1-1,0-1 0,-1 0 0,1 0 1,0 0-1,-1 0 0,1 0 1,0 0-1,-1 0 0,1 0 0,0 0 1,-1 0-1,1 0 0,0 0 0,0 0 1,-1-1-1,1 1 0,-1 0 1,1 0-1,1-1 0,-2 0-10,0-1 0,-1 1-1,1 0 1,0 0 0,0 0-1,-1 0 1,1 0 0,0 0-1,-1 0 1,1 0 0,-1 0 0,0 0-1,1 0 1,-1 0 0,0 1-1,1-1 1,-1 0 0,0 0-1,0 1 1,0-1 0,-1-1-1,-32-25-202,-2 2-1,-42-24 0,-21-14 1372,90 53-664,9 10-461,0-1 0,0 1 0,0 0 0,0 0 0,0 0 0,0-1 0,0 1 1,0 0-1,0 0 0,0 0 0,1-1 0,-1 1 0,0 0 0,0 0 0,0 0 0,0-1 0,0 1 0,1 0 0,-1 0 1,0 0-1,0 0 0,0 0 0,0 0 0,1-1 0,-1 1 0,0 0 0,0 0 0,0 0 0,1 0 0,-1 0 0,0 0 0,0 0 1,1 0-1,26-2 265,-18 2-245,38-1-37,1-2 0,-1-2 0,0-3 0,85-24 0,-75 10-12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49 14747,'-18'20'577,"0"1"0,1 0 0,-16 27-1,28-40-454,0 0-1,1 1 1,0-1-1,1 1 1,0 0-1,0 0 1,1 0-1,0 0 0,0 1 1,1-1-1,0 0 1,1 17-1,0-25-101,0 0 0,0 1 0,1-1 0,-1 0 0,0 1 0,0-1 0,1 0 0,-1 1 0,1-1 0,-1 0 0,1 0 0,0 1 0,-1-1 0,1 0 0,0 0 0,0 0 0,0 0 0,0 0 0,0 0 0,0 0-1,0 0 1,0 0 0,2 0 0,-2 0-12,1-1 0,0 0 0,0 1 0,0-1-1,-1 0 1,1 0 0,0 0 0,0 0 0,0 0-1,-1-1 1,1 1 0,0-1 0,0 1-1,-1-1 1,3 0 0,4-3-73,0-1-1,0 1 1,-1-1 0,0 0 0,0-1-1,8-7 1,0-4-196,0-1 1,-2-1-1,0 0 1,-1 0-1,0-1 1,-2-1-1,-1 0 1,0 0-1,-2-1 1,10-42-1,-16 52 185,-4 10 180,-5 17 257,2 2-43,1 1-1,1 0 0,0 0 1,-1 26-1,4-32-167,1-1-1,0 1 1,1 0 0,0-1 0,1 1-1,0 0 1,0-1 0,5 12-1,-5-20-153,-1-1-1,1 1 1,-1 0-1,1-1 1,0 1-1,0-1 1,0 1-1,0-1 1,0 0-1,1 0 1,-1 0-1,1 0 1,-1 0-1,1-1 1,0 1-1,0-1 1,-1 1-1,1-1 0,0 0 1,0 0-1,0-1 1,1 1-1,5 0 1,1-1-63,0 0 0,0 0-1,-1-1 1,1 0 0,0-1 0,13-3 0,17-8-148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14891,'4'138'2006,"4"55"-302,-5-169-1488,0 0 1,2 0-1,1 0 0,1-1 1,16 37-1,-21-56-185,0 0 1,0 0-1,0 0 0,1 0 1,-1 0-1,1-1 1,0 1-1,0-1 0,5 4 1,-7-6-34,0-1 1,0 1-1,1 0 0,-1-1 1,0 1-1,1-1 0,-1 1 1,0-1-1,1 0 1,-1 1-1,1-1 0,-1 0 1,0 0-1,1 0 1,-1 0-1,1 0 0,-1 0 1,0-1-1,1 1 1,-1 0-1,0-1 0,1 1 1,-1-1-1,0 1 1,1-1-1,-1 0 0,0 0 1,0 1-1,0-1 1,1-1-1,4-4-69,0 0 1,0 0-1,-1-1 1,0 1-1,0-1 1,-1 0-1,0 0 0,0-1 1,-1 1-1,0-1 1,4-15-1,1-9-354,6-52-1,-8 43 133,-2-1 1,-3 0-1,0 1 0,-10-68 0,8 99 279,1 7 18,0 1 0,0-1 0,-1 0 0,1 1 0,-1-1 0,0 0 0,1 1 0,-1-1 0,0 1 0,0-1 0,-1 1 0,1 0 0,0-1 1,-1 1-1,0 0 0,-3-4 0,5 6 4,0 0 1,-1 0-1,1-1 1,0 1-1,-1 0 1,1 0-1,0 0 0,-1 0 1,1 0-1,0-1 1,-1 1-1,1 0 1,0 0-1,-1 0 1,1 0-1,-1 0 1,1 0-1,0 0 1,-1 0-1,1 0 1,0 1-1,-1-1 1,1 0-1,0 0 1,-1 0-1,1 0 1,0 0-1,-1 1 1,1-1-1,0 0 1,-1 0-1,-6 14 240,2 21 187,4-32-386,-2 38 273,1 1 1,2-1 0,2 0 0,2 0 0,2 0 0,1-1 0,2 1 0,28 75-1,-33-107-69,0 0-1,0 0 1,1 0-1,0-1 1,10 13-1,-7-13-78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15779,'12'-7'247,"148"-70"1186,-139 69-1366,1 0 0,0 2 1,0 0-1,0 1 0,37-2 0,-56 6-51,0 1 0,0 0-1,0 0 1,1 0-1,-1 1 1,0-1 0,0 1-1,0-1 1,0 1-1,0 0 1,0 0-1,0 0 1,0 1 0,0-1-1,0 1 1,-1 0-1,1 0 1,-1 0-1,1 0 1,-1 0 0,3 3-1,-2-1 26,-1 0-1,0 1 0,0-1 1,0 1-1,0 0 1,-1-1-1,0 1 0,0 0 1,0 0-1,0 0 1,-1 0-1,0 0 0,0 5 1,-2 16 191,0 0 0,-2 0 0,-1-1 1,-1 1-1,-11 29 0,-57 122 1147,47-117-951,26-58-420,0 0 0,0 0 1,0 0-1,1 0 0,-1 0 0,1 0 0,-1 0 0,1 0 0,0 1 0,0 2 0,0-4-4,0 0 1,1-1-1,-1 1 1,0 0-1,0 0 1,1-1-1,-1 1 1,0 0-1,1-1 1,-1 1-1,1 0 1,-1-1-1,1 1 0,-1-1 1,1 1-1,-1-1 1,1 1-1,0-1 1,-1 1-1,2 0 1,2 0 6,0 0 1,0 0 0,1 0-1,-1 0 1,0-1-1,1 1 1,-1-1-1,5-1 1,19 0-70,-1-1 1,0-1-1,0-2 1,0-1-1,-1-1 0,0-1 1,0-1-1,32-17 0,-50 22-129,-1 0-1,-1 0 0,1-1 0,0 0 0,-1 0 1,0 0-1,5-7 0,-10 11 133,0 0 0,0 0-1,0 0 1,-1 0 0,1 0 0,-1-1 0,1 1-1,-1 0 1,1 0 0,-1 0 0,1-1 0,-1 1-1,0 0 1,0-1 0,0 1 0,0 0 0,0 0-1,0-1 1,0 1 0,0-2 0,-1 1 13,0 1 1,0-1 0,0 0-1,-1 1 1,1-1 0,0 1-1,-1-1 1,1 1-1,-1 0 1,1-1 0,-1 1-1,1 0 1,-1 0 0,0 0-1,0 0 1,0 1 0,-3-2-1,-32-9-647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15091,'0'1'1112,"17"-1"-791,5-3-89,14-3 384,2-2-152,10-4-168,2-2-96,0-3-472,0-5 384,-11-6-112,-3-1-80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3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27 122 15043,'-10'46'1329,"5"-26"-888,1 1 0,1-1 0,1 1 0,0 23 0,2-41-409,0 0 0,0-1-1,1 1 1,-1 0 0,1-1-1,-1 1 1,1-1 0,0 1-1,0-1 1,0 1-1,1-1 1,-1 1 0,0-1-1,1 0 1,0 0 0,-1 0-1,3 2 1,-2-3-37,0 0 0,0 0-1,-1 0 1,1 0 0,0-1 0,0 1 0,0-1 0,0 1-1,0-1 1,0 0 0,0 1 0,0-1 0,0 0-1,0-1 1,0 1 0,0 0 0,0 0 0,0-1-1,-1 1 1,1-1 0,0 0 0,0 0 0,0 1 0,2-3-1,7-3-118,-1 0-1,0-1 0,0 0 0,-1-1 0,0 0 0,10-10 1,47-63-745,-12 15 210,-53 64 662,0 1 1,0-1-1,1 1 1,-1-1 0,0 1-1,1 0 1,-1 0-1,1 0 1,-1-1-1,1 2 1,-1-1 0,1 0-1,0 0 1,-1 0-1,1 1 1,0-1 0,0 1-1,0-1 1,-1 1-1,4 0 1,-3 0 39,-1 1 1,1 0-1,-1 0 1,0 0-1,0 0 0,0 0 1,1 1-1,-1-1 1,0 0-1,0 1 0,-1-1 1,1 0-1,0 1 1,0-1-1,-1 1 0,1-1 1,-1 1-1,1-1 1,-1 1-1,1 0 0,-1-1 1,0 4-1,6 59 1127,-6-52-929,0 1 1,1-1-1,1 0 0,0 0 1,1 0-1,5 18 0,-8-30-233,1 1 0,-1-1 0,0 1 0,1 0 0,-1-1 0,0 1 0,1-1 0,-1 1 0,0-1 0,1 1-1,-1-1 1,1 1 0,-1-1 0,1 0 0,-1 1 0,1-1 0,-1 0 0,1 1 0,0-1 0,-1 0 0,1 0 0,-1 1 0,1-1-1,0 0 1,-1 0 0,1 0 0,0 0 0,-1 0 0,1 0 0,0 0 0,-1 0 0,1 0 0,0 0 0,-1 0 0,1 0-1,-1-1 1,1 1 0,0 0 0,-1 0 0,1-1 0,-1 1 0,2-1 0,1-1-26,1 0 1,-1-1-1,0 0 0,0 0 1,5-6-1,77-104-1253,-58 73 669,1 2 0,41-41 0,-67 76 586,0 1-1,1-1 0,0 1 0,-1 0 1,1 0-1,0 0 0,0 0 0,0 0 1,0 1-1,1-1 0,-1 1 0,0 0 0,5-1 1,-7 2 28,0 0 0,0 0 0,0 0 0,0 0 0,-1 0 0,1 0 0,0 1 1,0-1-1,0 0 0,-1 1 0,1-1 0,0 0 0,0 1 0,-1-1 0,1 1 0,0-1 0,-1 1 1,1-1-1,-1 1 0,2 1 0,-1 0 35,1 0 0,-1 1-1,0-1 1,0 1 0,0-1 0,-1 1 0,1-1 0,-1 1 0,1 3 0,1 20 430,-2 0 0,-3 41 0,0-41-404,2 0 1,3 39-1,2-56-168,2-17 3,-3-15-59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5:4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190 177 10154,'-51'-56'6738,"51"56"-6720,0 0 1,0-1 0,0 1 0,0 0-1,-1 0 1,1 0 0,0 0-1,0 0 1,0 0 0,0 0 0,0 0-1,-1 0 1,1 0 0,0 0 0,0 0-1,0 0 1,0 0 0,0 0 0,-1 0-1,1 0 1,0 0 0,0 0-1,0 0 1,0 0 0,-1 0 0,1 0-1,0 0 1,0 0 0,0 0 0,0 0-1,0 0 1,0 0 0,-1 0 0,1 0-1,0 0 1,0 1 0,0-1-1,0 0 1,0 0 0,0 0 0,0 0-1,-1 0 1,1 0 0,0 1 0,0-1-1,0 0 1,0 0 0,0 0 0,0 0-1,0 0 1,0 1 0,0-1 0,0 0-1,0 0 1,0 0 0,0 0-1,0 1 1,0-1 0,-3 9 211,2 3-143,1-1 0,0 1 1,0-1-1,1 0 0,5 22 1,-6-33-88,0 0 1,0 0-1,0 0 1,0-1-1,0 1 0,0 0 1,0 0-1,0 0 1,0 0-1,0 0 1,0 0-1,0 0 1,0 0-1,1 0 1,-1 0-1,0 0 1,0 0-1,0 0 0,0 0 1,0 0-1,0 0 1,0 0-1,0 0 1,0 0-1,0 0 1,0 0-1,0 0 1,1 0-1,-1 0 1,0 0-1,0 0 0,0 0 1,0 0-1,0 0 1,0 0-1,0 0 1,0 0-1,0 0 1,0 0-1,0 0 1,0 0-1,0 0 0,0 0 1,0 1-1,1-1 1,-1 0-1,0 0 1,0 0-1,0 0 1,0 0-1,0 0 1,0 0-1,2-13-9,0-17-41,-2 16 21,0 0 0,-1-1 0,-1 1 0,-1 0 0,1 0 0,-2 0-1,0 1 1,-1-1 0,-9-18 0,13 31 23,0-1 1,1 1-1,-1-1 0,0 1 0,-1 0 0,1-1 1,0 1-1,0 0 0,-1 0 0,1 0 0,0-1 0,-1 2 1,1-1-1,-1 0 0,1 0 0,-1 0 0,-2 0 0,2 1 3,1 0 0,0 0-1,-1 0 1,1 0-1,0 0 1,-1 0 0,1 0-1,0 1 1,-1-1-1,1 1 1,0-1-1,-1 1 1,1-1 0,0 1-1,0 0 1,0-1-1,-2 3 1,-1 0 1,0 1 0,0 1-1,1-1 1,-1 0 0,1 1 0,0 0 0,0 0 0,1 0-1,-3 5 1,0 5 15,0 1 0,1-1 1,1 1-1,1 0 0,0 0 0,0 1 0,2-1 0,0 0 0,1 0 0,6 31 0,-7-45-8,1 0-1,0 1 1,-1-1-1,1 0 1,0 0 0,0 0-1,0 0 1,0 0-1,1 0 1,-1 0-1,0-1 1,1 1-1,-1 0 1,3 1 0,-3-3-4,0 1 1,-1-1 0,1 1 0,0-1 0,0 0 0,0 1 0,0-1 0,1 0 0,-1 0 0,0 1-1,0-1 1,0 0 0,0 0 0,0 0 0,0 0 0,0-1 0,0 1 0,0 0 0,0 0 0,0-1 0,1 1-1,2-2 2,-1 0-1,0-1 0,1 1 1,-1 0-1,0-1 0,0 0 1,-1 0-1,1 0 0,-1 0 1,1 0-1,-1 0 0,0 0 1,3-7-1,3-7 9,-1-1 1,0 0-1,4-22 0,-9 33-6,-1-1 0,0 1 0,0-1 1,0 1-1,-1-1 0,0 1 0,0-1 0,-1 1 0,0-1 0,-4-13 0,4 20-4,1 0-1,0 0 0,0 0 1,-1 0-1,1 0 0,-1 0 0,1 0 1,-1 0-1,1 0 0,-1 1 1,0-1-1,1 0 0,-1 0 1,0 1-1,0-1 0,1 0 1,-1 1-1,0-1 0,0 0 1,0 1-1,0-1 0,0 1 0,0 0 1,0-1-1,0 1 0,0 0 1,0 0-1,0-1 0,0 1 1,0 0-1,0 0 0,0 0 1,0 0-1,0 0 0,0 1 1,0-1-1,0 0 0,0 0 0,0 1 1,0-1-1,-2 1 0,0 1 2,-1 0-1,1 0 0,0 1 0,0-1 0,0 1 0,0 0 0,0-1 0,0 1 0,1 0 1,-3 4-1,0 2-2,0 1 0,0-1 1,1 1-1,1 0 1,0 0-1,0 1 0,1-1 1,0 1-1,0-1 0,1 1 1,1-1-1,0 1 1,0 0-1,4 17 0,-4-27 0,1 1 0,-1 0 0,1 0 0,-1-1 0,1 1 0,0 0 0,0 0 0,0-1 0,0 1 0,0-1 0,0 1 0,0-1 0,0 0 0,4 3-1,-5-3 0,2-1 0,-1 1 0,0-1 0,0 1 0,0-1 0,0 0 0,0 0-1,0 1 1,0-1 0,0 0 0,1 0 0,-1 0 0,0 0 0,0 0-1,0 0 1,0 0 0,0-1 0,2 1 0,1-2-6,-1 1 0,0-1 0,0 0 0,0 0 1,0 0-1,0 0 0,0 0 0,0-1 0,0 1 0,-1-1 0,0 0 0,1 0 0,2-6 1,4-5-23,-2-1 0,0-1 0,0 1 0,4-21 0,-8 26 20,-1-1 0,0 1 0,0-1 0,-1 1 0,-1-1 0,0 0 0,-2-18 0,2 28 10,0-1 0,-1 1 0,1-1 0,0 1 1,-1 0-1,1-1 0,-1 1 0,1 0 0,-1-1 0,0 1 0,1 0 0,-1 0 0,-1-2 0,1 3 0,1 0 1,0-1-1,0 1 1,-1 0-1,1 0 1,0 0-1,-1 0 1,1 0-1,0 0 1,-1 0-1,1 0 1,-1 0-1,1 0 1,0 0-1,-1 0 1,1 0-1,0 0 1,-1 0-1,1 0 0,0 0 1,-1 0-1,1 0 1,0 1-1,-1-1 1,1 0-1,0 0 1,0 0-1,-1 1 1,1-1-1,0 0 1,-1 1-1,-1 1 4,0 1 0,0 0 0,0 0 0,0-1-1,0 1 1,1 1 0,-1-1 0,-1 5 0,0 3 11,1 1 1,0-1-1,0 0 0,1 23 0,1-27-3,0 0 0,0-1 0,1 1 0,0 0 0,1-1-1,-1 1 1,1-1 0,1 1 0,4 9 0,-7-15-10,1-1 0,-1 1 1,0 0-1,0-1 0,1 1 0,-1-1 1,0 1-1,1-1 0,-1 0 1,0 1-1,1-1 0,-1 1 1,1-1-1,-1 0 0,1 1 1,-1-1-1,1 0 0,-1 1 1,1-1-1,-1 0 0,1 0 0,-1 1 1,1-1-1,0 0 0,-1 0 1,1 0-1,-1 0 0,1 0 1,-1 0-1,1 0 0,0 0 1,0 0-1,0-1 1,0 0 0,1 0 0,-1 0 0,0 0 0,0 0 0,0 0 0,0 0 0,0 0 0,-1 0 0,1 0 0,0 0 0,-1-1 0,2 0 0,1-6 14,0 0-1,0 1 0,2-14 1,-3 9 35,-1-1 1,0 1-1,-1-21 1,0 29-27,-1-1 1,1 1-1,-1-1 1,0 1-1,0 0 1,0 0-1,-1-1 0,0 1 1,1 0-1,-1 0 1,-1 1-1,1-1 0,-5-5 1,7 8-19,-1 0 0,1 1 1,-1-1-1,0 1 0,1-1 1,-1 0-1,0 1 0,0-1 0,1 1 1,-1 0-1,0-1 0,0 1 1,0 0-1,1-1 0,-1 1 0,0 0 1,0 0-1,0 0 0,0-1 1,0 1-1,0 0 0,1 0 1,-1 1-1,0-1 0,0 0 0,-1 0 1,1 1 1,-1 0 1,1 0 0,0 0-1,-1 0 1,1 0 0,0 0-1,0 0 1,0 0 0,0 0-1,0 1 1,0-1 0,0 0-1,-1 3 1,-1 3 10,1 0-1,-1 0 0,1 0 1,0 0-1,-1 10 1,2-6-43,0 0-1,1 0 1,1 0-1,0 0 1,3 17 0,-3-22-34,1 0 1,0 0 0,0-1-1,0 1 1,1 0-1,-1-1 1,1 0 0,1 0-1,-1 0 1,1 0-1,5 6 1,4-2-62,-11-11-74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30 15571,'0'-1'54,"1"0"0,-1 0-1,0 0 1,0 0 0,0 0-1,0 0 1,0 0 0,0 0-1,-1 1 1,1-1 0,0 0-1,0 0 1,-1 0 0,1 0-1,0 0 1,-1 0 0,1 0-1,-1 1 1,1-1 0,-1 0-1,1 0 1,-1 1 0,0-1 0,0 0-1,-1 0-8,0 0-1,1 0 1,-1 0 0,0 0-1,0 1 1,0-1 0,0 1-1,0-1 1,0 1 0,0 0-1,-2-1 1,-6 2 132,0-1 1,0 1-1,-18 5 1,5 0 51,0 2 0,1 0 0,1 1 0,-1 1 0,2 1 0,-1 1 0,1 1 1,1 1-1,1 0 0,0 2 0,1 0 0,-19 21 0,22-19-103,0-1-1,1 2 0,1 0 1,0 0-1,2 1 1,0 1-1,1-1 0,1 2 1,1-1-1,1 1 1,1 0-1,-3 40 1,7-52-115,1 1 1,0 0 0,1-1 0,0 1 0,1-1 0,0 1 0,0-1 0,1 1-1,1-1 1,0 0 0,0-1 0,1 1 0,6 9 0,-6-12-92,-1-1 0,2 0 1,-1 0-1,0-1 0,1 0 1,0 0-1,1 0 0,-1-1 0,1 1 1,-1-1-1,1-1 0,1 0 1,-1 0-1,0 0 0,1-1 0,-1 0 1,1 0-1,11 0 0,21-1-222,-3-6-91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15563,'-1'-1'105,"0"0"1,0-1-1,-1 1 0,1 0 0,0 0 0,-1 0 0,1 0 0,-1 0 0,1 0 0,-1 0 0,1 0 1,-1 1-1,0-1 0,1 1 0,-1-1 0,0 1 0,1-1 0,-1 1 0,0 0 0,0 0 1,1 0-1,-1 0 0,0 0 0,0 0 0,0 1 0,1-1 0,-1 1 0,0-1 0,1 1 0,-1-1 1,0 1-1,1 0 0,-1 0 0,1 0 0,-1 0 0,1 0 0,0 0 0,-2 2 0,-1 1 24,1 0-1,0 0 1,0 0-1,0 1 1,0-1-1,1 1 1,0 0-1,0 0 1,0 0-1,0 0 1,1 0-1,-1 6 1,1 0-54,0-1 1,1 1 0,0 0-1,1-1 1,0 1 0,1-1 0,0 0-1,1 1 1,0-1 0,0 0-1,1 0 1,9 15 0,-11-21-69,0 0 1,0-1 0,1 1-1,-1-1 1,1 1 0,0-1-1,0 0 1,1 0 0,-1 0-1,0-1 1,1 1-1,0-1 1,0 1 0,-1-1-1,1-1 1,1 1 0,-1 0-1,0-1 1,0 0 0,0 0-1,1 0 1,-1-1-1,0 1 1,1-1 0,-1 0-1,1 0 1,-1-1 0,0 1-1,1-1 1,-1 0 0,0 0-1,8-4 1,-3 1-9,0 0 1,-1-1-1,0 0 1,0-1-1,0 1 0,0-2 1,-1 1-1,0-1 1,-1 0-1,11-14 1,-13 15 4,1 0 0,-2 0 0,1 0 0,-1 0 0,0-1 0,0 0 0,0 1 0,-1-1 0,0 0 0,-1 0 0,1 0 0,-1 0 0,-1-1 0,1 1 0,-2-9 1,1 13 8,-1-1 0,0 1 0,0 0 0,0 0 0,0 0 1,0 0-1,0 0 0,-1 0 0,0 0 0,1 0 1,-1 1-1,0-1 0,-1 0 0,1 1 0,0 0 1,-1 0-1,1-1 0,-1 1 0,1 1 0,-1-1 1,0 0-1,0 1 0,-6-3 0,3 2-281,1 1-1,-2-1 0,1 1 1,0 1-1,0-1 0,0 1 1,0 0-1,0 0 0,-1 1 1,1-1-1,-8 3 0,24-5-295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 16227,'-6'-2'169,"0"0"0,0 1 0,0 0-1,0 0 1,-1 1 0,1 0-1,0 0 1,0 0 0,-1 1-1,1 0 1,0 0 0,0 0 0,0 1-1,0 0 1,0 0 0,0 0-1,1 1 1,-1 0 0,1 0-1,-1 1 1,-6 5 0,1 0-18,1 0 1,0 0 0,0 1-1,1 0 1,0 1-1,1 0 1,0 0 0,-10 22-1,11-17-68,1 0-1,1 0 0,0 1 1,2-1-1,-1 1 0,2 0 1,0 0-1,2 0 0,1 26 1,0-27-41,1 0 0,0 0 0,1 0 1,1-1-1,1 1 0,0-1 0,1 0 1,1 0-1,0-1 0,11 17 1,-14-25-33,1 0 0,-1-1 0,1 0 0,0 1 0,0-2 0,1 1 0,0-1 0,0 1 1,0-2-1,0 1 0,11 4 0,-12-6-7,-1-1 1,1 1-1,0-1 0,0-1 1,0 1-1,-1-1 0,1 1 1,0-1-1,0-1 1,0 1-1,0-1 0,-1 0 1,1 0-1,0 0 0,-1-1 1,1 1-1,-1-1 0,6-3 1,1-2 10,1-1 1,-2-1 0,1 1-1,-1-2 1,0 1-1,-1-1 1,0-1-1,-1 0 1,0 0-1,-1-1 1,7-13-1,-5 8 23,-1-1-1,-1 0 0,0 0 1,-1 0-1,-1-1 1,-1 0-1,2-25 0,-6 36-13,1 0 0,-1 0 0,-1 0 0,0 1 0,0-1 0,0 0 0,-1 0 0,0 1 0,0-1 0,-1 1 0,0 0 0,-1 0 0,1 0 0,-7-8 0,6 9-22,-1 1 0,0 0 0,0 0 0,0 1 0,0-1 0,-1 1 0,0 1 0,1-1 0,-2 1 0,1 0 0,0 0 0,0 0 0,-1 1 0,0 0 0,1 0 0,-11 0 0,7 0-185,-1 2 1,0-1 0,0 1 0,1 1 0,-21 3-1,27-3 117,1-1 0,-1 1 0,1 0-1,-1 0 1,1 1 0,-1-1-1,1 1 1,0 0 0,0 0-1,-1 0 1,1 0 0,1 0 0,-1 0-1,0 1 1,0 0 0,1-1-1,0 1 1,-1 0 0,1 0-1,-2 5 1,0 14-444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4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11658,'-3'-2'1988,"3"3"-1961,1-1-1,-1 0 0,1 1 1,0-1-1,-1 0 0,1 1 1,0-1-1,-1 0 1,1 0-1,0 0 0,-1 1 1,1-1-1,0 0 0,0 0 1,-1 0-1,1 0 1,0 0-1,-1 0 0,2-1 1,88-8 747,46-2-565,-52 9 108,0-4-1,125-26 1,-174 26-229,0 1-1,1 2 0,-1 1 1,1 2-1,0 1 0,0 2 0,-1 1 1,49 13-1,-25-3-38,104 9-1,-154-22-22,1 0 0,-1 1 1,0 0-1,0 0 0,0 1 0,0 0 0,0 0 0,13 9 0,-1 1 68,38 32 0,-51-39-86,1 1 1,0 0-1,1-1 0,0 0 1,0 0-1,0-1 1,1 0-1,0-1 1,0-1-1,0 0 1,17 3-1,-4-3 15,0-2 0,-1 0-1,1-2 1,26-4 0,-20 3 0,0 0 1,0 2-1,1 1 1,47 8-1,-59-6 18,0-1 1,1-2-1,-1 0 0,0 0 1,0-2-1,1-1 1,32-8-1,-29 6 0,0 1 0,1 2 0,-1 0 0,31 2 0,93 17 34,-134-16-58,0 0 0,1-1 0,-1 0 1,0-1-1,0-1 0,1 0 0,-1 0 0,0-2 1,18-6-1,-20 7 3,12-3 21,1 2 0,-1 1 0,1 1 0,41 1 0,-34 2-24,58-8 0,-51 1-12,7-2 1,47-2 1,-76 9-4,-1 1 0,1 1-1,-1 0 1,1 1 0,-1 1-1,29 9 1,-4 4-115,-31-12-90,1 1 0,0-1-1,0-1 1,0 0 0,0 0 0,1-1-1,-1 0 1,0-1 0,1 0-1,0-1 1,10-1 0,-19 1 129,0-1 0,0 1 0,0-1 0,0 0 0,-1 0 0,1 0 0,0 0 0,0 0 0,-1 0 0,1 0 0,-1 0 1,3-3-1,2-3-229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16620,'1'1'125,"0"-1"1,1 1 0,-1-1 0,1 0 0,-1 0 0,1 0-1,-1 0 1,1 0 0,-1 0 0,1 0 0,-1 0 0,1-1-1,-1 1 1,1 0 0,1-2 0,29-11 277,-14 6 191,-8 3-388,1 1 1,0 0-1,0 1 1,1 0-1,-1 1 1,0 0 0,19 1-1,-27 0-173,1 1 0,-1-1-1,0 1 1,0-1 0,1 1-1,-1 0 1,0 0 0,0 1-1,0-1 1,0 1 0,-1-1-1,1 1 1,0 0 0,-1 0-1,1 0 1,-1 0 0,1 1 0,-1-1-1,0 1 1,0-1 0,0 1-1,-1 0 1,1 0 0,-1 0-1,1 0 1,-1 0 0,0 0-1,0 0 1,0 0 0,0 5-1,0 4 40,0 0 0,-1 0 0,-1 0 0,0 0-1,-1 0 1,0 0 0,-1-1 0,0 1 0,0-1-1,-2 1 1,-5 11 0,-10 17 259,-39 58 1,-9-5 145,13-19-106,49-62-270,10-8-78,17-11-198,46-30-1042,38-17-385,-49 31 1090,-1 4-162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 8082,'-6'-11'4937,"0"5"-2641,2 0 729,4 2-2265,1 0-328,9-1 992,3 2-183,9-2-481,5-3-200,13-2-328,5 0-248,8-4-888,0 1 904,-10 2-184,-6-1-128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15571,'0'-10'173,"1"0"1,1 0-1,0 0 0,0 0 0,1 0 0,0 0 0,1 1 0,0-1 1,0 1-1,1 0 0,0 0 0,1 1 0,0-1 0,11-11 0,-11 13-33,1 0 0,0 1 0,0 0 0,0 0 0,1 0 0,0 1 0,0 0 0,0 1 0,1 0 0,0 0 0,0 1 0,0 0 0,0 0 0,0 1 0,18-2 0,-24 4-105,0 0 0,0 0 0,0 0 0,0 1-1,0-1 1,0 1 0,0 0 0,0 0 0,-1 0-1,1 0 1,0 0 0,0 0 0,-1 1 0,1-1-1,-1 1 1,0 0 0,1 0 0,-1 0 0,0 0-1,0 0 1,0 0 0,0 1 0,-1-1 0,1 1-1,-1-1 1,1 1 0,-1 0 0,0-1 0,0 1 0,0 0-1,0 0 1,-1 0 0,1 3 0,2 8 24,-2 0 0,0 0 1,0-1-1,-2 1 0,-3 28 0,-7 14 177,-3 0-1,-37 95 0,28-88 266,-24 102 1,46-157-450,-1 0 1,1-1-1,1 1 1,-1 0-1,1 0 1,0 0-1,2 7 1,-2-14-44,1 1 1,-1-1 0,0 0-1,1 0 1,-1 0 0,1 0-1,-1 0 1,1 0-1,0 0 1,-1 0 0,1 0-1,0 0 1,0 0 0,0 0-1,-1 0 1,1 0 0,0-1-1,0 1 1,0 0 0,2 0-1,-1 0-8,0-1-1,1 0 1,-1 1-1,0-1 1,0 0-1,0 0 1,0-1-1,1 1 1,-1 0-1,0-1 1,0 1-1,0-1 1,0 0 0,0 1-1,4-3 1,15-9-343,0-1 0,0-1 0,-2 0 0,1-2 0,-2 0 0,0-1 0,18-24 0,-32 37 395,19-25 312,-23 28-382,1 0 0,0 0 0,-1 0 0,1 0 0,0-1 0,-1 1 0,0 0 0,1 0 0,-1-1 0,0 1 0,1 0 0,-1 0-1,0-1 1,0 1 0,0 0 0,0-1 0,0 1 0,0 0 0,-1-1 0,1 1 0,0 0 0,-1 0 0,1-1 0,-1 0 0,-12-7-217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16412,'4'-2'1208,"13"4"-944,3-2-112,9 0 416,5-3-264,8-3-656,1-1 424,-3 5-72,-6 0-48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0 569 18460,'0'0'39,"0"1"1,1-1-1,-1 0 1,0 1-1,0-1 1,1 0-1,-1 0 1,0 1-1,0-1 0,1 0 1,-1 0-1,0 0 1,1 1-1,-1-1 1,0 0-1,1 0 1,-1 0-1,0 0 1,1 0-1,-1 0 0,0 1 1,1-1-1,-1 0 1,0 0-1,1 0 1,-1 0-1,0 0 1,1 0-1,-1-1 1,1 1-1,-1 0 0,0 0 1,1 0-1,-1 0 1,0 0-1,1 0 1,-1-1-1,0 1 1,0 0-1,1 0 1,-1 0-1,0-1 0,1 1 1,18-10 40,3-7-203,32-29-1,8-7-183,-61 52 300,0 0 1,0 0-1,1 0 1,-1 0-1,1 0 1,-1 1 0,0-1-1,1 1 1,-1-1-1,1 1 1,2-1-1,-4 1 11,1 0 0,-1 0 0,1 0 0,-1 0 0,1 0 0,-1 0 0,0 0 0,1 1 0,-1-1 1,1 0-1,-1 0 0,0 0 0,1 1 0,-1-1 0,0 0 0,1 0 0,-1 1 0,0-1 0,1 0 0,-1 1 0,0-1 0,0 0 0,1 1 0,-1-1 0,0 1 0,0 0 0,1 2 57,0 1 0,0 0 0,-1 0 1,1 0-1,-1 0 0,-1 8 0,1-5 8,0 4 35,-1 2 38,1-1-1,0 1 0,1-1 1,3 14-1,-4-23-134,1-1 0,-1 1-1,1-1 1,0 1 0,0-1 0,0 1-1,0-1 1,1 1 0,-1-1 0,1 0-1,-1 0 1,1 0 0,0 0 0,0 0-1,0 0 1,0 0 0,0-1 0,0 1-1,0-1 1,0 1 0,1-1 0,-1 0-1,1 0 1,-1 0 0,4 1 0,1-2-120,1 1 0,0-1 0,-1 0 1,1 0-1,0-1 0,0 0 1,-1-1-1,1 1 0,-1-2 0,0 1 1,1-1-1,-1 0 0,0 0 0,0-1 1,-1 0-1,1 0 0,-1-1 1,0 1-1,0-2 0,-1 1 0,1 0 1,-1-1-1,0 0 0,5-9 1,-8 12 182,-2 0 0,1 1 1,0-1-1,-1 0 1,1 0-1,-1 0 1,0 1-1,0-1 0,0 0 1,0 0-1,0 0 1,-1 0-1,1 1 1,-1-1-1,0 0 0,0 0 1,0 1-1,0-1 1,0 1-1,0-1 1,-1 1-1,0-1 0,-2-2 1,2 2 74,0 0 0,0 0 0,0 0-1,1-1 1,-1 1 0,1-1 0,0 1 0,0-1 0,0 1 0,0-1 0,1 0-1,-1 0 1,1 1 0,0-5 0,4-9-100,0 0 0,1 1 0,1-1 0,11-19 0,2-10-234,23-73-519,-35 96 516,-2 1 0,0-1 0,1-33 0,-5 54 185,-1 1 1,0 0 0,0 0-1,0-1 1,0 1-1,0 0 1,0 0 0,-1-1-1,1 1 1,0 0-1,-1 0 1,1-1 0,-1 1-1,1 0 1,-1 0-1,1 0 1,-2-2 0,2 3 6,-1 0 1,1 0 0,0 0 0,-1 0 0,1-1 0,0 1 0,0 0-1,-1 0 1,1 0 0,0 0 0,0 0 0,-1 0 0,1 0 0,0 0-1,-1 0 1,1 1 0,0-1 0,0 0 0,-1 0 0,1 0 0,0 0-1,0 0 1,-1 0 0,1 0 0,0 1 0,0-1 0,-1 0 0,1 1-1,-11 13 83,2 4 53,2 1 1,0 0-1,0 0 0,2 0 1,-5 34-1,-4 104 533,13-120-445,4 57 1,-1-81-204,0 1 1,0-1-1,1-1 0,1 1 1,0 0-1,1-1 1,11 22-1,-14-31-48,1 1 0,-1-1 0,1 0 1,0 1-1,-1-1 0,2 0 0,-1-1 0,0 1 1,0 0-1,1-1 0,0 0 0,-1 0 0,1 0 1,0 0-1,0-1 0,0 1 0,5 0 0,-6-2-5,0 1 0,0-1 0,0 0 0,0 0 0,0 0-1,0-1 1,0 1 0,0-1 0,-1 1 0,1-1 0,0 0-1,0 0 1,0 0 0,-1-1 0,1 1 0,-1 0-1,1-1 1,-1 0 0,1 0 0,-1 0 0,0 0 0,0 0-1,0 0 1,0 0 0,2-4 0,0-1-17,0-1 1,0 0 0,-1 1-1,0-1 1,0-1-1,-1 1 1,0 0-1,-1-1 1,1 1-1,-2 0 1,1-12-1,-1 12 111,0 1-1,-1-1 0,0 0 0,0 0 1,0 1-1,-1-1 0,0 1 0,-1-1 1,0 1-1,0 0 0,0 0 0,-7-10 1,9 16-28,0 0 1,0 0 0,0 0-1,0 0 1,0-1 0,0 1-1,0 1 1,0-1 0,0 0 0,-1 0-1,1 0 1,0 1 0,-1-1-1,1 0 1,0 1 0,-1-1-1,-1 1 1,3 0-1,-1 0-1,0 0 1,0 0 0,0 0-1,0 0 1,0 1 0,1-1-1,-1 0 1,0 1 0,0-1-1,0 1 1,1-1 0,-1 0-1,0 1 1,1 0 0,-1-1 0,0 1-1,1-1 1,-1 1 0,0 1-1,-2 2 57,1-1-1,0 1 1,0 0-1,1 0 1,-1 0 0,1 0-1,0 0 1,0 1-1,-1 5 1,2-4-43,-1-1 0,1 1 0,0-1-1,1 1 1,-1 0 0,1-1 0,0 1 0,0-1 0,1 0 0,2 6 0,-3-9-54,0 0 0,0 0 0,0 0 0,0 0 0,1 0 0,-1-1 0,1 1 0,-1-1 0,1 1 0,0-1 0,0 1 0,0-1 0,-1 0 0,1 0 0,0 0 0,0 0 0,0 0 0,1 0 0,-1-1 0,0 1 0,0-1 0,0 1 0,1-1 0,-1 0 0,0 0 0,0 0 0,0 0 0,3-1 0,6 0-156,-1-2 0,0 1-1,0-1 1,0-1 0,-1 0-1,1 0 1,-1-1 0,0 0-1,0 0 1,0-1 0,-1-1 0,14-12-1,5-8-475,-2-2 1,25-33-1,-34 44 509,-16 18 140,0 0 0,0 0 0,0 0 0,0 0 0,0 0 0,0 0 0,0 0 0,0-1 0,1 1 0,-1 0 1,0 0-1,0 0 0,0 0 0,0 0 0,0 0 0,0 0 0,0 0 0,1 0 0,-1 0 0,0 0 0,0 0 0,0 0 0,0 0 0,0 0 0,0 0 0,1 0 0,-1 0 0,0 0 0,0 0 0,0 0 0,0 0 0,0 0 0,0 0 0,1 0 0,-1 0 0,0 0 0,0 1 0,0-1 0,0 0 0,0 0 0,0 0 0,0 0 0,0 0 0,0 0 0,1 0 0,-1 0 0,0 1 0,0-1 0,0 0 0,2 10 352,-2 14 155,0-22-451,-1 11 210,0 118 1748,2-118-1885,1 0 1,-1 0 0,2 0 0,0 0 0,1 0 0,0-1 0,10 21 0,-14-31-178,1 0 0,0 0 0,1-1 0,-1 1 0,0 0 0,0 0 0,1 0 0,-1-1-1,1 1 1,-1-1 0,1 1 0,0-1 0,0 0 0,0 0 0,-1 0 0,1 0 0,0 0 0,0 0 0,1 0-1,-1 0 1,0-1 0,0 1 0,0-1 0,0 0 0,0 0 0,1 0 0,-1 0 0,0 0 0,0 0-1,0 0 1,3-1 0,-1 0-32,-1-1-1,1 0 1,0 0 0,-1 0-1,1 0 1,-1 0-1,0-1 1,1 0-1,-1 1 1,-1-1-1,1 0 1,0-1 0,-1 1-1,1 0 1,-1-1-1,3-5 1,13-42-518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21036,'13'4'1257,"-5"8"-1641,2-2-304,3 1 792,0 1-280,-9-4-113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15907,'0'-2'164,"-14"-25"1225,6 19-666,7 8-691,1 0 1,0 0-1,-1 1 0,1-1 1,0 0-1,0 0 0,-1 0 0,1 1 1,0-1-1,0 0 0,-1 0 1,1 1-1,0-1 0,0 0 0,0 1 1,0-1-1,-1 0 0,1 1 0,0-1 1,0 0-1,0 1 0,0-1 1,0 0-1,0 1 0,0-1 0,0 0 1,0 1-1,0-1 0,0 0 1,0 1-1,0 0 0,0 31 373,1 1-1,2-1 1,1 1-1,16 58 1,-10-45-225,12 52 150,3-2 0,68 164 0,-65-207-217,-28-53-109,0 0 0,0 0 0,0 0 0,0 0 0,0-1 0,0 1 0,0 0-1,0 0 1,1 0 0,-1 0 0,0-1 0,0 1 0,0 0 0,0 0 0,0 0 0,0 0 0,0 0 0,1 0-1,-1-1 1,0 1 0,0 0 0,0 0 0,0 0 0,0 0 0,1 0 0,-1 0 0,0 0 0,0 0 0,0 0 0,0 0-1,1 0 1,-1 0 0,0 0 0,0 0 0,0 0 0,1 0 0,-1 0 0,0 0 0,0 0 0,0 0 0,0 0-1,1 0 1,-1 0 0,0 0 0,0 0 0,0 0 0,0 0 0,0 1 0,1-1 0,-1 0 0,0 0 0,0 0-1,0 0 1,0 0 0,0 0 0,0 1 0,0-1 0,1 0 0,-1 0 0,-1-8 33,1 0 1,-1 0 0,-1 0-1,1 1 1,-1-1-1,-1 0 1,-2-7-1,-4-11 30,-13-53 94,-41-129-32,66 214-105,2 10-10,1 0 0,0 0 0,1-1 0,9 15 0,-12-25-11,-1 0 1,1-1 0,0 1-1,0-1 1,0 1-1,0-1 1,10 6 0,-11-8-1,0-1 0,0 1 0,-1-1 0,1 0 0,0 0 1,0 0-1,0 0 0,1 0 0,-1-1 0,0 0 0,0 1 1,0-1-1,0 0 0,0-1 0,1 1 0,3-1 0,0-2 0,0 1-1,-1-1 0,1-1 0,-1 1 0,0-1 0,0 0 0,0 0 0,-1 0 1,1-1-1,-1 0 0,0 0 0,-1-1 0,1 1 0,5-10 0,2-4-7,0-1-1,-1-1 0,9-25 1,-1-18-16,-10 31 70,-11 44 26,0 0 1,0 0 0,1 1 0,0-1-1,2 21 1,10 59 263,-9-83-323,9 45 190,-10-49-220,0 0 1,1 0-1,0 0 0,0 0 0,0-1 1,0 1-1,0-1 0,1 1 0,0-1 1,4 5-1,-6-7-27,0 0 0,0 0 0,0-1-1,0 1 1,0 0 0,1 0 0,-1-1 0,0 1 0,0-1 0,1 1 0,-1-1 0,0 0-1,1 1 1,-1-1 0,0 0 0,1 0 0,-1 0 0,1 0 0,-1 0 0,0 0 0,1 0-1,-1-1 1,0 1 0,1 0 0,-1-1 0,0 1 0,1-1 0,-1 1 0,0-1 0,0 0-1,0 1 1,1-1 0,-1 0 0,0 0 0,0 0 0,0 0 0,0 0 0,1-2 0,4-4-70,-1-1 1,0 0-1,0 0 1,5-12-1,-8 17 106,20-48-419,-1-5-126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18988,'-1'2'140,"1"0"1,0 0-1,1 0 1,-1 0-1,0 0 0,0 0 1,1 0-1,-1 0 1,1-1-1,0 1 0,-1 0 1,1 0-1,1 2 0,1 1 132,136 418 3279,-137-416-3532,4 13 2,-5-12-14,1-1 0,0 1 0,1-1-1,0 1 1,0-1 0,1 0 0,-1 0 0,9 11-1,-12-18-5,1 1 1,-1-1-1,0 0 0,1 0 0,-1 1 0,0-1 0,1 0 0,-1 0 1,1 1-1,-1-1 0,0 0 0,1 0 0,-1 0 0,1 0 1,-1 0-1,1 0 0,-1 0 0,1 0 0,-1 0 0,0 0 0,1 0 1,-1 0-1,1 0 0,-1 0 0,1 0 0,-1 0 0,0 0 0,1 0 1,0-1-1,11-11 27,2-21 10,-13 31-35,27-88-41,29-164 0,-51 224-62,-1-3-296,-7 24-159,1 9 495,0 0 0,1 0 0,-1 1 0,1-1-1,-1 0 1,1 1 0,-1-1 0,1 0 0,-1 1 0,1-1 0,-1 1 0,1-1 0,-1 1 0,1-1 0,0 1 0,-1-1 0,1 1 0,0-1 0,0 1 0,-1 0 0,-7 12-629,1 1 0,0-1 1,1 1-1,1 0 0,0 1 1,1-1-1,0 1 0,1 0 0,1 0 1,-1 26-1,3-25 728,1-1 0,1 1 0,0-1 0,1 1-1,0-1 1,2 0 0,0-1 0,0 1 0,1-1 0,12 20 0,-15-30 61,3 9 225,1-1-1,1-1 1,0 1 0,0-2-1,1 1 1,18 15-1,-27-25-295,1 0 0,0-1 0,-1 1 0,1-1 0,0 1 0,0-1 0,-1 1 0,1-1 0,0 0 0,0 1 0,0-1 0,0 0 0,-1 0 0,1 0 0,0 1 0,0-1 0,0 0 0,0 0 0,0 0 1,0 0-1,0-1 0,-1 1 0,1 0 0,0 0 0,0 0 0,0-1 0,0 1 0,1-1 0,-1 0-18,0-1 0,0 1 1,0 0-1,1-1 0,-2 1 0,1-1 1,0 1-1,0-1 0,0 1 1,-1-1-1,1 0 0,0-2 0,5-22 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3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147 374 18268,'-5'0'151,"0"0"0,1 1 0,-1-1 0,0 1 0,1 0 1,-1 1-1,0-1 0,1 1 0,-1 0 0,1 0 0,0 0 0,0 0 0,0 1 0,0-1 0,0 1 1,0 0-1,1 1 0,-1-1 0,1 1 0,0-1 0,-4 7 0,0 0 15,0-1 1,1 2-1,1-1 0,0 0 0,0 1 1,1 0-1,-5 20 0,8-26-99,0 1-1,0-1 0,1 1 1,0 0-1,0-1 1,1 1-1,-1-1 0,1 1 1,0-1-1,4 9 1,-5-12-62,1-1 0,-1 1 0,1-1 0,0 1 1,0-1-1,0 0 0,0 1 0,0-1 1,0 0-1,0 0 0,0 0 0,0 0 0,0 0 1,1 0-1,-1 0 0,0 0 0,1 0 1,-1-1-1,1 1 0,-1-1 0,1 1 0,-1-1 1,1 1-1,-1-1 0,1 0 0,-1 0 1,1 1-1,0-1 0,-1 0 0,1-1 0,-1 1 1,1 0-1,-1 0 0,1-1 0,0 1 1,-1-1-1,0 1 0,1-1 0,-1 0 0,1 1 1,-1-1-1,2-1 0,7-4-76,-1-1 0,0 1-1,-1-1 1,1 0 0,-1-1 0,-1 0 0,1-1-1,-1 1 1,-1-1 0,9-15 0,-3 1-156,0 0-1,-1-1 1,9-33 0,-17 48 116,0-1 0,0 0 0,0-12 0,-5 16 154,-3 11 58,-4 12 88,5-2-97,0-1 0,1 1 0,0 0 0,1 0 0,1 1 0,1-1-1,0 0 1,1 0 0,0 0 0,1 0 0,5 17 0,-6-30-87,-1 0 1,1 0-1,0 1 1,0-1-1,0 0 1,0 0-1,0 0 1,0-1-1,0 1 0,1 0 1,-1 0-1,1-1 1,-1 1-1,1-1 1,0 1-1,0-1 1,0 0-1,3 3 1,-3-4-19,0 1 0,0-1 0,0 0 0,0 0 0,0 0 0,0 0 0,1 0 0,-1 0 0,0 0 0,0-1 0,0 1 0,0-1 0,-1 1 0,1-1 0,0 0 0,3-2 0,4-2-104,-1-1 0,0 0 0,0-1 0,0 0 0,-1 0 0,11-14 0,1-5-227,-1-1 1,-1-1-1,-1 0 1,-1-1-1,-2-1 0,-1 0 1,-1-1-1,-2 0 1,-1-1-1,-2 0 1,-1 0-1,2-62 0,-6 88 381,-1 0 0,0 0 0,-1 0 0,1 0 0,-1 0 0,0 0 0,-1 0 0,1 0 0,-4-6 0,5 11-21,0 1 0,0 0 0,-1-1 0,1 1 1,0 0-1,0-1 0,-1 1 0,1 0 0,0-1 0,-1 1 1,1 0-1,0 0 0,-1-1 0,1 1 0,-1 0 0,1 0 0,0 0 1,-1 0-1,1-1 0,-1 1 0,1 0 0,-1 0 0,1 0 1,-1 0-1,1 0 0,0 0 0,-1 0 0,1 0 0,-1 0 0,1 0 1,-1 0-1,1 1 0,-1-1 0,0 1 20,0-1 1,0 1-1,0-1 1,0 1-1,0 0 0,0 0 1,1-1-1,-1 1 1,0 0-1,0 0 1,1 0-1,-1 0 0,0 1 1,-4 9 155,1 1 0,0-1 1,1 1-1,1 0 0,-1 0 0,1 14 1,-2 77 519,4-86-646,0-1-1,2 0 1,0 1 0,0-1 0,2 0 0,0 0 0,10 24 0,-11-33-81,1 0-1,-1 0 1,1-1-1,1 1 0,-1-1 1,1 0-1,0 0 1,1-1-1,-1 0 1,1 0-1,0 0 1,0 0-1,1-1 0,-1 0 1,1-1-1,0 1 1,0-1-1,10 2 1,-8-2-26,-1-1 1,1-1-1,0 0 1,0 0 0,1-1-1,-1 0 1,0 0-1,11-3 1,-17 3 31,1-1 1,-1 1-1,1-1 1,-1 0-1,0 0 1,0-1-1,1 1 0,-1 0 1,0-1-1,0 0 1,0 0-1,-1 0 1,1 0-1,0 0 0,-1-1 1,1 1-1,-1-1 1,0 1-1,0-1 0,0 0 1,0 0-1,0 0 1,2-6-1,-4 6 21,0 1-1,1-1 1,-1 0-1,0 1 1,-1-1 0,1 1-1,0-1 1,-1 0-1,1 1 1,-1-1 0,0 1-1,0-1 1,0 1-1,0 0 1,0-1 0,-1 1-1,1 0 1,-1 0-1,0 0 1,1 0 0,-1 0-1,0 0 1,0 0-1,-3-2 1,-6-4 57,1 1 0,-1-1 0,-18-8 0,18 10-1,-1 1 1,1 0-1,-1 0 1,1 1-1,-1 1 1,-1 0-1,1 0 1,0 1-1,-1 1 1,-19 0-1,31 1-58,-1 0 0,1 0 1,0 0-1,0 1 0,-1-1 0,1 0 0,0 1 0,0-1 1,-1 1-1,1-1 0,0 1 0,0 0 0,0-1 0,0 1 1,-2 1-1,3-1-2,-1 0 0,1-1 0,0 1 0,-1-1 0,1 1 0,0-1 0,0 1 1,0 0-1,0-1 0,-1 1 0,1-1 0,0 1 0,0 0 0,0-1 0,0 1 1,1 0-1,-1-1 0,0 1 0,0-1 0,0 1 0,0 0 0,1-1 0,-1 2 1,2 1 13,0 0 1,0-1 0,0 1 0,0 0 0,1-1 0,-1 1 0,1-1 0,0 1 0,-1-1 0,6 3 0,7 2-3,-1 0 0,1-1 0,0 0 0,1-1 0,-1-1 0,1-1 0,0 0 0,0-1 1,0 0-1,0-2 0,19-1 0,-11 0-32,-1-2 1,0 0-1,1-2 0,-2 0 1,1-2-1,-1 0 0,23-12 1,-30 12-4,-1-1 0,-1-1 0,1 0 0,-1-1 0,-1 0 0,13-13 0,-20 18 17,-1 0 1,1 0 0,-1 0 0,0-1 0,0 0-1,-1 1 1,0-1 0,0-1 0,0 1 0,0 0-1,-1-1 1,-1 1 0,1-1 0,-1 0 0,0 1-1,0-14 1,-1 18 5,0 0 1,0 0-1,0 0 0,0-1 0,0 1 1,-1 0-1,1 0 0,-1 0 0,0 0 0,0 0 1,0 0-1,0 0 0,0 0 0,0 0 1,0 0-1,0 0 0,-1 1 0,1-1 0,-1 0 1,0 1-1,1-1 0,-1 1 0,0 0 1,0 0-1,0-1 0,1 1 0,-1 0 1,0 1-1,-1-1 0,1 0 0,0 1 0,0-1 1,0 1-1,0-1 0,-3 1 0,-1 0 27,1 0 0,-1 1 1,0 0-1,1 0 0,-1 0 0,1 1 0,-1 0 0,1 0 0,0 0 0,0 0 0,0 1 0,-8 5 0,4-1 27,0 1 1,1 0-1,0 0 0,1 0 0,0 1 0,0 0 0,1 0 0,0 1 0,0 0 0,1 0 0,-5 16 0,7-19-50,0 1 0,1-1-1,0 1 1,1 0-1,0 0 1,0 0-1,0 0 1,1 0 0,1 0-1,-1 0 1,1 0-1,0 0 1,1-1 0,0 1-1,0 0 1,1-1-1,3 8 1,-3-10-84,0 0 0,1-1 0,-1 1 0,1-1 0,-1 0 0,1 0 0,1 0 0,-1-1 0,0 0 0,1 1 0,0-1 0,-1-1 0,1 1 0,1-1 0,9 3 0,-3-1-26,1-1 0,0-1 0,0 0 1,0-1-1,25-1 0,34-6-318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2789 13491,'410'-80'427,"-304"55"-495,1044-307 146,-457 95 1756,12 28-163,196-43-1829,14-5-767,-902 254 924,464-128 329,-13-35 47,-414 145-403,116-55-320,-142 64 177,0-2 0,-1-1 0,0-1 0,29-28 0,-49 42 164,0-1 1,0 1-1,0-1 1,-1 0-1,0 0 1,1 0-1,-1 0 1,0 0-1,0-1 1,-1 1-1,1 0 1,-1-1-1,1 0 1,-1 1-1,0-1 1,-1 0-1,1 1 1,-1-1 0,1 0-1,-1 0 1,0 1-1,-1-1 1,1 0-1,-1 0 1,1 0-1,-1 1 1,0-1-1,-2-4 1,-12-36-451,-2 1 0,-43-78 0,-64-72 13,99 158 360,-2 2 1,-1 0-1,-2 2 1,-1 1 0,-1 1-1,-36-24 1,39 34 127,1 1 1,-2 2 0,0 1-1,-1 1 1,-1 2-1,0 1 1,0 1-1,-41-6 1,3 7 117,-124-1 0,-73 19-6,54-1-167,-705 49-17,357-17 65,-258 27-74,98 43 92,3 29-101,608-117 29,-428 90 1,305-54 39,188-43-14,0 1 1,1 2-1,-42 25 0,75-37-13,0 0 0,1 1 0,0 0-1,0 1 1,1 0 0,0 0-1,0 1 1,1 0 0,0 1 0,0 0-1,1 0 1,1 0 0,0 1 0,0 0-1,1 0 1,0 1 0,1-1 0,0 1-1,-2 15 1,-1 41-229,2 1 1,7 102-1,0-95 188,46 460 1343,-44-505-1281,123 684 915,-118-680-817,-1-9 50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4:4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 134 12035,'-45'-24'434,"-2"1"0,-1 3 1,0 2-1,-66-15 0,90 27-309,0 2 1,0 1-1,-1 1 0,1 2 0,-1 0 0,1 1 1,0 1-1,0 2 0,0 0 0,0 1 0,-30 12 1,27-5-95,1 0 1,0 2-1,0 1 1,2 1-1,0 2 1,1 0-1,1 1 1,0 1-1,-32 41 1,25-25-28,2 2 1,1 2 0,2 0 0,2 1 0,-24 65 0,38-86 7,2 0 1,1 0 0,0 1-1,2 0 1,0 0-1,1 0 1,1 0 0,3 28-1,1-19 2,2 1-1,2-2 1,0 1-1,2-1 1,15 35-1,-8-30-76,1 0 0,1-1 0,2-1 0,1-1 0,1 0 0,2-2 0,1-1 0,2-1 0,52 42 0,-42-41-107,2-2-1,1-1 1,1-3-1,1-1 1,1-2 0,0-2-1,72 18 1,-53-21 36,1-3 0,0-2 0,0-3 1,96-4-1,-83-7 86,1-3 0,-1-3-1,104-30 1,283-105 439,-431 133-379,-1-1 0,-1-1 0,-1-1 0,0-2 1,-1-1-1,-1-1 0,0-1 0,42-46 0,-45 40-7,-1-1 0,-1-1 0,-2 0 0,-1-2 0,-1 0 0,-1-2-1,-2 0 1,12-39 0,-21 52-2,-1 0 0,0-1 0,-2 1-1,0-1 1,-1 1 0,-2-1-1,0 0 1,-4-29 0,2 37 0,0 0 0,-2 1 0,0-1 1,0 0-1,-1 1 0,0 0 0,-1 0 0,-1 0 0,0 1 1,0 0-1,-1 0 0,-1 1 0,0 0 0,-11-9 0,2 3 5,-2 2-1,0 0 1,-1 2-1,0 0 1,-1 1 0,0 1-1,-1 1 1,-23-5-1,-197-37 85,156 36-64,-147-37 57,-7-1-69,178 43-101,-120-5-1,106 18 50,5 6-11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1969 16 9426,'-703'8'3294,"506"-17"-4810,-123-4 336,0 24 3739,210 4-799,68-8-1603,0-2 1,0-1 0,-60-4 0,97 0-193,0 0 0,-1-1 0,1 0 0,0 0 0,0 0 0,0 0 0,0-1 0,0 0 0,1 0 0,-1 0 0,-6-5 0,-14-17-276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 15691,'-1'0'53,"1"0"-1,0 0 0,-1 0 1,1 1-1,0-1 0,0 0 1,-1 0-1,1 0 0,0 0 1,0 0-1,-1 0 0,1 0 1,0 1-1,0-1 0,-1 0 1,1 0-1,0 0 0,0 0 0,-1 1 1,1-1-1,0 0 0,0 0 1,0 1-1,0-1 0,-1 0 1,1 0-1,0 1 0,0-1 1,0 0-1,0 1 0,0-1 1,0 0-1,0 0 0,0 1 1,0-1-1,0 0 0,0 1 1,0-1-1,0 0 0,0 0 1,0 1-1,0-1 0,0 0 1,0 1-1,0-1 0,0 0 1,1 1-1,1 20-166,-2-19 284,11 58 206,3 0 0,27 72 1,0-1-83,-20-61-93,7 29 315,-28-89-165,-5-13-77,-6-13 7,-32-69-220,5-2 0,3-1 1,-33-133-1,66 215-74,-1-5-46,0 0-1,1 0 1,0-1-1,0-22 1,2 33 51,0-1 0,0 1 0,0-1 1,0 0-1,1 1 0,-1-1 0,0 1 1,1-1-1,-1 1 0,1-1 0,0 1 1,-1-1-1,1 1 0,0 0 0,0-1 0,0 1 1,0 0-1,0 0 0,0-1 0,1 1 1,-1 0-1,0 0 0,0 0 0,1 1 0,-1-1 1,1 0-1,-1 0 0,0 1 0,1-1 1,-1 1-1,1-1 0,0 1 0,-1 0 1,1-1-1,-1 1 0,1 0 0,0 0 0,-1 0 1,1 1-1,-1-1 0,1 0 0,0 0 1,1 2-1,12 1-17,0 2 0,-1 0 1,0 1-1,0 0 0,0 1 0,-1 1 1,0 0-1,-1 1 0,0 0 0,19 19 1,-28-26 40,-1 0 0,0 0 1,0 1-1,-1-1 0,1 0 1,0 1-1,-1-1 0,0 1 0,1 0 1,-1-1-1,0 1 0,0 0 1,-1 0-1,1-1 0,-1 1 0,1 0 1,-1 0-1,0 0 0,0 3 1,-1-2 19,0 0 1,0 0 0,0 0-1,0 0 1,-1 0 0,1-1 0,-1 1-1,0 0 1,-1-1 0,1 0-1,0 1 1,-5 3 0,1-1-3,-1 1 0,0-1 0,-1 0 0,0 0 0,1-1 0,-2 0 0,1-1 0,-1 0 0,1 0 0,-19 5 0,22-8-127,-1 0 0,1 0-1,0-1 1,-1 1 0,1-1-1,-1 0 1,1-1 0,-1 1-1,1-1 1,-1 0 0,-5-3-1,8 3 22,1 0-1,-1 0 0,1-1 0,-1 1 0,1-1 0,0 0 0,0 0 1,0 1-1,0-1 0,0-1 0,0 1 0,0 0 0,1 0 0,-1-1 1,1 1-1,0-1 0,0 1 0,0-1 0,0 1 0,0-1 0,0 0 0,1 0 1,-1-4-1,2-24-455,7-2-123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17468,'-5'11'414,"1"1"0,1 0 0,0 0 1,-2 25-1,0-9 121,-3 25-285,3 1 0,1-1 0,4 59 0,1-107-282,-1-1 0,0 1 0,1-1 1,0 0-1,0 0 0,2 6 0,0-17-328,-2-7 140,-2-4-29,0 0-1,-2 1 1,0 0-1,-1 0 1,0 0 0,-2 0-1,0 0 1,-9-16 0,15 32 234,-1 0 1,1 0 0,-1 0 0,1 0 0,-1 0 0,0 0 0,0 0 0,0 0 0,1 0 0,-1 0 0,0 0 0,0 0 0,0 0 0,0 1 0,0-1 0,-1 0 0,1 1 0,0-1 0,0 1 0,0-1 0,-2 1 0,2 0 20,0 0 0,0 0 1,0 1-1,0-1 0,0 0 1,0 1-1,0-1 0,0 1 1,0-1-1,1 1 0,-1-1 1,0 1-1,0 0 0,0-1 1,1 1-1,-1 0 0,0 0 1,1-1-1,-1 1 0,0 1 1,-2 3 64,0 1 1,0-1-1,1 1 1,0 0-1,0 0 1,0-1-1,-1 12 1,3-10-13,0 0 1,0 1-1,1-1 1,-1 0 0,2 0-1,-1 0 1,1 1-1,0-1 1,5 11 0,-6-15-54,0-1 0,1 1 1,-1-1-1,0 1 0,1-1 1,0 1-1,-1-1 0,1 0 1,0 0-1,0 0 0,0 0 1,0 0-1,1 0 0,-1 0 1,0-1-1,1 1 0,0-1 1,-1 0-1,1 0 0,-1 0 1,1 0-1,0 0 0,0 0 1,0-1-1,-1 0 0,1 1 1,5-1-1,-6-1-5,0 1 1,0 0-1,0-1 0,0 1 1,-1-1-1,1 0 0,0 0 0,0 0 1,-1 0-1,1 0 0,-1 0 1,1 0-1,-1 0 0,1-1 0,-1 1 1,0 0-1,1-1 0,0-1 1,1-1-1,-1-1 0,0 1 0,0-1 0,0 1 0,0-1 0,1-9 0,0 0 30,-1-1 0,-1 1 0,-1-29 0,-1 35 60,0 0-1,0 1 0,0-1 1,-1 1-1,0-1 1,-1 1-1,0 0 0,0 0 1,0 0-1,-1 0 1,0 1-1,0-1 1,-1 1-1,-6-6 0,13 12-157,1 1 0,-1-1 0,1 0 0,-1 1-1,0-1 1,1 0 0,-1 0 0,1-1-1,3 0 1,66-19-425,-6 3 128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16564,'-3'37'537,"-1"-1"0,-2 0 1,-19 70-1,11-54-262,5-16-137,-5 25 109,-4-1-1,-27 66 1,43-122-339,0 1 0,0-1 0,-1 0 0,1 0 0,-1 0 0,0-1 0,0 1 0,-1-1 0,1 0 0,-1 1 1,1-1-1,-1-1 0,-5 4 0,7-5-67,-1 0 0,0 0 0,0 0 0,0 0 1,0 0-1,0 0 0,-1-1 0,1 0 0,0 1 0,0-1 1,0 0-1,0 0 0,0-1 0,-1 1 0,1-1 0,0 0 1,0 0-1,0 0 0,0 0 0,-4-2 0,-8-5-649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12763,'31'-103'5388,"-40"98"-3250,9 5-2148,0 0 0,-1 0 0,1-1 0,0 1 0,0 0 0,0 0-1,-1 0 1,1 0 0,0 0 0,0 0 0,0 1 0,-1-1 0,1 0 0,0 0 0,0 0 0,0 0 0,-1 0 0,1 0 0,0 0 0,0 0 0,0 0 0,0 0 0,-1 1 0,1-1 0,0 0 0,0 0-1,0 0 1,0 0 0,0 1 0,-1-1 0,1 0 0,0 0 0,0 0 0,0 0 0,0 1 0,0-1 0,0 0 0,0 0 0,0 0 0,0 1 0,0-1 0,0 0 0,0 0 0,0 0 0,0 1-1,0-1 1,0 0 0,0 0 0,0 0 0,0 1 0,-1-2-292,-1-1 234,1 0 0,-1 1-1,1-1 1,0 0 0,0 0-1,0 0 1,0 0 0,0 0-1,0-3 1,0-4 770,12 18-413,50 65 70,50 56 183,-91-110-457,0-1 0,1 0 0,1-2 0,25 15 1,-1-8-95,-43-23-108,0 0-1,0 0 0,1 0 1,-1 0-1,0 0 0,1-1 1,-1 1-1,0-1 0,1 0 1,-1 0-1,0 0 0,7-1 1,-10 1 91,0-1 0,1 1 1,-1 0-1,0 0 0,0 0 1,1 0-1,-1 0 0,0 0 1,0-1-1,1 1 0,-1 0 1,0 0-1,0 0 0,0-1 1,1 1-1,-1 0 0,0 0 1,0-1-1,0 1 0,0 0 1,0 0-1,1-1 0,-1 1 0,0 0 1,0-1-1,0 1 0,0 0 1,0-1-1,0 1 0,0 0 1,0 0-1,0-1 0,0 1 1,0 0-1,0-1 0,0 1 1,0 0-1,0 0 0,-1-1 1,1 1-1,-7-11-459,-3 1-64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17492,'0'-1'41,"1"1"1,-1 0 0,1 0-1,-1-1 1,1 1-1,-1 0 1,1 0 0,-1 0-1,1-1 1,-1 1-1,1 0 1,0 0 0,-1 0-1,1 0 1,-1 0-1,1 0 1,-1 0 0,1 0-1,-1 1 1,1-1 0,-1 0-1,1 0 1,-1 0-1,1 0 1,-1 1 0,1-1-1,-1 0 1,1 1-1,-1-1 1,0 0 0,1 1-1,0 0 1,2 18 584,-2-5-378,21 260 1868,-23-266-2054,0-9-87,-3-12-116,1-31-422,-1 12-170,2 0 1,1 0 0,2 0 0,7-49-1,-8 81 728,0 0 0,0 0 0,0 0-1,0 0 1,0 0 0,0-1-1,0 1 1,0 0 0,0 0-1,0 0 1,0 0 0,0 0 0,0 0-1,0 0 1,0 0 0,0 0-1,0 0 1,0-1 0,0 1 0,0 0-1,0 0 1,0 0 0,0 0-1,0 0 1,1 0 0,-1 0 0,0 0-1,0 0 1,0 0 0,0 0-1,0 0 1,0 0 0,0 0-1,0 0 1,0 0 0,0 0 0,0-1-1,1 1 1,-1 0 0,0 0-1,0 0 1,0 0 0,0 0 0,0 0-1,0 0 1,0 0 0,0 0-1,0 0 1,0 1 0,1-1-1,-1 0 1,0 0 0,0 0 0,0 0-1,0 0 1,0 0 0,0 0-1,0 0 1,0 0 0,0 0 0,0 0-1,0 0 1,0 0 0,0 0-1,1 0 1,-1 0 0,0 0 0,0 1-1,0-1 1,3 6-46,24 92 470,-10-28-78,-11-51-210,-1 0 18,0 0 0,1-1 0,1 0 0,1 0 0,0-1 0,17 25 0,-213-257 1752,179 201-1788,9 13-111,0 1 1,0 0-1,0 0 1,0-1-1,0 1 1,0 0 0,0 0-1,0-1 1,0 1-1,0 0 1,0 0 0,0-1-1,0 1 1,0 0-1,1 0 1,-1 0-1,0-1 1,0 1 0,0 0-1,0 0 1,1 0-1,-1-1 1,0 1 0,0 0-1,0 0 1,1 0-1,-1 0 1,0 0-1,0-1 1,0 1 0,1 0-1,-1 0 1,4-1-31,0 1 1,0-1-1,0 1 1,0 0-1,7 1 0,30 1-294,54-3-1,-35-4 112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16556,'62'79'4283,"8"9"-3944,-58-72-296,330 447 493,-337-456-631,15 28-347,-19-34 352,0 1 1,0-1-1,-1 1 1,1-1 0,-1 1-1,1-1 1,-1 1-1,1 0 1,-1-1-1,0 1 1,0-1-1,0 1 1,0 0-1,0-1 1,0 1 0,0 0-1,-1-1 1,0 4-1,0-4-44,-1 1 0,1-1 0,-1 0-1,1 0 1,-1 0 0,1 0 0,-1 0 0,0 0-1,1 0 1,-1 0 0,0-1 0,0 1 0,0-1-1,0 1 1,0-1 0,1 0 0,-5 1 0,-39-1-1370,32-1 1081,-21 0 329,0-1 1,1-2-1,-1-1 1,1-2-1,0-1 1,-46-18-1,74 25 273,1-1 0,0 0 0,0 0 0,0-1 0,0 1 0,0-1 0,0 0 0,0 0 0,1 0 0,0 0 0,-1-1 0,-4-7 0,7 9-88,0-1 0,0 1 0,0-1 0,1 1 0,-1-1-1,1 1 1,0-1 0,-1 1 0,1-1 0,0 0 0,1 1 0,-1-1 0,0 1 0,1-1 0,-1 1-1,1-1 1,0 1 0,0-1 0,0 1 0,0 0 0,0-1 0,1 1 0,-1 0 0,1 0 0,2-3-1,31-37 374,2 1 0,62-53 0,-53 52-697,102-96-624,-112 102 618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 16444,'0'0'64,"0"-1"0,0 1 0,0-1 0,-1 1 0,1-1 0,0 1 0,0-1 1,-1 1-1,1-1 0,0 1 0,-1-1 0,1 1 0,0 0 0,-1-1 0,1 1 1,-1 0-1,1-1 0,-1 1 0,1 0 0,0-1 0,-1 1 0,1 0 0,-1 0 1,0 0-1,1-1 0,-1 1 0,0 0 0,0 0 4,0 0 1,0 1-1,0-1 0,-1 0 0,1 1 1,0-1-1,0 1 0,0-1 0,1 1 1,-1 0-1,0-1 0,0 1 0,-1 1 0,-26 31 1030,25-28-723,-8 9-157,1 0-1,0 0 1,1 1-1,1 0 1,0 1 0,-7 23-1,15-39-221,0 0 0,0 1-1,0-1 1,0 1 0,0-1 0,0 1-1,0-1 1,0 1 0,0-1 0,0 1-1,0-1 1,0 1 0,0-1 0,1 1 0,-1-1-1,0 1 1,0-1 0,1 0 0,-1 1-1,0-1 1,0 1 0,1-1 0,-1 0-1,0 1 1,1-1 0,-1 0 0,1 1 0,-1-1-1,0 0 1,1 0 0,-1 1 0,1-1-1,-1 0 1,1 0 0,-1 0 0,1 0-1,-1 0 1,1 0 0,-1 1 0,1-1-1,-1 0 1,1 0 0,-1-1 0,1 1 0,-1 0-1,0 0 1,1 0 0,-1 0 0,1 0-1,0-1 1,32-6-226,-27 6 185,3-2 3,0 2 0,0-1 0,0 1 0,0 1 0,0-1 0,10 2-1,-17-1 44,1 1-1,-1-1 1,1 1-1,-1-1 0,0 1 1,1 0-1,-1 0 0,0 0 1,0 0-1,1 0 1,-1 1-1,0-1 0,0 0 1,0 1-1,-1 0 1,1-1-1,0 1 0,-1 0 1,1 0-1,-1 0 1,1 0-1,-1 0 0,0 0 1,0 1-1,0-1 0,0 0 1,0 3-1,0 2 76,0 0 0,0 0 0,-1 1 0,0-1 0,0 0-1,-1 0 1,0 1 0,0-1 0,-1 0 0,0 0 0,0 0 0,0-1-1,-5 9 1,3-7 66,0 0-1,0 0 1,-1 0-1,0-1 0,-1 0 1,1 0-1,-1 0 1,-1 0-1,1-1 1,-9 6-1,13-11-179,1 0-1,-1 0 1,1 0 0,-1 0 0,1-1-1,-1 1 1,1 0 0,-1-1-1,0 1 1,1-1 0,-1 1-1,0-1 1,1 0 0,-1 0-1,-3 0 1,4 0-1,1 0 0,-1 0 0,1-1 1,0 1-1,-1 0 0,1 0 0,0-1 0,-1 1 1,1 0-1,0 0 0,-1-1 0,1 1 0,0 0 0,-1-1 1,1 1-1,0-1 0,0 1 0,-1 0 0,1-1 0,0 1 1,0-1-1,0 0 0,1-17 282,1 11-325,1 0-1,0 0 0,0 0 0,7-11 1,9-8-318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17364,'-1'0'115,"0"1"0,0-1 0,0 0 0,0 1 0,0-1 0,0 1 0,0 0 0,0-1 0,0 1 0,0 0 0,0-1 0,1 1 0,-1 0 0,0 0 0,1 0 0,-1 0 0,0 0 0,0 1 0,-10 21 527,10-22-518,-1 4-27,0 0 0,0 0 1,0 1-1,1-1 0,-1 1 0,2-1 0,-1 1 0,0 0 1,1-1-1,0 1 0,1-1 0,-1 1 0,1 0 0,2 10 1,-2-16-96,-1 1 0,0-1 1,0 1-1,0-1 0,1 1 0,-1-1 1,0 1-1,0-1 0,1 1 1,-1-1-1,1 0 0,-1 1 1,0-1-1,1 1 0,-1-1 0,1 0 1,-1 0-1,0 1 0,1-1 1,-1 0-1,1 0 0,-1 1 1,1-1-1,0 0 0,-1 0 1,1 0-1,-1 0 0,1 0 0,-1 0 1,1 0-1,-1 0 0,1 0 1,0 0-1,1-1 1,0 1 0,-1-1 0,1 0 0,-1 0 0,1 0 1,-1 0-1,1-1 0,-1 1 0,0 0 0,2-3 0,22-35 47,-13 12-2,-10 21-34,1 0 1,-1 0 0,1 0 0,0 0-1,1 1 1,-1-1 0,1 1 0,8-8-1,-9 11-19,0 1 0,0 1 0,0-1 0,0 0-1,0 1 1,0 0 0,1-1 0,-1 1 0,0 0-1,0 1 1,0-1 0,6 2 0,6 0-20,11-3 18,-16 1 3,1-1 0,-1 2 0,17 1 0,-25-2 9,0 1 0,0-1-1,0 1 1,0-1 0,-1 1 0,1 0-1,0-1 1,0 1 0,-1 0 0,1 0-1,-1 0 1,1 0 0,-1 1 0,1-1-1,-1 0 1,1 1 0,-1-1 0,0 1-1,0-1 1,0 1 0,0-1-1,0 1 1,0 0 0,0 0 0,0 1-1,1 8 97,-1-1 1,0 1-1,-1-1 0,0 1 0,0-1 0,-1 1 0,-5 19 0,4-14 289,-3 32 0,5-47-384,0-1 0,0 0 0,0 0 0,0 1-1,0-1 1,0 0 0,0 1 0,0-1 0,0 0 0,0 1 0,0-1 0,1 0 0,-1 1 0,0-1 0,0 0 0,0 1 0,0-1 0,0 0 0,1 0 0,-1 1 0,0-1-1,0 0 1,1 0 0,-1 0 0,0 1 0,0-1 0,1 0 0,-1 0 0,0 0 0,0 1 0,1-1 0,-1 0 0,0 0 0,1 0 0,13-3-23,17-17-720,-27 17 464,0 0 20,1 0-1,-1-1 1,0 1-1,1-1 1,5-8 0,-5 3-220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17372,'-1'-2'1304,"9"-3"-1064,8-2-96,7-4 392,3-1-456,4-3-24,2 2-80,-7 3-40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14499,'-1'28'1057,"1"-27"-1047,0-1 1,0 0-1,0 0 0,0 1 0,0-1 0,0 0 0,0 0 0,1 1 0,-1-1 0,0 0 1,0 1-1,0-1 0,0 0 0,0 0 0,1 0 0,-1 1 0,0-1 0,0 0 0,0 0 1,1 0-1,-1 1 0,0-1 0,0 0 0,1 0 0,-1 0 0,0 0 0,0 0 1,1 1-1,12-9 281,9-18-54,0 0-1,-2-2 1,-1 0 0,24-49-1,-28 50-124,28-55 111,-21 37-84,42-62 0,-53 95-58,-11 12-77,1 0 0,-1 0 1,0 0-1,0 0 0,0 0 0,0 0 0,0 0 0,1 0 1,-1 0-1,0 0 0,0 0 0,0 0 0,0 0 0,1 0 1,-1 0-1,0 0 0,0 0 0,0 0 0,0 1 1,0-1-1,1 0 0,-1 0 0,0 0 0,0 0 0,0 0 1,0 0-1,0 0 0,0 1 0,0-1 0,0 0 0,1 0 1,-1 0-1,0 0 0,0 0 0,0 1 0,0-1 0,0 0 1,0 0-1,0 0 0,0 0 0,0 1 0,0-1 1,0 0-1,0 0 0,-2 30 275,-3-1-132,-10 62 259,3 2 1,2 96-1,10-180-414,0-5-45,0 1 0,0 0-1,0 0 1,1-1-1,0 1 1,2 8-1,-3-13 44,0 0 0,0 0 0,0 0 0,0 0 0,0 0 0,0 1 0,0-1 0,0 0 0,0 0-1,0 0 1,0 0 0,0 0 0,0 0 0,0 0 0,0 1 0,0-1 0,0 0 0,1 0-1,-1 0 1,0 0 0,0 0 0,0 0 0,0 0 0,0 0 0,0 0 0,0 1 0,0-1-1,0 0 1,0 0 0,1 0 0,-1 0 0,0 0 0,0 0 0,0 0 0,0 0 0,0 0 0,0 0-1,0 0 1,1 0 0,-1 0 0,0 0 0,0 0 0,0 0 0,0 0 0,0 0 0,0 0-1,1 0 1,-1 0 0,0 0 0,0 0 0,0 0 0,0 0 0,0 0 0,4-9-168,0-14 25,0-8-100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2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906 128 11979,'-9'-7'132,"-1"1"0,0 0 0,0 0 0,0 1 1,-1 0-1,0 1 0,0 0 0,0 1 0,0 0 0,-1 1 1,1 0-1,-13 0 0,-5 1 62,-1 2 0,1 0 1,-49 10-1,57-7-126,0 1 0,0 1 1,0 1-1,1 1 0,0 1 1,1 0-1,-27 18 0,20-9-23,1 2 1,1 1-1,0 0 0,-30 38 0,23-22-33,1 2 0,2 1 0,2 2 0,1 0 0,-36 88-1,51-104-4,2 0 0,0 1-1,2 0 1,1 0-1,1 0 1,1 0 0,2 1-1,1-1 1,1 1-1,1-1 1,1 1 0,8 27-1,-4-28 1,1-1-1,2 0 1,0-1 0,2 0-1,1 0 1,18 25-1,-20-35-8,0 0 0,1-1 0,1 0 0,0-1 0,0-1 0,2 0 0,-1-1 0,2 0 0,-1-1 0,20 8 0,-6-6-5,1-1-1,0-2 0,0-2 0,0 0 1,1-2-1,0-1 0,0-2 0,59-2 1,-34-5-2,-2-1 1,1-3 0,-1-3 0,62-21 0,-74 18 13,-1-1 1,0-3 0,-1-1 0,-2-2 0,0-2 0,-1-1 0,-1-2 0,-2-1-1,-1-2 1,43-50 0,-51 50 5,-2-1 0,-1-1 0,-1 0-1,-2-2 1,-1-1 0,-2 0 0,-2-1 0,-1 0 0,-1-1-1,-2-1 1,-2 0 0,4-50 0,-9 56-3,-2 1 0,-1-1 0,-2 0 1,0 0-1,-3 1 0,0-1 0,-13-37 0,14 55-4,-1 0 0,-1 1 0,-1 0 0,0 0 0,0 0 0,-1 1 0,-1 0 0,0 0 0,0 1 0,-2 0 0,1 1 0,-1 0 0,0 1 0,-1 0 0,0 1 0,-1 0 0,-23-10 0,14 9 0,-1 2 1,-1 0-1,1 2 0,-1 0 0,0 1 0,0 2 0,0 1 1,-29 1-1,6 4-17,0 1 0,0 2 1,-55 17-1,57-10-77,0 2-1,-43 22 1,-79 51-92,109-56 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 9794,'0'0'16,"0"0"0,0 0 1,0 0-1,0 0 0,0 0 0,0-1 0,0 1 0,0 0 0,0 0 1,0 0-1,0 0 0,0 0 0,0 0 0,0 0 0,0 0 0,0 0 1,0 0-1,0 0 0,0 0 0,-1 0 0,1-1 0,0 1 0,0 0 1,0 0-1,0 0 0,0 0 0,0 0 0,0 0 0,0 0 0,0 0 1,0 0-1,0 0 0,0 0 0,0 0 0,0 0 0,0 0 0,0 0 1,-1 0-1,1 0 0,0 0 0,0 0 0,0 0 0,0 0 0,0 0 1,0 0-1,0 0 0,0 0 0,0 0 0,0 0 0,0 0 0,0 0 1,0 0-1,-1 0 0,1 0 0,0 0 0,0 0 0,0 0 1,0 0-1,0 0 0,0 0 0,0 0 0,0 0 0,0 0 0,0 1 1,0-1-1,-7 6 321,-7 12 43,-3 8-24,1 1-1,2 0 0,0 1 1,2 0-1,1 1 1,1 1-1,2 0 1,-7 47-1,2 24 15,2 129 0,8-143-155,-28 542 298,-8 272 297,37-801-780,-2-210 1431,1 58-1218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4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10402,'-1'-11'3181,"-2"24"-2205,-1 27-649,13 341 1412,-2-259-1419,14 438 456,-35 0-322,4-438-321,-10 194 124,19-229-182,20 156 1,-23-272-27,-3-16-978,-1-55 1,9 90 630,3-1-117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12235,'-9'694'260,"12"-497"310,-8-1 1,-10-1-1,-43 220 0,50-374-342,-28 114 1204,37-155-1520,0-1 0,0 1 0,0-1 0,1 1 0,-1 0 0,0 0 1,0-1-1,1 1 0,-1 0 0,0 0 0,0 0 0,1 0 1,-1 1-1,0-1 0,0 0 0,1 1 0,-1-1 0,0 0 1,0 1-1,0-1 0,2 2 0,13 9-364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15707,'-5'11'138,"0"1"0,1 0 0,0 0-1,1 0 1,0 0 0,1 0 0,0 1 0,1-1-1,1 1 1,0 12 0,4 22-240,12 61 1,-10-71 11,3 15-143,25 181-2279,-30-185 1647,-2 1 0,-8 90 0,-29 123 971,-17 171 1886,48 6-1692,9-361-349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6:5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1506 101 15747,'-8'3'430,"1"0"-1,0-1 0,-1 0 0,0 0 0,-14 1 0,18-2-506,-1-1-1,1-1 0,-1 1 1,1-1-1,-1 0 0,1 0 1,0 0-1,-1 0 0,1-1 1,0 0-1,-7-3 0,-16-11-439,-78-40-2888,92 50 3042,-1 1 0,0 0 0,-1 1 0,1 1 0,-1 0 1,-17 0-1,6 2 253,0 2 1,1 1 0,-48 9-1,-76 27 1022,119-29-514,22-7-293,-294 77 2213,227-64-2524,-1-3 1,-82 3 0,64-14 44,-1-1-74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15259,'2'17'1297,"-2"5"-1081,0 14-72,-2 11 312,1 13-264,0 6-16,2 7-136,3 5-136,5 3-344,-3 4 392,-2 11-104,-3 3-48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13883,'-8'100'808,"0"8"-776,0 5-104,3 6-16,4-2-1192,1-5 1128,0-9-104,3-15-136</inkml:trace>
  <inkml:trace contextRef="#ctx0" brushRef="#br0" timeOffset="1">168 2301 12427,'-11'126'1032,"0"-1"-896,-5-10-40,1-5 416,0-8-424,0-5-8,2-11-24,-1-7 0,4-9-8,1-1-48,2 1 496,-1 2-432,-2 3 32,-3 3 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11811,'-10'69'1152,"0"-1"-880,4 3-64,2 0 536,4-2-264,1-3-16,2-9-32,0-4-8,0-14-23,0-7-9,-2-14-80,-1-15-112,-4 0-384,-2-16 264,-4-6-96,-1-5-40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2155 9210,'0'0'166,"0"1"1,0-1 0,1 1-1,-1-1 1,0 0-1,0 1 1,1-1-1,-1 0 1,0 1-1,0-1 1,1 0-1,-1 1 1,0-1-1,1 0 1,-1 0-1,1 1 1,-1-1-1,0 0 1,1 0 0,-1 0-1,0 1 1,1-1-1,-1 0 1,1 0-1,-1 0 1,1 0-1,-1 0 1,0 0-1,1 0 1,6-11 1729,0-28-1532,-6 32 180,31-439 1033,-31-2-1717,-3 199 248,5 134-96,27-165 1,43-109-5,-73 388-8,7-35 15,0 9 129,-2-1 0,3-55 0,-9 80 105,-3 7-103,-1 9-105,4-8-155,0 1 0,-1 0 0,1-1 0,-1 1 0,-1-1 0,-3 8 0,-2-1-59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43 13019,'1'-1'116,"0"-1"1,-1 1 0,1-1-1,0 1 1,-1-1-1,0 0 1,1 1 0,-1-1-1,0 0 1,0 1 0,0-1-1,0 0 1,0 1-1,0-1 1,-1 0 0,1 1-1,-1-1 1,1 0-1,-1 1 1,0-3 0,0 3-72,0 1 0,0-1 0,1 1 0,-1-1 0,0 0 0,0 1 0,0 0 0,0-1 0,0 1 0,0-1 0,0 1 0,0 0 0,0 0 0,0 0 0,0-1 0,0 1 0,0 0 0,0 0 0,0 0 0,0 1 0,0-1 0,0 0 1,0 0-1,0 0 0,1 1 0,-1-1 0,0 0 0,0 1 0,0-1 0,0 1 0,0-1 0,0 1 0,1 0 0,-1-1 0,-1 2 0,-6 4 105,1 0 0,0 1 1,0 0-1,0 0 0,1 0 0,0 1 1,0 0-1,1 0 0,0 0 0,-4 12 0,6-15-97,1 0-1,0 1 0,0-1 0,0 0 0,1 1 0,0-1 0,0 1 1,0 0-1,1-1 0,0 1 0,0 0 0,0-1 0,1 1 0,0-1 1,0 1-1,0-1 0,0 1 0,5 9 0,-5-13-34,0-1 0,0 1-1,0 0 1,1 0 0,-1-1-1,0 1 1,1-1 0,-1 1-1,1-1 1,0 0 0,0 1-1,-1-1 1,1 0 0,0 0-1,0 0 1,0 0 0,0-1-1,0 1 1,2 0 0,0 0-7,-1-1 0,1 0 0,-1 0 1,1 0-1,0-1 0,-1 1 0,0-1 1,1 0-1,-1 0 0,6-2 0,1-2-9,0 0 0,-1-1 0,1 1 0,-2-2 0,1 1 0,11-13 0,-5 3-50,0-1 1,-2 0-1,17-29 0,-52 91-129,17-29 205,0 0 1,1 1-1,1 0 0,-2 30 0,4-42-18,1-1-1,0 1 0,1-1 0,-1 1 0,1-1 0,0 1 0,0-1 0,0 1 0,0-1 0,1 0 0,0 0 1,0 0-1,0 0 0,0 0 0,1 0 0,-1 0 0,1-1 0,0 1 0,0-1 0,1 0 0,-1 0 1,8 5-1,6 2-8,-1 0 0,1 2 0,-2 0 0,19 18 0,-31-27 21,1 1-1,-1-1 0,0 1 1,0 0-1,0 0 0,-1 0 1,0 0-1,1 1 0,-1-1 1,-1 1-1,1-1 0,-1 1 1,0 0-1,0-1 0,0 1 1,0 0-1,-1 0 0,0 0 1,0-1-1,0 1 0,-1 0 0,1 0 1,-3 6-1,2-7 51,-1 0 0,0 0 0,-1-1 0,1 1 0,0-1 0,-1 1 0,0-1 0,0 0 0,0 0 0,0 0 0,0 0 0,-1-1 0,1 1 0,-1-1 0,0 0 0,0 0 0,0 0 0,0 0 0,-6 1 0,-5 1 132,1 0 0,-2-1 0,1 0 0,-17 0 1,23-2-187,-1 0 0,0-1 0,1 0 1,-1 0-1,1-1 0,-1 0 1,1-1-1,-1 0 0,-14-5 0,23 6-69,1 1 0,0 0-1,-1-1 1,1 1 0,-1-1-1,1 1 1,-1 0 0,1-1-1,0 1 1,-1-1 0,1 1-1,0-1 1,-1 1 0,1-1-1,0 1 1,0-1 0,0 1-1,-1-1 1,1 0 0,0 1 0,0-1-1,0 1 1,0-1 0,0 0-1,0 1 1,0-1 0,0 1-1,0-1 1,0 1 0,1-1-1,-1 0 1,0 1 0,0-1-1,1 1 1,-1-1 0,0 1-1,0-1 1,1 1 0,-1-1-1,0 1 1,1 0 0,-1-1-1,2 0 1,20-20-864,-20 18 853,18-13-601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2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1 816 12771,'1'-2'911,"56"-99"402,49-122 1,-55 112-1113,-15 32-143,92-178 211,-125 252-253,-1 1 1,1-1-1,1 1 0,-1 0 1,0 0-1,8-7 1,-10 10-8,1 1 0,-1-1 0,0 1 0,0-1 0,0 1 0,0-1 0,1 1 0,-1 0 0,0-1 0,0 1 0,1 0 0,-1 0 0,0 0 0,0 0 0,1 0 0,-1 0 0,0 0 0,1 0 0,-1 1 0,0-1 0,0 1 0,0-1 0,1 0 0,-1 1 0,0 0 0,0-1 0,0 1 0,0 0 0,0 0 0,0-1 0,0 1 0,0 0 0,1 2 0,22 23 194,-2 1 0,0 1 1,23 41-1,-38-58-163,2 3-80,0 0 1,-1 1 0,-1 0 0,0 1 0,-1-1 0,5 20 0,-10-33 33,-1-1 0,0 1 0,0 0 0,0 0-1,0 0 1,0 0 0,0-1 0,0 1 0,-2 3 0,-8 13-78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10794,'-1'1'157,"0"0"-1,0 0 1,0 0-1,0 0 1,0 0-1,0 1 0,1-1 1,-1 0-1,0 1 1,1-1-1,0 0 1,-1 1-1,1-1 1,-1 3-1,-6 25 243,-34 292 672,12-75-1063,-24 46-6,19-120 1,-13 197 0,-2 606 125,46-893-43,-21 288 286,16-303-507,8-70 112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3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18 112 11474,'-1'-1'126,"0"1"-1,0-1 0,0 1 0,0-1 1,0 0-1,0 1 0,0-1 0,0 0 1,0 0-1,1 1 0,-1-1 0,0 0 1,0 0-1,1 0 0,-1 0 0,0 0 1,1 0-1,-1 0 0,1 0 0,0-1 1,-1 1-1,1 0 0,0 0 0,0 0 1,-1 0-1,1-2 0,1 2-9,-1-1 1,1 0-1,0 1 0,0-1 0,0 1 0,0 0 1,0-1-1,0 1 0,0 0 0,0-1 0,0 1 1,1 0-1,-1 0 0,0 0 0,3-1 0,8-5 198,-1 1 0,1 1-1,19-7 1,-30 12-304,-1 0-3,21-8 113,0 2 1,1 0-1,-1 1 0,36-3 0,-52 7-114,0 1 1,0 0 0,-1 0 0,1 1 0,0-1-1,0 1 1,0 0 0,-1 0 0,1 1-1,0-1 1,-1 1 0,1 0 0,-1 0 0,0 0-1,0 1 1,0 0 0,0 0 0,0 0-1,-1 0 1,1 0 0,-1 1 0,0 0 0,0-1-1,0 1 1,0 0 0,-1 1 0,4 6-1,0 5 5,-1-1-1,-1 1 0,-1-1 1,0 1-1,-1 0 0,0 19 1,-4 100 69,1-125-74,-11 113 131,6-78-1,2 1 1,2 0-1,4 56 1,-1-98-124,-1 0 0,1-1 0,0 1-1,0 0 1,0 0 0,0-1 0,1 1 0,0 0 0,-1-1 0,1 0 0,1 1 0,-1-1 0,0 0 0,4 4-1,-4-6-10,0 1-1,1 0 0,-1-1 0,0 0 0,0 1 0,1-1 0,-1 0 0,1 0 0,-1-1 0,1 1 0,0 0 0,-1-1 0,1 1 0,-1-1 0,1 0 0,0 0 0,-1 0 0,1 0 0,0-1 0,-1 1 0,4-2 0,-6 2-4,1 0 0,-1 0 0,1 0 0,-1 0-1,1 0 1,0 0 0,-1 0 0,1 0 0,-1 0 0,1 0 0,-1 0 0,1 0 0,-1 1 0,1-1-1,0 0 1,-1 0 0,1 1 0,-1-1 0,1 0 0,-1 0 0,0 1 0,1-1 0,-1 1 0,1-1 0,0 1-1,6 17-44,-6 31 10,-1-31 29,2 12 13,1-1 1,1 1-1,2-1 1,0 0-1,2-1 1,2 0-1,0 0 0,15 27 1,-11-27 31,-1 0 1,-2 0 0,-1 1-1,-1 0 1,-2 1 0,0 0-1,-2 0 1,-2 1-1,-1-1 1,-2 45 0,-1-68-1,0 1 1,-1-1-1,0 0 0,0 1 1,-1-1-1,0 0 1,0-1-1,-1 1 1,1 0-1,-7 6 1,-7 9 111,-30 29 1,-1 2-30,33-33-109,2 1 1,0 1-1,1 0 0,1 1 0,-15 43 0,25-63-6,0 0-1,-1 0 1,0 0-1,1 0 0,-1 0 1,0-1-1,-1 1 1,1 0-1,0-1 0,-1 0 1,1 0-1,-1 1 1,-5 2-1,-43 19-751,26-13-187,24-11 914,-3 3-70,0-2 0,0 1 0,0 0 0,0-1 0,-1 0 0,-8 2 0,-5-6-384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72 13475,'24'-71'4785,"-68"336"-2026,39-228-2632,-15 156 395,18-152-390,2 1 0,7 65-1,-6-100-117,0 0 0,1-1 0,-1 1 0,1-1 1,1 0-1,3 9 0,-5-13-10,-1-1 0,1 0 0,0 1 0,0-1 0,0 0 0,0 0 0,0 1 0,1-1 0,-1 0 1,0 0-1,0 0 0,1 0 0,-1 0 0,0-1 0,1 1 0,-1 0 0,1-1 0,-1 1 1,1-1-1,0 1 0,-1-1 0,1 0 0,-1 0 0,1 0 0,0 0 0,-1 0 0,1 0 0,-1 0 1,1 0-1,2-1 0,4-2 2,0 0 0,-1 0 0,1-1-1,-1 0 1,0 0 0,0 0 0,0-1 0,-1 0 0,7-7 0,8-9-147,21-25 0,-34 36-109,-1 0 0,1 0 0,7-17 0,-13 25 168,-1 0 1,0-1-1,0 0 0,-1 1 0,1-1 1,0 1-1,-1-1 0,0 0 0,1 0 1,-1-2-1,0 4 51,-1 0 1,1-1 0,0 1-1,-1 0 1,1 0 0,0 0-1,-1 0 1,1 0 0,-1 0-1,0 0 1,1 0 0,-1 0-1,0 0 1,1 0 0,-1 0-1,0 1 1,0-1 0,0 0-1,0 1 1,0-1 0,0 0-1,0 1 1,0-1 0,-1 0-1,-22-6-450,-5 2-26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17 203 14707,'-12'-13'1456,"8"-3"-1047,11 3-145,10 0 656,10-3-320,6 1-128,6-1-168,1-1-56,2 1-64,1 3-88,-3 0-512,-4-1 560,-9 5-160,-3 1-72,-6-2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13043,'0'0'21,"0"0"0,0 0 0,0 0 1,0 0-1,0 0 0,0 0 0,0 0 0,0 0 0,-1 0 1,1 0-1,0 0 0,0 0 0,0 0 0,0 0 1,0 0-1,0 0 0,0 0 0,0 0 0,0 0 1,0 0-1,0 0 0,0 0 0,0 0 0,-1 0 0,1 0 1,0-1-1,0 1 0,0 0 0,0 0 0,0 0 1,0 0-1,0 0 0,0 0 0,0 0 0,0 0 0,0 0 1,0 0-1,0 0 0,0-1 0,0 1 0,0 0 1,0 0-1,0 0 0,0 0 0,0 0 0,0 0 1,0 0-1,0 0 0,0 0 0,0 0 0,0 0 0,0-1 1,1 1-1,-1 0 0,0 0 0,0 0 0,0 0 1,0 0-1,0 0 0,0 0 0,8-4 310,11-3-115,0 3-118,0 0 1,1 1-1,-1 1 0,1 1 1,-1 1-1,39 4 1,-47-2-95,1 1 0,0 0 1,0 0-1,-1 1 0,0 1 1,0 0-1,0 1 0,0 0 1,-1 0-1,0 1 1,0 1-1,12 11 0,3 9 11,-2 1 1,0 1-1,35 63 0,-39-59-8,2-1 0,1-1 0,40 44 1,-39-54 2,2-1-1,0-1 1,1-1 0,55 29 0,125 46 76,-96-47-32,-2 5-12,-40-19 16,88 31-1,-147-61-43,0 0 0,1 0-1,0-1 1,-1-1 0,1 0-1,12 0 1,-19-1-8,0 0 1,1-1-1,-1 1 0,0-1 1,0 0-1,0 0 0,0 0 1,0 0-1,0 0 0,0-1 1,0 1-1,0-1 0,0 0 1,-1 0-1,1 0 0,-1 0 1,1 0-1,-1 0 0,0-1 1,0 1-1,3-6 0,1-3 6,-1 0 0,-1-1 0,1 1 1,-2-1-1,0 0 0,0 0 0,1-20 0,-1-87 947,-5 77-835,-3 7 50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4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13283,'0'3'88,"-1"0"0,1 1 0,0-1 0,0 0 1,1 0-1,-1 1 0,0-1 0,1 0 0,0 0 0,0 0 0,0 1 1,0-1-1,0 0 0,1 0 0,0-1 0,-1 1 0,1 0 0,0 0 1,0-1-1,0 1 0,1-1 0,-1 0 0,1 0 0,-1 0 0,1 0 1,0 0-1,-1 0 0,1-1 0,0 1 0,0-1 0,0 0 0,0 0 1,1 0-1,-1 0 0,0 0 0,0-1 0,1 0 0,-1 1 0,0-1 1,0-1-1,1 1 0,-1 0 0,0-1 0,0 1 0,1-1 0,-1 0 1,0 0-1,0 0 0,0-1 0,0 1 0,0-1 0,3-2 1,3-3 42,1 0 1,-2 0 0,1-1 0,-1 0 0,0-1 0,-1 0 0,0 0 0,0-1 0,-1 1 0,8-18 0,-3 3 16,-1 0 0,-1 0 0,8-41 0,-8 22-60,-2-1 1,2-64 0,-8 88-89,-2 0 1,0 0-1,-1 0 0,-1 0 1,-1 0-1,-1 1 1,-12-31-1,16 47-6,-1-1-1,1 1 1,-1 1-1,0-1 1,0 0 0,-1 0-1,1 1 1,-4-4 0,6 6 4,0 0 0,0 0 0,0 0 0,0-1 0,-1 1 0,1 0 1,0 0-1,0 0 0,0 0 0,0 0 0,-1 0 0,1 0 0,0-1 0,0 1 1,0 0-1,-1 0 0,1 0 0,0 0 0,0 0 0,0 0 0,-1 0 0,1 0 1,0 0-1,0 0 0,0 0 0,-1 0 0,1 0 0,0 0 0,0 0 1,0 0-1,-1 0 0,1 0 0,0 1 0,0-1 0,0 0 0,-1 0 0,1 0 1,0 0-1,0 0 0,2 17-86,1-10 46,0-1 0,0 1 0,1-1-1,0 0 1,0 0 0,1 0 0,0-1 0,0 0 0,0 0 0,0 0 0,1 0-1,0-1 1,7 5 0,6 2-274,0-1-1,1 0 0,23 7 1,-20-9-54,1-1 1,-1-1 0,1-1 0,1-2 0,42 2-1,-9-7-290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58 13483,'1'-5'280,"-1"0"0,1 1 1,-1-1-1,0 1 0,0-1 0,0 0 1,-1-5-1,1 9-233,-1 0 1,1 0-1,0 1 0,0-1 1,-1 0-1,1 0 0,0 1 1,-1-1-1,1 0 0,-1 1 1,1-1-1,-1 1 0,1-1 1,-1 0-1,0 1 1,1-1-1,-1 1 0,0-1 1,1 1-1,-2-1 0,1 1 22,-1 0-1,1 0 0,0-1 1,-1 1-1,1 0 0,0 1 1,-1-1-1,1 0 0,0 0 1,-1 0-1,1 1 0,0-1 1,-1 1-1,1-1 0,0 1 1,-2 0-1,-5 4 87,0 0 1,0 1-1,0 0 0,1 0 0,-1 1 0,2 0 1,-12 14-1,0 3-107,-18 32 0,22-31-48,-16 38 0,26-53-6,1 0-1,0 0 1,0 1-1,1-1 1,0 1-1,1-1 0,-1 12 1,2-19-9,1 0 0,-1-1 0,0 1 0,1 0 0,0-1 0,-1 1 0,1-1 0,0 1 0,1-1 0,-1 1 0,0-1 0,1 0 0,-1 1 0,1-1 0,-1 0 0,1 0 0,0 0-1,0 0 1,0-1 0,0 1 0,0 0 0,1-1 0,-1 0 0,0 1 0,1-1 0,-1 0 0,6 1 0,5 2-104,0-1-1,1-1 1,0 0 0,18 0-1,-7 0-52,-12-1 74,0 1 0,0 0 0,-1 1 0,1 0 0,20 8 0,-29-9 83,-1 0 0,1 0 0,-1 0 1,1 0-1,-1 1 0,0-1 0,0 1 0,0 0 0,0 0 0,0 0 0,0 0 0,-1 1 0,0-1 0,0 1 0,0-1 0,0 1 1,0 0-1,-1 0 0,0 0 0,1 0 0,0 7 0,-1 0 78,-1 0 0,0-1 1,0 1-1,-1 0 0,-1-1 0,0 1 1,0-1-1,-1 1 0,0-1 0,-1 0 0,0 0 1,-1 0-1,-11 17 0,5-11 250,0 1-1,-2-2 1,0 1 0,-1-2 0,0 0-1,-25 19 1,31-27-111,1-1 1,-1-1-1,-11 6 1,17-9-188,0 0 0,0 0 0,0-1 0,0 1 0,-1 0-1,1-1 1,0 1 0,0-1 0,-1 0 0,1 0 0,0 0 0,0 0 0,-1 0 0,1-1 0,0 1 0,0 0 0,-1-1 0,-2-1 0,4 1-60,0 0 1,0 0 0,-1 0 0,1 0 0,1-1 0,-1 1 0,0 0 0,0 0 0,0-1 0,1 1-1,-1-1 1,1 1 0,-1-1 0,1 1 0,-1-1 0,1 1 0,0-1 0,0 1 0,0-1-1,0-1 1,2-36-333,-2 38 376,9-48-319,3-9-128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17340,'1'6'145,"1"-1"1,-1 1 0,-1-1 0,1 1-1,-1 0 1,0-1 0,0 1 0,0 0-1,-1-1 1,0 1 0,-3 9 0,-1 11 81,-2 31 219,1 1-1,4 0 0,2 0 1,11 94-1,-10-151-443,0 12 23,1 0 1,0 0-1,1 0 1,1 0-1,0-1 1,11 24-1,-14-36-23,-1 1-1,0-1 1,0 1-1,0-1 1,0 1-1,0-1 1,0 0-1,1 1 1,-1-1-1,0 0 1,0 1-1,1-1 1,-1 1-1,0-1 1,1 0-1,-1 0 1,0 1-1,1-1 1,-1 0-1,0 0 1,1 1-1,-1-1 1,0 0-1,1 0 1,-1 0-1,1 0 1,-1 1-1,1-1 1,-1 0-1,0 0 1,1 0-1,-1 0 1,1 0-1,-1 0 1,1 0-1,-1 0 1,1 0-1,0-2 2,0 1 0,-1 0 0,1 0 0,0 0 0,-1 0 0,1 0 0,-1 0 0,1-1 0,-1 1 0,0 0 0,1 0 0,-1-2 0,4-42 15,-6 2-40,-2 0 1,-16-76 0,15 101-61,5 18 81,0 0 0,0 0-1,0 0 1,0 0-1,0 0 1,0 0 0,0 0-1,0 1 1,0-1-1,0 0 1,0 0 0,0 0-1,0 0 1,0 0-1,0 0 1,0 0 0,0 0-1,0 0 1,0 0-1,0 0 1,0 0 0,0 0-1,-1 0 1,1 0-1,0 0 1,0 1 0,0-1-1,0 0 1,0 0-1,0 0 1,0 0 0,0 0-1,0 0 1,0 0-1,0 0 1,0 0 0,0 0-1,0 0 1,-1 0-1,1 0 1,0 0 0,0 0-1,0 0 1,0 0-1,0 0 1,0 0 0,0 0-1,0 0 1,0 0-1,0 0 1,0 0 0,0-1-1,0 1 1,0 0-1,-1 0 1,1 0 0,0 0-1,0 0 1,0 0-1,2 31-62,3-11 54,1 0 0,0-1 0,11 23 0,-12-31 17,1-1 0,0 1 0,0-2 0,1 1-1,0-1 1,0 0 0,11 10 0,-16-17-2,0-1 1,0 1-1,0 0 0,0-1 1,0 1-1,1-1 1,-1 0-1,0 1 0,1-1 1,-1 0-1,1-1 1,-1 1-1,1 0 0,0-1 1,-1 1-1,1-1 0,0 0 1,-1 0-1,1 0 1,-1 0-1,1 0 0,0-1 1,-1 1-1,1-1 0,0 0 1,-1 0-1,0 0 1,1 0-1,-1 0 0,1 0 1,-1 0-1,0-1 1,0 0-1,0 1 0,0-1 1,0 0-1,3-3 0,2-3 13,-1 0 0,0-1-1,0 1 1,-1-1-1,0-1 1,-1 1 0,0-1-1,4-14 1,-4 12-8,-1-1 0,0 0 1,-1 1-1,-1-1 0,0 0 0,-1-17 1,-3 19-34,-3 14 0,-4 18-3,6-3 35,1 1 0,0 1 0,2-1 0,0 0 1,1 1-1,1-1 0,1 0 0,0 0 1,9 33-1,-10-48-2,0-1 1,0 1-1,1-1 1,-1 0-1,1 1 0,0-1 1,-1 0-1,1 0 1,1 0-1,-1 0 1,0 0-1,1-1 1,-1 1-1,1-1 0,0 1 1,5 2-1,-5-4-4,-1 0 0,1-1 0,-1 1-1,1-1 1,0 1 0,-1-1 0,1 0 0,0 0-1,-1 0 1,1 0 0,0-1 0,-1 1-1,1-1 1,-1 1 0,1-1 0,0 0 0,-1 0-1,0 0 1,1-1 0,-1 1 0,0 0 0,1-1-1,2-2 1,11-9-43,-1-1-1,-1 0 1,0 0-1,-1-2 1,0 0-1,15-26 1,53-110-492,-62 111 96,-23 60 466,1 1-1,0-1 1,1 1-1,1 0 1,1 0-1,1 0 1,4 30-1,-5-49-62,1 1 0,-1 0 0,0-1-1,0 1 1,1 0 0,-1-1 0,1 1-1,0-1 1,-1 1 0,1 0 0,0-1-1,0 0 1,0 1 0,0-1 0,0 0 0,0 1-1,0-1 1,1 0 0,-1 0 0,0 0-1,1 0 1,-1 0 0,3 1 0,-2-2-16,0 0 1,0 0-1,0 0 1,0 0-1,0-1 1,0 1-1,0 0 1,0-1-1,0 0 1,-1 1-1,1-1 1,0 0-1,0 0 1,0 0 0,-1 0-1,1 0 1,-1-1-1,1 1 1,1-3-1,25-23-271,4-7-108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51 296 15171,'-6'7'194,"1"1"0,0-1 1,0 1-1,0 0 0,1 0 0,1 1 0,-1-1 0,1 1 0,1-1 0,-1 1 0,0 10 0,2-13-135,0 0-1,0 0 0,1 0 1,0 0-1,0 0 0,1 0 1,0 0-1,0 0 1,0 0-1,0-1 0,1 1 1,0 0-1,0-1 0,1 1 1,0-1-1,0 0 0,6 9 1,-8-12-49,0-1 0,1 1 0,-1-1 1,1 0-1,0 1 0,-1-1 1,1 0-1,0 0 0,0 0 1,0 0-1,0 0 0,0 0 0,0 0 1,0-1-1,0 1 0,0-1 1,0 0-1,0 1 0,4-1 0,-3-1 0,0 1 0,0-1-1,0 0 1,0 0-1,0 0 1,0 0 0,0-1-1,-1 1 1,1-1-1,0 1 1,4-5-1,1-1 8,0-1 0,-1 0 0,0 0 0,-1-1 0,0 1 0,10-18-1,-3-2 44,-2 1-1,0-2 1,-2 1-1,-1-1 1,-2-1-1,0 1 1,-2-1-1,-1 0 1,-2-40-1,-2 59 7,0 0 0,0 0-1,-1 0 1,-1 0 0,-5-16-1,7 25-46,0 0-1,0 0 0,0 0 0,0 0 0,0 0 0,0 0 0,-1 0 1,1 1-1,-1-1 0,1 0 0,-1 1 0,0 0 0,1-1 0,-1 1 1,-2-1-1,2 1-4,0 1 1,1-1 0,-1 1 0,0 0-1,0 0 1,1 0 0,-1 0-1,0 0 1,0 0 0,1 0 0,-1 1-1,0-1 1,1 1 0,-1-1-1,0 1 1,1 0 0,-1-1-1,1 1 1,-1 0 0,1 0 0,-1 0-1,-1 2 1,-7 5 21,1 1 0,0 0 1,0 0-1,1 1 0,0 0 0,1 0 0,-7 12 1,2 1-27,0-1 1,-13 41-1,22-56-19,0 2-12,0 1 0,0-1 0,1 0 0,-2 14 0,4-21 4,0-1 0,0 1 0,0-1 0,0 1 1,0-1-1,0 0 0,0 1 0,0-1 0,1 1 0,-1-1 0,0 0 0,1 1 0,-1-1 0,1 0 0,0 0 0,-1 1 0,1-1 1,0 0-1,0 0 0,0 0 0,0 0 0,0 0 0,0 0 0,0 0 0,0 0 0,0 0 0,0 0 0,1-1 0,-1 1 0,0 0 0,0-1 1,1 1-1,-1-1 0,0 1 0,1-1 0,-1 0 0,3 1 0,15-1-302,0 0 0,31-5 0,-34 3 174,0 1 1,0 0-1,0 1 1,26 3 0,-36-2 167,-1 0 1,0 0-1,0 1 1,-1 0 0,1 0-1,0 0 1,-1 1-1,1-1 1,-1 1 0,0 0-1,0 0 1,0 1-1,0-1 1,0 1 0,-1 0-1,0 0 1,1 0-1,3 8 1,0 1 168,-2 0 0,1 1-1,4 17 1,-8-20-20,2 0 0,-1 0-1,2-1 1,-1 0 0,13 20 0,-16-29-160,0 1-1,0-1 1,0 0 0,1 1 0,-1-1 0,0 0 0,1 0 0,-1 0-1,1 0 1,-1 0 0,1 0 0,-1 0 0,1-1 0,0 1-1,-1-1 1,1 1 0,0-1 0,0 1 0,-1-1 0,4 0 0,-2 0-62,0-1 0,0 1 0,0-1 1,0 0-1,0 0 0,0 0 0,0 0 1,0 0-1,0-1 0,4-3 0,2-1-144,-1-1-1,1 0 1,-2-1-1,1 0 1,9-12-1,0-7-120,-5 0-86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14635,'0'8'469,"1"12"521,4-16-567,5-10-7,13-20-39,-1-1-1,-1-1 1,31-54 0,-36 56-274,26-49 73,-23 39-97,45-62-1,-57 92-37,-5 10 28,-4 19 84,1-17-123,-6 35 159,-22 166 698,24-154-585,4 100-1,1-146-347,0-1 0,1 1 0,0-1 0,0 1 0,0-1 0,1 1 0,4 8 0,-6-14 64,0-1 0,0 0 0,0 1-1,1-1 1,-1 0 0,0 0 0,0 1-1,1-1 1,-1 0 0,0 0 0,1 0-1,-1 1 1,0-1 0,1 0 0,-1 0-1,0 0 1,1 0 0,-1 0 0,0 0-1,1 1 1,-1-1 0,1 0 0,-1 0-1,0 0 1,1 0 0,-1-1 0,0 1-1,1 0 1,-1 0 0,0 0 0,1 0-1,-1 0 1,1 0 0,-1 0 0,0-1-1,1 1 1,11-12 123,4-17-133,2-8 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18756,'27'-17'1168,"19"-3"-1096,7-3-8,9-5-344,2-1-2080,2-6 2160,-6 1-256,-9 1-201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66 16828,'1'-5'270,"0"-1"-51,0 1 0,0-1 1,-1 1-1,0-1 0,0 0 0,-1-7 1,1 12-194,0 0 1,-1 1-1,1-1 1,0 0-1,0 1 1,-1-1-1,1 0 1,0 1-1,-1-1 1,1 1-1,-1-1 1,1 0 0,-1 1-1,1-1 1,-1 1-1,1-1 1,-1 1-1,0 0 1,1-1-1,-1 1 1,-1-1-1,1 1 24,-1 0-1,0-1 1,1 1-1,-1 0 1,0 0-1,1 1 1,-1-1-1,0 0 1,1 0 0,-1 1-1,0-1 1,1 1-1,-4 1 1,-2 2 74,0 0 1,1 1-1,-1 0 1,1 0-1,0 0 1,0 1 0,1 0-1,-1 0 1,1 0-1,0 1 1,-5 11-1,-5 8 2,-19 48-1,26-53-101,-8 29 0,14-42-32,1-1-1,-1 1 0,1 0 0,1-1 0,0 1 0,0 0 0,1 10 1,-1-18 2,0 1 0,1 0 0,-1 0 1,0 0-1,0-1 0,1 1 0,-1 0 1,1 0-1,-1-1 0,0 1 0,1 0 0,-1-1 1,1 1-1,0 0 0,-1-1 0,1 1 1,0-1-1,-1 1 0,1-1 0,0 1 1,-1-1-1,1 0 0,0 1 0,0-1 0,-1 0 1,1 0-1,0 1 0,0-1 0,0 0 1,-1 0-1,1 0 0,0 0 0,0 0 1,0 0-1,0 0 0,-1 0 0,1 0 1,0-1-1,0 1 0,1-1 0,4-1-48,1 0-1,0 0 0,11-7 1,-12 6 5,7-4-39,22-11-191,40-13 1,-66 27 229,1 1 0,-1 0 0,1 1 1,0 0-1,0 1 0,0 0 0,0 1 1,1 0-1,14 1 0,-23 0 47,1-1 0,-1 0 0,1 1 0,-1 0-1,0-1 1,0 1 0,1 0 0,-1 0 0,0 0 0,0 1-1,0-1 1,0 0 0,0 1 0,0-1 0,0 1-1,-1 0 1,1-1 0,-1 1 0,2 3 0,-2-3 17,0 0 0,0 0 0,0 1 0,-1-1 0,1 1 0,-1-1 0,0 1 0,0-1 0,0 0 0,0 1 0,0-1 0,0 1 0,-1-1 0,1 1 0,-2 3 0,-2 4 74,0-1-1,-1 1 1,0-1-1,0 0 0,-1 0 1,0 0-1,-9 9 0,1-2 187,-1-2 0,-32 25 0,41-34-230,-1 0-1,1-1 0,-1 0 1,0-1-1,-1 1 0,1-1 0,0-1 1,-1 1-1,0-1 0,-12 1 1,18-3-87,0 0 1,0 0 0,0 0-1,0 0 1,0-1-1,0 1 1,1-1 0,-1 1-1,0-1 1,0 0-1,0 0 1,1 0-1,-1 0 1,1 0 0,-1 0-1,1 0 1,-1 0-1,1 0 1,-1-1 0,1 1-1,0-1 1,0 1-1,0-1 1,0 0 0,0 1-1,0-1 1,0 0-1,1 0 1,-1 1 0,0-1-1,0-3 1,-1-6-178,0-1 1,0 0 0,1-24-1,0 27 259,1-67-462,1-11-174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16171,'3'14'262,"0"0"0,-1 0 0,-1 1 0,0-1 0,-1 0 0,-3 20 0,1 12 21,2 22 547,13 104 1,-8-136-609,2 0 1,1 0 0,2-1 0,22 52 0,-27-77-187,0-1-1,0 1 0,6 7 1,-10-15-34,0-1 1,0 1 0,0-1 0,0 0 0,0 1 0,1-1 0,-1 0 0,0 0-1,0 0 1,1 0 0,-1 0 0,1 0 0,-1 0 0,1 0 0,-1-1 0,1 1 0,0-1-1,-1 1 1,1-1 0,0 1 0,-1-1 0,1 0 0,0 0 0,3 0 0,-4-1-6,0 1 0,1-1 0,-1 0 0,0 0 0,0 0 0,0 0 0,0 1 0,0-1 0,0-1 0,0 1 0,0 0 0,-1 0 0,1 0 0,0 0 0,-1-1 0,1 1 0,-1 0 0,1 0 0,-1-1 0,1 1 0,-1-1 0,0 1 0,0 0 0,0-1 0,0-2 0,-1-40-87,1 41 79,-6-38-92,-2 0 0,-1 1 0,-2 0 0,-23-54 0,19 64-10,6 20 25,9 10 86,0 0 0,-1 0 1,1 0-1,0 0 0,0 0 1,-1 0-1,1 0 0,0 0 0,0 0 1,-1 0-1,1 0 0,0 0 0,0 0 1,0 1-1,-1-1 0,1 0 1,0 0-1,0 0 0,0 0 0,-1 1 1,1-1-1,0 0 0,0 0 0,0 0 1,0 1-1,0-1 0,-1 0 1,1 0-1,0 0 0,0 1 0,0-1 1,0 0-1,0 0 0,0 1 0,0-1 1,0 0-1,0 0 0,0 1 1,0-1-1,0 0 0,0 0 0,0 1 1,0-1-1,0 0 0,0 0 0,0 1 1,1-1-1,-1 11-11,1-1 0,0 1 0,1 0 0,0-1-1,8 20 1,23 53-15,-30-77 26,7 17 21,25 42 1,-31-59-7,0 0 0,0-1 0,1 0 0,-1 1 0,1-1 0,0-1 0,0 1 1,1-1-1,-1 0 0,1 0 0,12 6 0,-15-9-5,0 0 0,-1-1-1,1 1 1,0-1 0,0 0 0,-1 1 0,1-1 0,0 0 0,0-1 0,-1 1 0,1 0 0,0-1 0,0 0 0,-1 1 0,1-1 0,-1 0-1,1 0 1,-1-1 0,1 1 0,-1 0 0,1-1 0,-1 0 0,0 1 0,0-1 0,0 0 0,0 0 0,0 0 0,-1 0 0,1 0 0,2-4 0,2-4 14,-1 1 1,0-1 0,0 0 0,-1-1 0,0 1-1,3-14 1,-3 7 10,0 0-1,-2 0 1,0-1-1,-1 1 1,0 0-1,-2-1 1,-4-31-1,5 47-28,-1 1-1,1-1 1,0 1-1,0-1 1,-1 1-1,1 0 1,-1-1 0,0 1-1,1 0 1,-1 0-1,0-1 1,-1-1-1,2 3-1,-1 0 0,1 0 0,0 0 0,0 0 0,-1 0 0,1 0-1,0 0 1,0 0 0,-1 0 0,1 0 0,0 0 0,0 0 0,-1 0-1,1 0 1,0 0 0,-1 0 0,1 1 0,0-1 0,0 0 0,-1 0-1,1 0 1,0 0 0,0 0 0,0 0 0,-1 1 0,1-1 0,0 0-1,0 0 1,0 0 0,0 1 0,-1-1 0,1 0 0,0 0 0,0 1-1,0-1 1,0 0 0,0 1 0,-3 3 14,1 1 1,1-1-1,-1 1 0,1 0 0,0-1 1,-1 6-1,-1 14 57,1-1 1,2 1-1,0 0 1,2 0-1,0-1 1,1 1-1,11 36 1,-13-58-60,-1 0 0,1 0 0,-1 0 0,1 1 0,0-1 0,0 0 0,0 0 0,0-1 0,0 1 0,1 0 0,-1 0 0,1 0 0,-1-1 0,1 1-1,-1-1 1,1 1 0,0-1 0,0 0 0,3 3 0,-3-4-6,0 0 0,0 0 0,-1 0 0,1-1 0,0 1 0,0 0-1,-1-1 1,1 1 0,0-1 0,-1 1 0,1-1 0,-1 0 0,1 1 0,-1-1 0,1 0-1,-1 0 1,1 0 0,-1 0 0,0-1 0,1 1 0,-1 0 0,0 0 0,0-1-1,0 1 1,0-1 0,0-1 0,10-12-5,-2-1 0,0-1 0,-1 1 0,0-1 0,6-25-1,20-93-82,-29 108 10,0 0-1,1-41 0,-8 58-18,-1 17 50,-2 15 19,-1 20 76,2 1-1,1-1 0,4 47 1,-1-86-40,0 0 1,1 0-1,-1 0 1,1 0-1,-1 0 1,1 1-1,0-1 1,0 0-1,0 0 1,1-1-1,-1 1 1,4 5-1,-4-7-10,-1-1-1,1 0 0,-1 1 1,1-1-1,-1 0 1,1 1-1,-1-1 0,1 0 1,-1 0-1,1 0 1,-1 1-1,1-1 0,0 0 1,-1 0-1,1 0 1,-1 0-1,1 0 0,0 0 1,-1 0-1,1 0 1,-1 0-1,1 0 0,-1 0 1,1-1-1,0 1 1,1-1 2,0 0 1,0 0 0,0-1 0,0 1 0,0-1 0,0 1 0,-1-1 0,1 0 0,2-3 0,11-16 2,0 0 0,-2-2 0,0 0-1,14-36 1,27-100-221,-54 165 202,-1 0 1,1 0 0,0 0-1,0 0 1,1 7-1,0 11 30,4 77 120,-4-91-114,0 0 0,1 1 0,1-1-1,0 0 1,0 0 0,1-1-1,8 16 1,-11-23-45,0 0-1,0-1 0,0 1 1,0-1-1,0 1 0,0-1 0,1 1 1,-1-1-1,0 0 0,1 1 1,-1-1-1,1 0 0,0 0 1,-1 0-1,1 0 0,0 0 1,0-1-1,-1 1 0,1-1 1,0 1-1,0-1 0,0 1 1,0-1-1,0 0 0,0 0 1,0 0-1,-1 0 0,1 0 1,0-1-1,0 1 0,0 0 1,0-1-1,0 1 0,2-2 1,3-2-49,0 1 1,-1-2-1,1 1 1,-1-1 0,0 0-1,0 0 1,6-7 0,16-18-195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85 125 17572,'1'-3'172,"-1"-1"0,1 1-1,0-1 1,0 0 0,0 1 0,0-1 0,1 1 0,-1 0 0,1 0 0,3-5 0,26-33 166,-13 19-293,-14 15-50,5-5 80,-17 19-17,-20 24 4,-43 58 1,64-78-29,-1 1 0,2 0 0,0 0 1,0 1-1,1 0 0,1 0 0,0 0 0,1 0 0,-3 18 0,6-28-22,0 0-1,-1 0 0,1 0 0,1 0 1,-1 0-1,0 0 0,1 0 0,-1 0 0,1 0 1,0 0-1,0-1 0,0 1 0,3 4 1,-3-6-5,0 1 0,0-1 1,0 0-1,0 0 1,1 0-1,-1 0 1,0 0-1,1 0 0,-1 0 1,1 0-1,-1-1 1,1 1-1,-1 0 0,1-1 1,0 1-1,-1-1 1,1 0-1,0 0 1,-1 1-1,1-1 0,0 0 1,-1 0-1,1-1 1,3 1-1,3-2 5,1 0 1,-1-1-1,1 1 0,-1-1 0,0-1 0,0 0 1,10-6-1,54-42 32,-19 12 14,-44 34-55,0 1-1,0 0 0,1 0 1,-1 1-1,20-6 1,-26 9-2,0 0 1,0 1-1,0-1 1,0 1-1,0 0 0,0 0 1,0 0-1,0 0 1,0 1-1,0-1 1,0 1-1,0-1 1,0 1-1,0 0 0,0 1 1,0-1-1,0 0 1,-1 1-1,1-1 1,-1 1-1,1 0 1,-1 0-1,0 0 0,4 4 1,-1 0 8,-1 0 0,-1 1 0,1-1 0,-1 1 1,5 14-1,-1-3 38,-7-18-43,0 0 0,0 1 0,0-1 1,0 1-1,0-1 0,1 1 0,-1-1 0,0 1 0,0-1 0,0 0 0,1 1 0,-1-1 0,0 0 1,0 1-1,1-1 0,-1 0 0,0 1 0,1-1 0,-1 0 0,1 1 0,-1-1 0,0 0 0,1 0 1,-1 0-1,1 1 0,-1-1 0,0 0 0,1 0 0,0 0 0,7-10 123,2-23 59,-8 20-123,0 0 0,0-1 0,-1 1 0,-1-1 0,0 1 0,-3-18-1,3 26-64,-1 0 0,0 0-1,-1 0 1,1 1-1,-1-1 1,0 0-1,0 0 1,0 1 0,-1 0-1,0-1 1,0 1-1,0 0 1,0 0 0,0 0-1,-1 1 1,0-1-1,0 1 1,0 0-1,-7-4 1,4 1-514,10 4-437,17 2-460,-14 0 1540,22 1-691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15411,'4'-13'532,"1"0"-1,1 0 1,0 1-1,0 0 1,16-22 0,-19 30-459,0-1 1,1 1-1,0 0 1,0 0-1,0 0 1,0 0-1,0 1 1,1-1-1,0 1 1,0 0-1,0 1 1,0-1 0,0 1-1,0 0 1,0 0-1,1 1 1,5-1-1,-9 1-74,0 1-1,0 0 1,1 0-1,-1 0 0,0 1 1,0-1-1,0 0 1,0 1-1,0 0 1,0-1-1,-1 1 1,1 0-1,0 0 1,0 0-1,0 0 0,-1 0 1,1 0-1,1 2 1,0 0-2,-1 0 0,0-1 1,0 1-1,0 0 0,0 0 1,0 1-1,-1-1 0,1 0 1,1 6-1,0 5-5,0-1 1,-1 1-1,-1 0 0,0 16 1,0 133 248,-2-162-225,1 1 1,0 0-1,1-1 1,-1 1-1,0 0 1,0-1-1,1 1 1,-1-1-1,1 1 1,-1 0-1,1-1 0,0 1 1,0-1-1,0 0 1,-1 1-1,1-1 1,1 1-1,-1-1 1,0 0-1,0 0 1,0 0-1,2 2 0,-1-3 8,0 1-1,-1-1 0,1 0 1,0 1-1,0-1 1,-1 0-1,1 0 0,0 0 1,0 0-1,-1-1 0,1 1 1,0 0-1,0-1 0,-1 1 1,1-1-1,-1 1 0,1-1 1,0 0-1,-1 0 0,1 0 1,1-1-1,8-6 70,-1 0 0,0 0 0,0-1 0,-1-1 0,0 1 0,13-21 1,-2 1 83,19-41 0,-27 47-85,11-30 1,-20 44-48,-1 1 0,1-1 0,-1 0 0,-1 0 0,0 0 0,0-18 0,-1 26-33,0-1-1,0 1 1,0-1 0,0 1 0,0-1 0,-1 1 0,1-1-1,-1 1 1,1 0 0,-1-1 0,1 1 0,-1-1 0,0 1-1,0 0 1,1 0 0,-1-1 0,-2 0 0,3 1-2,-1 1 0,0-1 0,0 1 0,0 0 0,1-1 0,-1 1 0,0 0 0,0 0 0,0 0 0,0 0 0,0-1 0,1 1 0,-1 0 0,0 1 0,0-1 0,0 0-1,0 0 1,0 0 0,0 0 0,1 1 0,-3 0 0,0 0 9,0 1 1,-1 0-1,1 0 0,0 1 0,0-1 0,0 1 0,0-1 0,1 1 0,-1 0 0,1 0 0,-5 6 0,5-4-47,0-1-1,0 1 1,0 0 0,0 0-1,1 0 1,0 0-1,0 0 1,0 0 0,1 1-1,-1 5 1,1-9-23,1-1 0,-1 0 0,0 1-1,0-1 1,0 1 0,1-1 0,-1 0 0,1 0 0,-1 1 0,1-1 0,-1 0 0,1 0 0,0 0 0,0 1 0,-1-1-1,1 0 1,0 0 0,0 0 0,0 0 0,0-1 0,0 1 0,1 0 0,-1 0 0,0 0 0,0-1 0,0 1 0,1-1-1,-1 1 1,0-1 0,0 0 0,1 1 0,-1-1 0,1 0 0,-1 0 0,0 0 0,1 0 0,-1 0 0,0 0 0,1 0-1,-1 0 1,0-1 0,1 1 0,-1 0 0,2-2 0,5 0-68,0-1-1,-1 0 0,1 0 1,-1 0-1,0-1 1,0-1-1,8-5 1,27-24-528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16484,'-27'53'1275,"11"-23"-685,-16 43 1,29-65-471,0 1 0,1 0 1,0 0-1,0 0 0,1 0 1,0 0-1,1 0 0,0 0 1,2 17-1,-2-25-104,0 1 1,0-1-1,0 1 1,1-1-1,-1 1 1,1-1-1,-1 0 1,1 1-1,0-1 1,-1 0-1,1 1 1,0-1-1,0 0 1,0 0-1,0 1 1,0-1-1,0 0 1,0 0-1,0 0 1,0 0-1,1-1 0,-1 1 1,0 0-1,1 0 1,-1-1-1,0 1 1,1-1-1,-1 1 1,1-1-1,-1 0 1,1 1-1,-1-1 1,1 0-1,-1 0 1,1 0-1,2 0 1,2-1 7,0-1 0,0 1 0,0-1 1,-1 0-1,1 0 0,-1-1 1,1 0-1,5-4 0,20-15 19,-1-1 0,41-42-1,-43 38 1,-22 22-29,0-1-1,1 1 1,0 0 0,14-8 0,-20 13-7,0-1 0,0 0 0,0 1 0,0-1 0,1 1 0,-1-1 0,0 1 0,0 0 0,1-1 1,-1 1-1,0 0 0,1 0 0,-1 0 0,0 0 0,1 0 0,-1 0 0,0 1 0,1-1 0,-1 0 0,0 0 1,0 1-1,1-1 0,-1 1 0,0 0 0,0-1 0,0 1 0,0 0 0,1-1 0,-1 1 0,0 0 1,-1 0-1,1 0 0,0 0 0,0 0 0,0 0 0,0 0 0,-1 0 0,2 2 0,2 7 66,-1 0-1,0 0 1,-1 0-1,0 1 1,0-1-1,0 14 1,-1-12 43,0 0 1,1 0-1,5 19 1,-7-31-111,0 1 1,0-1 0,0 1-1,0-1 1,1 0-1,-1 1 1,0-1 0,0 1-1,0-1 1,0 0 0,0 1-1,1-1 1,-1 1-1,0-1 1,0 0 0,1 1-1,-1-1 1,0 0 0,1 1-1,-1-1 1,0 0-1,1 0 1,-1 1 0,0-1-1,1 0 1,-1 0-1,1 0 1,-1 1 0,0-1-1,1 0 1,-1 0 0,1 0-1,-1 0 1,0 0-1,1 0 1,-1 0 0,1 0-1,-1 0 1,1 0-1,-1 0 1,1 0 0,-1 0-1,0 0 1,1 0 0,-1-1-1,1 1 1,-1 0-1,0 0 1,1-1 0,14-16 98,-14 16-104,30-47-22,-24 34-97,2 0-1,-1 1 1,2 0 0,0 1 0,0 0 0,14-12 0,-23 23 96,0 0 0,0 0 0,0 0 0,0 1-1,1-1 1,-1 0 0,0 1 0,0-1 0,0 0 0,1 1 0,-1 0 0,0-1-1,0 1 1,1 0 0,-1 0 0,0-1 0,1 1 0,-1 0 0,0 0 0,1 1-1,-1-1 1,2 0 0,-2 1-10,0 0 0,0-1 1,0 1-1,0 0 0,0 0 0,0 0 0,0 0 0,0 0 0,0 0 0,-1 0 1,1 0-1,0 1 0,-1-1 0,1 0 0,0 0 0,-1 1 0,1 1 0,1 4-77,-1 1 0,0 0 0,0 0 0,0 0 0,-2 14-1,-4 14-52,-5-5 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15907,'6'-15'649,"-2"2"-307,1 0 0,1 0 0,0 1-1,12-18 1,-18 30-322,0 0 0,0 1-1,0-1 1,0 1-1,0-1 1,0 0 0,0 1-1,0-1 1,0 1 0,0-1-1,0 0 1,1 1 0,-1-1-1,0 0 1,0 1 0,0-1-1,0 0 1,1 1-1,-1-1 1,0 0 0,1 1-1,-1-1 1,0 0 0,0 1-1,1-1 1,-1 0 0,0 0-1,1 0 1,-1 1 0,0-1-1,1 0 1,-1 0-1,1 0 1,-1 0 0,0 0-1,1 0 1,-1 1 0,1-1-1,-1 0 1,0 0 0,1 0-1,-1 0 1,1-1 0,-1 1-1,0 0 1,1 0 0,-1 0-1,0 0 1,1 0-1,-1 0 1,1-1 0,-1 1-1,0 0 1,1 0 0,-1 0-1,0-1 1,1 1 0,-1 0-1,0-1 1,0 1 0,1 0-1,-1-1 1,0 1-1,0 0 1,0-1 0,1 1-1,-1 0 1,0-1 0,0 0-1,3 34 486,-3-32-495,-19 263 909,10-178-629,3 172 0,7-238-231,1 0 0,1 0 0,1 0 0,1-1 0,7 21 1,-10-35-37,1 1 0,-1-1 0,1 0 0,0 0 0,0 0 0,1 0 0,0-1 0,0 0 0,7 7 0,-8-9-9,0 1 0,0-2 1,1 1-1,-1 0 0,0-1 0,1 1 0,-1-1 1,1 0-1,-1 0 0,1 0 0,0-1 1,-1 1-1,1-1 0,0 0 0,0 0 1,5-1-1,1-1-49,-1 0-1,0-1 1,1 0 0,-1-1-1,-1 0 1,1 0 0,-1-1 0,1 0-1,-1 0 1,-1-1 0,1 0-1,11-12 1,-11 10-376,0-1 0,0 0-1,-1 0 1,-1-1 0,1 0 0,-1 0-1,-1-1 1,0 1 0,-1-1 0,4-12-1,-4 1-414,-6 4-139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 16868,'-5'-4'1368,"10"1"-1080,13 0-56,8-2 456,20-5-336,9-1 32,10-3-440,7 0-352,0 1 496,-2-1-104,-10-5-152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12187,'19'-30'876,"-8"11"-577,1 1 1,0 1-1,1-1 0,1 2 1,20-19-1,-33 34-266,1 0-1,-1 0 0,0 0 1,1 0-1,-1 0 1,0 0-1,1 1 1,-1-1-1,1 0 0,0 1 1,-1-1-1,1 1 1,-1 0-1,1-1 0,0 1 1,1 0-1,-2 0-14,0 0 1,0 1-1,-1-1 0,1 0 0,0 1 0,0-1 0,-1 1 1,1-1-1,0 1 0,-1-1 0,1 1 0,0-1 0,-1 1 1,1 0-1,-1-1 0,1 1 0,-1 0 0,1-1 0,-1 1 1,0 0-1,1 0 0,-1 0 0,2 6 56,0 0 0,-1 1 0,0-1 0,0 0 0,-1 13-1,-12 134 287,-1 1 2,13-154-351,0 0-1,0 1 1,0-1-1,0 1 1,0-1-1,0 0 1,0 1 0,0-1-1,0 1 1,1-1-1,-1 0 1,0 1-1,1-1 1,-1 0 0,1 0-1,0 1 1,-1-1-1,1 0 1,0 0-1,0 0 1,0 0 0,1 2-1,-1-3 1,0 0 0,0 0 0,0 0 0,0 0-1,0 0 1,0 0 0,0-1 0,1 1 0,-1 0 0,0 0 0,0-1-1,0 1 1,-1-1 0,1 1 0,0-1 0,0 1 0,0-1 0,0 1 0,0-1-1,0 0 1,0-1 0,8-7 63,0 0 0,-1 0 0,10-15-1,18-33 48,-3 0-1,-2-3 1,28-78-1,-48 113-157,-11 25 35,0 1 1,0-1-1,0 0 1,0 0-1,0 0 1,0 0-1,0 0 0,0 0 1,0 0-1,0 0 1,0 0-1,1 0 1,-1 0-1,0 0 1,0 1-1,0-1 1,0 0-1,0 0 1,0 0-1,0 0 1,0 0-1,0 0 1,0 0-1,0 0 1,1 0-1,-1 0 1,0 0-1,0 0 1,0 0-1,0 0 1,0 0-1,0 0 1,0 0-1,0 0 1,0 0-1,1 0 1,-1 0-1,0 0 1,0 0-1,0 0 1,0 0-1,0 0 1,0 0-1,0-1 1,0 1-1,0 0 1,0 0-1,0 0 1,0 0-1,1 0 1,-1 12-20,-2 149 8,4-143 51,0 0-1,0-1 0,2 1 0,0-1 0,1 0 0,1 0 0,9 18 0,-13-31 2,0 1-1,1-1 0,0 0 1,0 0-1,0 0 0,0 0 1,1-1-1,0 1 1,-1-1-1,1 0 0,0 0 1,1 0-1,8 4 0,-10-6 1,1 0 0,0 0 0,-1 0 0,1 0 0,0 0 0,-1-1 1,1 0-1,0 0 0,0 0 0,0 0 0,-1-1 0,1 1 0,0-1 0,-1 0 0,1 0 0,-1 0 0,1-1 0,-1 1 0,5-3 0,0-2 33,1 0 0,-1 0 0,-1-1 0,1 0 0,-1-1 0,0 1 0,0-2 0,-1 1 0,-1-1 1,1 1-1,-1-1 0,7-19 0,-2 3 80,-2 0-1,0-1 1,7-49 0,-11 55-108,-2 1 0,-1-1 0,0 1-1,-1-1 1,-2 1 0,-5-35 0,7 52-42,-1 0 0,1 0 0,-1 0 1,1 0-1,-1 0 0,0 0 0,0 0 0,0 0 0,0 1 1,0-1-1,0 0 0,-1 0 0,1 1 0,0-1 1,-1 1-1,0-1 0,1 1 0,-1 0 0,0 0 0,1-1 1,-3 0-1,3 2-1,0 0 0,0 0 0,0 0 0,0 0-1,1 0 1,-1 0 0,0 0 0,0 0 0,0 0 0,0 0 0,1 1 0,-1-1 0,0 0 0,0 1 0,1-1 0,-1 0 0,0 1 0,0-1 0,0 2 0,-1-1-2,0 1 1,1 0 0,-1 0-1,1 0 1,-1 0-1,1 0 1,0 0-1,0 0 1,-2 3 0,-1 7-11,1-1 0,0 1 0,1 0 0,0 0 0,1 0 0,0 21 0,1-23 3,0 0 0,1-1 0,0 1 0,1 0 0,0-1 0,1 1 0,0-1 0,7 17 1,-9-25 7,0 1 1,0 0 0,0-1 0,0 1-1,0 0 1,0-1 0,0 1-1,0-1 1,1 0 0,-1 1 0,1-1-1,-1 0 1,1 0 0,-1 0 0,1 0-1,0 0 1,0 0 0,-1 0 0,1-1-1,0 1 1,0-1 0,0 1 0,0-1-1,0 0 1,-1 1 0,1-1-1,0 0 1,0 0 0,0-1 0,0 1-1,0 0 1,0-1 0,0 1 0,0-1-1,-1 1 1,1-1 0,0 0 0,0 0-1,-1 0 1,1 0 0,-1 0 0,3-1-1,4-5 6,-1 1 0,1-1 0,-1 0 0,0 0 0,0-1 0,9-14 0,-4 3-26,-1 0-1,-1 0 1,0-1-1,-1 0 1,-2-1-1,0 0 1,-1 0-1,5-33 1,-11 42-63,-4 13-16,-5 21-27,-1 10 85,2 1 0,1 1 0,1-1 1,-1 60-1,7-91 38,0 3 7,-1 1 0,2-1 0,-1 1 0,2 8 0,-2-13-2,1 0-1,-1-1 1,0 1 0,0 0 0,0 0 0,1 0-1,-1 0 1,0-1 0,1 1 0,-1 0 0,1 0-1,-1-1 1,1 1 0,-1 0 0,1-1 0,0 1 0,-1-1-1,1 1 1,0-1 0,-1 1 0,1-1 0,0 1-1,0-1 1,0 0 0,-1 1 0,1-1 0,0 0-1,0 1 1,0-1 0,0 0 0,-1 0 0,1 0-1,0 0 1,0 0 0,0 0 0,0 0 0,0 0 0,-1-1-1,3 1 1,5-4-13,1 0 0,-1-1 0,1 0-1,-1 0 1,-1 0 0,1-1 0,-1-1 0,9-9 0,12-8-92,61-45-303,-76 61 296,-1 0-1,1 1 0,0 1 0,1 0 0,24-7 1,-35 12 78,1 0 1,-1 0 0,1 1 0,-1-1 0,1 1 0,-1 0 0,1 0 0,0 1 0,-1-1 0,1 1 0,-1-1 0,1 1 0,-1 0 0,1 0 0,3 3 0,-5-3 20,0 1 1,1-1 0,-1 1-1,0 0 1,0 0 0,0 0-1,0 0 1,-1 0-1,1 0 1,-1 0 0,1 1-1,-1-1 1,0 1 0,0-1-1,0 1 1,0-1-1,0 1 1,0 0 0,0 4-1,0 1 125,0 0-1,0 0 0,-1 0 0,0-1 0,0 1 1,-1 0-1,0 0 0,-3 10 0,3-66 1408,6-161-668,-5 208-854,0 0 0,-1 0 0,1-1 0,1 1 0,-1 0 0,0 0-1,0 0 1,0 0 0,1-1 0,-1 1 0,0 0 0,1 0 0,-1 0 0,1 0 0,-1 0 0,1 0 0,0 0 0,-1 0-1,1 0 1,0 0 0,0 0 0,1 0 0,0 0-46,0 0-1,0 0 1,0 1-1,0-1 1,0 1 0,1-1-1,-1 1 1,0 0-1,3 0 1,12-2-511,-13 2 513,0-1 1,-1 0 0,1 0 0,0 0-1,-1-1 1,1 1 0,-1-1 0,0 0-1,0 0 1,1 0 0,-1 0 0,0 0-1,-1-1 1,1 1 0,0-1 0,2-3-1,2-12-243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7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16932,'-2'-1'1064,"11"8"-1120,1 0-248,7-1 632,-4-5-328,6 1-168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19:55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13139,'-15'42'3990,"-25"131"-2044,33-133-1480,0 57 1,7-84-387,0 0 0,1-1 1,0 1-1,1 0 1,0-1-1,1 0 0,1 1 1,8 20-1,-11-31-72,0 1 0,1-1-1,-1 0 1,1 1 0,-1-1 0,1 0-1,0 0 1,-1 0 0,1 0 0,0 0-1,1 0 1,-1-1 0,0 1 0,0 0-1,1-1 1,-1 0 0,1 0 0,-1 0-1,1 0 1,-1 0 0,1 0 0,0-1-1,-1 1 1,1-1 0,0 1 0,0-1-1,-1 0 1,1 0 0,0-1 0,-1 1-1,1-1 1,0 1 0,-1-1 0,1 0-1,0 0 1,-1 0 0,1 0 0,2-2-1,6-3 3,-1 0 0,0-1 0,0 0 0,0-1 0,-1 0 0,0 0 0,11-14 0,-8 6 26,19-28 1,-28 41-17,-1-1-1,0 0 0,0 0 0,0 0 1,0 0-1,-1 0 0,0 0 0,1 0 1,-2-1-1,1 1 0,0 0 0,-1-1 1,0 1-1,0-7 0,0 11-12,0-1 0,-1 0 0,1 0-1,0 0 1,0 1 0,-1-1 0,1 0-1,0 0 1,-1 1 0,1-1 0,-1 0 0,1 1-1,-1-1 1,1 0 0,-1 1 0,1-1-1,-1 1 1,0-1 0,1 1 0,-1-1 0,0 1-1,0-1 1,1 1 0,-1 0 0,0-1-1,0 1 1,-1 0 5,0 0 0,0 0 0,0 0 0,1 0 0,-1 0 0,0 0 0,0 1 0,1-1-1,-1 1 1,0-1 0,-2 2 0,-3 2 28,0 0 0,0 0 0,0 1 0,-9 8 0,-2 5-129,1 2 0,1 0 1,0 0-1,2 2 0,-14 25 1,27-46-48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191 491 17036,'-2'-2'93,"-1"1"0,0-1 0,0 1 0,0 0 0,0 0 0,0 0 0,0 0 0,0 1 1,-1-1-1,1 1 0,0 0 0,0 0 0,0 0 0,-1 0 0,1 1 0,0-1 0,0 1 0,-4 1 1,2 0-3,1 0 0,-1 0 1,1 1-1,-1 0 0,1 0 0,0 0 1,0 0-1,0 1 0,1 0 1,-5 5-1,-2 3 6,2 1-1,0 0 0,1 1 1,0 0-1,1 0 1,-9 26-1,10-20-55,1 0-1,1 0 0,-2 29 1,5-40-25,0 1 0,0-1 0,1 1 0,0-1 0,1 0 1,0 1-1,0-1 0,1 0 0,5 12 0,-7-19-11,0 1 1,1-1-1,-1 1 0,0-1 1,1 0-1,0 0 0,0 0 1,-1 0-1,1 0 0,0 0 1,0 0-1,1 0 0,-1-1 1,0 1-1,1-1 0,-1 0 1,1 0-1,3 2 0,-4-3-2,1 0 0,0 0 0,-1 0 0,1 0 0,0 0 0,-1 0-1,1-1 1,-1 1 0,1-1 0,-1 0 0,1 0 0,-1 0 0,1 0 0,-1 0-1,4-3 1,4-3-2,-1 0-1,0-1 0,0 0 1,-1-1-1,0 0 0,12-19 0,-2 0-23,-1-1 0,-2-1 0,-1-1 0,-1 0 0,-2-1-1,-1 0 1,7-40 0,-16 66-4,-1 1-1,1 0 1,-1 0-1,0 0 1,-1-9-1,1 13 25,0 1 0,0 0 0,0 0-1,0-1 1,0 1 0,0 0 0,0 0-1,-1-1 1,1 1 0,0 0 0,0 0-1,0-1 1,0 1 0,0 0 0,0 0-1,0 0 1,-1-1 0,1 1 0,0 0 0,0 0-1,0 0 1,0-1 0,-1 1 0,1 0-1,0 0 1,0 0 0,-1 0 0,1 0-1,0-1 1,0 1 0,0 0 0,-1 0-1,1 0 1,0 0 0,0 0 0,-1 0-1,1 0 1,-2 1-3,1 0 0,0 0 0,0 0 0,0 0-1,0 0 1,1 0 0,-1 0 0,0 0 0,0 0 0,0 0-1,1 0 1,-1 3 0,-8 16-14,2 1-1,1 0 1,0 0-1,2 1 1,0 0-1,2 0 1,0-1-1,2 29 1,0-42 38,0 0 1,1 0-1,0 0 1,1-1-1,3 13 1,-5-19-14,1 1-1,-1-1 1,0 0-1,1 0 1,-1 0 0,1 0-1,-1 0 1,1 0 0,0 0-1,-1 0 1,1 0-1,0-1 1,0 1 0,0 0-1,0 0 1,0-1-1,0 1 1,0 0 0,0-1-1,0 1 1,0-1 0,0 1-1,0-1 1,0 0-1,0 1 1,0-1 0,0 0-1,0 0 1,1 0 0,-1 0-1,0 0 1,0 0-1,0 0 1,0 0 0,1 0-1,-1-1 1,0 1 0,0 0-1,0-1 1,0 1-1,0-1 1,0 1 0,0-1-1,0 1 1,0-1-1,2-1 1,5-5 19,1 1-1,-1-1 1,-1-1 0,1 1 0,-1-1-1,0-1 1,7-12 0,38-70 42,-48 83-61,82-171-421,-94 207 408,1 1 0,1 1 0,2-1 0,-1 40 0,4-65 22,1-1-1,0 0 1,1 0-1,-1 1 0,1-1 1,-1 0-1,1 0 1,0 0-1,0 0 1,0 0-1,0 0 0,2 3 1,-2-5-6,-1 0-1,1-1 1,0 1 0,-1-1 0,1 1 0,-1-1-1,1 1 1,0-1 0,0 1 0,-1-1-1,1 1 1,0-1 0,0 0 0,-1 1 0,1-1-1,0 0 1,0 0 0,1 0 0,0 0 2,0 0 1,0 0-1,0 0 1,-1-1-1,1 1 1,0-1-1,0 0 1,-1 1-1,1-1 0,0 0 1,2-2-1,6-4 23,-1 0-1,1-1 0,-2-1 1,1 0-1,-1 0 0,12-17 1,35-65-21,-51 83-17,5-5-24,-7 10 5,0 0 1,1-1-1,-1 1 1,0-1-1,-1 1 1,1-1-1,0 0 1,-1 1 0,0-1-1,0 0 1,0-5-1,-13 23-196,5 0 202,0 0 0,1 1 0,0 0 0,2 0 0,0 0 0,0 0 0,1 1-1,-1 22 1,4-36 26,0 0-1,0 0 0,0 0 1,0 0-1,0 0 1,0 0-1,0 0 0,1 0 1,-1 0-1,1 0 0,0-1 1,-1 1-1,1 0 0,0 0 1,0 0-1,0-1 1,0 1-1,3 2 0,-3-3 1,1 0 0,-1 0 0,1-1 0,-1 1 0,1-1-1,-1 1 1,1-1 0,0 0 0,-1 1 0,1-1 0,-1 0-1,1 0 1,0 0 0,-1 0 0,1-1 0,0 1 0,-1 0 0,1-1-1,-1 1 1,1-1 0,-1 1 0,1-1 0,-1 0 0,2-1-1,9-4 7,-1-1 0,0-1 0,-1 0-1,0 0 1,0-1 0,-1 0 0,0-1 0,10-13-1,1-5-9,33-60-1,-37 56-44,-2 0 0,-1-1 0,-1-1 0,-2 0 0,-2 0 0,-1-1-1,-1 0 1,-2 0 0,-2-1 0,-2-40 0,-3 63-90,-1 16 50,-4 21 1,4 19 39,1 1-1,2 45 1,14 90 70,-9-131-27,6 72 33,29 550 596,-39-659-575,0-5 10,0-1 0,0 0 0,0 0 0,0 0 0,-1 1 0,0-1 0,0 0 0,0 0 1,-3 6-1,4-11-56,0 0 1,0 0-1,-1 1 1,1-1 0,0 0-1,0 0 1,-1 0-1,1 1 1,0-1 0,0 0-1,-1 0 1,1 0-1,0 0 1,-1 0 0,1 0-1,0 1 1,0-1-1,-1 0 1,1 0 0,0 0-1,-1 0 1,1 0-1,0 0 1,-1 0-1,1 0 1,0-1 0,-1 1-1,1 0 1,0 0-1,0 0 1,-1 0 0,1 0-1,0 0 1,-1 0-1,1-1 1,0 1 0,0 0-1,0 0 1,-1 0-1,1-1 1,0 1 0,0 0-1,0 0 1,-1-1-1,1 1 1,0 0 0,0 0-1,0-1 1,0 1-1,0 0 1,-1-1 0,1 1-1,0 0 1,0-1-1,-8-17 192,8 18-196,-11-30 129,2 0-1,1-1 0,2 0 0,-5-53 0,8 25-286,7-94 0,0 112-305,9-44 0,-10 69 337,2 1-1,-1-1 0,2 1 1,0-1-1,13-21 0,4 6-219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131 172 16468,'-11'10'160,"-1"1"0,2 1 0,0 0 1,0 0-1,1 1 0,1 0 0,0 1 1,1 0-1,0 0 0,-6 22 1,7-17-92,0 0 1,2 1-1,0-1 1,1 1-1,1 0 1,1 0-1,3 34 1,-2-51-53,0 1 0,1-1-1,0 1 1,0-1 0,0 1 0,0-1 0,0 0 0,1 1 0,-1-1 0,1 0 0,0 0 0,3 4 0,-4-6-6,0 0 0,1 0 0,-1 0 0,1 0 0,-1 0 0,1 0 0,0 0 0,-1 0 0,1-1 0,0 1 0,0 0 0,0-1 0,-1 0 0,1 1 0,0-1 0,0 0 0,0 0 0,-1 0 0,1 0 0,0-1 0,0 1 0,0 0 0,0-1 0,-1 1 0,1-1 0,3-1 0,4-2 12,1-1 1,-1 0-1,0-1 0,-1 0 0,0 0 0,1 0 1,9-12-1,50-60 44,-64 72-62,37-46 17,-2-3 0,-3-1 1,-3-1-1,39-91 1,-67 135-41,0 1 1,-1 0 0,2-16-1,-6 23-19,-2 6 21,-3 7 1,-1 7 26,2 1 1,-1 0-1,2 1 0,-2 24 1,1 69 243,5-96-182,0 0 0,0 0 0,1 0 0,8 23 0,-9-33-51,0-1 0,0 0 0,1 0 0,-1 0 0,1 0 0,0 0 0,0-1 0,0 1 1,0 0-1,0-1 0,5 4 0,-6-5-7,1 0 0,0 0 0,-1 0 0,1-1 0,0 1 0,0 0 0,0-1 0,0 1 0,0-1 0,0 0 0,0 0 0,-1 1 0,1-1 0,0-1 0,0 1 0,0 0 0,0 0 0,0-1 0,0 1 0,0-1 0,3-1 0,3-1 15,-1-2 0,1 1 0,0-1-1,-1 0 1,0 0 0,0-1-1,-1 0 1,12-13 0,0-4 2,22-34 1,20-45-97,-67 154-171,2-30 263,2 0 0,0 1 0,1-1 0,2 1 0,0 0 0,4 24 0,-4-44-11,1 1 1,0-1-1,0 0 1,0 0-1,0 1 1,0-1-1,1 0 1,0 0-1,-1 0 1,1-1-1,4 5 1,-5-6-6,1 1 0,-1-1 1,1 0-1,-1 0 0,1 0 0,0 0 1,0 0-1,-1 0 0,1-1 1,0 1-1,0-1 0,0 1 0,0-1 1,0 0-1,0 1 0,0-1 1,0 0-1,0 0 0,-1 0 0,1-1 1,4 0-1,3-2 10,-1 0-1,0 0 1,0-1 0,0 0-1,0 0 1,0-1 0,-1 0 0,0-1-1,10-9 1,58-64-80,-70 74 46,21-26-157,27-39 0,-47 60 94,1 0-1,-2 0 0,1-1 0,-1 0 1,-1 0-1,0 0 0,-1 0 0,4-21 1,-7 31 63,1 0 0,-1 0 0,0 0 0,0 0 0,0-1 0,0 1 1,0 0-1,-1 0 0,1 0 0,0 0 0,0 0 0,-1 0 0,1 0 0,0 0 1,-1 0-1,0-1 0,1 2 7,-1 0 0,1 0 1,0-1-1,-1 1 1,1 0-1,-1 0 0,1-1 1,0 1-1,-1 0 0,1 0 1,-1 0-1,1 0 0,-1 0 1,1 0-1,-1 0 0,1 0 1,0 0-1,-1 0 0,1 0 1,-1 0-1,1 0 0,-1 0 1,1 0-1,-1 0 0,0 1 1,-1 0 5,-1 1 1,1-1 0,-1 1 0,1-1-1,-1 1 1,1 0 0,0 0 0,0 0-1,0 0 1,-2 4 0,-3 4 57,1 1 0,1-1 1,0 2-1,0-1 1,1 0-1,0 1 0,1 0 1,1 0-1,-2 15 1,3-17 16,0 0 0,0 0 0,1 0 0,1 1 0,0-1 0,0-1 0,1 1 0,0 0 0,1 0 0,0-1 1,7 16-1,-8-21-50,0-1 0,0 1 0,1-1 0,-1 0 0,1 0 0,-1 0 0,1 0 0,0-1 0,0 1 0,1-1 0,-1 0 1,0 0-1,1 0 0,-1 0 0,1 0 0,0-1 0,0 0 0,-1 1 0,1-1 0,0-1 0,0 1 0,0-1 0,0 1 0,0-1 1,0 0-1,0-1 0,0 1 0,0-1 0,0 1 0,0-1 0,6-3 0,1 1-115,0-2 0,-1 1 1,0-2-1,1 1 0,-2-1 0,1-1 0,-1 0 0,0 0 1,0-1-1,7-9 0,-7 8 20,-2-1 0,1 0 0,-1-1-1,-1 1 1,0-1 0,7-19 0,3-16-253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16516,'21'10'1192,"2"-5"-1040,-6-2-392,-11-6 880,-6-2-496,-9-7-208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14723,'1'-1'98,"1"1"-1,-1-1 0,1 1 1,-1 0-1,1-1 1,0 1-1,-1 0 1,1 0-1,-1 0 1,1 0-1,0 0 1,-1 0-1,1 0 0,-1 0 1,1 1-1,0-1 1,-1 1-1,1-1 1,-1 1-1,0 0 1,1-1-1,2 3 0,-1 0 25,0 1-1,-1 0 0,1 0 0,-1-1 0,0 1 0,0 1 1,2 4-1,-2-4 40,145 382 2431,-147-385-2660,1 0 0,0 0-1,-1 0 1,1 0 0,-1 0 0,0 1-1,1-1 1,-1 0 0,0 0 0,-1 4-1,1-5 32,0-1 0,0 0-1,0 1 1,-1-1-1,1 0 1,0 0-1,0 1 1,-1-1-1,1 0 1,0 0-1,0 1 1,-1-1-1,1 0 1,0 0 0,0 0-1,-1 1 1,1-1-1,0 0 1,-1 0-1,1 0 1,0 0-1,-1 0 1,1 0-1,0 0 1,-1 0-1,1 0 1,-1 0 0,1 0-1,0 0 1,-1 0-1,1 0 1,0 0-1,-1 0 1,1 0-1,0 0 1,-1 0-1,-5-3-319,0 0 0,0 0 0,0-1-1,0 0 1,-4-4 0,1 2 422,-29-22-746,-9-7-115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37 353 13891,'-6'-10'263,"1"-1"1,0 0-1,0 0 1,1 0-1,1 0 1,-5-23-1,8 30-179,-1-1 0,1 0 1,0 0-1,0 0 0,1 0 0,-1 0 1,1 1-1,0-1 0,1 0 0,-1 1 1,1-1-1,0 0 0,0 1 0,0 0 1,0 0-1,1-1 0,0 1 0,0 1 0,6-8 1,6-1 68,-1 0 0,1 1 0,1 0 0,0 2 0,1 0 0,18-8 0,11-1 10,53-14-1,-79 25-103,0 2 0,0 1 0,1 0 1,-1 2-1,36-1 0,-53 3-30,-1 0 0,0 0 0,1 1 0,-1-1 0,0 0-1,1 1 1,-1 0 0,0-1 0,0 1 0,0 0 0,0 0 0,1 0 0,-2 1 0,1-1 0,0 0 0,0 1 0,0-1 0,0 1 0,-1 0 0,1 0 0,1 2 0,-2-1 18,0 0 1,0 0-1,0 0 1,0 0-1,0 0 1,-1 0-1,0 0 1,1 1-1,-1-1 1,0 0-1,-1 0 1,1 0-1,-1 6 1,-4 7 180,0 1-1,-1-1 1,-1 0 0,-12 22 0,19-38-223,-27 46 494,-2-2 0,-62 74 0,84-111-529,6-6-11,-1 0 1,1 1 0,0-1-1,0 0 1,0 1 0,0-1-1,0 0 1,0 1 0,0 0-1,0-1 1,0 1 0,1-1-1,-1 1 1,1 0-1,-1 2 1,1-4 25,0 0 0,0 0-1,0 0 1,0 1 0,0-1 0,0 0-1,0 0 1,0 0 0,0 0-1,0 0 1,0 0 0,0 1 0,1-1-1,-1 0 1,0 0 0,0 0 0,0 0-1,0 0 1,0 0 0,0 0-1,0 1 1,1-1 0,-1 0 0,0 0-1,0 0 1,0 0 0,0 0 0,0 0-1,1 0 1,-1 0 0,0 0 0,0 0-1,0 0 1,0 0 0,0 0-1,1 0 1,-1 0 0,0 0 0,0 0-1,0 0 1,0 0 0,0 0 0,1 0-1,-1 0 1,0 0 0,0 0-1,0-1 1,0 1 0,10-2-149,0-1-1,-1-1 1,16-8-1,15-8-295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50 178 16508,'0'65'1806,"-1"-34"-689,5 44 0,-4-74-1089,0-1 0,0 0 0,0 1 0,0-1 0,0 0 0,0 1-1,0-1 1,0 1 0,0-1 0,0 0 0,0 1 0,0-1 0,0 0-1,0 1 1,0-1 0,1 0 0,-1 1 0,0-1 0,0 0 0,0 1-1,1-1 1,-1 0 0,0 1 0,0-1 0,1 0 0,-1 0 0,0 0-1,1 1 1,-1-1 0,7-8 294,1-20-185,-5 11-164,-2 0 0,0 0 0,-1 0 0,0 1 0,-2-1 0,0 0 0,0 0 0,-2 1 0,0-1 0,-1 1 0,-8-17 0,12 30 16,-1 0 0,0 1 0,0-1 0,0 1 0,0 0 0,0-1 1,0 1-1,-5-3 0,7 5 9,-1-1 1,1 1 0,0 0 0,-1-1 0,1 1 0,-1 0 0,1 0 0,-1-1 0,1 1 0,-1 0 0,1 0 0,-1 0-1,1 0 1,-1 0 0,0 0 0,1 0 0,-1 0 0,1 0 0,-1 0 0,1 0 0,-1 0 0,1 0 0,-1 0 0,1 0-1,-1 0 1,1 1 0,-1-1 0,1 0 0,-1 0 0,1 1 0,-1-1 0,1 0 0,-1 1 0,1-1 0,0 0-1,-1 1 1,1-1 0,0 1 0,-1-1 0,1 0 0,0 1 0,-1-1 0,1 1 0,0-1 0,0 1 0,0-1 0,0 1-1,-1-1 1,1 1 0,0-1 0,0 1 0,0 0 0,0 0 0,-1 4-44,1-1 1,0 1-1,-1-1 1,1 1-1,1 0 1,-1-1-1,1 1 0,0-1 1,0 1-1,0-1 1,0 0-1,1 1 1,0-1-1,0 0 0,0 0 1,0 0-1,6 7 1,-6-8-13,1 0 1,-1 0 0,1 0 0,0-1-1,0 1 1,0-1 0,0 0-1,1 0 1,-1 0 0,0 0 0,1 0-1,-1-1 1,1 1 0,0-1-1,0 0 1,-1 0 0,1-1 0,0 1-1,0-1 1,0 0 0,5 0-1,0-2-295,0 0-1,0 0 0,0-1 0,0 0 0,-1-1 0,1 0 0,-1 0 0,0-1 0,-1 0 0,1-1 0,-1 1 0,0-1 0,9-10 0,-3 2-265,0-1-1,-1 0 0,-1-1 0,0 0 0,11-24 1,-21 37 649,0 1 0,0-1 0,0 1 0,-1-1 0,1 1 0,-1-1 0,1 0 0,-1-2 0,0 4-19,0 1 1,0 0 0,0 0-1,0 0 1,0 0-1,1 0 1,-1 0-1,0 0 1,0 0-1,0 0 1,0 0-1,0 0 1,0 0-1,0-1 1,0 1-1,0 0 1,0 0 0,0 0-1,-1 0 1,1 0-1,0 0 1,0 0-1,0 0 1,0 0-1,0 0 1,0 0-1,0 0 1,0 0-1,0-1 1,0 1 0,0 0-1,0 0 1,0 0-1,0 0 1,0 0-1,0 0 1,0 0-1,0 0 1,-1 0-1,1 0 1,0 0-1,0 0 1,0 0-1,0 0 1,0 0 0,0 0-1,0 0 1,0 0-1,0 0 1,0 0-1,0 0 1,0 0-1,-1 0 1,1 0-1,0 0 1,0 0-1,0 0 1,0 0-1,0 0 1,0 0 0,0 0-1,0 0 1,0 0-1,0 0 1,0 0-1,-7 13 1383,1 2-273,0 1-1,2 0 0,-6 31 1,9-39-956,0 0 1,1 0-1,0 0 1,0 0-1,0 0 1,1 0 0,0 0-1,1 0 1,0 0-1,3 8 1,-4-14-139,0 1 0,0-1 1,1 0-1,-1 1 0,1-1 1,0 0-1,0 0 0,-1 0 1,1 0-1,1 0 0,-1-1 1,0 1-1,0-1 0,1 1 1,-1-1-1,0 0 0,1 1 0,0-2 1,-1 1-1,1 0 0,0 0 1,-1-1-1,1 1 0,0-1 1,-1 0-1,1 0 0,0 0 1,0 0-1,-1 0 0,1-1 1,0 1-1,5-3 0,2 0-23,0 0-1,0-1 1,0-1-1,0 1 1,-1-2 0,0 1-1,10-9 1,-8 5-32,1-1 0,-1 0 0,-1-1-1,11-14 1,-17 21 24,-1 0 0,0 0-1,-1 0 1,1-1-1,-1 0 1,1 1 0,-2-1-1,1 0 1,0 0 0,-1 0-1,0 0 1,0 0-1,0-1 1,-1 1 0,0-7-1,0 11 12,0 0 1,0-1-1,-1 1 0,1 0 0,0-1 0,-1 1 0,1 0 0,-1 0 1,0-1-1,1 1 0,-1 0 0,0 0 0,1 0 0,-1 0 0,0 0 1,0 0-1,0 0 0,0 0 0,0 0 0,0 1 0,0-1 0,0 0 1,-1 1-1,-1-2 0,0 2 12,0-1 0,0 0 1,0 1-1,0-1 0,0 1 1,0 0-1,0 0 0,0 1 0,-1-1 1,-2 1-1,-4 1 48,0 1 0,1 0-1,0 1 1,0 0 0,-16 8 0,-10 15 126,33-26-204,0 1 1,0-1-1,1 1 0,-1-1 0,1 1 0,-1 0 0,1 0 0,0 0 0,0 0 0,-1 0 0,2 0 0,-1 0 0,0 0 0,0 1 0,1-1 0,-1 3 0,1-5-7,0 0-1,0 1 0,0-1 1,0 1-1,1-1 1,-1 0-1,0 1 1,0-1-1,0 0 0,1 1 1,-1-1-1,0 0 1,1 1-1,-1-1 1,0 0-1,1 1 0,-1-1 1,0 0-1,1 0 1,-1 0-1,0 1 0,1-1 1,-1 0-1,1 0 1,-1 0-1,1 0 1,-1 0-1,0 0 0,1 0 1,-1 0-1,1 0 1,-1 0-1,1 0 1,-1 0-1,0 0 0,1 0 1,-1 0-1,1 0 1,0-1-1,22-6 793,-12 1-733,-1 0-1,0-1 1,-1 0 0,12-11-1,15-19-59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44 210 15075,'-13'38'1363,"-11"52"0,22-77-1075,0 1 0,0-1 0,1 0 0,1 1 0,1-1-1,0 0 1,5 25 0,-6-35-232,1 0-1,0 0 0,0-1 0,0 1 1,0 0-1,0-1 0,1 1 0,-1 0 1,1-1-1,-1 0 0,1 1 0,0-1 1,0 0-1,0 0 0,1 0 0,-1 0 1,0 0-1,1-1 0,-1 1 0,1-1 1,3 2-1,-2-2-24,0 0-1,0 0 1,0-1 0,0 1 0,0-1 0,0 0-1,0 0 1,0-1 0,0 1 0,0-1 0,0 0-1,0 0 1,0 0 0,-1 0 0,7-4 0,2-1-37,0-2 0,0 1 0,-1-1 0,0-1 0,0 0 1,-1-1-1,0 0 0,-1 0 0,0-1 0,8-14 0,-1 2-50,-2-2-1,-1 1 0,-1-2 0,10-29 1,-17 39 25,0 0 0,-1 0 0,-1 0 0,-1 0 1,0-18-1,-1 27 32,-1 0 0,0 0 0,-1 0-1,0 0 1,0 0 0,-1 0 0,0 1 0,0-1 0,0 0 0,-1 1 0,0-1 0,0 1 0,-8-11 0,10 15 11,-1-1 0,0 1-1,1 0 1,-1 1 0,0-1 0,0 0 0,0 0 0,0 1 0,-1-1 0,1 1 0,0 0 0,0 0 0,-1 0 0,1 0 0,-1 0 0,1 0 0,-1 1 0,1-1 0,-1 1 0,0 0 0,1-1 0,-1 1 0,1 0 0,-1 1 0,0-1 0,1 0 0,-1 1 0,1 0 0,-1-1 0,1 1 0,-1 0 0,1 0 0,-1 0 0,-1 2 0,-2 1 31,0 1 1,0-1-1,0 1 1,1 0-1,0 1 1,0-1-1,1 1 1,-1 0-1,1 0 1,-6 13-1,4-6 5,1 0 0,1 0 0,0 1-1,1-1 1,0 1 0,1-1 0,1 1 0,0 0 0,2 17-1,-1-25-34,0 1 0,1-1 0,0 0 0,0 0 0,0 1-1,1-1 1,0 0 0,0 0 0,1-1 0,-1 1 0,1 0-1,1-1 1,-1 0 0,1 1 0,0-1 0,0-1 0,0 1-1,1-1 1,-1 1 0,1-1 0,0-1 0,7 5 0,-8-6-14,0 0 0,0-1 0,0 0 0,0 0 0,1 0 0,-1 0 0,0 0 0,0-1 0,0 0 0,1 0 0,-1 0 0,0 0 0,7-2 0,-4 0-22,1 0 0,-1-1 0,1 0 0,-1 0-1,0 0 1,12-9 0,-3 0-83,0-1 0,0 0 0,-2-1 0,25-30 0,-27 29-25,-1 0 0,-1-2 1,0 1-1,-1-1 0,0 0 0,-2-1 0,11-35 0,-31 146 496,11-75-235,1-1 0,1 0 0,1 0 0,5 29 0,-6-45-115,0 1 0,0-1 0,1 1 0,-1-1 0,1 1 0,-1 0-1,1-1 1,-1 1 0,1-1 0,0 0 0,0 1 0,0-1 0,0 0 0,0 1 0,0-1 0,0 0 0,0 0-1,0 0 1,0 0 0,3 1 0,-3-2-8,0 1 0,0-1 0,0 0 1,0-1-1,0 1 0,0 0 0,0 0 0,0 0 0,0-1 0,1 1 0,-1 0 0,0-1 1,0 1-1,0-1 0,-1 1 0,1-1 0,0 1 0,0-1 0,0 0 0,0 0 0,1-1 0,5-6-16,0-1 0,0 0-1,-1 0 1,7-12 0,41-89-366,-12 21-84,-42 88 452,0 1 0,0-1 0,0 1 0,1-1 0,-1 1 0,0-1 0,0 1 0,1 0 0,-1-1-1,0 1 1,1-1 0,-1 1 0,1 0 0,-1-1 0,0 1 0,1 0 0,-1-1 0,1 1 0,-1 0 0,1-1 0,0 1-1,3 8 15,-3 27 195,-2-28-160,0 33 220,1 41 244,1-72-421,0 1 1,0-1-1,1 0 0,0 0 0,1 0 0,3 10 0,-5-17-77,-1-1 0,1 0 0,0 0 0,-1 0 0,1 1 0,0-1 0,0 0 0,0 0 0,0 0 0,0 0 0,0 0 0,0 0 0,0 0 0,0-1 0,0 1 0,0 0 0,0 0 0,1-1 0,-1 1 0,0-1 0,1 1 0,-1-1 0,0 0 0,1 1 0,-1-1 0,0 0 0,1 0 0,-1 0 0,1 0 0,-1 0 0,0 0 0,1-1 0,-1 1 0,0 0 0,1-1 0,-1 1 0,0-1 0,1 1 0,-1-1 0,0 0 0,0 1 0,0-1 0,2-2 0,7-3-149,-1-1 1,-1-1-1,1 0 1,8-10-1,-14 14 36,5-4 27,0-1-1,-1 0 0,0 0 0,10-18 1,-10 1-198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13235,'2'-55'2427,"6"104"547,0 38-2163,-1 3-384,4-1 0,23 92-1,-32-175-411,-1-2-3,-1 1 1,1-1-1,0 0 1,1 0 0,-1 0-1,1 0 1,0-1-1,0 1 1,0 0 0,0-1-1,1 1 1,-1-1-1,1 0 1,0 0 0,4 4-1,-6-6-9,0-1-1,1 0 1,-1 1 0,0-1-1,1 0 1,-1 1 0,0-1-1,0 0 1,1 0 0,-1 0-1,0 0 1,1-1-1,-1 1 1,0 0 0,1 0-1,-1-1 1,0 1 0,0-1-1,0 1 1,1-1 0,-1 1-1,0-1 1,0 0-1,0 0 1,0 0 0,0 1-1,0-1 1,0 0 0,0 0-1,0 0 1,1-3 0,4-3-11,-1-1 1,0 0 0,5-11 0,-8 15 4,12-23-78,-2-1 0,-1 0 0,-1-1 0,-2 0 0,0 0 0,-2-1 0,2-37 0,-9 65-57,-2 9 98,-2 12 30,2-1 26,0 0 0,1 0-1,2 1 1,-1-1 0,2 1 0,1-1-1,0 0 1,7 27 0,-8-44-12,-1 1-1,1-1 1,-1 1 0,1-1 0,0 1 0,0-1 0,0 1-1,-1-1 1,1 0 0,1 0 0,-1 1 0,0-1 0,0 0-1,0 0 1,3 1 0,-4-1-5,1-1 0,0 0 0,0 1-1,0-1 1,0 0 0,0 0 0,0 0 0,0 0 0,0 0-1,0 0 1,0 0 0,0 0 0,0 0 0,0 0 0,0-1-1,0 1 1,0 0 0,0-1 0,1 0 0,2-1-30,0-1 1,0 0 0,0-1-1,0 1 1,-1-1 0,1 1 0,-1-1-1,5-8 1,7-11-197,-1-2-1,-2 0 1,0 0 0,8-29 0,-3 1-297,10-59-1,-21 84 336,1-1 34,-2 0 1,-1 0 0,-1-1-1,-1-38 1,-4 55 216,-2 12 85,3 2-113,0 1 0,0 0 0,0 0 0,0 0 0,1 0 0,-1 0 0,1 0 0,-1 0 0,1 4 0,-11 171 1486,11-140-1168,2-1-1,1 0 1,9 36-1,-9-61-237,0-1-1,0 1 0,9 18 0,-11-27-110,0 0-1,-1-1 0,1 1 0,0 0 0,0 0 0,0-1 0,1 1 0,-1-1 0,0 1 0,0-1 0,1 1 0,-1-1 0,1 0 1,0 0-1,-1 0 0,1 0 0,0 0 0,-1 0 0,1 0 0,0 0 0,0-1 0,0 1 0,0-1 0,0 1 0,-1-1 0,1 0 1,0 0-1,0 0 0,0 0 0,2 0 0,-2 0-9,-1-1 1,0 1-1,1-1 0,-1 1 1,0-1-1,0 1 1,0-1-1,0 0 0,1 0 1,-1 1-1,0-1 0,0 0 1,0 0-1,-1 0 1,1 0-1,0 0 0,0 0 1,0 0-1,-1-1 1,1 1-1,0-1 0,0-1-3,-1 1 0,1-1-1,-1 0 1,0 1 0,1-1 0,-1 1-1,0-1 1,-1 1 0,1-1-1,-1-3 1,-1-2-12,0 0 0,-1 0 0,0 0 0,-1 1 0,-7-13 0,-19-22 2,27 39 34,1 0-1,-1 0 1,0 0 0,0 0 0,-1 0-1,1 1 1,-1-1 0,1 1-1,-1 0 1,-5-2 0,9 4-13,0 0 1,0 0-1,0 0 1,0 0-1,0 0 1,0 0-1,0 0 1,0 0 0,0 0-1,0 0 1,0 0-1,0 0 1,-1 0-1,1 0 1,0 0-1,0 0 1,0 0-1,0 0 1,0 0-1,0 0 1,0 0-1,0 0 1,0 0 0,-1 0-1,1 0 1,0 0-1,0 0 1,0 0-1,0 0 1,0 0-1,0 0 1,0 0-1,0 0 1,0 0-1,0 0 1,0 0-1,0 0 1,-1 0-1,1 1 1,0-1 0,0 0-1,0 0 1,0 0-1,0 0 1,0 0-1,0 0 1,0 0-1,0 0 1,0 0-1,0 0 1,0 0-1,0 1 1,0-1-1,0 0 1,0 0 0,0 0-1,0 0 1,0 0-1,0 0 1,0 0-1,0 0 1,0 0-1,0 0 1,0 1-1,0-1 1,0 0-1,0 0 1,6 10 66,11 8 6,-11-13-81,1 0-1,0 0 1,1-1-1,-1 0 1,1 0-1,0-1 1,-1 0-1,2 0 1,-1-1-1,0 0 1,0 0-1,1-1 1,-1 0-1,1-1 0,-1 1 1,1-2-1,-1 1 1,1-1-1,-1-1 1,0 1-1,1-2 1,-1 1-1,12-6 1,-11 4-28,0 0 1,0-1-1,0 0 1,0-1-1,-1 0 1,0 0-1,0-1 1,-1 0-1,0 0 1,0-1-1,-1 0 1,1 0-1,-2-1 1,1 1-1,-1-1 1,-1 0-1,1-1 1,-2 1-1,4-11 1,-11 38 161,2 0 0,0 1 1,1-1-1,2 21 0,0-23-46,0-1 0,1 0 1,1 0-1,0 0 0,1-1 0,7 17 0,-10-29-68,0 0 1,0 0-1,0 0 0,0 0 1,1 0-1,-1 0 1,1 0-1,-1 0 0,1 0 1,0-1-1,-1 1 0,1-1 1,0 0-1,0 1 1,0-1-1,0 0 0,3 1 1,-3-1-35,0-1 0,0 0 0,-1 0 0,1 0 0,0 0 0,0 0 0,0 0 0,0 0 1,-1 0-1,1-1 0,0 1 0,0-1 0,-1 1 0,1-1 0,0 0 0,-1 0 0,1 0 0,0 0 0,-1 0 1,0 0-1,1 0 0,1-3 0,2-1 63,0 0 0,-1-1 1,0 1-1,0-1 0,-1 0 1,1 0-1,-1-1 0,-1 1 1,5-14-1,-3 2 44,0 0 0,3-29 0,-4-8-92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13459,'-5'27'1392,"4"2"-984,0-2-224,1 0 1129,2-7-1337,4-1 136,8-6-80,1-6-64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28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16 263 14075,'-6'39'1580,"2"-19"-428,-1 39 0,5-58-1089,0 1 1,-1-1 0,2 0 0,-1 0 0,0 1 0,0-1 0,0 0 0,0 0 0,1 1 0,-1-1 0,1 0 0,-1 0 0,1 0 0,-1 0 0,1 1 0,0-1 0,-1 0 0,1 0 0,1 1 0,-1-2-33,0 1 0,0-1-1,0 0 1,-1 1 0,1-1 0,0 0-1,0 0 1,0 1 0,0-1 0,0 0-1,0 0 1,0 0 0,0 0 0,0 0-1,0-1 1,0 1 0,0 0 0,0 0-1,1-1 1,6-3-15,0 1-1,0-2 1,-1 1 0,11-9-1,-11 8-62,39-28-358,-23 14 68,1 2-1,1 0 0,0 2 0,41-17 0,-62 30 312,-1 0 0,1 1 0,0 0 0,1 0 0,-1 0 0,0 1 0,0-1 0,0 1 0,0 0 0,0 0 0,1 1 0,-1-1 0,4 2 0,-5-1 62,0 0 1,-1 1-1,1-1 0,-1 0 1,0 1-1,1 0 0,-1 0 0,0 0 1,0 0-1,0 0 0,0 0 1,0 0-1,-1 1 0,1-1 0,-1 1 1,1-1-1,-1 1 0,0-1 1,1 6-1,13 49 1049,-15-57-1083,1 1 0,-1-1-1,0 1 1,0-1 0,0 1-1,1-1 1,-1 0-1,0 1 1,0-1 0,1 0-1,-1 1 1,0-1-1,1 0 1,-1 1 0,0-1-1,1 0 1,-1 0-1,1 0 1,-1 1 0,0-1-1,1 0 1,-1 0 0,1 0-1,-1 0 1,0 0-1,1 0 1,-1 1 0,1-1-1,-1 0 1,1 0-1,-1-1 1,1 1 0,15-10-377,8-21-459,-24 31 833,43-77-666,-17 30 217</inkml:trace>
  <inkml:trace contextRef="#ctx0" brushRef="#br0" timeOffset="1">605 0 14075,'-9'16'606,"1"0"1,0 0-1,1 1 1,0 0-1,2 0 1,0 1-1,-3 20 1,8-37-613,0 0-1,0 0 1,1 0 0,-1 0 0,0 0 0,0 0 0,1 0 0,-1 0 0,0 0 0,1 0-1,-1 0 1,1 0 0,-1 0 0,1 0 0,0-1 0,-1 1 0,1 0 0,0 0 0,0 0-1,0-1 1,-1 1 0,1 0 0,0-1 0,0 1 0,0-1 0,0 1 0,0-1 0,0 0-1,0 1 1,0-1 0,0 0 0,0 0 0,0 0 0,0 1 0,0-1 0,0 0 0,1 0-1,0-1 1,9 2-165,0-2 0,-1 1 0,12-3-1,-7 1 19,17-1-230,35 2 0,-58 1 376,0 1 0,1 0-1,-1 1 1,0-1 0,0 2-1,0-1 1,0 2 0,12 5-1,-20-9 40,1 1 0,-1 0 0,0-1 0,0 1-1,0 0 1,0 0 0,1 0 0,-1 0 0,0 0 0,-1 0 0,1 0-1,0 0 1,0 1 0,0-1 0,-1 0 0,1 0 0,0 1-1,-1-1 1,1 0 0,-1 1 0,0-1 0,0 0 0,1 1-1,-1 1 1,0 0 46,-1 0 0,1 0 1,-1-1-1,0 1 0,0 0 0,0-1 0,0 1 0,0 0 0,-1-1 0,1 1 0,-3 2 1,-5 6 332,-1-1 1,1 0-1,-21 16 1,19-17-298,1-1 1,-1 0-1,-1-1 1,1 0-1,-1-1 1,-1 0-1,1-1 0,-1 0 1,0-1-1,0 0 1,-22 2-1,34-5-126,-1-1 0,1 0-1,-1 0 1,0 0 0,1 0-1,-1 0 1,1 0 0,-1 0-1,0-1 1,1 1 0,-1-1-1,1 1 1,-1-1 0,1 1-1,-1-1 1,1 0 0,0 0-1,-1 1 1,0-3 0,-3-11-236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70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572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062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908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130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831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5pPr>
            <a:lvl6pPr marL="2957985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6pPr>
            <a:lvl7pPr marL="3495800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7pPr>
            <a:lvl8pPr marL="4033617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8pPr>
            <a:lvl9pPr marL="4571432" indent="-268909" defTabSz="52847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51540" algn="l"/>
                <a:tab pos="1701216" algn="l"/>
                <a:tab pos="2556491" algn="l"/>
                <a:tab pos="3406164" algn="l"/>
              </a:tabLst>
              <a:defRPr sz="1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12813" y="979488"/>
            <a:ext cx="8718551" cy="49053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33" y="6209711"/>
            <a:ext cx="5060355" cy="588156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7577" tIns="53787" rIns="107577" bIns="5378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981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8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08.06.2022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08.06.2022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08.06.2022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08.06.2022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08.06.2022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08.06.2022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08.06.2022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18.png"/><Relationship Id="rId21" Type="http://schemas.openxmlformats.org/officeDocument/2006/relationships/image" Target="../media/image9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2.png"/><Relationship Id="rId50" Type="http://schemas.openxmlformats.org/officeDocument/2006/relationships/customXml" Target="../ink/ink23.xml"/><Relationship Id="rId55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9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7.png"/><Relationship Id="rId40" Type="http://schemas.openxmlformats.org/officeDocument/2006/relationships/customXml" Target="../ink/ink18.xml"/><Relationship Id="rId45" Type="http://schemas.openxmlformats.org/officeDocument/2006/relationships/image" Target="../media/image21.png"/><Relationship Id="rId53" Type="http://schemas.openxmlformats.org/officeDocument/2006/relationships/image" Target="../media/image25.png"/><Relationship Id="rId58" Type="http://schemas.openxmlformats.org/officeDocument/2006/relationships/customXml" Target="../ink/ink27.xml"/><Relationship Id="rId5" Type="http://schemas.openxmlformats.org/officeDocument/2006/relationships/hyperlink" Target="https://www.youtube.com/channel/UCgOVtwfn25rP79CzB8nFZKA?app=desktop" TargetMode="External"/><Relationship Id="rId61" Type="http://schemas.openxmlformats.org/officeDocument/2006/relationships/image" Target="../media/image29.png"/><Relationship Id="rId19" Type="http://schemas.openxmlformats.org/officeDocument/2006/relationships/image" Target="../media/image8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2.png"/><Relationship Id="rId30" Type="http://schemas.openxmlformats.org/officeDocument/2006/relationships/customXml" Target="../ink/ink13.xml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customXml" Target="../ink/ink2.xml"/><Relationship Id="rId51" Type="http://schemas.openxmlformats.org/officeDocument/2006/relationships/image" Target="../media/image24.png"/><Relationship Id="rId3" Type="http://schemas.openxmlformats.org/officeDocument/2006/relationships/image" Target="../media/image1.jpeg"/><Relationship Id="rId12" Type="http://schemas.openxmlformats.org/officeDocument/2006/relationships/customXml" Target="../ink/ink4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28.png"/><Relationship Id="rId20" Type="http://schemas.openxmlformats.org/officeDocument/2006/relationships/customXml" Target="../ink/ink8.xml"/><Relationship Id="rId41" Type="http://schemas.openxmlformats.org/officeDocument/2006/relationships/image" Target="../media/image19.png"/><Relationship Id="rId54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3.png"/><Relationship Id="rId57" Type="http://schemas.openxmlformats.org/officeDocument/2006/relationships/image" Target="../media/image27.png"/><Relationship Id="rId10" Type="http://schemas.openxmlformats.org/officeDocument/2006/relationships/customXml" Target="../ink/ink3.xml"/><Relationship Id="rId31" Type="http://schemas.openxmlformats.org/officeDocument/2006/relationships/image" Target="../media/image14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4" Type="http://schemas.openxmlformats.org/officeDocument/2006/relationships/hyperlink" Target="http://bernhardkoester.de/video/inhalt.htm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.xml"/><Relationship Id="rId299" Type="http://schemas.openxmlformats.org/officeDocument/2006/relationships/image" Target="../media/image177.png"/><Relationship Id="rId21" Type="http://schemas.openxmlformats.org/officeDocument/2006/relationships/customXml" Target="../ink/ink38.xml"/><Relationship Id="rId63" Type="http://schemas.openxmlformats.org/officeDocument/2006/relationships/customXml" Target="../ink/ink59.xml"/><Relationship Id="rId159" Type="http://schemas.openxmlformats.org/officeDocument/2006/relationships/customXml" Target="../ink/ink107.xml"/><Relationship Id="rId324" Type="http://schemas.openxmlformats.org/officeDocument/2006/relationships/customXml" Target="../ink/ink190.xml"/><Relationship Id="rId170" Type="http://schemas.openxmlformats.org/officeDocument/2006/relationships/image" Target="../media/image113.png"/><Relationship Id="rId226" Type="http://schemas.openxmlformats.org/officeDocument/2006/relationships/customXml" Target="../ink/ink141.xml"/><Relationship Id="rId268" Type="http://schemas.openxmlformats.org/officeDocument/2006/relationships/customXml" Target="../ink/ink162.xml"/><Relationship Id="rId32" Type="http://schemas.openxmlformats.org/officeDocument/2006/relationships/image" Target="../media/image44.png"/><Relationship Id="rId74" Type="http://schemas.openxmlformats.org/officeDocument/2006/relationships/image" Target="../media/image65.png"/><Relationship Id="rId128" Type="http://schemas.openxmlformats.org/officeDocument/2006/relationships/image" Target="../media/image92.png"/><Relationship Id="rId5" Type="http://schemas.openxmlformats.org/officeDocument/2006/relationships/customXml" Target="../ink/ink30.xml"/><Relationship Id="rId181" Type="http://schemas.openxmlformats.org/officeDocument/2006/relationships/customXml" Target="../ink/ink118.xml"/><Relationship Id="rId237" Type="http://schemas.openxmlformats.org/officeDocument/2006/relationships/image" Target="../media/image146.png"/><Relationship Id="rId279" Type="http://schemas.openxmlformats.org/officeDocument/2006/relationships/image" Target="../media/image167.png"/><Relationship Id="rId43" Type="http://schemas.openxmlformats.org/officeDocument/2006/relationships/customXml" Target="../ink/ink49.xml"/><Relationship Id="rId139" Type="http://schemas.openxmlformats.org/officeDocument/2006/relationships/customXml" Target="../ink/ink97.xml"/><Relationship Id="rId290" Type="http://schemas.openxmlformats.org/officeDocument/2006/relationships/customXml" Target="../ink/ink173.xml"/><Relationship Id="rId304" Type="http://schemas.openxmlformats.org/officeDocument/2006/relationships/customXml" Target="../ink/ink180.xml"/><Relationship Id="rId85" Type="http://schemas.openxmlformats.org/officeDocument/2006/relationships/customXml" Target="../ink/ink70.xml"/><Relationship Id="rId150" Type="http://schemas.openxmlformats.org/officeDocument/2006/relationships/image" Target="../media/image103.png"/><Relationship Id="rId192" Type="http://schemas.openxmlformats.org/officeDocument/2006/relationships/customXml" Target="../ink/ink124.xml"/><Relationship Id="rId206" Type="http://schemas.openxmlformats.org/officeDocument/2006/relationships/customXml" Target="../ink/ink131.xml"/><Relationship Id="rId248" Type="http://schemas.openxmlformats.org/officeDocument/2006/relationships/customXml" Target="../ink/ink152.xml"/><Relationship Id="rId12" Type="http://schemas.openxmlformats.org/officeDocument/2006/relationships/image" Target="../media/image34.png"/><Relationship Id="rId108" Type="http://schemas.openxmlformats.org/officeDocument/2006/relationships/image" Target="../media/image82.png"/><Relationship Id="rId315" Type="http://schemas.openxmlformats.org/officeDocument/2006/relationships/image" Target="../media/image185.png"/><Relationship Id="rId54" Type="http://schemas.openxmlformats.org/officeDocument/2006/relationships/image" Target="../media/image55.png"/><Relationship Id="rId96" Type="http://schemas.openxmlformats.org/officeDocument/2006/relationships/image" Target="../media/image76.png"/><Relationship Id="rId161" Type="http://schemas.openxmlformats.org/officeDocument/2006/relationships/customXml" Target="../ink/ink108.xml"/><Relationship Id="rId217" Type="http://schemas.openxmlformats.org/officeDocument/2006/relationships/image" Target="../media/image136.png"/><Relationship Id="rId259" Type="http://schemas.openxmlformats.org/officeDocument/2006/relationships/image" Target="../media/image157.png"/><Relationship Id="rId23" Type="http://schemas.openxmlformats.org/officeDocument/2006/relationships/customXml" Target="../ink/ink39.xml"/><Relationship Id="rId119" Type="http://schemas.openxmlformats.org/officeDocument/2006/relationships/customXml" Target="../ink/ink87.xml"/><Relationship Id="rId270" Type="http://schemas.openxmlformats.org/officeDocument/2006/relationships/customXml" Target="../ink/ink163.xml"/><Relationship Id="rId65" Type="http://schemas.openxmlformats.org/officeDocument/2006/relationships/customXml" Target="../ink/ink60.xml"/><Relationship Id="rId130" Type="http://schemas.openxmlformats.org/officeDocument/2006/relationships/image" Target="../media/image93.png"/><Relationship Id="rId172" Type="http://schemas.openxmlformats.org/officeDocument/2006/relationships/image" Target="../media/image114.png"/><Relationship Id="rId228" Type="http://schemas.openxmlformats.org/officeDocument/2006/relationships/customXml" Target="../ink/ink142.xml"/><Relationship Id="rId281" Type="http://schemas.openxmlformats.org/officeDocument/2006/relationships/image" Target="../media/image168.png"/><Relationship Id="rId34" Type="http://schemas.openxmlformats.org/officeDocument/2006/relationships/image" Target="../media/image45.png"/><Relationship Id="rId76" Type="http://schemas.openxmlformats.org/officeDocument/2006/relationships/image" Target="../media/image66.png"/><Relationship Id="rId141" Type="http://schemas.openxmlformats.org/officeDocument/2006/relationships/customXml" Target="../ink/ink98.xml"/><Relationship Id="rId7" Type="http://schemas.openxmlformats.org/officeDocument/2006/relationships/customXml" Target="../ink/ink31.xml"/><Relationship Id="rId162" Type="http://schemas.openxmlformats.org/officeDocument/2006/relationships/image" Target="../media/image109.png"/><Relationship Id="rId183" Type="http://schemas.openxmlformats.org/officeDocument/2006/relationships/customXml" Target="../ink/ink119.xml"/><Relationship Id="rId218" Type="http://schemas.openxmlformats.org/officeDocument/2006/relationships/customXml" Target="../ink/ink137.xml"/><Relationship Id="rId239" Type="http://schemas.openxmlformats.org/officeDocument/2006/relationships/image" Target="../media/image147.png"/><Relationship Id="rId250" Type="http://schemas.openxmlformats.org/officeDocument/2006/relationships/customXml" Target="../ink/ink153.xml"/><Relationship Id="rId271" Type="http://schemas.openxmlformats.org/officeDocument/2006/relationships/image" Target="../media/image163.png"/><Relationship Id="rId292" Type="http://schemas.openxmlformats.org/officeDocument/2006/relationships/customXml" Target="../ink/ink174.xml"/><Relationship Id="rId306" Type="http://schemas.openxmlformats.org/officeDocument/2006/relationships/customXml" Target="../ink/ink181.xml"/><Relationship Id="rId24" Type="http://schemas.openxmlformats.org/officeDocument/2006/relationships/image" Target="../media/image40.png"/><Relationship Id="rId45" Type="http://schemas.openxmlformats.org/officeDocument/2006/relationships/customXml" Target="../ink/ink50.xml"/><Relationship Id="rId66" Type="http://schemas.openxmlformats.org/officeDocument/2006/relationships/image" Target="../media/image61.png"/><Relationship Id="rId87" Type="http://schemas.openxmlformats.org/officeDocument/2006/relationships/customXml" Target="../ink/ink71.xml"/><Relationship Id="rId110" Type="http://schemas.openxmlformats.org/officeDocument/2006/relationships/image" Target="../media/image83.png"/><Relationship Id="rId131" Type="http://schemas.openxmlformats.org/officeDocument/2006/relationships/customXml" Target="../ink/ink93.xml"/><Relationship Id="rId152" Type="http://schemas.openxmlformats.org/officeDocument/2006/relationships/image" Target="../media/image104.png"/><Relationship Id="rId173" Type="http://schemas.openxmlformats.org/officeDocument/2006/relationships/customXml" Target="../ink/ink114.xml"/><Relationship Id="rId194" Type="http://schemas.openxmlformats.org/officeDocument/2006/relationships/customXml" Target="../ink/ink125.xml"/><Relationship Id="rId208" Type="http://schemas.openxmlformats.org/officeDocument/2006/relationships/customXml" Target="../ink/ink132.xml"/><Relationship Id="rId229" Type="http://schemas.openxmlformats.org/officeDocument/2006/relationships/image" Target="../media/image142.png"/><Relationship Id="rId240" Type="http://schemas.openxmlformats.org/officeDocument/2006/relationships/customXml" Target="../ink/ink148.xml"/><Relationship Id="rId261" Type="http://schemas.openxmlformats.org/officeDocument/2006/relationships/image" Target="../media/image158.png"/><Relationship Id="rId14" Type="http://schemas.openxmlformats.org/officeDocument/2006/relationships/image" Target="../media/image35.png"/><Relationship Id="rId35" Type="http://schemas.openxmlformats.org/officeDocument/2006/relationships/customXml" Target="../ink/ink45.xml"/><Relationship Id="rId56" Type="http://schemas.openxmlformats.org/officeDocument/2006/relationships/image" Target="../media/image56.png"/><Relationship Id="rId77" Type="http://schemas.openxmlformats.org/officeDocument/2006/relationships/customXml" Target="../ink/ink66.xml"/><Relationship Id="rId100" Type="http://schemas.openxmlformats.org/officeDocument/2006/relationships/image" Target="../media/image78.png"/><Relationship Id="rId282" Type="http://schemas.openxmlformats.org/officeDocument/2006/relationships/customXml" Target="../ink/ink169.xml"/><Relationship Id="rId317" Type="http://schemas.openxmlformats.org/officeDocument/2006/relationships/image" Target="../media/image186.png"/><Relationship Id="rId8" Type="http://schemas.openxmlformats.org/officeDocument/2006/relationships/image" Target="../media/image32.png"/><Relationship Id="rId98" Type="http://schemas.openxmlformats.org/officeDocument/2006/relationships/image" Target="../media/image77.png"/><Relationship Id="rId121" Type="http://schemas.openxmlformats.org/officeDocument/2006/relationships/customXml" Target="../ink/ink88.xml"/><Relationship Id="rId142" Type="http://schemas.openxmlformats.org/officeDocument/2006/relationships/image" Target="../media/image99.png"/><Relationship Id="rId163" Type="http://schemas.openxmlformats.org/officeDocument/2006/relationships/customXml" Target="../ink/ink109.xml"/><Relationship Id="rId184" Type="http://schemas.openxmlformats.org/officeDocument/2006/relationships/image" Target="../media/image120.png"/><Relationship Id="rId219" Type="http://schemas.openxmlformats.org/officeDocument/2006/relationships/image" Target="../media/image137.png"/><Relationship Id="rId230" Type="http://schemas.openxmlformats.org/officeDocument/2006/relationships/customXml" Target="../ink/ink143.xml"/><Relationship Id="rId251" Type="http://schemas.openxmlformats.org/officeDocument/2006/relationships/image" Target="../media/image153.png"/><Relationship Id="rId25" Type="http://schemas.openxmlformats.org/officeDocument/2006/relationships/customXml" Target="../ink/ink40.xml"/><Relationship Id="rId46" Type="http://schemas.openxmlformats.org/officeDocument/2006/relationships/image" Target="../media/image51.png"/><Relationship Id="rId67" Type="http://schemas.openxmlformats.org/officeDocument/2006/relationships/customXml" Target="../ink/ink61.xml"/><Relationship Id="rId272" Type="http://schemas.openxmlformats.org/officeDocument/2006/relationships/customXml" Target="../ink/ink164.xml"/><Relationship Id="rId293" Type="http://schemas.openxmlformats.org/officeDocument/2006/relationships/image" Target="../media/image174.png"/><Relationship Id="rId307" Type="http://schemas.openxmlformats.org/officeDocument/2006/relationships/image" Target="../media/image181.png"/><Relationship Id="rId88" Type="http://schemas.openxmlformats.org/officeDocument/2006/relationships/image" Target="../media/image72.png"/><Relationship Id="rId111" Type="http://schemas.openxmlformats.org/officeDocument/2006/relationships/customXml" Target="../ink/ink83.xml"/><Relationship Id="rId132" Type="http://schemas.openxmlformats.org/officeDocument/2006/relationships/image" Target="../media/image94.png"/><Relationship Id="rId153" Type="http://schemas.openxmlformats.org/officeDocument/2006/relationships/customXml" Target="../ink/ink104.xml"/><Relationship Id="rId174" Type="http://schemas.openxmlformats.org/officeDocument/2006/relationships/image" Target="../media/image115.png"/><Relationship Id="rId195" Type="http://schemas.openxmlformats.org/officeDocument/2006/relationships/image" Target="../media/image125.png"/><Relationship Id="rId209" Type="http://schemas.openxmlformats.org/officeDocument/2006/relationships/image" Target="../media/image132.png"/><Relationship Id="rId220" Type="http://schemas.openxmlformats.org/officeDocument/2006/relationships/customXml" Target="../ink/ink138.xml"/><Relationship Id="rId241" Type="http://schemas.openxmlformats.org/officeDocument/2006/relationships/image" Target="../media/image148.png"/><Relationship Id="rId15" Type="http://schemas.openxmlformats.org/officeDocument/2006/relationships/customXml" Target="../ink/ink35.xml"/><Relationship Id="rId36" Type="http://schemas.openxmlformats.org/officeDocument/2006/relationships/image" Target="../media/image46.png"/><Relationship Id="rId57" Type="http://schemas.openxmlformats.org/officeDocument/2006/relationships/customXml" Target="../ink/ink56.xml"/><Relationship Id="rId262" Type="http://schemas.openxmlformats.org/officeDocument/2006/relationships/customXml" Target="../ink/ink159.xml"/><Relationship Id="rId283" Type="http://schemas.openxmlformats.org/officeDocument/2006/relationships/image" Target="../media/image169.png"/><Relationship Id="rId318" Type="http://schemas.openxmlformats.org/officeDocument/2006/relationships/customXml" Target="../ink/ink187.xml"/><Relationship Id="rId78" Type="http://schemas.openxmlformats.org/officeDocument/2006/relationships/image" Target="../media/image67.png"/><Relationship Id="rId99" Type="http://schemas.openxmlformats.org/officeDocument/2006/relationships/customXml" Target="../ink/ink77.xml"/><Relationship Id="rId101" Type="http://schemas.openxmlformats.org/officeDocument/2006/relationships/customXml" Target="../ink/ink78.xml"/><Relationship Id="rId122" Type="http://schemas.openxmlformats.org/officeDocument/2006/relationships/image" Target="../media/image89.png"/><Relationship Id="rId143" Type="http://schemas.openxmlformats.org/officeDocument/2006/relationships/customXml" Target="../ink/ink99.xml"/><Relationship Id="rId164" Type="http://schemas.openxmlformats.org/officeDocument/2006/relationships/image" Target="../media/image110.png"/><Relationship Id="rId185" Type="http://schemas.openxmlformats.org/officeDocument/2006/relationships/customXml" Target="../ink/ink120.xml"/><Relationship Id="rId9" Type="http://schemas.openxmlformats.org/officeDocument/2006/relationships/customXml" Target="../ink/ink32.xml"/><Relationship Id="rId210" Type="http://schemas.openxmlformats.org/officeDocument/2006/relationships/customXml" Target="../ink/ink133.xml"/><Relationship Id="rId26" Type="http://schemas.openxmlformats.org/officeDocument/2006/relationships/image" Target="../media/image41.png"/><Relationship Id="rId231" Type="http://schemas.openxmlformats.org/officeDocument/2006/relationships/image" Target="../media/image143.png"/><Relationship Id="rId252" Type="http://schemas.openxmlformats.org/officeDocument/2006/relationships/customXml" Target="../ink/ink154.xml"/><Relationship Id="rId273" Type="http://schemas.openxmlformats.org/officeDocument/2006/relationships/image" Target="../media/image164.png"/><Relationship Id="rId294" Type="http://schemas.openxmlformats.org/officeDocument/2006/relationships/customXml" Target="../ink/ink175.xml"/><Relationship Id="rId308" Type="http://schemas.openxmlformats.org/officeDocument/2006/relationships/customXml" Target="../ink/ink182.xml"/><Relationship Id="rId47" Type="http://schemas.openxmlformats.org/officeDocument/2006/relationships/customXml" Target="../ink/ink51.xml"/><Relationship Id="rId68" Type="http://schemas.openxmlformats.org/officeDocument/2006/relationships/image" Target="../media/image62.png"/><Relationship Id="rId89" Type="http://schemas.openxmlformats.org/officeDocument/2006/relationships/customXml" Target="../ink/ink72.xml"/><Relationship Id="rId112" Type="http://schemas.openxmlformats.org/officeDocument/2006/relationships/image" Target="../media/image84.png"/><Relationship Id="rId133" Type="http://schemas.openxmlformats.org/officeDocument/2006/relationships/customXml" Target="../ink/ink94.xml"/><Relationship Id="rId154" Type="http://schemas.openxmlformats.org/officeDocument/2006/relationships/image" Target="../media/image105.png"/><Relationship Id="rId175" Type="http://schemas.openxmlformats.org/officeDocument/2006/relationships/customXml" Target="../ink/ink115.xml"/><Relationship Id="rId196" Type="http://schemas.openxmlformats.org/officeDocument/2006/relationships/customXml" Target="../ink/ink126.xml"/><Relationship Id="rId200" Type="http://schemas.openxmlformats.org/officeDocument/2006/relationships/customXml" Target="../ink/ink128.xml"/><Relationship Id="rId16" Type="http://schemas.openxmlformats.org/officeDocument/2006/relationships/image" Target="../media/image36.png"/><Relationship Id="rId221" Type="http://schemas.openxmlformats.org/officeDocument/2006/relationships/image" Target="../media/image138.png"/><Relationship Id="rId242" Type="http://schemas.openxmlformats.org/officeDocument/2006/relationships/customXml" Target="../ink/ink149.xml"/><Relationship Id="rId263" Type="http://schemas.openxmlformats.org/officeDocument/2006/relationships/image" Target="../media/image159.png"/><Relationship Id="rId284" Type="http://schemas.openxmlformats.org/officeDocument/2006/relationships/customXml" Target="../ink/ink170.xml"/><Relationship Id="rId319" Type="http://schemas.openxmlformats.org/officeDocument/2006/relationships/image" Target="../media/image187.png"/><Relationship Id="rId37" Type="http://schemas.openxmlformats.org/officeDocument/2006/relationships/customXml" Target="../ink/ink46.xml"/><Relationship Id="rId58" Type="http://schemas.openxmlformats.org/officeDocument/2006/relationships/image" Target="../media/image57.png"/><Relationship Id="rId79" Type="http://schemas.openxmlformats.org/officeDocument/2006/relationships/customXml" Target="../ink/ink67.xml"/><Relationship Id="rId102" Type="http://schemas.openxmlformats.org/officeDocument/2006/relationships/image" Target="../media/image79.png"/><Relationship Id="rId123" Type="http://schemas.openxmlformats.org/officeDocument/2006/relationships/customXml" Target="../ink/ink89.xml"/><Relationship Id="rId144" Type="http://schemas.openxmlformats.org/officeDocument/2006/relationships/image" Target="../media/image100.png"/><Relationship Id="rId90" Type="http://schemas.openxmlformats.org/officeDocument/2006/relationships/image" Target="../media/image73.png"/><Relationship Id="rId165" Type="http://schemas.openxmlformats.org/officeDocument/2006/relationships/customXml" Target="../ink/ink110.xml"/><Relationship Id="rId186" Type="http://schemas.openxmlformats.org/officeDocument/2006/relationships/image" Target="../media/image121.png"/><Relationship Id="rId211" Type="http://schemas.openxmlformats.org/officeDocument/2006/relationships/image" Target="../media/image133.png"/><Relationship Id="rId232" Type="http://schemas.openxmlformats.org/officeDocument/2006/relationships/customXml" Target="../ink/ink144.xml"/><Relationship Id="rId253" Type="http://schemas.openxmlformats.org/officeDocument/2006/relationships/image" Target="../media/image154.png"/><Relationship Id="rId274" Type="http://schemas.openxmlformats.org/officeDocument/2006/relationships/customXml" Target="../ink/ink165.xml"/><Relationship Id="rId295" Type="http://schemas.openxmlformats.org/officeDocument/2006/relationships/image" Target="../media/image175.png"/><Relationship Id="rId309" Type="http://schemas.openxmlformats.org/officeDocument/2006/relationships/image" Target="../media/image182.png"/><Relationship Id="rId27" Type="http://schemas.openxmlformats.org/officeDocument/2006/relationships/customXml" Target="../ink/ink41.xml"/><Relationship Id="rId48" Type="http://schemas.openxmlformats.org/officeDocument/2006/relationships/image" Target="../media/image52.png"/><Relationship Id="rId69" Type="http://schemas.openxmlformats.org/officeDocument/2006/relationships/customXml" Target="../ink/ink62.xml"/><Relationship Id="rId113" Type="http://schemas.openxmlformats.org/officeDocument/2006/relationships/customXml" Target="../ink/ink84.xml"/><Relationship Id="rId134" Type="http://schemas.openxmlformats.org/officeDocument/2006/relationships/image" Target="../media/image95.png"/><Relationship Id="rId320" Type="http://schemas.openxmlformats.org/officeDocument/2006/relationships/customXml" Target="../ink/ink188.xml"/><Relationship Id="rId80" Type="http://schemas.openxmlformats.org/officeDocument/2006/relationships/image" Target="../media/image68.png"/><Relationship Id="rId155" Type="http://schemas.openxmlformats.org/officeDocument/2006/relationships/customXml" Target="../ink/ink105.xml"/><Relationship Id="rId176" Type="http://schemas.openxmlformats.org/officeDocument/2006/relationships/image" Target="../media/image116.png"/><Relationship Id="rId197" Type="http://schemas.openxmlformats.org/officeDocument/2006/relationships/image" Target="../media/image126.png"/><Relationship Id="rId201" Type="http://schemas.openxmlformats.org/officeDocument/2006/relationships/image" Target="../media/image128.png"/><Relationship Id="rId222" Type="http://schemas.openxmlformats.org/officeDocument/2006/relationships/customXml" Target="../ink/ink139.xml"/><Relationship Id="rId243" Type="http://schemas.openxmlformats.org/officeDocument/2006/relationships/image" Target="../media/image149.png"/><Relationship Id="rId264" Type="http://schemas.openxmlformats.org/officeDocument/2006/relationships/customXml" Target="../ink/ink160.xml"/><Relationship Id="rId285" Type="http://schemas.openxmlformats.org/officeDocument/2006/relationships/image" Target="../media/image170.png"/><Relationship Id="rId17" Type="http://schemas.openxmlformats.org/officeDocument/2006/relationships/customXml" Target="../ink/ink36.xml"/><Relationship Id="rId38" Type="http://schemas.openxmlformats.org/officeDocument/2006/relationships/image" Target="../media/image47.png"/><Relationship Id="rId59" Type="http://schemas.openxmlformats.org/officeDocument/2006/relationships/customXml" Target="../ink/ink57.xml"/><Relationship Id="rId103" Type="http://schemas.openxmlformats.org/officeDocument/2006/relationships/customXml" Target="../ink/ink79.xml"/><Relationship Id="rId124" Type="http://schemas.openxmlformats.org/officeDocument/2006/relationships/image" Target="../media/image90.png"/><Relationship Id="rId310" Type="http://schemas.openxmlformats.org/officeDocument/2006/relationships/customXml" Target="../ink/ink183.xml"/><Relationship Id="rId70" Type="http://schemas.openxmlformats.org/officeDocument/2006/relationships/image" Target="../media/image63.png"/><Relationship Id="rId91" Type="http://schemas.openxmlformats.org/officeDocument/2006/relationships/customXml" Target="../ink/ink73.xml"/><Relationship Id="rId145" Type="http://schemas.openxmlformats.org/officeDocument/2006/relationships/customXml" Target="../ink/ink100.xml"/><Relationship Id="rId166" Type="http://schemas.openxmlformats.org/officeDocument/2006/relationships/image" Target="../media/image111.png"/><Relationship Id="rId187" Type="http://schemas.openxmlformats.org/officeDocument/2006/relationships/customXml" Target="../ink/ink121.xml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134.xml"/><Relationship Id="rId233" Type="http://schemas.openxmlformats.org/officeDocument/2006/relationships/image" Target="../media/image144.png"/><Relationship Id="rId254" Type="http://schemas.openxmlformats.org/officeDocument/2006/relationships/customXml" Target="../ink/ink155.xml"/><Relationship Id="rId28" Type="http://schemas.openxmlformats.org/officeDocument/2006/relationships/image" Target="../media/image42.png"/><Relationship Id="rId49" Type="http://schemas.openxmlformats.org/officeDocument/2006/relationships/customXml" Target="../ink/ink52.xml"/><Relationship Id="rId114" Type="http://schemas.openxmlformats.org/officeDocument/2006/relationships/image" Target="../media/image85.png"/><Relationship Id="rId275" Type="http://schemas.openxmlformats.org/officeDocument/2006/relationships/image" Target="../media/image165.png"/><Relationship Id="rId296" Type="http://schemas.openxmlformats.org/officeDocument/2006/relationships/customXml" Target="../ink/ink176.xml"/><Relationship Id="rId300" Type="http://schemas.openxmlformats.org/officeDocument/2006/relationships/customXml" Target="../ink/ink178.xml"/><Relationship Id="rId60" Type="http://schemas.openxmlformats.org/officeDocument/2006/relationships/image" Target="../media/image58.png"/><Relationship Id="rId81" Type="http://schemas.openxmlformats.org/officeDocument/2006/relationships/customXml" Target="../ink/ink68.xml"/><Relationship Id="rId135" Type="http://schemas.openxmlformats.org/officeDocument/2006/relationships/customXml" Target="../ink/ink95.xml"/><Relationship Id="rId156" Type="http://schemas.openxmlformats.org/officeDocument/2006/relationships/image" Target="../media/image106.png"/><Relationship Id="rId177" Type="http://schemas.openxmlformats.org/officeDocument/2006/relationships/customXml" Target="../ink/ink116.xml"/><Relationship Id="rId198" Type="http://schemas.openxmlformats.org/officeDocument/2006/relationships/customXml" Target="../ink/ink127.xml"/><Relationship Id="rId321" Type="http://schemas.openxmlformats.org/officeDocument/2006/relationships/image" Target="../media/image188.png"/><Relationship Id="rId202" Type="http://schemas.openxmlformats.org/officeDocument/2006/relationships/customXml" Target="../ink/ink129.xml"/><Relationship Id="rId223" Type="http://schemas.openxmlformats.org/officeDocument/2006/relationships/image" Target="../media/image139.png"/><Relationship Id="rId244" Type="http://schemas.openxmlformats.org/officeDocument/2006/relationships/customXml" Target="../ink/ink150.xml"/><Relationship Id="rId18" Type="http://schemas.openxmlformats.org/officeDocument/2006/relationships/image" Target="../media/image37.png"/><Relationship Id="rId39" Type="http://schemas.openxmlformats.org/officeDocument/2006/relationships/customXml" Target="../ink/ink47.xml"/><Relationship Id="rId265" Type="http://schemas.openxmlformats.org/officeDocument/2006/relationships/image" Target="../media/image160.png"/><Relationship Id="rId286" Type="http://schemas.openxmlformats.org/officeDocument/2006/relationships/customXml" Target="../ink/ink171.xml"/><Relationship Id="rId50" Type="http://schemas.openxmlformats.org/officeDocument/2006/relationships/image" Target="../media/image53.png"/><Relationship Id="rId104" Type="http://schemas.openxmlformats.org/officeDocument/2006/relationships/image" Target="../media/image80.png"/><Relationship Id="rId125" Type="http://schemas.openxmlformats.org/officeDocument/2006/relationships/customXml" Target="../ink/ink90.xml"/><Relationship Id="rId146" Type="http://schemas.openxmlformats.org/officeDocument/2006/relationships/image" Target="../media/image101.png"/><Relationship Id="rId167" Type="http://schemas.openxmlformats.org/officeDocument/2006/relationships/customXml" Target="../ink/ink111.xml"/><Relationship Id="rId188" Type="http://schemas.openxmlformats.org/officeDocument/2006/relationships/image" Target="../media/image122.png"/><Relationship Id="rId311" Type="http://schemas.openxmlformats.org/officeDocument/2006/relationships/image" Target="../media/image183.png"/><Relationship Id="rId71" Type="http://schemas.openxmlformats.org/officeDocument/2006/relationships/customXml" Target="../ink/ink63.xml"/><Relationship Id="rId92" Type="http://schemas.openxmlformats.org/officeDocument/2006/relationships/image" Target="../media/image74.png"/><Relationship Id="rId213" Type="http://schemas.openxmlformats.org/officeDocument/2006/relationships/image" Target="../media/image134.png"/><Relationship Id="rId234" Type="http://schemas.openxmlformats.org/officeDocument/2006/relationships/customXml" Target="../ink/ink145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42.xml"/><Relationship Id="rId255" Type="http://schemas.openxmlformats.org/officeDocument/2006/relationships/image" Target="../media/image155.png"/><Relationship Id="rId276" Type="http://schemas.openxmlformats.org/officeDocument/2006/relationships/customXml" Target="../ink/ink166.xml"/><Relationship Id="rId297" Type="http://schemas.openxmlformats.org/officeDocument/2006/relationships/image" Target="../media/image176.png"/><Relationship Id="rId40" Type="http://schemas.openxmlformats.org/officeDocument/2006/relationships/image" Target="../media/image48.png"/><Relationship Id="rId115" Type="http://schemas.openxmlformats.org/officeDocument/2006/relationships/customXml" Target="../ink/ink85.xml"/><Relationship Id="rId136" Type="http://schemas.openxmlformats.org/officeDocument/2006/relationships/image" Target="../media/image96.png"/><Relationship Id="rId157" Type="http://schemas.openxmlformats.org/officeDocument/2006/relationships/customXml" Target="../ink/ink106.xml"/><Relationship Id="rId178" Type="http://schemas.openxmlformats.org/officeDocument/2006/relationships/image" Target="../media/image117.png"/><Relationship Id="rId301" Type="http://schemas.openxmlformats.org/officeDocument/2006/relationships/image" Target="../media/image178.png"/><Relationship Id="rId322" Type="http://schemas.openxmlformats.org/officeDocument/2006/relationships/customXml" Target="../ink/ink189.xml"/><Relationship Id="rId61" Type="http://schemas.openxmlformats.org/officeDocument/2006/relationships/customXml" Target="../ink/ink58.xml"/><Relationship Id="rId82" Type="http://schemas.openxmlformats.org/officeDocument/2006/relationships/image" Target="../media/image69.png"/><Relationship Id="rId199" Type="http://schemas.openxmlformats.org/officeDocument/2006/relationships/image" Target="../media/image127.png"/><Relationship Id="rId203" Type="http://schemas.openxmlformats.org/officeDocument/2006/relationships/image" Target="../media/image129.png"/><Relationship Id="rId19" Type="http://schemas.openxmlformats.org/officeDocument/2006/relationships/customXml" Target="../ink/ink37.xml"/><Relationship Id="rId224" Type="http://schemas.openxmlformats.org/officeDocument/2006/relationships/customXml" Target="../ink/ink140.xml"/><Relationship Id="rId245" Type="http://schemas.openxmlformats.org/officeDocument/2006/relationships/image" Target="../media/image150.png"/><Relationship Id="rId266" Type="http://schemas.openxmlformats.org/officeDocument/2006/relationships/customXml" Target="../ink/ink161.xml"/><Relationship Id="rId287" Type="http://schemas.openxmlformats.org/officeDocument/2006/relationships/image" Target="../media/image171.png"/><Relationship Id="rId30" Type="http://schemas.openxmlformats.org/officeDocument/2006/relationships/image" Target="../media/image43.png"/><Relationship Id="rId105" Type="http://schemas.openxmlformats.org/officeDocument/2006/relationships/customXml" Target="../ink/ink80.xml"/><Relationship Id="rId126" Type="http://schemas.openxmlformats.org/officeDocument/2006/relationships/image" Target="../media/image91.png"/><Relationship Id="rId147" Type="http://schemas.openxmlformats.org/officeDocument/2006/relationships/customXml" Target="../ink/ink101.xml"/><Relationship Id="rId168" Type="http://schemas.openxmlformats.org/officeDocument/2006/relationships/image" Target="../media/image112.png"/><Relationship Id="rId312" Type="http://schemas.openxmlformats.org/officeDocument/2006/relationships/customXml" Target="../ink/ink184.xml"/><Relationship Id="rId51" Type="http://schemas.openxmlformats.org/officeDocument/2006/relationships/customXml" Target="../ink/ink53.xml"/><Relationship Id="rId72" Type="http://schemas.openxmlformats.org/officeDocument/2006/relationships/image" Target="../media/image64.png"/><Relationship Id="rId93" Type="http://schemas.openxmlformats.org/officeDocument/2006/relationships/customXml" Target="../ink/ink74.xml"/><Relationship Id="rId189" Type="http://schemas.openxmlformats.org/officeDocument/2006/relationships/customXml" Target="../ink/ink122.xml"/><Relationship Id="rId3" Type="http://schemas.openxmlformats.org/officeDocument/2006/relationships/customXml" Target="../ink/ink29.xml"/><Relationship Id="rId214" Type="http://schemas.openxmlformats.org/officeDocument/2006/relationships/customXml" Target="../ink/ink135.xml"/><Relationship Id="rId235" Type="http://schemas.openxmlformats.org/officeDocument/2006/relationships/image" Target="../media/image145.png"/><Relationship Id="rId256" Type="http://schemas.openxmlformats.org/officeDocument/2006/relationships/customXml" Target="../ink/ink156.xml"/><Relationship Id="rId277" Type="http://schemas.openxmlformats.org/officeDocument/2006/relationships/image" Target="../media/image166.png"/><Relationship Id="rId298" Type="http://schemas.openxmlformats.org/officeDocument/2006/relationships/customXml" Target="../ink/ink177.xml"/><Relationship Id="rId116" Type="http://schemas.openxmlformats.org/officeDocument/2006/relationships/image" Target="../media/image86.png"/><Relationship Id="rId137" Type="http://schemas.openxmlformats.org/officeDocument/2006/relationships/customXml" Target="../ink/ink96.xml"/><Relationship Id="rId158" Type="http://schemas.openxmlformats.org/officeDocument/2006/relationships/image" Target="../media/image107.png"/><Relationship Id="rId302" Type="http://schemas.openxmlformats.org/officeDocument/2006/relationships/customXml" Target="../ink/ink179.xml"/><Relationship Id="rId323" Type="http://schemas.openxmlformats.org/officeDocument/2006/relationships/image" Target="../media/image189.png"/><Relationship Id="rId20" Type="http://schemas.openxmlformats.org/officeDocument/2006/relationships/image" Target="../media/image38.png"/><Relationship Id="rId41" Type="http://schemas.openxmlformats.org/officeDocument/2006/relationships/customXml" Target="../ink/ink48.xml"/><Relationship Id="rId62" Type="http://schemas.openxmlformats.org/officeDocument/2006/relationships/image" Target="../media/image59.png"/><Relationship Id="rId83" Type="http://schemas.openxmlformats.org/officeDocument/2006/relationships/customXml" Target="../ink/ink69.xml"/><Relationship Id="rId179" Type="http://schemas.openxmlformats.org/officeDocument/2006/relationships/customXml" Target="../ink/ink117.xml"/><Relationship Id="rId190" Type="http://schemas.openxmlformats.org/officeDocument/2006/relationships/customXml" Target="../ink/ink123.xml"/><Relationship Id="rId204" Type="http://schemas.openxmlformats.org/officeDocument/2006/relationships/customXml" Target="../ink/ink130.xml"/><Relationship Id="rId225" Type="http://schemas.openxmlformats.org/officeDocument/2006/relationships/image" Target="../media/image140.png"/><Relationship Id="rId246" Type="http://schemas.openxmlformats.org/officeDocument/2006/relationships/customXml" Target="../ink/ink151.xml"/><Relationship Id="rId267" Type="http://schemas.openxmlformats.org/officeDocument/2006/relationships/image" Target="../media/image161.png"/><Relationship Id="rId288" Type="http://schemas.openxmlformats.org/officeDocument/2006/relationships/customXml" Target="../ink/ink172.xml"/><Relationship Id="rId106" Type="http://schemas.openxmlformats.org/officeDocument/2006/relationships/image" Target="../media/image81.png"/><Relationship Id="rId127" Type="http://schemas.openxmlformats.org/officeDocument/2006/relationships/customXml" Target="../ink/ink91.xml"/><Relationship Id="rId313" Type="http://schemas.openxmlformats.org/officeDocument/2006/relationships/image" Target="../media/image184.png"/><Relationship Id="rId10" Type="http://schemas.openxmlformats.org/officeDocument/2006/relationships/image" Target="../media/image33.png"/><Relationship Id="rId31" Type="http://schemas.openxmlformats.org/officeDocument/2006/relationships/customXml" Target="../ink/ink43.xml"/><Relationship Id="rId52" Type="http://schemas.openxmlformats.org/officeDocument/2006/relationships/image" Target="../media/image54.png"/><Relationship Id="rId73" Type="http://schemas.openxmlformats.org/officeDocument/2006/relationships/customXml" Target="../ink/ink64.xml"/><Relationship Id="rId94" Type="http://schemas.openxmlformats.org/officeDocument/2006/relationships/image" Target="../media/image75.png"/><Relationship Id="rId148" Type="http://schemas.openxmlformats.org/officeDocument/2006/relationships/image" Target="../media/image102.png"/><Relationship Id="rId169" Type="http://schemas.openxmlformats.org/officeDocument/2006/relationships/customXml" Target="../ink/ink112.xml"/><Relationship Id="rId4" Type="http://schemas.openxmlformats.org/officeDocument/2006/relationships/image" Target="../media/image30.png"/><Relationship Id="rId180" Type="http://schemas.openxmlformats.org/officeDocument/2006/relationships/image" Target="../media/image118.png"/><Relationship Id="rId215" Type="http://schemas.openxmlformats.org/officeDocument/2006/relationships/image" Target="../media/image135.png"/><Relationship Id="rId236" Type="http://schemas.openxmlformats.org/officeDocument/2006/relationships/customXml" Target="../ink/ink146.xml"/><Relationship Id="rId257" Type="http://schemas.openxmlformats.org/officeDocument/2006/relationships/image" Target="../media/image156.png"/><Relationship Id="rId278" Type="http://schemas.openxmlformats.org/officeDocument/2006/relationships/customXml" Target="../ink/ink167.xml"/><Relationship Id="rId303" Type="http://schemas.openxmlformats.org/officeDocument/2006/relationships/image" Target="../media/image179.png"/><Relationship Id="rId42" Type="http://schemas.openxmlformats.org/officeDocument/2006/relationships/image" Target="../media/image49.png"/><Relationship Id="rId84" Type="http://schemas.openxmlformats.org/officeDocument/2006/relationships/image" Target="../media/image70.png"/><Relationship Id="rId138" Type="http://schemas.openxmlformats.org/officeDocument/2006/relationships/image" Target="../media/image97.png"/><Relationship Id="rId191" Type="http://schemas.openxmlformats.org/officeDocument/2006/relationships/image" Target="../media/image123.png"/><Relationship Id="rId205" Type="http://schemas.openxmlformats.org/officeDocument/2006/relationships/image" Target="../media/image130.png"/><Relationship Id="rId247" Type="http://schemas.openxmlformats.org/officeDocument/2006/relationships/image" Target="../media/image151.png"/><Relationship Id="rId107" Type="http://schemas.openxmlformats.org/officeDocument/2006/relationships/customXml" Target="../ink/ink81.xml"/><Relationship Id="rId289" Type="http://schemas.openxmlformats.org/officeDocument/2006/relationships/image" Target="../media/image172.png"/><Relationship Id="rId11" Type="http://schemas.openxmlformats.org/officeDocument/2006/relationships/customXml" Target="../ink/ink33.xml"/><Relationship Id="rId53" Type="http://schemas.openxmlformats.org/officeDocument/2006/relationships/customXml" Target="../ink/ink54.xml"/><Relationship Id="rId149" Type="http://schemas.openxmlformats.org/officeDocument/2006/relationships/customXml" Target="../ink/ink102.xml"/><Relationship Id="rId314" Type="http://schemas.openxmlformats.org/officeDocument/2006/relationships/customXml" Target="../ink/ink185.xml"/><Relationship Id="rId95" Type="http://schemas.openxmlformats.org/officeDocument/2006/relationships/customXml" Target="../ink/ink75.xml"/><Relationship Id="rId160" Type="http://schemas.openxmlformats.org/officeDocument/2006/relationships/image" Target="../media/image108.png"/><Relationship Id="rId216" Type="http://schemas.openxmlformats.org/officeDocument/2006/relationships/customXml" Target="../ink/ink136.xml"/><Relationship Id="rId258" Type="http://schemas.openxmlformats.org/officeDocument/2006/relationships/customXml" Target="../ink/ink157.xml"/><Relationship Id="rId22" Type="http://schemas.openxmlformats.org/officeDocument/2006/relationships/image" Target="../media/image39.png"/><Relationship Id="rId64" Type="http://schemas.openxmlformats.org/officeDocument/2006/relationships/image" Target="../media/image60.png"/><Relationship Id="rId118" Type="http://schemas.openxmlformats.org/officeDocument/2006/relationships/image" Target="../media/image87.png"/><Relationship Id="rId325" Type="http://schemas.openxmlformats.org/officeDocument/2006/relationships/image" Target="../media/image190.png"/><Relationship Id="rId171" Type="http://schemas.openxmlformats.org/officeDocument/2006/relationships/customXml" Target="../ink/ink113.xml"/><Relationship Id="rId227" Type="http://schemas.openxmlformats.org/officeDocument/2006/relationships/image" Target="../media/image141.png"/><Relationship Id="rId269" Type="http://schemas.openxmlformats.org/officeDocument/2006/relationships/image" Target="../media/image162.png"/><Relationship Id="rId33" Type="http://schemas.openxmlformats.org/officeDocument/2006/relationships/customXml" Target="../ink/ink44.xml"/><Relationship Id="rId129" Type="http://schemas.openxmlformats.org/officeDocument/2006/relationships/customXml" Target="../ink/ink92.xml"/><Relationship Id="rId280" Type="http://schemas.openxmlformats.org/officeDocument/2006/relationships/customXml" Target="../ink/ink168.xml"/><Relationship Id="rId75" Type="http://schemas.openxmlformats.org/officeDocument/2006/relationships/customXml" Target="../ink/ink65.xml"/><Relationship Id="rId140" Type="http://schemas.openxmlformats.org/officeDocument/2006/relationships/image" Target="../media/image98.png"/><Relationship Id="rId182" Type="http://schemas.openxmlformats.org/officeDocument/2006/relationships/image" Target="../media/image119.png"/><Relationship Id="rId6" Type="http://schemas.openxmlformats.org/officeDocument/2006/relationships/image" Target="../media/image31.png"/><Relationship Id="rId238" Type="http://schemas.openxmlformats.org/officeDocument/2006/relationships/customXml" Target="../ink/ink147.xml"/><Relationship Id="rId291" Type="http://schemas.openxmlformats.org/officeDocument/2006/relationships/image" Target="../media/image173.png"/><Relationship Id="rId305" Type="http://schemas.openxmlformats.org/officeDocument/2006/relationships/image" Target="../media/image180.png"/><Relationship Id="rId44" Type="http://schemas.openxmlformats.org/officeDocument/2006/relationships/image" Target="../media/image50.png"/><Relationship Id="rId86" Type="http://schemas.openxmlformats.org/officeDocument/2006/relationships/image" Target="../media/image71.png"/><Relationship Id="rId151" Type="http://schemas.openxmlformats.org/officeDocument/2006/relationships/customXml" Target="../ink/ink103.xml"/><Relationship Id="rId193" Type="http://schemas.openxmlformats.org/officeDocument/2006/relationships/image" Target="../media/image124.png"/><Relationship Id="rId207" Type="http://schemas.openxmlformats.org/officeDocument/2006/relationships/image" Target="../media/image131.png"/><Relationship Id="rId249" Type="http://schemas.openxmlformats.org/officeDocument/2006/relationships/image" Target="../media/image152.png"/><Relationship Id="rId13" Type="http://schemas.openxmlformats.org/officeDocument/2006/relationships/customXml" Target="../ink/ink34.xml"/><Relationship Id="rId109" Type="http://schemas.openxmlformats.org/officeDocument/2006/relationships/customXml" Target="../ink/ink82.xml"/><Relationship Id="rId260" Type="http://schemas.openxmlformats.org/officeDocument/2006/relationships/customXml" Target="../ink/ink158.xml"/><Relationship Id="rId316" Type="http://schemas.openxmlformats.org/officeDocument/2006/relationships/customXml" Target="../ink/ink186.xml"/><Relationship Id="rId55" Type="http://schemas.openxmlformats.org/officeDocument/2006/relationships/customXml" Target="../ink/ink55.xml"/><Relationship Id="rId97" Type="http://schemas.openxmlformats.org/officeDocument/2006/relationships/customXml" Target="../ink/ink76.xml"/><Relationship Id="rId120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8.xml"/><Relationship Id="rId671" Type="http://schemas.openxmlformats.org/officeDocument/2006/relationships/customXml" Target="../ink/ink525.xml"/><Relationship Id="rId21" Type="http://schemas.openxmlformats.org/officeDocument/2006/relationships/customXml" Target="../ink/ink200.xml"/><Relationship Id="rId324" Type="http://schemas.openxmlformats.org/officeDocument/2006/relationships/image" Target="../media/image103.png"/><Relationship Id="rId531" Type="http://schemas.openxmlformats.org/officeDocument/2006/relationships/customXml" Target="../ink/ink455.xml"/><Relationship Id="rId629" Type="http://schemas.openxmlformats.org/officeDocument/2006/relationships/customXml" Target="../ink/ink504.xml"/><Relationship Id="rId170" Type="http://schemas.openxmlformats.org/officeDocument/2006/relationships/image" Target="../media/image274.png"/><Relationship Id="rId268" Type="http://schemas.openxmlformats.org/officeDocument/2006/relationships/image" Target="../media/image323.png"/><Relationship Id="rId475" Type="http://schemas.openxmlformats.org/officeDocument/2006/relationships/customXml" Target="../ink/ink427.xml"/><Relationship Id="rId682" Type="http://schemas.openxmlformats.org/officeDocument/2006/relationships/image" Target="../media/image529.png"/><Relationship Id="rId32" Type="http://schemas.openxmlformats.org/officeDocument/2006/relationships/image" Target="../media/image205.png"/><Relationship Id="rId128" Type="http://schemas.openxmlformats.org/officeDocument/2006/relationships/image" Target="../media/image253.png"/><Relationship Id="rId335" Type="http://schemas.openxmlformats.org/officeDocument/2006/relationships/customXml" Target="../ink/ink357.xml"/><Relationship Id="rId542" Type="http://schemas.openxmlformats.org/officeDocument/2006/relationships/image" Target="../media/image459.png"/><Relationship Id="rId181" Type="http://schemas.openxmlformats.org/officeDocument/2006/relationships/customXml" Target="../ink/ink280.xml"/><Relationship Id="rId402" Type="http://schemas.openxmlformats.org/officeDocument/2006/relationships/image" Target="../media/image389.png"/><Relationship Id="rId279" Type="http://schemas.openxmlformats.org/officeDocument/2006/relationships/customXml" Target="../ink/ink329.xml"/><Relationship Id="rId486" Type="http://schemas.openxmlformats.org/officeDocument/2006/relationships/image" Target="../media/image431.png"/><Relationship Id="rId693" Type="http://schemas.openxmlformats.org/officeDocument/2006/relationships/customXml" Target="../ink/ink536.xml"/><Relationship Id="rId43" Type="http://schemas.openxmlformats.org/officeDocument/2006/relationships/customXml" Target="../ink/ink211.xml"/><Relationship Id="rId139" Type="http://schemas.openxmlformats.org/officeDocument/2006/relationships/customXml" Target="../ink/ink259.xml"/><Relationship Id="rId346" Type="http://schemas.openxmlformats.org/officeDocument/2006/relationships/image" Target="../media/image361.png"/><Relationship Id="rId553" Type="http://schemas.openxmlformats.org/officeDocument/2006/relationships/customXml" Target="../ink/ink466.xml"/><Relationship Id="rId192" Type="http://schemas.openxmlformats.org/officeDocument/2006/relationships/image" Target="../media/image285.png"/><Relationship Id="rId206" Type="http://schemas.openxmlformats.org/officeDocument/2006/relationships/image" Target="../media/image292.png"/><Relationship Id="rId413" Type="http://schemas.openxmlformats.org/officeDocument/2006/relationships/customXml" Target="../ink/ink396.xml"/><Relationship Id="rId497" Type="http://schemas.openxmlformats.org/officeDocument/2006/relationships/customXml" Target="../ink/ink438.xml"/><Relationship Id="rId620" Type="http://schemas.openxmlformats.org/officeDocument/2006/relationships/image" Target="../media/image498.png"/><Relationship Id="rId357" Type="http://schemas.openxmlformats.org/officeDocument/2006/relationships/customXml" Target="../ink/ink368.xml"/><Relationship Id="rId54" Type="http://schemas.openxmlformats.org/officeDocument/2006/relationships/image" Target="../media/image216.png"/><Relationship Id="rId217" Type="http://schemas.openxmlformats.org/officeDocument/2006/relationships/customXml" Target="../ink/ink298.xml"/><Relationship Id="rId564" Type="http://schemas.openxmlformats.org/officeDocument/2006/relationships/image" Target="../media/image470.png"/><Relationship Id="rId424" Type="http://schemas.openxmlformats.org/officeDocument/2006/relationships/image" Target="../media/image400.png"/><Relationship Id="rId631" Type="http://schemas.openxmlformats.org/officeDocument/2006/relationships/customXml" Target="../ink/ink505.xml"/><Relationship Id="rId270" Type="http://schemas.openxmlformats.org/officeDocument/2006/relationships/image" Target="../media/image324.png"/><Relationship Id="rId65" Type="http://schemas.openxmlformats.org/officeDocument/2006/relationships/customXml" Target="../ink/ink222.xml"/><Relationship Id="rId130" Type="http://schemas.openxmlformats.org/officeDocument/2006/relationships/image" Target="../media/image254.png"/><Relationship Id="rId368" Type="http://schemas.openxmlformats.org/officeDocument/2006/relationships/image" Target="../media/image372.png"/><Relationship Id="rId575" Type="http://schemas.openxmlformats.org/officeDocument/2006/relationships/customXml" Target="../ink/ink477.xml"/><Relationship Id="rId228" Type="http://schemas.openxmlformats.org/officeDocument/2006/relationships/image" Target="../media/image303.png"/><Relationship Id="rId435" Type="http://schemas.openxmlformats.org/officeDocument/2006/relationships/customXml" Target="../ink/ink407.xml"/><Relationship Id="rId642" Type="http://schemas.openxmlformats.org/officeDocument/2006/relationships/image" Target="../media/image509.png"/><Relationship Id="rId281" Type="http://schemas.openxmlformats.org/officeDocument/2006/relationships/customXml" Target="../ink/ink330.xml"/><Relationship Id="rId502" Type="http://schemas.openxmlformats.org/officeDocument/2006/relationships/image" Target="../media/image439.png"/><Relationship Id="rId76" Type="http://schemas.openxmlformats.org/officeDocument/2006/relationships/image" Target="../media/image227.png"/><Relationship Id="rId141" Type="http://schemas.openxmlformats.org/officeDocument/2006/relationships/customXml" Target="../ink/ink260.xml"/><Relationship Id="rId379" Type="http://schemas.openxmlformats.org/officeDocument/2006/relationships/customXml" Target="../ink/ink379.xml"/><Relationship Id="rId586" Type="http://schemas.openxmlformats.org/officeDocument/2006/relationships/image" Target="../media/image481.png"/><Relationship Id="rId7" Type="http://schemas.openxmlformats.org/officeDocument/2006/relationships/customXml" Target="../ink/ink193.xml"/><Relationship Id="rId239" Type="http://schemas.openxmlformats.org/officeDocument/2006/relationships/customXml" Target="../ink/ink309.xml"/><Relationship Id="rId446" Type="http://schemas.openxmlformats.org/officeDocument/2006/relationships/image" Target="../media/image411.png"/><Relationship Id="rId653" Type="http://schemas.openxmlformats.org/officeDocument/2006/relationships/customXml" Target="../ink/ink516.xml"/><Relationship Id="rId292" Type="http://schemas.openxmlformats.org/officeDocument/2006/relationships/image" Target="../media/image335.png"/><Relationship Id="rId306" Type="http://schemas.openxmlformats.org/officeDocument/2006/relationships/image" Target="../media/image342.png"/><Relationship Id="rId87" Type="http://schemas.openxmlformats.org/officeDocument/2006/relationships/customXml" Target="../ink/ink233.xml"/><Relationship Id="rId513" Type="http://schemas.openxmlformats.org/officeDocument/2006/relationships/customXml" Target="../ink/ink446.xml"/><Relationship Id="rId597" Type="http://schemas.openxmlformats.org/officeDocument/2006/relationships/customXml" Target="../ink/ink488.xml"/><Relationship Id="rId152" Type="http://schemas.openxmlformats.org/officeDocument/2006/relationships/image" Target="../media/image265.png"/><Relationship Id="rId457" Type="http://schemas.openxmlformats.org/officeDocument/2006/relationships/customXml" Target="../ink/ink418.xml"/><Relationship Id="rId664" Type="http://schemas.openxmlformats.org/officeDocument/2006/relationships/image" Target="../media/image520.png"/><Relationship Id="rId14" Type="http://schemas.openxmlformats.org/officeDocument/2006/relationships/image" Target="../media/image196.png"/><Relationship Id="rId317" Type="http://schemas.openxmlformats.org/officeDocument/2006/relationships/customXml" Target="../ink/ink348.xml"/><Relationship Id="rId524" Type="http://schemas.openxmlformats.org/officeDocument/2006/relationships/image" Target="../media/image450.png"/><Relationship Id="rId98" Type="http://schemas.openxmlformats.org/officeDocument/2006/relationships/image" Target="../media/image238.png"/><Relationship Id="rId163" Type="http://schemas.openxmlformats.org/officeDocument/2006/relationships/customXml" Target="../ink/ink271.xml"/><Relationship Id="rId370" Type="http://schemas.openxmlformats.org/officeDocument/2006/relationships/image" Target="../media/image373.png"/><Relationship Id="rId230" Type="http://schemas.openxmlformats.org/officeDocument/2006/relationships/image" Target="../media/image304.png"/><Relationship Id="rId468" Type="http://schemas.openxmlformats.org/officeDocument/2006/relationships/image" Target="../media/image422.png"/><Relationship Id="rId675" Type="http://schemas.openxmlformats.org/officeDocument/2006/relationships/customXml" Target="../ink/ink527.xml"/><Relationship Id="rId25" Type="http://schemas.openxmlformats.org/officeDocument/2006/relationships/customXml" Target="../ink/ink202.xml"/><Relationship Id="rId328" Type="http://schemas.openxmlformats.org/officeDocument/2006/relationships/image" Target="../media/image352.png"/><Relationship Id="rId535" Type="http://schemas.openxmlformats.org/officeDocument/2006/relationships/customXml" Target="../ink/ink457.xml"/><Relationship Id="rId174" Type="http://schemas.openxmlformats.org/officeDocument/2006/relationships/image" Target="../media/image276.png"/><Relationship Id="rId381" Type="http://schemas.openxmlformats.org/officeDocument/2006/relationships/customXml" Target="../ink/ink380.xml"/><Relationship Id="rId602" Type="http://schemas.openxmlformats.org/officeDocument/2006/relationships/image" Target="../media/image489.png"/><Relationship Id="rId241" Type="http://schemas.openxmlformats.org/officeDocument/2006/relationships/customXml" Target="../ink/ink310.xml"/><Relationship Id="rId479" Type="http://schemas.openxmlformats.org/officeDocument/2006/relationships/customXml" Target="../ink/ink429.xml"/><Relationship Id="rId686" Type="http://schemas.openxmlformats.org/officeDocument/2006/relationships/image" Target="../media/image531.png"/><Relationship Id="rId36" Type="http://schemas.openxmlformats.org/officeDocument/2006/relationships/image" Target="../media/image207.png"/><Relationship Id="rId339" Type="http://schemas.openxmlformats.org/officeDocument/2006/relationships/customXml" Target="../ink/ink359.xml"/><Relationship Id="rId546" Type="http://schemas.openxmlformats.org/officeDocument/2006/relationships/image" Target="../media/image461.png"/><Relationship Id="rId101" Type="http://schemas.openxmlformats.org/officeDocument/2006/relationships/customXml" Target="../ink/ink240.xml"/><Relationship Id="rId185" Type="http://schemas.openxmlformats.org/officeDocument/2006/relationships/customXml" Target="../ink/ink282.xml"/><Relationship Id="rId406" Type="http://schemas.openxmlformats.org/officeDocument/2006/relationships/image" Target="../media/image391.png"/><Relationship Id="rId392" Type="http://schemas.openxmlformats.org/officeDocument/2006/relationships/image" Target="../media/image384.png"/><Relationship Id="rId613" Type="http://schemas.openxmlformats.org/officeDocument/2006/relationships/customXml" Target="../ink/ink496.xml"/><Relationship Id="rId697" Type="http://schemas.openxmlformats.org/officeDocument/2006/relationships/customXml" Target="../ink/ink538.xml"/><Relationship Id="rId252" Type="http://schemas.openxmlformats.org/officeDocument/2006/relationships/image" Target="../media/image315.png"/><Relationship Id="rId47" Type="http://schemas.openxmlformats.org/officeDocument/2006/relationships/customXml" Target="../ink/ink213.xml"/><Relationship Id="rId112" Type="http://schemas.openxmlformats.org/officeDocument/2006/relationships/image" Target="../media/image245.png"/><Relationship Id="rId557" Type="http://schemas.openxmlformats.org/officeDocument/2006/relationships/customXml" Target="../ink/ink468.xml"/><Relationship Id="rId196" Type="http://schemas.openxmlformats.org/officeDocument/2006/relationships/image" Target="../media/image287.png"/><Relationship Id="rId417" Type="http://schemas.openxmlformats.org/officeDocument/2006/relationships/customXml" Target="../ink/ink398.xml"/><Relationship Id="rId624" Type="http://schemas.openxmlformats.org/officeDocument/2006/relationships/image" Target="../media/image500.png"/><Relationship Id="rId263" Type="http://schemas.openxmlformats.org/officeDocument/2006/relationships/customXml" Target="../ink/ink321.xml"/><Relationship Id="rId470" Type="http://schemas.openxmlformats.org/officeDocument/2006/relationships/image" Target="../media/image423.png"/><Relationship Id="rId58" Type="http://schemas.openxmlformats.org/officeDocument/2006/relationships/image" Target="../media/image218.png"/><Relationship Id="rId123" Type="http://schemas.openxmlformats.org/officeDocument/2006/relationships/customXml" Target="../ink/ink251.xml"/><Relationship Id="rId330" Type="http://schemas.openxmlformats.org/officeDocument/2006/relationships/image" Target="../media/image353.png"/><Relationship Id="rId568" Type="http://schemas.openxmlformats.org/officeDocument/2006/relationships/image" Target="../media/image472.png"/><Relationship Id="rId428" Type="http://schemas.openxmlformats.org/officeDocument/2006/relationships/image" Target="../media/image402.png"/><Relationship Id="rId635" Type="http://schemas.openxmlformats.org/officeDocument/2006/relationships/customXml" Target="../ink/ink507.xml"/><Relationship Id="rId274" Type="http://schemas.openxmlformats.org/officeDocument/2006/relationships/image" Target="../media/image326.png"/><Relationship Id="rId481" Type="http://schemas.openxmlformats.org/officeDocument/2006/relationships/customXml" Target="../ink/ink430.xml"/><Relationship Id="rId69" Type="http://schemas.openxmlformats.org/officeDocument/2006/relationships/customXml" Target="../ink/ink224.xml"/><Relationship Id="rId134" Type="http://schemas.openxmlformats.org/officeDocument/2006/relationships/image" Target="../media/image256.png"/><Relationship Id="rId579" Type="http://schemas.openxmlformats.org/officeDocument/2006/relationships/customXml" Target="../ink/ink479.xml"/><Relationship Id="rId341" Type="http://schemas.openxmlformats.org/officeDocument/2006/relationships/customXml" Target="../ink/ink360.xml"/><Relationship Id="rId439" Type="http://schemas.openxmlformats.org/officeDocument/2006/relationships/customXml" Target="../ink/ink409.xml"/><Relationship Id="rId646" Type="http://schemas.openxmlformats.org/officeDocument/2006/relationships/image" Target="../media/image511.png"/><Relationship Id="rId201" Type="http://schemas.openxmlformats.org/officeDocument/2006/relationships/customXml" Target="../ink/ink290.xml"/><Relationship Id="rId285" Type="http://schemas.openxmlformats.org/officeDocument/2006/relationships/customXml" Target="../ink/ink332.xml"/><Relationship Id="rId506" Type="http://schemas.openxmlformats.org/officeDocument/2006/relationships/image" Target="../media/image441.png"/><Relationship Id="rId492" Type="http://schemas.openxmlformats.org/officeDocument/2006/relationships/image" Target="../media/image434.png"/><Relationship Id="rId145" Type="http://schemas.openxmlformats.org/officeDocument/2006/relationships/customXml" Target="../ink/ink262.xml"/><Relationship Id="rId352" Type="http://schemas.openxmlformats.org/officeDocument/2006/relationships/image" Target="../media/image364.png"/><Relationship Id="rId212" Type="http://schemas.openxmlformats.org/officeDocument/2006/relationships/image" Target="../media/image295.png"/><Relationship Id="rId657" Type="http://schemas.openxmlformats.org/officeDocument/2006/relationships/customXml" Target="../ink/ink518.xml"/><Relationship Id="rId296" Type="http://schemas.openxmlformats.org/officeDocument/2006/relationships/image" Target="../media/image337.png"/><Relationship Id="rId517" Type="http://schemas.openxmlformats.org/officeDocument/2006/relationships/customXml" Target="../ink/ink448.xml"/><Relationship Id="rId60" Type="http://schemas.openxmlformats.org/officeDocument/2006/relationships/image" Target="../media/image219.png"/><Relationship Id="rId156" Type="http://schemas.openxmlformats.org/officeDocument/2006/relationships/image" Target="../media/image267.png"/><Relationship Id="rId363" Type="http://schemas.openxmlformats.org/officeDocument/2006/relationships/customXml" Target="../ink/ink371.xml"/><Relationship Id="rId570" Type="http://schemas.openxmlformats.org/officeDocument/2006/relationships/image" Target="../media/image473.png"/><Relationship Id="rId223" Type="http://schemas.openxmlformats.org/officeDocument/2006/relationships/customXml" Target="../ink/ink301.xml"/><Relationship Id="rId430" Type="http://schemas.openxmlformats.org/officeDocument/2006/relationships/image" Target="../media/image403.png"/><Relationship Id="rId668" Type="http://schemas.openxmlformats.org/officeDocument/2006/relationships/image" Target="../media/image522.png"/><Relationship Id="rId18" Type="http://schemas.openxmlformats.org/officeDocument/2006/relationships/image" Target="../media/image198.png"/><Relationship Id="rId265" Type="http://schemas.openxmlformats.org/officeDocument/2006/relationships/customXml" Target="../ink/ink322.xml"/><Relationship Id="rId472" Type="http://schemas.openxmlformats.org/officeDocument/2006/relationships/image" Target="../media/image424.png"/><Relationship Id="rId528" Type="http://schemas.openxmlformats.org/officeDocument/2006/relationships/image" Target="../media/image452.png"/><Relationship Id="rId125" Type="http://schemas.openxmlformats.org/officeDocument/2006/relationships/customXml" Target="../ink/ink252.xml"/><Relationship Id="rId167" Type="http://schemas.openxmlformats.org/officeDocument/2006/relationships/customXml" Target="../ink/ink273.xml"/><Relationship Id="rId332" Type="http://schemas.openxmlformats.org/officeDocument/2006/relationships/image" Target="../media/image354.png"/><Relationship Id="rId374" Type="http://schemas.openxmlformats.org/officeDocument/2006/relationships/image" Target="../media/image375.png"/><Relationship Id="rId581" Type="http://schemas.openxmlformats.org/officeDocument/2006/relationships/customXml" Target="../ink/ink480.xml"/><Relationship Id="rId71" Type="http://schemas.openxmlformats.org/officeDocument/2006/relationships/customXml" Target="../ink/ink225.xml"/><Relationship Id="rId234" Type="http://schemas.openxmlformats.org/officeDocument/2006/relationships/image" Target="../media/image306.png"/><Relationship Id="rId637" Type="http://schemas.openxmlformats.org/officeDocument/2006/relationships/customXml" Target="../ink/ink508.xml"/><Relationship Id="rId679" Type="http://schemas.openxmlformats.org/officeDocument/2006/relationships/customXml" Target="../ink/ink529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04.xml"/><Relationship Id="rId276" Type="http://schemas.openxmlformats.org/officeDocument/2006/relationships/image" Target="../media/image327.png"/><Relationship Id="rId441" Type="http://schemas.openxmlformats.org/officeDocument/2006/relationships/customXml" Target="../ink/ink410.xml"/><Relationship Id="rId483" Type="http://schemas.openxmlformats.org/officeDocument/2006/relationships/customXml" Target="../ink/ink431.xml"/><Relationship Id="rId539" Type="http://schemas.openxmlformats.org/officeDocument/2006/relationships/customXml" Target="../ink/ink459.xml"/><Relationship Id="rId690" Type="http://schemas.openxmlformats.org/officeDocument/2006/relationships/image" Target="../media/image533.png"/><Relationship Id="rId40" Type="http://schemas.openxmlformats.org/officeDocument/2006/relationships/image" Target="../media/image209.png"/><Relationship Id="rId136" Type="http://schemas.openxmlformats.org/officeDocument/2006/relationships/image" Target="../media/image257.png"/><Relationship Id="rId178" Type="http://schemas.openxmlformats.org/officeDocument/2006/relationships/image" Target="../media/image278.png"/><Relationship Id="rId301" Type="http://schemas.openxmlformats.org/officeDocument/2006/relationships/customXml" Target="../ink/ink340.xml"/><Relationship Id="rId343" Type="http://schemas.openxmlformats.org/officeDocument/2006/relationships/customXml" Target="../ink/ink361.xml"/><Relationship Id="rId550" Type="http://schemas.openxmlformats.org/officeDocument/2006/relationships/image" Target="../media/image463.png"/><Relationship Id="rId82" Type="http://schemas.openxmlformats.org/officeDocument/2006/relationships/image" Target="../media/image230.png"/><Relationship Id="rId203" Type="http://schemas.openxmlformats.org/officeDocument/2006/relationships/customXml" Target="../ink/ink291.xml"/><Relationship Id="rId385" Type="http://schemas.openxmlformats.org/officeDocument/2006/relationships/customXml" Target="../ink/ink382.xml"/><Relationship Id="rId592" Type="http://schemas.openxmlformats.org/officeDocument/2006/relationships/image" Target="../media/image484.png"/><Relationship Id="rId606" Type="http://schemas.openxmlformats.org/officeDocument/2006/relationships/image" Target="../media/image491.png"/><Relationship Id="rId648" Type="http://schemas.openxmlformats.org/officeDocument/2006/relationships/image" Target="../media/image512.png"/><Relationship Id="rId245" Type="http://schemas.openxmlformats.org/officeDocument/2006/relationships/customXml" Target="../ink/ink312.xml"/><Relationship Id="rId287" Type="http://schemas.openxmlformats.org/officeDocument/2006/relationships/customXml" Target="../ink/ink333.xml"/><Relationship Id="rId410" Type="http://schemas.openxmlformats.org/officeDocument/2006/relationships/image" Target="../media/image393.png"/><Relationship Id="rId452" Type="http://schemas.openxmlformats.org/officeDocument/2006/relationships/image" Target="../media/image414.png"/><Relationship Id="rId494" Type="http://schemas.openxmlformats.org/officeDocument/2006/relationships/image" Target="../media/image435.png"/><Relationship Id="rId508" Type="http://schemas.openxmlformats.org/officeDocument/2006/relationships/image" Target="../media/image442.png"/><Relationship Id="rId105" Type="http://schemas.openxmlformats.org/officeDocument/2006/relationships/customXml" Target="../ink/ink242.xml"/><Relationship Id="rId147" Type="http://schemas.openxmlformats.org/officeDocument/2006/relationships/customXml" Target="../ink/ink263.xml"/><Relationship Id="rId312" Type="http://schemas.openxmlformats.org/officeDocument/2006/relationships/image" Target="../media/image345.png"/><Relationship Id="rId354" Type="http://schemas.openxmlformats.org/officeDocument/2006/relationships/image" Target="../media/image365.png"/><Relationship Id="rId51" Type="http://schemas.openxmlformats.org/officeDocument/2006/relationships/customXml" Target="../ink/ink215.xml"/><Relationship Id="rId93" Type="http://schemas.openxmlformats.org/officeDocument/2006/relationships/customXml" Target="../ink/ink236.xml"/><Relationship Id="rId189" Type="http://schemas.openxmlformats.org/officeDocument/2006/relationships/customXml" Target="../ink/ink284.xml"/><Relationship Id="rId396" Type="http://schemas.openxmlformats.org/officeDocument/2006/relationships/image" Target="../media/image386.png"/><Relationship Id="rId561" Type="http://schemas.openxmlformats.org/officeDocument/2006/relationships/customXml" Target="../ink/ink470.xml"/><Relationship Id="rId617" Type="http://schemas.openxmlformats.org/officeDocument/2006/relationships/customXml" Target="../ink/ink498.xml"/><Relationship Id="rId659" Type="http://schemas.openxmlformats.org/officeDocument/2006/relationships/customXml" Target="../ink/ink519.xml"/><Relationship Id="rId214" Type="http://schemas.openxmlformats.org/officeDocument/2006/relationships/image" Target="../media/image296.png"/><Relationship Id="rId256" Type="http://schemas.openxmlformats.org/officeDocument/2006/relationships/image" Target="../media/image317.png"/><Relationship Id="rId298" Type="http://schemas.openxmlformats.org/officeDocument/2006/relationships/image" Target="../media/image338.png"/><Relationship Id="rId421" Type="http://schemas.openxmlformats.org/officeDocument/2006/relationships/customXml" Target="../ink/ink400.xml"/><Relationship Id="rId463" Type="http://schemas.openxmlformats.org/officeDocument/2006/relationships/customXml" Target="../ink/ink421.xml"/><Relationship Id="rId519" Type="http://schemas.openxmlformats.org/officeDocument/2006/relationships/customXml" Target="../ink/ink449.xml"/><Relationship Id="rId670" Type="http://schemas.openxmlformats.org/officeDocument/2006/relationships/image" Target="../media/image523.png"/><Relationship Id="rId116" Type="http://schemas.openxmlformats.org/officeDocument/2006/relationships/image" Target="../media/image247.png"/><Relationship Id="rId158" Type="http://schemas.openxmlformats.org/officeDocument/2006/relationships/image" Target="../media/image268.png"/><Relationship Id="rId323" Type="http://schemas.openxmlformats.org/officeDocument/2006/relationships/customXml" Target="../ink/ink351.xml"/><Relationship Id="rId530" Type="http://schemas.openxmlformats.org/officeDocument/2006/relationships/image" Target="../media/image453.png"/><Relationship Id="rId20" Type="http://schemas.openxmlformats.org/officeDocument/2006/relationships/image" Target="../media/image199.png"/><Relationship Id="rId62" Type="http://schemas.openxmlformats.org/officeDocument/2006/relationships/image" Target="../media/image220.png"/><Relationship Id="rId365" Type="http://schemas.openxmlformats.org/officeDocument/2006/relationships/customXml" Target="../ink/ink372.xml"/><Relationship Id="rId572" Type="http://schemas.openxmlformats.org/officeDocument/2006/relationships/image" Target="../media/image474.png"/><Relationship Id="rId628" Type="http://schemas.openxmlformats.org/officeDocument/2006/relationships/image" Target="../media/image502.png"/><Relationship Id="rId225" Type="http://schemas.openxmlformats.org/officeDocument/2006/relationships/customXml" Target="../ink/ink302.xml"/><Relationship Id="rId267" Type="http://schemas.openxmlformats.org/officeDocument/2006/relationships/customXml" Target="../ink/ink323.xml"/><Relationship Id="rId432" Type="http://schemas.openxmlformats.org/officeDocument/2006/relationships/image" Target="../media/image404.png"/><Relationship Id="rId474" Type="http://schemas.openxmlformats.org/officeDocument/2006/relationships/image" Target="../media/image425.png"/><Relationship Id="rId127" Type="http://schemas.openxmlformats.org/officeDocument/2006/relationships/customXml" Target="../ink/ink253.xml"/><Relationship Id="rId681" Type="http://schemas.openxmlformats.org/officeDocument/2006/relationships/customXml" Target="../ink/ink530.xml"/><Relationship Id="rId31" Type="http://schemas.openxmlformats.org/officeDocument/2006/relationships/customXml" Target="../ink/ink205.xml"/><Relationship Id="rId73" Type="http://schemas.openxmlformats.org/officeDocument/2006/relationships/customXml" Target="../ink/ink226.xml"/><Relationship Id="rId169" Type="http://schemas.openxmlformats.org/officeDocument/2006/relationships/customXml" Target="../ink/ink274.xml"/><Relationship Id="rId334" Type="http://schemas.openxmlformats.org/officeDocument/2006/relationships/image" Target="../media/image355.png"/><Relationship Id="rId376" Type="http://schemas.openxmlformats.org/officeDocument/2006/relationships/image" Target="../media/image376.png"/><Relationship Id="rId541" Type="http://schemas.openxmlformats.org/officeDocument/2006/relationships/customXml" Target="../ink/ink460.xml"/><Relationship Id="rId583" Type="http://schemas.openxmlformats.org/officeDocument/2006/relationships/customXml" Target="../ink/ink481.xml"/><Relationship Id="rId639" Type="http://schemas.openxmlformats.org/officeDocument/2006/relationships/customXml" Target="../ink/ink509.xml"/><Relationship Id="rId4" Type="http://schemas.openxmlformats.org/officeDocument/2006/relationships/image" Target="../media/image191.png"/><Relationship Id="rId180" Type="http://schemas.openxmlformats.org/officeDocument/2006/relationships/image" Target="../media/image279.png"/><Relationship Id="rId236" Type="http://schemas.openxmlformats.org/officeDocument/2006/relationships/image" Target="../media/image307.png"/><Relationship Id="rId278" Type="http://schemas.openxmlformats.org/officeDocument/2006/relationships/image" Target="../media/image328.png"/><Relationship Id="rId401" Type="http://schemas.openxmlformats.org/officeDocument/2006/relationships/customXml" Target="../ink/ink390.xml"/><Relationship Id="rId443" Type="http://schemas.openxmlformats.org/officeDocument/2006/relationships/customXml" Target="../ink/ink411.xml"/><Relationship Id="rId650" Type="http://schemas.openxmlformats.org/officeDocument/2006/relationships/image" Target="../media/image513.png"/><Relationship Id="rId303" Type="http://schemas.openxmlformats.org/officeDocument/2006/relationships/customXml" Target="../ink/ink341.xml"/><Relationship Id="rId485" Type="http://schemas.openxmlformats.org/officeDocument/2006/relationships/customXml" Target="../ink/ink432.xml"/><Relationship Id="rId692" Type="http://schemas.openxmlformats.org/officeDocument/2006/relationships/image" Target="../media/image534.png"/><Relationship Id="rId42" Type="http://schemas.openxmlformats.org/officeDocument/2006/relationships/image" Target="../media/image210.png"/><Relationship Id="rId84" Type="http://schemas.openxmlformats.org/officeDocument/2006/relationships/image" Target="../media/image231.png"/><Relationship Id="rId138" Type="http://schemas.openxmlformats.org/officeDocument/2006/relationships/image" Target="../media/image258.png"/><Relationship Id="rId345" Type="http://schemas.openxmlformats.org/officeDocument/2006/relationships/customXml" Target="../ink/ink362.xml"/><Relationship Id="rId387" Type="http://schemas.openxmlformats.org/officeDocument/2006/relationships/customXml" Target="../ink/ink383.xml"/><Relationship Id="rId510" Type="http://schemas.openxmlformats.org/officeDocument/2006/relationships/image" Target="../media/image443.png"/><Relationship Id="rId552" Type="http://schemas.openxmlformats.org/officeDocument/2006/relationships/image" Target="../media/image464.png"/><Relationship Id="rId594" Type="http://schemas.openxmlformats.org/officeDocument/2006/relationships/image" Target="../media/image485.png"/><Relationship Id="rId608" Type="http://schemas.openxmlformats.org/officeDocument/2006/relationships/image" Target="../media/image492.png"/><Relationship Id="rId191" Type="http://schemas.openxmlformats.org/officeDocument/2006/relationships/customXml" Target="../ink/ink285.xml"/><Relationship Id="rId205" Type="http://schemas.openxmlformats.org/officeDocument/2006/relationships/customXml" Target="../ink/ink292.xml"/><Relationship Id="rId247" Type="http://schemas.openxmlformats.org/officeDocument/2006/relationships/customXml" Target="../ink/ink313.xml"/><Relationship Id="rId412" Type="http://schemas.openxmlformats.org/officeDocument/2006/relationships/image" Target="../media/image394.png"/><Relationship Id="rId107" Type="http://schemas.openxmlformats.org/officeDocument/2006/relationships/customXml" Target="../ink/ink243.xml"/><Relationship Id="rId289" Type="http://schemas.openxmlformats.org/officeDocument/2006/relationships/customXml" Target="../ink/ink334.xml"/><Relationship Id="rId454" Type="http://schemas.openxmlformats.org/officeDocument/2006/relationships/image" Target="../media/image415.png"/><Relationship Id="rId496" Type="http://schemas.openxmlformats.org/officeDocument/2006/relationships/image" Target="../media/image436.png"/><Relationship Id="rId661" Type="http://schemas.openxmlformats.org/officeDocument/2006/relationships/customXml" Target="../ink/ink520.xml"/><Relationship Id="rId11" Type="http://schemas.openxmlformats.org/officeDocument/2006/relationships/customXml" Target="../ink/ink195.xml"/><Relationship Id="rId53" Type="http://schemas.openxmlformats.org/officeDocument/2006/relationships/customXml" Target="../ink/ink216.xml"/><Relationship Id="rId149" Type="http://schemas.openxmlformats.org/officeDocument/2006/relationships/customXml" Target="../ink/ink264.xml"/><Relationship Id="rId314" Type="http://schemas.openxmlformats.org/officeDocument/2006/relationships/image" Target="../media/image346.png"/><Relationship Id="rId356" Type="http://schemas.openxmlformats.org/officeDocument/2006/relationships/image" Target="../media/image366.png"/><Relationship Id="rId398" Type="http://schemas.openxmlformats.org/officeDocument/2006/relationships/image" Target="../media/image387.png"/><Relationship Id="rId521" Type="http://schemas.openxmlformats.org/officeDocument/2006/relationships/customXml" Target="../ink/ink450.xml"/><Relationship Id="rId563" Type="http://schemas.openxmlformats.org/officeDocument/2006/relationships/customXml" Target="../ink/ink471.xml"/><Relationship Id="rId619" Type="http://schemas.openxmlformats.org/officeDocument/2006/relationships/customXml" Target="../ink/ink499.xml"/><Relationship Id="rId95" Type="http://schemas.openxmlformats.org/officeDocument/2006/relationships/customXml" Target="../ink/ink237.xml"/><Relationship Id="rId160" Type="http://schemas.openxmlformats.org/officeDocument/2006/relationships/image" Target="../media/image269.png"/><Relationship Id="rId216" Type="http://schemas.openxmlformats.org/officeDocument/2006/relationships/image" Target="../media/image297.png"/><Relationship Id="rId423" Type="http://schemas.openxmlformats.org/officeDocument/2006/relationships/customXml" Target="../ink/ink401.xml"/><Relationship Id="rId258" Type="http://schemas.openxmlformats.org/officeDocument/2006/relationships/image" Target="../media/image318.png"/><Relationship Id="rId465" Type="http://schemas.openxmlformats.org/officeDocument/2006/relationships/customXml" Target="../ink/ink422.xml"/><Relationship Id="rId630" Type="http://schemas.openxmlformats.org/officeDocument/2006/relationships/image" Target="../media/image503.png"/><Relationship Id="rId672" Type="http://schemas.openxmlformats.org/officeDocument/2006/relationships/image" Target="../media/image524.png"/><Relationship Id="rId22" Type="http://schemas.openxmlformats.org/officeDocument/2006/relationships/image" Target="../media/image200.png"/><Relationship Id="rId64" Type="http://schemas.openxmlformats.org/officeDocument/2006/relationships/image" Target="../media/image221.png"/><Relationship Id="rId118" Type="http://schemas.openxmlformats.org/officeDocument/2006/relationships/image" Target="../media/image248.png"/><Relationship Id="rId325" Type="http://schemas.openxmlformats.org/officeDocument/2006/relationships/customXml" Target="../ink/ink352.xml"/><Relationship Id="rId367" Type="http://schemas.openxmlformats.org/officeDocument/2006/relationships/customXml" Target="../ink/ink373.xml"/><Relationship Id="rId532" Type="http://schemas.openxmlformats.org/officeDocument/2006/relationships/image" Target="../media/image454.png"/><Relationship Id="rId574" Type="http://schemas.openxmlformats.org/officeDocument/2006/relationships/image" Target="../media/image475.png"/><Relationship Id="rId171" Type="http://schemas.openxmlformats.org/officeDocument/2006/relationships/customXml" Target="../ink/ink275.xml"/><Relationship Id="rId227" Type="http://schemas.openxmlformats.org/officeDocument/2006/relationships/customXml" Target="../ink/ink303.xml"/><Relationship Id="rId269" Type="http://schemas.openxmlformats.org/officeDocument/2006/relationships/customXml" Target="../ink/ink324.xml"/><Relationship Id="rId434" Type="http://schemas.openxmlformats.org/officeDocument/2006/relationships/image" Target="../media/image405.png"/><Relationship Id="rId476" Type="http://schemas.openxmlformats.org/officeDocument/2006/relationships/image" Target="../media/image426.png"/><Relationship Id="rId641" Type="http://schemas.openxmlformats.org/officeDocument/2006/relationships/customXml" Target="../ink/ink510.xml"/><Relationship Id="rId683" Type="http://schemas.openxmlformats.org/officeDocument/2006/relationships/customXml" Target="../ink/ink531.xml"/><Relationship Id="rId33" Type="http://schemas.openxmlformats.org/officeDocument/2006/relationships/customXml" Target="../ink/ink206.xml"/><Relationship Id="rId129" Type="http://schemas.openxmlformats.org/officeDocument/2006/relationships/customXml" Target="../ink/ink254.xml"/><Relationship Id="rId280" Type="http://schemas.openxmlformats.org/officeDocument/2006/relationships/image" Target="../media/image329.png"/><Relationship Id="rId336" Type="http://schemas.openxmlformats.org/officeDocument/2006/relationships/image" Target="../media/image356.png"/><Relationship Id="rId501" Type="http://schemas.openxmlformats.org/officeDocument/2006/relationships/customXml" Target="../ink/ink440.xml"/><Relationship Id="rId543" Type="http://schemas.openxmlformats.org/officeDocument/2006/relationships/customXml" Target="../ink/ink461.xml"/><Relationship Id="rId75" Type="http://schemas.openxmlformats.org/officeDocument/2006/relationships/customXml" Target="../ink/ink227.xml"/><Relationship Id="rId140" Type="http://schemas.openxmlformats.org/officeDocument/2006/relationships/image" Target="../media/image259.png"/><Relationship Id="rId182" Type="http://schemas.openxmlformats.org/officeDocument/2006/relationships/image" Target="../media/image280.png"/><Relationship Id="rId378" Type="http://schemas.openxmlformats.org/officeDocument/2006/relationships/image" Target="../media/image377.png"/><Relationship Id="rId403" Type="http://schemas.openxmlformats.org/officeDocument/2006/relationships/customXml" Target="../ink/ink391.xml"/><Relationship Id="rId585" Type="http://schemas.openxmlformats.org/officeDocument/2006/relationships/customXml" Target="../ink/ink482.xml"/><Relationship Id="rId6" Type="http://schemas.openxmlformats.org/officeDocument/2006/relationships/image" Target="../media/image192.png"/><Relationship Id="rId238" Type="http://schemas.openxmlformats.org/officeDocument/2006/relationships/image" Target="../media/image308.png"/><Relationship Id="rId445" Type="http://schemas.openxmlformats.org/officeDocument/2006/relationships/customXml" Target="../ink/ink412.xml"/><Relationship Id="rId487" Type="http://schemas.openxmlformats.org/officeDocument/2006/relationships/customXml" Target="../ink/ink433.xml"/><Relationship Id="rId610" Type="http://schemas.openxmlformats.org/officeDocument/2006/relationships/image" Target="../media/image493.png"/><Relationship Id="rId652" Type="http://schemas.openxmlformats.org/officeDocument/2006/relationships/image" Target="../media/image514.png"/><Relationship Id="rId694" Type="http://schemas.openxmlformats.org/officeDocument/2006/relationships/image" Target="../media/image535.png"/><Relationship Id="rId291" Type="http://schemas.openxmlformats.org/officeDocument/2006/relationships/customXml" Target="../ink/ink335.xml"/><Relationship Id="rId305" Type="http://schemas.openxmlformats.org/officeDocument/2006/relationships/customXml" Target="../ink/ink342.xml"/><Relationship Id="rId347" Type="http://schemas.openxmlformats.org/officeDocument/2006/relationships/customXml" Target="../ink/ink363.xml"/><Relationship Id="rId512" Type="http://schemas.openxmlformats.org/officeDocument/2006/relationships/image" Target="../media/image444.png"/><Relationship Id="rId44" Type="http://schemas.openxmlformats.org/officeDocument/2006/relationships/image" Target="../media/image211.png"/><Relationship Id="rId86" Type="http://schemas.openxmlformats.org/officeDocument/2006/relationships/image" Target="../media/image232.png"/><Relationship Id="rId151" Type="http://schemas.openxmlformats.org/officeDocument/2006/relationships/customXml" Target="../ink/ink265.xml"/><Relationship Id="rId389" Type="http://schemas.openxmlformats.org/officeDocument/2006/relationships/customXml" Target="../ink/ink384.xml"/><Relationship Id="rId554" Type="http://schemas.openxmlformats.org/officeDocument/2006/relationships/image" Target="../media/image465.png"/><Relationship Id="rId596" Type="http://schemas.openxmlformats.org/officeDocument/2006/relationships/image" Target="../media/image486.png"/><Relationship Id="rId193" Type="http://schemas.openxmlformats.org/officeDocument/2006/relationships/customXml" Target="../ink/ink286.xml"/><Relationship Id="rId207" Type="http://schemas.openxmlformats.org/officeDocument/2006/relationships/customXml" Target="../ink/ink293.xml"/><Relationship Id="rId249" Type="http://schemas.openxmlformats.org/officeDocument/2006/relationships/customXml" Target="../ink/ink314.xml"/><Relationship Id="rId414" Type="http://schemas.openxmlformats.org/officeDocument/2006/relationships/image" Target="../media/image395.png"/><Relationship Id="rId456" Type="http://schemas.openxmlformats.org/officeDocument/2006/relationships/image" Target="../media/image416.png"/><Relationship Id="rId498" Type="http://schemas.openxmlformats.org/officeDocument/2006/relationships/image" Target="../media/image437.png"/><Relationship Id="rId621" Type="http://schemas.openxmlformats.org/officeDocument/2006/relationships/customXml" Target="../ink/ink500.xml"/><Relationship Id="rId663" Type="http://schemas.openxmlformats.org/officeDocument/2006/relationships/customXml" Target="../ink/ink521.xml"/><Relationship Id="rId13" Type="http://schemas.openxmlformats.org/officeDocument/2006/relationships/customXml" Target="../ink/ink196.xml"/><Relationship Id="rId109" Type="http://schemas.openxmlformats.org/officeDocument/2006/relationships/customXml" Target="../ink/ink244.xml"/><Relationship Id="rId260" Type="http://schemas.openxmlformats.org/officeDocument/2006/relationships/image" Target="../media/image319.png"/><Relationship Id="rId316" Type="http://schemas.openxmlformats.org/officeDocument/2006/relationships/image" Target="../media/image347.png"/><Relationship Id="rId523" Type="http://schemas.openxmlformats.org/officeDocument/2006/relationships/customXml" Target="../ink/ink451.xml"/><Relationship Id="rId55" Type="http://schemas.openxmlformats.org/officeDocument/2006/relationships/customXml" Target="../ink/ink217.xml"/><Relationship Id="rId97" Type="http://schemas.openxmlformats.org/officeDocument/2006/relationships/customXml" Target="../ink/ink238.xml"/><Relationship Id="rId120" Type="http://schemas.openxmlformats.org/officeDocument/2006/relationships/image" Target="../media/image249.png"/><Relationship Id="rId358" Type="http://schemas.openxmlformats.org/officeDocument/2006/relationships/image" Target="../media/image367.png"/><Relationship Id="rId565" Type="http://schemas.openxmlformats.org/officeDocument/2006/relationships/customXml" Target="../ink/ink472.xml"/><Relationship Id="rId162" Type="http://schemas.openxmlformats.org/officeDocument/2006/relationships/image" Target="../media/image270.png"/><Relationship Id="rId218" Type="http://schemas.openxmlformats.org/officeDocument/2006/relationships/image" Target="../media/image298.png"/><Relationship Id="rId425" Type="http://schemas.openxmlformats.org/officeDocument/2006/relationships/customXml" Target="../ink/ink402.xml"/><Relationship Id="rId467" Type="http://schemas.openxmlformats.org/officeDocument/2006/relationships/customXml" Target="../ink/ink423.xml"/><Relationship Id="rId632" Type="http://schemas.openxmlformats.org/officeDocument/2006/relationships/image" Target="../media/image504.png"/><Relationship Id="rId271" Type="http://schemas.openxmlformats.org/officeDocument/2006/relationships/customXml" Target="../ink/ink325.xml"/><Relationship Id="rId674" Type="http://schemas.openxmlformats.org/officeDocument/2006/relationships/image" Target="../media/image525.png"/><Relationship Id="rId24" Type="http://schemas.openxmlformats.org/officeDocument/2006/relationships/image" Target="../media/image201.png"/><Relationship Id="rId66" Type="http://schemas.openxmlformats.org/officeDocument/2006/relationships/image" Target="../media/image222.png"/><Relationship Id="rId131" Type="http://schemas.openxmlformats.org/officeDocument/2006/relationships/customXml" Target="../ink/ink255.xml"/><Relationship Id="rId327" Type="http://schemas.openxmlformats.org/officeDocument/2006/relationships/customXml" Target="../ink/ink353.xml"/><Relationship Id="rId369" Type="http://schemas.openxmlformats.org/officeDocument/2006/relationships/customXml" Target="../ink/ink374.xml"/><Relationship Id="rId534" Type="http://schemas.openxmlformats.org/officeDocument/2006/relationships/image" Target="../media/image455.png"/><Relationship Id="rId576" Type="http://schemas.openxmlformats.org/officeDocument/2006/relationships/image" Target="../media/image476.png"/><Relationship Id="rId173" Type="http://schemas.openxmlformats.org/officeDocument/2006/relationships/customXml" Target="../ink/ink276.xml"/><Relationship Id="rId229" Type="http://schemas.openxmlformats.org/officeDocument/2006/relationships/customXml" Target="../ink/ink304.xml"/><Relationship Id="rId380" Type="http://schemas.openxmlformats.org/officeDocument/2006/relationships/image" Target="../media/image378.png"/><Relationship Id="rId436" Type="http://schemas.openxmlformats.org/officeDocument/2006/relationships/image" Target="../media/image406.png"/><Relationship Id="rId601" Type="http://schemas.openxmlformats.org/officeDocument/2006/relationships/customXml" Target="../ink/ink490.xml"/><Relationship Id="rId643" Type="http://schemas.openxmlformats.org/officeDocument/2006/relationships/customXml" Target="../ink/ink511.xml"/><Relationship Id="rId240" Type="http://schemas.openxmlformats.org/officeDocument/2006/relationships/image" Target="../media/image309.png"/><Relationship Id="rId478" Type="http://schemas.openxmlformats.org/officeDocument/2006/relationships/image" Target="../media/image427.png"/><Relationship Id="rId685" Type="http://schemas.openxmlformats.org/officeDocument/2006/relationships/customXml" Target="../ink/ink532.xml"/><Relationship Id="rId35" Type="http://schemas.openxmlformats.org/officeDocument/2006/relationships/customXml" Target="../ink/ink207.xml"/><Relationship Id="rId77" Type="http://schemas.openxmlformats.org/officeDocument/2006/relationships/customXml" Target="../ink/ink228.xml"/><Relationship Id="rId100" Type="http://schemas.openxmlformats.org/officeDocument/2006/relationships/image" Target="../media/image239.png"/><Relationship Id="rId282" Type="http://schemas.openxmlformats.org/officeDocument/2006/relationships/image" Target="../media/image330.png"/><Relationship Id="rId338" Type="http://schemas.openxmlformats.org/officeDocument/2006/relationships/image" Target="../media/image357.png"/><Relationship Id="rId503" Type="http://schemas.openxmlformats.org/officeDocument/2006/relationships/customXml" Target="../ink/ink441.xml"/><Relationship Id="rId545" Type="http://schemas.openxmlformats.org/officeDocument/2006/relationships/customXml" Target="../ink/ink462.xml"/><Relationship Id="rId587" Type="http://schemas.openxmlformats.org/officeDocument/2006/relationships/customXml" Target="../ink/ink483.xml"/><Relationship Id="rId8" Type="http://schemas.openxmlformats.org/officeDocument/2006/relationships/image" Target="../media/image193.png"/><Relationship Id="rId142" Type="http://schemas.openxmlformats.org/officeDocument/2006/relationships/image" Target="../media/image260.png"/><Relationship Id="rId184" Type="http://schemas.openxmlformats.org/officeDocument/2006/relationships/image" Target="../media/image281.png"/><Relationship Id="rId391" Type="http://schemas.openxmlformats.org/officeDocument/2006/relationships/customXml" Target="../ink/ink385.xml"/><Relationship Id="rId405" Type="http://schemas.openxmlformats.org/officeDocument/2006/relationships/customXml" Target="../ink/ink392.xml"/><Relationship Id="rId447" Type="http://schemas.openxmlformats.org/officeDocument/2006/relationships/customXml" Target="../ink/ink413.xml"/><Relationship Id="rId612" Type="http://schemas.openxmlformats.org/officeDocument/2006/relationships/image" Target="../media/image494.png"/><Relationship Id="rId251" Type="http://schemas.openxmlformats.org/officeDocument/2006/relationships/customXml" Target="../ink/ink315.xml"/><Relationship Id="rId489" Type="http://schemas.openxmlformats.org/officeDocument/2006/relationships/customXml" Target="../ink/ink434.xml"/><Relationship Id="rId654" Type="http://schemas.openxmlformats.org/officeDocument/2006/relationships/image" Target="../media/image515.png"/><Relationship Id="rId696" Type="http://schemas.openxmlformats.org/officeDocument/2006/relationships/image" Target="../media/image536.png"/><Relationship Id="rId46" Type="http://schemas.openxmlformats.org/officeDocument/2006/relationships/image" Target="../media/image212.png"/><Relationship Id="rId293" Type="http://schemas.openxmlformats.org/officeDocument/2006/relationships/customXml" Target="../ink/ink336.xml"/><Relationship Id="rId307" Type="http://schemas.openxmlformats.org/officeDocument/2006/relationships/customXml" Target="../ink/ink343.xml"/><Relationship Id="rId349" Type="http://schemas.openxmlformats.org/officeDocument/2006/relationships/customXml" Target="../ink/ink364.xml"/><Relationship Id="rId514" Type="http://schemas.openxmlformats.org/officeDocument/2006/relationships/image" Target="../media/image445.png"/><Relationship Id="rId556" Type="http://schemas.openxmlformats.org/officeDocument/2006/relationships/image" Target="../media/image466.png"/><Relationship Id="rId88" Type="http://schemas.openxmlformats.org/officeDocument/2006/relationships/image" Target="../media/image233.png"/><Relationship Id="rId111" Type="http://schemas.openxmlformats.org/officeDocument/2006/relationships/customXml" Target="../ink/ink245.xml"/><Relationship Id="rId153" Type="http://schemas.openxmlformats.org/officeDocument/2006/relationships/customXml" Target="../ink/ink266.xml"/><Relationship Id="rId195" Type="http://schemas.openxmlformats.org/officeDocument/2006/relationships/customXml" Target="../ink/ink287.xml"/><Relationship Id="rId209" Type="http://schemas.openxmlformats.org/officeDocument/2006/relationships/customXml" Target="../ink/ink294.xml"/><Relationship Id="rId360" Type="http://schemas.openxmlformats.org/officeDocument/2006/relationships/image" Target="../media/image368.png"/><Relationship Id="rId416" Type="http://schemas.openxmlformats.org/officeDocument/2006/relationships/image" Target="../media/image396.png"/><Relationship Id="rId598" Type="http://schemas.openxmlformats.org/officeDocument/2006/relationships/image" Target="../media/image487.png"/><Relationship Id="rId220" Type="http://schemas.openxmlformats.org/officeDocument/2006/relationships/image" Target="../media/image299.png"/><Relationship Id="rId458" Type="http://schemas.openxmlformats.org/officeDocument/2006/relationships/image" Target="../media/image417.png"/><Relationship Id="rId623" Type="http://schemas.openxmlformats.org/officeDocument/2006/relationships/customXml" Target="../ink/ink501.xml"/><Relationship Id="rId665" Type="http://schemas.openxmlformats.org/officeDocument/2006/relationships/customXml" Target="../ink/ink522.xml"/><Relationship Id="rId15" Type="http://schemas.openxmlformats.org/officeDocument/2006/relationships/customXml" Target="../ink/ink197.xml"/><Relationship Id="rId57" Type="http://schemas.openxmlformats.org/officeDocument/2006/relationships/customXml" Target="../ink/ink218.xml"/><Relationship Id="rId262" Type="http://schemas.openxmlformats.org/officeDocument/2006/relationships/image" Target="../media/image320.png"/><Relationship Id="rId318" Type="http://schemas.openxmlformats.org/officeDocument/2006/relationships/image" Target="../media/image348.png"/><Relationship Id="rId525" Type="http://schemas.openxmlformats.org/officeDocument/2006/relationships/customXml" Target="../ink/ink452.xml"/><Relationship Id="rId567" Type="http://schemas.openxmlformats.org/officeDocument/2006/relationships/customXml" Target="../ink/ink473.xml"/><Relationship Id="rId99" Type="http://schemas.openxmlformats.org/officeDocument/2006/relationships/customXml" Target="../ink/ink239.xml"/><Relationship Id="rId122" Type="http://schemas.openxmlformats.org/officeDocument/2006/relationships/image" Target="../media/image250.png"/><Relationship Id="rId164" Type="http://schemas.openxmlformats.org/officeDocument/2006/relationships/image" Target="../media/image271.png"/><Relationship Id="rId371" Type="http://schemas.openxmlformats.org/officeDocument/2006/relationships/customXml" Target="../ink/ink375.xml"/><Relationship Id="rId427" Type="http://schemas.openxmlformats.org/officeDocument/2006/relationships/customXml" Target="../ink/ink403.xml"/><Relationship Id="rId469" Type="http://schemas.openxmlformats.org/officeDocument/2006/relationships/customXml" Target="../ink/ink424.xml"/><Relationship Id="rId634" Type="http://schemas.openxmlformats.org/officeDocument/2006/relationships/image" Target="../media/image505.png"/><Relationship Id="rId676" Type="http://schemas.openxmlformats.org/officeDocument/2006/relationships/image" Target="../media/image526.png"/><Relationship Id="rId26" Type="http://schemas.openxmlformats.org/officeDocument/2006/relationships/image" Target="../media/image202.png"/><Relationship Id="rId231" Type="http://schemas.openxmlformats.org/officeDocument/2006/relationships/customXml" Target="../ink/ink305.xml"/><Relationship Id="rId273" Type="http://schemas.openxmlformats.org/officeDocument/2006/relationships/customXml" Target="../ink/ink326.xml"/><Relationship Id="rId329" Type="http://schemas.openxmlformats.org/officeDocument/2006/relationships/customXml" Target="../ink/ink354.xml"/><Relationship Id="rId480" Type="http://schemas.openxmlformats.org/officeDocument/2006/relationships/image" Target="../media/image428.png"/><Relationship Id="rId536" Type="http://schemas.openxmlformats.org/officeDocument/2006/relationships/image" Target="../media/image456.png"/><Relationship Id="rId68" Type="http://schemas.openxmlformats.org/officeDocument/2006/relationships/image" Target="../media/image223.png"/><Relationship Id="rId133" Type="http://schemas.openxmlformats.org/officeDocument/2006/relationships/customXml" Target="../ink/ink256.xml"/><Relationship Id="rId175" Type="http://schemas.openxmlformats.org/officeDocument/2006/relationships/customXml" Target="../ink/ink277.xml"/><Relationship Id="rId340" Type="http://schemas.openxmlformats.org/officeDocument/2006/relationships/image" Target="../media/image358.png"/><Relationship Id="rId578" Type="http://schemas.openxmlformats.org/officeDocument/2006/relationships/image" Target="../media/image477.png"/><Relationship Id="rId200" Type="http://schemas.openxmlformats.org/officeDocument/2006/relationships/image" Target="../media/image289.png"/><Relationship Id="rId382" Type="http://schemas.openxmlformats.org/officeDocument/2006/relationships/image" Target="../media/image379.png"/><Relationship Id="rId438" Type="http://schemas.openxmlformats.org/officeDocument/2006/relationships/image" Target="../media/image407.png"/><Relationship Id="rId603" Type="http://schemas.openxmlformats.org/officeDocument/2006/relationships/customXml" Target="../ink/ink491.xml"/><Relationship Id="rId645" Type="http://schemas.openxmlformats.org/officeDocument/2006/relationships/customXml" Target="../ink/ink512.xml"/><Relationship Id="rId687" Type="http://schemas.openxmlformats.org/officeDocument/2006/relationships/customXml" Target="../ink/ink533.xml"/><Relationship Id="rId242" Type="http://schemas.openxmlformats.org/officeDocument/2006/relationships/image" Target="../media/image310.png"/><Relationship Id="rId284" Type="http://schemas.openxmlformats.org/officeDocument/2006/relationships/image" Target="../media/image331.png"/><Relationship Id="rId491" Type="http://schemas.openxmlformats.org/officeDocument/2006/relationships/customXml" Target="../ink/ink435.xml"/><Relationship Id="rId505" Type="http://schemas.openxmlformats.org/officeDocument/2006/relationships/customXml" Target="../ink/ink442.xml"/><Relationship Id="rId37" Type="http://schemas.openxmlformats.org/officeDocument/2006/relationships/customXml" Target="../ink/ink208.xml"/><Relationship Id="rId79" Type="http://schemas.openxmlformats.org/officeDocument/2006/relationships/customXml" Target="../ink/ink229.xml"/><Relationship Id="rId102" Type="http://schemas.openxmlformats.org/officeDocument/2006/relationships/image" Target="../media/image240.png"/><Relationship Id="rId144" Type="http://schemas.openxmlformats.org/officeDocument/2006/relationships/image" Target="../media/image261.png"/><Relationship Id="rId547" Type="http://schemas.openxmlformats.org/officeDocument/2006/relationships/customXml" Target="../ink/ink463.xml"/><Relationship Id="rId589" Type="http://schemas.openxmlformats.org/officeDocument/2006/relationships/customXml" Target="../ink/ink484.xml"/><Relationship Id="rId90" Type="http://schemas.openxmlformats.org/officeDocument/2006/relationships/image" Target="../media/image234.png"/><Relationship Id="rId186" Type="http://schemas.openxmlformats.org/officeDocument/2006/relationships/image" Target="../media/image282.png"/><Relationship Id="rId351" Type="http://schemas.openxmlformats.org/officeDocument/2006/relationships/customXml" Target="../ink/ink365.xml"/><Relationship Id="rId393" Type="http://schemas.openxmlformats.org/officeDocument/2006/relationships/customXml" Target="../ink/ink386.xml"/><Relationship Id="rId407" Type="http://schemas.openxmlformats.org/officeDocument/2006/relationships/customXml" Target="../ink/ink393.xml"/><Relationship Id="rId449" Type="http://schemas.openxmlformats.org/officeDocument/2006/relationships/customXml" Target="../ink/ink414.xml"/><Relationship Id="rId614" Type="http://schemas.openxmlformats.org/officeDocument/2006/relationships/image" Target="../media/image495.png"/><Relationship Id="rId656" Type="http://schemas.openxmlformats.org/officeDocument/2006/relationships/image" Target="../media/image516.png"/><Relationship Id="rId211" Type="http://schemas.openxmlformats.org/officeDocument/2006/relationships/customXml" Target="../ink/ink295.xml"/><Relationship Id="rId253" Type="http://schemas.openxmlformats.org/officeDocument/2006/relationships/customXml" Target="../ink/ink316.xml"/><Relationship Id="rId295" Type="http://schemas.openxmlformats.org/officeDocument/2006/relationships/customXml" Target="../ink/ink337.xml"/><Relationship Id="rId309" Type="http://schemas.openxmlformats.org/officeDocument/2006/relationships/customXml" Target="../ink/ink344.xml"/><Relationship Id="rId460" Type="http://schemas.openxmlformats.org/officeDocument/2006/relationships/image" Target="../media/image418.png"/><Relationship Id="rId516" Type="http://schemas.openxmlformats.org/officeDocument/2006/relationships/image" Target="../media/image446.png"/><Relationship Id="rId698" Type="http://schemas.openxmlformats.org/officeDocument/2006/relationships/image" Target="../media/image537.png"/><Relationship Id="rId48" Type="http://schemas.openxmlformats.org/officeDocument/2006/relationships/image" Target="../media/image213.png"/><Relationship Id="rId113" Type="http://schemas.openxmlformats.org/officeDocument/2006/relationships/customXml" Target="../ink/ink246.xml"/><Relationship Id="rId320" Type="http://schemas.openxmlformats.org/officeDocument/2006/relationships/image" Target="../media/image349.png"/><Relationship Id="rId558" Type="http://schemas.openxmlformats.org/officeDocument/2006/relationships/image" Target="../media/image467.png"/><Relationship Id="rId155" Type="http://schemas.openxmlformats.org/officeDocument/2006/relationships/customXml" Target="../ink/ink267.xml"/><Relationship Id="rId197" Type="http://schemas.openxmlformats.org/officeDocument/2006/relationships/customXml" Target="../ink/ink288.xml"/><Relationship Id="rId362" Type="http://schemas.openxmlformats.org/officeDocument/2006/relationships/image" Target="../media/image369.png"/><Relationship Id="rId418" Type="http://schemas.openxmlformats.org/officeDocument/2006/relationships/image" Target="../media/image397.png"/><Relationship Id="rId625" Type="http://schemas.openxmlformats.org/officeDocument/2006/relationships/customXml" Target="../ink/ink502.xml"/><Relationship Id="rId222" Type="http://schemas.openxmlformats.org/officeDocument/2006/relationships/image" Target="../media/image300.png"/><Relationship Id="rId264" Type="http://schemas.openxmlformats.org/officeDocument/2006/relationships/image" Target="../media/image321.png"/><Relationship Id="rId471" Type="http://schemas.openxmlformats.org/officeDocument/2006/relationships/customXml" Target="../ink/ink425.xml"/><Relationship Id="rId667" Type="http://schemas.openxmlformats.org/officeDocument/2006/relationships/customXml" Target="../ink/ink523.xml"/><Relationship Id="rId17" Type="http://schemas.openxmlformats.org/officeDocument/2006/relationships/customXml" Target="../ink/ink198.xml"/><Relationship Id="rId59" Type="http://schemas.openxmlformats.org/officeDocument/2006/relationships/customXml" Target="../ink/ink219.xml"/><Relationship Id="rId124" Type="http://schemas.openxmlformats.org/officeDocument/2006/relationships/image" Target="../media/image251.png"/><Relationship Id="rId527" Type="http://schemas.openxmlformats.org/officeDocument/2006/relationships/customXml" Target="../ink/ink453.xml"/><Relationship Id="rId569" Type="http://schemas.openxmlformats.org/officeDocument/2006/relationships/customXml" Target="../ink/ink474.xml"/><Relationship Id="rId70" Type="http://schemas.openxmlformats.org/officeDocument/2006/relationships/image" Target="../media/image224.png"/><Relationship Id="rId166" Type="http://schemas.openxmlformats.org/officeDocument/2006/relationships/image" Target="../media/image272.png"/><Relationship Id="rId331" Type="http://schemas.openxmlformats.org/officeDocument/2006/relationships/customXml" Target="../ink/ink355.xml"/><Relationship Id="rId373" Type="http://schemas.openxmlformats.org/officeDocument/2006/relationships/customXml" Target="../ink/ink376.xml"/><Relationship Id="rId429" Type="http://schemas.openxmlformats.org/officeDocument/2006/relationships/customXml" Target="../ink/ink404.xml"/><Relationship Id="rId580" Type="http://schemas.openxmlformats.org/officeDocument/2006/relationships/image" Target="../media/image478.png"/><Relationship Id="rId636" Type="http://schemas.openxmlformats.org/officeDocument/2006/relationships/image" Target="../media/image506.png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306.xml"/><Relationship Id="rId440" Type="http://schemas.openxmlformats.org/officeDocument/2006/relationships/image" Target="../media/image408.png"/><Relationship Id="rId678" Type="http://schemas.openxmlformats.org/officeDocument/2006/relationships/image" Target="../media/image527.png"/><Relationship Id="rId28" Type="http://schemas.openxmlformats.org/officeDocument/2006/relationships/image" Target="../media/image203.png"/><Relationship Id="rId275" Type="http://schemas.openxmlformats.org/officeDocument/2006/relationships/customXml" Target="../ink/ink327.xml"/><Relationship Id="rId300" Type="http://schemas.openxmlformats.org/officeDocument/2006/relationships/image" Target="../media/image339.png"/><Relationship Id="rId482" Type="http://schemas.openxmlformats.org/officeDocument/2006/relationships/image" Target="../media/image429.png"/><Relationship Id="rId538" Type="http://schemas.openxmlformats.org/officeDocument/2006/relationships/image" Target="../media/image457.png"/><Relationship Id="rId81" Type="http://schemas.openxmlformats.org/officeDocument/2006/relationships/customXml" Target="../ink/ink230.xml"/><Relationship Id="rId135" Type="http://schemas.openxmlformats.org/officeDocument/2006/relationships/customXml" Target="../ink/ink257.xml"/><Relationship Id="rId177" Type="http://schemas.openxmlformats.org/officeDocument/2006/relationships/customXml" Target="../ink/ink278.xml"/><Relationship Id="rId342" Type="http://schemas.openxmlformats.org/officeDocument/2006/relationships/image" Target="../media/image359.png"/><Relationship Id="rId384" Type="http://schemas.openxmlformats.org/officeDocument/2006/relationships/image" Target="../media/image380.png"/><Relationship Id="rId591" Type="http://schemas.openxmlformats.org/officeDocument/2006/relationships/customXml" Target="../ink/ink485.xml"/><Relationship Id="rId605" Type="http://schemas.openxmlformats.org/officeDocument/2006/relationships/customXml" Target="../ink/ink492.xml"/><Relationship Id="rId202" Type="http://schemas.openxmlformats.org/officeDocument/2006/relationships/image" Target="../media/image290.png"/><Relationship Id="rId244" Type="http://schemas.openxmlformats.org/officeDocument/2006/relationships/image" Target="../media/image311.png"/><Relationship Id="rId647" Type="http://schemas.openxmlformats.org/officeDocument/2006/relationships/customXml" Target="../ink/ink513.xml"/><Relationship Id="rId689" Type="http://schemas.openxmlformats.org/officeDocument/2006/relationships/customXml" Target="../ink/ink534.xml"/><Relationship Id="rId39" Type="http://schemas.openxmlformats.org/officeDocument/2006/relationships/customXml" Target="../ink/ink209.xml"/><Relationship Id="rId286" Type="http://schemas.openxmlformats.org/officeDocument/2006/relationships/image" Target="../media/image332.png"/><Relationship Id="rId451" Type="http://schemas.openxmlformats.org/officeDocument/2006/relationships/customXml" Target="../ink/ink415.xml"/><Relationship Id="rId493" Type="http://schemas.openxmlformats.org/officeDocument/2006/relationships/customXml" Target="../ink/ink436.xml"/><Relationship Id="rId507" Type="http://schemas.openxmlformats.org/officeDocument/2006/relationships/customXml" Target="../ink/ink443.xml"/><Relationship Id="rId549" Type="http://schemas.openxmlformats.org/officeDocument/2006/relationships/customXml" Target="../ink/ink464.xml"/><Relationship Id="rId50" Type="http://schemas.openxmlformats.org/officeDocument/2006/relationships/image" Target="../media/image214.png"/><Relationship Id="rId104" Type="http://schemas.openxmlformats.org/officeDocument/2006/relationships/image" Target="../media/image241.png"/><Relationship Id="rId146" Type="http://schemas.openxmlformats.org/officeDocument/2006/relationships/image" Target="../media/image262.png"/><Relationship Id="rId188" Type="http://schemas.openxmlformats.org/officeDocument/2006/relationships/image" Target="../media/image283.png"/><Relationship Id="rId311" Type="http://schemas.openxmlformats.org/officeDocument/2006/relationships/customXml" Target="../ink/ink345.xml"/><Relationship Id="rId353" Type="http://schemas.openxmlformats.org/officeDocument/2006/relationships/customXml" Target="../ink/ink366.xml"/><Relationship Id="rId395" Type="http://schemas.openxmlformats.org/officeDocument/2006/relationships/customXml" Target="../ink/ink387.xml"/><Relationship Id="rId409" Type="http://schemas.openxmlformats.org/officeDocument/2006/relationships/customXml" Target="../ink/ink394.xml"/><Relationship Id="rId560" Type="http://schemas.openxmlformats.org/officeDocument/2006/relationships/image" Target="../media/image468.png"/><Relationship Id="rId92" Type="http://schemas.openxmlformats.org/officeDocument/2006/relationships/image" Target="../media/image235.png"/><Relationship Id="rId213" Type="http://schemas.openxmlformats.org/officeDocument/2006/relationships/customXml" Target="../ink/ink296.xml"/><Relationship Id="rId420" Type="http://schemas.openxmlformats.org/officeDocument/2006/relationships/image" Target="../media/image398.png"/><Relationship Id="rId616" Type="http://schemas.openxmlformats.org/officeDocument/2006/relationships/image" Target="../media/image496.png"/><Relationship Id="rId658" Type="http://schemas.openxmlformats.org/officeDocument/2006/relationships/image" Target="../media/image517.png"/><Relationship Id="rId255" Type="http://schemas.openxmlformats.org/officeDocument/2006/relationships/customXml" Target="../ink/ink317.xml"/><Relationship Id="rId297" Type="http://schemas.openxmlformats.org/officeDocument/2006/relationships/customXml" Target="../ink/ink338.xml"/><Relationship Id="rId462" Type="http://schemas.openxmlformats.org/officeDocument/2006/relationships/image" Target="../media/image419.png"/><Relationship Id="rId518" Type="http://schemas.openxmlformats.org/officeDocument/2006/relationships/image" Target="../media/image447.png"/><Relationship Id="rId115" Type="http://schemas.openxmlformats.org/officeDocument/2006/relationships/customXml" Target="../ink/ink247.xml"/><Relationship Id="rId157" Type="http://schemas.openxmlformats.org/officeDocument/2006/relationships/customXml" Target="../ink/ink268.xml"/><Relationship Id="rId322" Type="http://schemas.openxmlformats.org/officeDocument/2006/relationships/image" Target="../media/image350.png"/><Relationship Id="rId364" Type="http://schemas.openxmlformats.org/officeDocument/2006/relationships/image" Target="../media/image370.png"/><Relationship Id="rId61" Type="http://schemas.openxmlformats.org/officeDocument/2006/relationships/customXml" Target="../ink/ink220.xml"/><Relationship Id="rId199" Type="http://schemas.openxmlformats.org/officeDocument/2006/relationships/customXml" Target="../ink/ink289.xml"/><Relationship Id="rId571" Type="http://schemas.openxmlformats.org/officeDocument/2006/relationships/customXml" Target="../ink/ink475.xml"/><Relationship Id="rId627" Type="http://schemas.openxmlformats.org/officeDocument/2006/relationships/customXml" Target="../ink/ink503.xml"/><Relationship Id="rId669" Type="http://schemas.openxmlformats.org/officeDocument/2006/relationships/customXml" Target="../ink/ink524.xml"/><Relationship Id="rId19" Type="http://schemas.openxmlformats.org/officeDocument/2006/relationships/customXml" Target="../ink/ink199.xml"/><Relationship Id="rId224" Type="http://schemas.openxmlformats.org/officeDocument/2006/relationships/image" Target="../media/image301.png"/><Relationship Id="rId266" Type="http://schemas.openxmlformats.org/officeDocument/2006/relationships/image" Target="../media/image322.png"/><Relationship Id="rId431" Type="http://schemas.openxmlformats.org/officeDocument/2006/relationships/customXml" Target="../ink/ink405.xml"/><Relationship Id="rId473" Type="http://schemas.openxmlformats.org/officeDocument/2006/relationships/customXml" Target="../ink/ink426.xml"/><Relationship Id="rId529" Type="http://schemas.openxmlformats.org/officeDocument/2006/relationships/customXml" Target="../ink/ink454.xml"/><Relationship Id="rId680" Type="http://schemas.openxmlformats.org/officeDocument/2006/relationships/image" Target="../media/image528.png"/><Relationship Id="rId30" Type="http://schemas.openxmlformats.org/officeDocument/2006/relationships/image" Target="../media/image204.png"/><Relationship Id="rId126" Type="http://schemas.openxmlformats.org/officeDocument/2006/relationships/image" Target="../media/image252.png"/><Relationship Id="rId168" Type="http://schemas.openxmlformats.org/officeDocument/2006/relationships/image" Target="../media/image273.png"/><Relationship Id="rId333" Type="http://schemas.openxmlformats.org/officeDocument/2006/relationships/customXml" Target="../ink/ink356.xml"/><Relationship Id="rId540" Type="http://schemas.openxmlformats.org/officeDocument/2006/relationships/image" Target="../media/image458.png"/><Relationship Id="rId72" Type="http://schemas.openxmlformats.org/officeDocument/2006/relationships/image" Target="../media/image225.png"/><Relationship Id="rId375" Type="http://schemas.openxmlformats.org/officeDocument/2006/relationships/customXml" Target="../ink/ink377.xml"/><Relationship Id="rId582" Type="http://schemas.openxmlformats.org/officeDocument/2006/relationships/image" Target="../media/image479.png"/><Relationship Id="rId638" Type="http://schemas.openxmlformats.org/officeDocument/2006/relationships/image" Target="../media/image507.png"/><Relationship Id="rId3" Type="http://schemas.openxmlformats.org/officeDocument/2006/relationships/customXml" Target="../ink/ink191.xml"/><Relationship Id="rId235" Type="http://schemas.openxmlformats.org/officeDocument/2006/relationships/customXml" Target="../ink/ink307.xml"/><Relationship Id="rId277" Type="http://schemas.openxmlformats.org/officeDocument/2006/relationships/customXml" Target="../ink/ink328.xml"/><Relationship Id="rId400" Type="http://schemas.openxmlformats.org/officeDocument/2006/relationships/image" Target="../media/image388.png"/><Relationship Id="rId442" Type="http://schemas.openxmlformats.org/officeDocument/2006/relationships/image" Target="../media/image409.png"/><Relationship Id="rId484" Type="http://schemas.openxmlformats.org/officeDocument/2006/relationships/image" Target="../media/image430.png"/><Relationship Id="rId137" Type="http://schemas.openxmlformats.org/officeDocument/2006/relationships/customXml" Target="../ink/ink258.xml"/><Relationship Id="rId302" Type="http://schemas.openxmlformats.org/officeDocument/2006/relationships/image" Target="../media/image340.png"/><Relationship Id="rId344" Type="http://schemas.openxmlformats.org/officeDocument/2006/relationships/image" Target="../media/image360.png"/><Relationship Id="rId691" Type="http://schemas.openxmlformats.org/officeDocument/2006/relationships/customXml" Target="../ink/ink535.xml"/><Relationship Id="rId41" Type="http://schemas.openxmlformats.org/officeDocument/2006/relationships/customXml" Target="../ink/ink210.xml"/><Relationship Id="rId83" Type="http://schemas.openxmlformats.org/officeDocument/2006/relationships/customXml" Target="../ink/ink231.xml"/><Relationship Id="rId179" Type="http://schemas.openxmlformats.org/officeDocument/2006/relationships/customXml" Target="../ink/ink279.xml"/><Relationship Id="rId386" Type="http://schemas.openxmlformats.org/officeDocument/2006/relationships/image" Target="../media/image381.png"/><Relationship Id="rId551" Type="http://schemas.openxmlformats.org/officeDocument/2006/relationships/customXml" Target="../ink/ink465.xml"/><Relationship Id="rId593" Type="http://schemas.openxmlformats.org/officeDocument/2006/relationships/customXml" Target="../ink/ink486.xml"/><Relationship Id="rId607" Type="http://schemas.openxmlformats.org/officeDocument/2006/relationships/customXml" Target="../ink/ink493.xml"/><Relationship Id="rId649" Type="http://schemas.openxmlformats.org/officeDocument/2006/relationships/customXml" Target="../ink/ink514.xml"/><Relationship Id="rId190" Type="http://schemas.openxmlformats.org/officeDocument/2006/relationships/image" Target="../media/image284.png"/><Relationship Id="rId204" Type="http://schemas.openxmlformats.org/officeDocument/2006/relationships/image" Target="../media/image291.png"/><Relationship Id="rId246" Type="http://schemas.openxmlformats.org/officeDocument/2006/relationships/image" Target="../media/image312.png"/><Relationship Id="rId288" Type="http://schemas.openxmlformats.org/officeDocument/2006/relationships/image" Target="../media/image333.png"/><Relationship Id="rId411" Type="http://schemas.openxmlformats.org/officeDocument/2006/relationships/customXml" Target="../ink/ink395.xml"/><Relationship Id="rId453" Type="http://schemas.openxmlformats.org/officeDocument/2006/relationships/customXml" Target="../ink/ink416.xml"/><Relationship Id="rId509" Type="http://schemas.openxmlformats.org/officeDocument/2006/relationships/customXml" Target="../ink/ink444.xml"/><Relationship Id="rId660" Type="http://schemas.openxmlformats.org/officeDocument/2006/relationships/image" Target="../media/image518.png"/><Relationship Id="rId106" Type="http://schemas.openxmlformats.org/officeDocument/2006/relationships/image" Target="../media/image242.png"/><Relationship Id="rId313" Type="http://schemas.openxmlformats.org/officeDocument/2006/relationships/customXml" Target="../ink/ink346.xml"/><Relationship Id="rId495" Type="http://schemas.openxmlformats.org/officeDocument/2006/relationships/customXml" Target="../ink/ink437.xml"/><Relationship Id="rId10" Type="http://schemas.openxmlformats.org/officeDocument/2006/relationships/image" Target="../media/image194.png"/><Relationship Id="rId52" Type="http://schemas.openxmlformats.org/officeDocument/2006/relationships/image" Target="../media/image215.png"/><Relationship Id="rId94" Type="http://schemas.openxmlformats.org/officeDocument/2006/relationships/image" Target="../media/image236.png"/><Relationship Id="rId148" Type="http://schemas.openxmlformats.org/officeDocument/2006/relationships/image" Target="../media/image263.png"/><Relationship Id="rId355" Type="http://schemas.openxmlformats.org/officeDocument/2006/relationships/customXml" Target="../ink/ink367.xml"/><Relationship Id="rId397" Type="http://schemas.openxmlformats.org/officeDocument/2006/relationships/customXml" Target="../ink/ink388.xml"/><Relationship Id="rId520" Type="http://schemas.openxmlformats.org/officeDocument/2006/relationships/image" Target="../media/image448.png"/><Relationship Id="rId562" Type="http://schemas.openxmlformats.org/officeDocument/2006/relationships/image" Target="../media/image469.png"/><Relationship Id="rId618" Type="http://schemas.openxmlformats.org/officeDocument/2006/relationships/image" Target="../media/image497.png"/><Relationship Id="rId215" Type="http://schemas.openxmlformats.org/officeDocument/2006/relationships/customXml" Target="../ink/ink297.xml"/><Relationship Id="rId257" Type="http://schemas.openxmlformats.org/officeDocument/2006/relationships/customXml" Target="../ink/ink318.xml"/><Relationship Id="rId422" Type="http://schemas.openxmlformats.org/officeDocument/2006/relationships/image" Target="../media/image399.png"/><Relationship Id="rId464" Type="http://schemas.openxmlformats.org/officeDocument/2006/relationships/image" Target="../media/image420.png"/><Relationship Id="rId299" Type="http://schemas.openxmlformats.org/officeDocument/2006/relationships/customXml" Target="../ink/ink339.xml"/><Relationship Id="rId63" Type="http://schemas.openxmlformats.org/officeDocument/2006/relationships/customXml" Target="../ink/ink221.xml"/><Relationship Id="rId159" Type="http://schemas.openxmlformats.org/officeDocument/2006/relationships/customXml" Target="../ink/ink269.xml"/><Relationship Id="rId366" Type="http://schemas.openxmlformats.org/officeDocument/2006/relationships/image" Target="../media/image371.png"/><Relationship Id="rId573" Type="http://schemas.openxmlformats.org/officeDocument/2006/relationships/customXml" Target="../ink/ink476.xml"/><Relationship Id="rId226" Type="http://schemas.openxmlformats.org/officeDocument/2006/relationships/image" Target="../media/image302.png"/><Relationship Id="rId433" Type="http://schemas.openxmlformats.org/officeDocument/2006/relationships/customXml" Target="../ink/ink406.xml"/><Relationship Id="rId640" Type="http://schemas.openxmlformats.org/officeDocument/2006/relationships/image" Target="../media/image508.png"/><Relationship Id="rId74" Type="http://schemas.openxmlformats.org/officeDocument/2006/relationships/image" Target="../media/image226.png"/><Relationship Id="rId377" Type="http://schemas.openxmlformats.org/officeDocument/2006/relationships/customXml" Target="../ink/ink378.xml"/><Relationship Id="rId500" Type="http://schemas.openxmlformats.org/officeDocument/2006/relationships/image" Target="../media/image438.png"/><Relationship Id="rId584" Type="http://schemas.openxmlformats.org/officeDocument/2006/relationships/image" Target="../media/image480.png"/><Relationship Id="rId5" Type="http://schemas.openxmlformats.org/officeDocument/2006/relationships/customXml" Target="../ink/ink192.xml"/><Relationship Id="rId237" Type="http://schemas.openxmlformats.org/officeDocument/2006/relationships/customXml" Target="../ink/ink308.xml"/><Relationship Id="rId444" Type="http://schemas.openxmlformats.org/officeDocument/2006/relationships/image" Target="../media/image410.png"/><Relationship Id="rId651" Type="http://schemas.openxmlformats.org/officeDocument/2006/relationships/customXml" Target="../ink/ink515.xml"/><Relationship Id="rId290" Type="http://schemas.openxmlformats.org/officeDocument/2006/relationships/image" Target="../media/image334.png"/><Relationship Id="rId304" Type="http://schemas.openxmlformats.org/officeDocument/2006/relationships/image" Target="../media/image341.png"/><Relationship Id="rId388" Type="http://schemas.openxmlformats.org/officeDocument/2006/relationships/image" Target="../media/image382.png"/><Relationship Id="rId511" Type="http://schemas.openxmlformats.org/officeDocument/2006/relationships/customXml" Target="../ink/ink445.xml"/><Relationship Id="rId609" Type="http://schemas.openxmlformats.org/officeDocument/2006/relationships/customXml" Target="../ink/ink494.xml"/><Relationship Id="rId85" Type="http://schemas.openxmlformats.org/officeDocument/2006/relationships/customXml" Target="../ink/ink232.xml"/><Relationship Id="rId150" Type="http://schemas.openxmlformats.org/officeDocument/2006/relationships/image" Target="../media/image264.png"/><Relationship Id="rId595" Type="http://schemas.openxmlformats.org/officeDocument/2006/relationships/customXml" Target="../ink/ink487.xml"/><Relationship Id="rId248" Type="http://schemas.openxmlformats.org/officeDocument/2006/relationships/image" Target="../media/image313.png"/><Relationship Id="rId455" Type="http://schemas.openxmlformats.org/officeDocument/2006/relationships/customXml" Target="../ink/ink417.xml"/><Relationship Id="rId662" Type="http://schemas.openxmlformats.org/officeDocument/2006/relationships/image" Target="../media/image519.png"/><Relationship Id="rId12" Type="http://schemas.openxmlformats.org/officeDocument/2006/relationships/image" Target="../media/image195.png"/><Relationship Id="rId108" Type="http://schemas.openxmlformats.org/officeDocument/2006/relationships/image" Target="../media/image243.png"/><Relationship Id="rId315" Type="http://schemas.openxmlformats.org/officeDocument/2006/relationships/customXml" Target="../ink/ink347.xml"/><Relationship Id="rId522" Type="http://schemas.openxmlformats.org/officeDocument/2006/relationships/image" Target="../media/image449.png"/><Relationship Id="rId96" Type="http://schemas.openxmlformats.org/officeDocument/2006/relationships/image" Target="../media/image237.png"/><Relationship Id="rId161" Type="http://schemas.openxmlformats.org/officeDocument/2006/relationships/customXml" Target="../ink/ink270.xml"/><Relationship Id="rId399" Type="http://schemas.openxmlformats.org/officeDocument/2006/relationships/customXml" Target="../ink/ink389.xml"/><Relationship Id="rId259" Type="http://schemas.openxmlformats.org/officeDocument/2006/relationships/customXml" Target="../ink/ink319.xml"/><Relationship Id="rId466" Type="http://schemas.openxmlformats.org/officeDocument/2006/relationships/image" Target="../media/image421.png"/><Relationship Id="rId673" Type="http://schemas.openxmlformats.org/officeDocument/2006/relationships/customXml" Target="../ink/ink526.xml"/><Relationship Id="rId23" Type="http://schemas.openxmlformats.org/officeDocument/2006/relationships/customXml" Target="../ink/ink201.xml"/><Relationship Id="rId119" Type="http://schemas.openxmlformats.org/officeDocument/2006/relationships/customXml" Target="../ink/ink249.xml"/><Relationship Id="rId326" Type="http://schemas.openxmlformats.org/officeDocument/2006/relationships/image" Target="../media/image351.png"/><Relationship Id="rId533" Type="http://schemas.openxmlformats.org/officeDocument/2006/relationships/customXml" Target="../ink/ink456.xml"/><Relationship Id="rId172" Type="http://schemas.openxmlformats.org/officeDocument/2006/relationships/image" Target="../media/image275.png"/><Relationship Id="rId477" Type="http://schemas.openxmlformats.org/officeDocument/2006/relationships/customXml" Target="../ink/ink428.xml"/><Relationship Id="rId600" Type="http://schemas.openxmlformats.org/officeDocument/2006/relationships/image" Target="../media/image488.png"/><Relationship Id="rId684" Type="http://schemas.openxmlformats.org/officeDocument/2006/relationships/image" Target="../media/image530.png"/><Relationship Id="rId337" Type="http://schemas.openxmlformats.org/officeDocument/2006/relationships/customXml" Target="../ink/ink358.xml"/><Relationship Id="rId34" Type="http://schemas.openxmlformats.org/officeDocument/2006/relationships/image" Target="../media/image206.png"/><Relationship Id="rId544" Type="http://schemas.openxmlformats.org/officeDocument/2006/relationships/image" Target="../media/image460.png"/><Relationship Id="rId183" Type="http://schemas.openxmlformats.org/officeDocument/2006/relationships/customXml" Target="../ink/ink281.xml"/><Relationship Id="rId390" Type="http://schemas.openxmlformats.org/officeDocument/2006/relationships/image" Target="../media/image383.png"/><Relationship Id="rId404" Type="http://schemas.openxmlformats.org/officeDocument/2006/relationships/image" Target="../media/image390.png"/><Relationship Id="rId611" Type="http://schemas.openxmlformats.org/officeDocument/2006/relationships/customXml" Target="../ink/ink495.xml"/><Relationship Id="rId250" Type="http://schemas.openxmlformats.org/officeDocument/2006/relationships/image" Target="../media/image314.png"/><Relationship Id="rId488" Type="http://schemas.openxmlformats.org/officeDocument/2006/relationships/image" Target="../media/image432.png"/><Relationship Id="rId695" Type="http://schemas.openxmlformats.org/officeDocument/2006/relationships/customXml" Target="../ink/ink537.xml"/><Relationship Id="rId45" Type="http://schemas.openxmlformats.org/officeDocument/2006/relationships/customXml" Target="../ink/ink212.xml"/><Relationship Id="rId110" Type="http://schemas.openxmlformats.org/officeDocument/2006/relationships/image" Target="../media/image244.png"/><Relationship Id="rId348" Type="http://schemas.openxmlformats.org/officeDocument/2006/relationships/image" Target="../media/image362.png"/><Relationship Id="rId555" Type="http://schemas.openxmlformats.org/officeDocument/2006/relationships/customXml" Target="../ink/ink467.xml"/><Relationship Id="rId194" Type="http://schemas.openxmlformats.org/officeDocument/2006/relationships/image" Target="../media/image286.png"/><Relationship Id="rId208" Type="http://schemas.openxmlformats.org/officeDocument/2006/relationships/image" Target="../media/image293.png"/><Relationship Id="rId415" Type="http://schemas.openxmlformats.org/officeDocument/2006/relationships/customXml" Target="../ink/ink397.xml"/><Relationship Id="rId622" Type="http://schemas.openxmlformats.org/officeDocument/2006/relationships/image" Target="../media/image499.png"/><Relationship Id="rId261" Type="http://schemas.openxmlformats.org/officeDocument/2006/relationships/customXml" Target="../ink/ink320.xml"/><Relationship Id="rId499" Type="http://schemas.openxmlformats.org/officeDocument/2006/relationships/customXml" Target="../ink/ink439.xml"/><Relationship Id="rId56" Type="http://schemas.openxmlformats.org/officeDocument/2006/relationships/image" Target="../media/image217.png"/><Relationship Id="rId359" Type="http://schemas.openxmlformats.org/officeDocument/2006/relationships/customXml" Target="../ink/ink369.xml"/><Relationship Id="rId566" Type="http://schemas.openxmlformats.org/officeDocument/2006/relationships/image" Target="../media/image471.png"/><Relationship Id="rId121" Type="http://schemas.openxmlformats.org/officeDocument/2006/relationships/customXml" Target="../ink/ink250.xml"/><Relationship Id="rId219" Type="http://schemas.openxmlformats.org/officeDocument/2006/relationships/customXml" Target="../ink/ink299.xml"/><Relationship Id="rId426" Type="http://schemas.openxmlformats.org/officeDocument/2006/relationships/image" Target="../media/image401.png"/><Relationship Id="rId633" Type="http://schemas.openxmlformats.org/officeDocument/2006/relationships/customXml" Target="../ink/ink506.xml"/><Relationship Id="rId67" Type="http://schemas.openxmlformats.org/officeDocument/2006/relationships/customXml" Target="../ink/ink223.xml"/><Relationship Id="rId272" Type="http://schemas.openxmlformats.org/officeDocument/2006/relationships/image" Target="../media/image325.png"/><Relationship Id="rId577" Type="http://schemas.openxmlformats.org/officeDocument/2006/relationships/customXml" Target="../ink/ink478.xml"/><Relationship Id="rId132" Type="http://schemas.openxmlformats.org/officeDocument/2006/relationships/image" Target="../media/image255.png"/><Relationship Id="rId437" Type="http://schemas.openxmlformats.org/officeDocument/2006/relationships/customXml" Target="../ink/ink408.xml"/><Relationship Id="rId644" Type="http://schemas.openxmlformats.org/officeDocument/2006/relationships/image" Target="../media/image510.png"/><Relationship Id="rId283" Type="http://schemas.openxmlformats.org/officeDocument/2006/relationships/customXml" Target="../ink/ink331.xml"/><Relationship Id="rId490" Type="http://schemas.openxmlformats.org/officeDocument/2006/relationships/image" Target="../media/image433.png"/><Relationship Id="rId504" Type="http://schemas.openxmlformats.org/officeDocument/2006/relationships/image" Target="../media/image440.png"/><Relationship Id="rId78" Type="http://schemas.openxmlformats.org/officeDocument/2006/relationships/image" Target="../media/image228.png"/><Relationship Id="rId143" Type="http://schemas.openxmlformats.org/officeDocument/2006/relationships/customXml" Target="../ink/ink261.xml"/><Relationship Id="rId350" Type="http://schemas.openxmlformats.org/officeDocument/2006/relationships/image" Target="../media/image363.png"/><Relationship Id="rId588" Type="http://schemas.openxmlformats.org/officeDocument/2006/relationships/image" Target="../media/image482.png"/><Relationship Id="rId9" Type="http://schemas.openxmlformats.org/officeDocument/2006/relationships/customXml" Target="../ink/ink194.xml"/><Relationship Id="rId210" Type="http://schemas.openxmlformats.org/officeDocument/2006/relationships/image" Target="../media/image294.png"/><Relationship Id="rId448" Type="http://schemas.openxmlformats.org/officeDocument/2006/relationships/image" Target="../media/image412.png"/><Relationship Id="rId655" Type="http://schemas.openxmlformats.org/officeDocument/2006/relationships/customXml" Target="../ink/ink517.xml"/><Relationship Id="rId294" Type="http://schemas.openxmlformats.org/officeDocument/2006/relationships/image" Target="../media/image336.png"/><Relationship Id="rId308" Type="http://schemas.openxmlformats.org/officeDocument/2006/relationships/image" Target="../media/image343.png"/><Relationship Id="rId515" Type="http://schemas.openxmlformats.org/officeDocument/2006/relationships/customXml" Target="../ink/ink447.xml"/><Relationship Id="rId89" Type="http://schemas.openxmlformats.org/officeDocument/2006/relationships/customXml" Target="../ink/ink234.xml"/><Relationship Id="rId154" Type="http://schemas.openxmlformats.org/officeDocument/2006/relationships/image" Target="../media/image266.png"/><Relationship Id="rId361" Type="http://schemas.openxmlformats.org/officeDocument/2006/relationships/customXml" Target="../ink/ink370.xml"/><Relationship Id="rId599" Type="http://schemas.openxmlformats.org/officeDocument/2006/relationships/customXml" Target="../ink/ink489.xml"/><Relationship Id="rId459" Type="http://schemas.openxmlformats.org/officeDocument/2006/relationships/customXml" Target="../ink/ink419.xml"/><Relationship Id="rId666" Type="http://schemas.openxmlformats.org/officeDocument/2006/relationships/image" Target="../media/image521.png"/><Relationship Id="rId16" Type="http://schemas.openxmlformats.org/officeDocument/2006/relationships/image" Target="../media/image197.png"/><Relationship Id="rId221" Type="http://schemas.openxmlformats.org/officeDocument/2006/relationships/customXml" Target="../ink/ink300.xml"/><Relationship Id="rId319" Type="http://schemas.openxmlformats.org/officeDocument/2006/relationships/customXml" Target="../ink/ink349.xml"/><Relationship Id="rId526" Type="http://schemas.openxmlformats.org/officeDocument/2006/relationships/image" Target="../media/image451.png"/><Relationship Id="rId165" Type="http://schemas.openxmlformats.org/officeDocument/2006/relationships/customXml" Target="../ink/ink272.xml"/><Relationship Id="rId372" Type="http://schemas.openxmlformats.org/officeDocument/2006/relationships/image" Target="../media/image374.png"/><Relationship Id="rId677" Type="http://schemas.openxmlformats.org/officeDocument/2006/relationships/customXml" Target="../ink/ink528.xml"/><Relationship Id="rId232" Type="http://schemas.openxmlformats.org/officeDocument/2006/relationships/image" Target="../media/image305.png"/><Relationship Id="rId27" Type="http://schemas.openxmlformats.org/officeDocument/2006/relationships/customXml" Target="../ink/ink203.xml"/><Relationship Id="rId537" Type="http://schemas.openxmlformats.org/officeDocument/2006/relationships/customXml" Target="../ink/ink458.xml"/><Relationship Id="rId80" Type="http://schemas.openxmlformats.org/officeDocument/2006/relationships/image" Target="../media/image229.png"/><Relationship Id="rId176" Type="http://schemas.openxmlformats.org/officeDocument/2006/relationships/image" Target="../media/image277.png"/><Relationship Id="rId383" Type="http://schemas.openxmlformats.org/officeDocument/2006/relationships/customXml" Target="../ink/ink381.xml"/><Relationship Id="rId590" Type="http://schemas.openxmlformats.org/officeDocument/2006/relationships/image" Target="../media/image483.png"/><Relationship Id="rId604" Type="http://schemas.openxmlformats.org/officeDocument/2006/relationships/image" Target="../media/image490.png"/><Relationship Id="rId243" Type="http://schemas.openxmlformats.org/officeDocument/2006/relationships/customXml" Target="../ink/ink311.xml"/><Relationship Id="rId450" Type="http://schemas.openxmlformats.org/officeDocument/2006/relationships/image" Target="../media/image413.png"/><Relationship Id="rId688" Type="http://schemas.openxmlformats.org/officeDocument/2006/relationships/image" Target="../media/image532.png"/><Relationship Id="rId38" Type="http://schemas.openxmlformats.org/officeDocument/2006/relationships/image" Target="../media/image208.png"/><Relationship Id="rId103" Type="http://schemas.openxmlformats.org/officeDocument/2006/relationships/customXml" Target="../ink/ink241.xml"/><Relationship Id="rId310" Type="http://schemas.openxmlformats.org/officeDocument/2006/relationships/image" Target="../media/image344.png"/><Relationship Id="rId548" Type="http://schemas.openxmlformats.org/officeDocument/2006/relationships/image" Target="../media/image462.png"/><Relationship Id="rId91" Type="http://schemas.openxmlformats.org/officeDocument/2006/relationships/customXml" Target="../ink/ink235.xml"/><Relationship Id="rId187" Type="http://schemas.openxmlformats.org/officeDocument/2006/relationships/customXml" Target="../ink/ink283.xml"/><Relationship Id="rId394" Type="http://schemas.openxmlformats.org/officeDocument/2006/relationships/image" Target="../media/image385.png"/><Relationship Id="rId408" Type="http://schemas.openxmlformats.org/officeDocument/2006/relationships/image" Target="../media/image392.png"/><Relationship Id="rId615" Type="http://schemas.openxmlformats.org/officeDocument/2006/relationships/customXml" Target="../ink/ink497.xml"/><Relationship Id="rId254" Type="http://schemas.openxmlformats.org/officeDocument/2006/relationships/image" Target="../media/image316.png"/><Relationship Id="rId49" Type="http://schemas.openxmlformats.org/officeDocument/2006/relationships/customXml" Target="../ink/ink214.xml"/><Relationship Id="rId114" Type="http://schemas.openxmlformats.org/officeDocument/2006/relationships/image" Target="../media/image246.png"/><Relationship Id="rId461" Type="http://schemas.openxmlformats.org/officeDocument/2006/relationships/customXml" Target="../ink/ink420.xml"/><Relationship Id="rId559" Type="http://schemas.openxmlformats.org/officeDocument/2006/relationships/customXml" Target="../ink/ink469.xml"/><Relationship Id="rId198" Type="http://schemas.openxmlformats.org/officeDocument/2006/relationships/image" Target="../media/image288.png"/><Relationship Id="rId321" Type="http://schemas.openxmlformats.org/officeDocument/2006/relationships/customXml" Target="../ink/ink350.xml"/><Relationship Id="rId419" Type="http://schemas.openxmlformats.org/officeDocument/2006/relationships/customXml" Target="../ink/ink399.xml"/><Relationship Id="rId626" Type="http://schemas.openxmlformats.org/officeDocument/2006/relationships/image" Target="../media/image50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6.xml"/><Relationship Id="rId21" Type="http://schemas.openxmlformats.org/officeDocument/2006/relationships/customXml" Target="../ink/ink548.xml"/><Relationship Id="rId324" Type="http://schemas.openxmlformats.org/officeDocument/2006/relationships/image" Target="../media/image698.png"/><Relationship Id="rId531" Type="http://schemas.openxmlformats.org/officeDocument/2006/relationships/customXml" Target="../ink/ink803.xml"/><Relationship Id="rId170" Type="http://schemas.openxmlformats.org/officeDocument/2006/relationships/image" Target="../media/image621.png"/><Relationship Id="rId268" Type="http://schemas.openxmlformats.org/officeDocument/2006/relationships/image" Target="../media/image670.png"/><Relationship Id="rId475" Type="http://schemas.openxmlformats.org/officeDocument/2006/relationships/customXml" Target="../ink/ink775.xml"/><Relationship Id="rId32" Type="http://schemas.openxmlformats.org/officeDocument/2006/relationships/image" Target="../media/image552.png"/><Relationship Id="rId128" Type="http://schemas.openxmlformats.org/officeDocument/2006/relationships/image" Target="../media/image600.png"/><Relationship Id="rId335" Type="http://schemas.openxmlformats.org/officeDocument/2006/relationships/customXml" Target="../ink/ink705.xml"/><Relationship Id="rId542" Type="http://schemas.openxmlformats.org/officeDocument/2006/relationships/image" Target="../media/image807.png"/><Relationship Id="rId181" Type="http://schemas.openxmlformats.org/officeDocument/2006/relationships/customXml" Target="../ink/ink628.xml"/><Relationship Id="rId402" Type="http://schemas.openxmlformats.org/officeDocument/2006/relationships/image" Target="../media/image737.png"/><Relationship Id="rId279" Type="http://schemas.openxmlformats.org/officeDocument/2006/relationships/customXml" Target="../ink/ink677.xml"/><Relationship Id="rId486" Type="http://schemas.openxmlformats.org/officeDocument/2006/relationships/image" Target="../media/image779.png"/><Relationship Id="rId43" Type="http://schemas.openxmlformats.org/officeDocument/2006/relationships/customXml" Target="../ink/ink559.xml"/><Relationship Id="rId139" Type="http://schemas.openxmlformats.org/officeDocument/2006/relationships/customXml" Target="../ink/ink607.xml"/><Relationship Id="rId346" Type="http://schemas.openxmlformats.org/officeDocument/2006/relationships/image" Target="../media/image709.png"/><Relationship Id="rId553" Type="http://schemas.openxmlformats.org/officeDocument/2006/relationships/customXml" Target="../ink/ink814.xml"/><Relationship Id="rId192" Type="http://schemas.openxmlformats.org/officeDocument/2006/relationships/image" Target="../media/image632.png"/><Relationship Id="rId206" Type="http://schemas.openxmlformats.org/officeDocument/2006/relationships/image" Target="../media/image639.png"/><Relationship Id="rId413" Type="http://schemas.openxmlformats.org/officeDocument/2006/relationships/customXml" Target="../ink/ink744.xml"/><Relationship Id="rId497" Type="http://schemas.openxmlformats.org/officeDocument/2006/relationships/customXml" Target="../ink/ink786.xml"/><Relationship Id="rId357" Type="http://schemas.openxmlformats.org/officeDocument/2006/relationships/customXml" Target="../ink/ink716.xml"/><Relationship Id="rId54" Type="http://schemas.openxmlformats.org/officeDocument/2006/relationships/image" Target="../media/image563.png"/><Relationship Id="rId96" Type="http://schemas.openxmlformats.org/officeDocument/2006/relationships/image" Target="../media/image584.png"/><Relationship Id="rId161" Type="http://schemas.openxmlformats.org/officeDocument/2006/relationships/customXml" Target="../ink/ink618.xml"/><Relationship Id="rId217" Type="http://schemas.openxmlformats.org/officeDocument/2006/relationships/customXml" Target="../ink/ink646.xml"/><Relationship Id="rId399" Type="http://schemas.openxmlformats.org/officeDocument/2006/relationships/customXml" Target="../ink/ink737.xml"/><Relationship Id="rId259" Type="http://schemas.openxmlformats.org/officeDocument/2006/relationships/customXml" Target="../ink/ink667.xml"/><Relationship Id="rId424" Type="http://schemas.openxmlformats.org/officeDocument/2006/relationships/image" Target="../media/image748.png"/><Relationship Id="rId466" Type="http://schemas.openxmlformats.org/officeDocument/2006/relationships/image" Target="../media/image769.png"/><Relationship Id="rId23" Type="http://schemas.openxmlformats.org/officeDocument/2006/relationships/customXml" Target="../ink/ink549.xml"/><Relationship Id="rId119" Type="http://schemas.openxmlformats.org/officeDocument/2006/relationships/customXml" Target="../ink/ink597.xml"/><Relationship Id="rId270" Type="http://schemas.openxmlformats.org/officeDocument/2006/relationships/image" Target="../media/image671.png"/><Relationship Id="rId326" Type="http://schemas.openxmlformats.org/officeDocument/2006/relationships/image" Target="../media/image699.png"/><Relationship Id="rId533" Type="http://schemas.openxmlformats.org/officeDocument/2006/relationships/customXml" Target="../ink/ink804.xml"/><Relationship Id="rId65" Type="http://schemas.openxmlformats.org/officeDocument/2006/relationships/customXml" Target="../ink/ink570.xml"/><Relationship Id="rId130" Type="http://schemas.openxmlformats.org/officeDocument/2006/relationships/image" Target="../media/image601.png"/><Relationship Id="rId368" Type="http://schemas.openxmlformats.org/officeDocument/2006/relationships/image" Target="../media/image720.png"/><Relationship Id="rId172" Type="http://schemas.openxmlformats.org/officeDocument/2006/relationships/image" Target="../media/image622.png"/><Relationship Id="rId228" Type="http://schemas.openxmlformats.org/officeDocument/2006/relationships/image" Target="../media/image650.png"/><Relationship Id="rId435" Type="http://schemas.openxmlformats.org/officeDocument/2006/relationships/customXml" Target="../ink/ink755.xml"/><Relationship Id="rId477" Type="http://schemas.openxmlformats.org/officeDocument/2006/relationships/customXml" Target="../ink/ink776.xml"/><Relationship Id="rId281" Type="http://schemas.openxmlformats.org/officeDocument/2006/relationships/customXml" Target="../ink/ink678.xml"/><Relationship Id="rId337" Type="http://schemas.openxmlformats.org/officeDocument/2006/relationships/customXml" Target="../ink/ink706.xml"/><Relationship Id="rId502" Type="http://schemas.openxmlformats.org/officeDocument/2006/relationships/image" Target="../media/image787.png"/><Relationship Id="rId34" Type="http://schemas.openxmlformats.org/officeDocument/2006/relationships/image" Target="../media/image553.png"/><Relationship Id="rId76" Type="http://schemas.openxmlformats.org/officeDocument/2006/relationships/image" Target="../media/image574.png"/><Relationship Id="rId141" Type="http://schemas.openxmlformats.org/officeDocument/2006/relationships/customXml" Target="../ink/ink608.xml"/><Relationship Id="rId379" Type="http://schemas.openxmlformats.org/officeDocument/2006/relationships/customXml" Target="../ink/ink727.xml"/><Relationship Id="rId544" Type="http://schemas.openxmlformats.org/officeDocument/2006/relationships/image" Target="../media/image808.png"/><Relationship Id="rId7" Type="http://schemas.openxmlformats.org/officeDocument/2006/relationships/customXml" Target="../ink/ink541.xml"/><Relationship Id="rId183" Type="http://schemas.openxmlformats.org/officeDocument/2006/relationships/customXml" Target="../ink/ink629.xml"/><Relationship Id="rId239" Type="http://schemas.openxmlformats.org/officeDocument/2006/relationships/customXml" Target="../ink/ink657.xml"/><Relationship Id="rId390" Type="http://schemas.openxmlformats.org/officeDocument/2006/relationships/image" Target="../media/image731.png"/><Relationship Id="rId404" Type="http://schemas.openxmlformats.org/officeDocument/2006/relationships/image" Target="../media/image738.png"/><Relationship Id="rId446" Type="http://schemas.openxmlformats.org/officeDocument/2006/relationships/image" Target="../media/image759.png"/><Relationship Id="rId250" Type="http://schemas.openxmlformats.org/officeDocument/2006/relationships/image" Target="../media/image661.png"/><Relationship Id="rId292" Type="http://schemas.openxmlformats.org/officeDocument/2006/relationships/image" Target="../media/image682.png"/><Relationship Id="rId306" Type="http://schemas.openxmlformats.org/officeDocument/2006/relationships/image" Target="../media/image689.png"/><Relationship Id="rId488" Type="http://schemas.openxmlformats.org/officeDocument/2006/relationships/image" Target="../media/image780.png"/><Relationship Id="rId45" Type="http://schemas.openxmlformats.org/officeDocument/2006/relationships/customXml" Target="../ink/ink560.xml"/><Relationship Id="rId87" Type="http://schemas.openxmlformats.org/officeDocument/2006/relationships/customXml" Target="../ink/ink581.xml"/><Relationship Id="rId110" Type="http://schemas.openxmlformats.org/officeDocument/2006/relationships/image" Target="../media/image591.png"/><Relationship Id="rId348" Type="http://schemas.openxmlformats.org/officeDocument/2006/relationships/image" Target="../media/image710.png"/><Relationship Id="rId513" Type="http://schemas.openxmlformats.org/officeDocument/2006/relationships/customXml" Target="../ink/ink794.xml"/><Relationship Id="rId555" Type="http://schemas.openxmlformats.org/officeDocument/2006/relationships/customXml" Target="../ink/ink815.xml"/><Relationship Id="rId152" Type="http://schemas.openxmlformats.org/officeDocument/2006/relationships/image" Target="../media/image612.png"/><Relationship Id="rId194" Type="http://schemas.openxmlformats.org/officeDocument/2006/relationships/image" Target="../media/image633.png"/><Relationship Id="rId208" Type="http://schemas.openxmlformats.org/officeDocument/2006/relationships/image" Target="../media/image640.png"/><Relationship Id="rId415" Type="http://schemas.openxmlformats.org/officeDocument/2006/relationships/customXml" Target="../ink/ink745.xml"/><Relationship Id="rId457" Type="http://schemas.openxmlformats.org/officeDocument/2006/relationships/customXml" Target="../ink/ink766.xml"/><Relationship Id="rId261" Type="http://schemas.openxmlformats.org/officeDocument/2006/relationships/customXml" Target="../ink/ink668.xml"/><Relationship Id="rId499" Type="http://schemas.openxmlformats.org/officeDocument/2006/relationships/customXml" Target="../ink/ink787.xml"/><Relationship Id="rId14" Type="http://schemas.openxmlformats.org/officeDocument/2006/relationships/image" Target="../media/image543.png"/><Relationship Id="rId56" Type="http://schemas.openxmlformats.org/officeDocument/2006/relationships/image" Target="../media/image564.png"/><Relationship Id="rId317" Type="http://schemas.openxmlformats.org/officeDocument/2006/relationships/customXml" Target="../ink/ink696.xml"/><Relationship Id="rId359" Type="http://schemas.openxmlformats.org/officeDocument/2006/relationships/customXml" Target="../ink/ink717.xml"/><Relationship Id="rId524" Type="http://schemas.openxmlformats.org/officeDocument/2006/relationships/image" Target="../media/image798.png"/><Relationship Id="rId98" Type="http://schemas.openxmlformats.org/officeDocument/2006/relationships/image" Target="../media/image585.png"/><Relationship Id="rId121" Type="http://schemas.openxmlformats.org/officeDocument/2006/relationships/customXml" Target="../ink/ink598.xml"/><Relationship Id="rId163" Type="http://schemas.openxmlformats.org/officeDocument/2006/relationships/customXml" Target="../ink/ink619.xml"/><Relationship Id="rId219" Type="http://schemas.openxmlformats.org/officeDocument/2006/relationships/customXml" Target="../ink/ink647.xml"/><Relationship Id="rId370" Type="http://schemas.openxmlformats.org/officeDocument/2006/relationships/image" Target="../media/image721.png"/><Relationship Id="rId426" Type="http://schemas.openxmlformats.org/officeDocument/2006/relationships/image" Target="../media/image749.png"/><Relationship Id="rId230" Type="http://schemas.openxmlformats.org/officeDocument/2006/relationships/image" Target="../media/image651.png"/><Relationship Id="rId468" Type="http://schemas.openxmlformats.org/officeDocument/2006/relationships/image" Target="../media/image770.png"/><Relationship Id="rId25" Type="http://schemas.openxmlformats.org/officeDocument/2006/relationships/customXml" Target="../ink/ink550.xml"/><Relationship Id="rId67" Type="http://schemas.openxmlformats.org/officeDocument/2006/relationships/customXml" Target="../ink/ink571.xml"/><Relationship Id="rId272" Type="http://schemas.openxmlformats.org/officeDocument/2006/relationships/image" Target="../media/image672.png"/><Relationship Id="rId328" Type="http://schemas.openxmlformats.org/officeDocument/2006/relationships/image" Target="../media/image700.png"/><Relationship Id="rId535" Type="http://schemas.openxmlformats.org/officeDocument/2006/relationships/customXml" Target="../ink/ink805.xml"/><Relationship Id="rId132" Type="http://schemas.openxmlformats.org/officeDocument/2006/relationships/image" Target="../media/image602.png"/><Relationship Id="rId174" Type="http://schemas.openxmlformats.org/officeDocument/2006/relationships/image" Target="../media/image623.png"/><Relationship Id="rId381" Type="http://schemas.openxmlformats.org/officeDocument/2006/relationships/customXml" Target="../ink/ink728.xml"/><Relationship Id="rId241" Type="http://schemas.openxmlformats.org/officeDocument/2006/relationships/customXml" Target="../ink/ink658.xml"/><Relationship Id="rId437" Type="http://schemas.openxmlformats.org/officeDocument/2006/relationships/customXml" Target="../ink/ink756.xml"/><Relationship Id="rId479" Type="http://schemas.openxmlformats.org/officeDocument/2006/relationships/customXml" Target="../ink/ink777.xml"/><Relationship Id="rId36" Type="http://schemas.openxmlformats.org/officeDocument/2006/relationships/image" Target="../media/image554.png"/><Relationship Id="rId283" Type="http://schemas.openxmlformats.org/officeDocument/2006/relationships/customXml" Target="../ink/ink679.xml"/><Relationship Id="rId339" Type="http://schemas.openxmlformats.org/officeDocument/2006/relationships/customXml" Target="../ink/ink707.xml"/><Relationship Id="rId490" Type="http://schemas.openxmlformats.org/officeDocument/2006/relationships/image" Target="../media/image781.png"/><Relationship Id="rId504" Type="http://schemas.openxmlformats.org/officeDocument/2006/relationships/image" Target="../media/image788.png"/><Relationship Id="rId546" Type="http://schemas.openxmlformats.org/officeDocument/2006/relationships/image" Target="../media/image809.png"/><Relationship Id="rId78" Type="http://schemas.openxmlformats.org/officeDocument/2006/relationships/image" Target="../media/image575.png"/><Relationship Id="rId101" Type="http://schemas.openxmlformats.org/officeDocument/2006/relationships/customXml" Target="../ink/ink588.xml"/><Relationship Id="rId143" Type="http://schemas.openxmlformats.org/officeDocument/2006/relationships/customXml" Target="../ink/ink609.xml"/><Relationship Id="rId185" Type="http://schemas.openxmlformats.org/officeDocument/2006/relationships/customXml" Target="../ink/ink630.xml"/><Relationship Id="rId350" Type="http://schemas.openxmlformats.org/officeDocument/2006/relationships/image" Target="../media/image711.png"/><Relationship Id="rId406" Type="http://schemas.openxmlformats.org/officeDocument/2006/relationships/image" Target="../media/image739.png"/><Relationship Id="rId9" Type="http://schemas.openxmlformats.org/officeDocument/2006/relationships/customXml" Target="../ink/ink542.xml"/><Relationship Id="rId210" Type="http://schemas.openxmlformats.org/officeDocument/2006/relationships/image" Target="../media/image641.png"/><Relationship Id="rId392" Type="http://schemas.openxmlformats.org/officeDocument/2006/relationships/image" Target="../media/image732.png"/><Relationship Id="rId448" Type="http://schemas.openxmlformats.org/officeDocument/2006/relationships/image" Target="../media/image760.png"/><Relationship Id="rId252" Type="http://schemas.openxmlformats.org/officeDocument/2006/relationships/image" Target="../media/image662.png"/><Relationship Id="rId294" Type="http://schemas.openxmlformats.org/officeDocument/2006/relationships/image" Target="../media/image683.png"/><Relationship Id="rId308" Type="http://schemas.openxmlformats.org/officeDocument/2006/relationships/image" Target="../media/image690.png"/><Relationship Id="rId515" Type="http://schemas.openxmlformats.org/officeDocument/2006/relationships/customXml" Target="../ink/ink795.xml"/><Relationship Id="rId47" Type="http://schemas.openxmlformats.org/officeDocument/2006/relationships/customXml" Target="../ink/ink561.xml"/><Relationship Id="rId89" Type="http://schemas.openxmlformats.org/officeDocument/2006/relationships/customXml" Target="../ink/ink582.xml"/><Relationship Id="rId112" Type="http://schemas.openxmlformats.org/officeDocument/2006/relationships/image" Target="../media/image592.png"/><Relationship Id="rId154" Type="http://schemas.openxmlformats.org/officeDocument/2006/relationships/image" Target="../media/image613.png"/><Relationship Id="rId361" Type="http://schemas.openxmlformats.org/officeDocument/2006/relationships/customXml" Target="../ink/ink718.xml"/><Relationship Id="rId196" Type="http://schemas.openxmlformats.org/officeDocument/2006/relationships/image" Target="../media/image634.png"/><Relationship Id="rId417" Type="http://schemas.openxmlformats.org/officeDocument/2006/relationships/customXml" Target="../ink/ink746.xml"/><Relationship Id="rId459" Type="http://schemas.openxmlformats.org/officeDocument/2006/relationships/customXml" Target="../ink/ink767.xml"/><Relationship Id="rId16" Type="http://schemas.openxmlformats.org/officeDocument/2006/relationships/image" Target="../media/image544.png"/><Relationship Id="rId221" Type="http://schemas.openxmlformats.org/officeDocument/2006/relationships/customXml" Target="../ink/ink648.xml"/><Relationship Id="rId263" Type="http://schemas.openxmlformats.org/officeDocument/2006/relationships/customXml" Target="../ink/ink669.xml"/><Relationship Id="rId319" Type="http://schemas.openxmlformats.org/officeDocument/2006/relationships/customXml" Target="../ink/ink697.xml"/><Relationship Id="rId470" Type="http://schemas.openxmlformats.org/officeDocument/2006/relationships/image" Target="../media/image771.png"/><Relationship Id="rId526" Type="http://schemas.openxmlformats.org/officeDocument/2006/relationships/image" Target="../media/image799.png"/><Relationship Id="rId58" Type="http://schemas.openxmlformats.org/officeDocument/2006/relationships/image" Target="../media/image565.png"/><Relationship Id="rId123" Type="http://schemas.openxmlformats.org/officeDocument/2006/relationships/customXml" Target="../ink/ink599.xml"/><Relationship Id="rId330" Type="http://schemas.openxmlformats.org/officeDocument/2006/relationships/image" Target="../media/image701.png"/><Relationship Id="rId165" Type="http://schemas.openxmlformats.org/officeDocument/2006/relationships/customXml" Target="../ink/ink620.xml"/><Relationship Id="rId372" Type="http://schemas.openxmlformats.org/officeDocument/2006/relationships/image" Target="../media/image722.png"/><Relationship Id="rId428" Type="http://schemas.openxmlformats.org/officeDocument/2006/relationships/image" Target="../media/image750.png"/><Relationship Id="rId232" Type="http://schemas.openxmlformats.org/officeDocument/2006/relationships/image" Target="../media/image652.png"/><Relationship Id="rId274" Type="http://schemas.openxmlformats.org/officeDocument/2006/relationships/image" Target="../media/image673.png"/><Relationship Id="rId481" Type="http://schemas.openxmlformats.org/officeDocument/2006/relationships/customXml" Target="../ink/ink778.xml"/><Relationship Id="rId27" Type="http://schemas.openxmlformats.org/officeDocument/2006/relationships/customXml" Target="../ink/ink551.xml"/><Relationship Id="rId69" Type="http://schemas.openxmlformats.org/officeDocument/2006/relationships/customXml" Target="../ink/ink572.xml"/><Relationship Id="rId134" Type="http://schemas.openxmlformats.org/officeDocument/2006/relationships/image" Target="../media/image603.png"/><Relationship Id="rId537" Type="http://schemas.openxmlformats.org/officeDocument/2006/relationships/customXml" Target="../ink/ink806.xml"/><Relationship Id="rId80" Type="http://schemas.openxmlformats.org/officeDocument/2006/relationships/image" Target="../media/image576.png"/><Relationship Id="rId176" Type="http://schemas.openxmlformats.org/officeDocument/2006/relationships/image" Target="../media/image624.png"/><Relationship Id="rId341" Type="http://schemas.openxmlformats.org/officeDocument/2006/relationships/customXml" Target="../ink/ink708.xml"/><Relationship Id="rId383" Type="http://schemas.openxmlformats.org/officeDocument/2006/relationships/customXml" Target="../ink/ink729.xml"/><Relationship Id="rId439" Type="http://schemas.openxmlformats.org/officeDocument/2006/relationships/customXml" Target="../ink/ink757.xml"/><Relationship Id="rId201" Type="http://schemas.openxmlformats.org/officeDocument/2006/relationships/customXml" Target="../ink/ink638.xml"/><Relationship Id="rId243" Type="http://schemas.openxmlformats.org/officeDocument/2006/relationships/customXml" Target="../ink/ink659.xml"/><Relationship Id="rId285" Type="http://schemas.openxmlformats.org/officeDocument/2006/relationships/customXml" Target="../ink/ink680.xml"/><Relationship Id="rId450" Type="http://schemas.openxmlformats.org/officeDocument/2006/relationships/image" Target="../media/image761.png"/><Relationship Id="rId506" Type="http://schemas.openxmlformats.org/officeDocument/2006/relationships/image" Target="../media/image789.png"/><Relationship Id="rId38" Type="http://schemas.openxmlformats.org/officeDocument/2006/relationships/image" Target="../media/image555.png"/><Relationship Id="rId103" Type="http://schemas.openxmlformats.org/officeDocument/2006/relationships/customXml" Target="../ink/ink589.xml"/><Relationship Id="rId310" Type="http://schemas.openxmlformats.org/officeDocument/2006/relationships/image" Target="../media/image691.png"/><Relationship Id="rId492" Type="http://schemas.openxmlformats.org/officeDocument/2006/relationships/image" Target="../media/image782.png"/><Relationship Id="rId548" Type="http://schemas.openxmlformats.org/officeDocument/2006/relationships/image" Target="../media/image810.png"/><Relationship Id="rId91" Type="http://schemas.openxmlformats.org/officeDocument/2006/relationships/customXml" Target="../ink/ink583.xml"/><Relationship Id="rId145" Type="http://schemas.openxmlformats.org/officeDocument/2006/relationships/customXml" Target="../ink/ink610.xml"/><Relationship Id="rId187" Type="http://schemas.openxmlformats.org/officeDocument/2006/relationships/customXml" Target="../ink/ink631.xml"/><Relationship Id="rId352" Type="http://schemas.openxmlformats.org/officeDocument/2006/relationships/image" Target="../media/image712.png"/><Relationship Id="rId394" Type="http://schemas.openxmlformats.org/officeDocument/2006/relationships/image" Target="../media/image733.png"/><Relationship Id="rId408" Type="http://schemas.openxmlformats.org/officeDocument/2006/relationships/image" Target="../media/image740.png"/><Relationship Id="rId212" Type="http://schemas.openxmlformats.org/officeDocument/2006/relationships/image" Target="../media/image642.png"/><Relationship Id="rId254" Type="http://schemas.openxmlformats.org/officeDocument/2006/relationships/image" Target="../media/image663.png"/><Relationship Id="rId49" Type="http://schemas.openxmlformats.org/officeDocument/2006/relationships/customXml" Target="../ink/ink562.xml"/><Relationship Id="rId114" Type="http://schemas.openxmlformats.org/officeDocument/2006/relationships/image" Target="../media/image593.png"/><Relationship Id="rId296" Type="http://schemas.openxmlformats.org/officeDocument/2006/relationships/image" Target="../media/image684.png"/><Relationship Id="rId461" Type="http://schemas.openxmlformats.org/officeDocument/2006/relationships/customXml" Target="../ink/ink768.xml"/><Relationship Id="rId517" Type="http://schemas.openxmlformats.org/officeDocument/2006/relationships/customXml" Target="../ink/ink796.xml"/><Relationship Id="rId60" Type="http://schemas.openxmlformats.org/officeDocument/2006/relationships/image" Target="../media/image566.png"/><Relationship Id="rId156" Type="http://schemas.openxmlformats.org/officeDocument/2006/relationships/image" Target="../media/image614.png"/><Relationship Id="rId198" Type="http://schemas.openxmlformats.org/officeDocument/2006/relationships/image" Target="../media/image635.png"/><Relationship Id="rId321" Type="http://schemas.openxmlformats.org/officeDocument/2006/relationships/customXml" Target="../ink/ink698.xml"/><Relationship Id="rId363" Type="http://schemas.openxmlformats.org/officeDocument/2006/relationships/customXml" Target="../ink/ink719.xml"/><Relationship Id="rId419" Type="http://schemas.openxmlformats.org/officeDocument/2006/relationships/customXml" Target="../ink/ink747.xml"/><Relationship Id="rId223" Type="http://schemas.openxmlformats.org/officeDocument/2006/relationships/customXml" Target="../ink/ink649.xml"/><Relationship Id="rId430" Type="http://schemas.openxmlformats.org/officeDocument/2006/relationships/image" Target="../media/image751.png"/><Relationship Id="rId18" Type="http://schemas.openxmlformats.org/officeDocument/2006/relationships/image" Target="../media/image545.png"/><Relationship Id="rId265" Type="http://schemas.openxmlformats.org/officeDocument/2006/relationships/customXml" Target="../ink/ink670.xml"/><Relationship Id="rId472" Type="http://schemas.openxmlformats.org/officeDocument/2006/relationships/image" Target="../media/image772.png"/><Relationship Id="rId528" Type="http://schemas.openxmlformats.org/officeDocument/2006/relationships/image" Target="../media/image800.png"/><Relationship Id="rId125" Type="http://schemas.openxmlformats.org/officeDocument/2006/relationships/customXml" Target="../ink/ink600.xml"/><Relationship Id="rId167" Type="http://schemas.openxmlformats.org/officeDocument/2006/relationships/customXml" Target="../ink/ink621.xml"/><Relationship Id="rId332" Type="http://schemas.openxmlformats.org/officeDocument/2006/relationships/image" Target="../media/image702.png"/><Relationship Id="rId374" Type="http://schemas.openxmlformats.org/officeDocument/2006/relationships/image" Target="../media/image723.png"/><Relationship Id="rId71" Type="http://schemas.openxmlformats.org/officeDocument/2006/relationships/customXml" Target="../ink/ink573.xml"/><Relationship Id="rId234" Type="http://schemas.openxmlformats.org/officeDocument/2006/relationships/image" Target="../media/image653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552.xml"/><Relationship Id="rId276" Type="http://schemas.openxmlformats.org/officeDocument/2006/relationships/image" Target="../media/image674.png"/><Relationship Id="rId441" Type="http://schemas.openxmlformats.org/officeDocument/2006/relationships/customXml" Target="../ink/ink758.xml"/><Relationship Id="rId483" Type="http://schemas.openxmlformats.org/officeDocument/2006/relationships/customXml" Target="../ink/ink779.xml"/><Relationship Id="rId539" Type="http://schemas.openxmlformats.org/officeDocument/2006/relationships/customXml" Target="../ink/ink807.xml"/><Relationship Id="rId40" Type="http://schemas.openxmlformats.org/officeDocument/2006/relationships/image" Target="../media/image556.png"/><Relationship Id="rId136" Type="http://schemas.openxmlformats.org/officeDocument/2006/relationships/image" Target="../media/image604.png"/><Relationship Id="rId178" Type="http://schemas.openxmlformats.org/officeDocument/2006/relationships/image" Target="../media/image625.png"/><Relationship Id="rId301" Type="http://schemas.openxmlformats.org/officeDocument/2006/relationships/customXml" Target="../ink/ink688.xml"/><Relationship Id="rId343" Type="http://schemas.openxmlformats.org/officeDocument/2006/relationships/customXml" Target="../ink/ink709.xml"/><Relationship Id="rId550" Type="http://schemas.openxmlformats.org/officeDocument/2006/relationships/image" Target="../media/image811.png"/><Relationship Id="rId82" Type="http://schemas.openxmlformats.org/officeDocument/2006/relationships/image" Target="../media/image577.png"/><Relationship Id="rId203" Type="http://schemas.openxmlformats.org/officeDocument/2006/relationships/customXml" Target="../ink/ink639.xml"/><Relationship Id="rId385" Type="http://schemas.openxmlformats.org/officeDocument/2006/relationships/customXml" Target="../ink/ink730.xml"/><Relationship Id="rId245" Type="http://schemas.openxmlformats.org/officeDocument/2006/relationships/customXml" Target="../ink/ink660.xml"/><Relationship Id="rId287" Type="http://schemas.openxmlformats.org/officeDocument/2006/relationships/customXml" Target="../ink/ink681.xml"/><Relationship Id="rId410" Type="http://schemas.openxmlformats.org/officeDocument/2006/relationships/image" Target="../media/image741.png"/><Relationship Id="rId452" Type="http://schemas.openxmlformats.org/officeDocument/2006/relationships/image" Target="../media/image762.png"/><Relationship Id="rId494" Type="http://schemas.openxmlformats.org/officeDocument/2006/relationships/image" Target="../media/image783.png"/><Relationship Id="rId508" Type="http://schemas.openxmlformats.org/officeDocument/2006/relationships/image" Target="../media/image790.png"/><Relationship Id="rId105" Type="http://schemas.openxmlformats.org/officeDocument/2006/relationships/customXml" Target="../ink/ink590.xml"/><Relationship Id="rId147" Type="http://schemas.openxmlformats.org/officeDocument/2006/relationships/customXml" Target="../ink/ink611.xml"/><Relationship Id="rId312" Type="http://schemas.openxmlformats.org/officeDocument/2006/relationships/image" Target="../media/image692.png"/><Relationship Id="rId354" Type="http://schemas.openxmlformats.org/officeDocument/2006/relationships/image" Target="../media/image713.png"/><Relationship Id="rId51" Type="http://schemas.openxmlformats.org/officeDocument/2006/relationships/customXml" Target="../ink/ink563.xml"/><Relationship Id="rId93" Type="http://schemas.openxmlformats.org/officeDocument/2006/relationships/customXml" Target="../ink/ink584.xml"/><Relationship Id="rId189" Type="http://schemas.openxmlformats.org/officeDocument/2006/relationships/customXml" Target="../ink/ink632.xml"/><Relationship Id="rId396" Type="http://schemas.openxmlformats.org/officeDocument/2006/relationships/image" Target="../media/image734.png"/><Relationship Id="rId214" Type="http://schemas.openxmlformats.org/officeDocument/2006/relationships/image" Target="../media/image643.png"/><Relationship Id="rId256" Type="http://schemas.openxmlformats.org/officeDocument/2006/relationships/image" Target="../media/image664.png"/><Relationship Id="rId298" Type="http://schemas.openxmlformats.org/officeDocument/2006/relationships/image" Target="../media/image685.png"/><Relationship Id="rId421" Type="http://schemas.openxmlformats.org/officeDocument/2006/relationships/customXml" Target="../ink/ink748.xml"/><Relationship Id="rId463" Type="http://schemas.openxmlformats.org/officeDocument/2006/relationships/customXml" Target="../ink/ink769.xml"/><Relationship Id="rId519" Type="http://schemas.openxmlformats.org/officeDocument/2006/relationships/customXml" Target="../ink/ink797.xml"/><Relationship Id="rId116" Type="http://schemas.openxmlformats.org/officeDocument/2006/relationships/image" Target="../media/image594.png"/><Relationship Id="rId158" Type="http://schemas.openxmlformats.org/officeDocument/2006/relationships/image" Target="../media/image615.png"/><Relationship Id="rId323" Type="http://schemas.openxmlformats.org/officeDocument/2006/relationships/customXml" Target="../ink/ink699.xml"/><Relationship Id="rId530" Type="http://schemas.openxmlformats.org/officeDocument/2006/relationships/image" Target="../media/image801.png"/><Relationship Id="rId20" Type="http://schemas.openxmlformats.org/officeDocument/2006/relationships/image" Target="../media/image546.png"/><Relationship Id="rId62" Type="http://schemas.openxmlformats.org/officeDocument/2006/relationships/image" Target="../media/image567.png"/><Relationship Id="rId365" Type="http://schemas.openxmlformats.org/officeDocument/2006/relationships/customXml" Target="../ink/ink720.xml"/><Relationship Id="rId225" Type="http://schemas.openxmlformats.org/officeDocument/2006/relationships/customXml" Target="../ink/ink650.xml"/><Relationship Id="rId267" Type="http://schemas.openxmlformats.org/officeDocument/2006/relationships/customXml" Target="../ink/ink671.xml"/><Relationship Id="rId432" Type="http://schemas.openxmlformats.org/officeDocument/2006/relationships/image" Target="../media/image752.png"/><Relationship Id="rId474" Type="http://schemas.openxmlformats.org/officeDocument/2006/relationships/image" Target="../media/image773.png"/><Relationship Id="rId127" Type="http://schemas.openxmlformats.org/officeDocument/2006/relationships/customXml" Target="../ink/ink601.xml"/><Relationship Id="rId31" Type="http://schemas.openxmlformats.org/officeDocument/2006/relationships/customXml" Target="../ink/ink553.xml"/><Relationship Id="rId73" Type="http://schemas.openxmlformats.org/officeDocument/2006/relationships/customXml" Target="../ink/ink574.xml"/><Relationship Id="rId169" Type="http://schemas.openxmlformats.org/officeDocument/2006/relationships/customXml" Target="../ink/ink622.xml"/><Relationship Id="rId334" Type="http://schemas.openxmlformats.org/officeDocument/2006/relationships/image" Target="../media/image703.png"/><Relationship Id="rId376" Type="http://schemas.openxmlformats.org/officeDocument/2006/relationships/image" Target="../media/image724.png"/><Relationship Id="rId541" Type="http://schemas.openxmlformats.org/officeDocument/2006/relationships/customXml" Target="../ink/ink808.xml"/><Relationship Id="rId4" Type="http://schemas.openxmlformats.org/officeDocument/2006/relationships/image" Target="../media/image538.png"/><Relationship Id="rId180" Type="http://schemas.openxmlformats.org/officeDocument/2006/relationships/image" Target="../media/image626.png"/><Relationship Id="rId236" Type="http://schemas.openxmlformats.org/officeDocument/2006/relationships/image" Target="../media/image654.png"/><Relationship Id="rId278" Type="http://schemas.openxmlformats.org/officeDocument/2006/relationships/image" Target="../media/image675.png"/><Relationship Id="rId401" Type="http://schemas.openxmlformats.org/officeDocument/2006/relationships/customXml" Target="../ink/ink738.xml"/><Relationship Id="rId443" Type="http://schemas.openxmlformats.org/officeDocument/2006/relationships/customXml" Target="../ink/ink759.xml"/><Relationship Id="rId303" Type="http://schemas.openxmlformats.org/officeDocument/2006/relationships/customXml" Target="../ink/ink689.xml"/><Relationship Id="rId485" Type="http://schemas.openxmlformats.org/officeDocument/2006/relationships/customXml" Target="../ink/ink780.xml"/><Relationship Id="rId42" Type="http://schemas.openxmlformats.org/officeDocument/2006/relationships/image" Target="../media/image557.png"/><Relationship Id="rId84" Type="http://schemas.openxmlformats.org/officeDocument/2006/relationships/image" Target="../media/image578.png"/><Relationship Id="rId138" Type="http://schemas.openxmlformats.org/officeDocument/2006/relationships/image" Target="../media/image605.png"/><Relationship Id="rId345" Type="http://schemas.openxmlformats.org/officeDocument/2006/relationships/customXml" Target="../ink/ink710.xml"/><Relationship Id="rId387" Type="http://schemas.openxmlformats.org/officeDocument/2006/relationships/customXml" Target="../ink/ink731.xml"/><Relationship Id="rId510" Type="http://schemas.openxmlformats.org/officeDocument/2006/relationships/image" Target="../media/image791.png"/><Relationship Id="rId552" Type="http://schemas.openxmlformats.org/officeDocument/2006/relationships/image" Target="../media/image812.png"/><Relationship Id="rId191" Type="http://schemas.openxmlformats.org/officeDocument/2006/relationships/customXml" Target="../ink/ink633.xml"/><Relationship Id="rId205" Type="http://schemas.openxmlformats.org/officeDocument/2006/relationships/customXml" Target="../ink/ink640.xml"/><Relationship Id="rId247" Type="http://schemas.openxmlformats.org/officeDocument/2006/relationships/customXml" Target="../ink/ink661.xml"/><Relationship Id="rId412" Type="http://schemas.openxmlformats.org/officeDocument/2006/relationships/image" Target="../media/image742.png"/><Relationship Id="rId107" Type="http://schemas.openxmlformats.org/officeDocument/2006/relationships/customXml" Target="../ink/ink591.xml"/><Relationship Id="rId289" Type="http://schemas.openxmlformats.org/officeDocument/2006/relationships/customXml" Target="../ink/ink682.xml"/><Relationship Id="rId454" Type="http://schemas.openxmlformats.org/officeDocument/2006/relationships/image" Target="../media/image763.png"/><Relationship Id="rId496" Type="http://schemas.openxmlformats.org/officeDocument/2006/relationships/image" Target="../media/image784.png"/><Relationship Id="rId11" Type="http://schemas.openxmlformats.org/officeDocument/2006/relationships/customXml" Target="../ink/ink543.xml"/><Relationship Id="rId53" Type="http://schemas.openxmlformats.org/officeDocument/2006/relationships/customXml" Target="../ink/ink564.xml"/><Relationship Id="rId149" Type="http://schemas.openxmlformats.org/officeDocument/2006/relationships/customXml" Target="../ink/ink612.xml"/><Relationship Id="rId314" Type="http://schemas.openxmlformats.org/officeDocument/2006/relationships/image" Target="../media/image693.png"/><Relationship Id="rId356" Type="http://schemas.openxmlformats.org/officeDocument/2006/relationships/image" Target="../media/image714.png"/><Relationship Id="rId398" Type="http://schemas.openxmlformats.org/officeDocument/2006/relationships/image" Target="../media/image735.png"/><Relationship Id="rId521" Type="http://schemas.openxmlformats.org/officeDocument/2006/relationships/customXml" Target="../ink/ink798.xml"/><Relationship Id="rId95" Type="http://schemas.openxmlformats.org/officeDocument/2006/relationships/customXml" Target="../ink/ink585.xml"/><Relationship Id="rId160" Type="http://schemas.openxmlformats.org/officeDocument/2006/relationships/image" Target="../media/image616.png"/><Relationship Id="rId216" Type="http://schemas.openxmlformats.org/officeDocument/2006/relationships/image" Target="../media/image644.png"/><Relationship Id="rId423" Type="http://schemas.openxmlformats.org/officeDocument/2006/relationships/customXml" Target="../ink/ink749.xml"/><Relationship Id="rId258" Type="http://schemas.openxmlformats.org/officeDocument/2006/relationships/image" Target="../media/image665.png"/><Relationship Id="rId465" Type="http://schemas.openxmlformats.org/officeDocument/2006/relationships/customXml" Target="../ink/ink770.xml"/><Relationship Id="rId22" Type="http://schemas.openxmlformats.org/officeDocument/2006/relationships/image" Target="../media/image547.png"/><Relationship Id="rId64" Type="http://schemas.openxmlformats.org/officeDocument/2006/relationships/image" Target="../media/image568.png"/><Relationship Id="rId118" Type="http://schemas.openxmlformats.org/officeDocument/2006/relationships/image" Target="../media/image595.png"/><Relationship Id="rId325" Type="http://schemas.openxmlformats.org/officeDocument/2006/relationships/customXml" Target="../ink/ink700.xml"/><Relationship Id="rId367" Type="http://schemas.openxmlformats.org/officeDocument/2006/relationships/customXml" Target="../ink/ink721.xml"/><Relationship Id="rId532" Type="http://schemas.openxmlformats.org/officeDocument/2006/relationships/image" Target="../media/image802.png"/><Relationship Id="rId171" Type="http://schemas.openxmlformats.org/officeDocument/2006/relationships/customXml" Target="../ink/ink623.xml"/><Relationship Id="rId227" Type="http://schemas.openxmlformats.org/officeDocument/2006/relationships/customXml" Target="../ink/ink651.xml"/><Relationship Id="rId269" Type="http://schemas.openxmlformats.org/officeDocument/2006/relationships/customXml" Target="../ink/ink672.xml"/><Relationship Id="rId434" Type="http://schemas.openxmlformats.org/officeDocument/2006/relationships/image" Target="../media/image753.png"/><Relationship Id="rId476" Type="http://schemas.openxmlformats.org/officeDocument/2006/relationships/image" Target="../media/image774.png"/><Relationship Id="rId33" Type="http://schemas.openxmlformats.org/officeDocument/2006/relationships/customXml" Target="../ink/ink554.xml"/><Relationship Id="rId129" Type="http://schemas.openxmlformats.org/officeDocument/2006/relationships/customXml" Target="../ink/ink602.xml"/><Relationship Id="rId280" Type="http://schemas.openxmlformats.org/officeDocument/2006/relationships/image" Target="../media/image676.png"/><Relationship Id="rId336" Type="http://schemas.openxmlformats.org/officeDocument/2006/relationships/image" Target="../media/image704.png"/><Relationship Id="rId501" Type="http://schemas.openxmlformats.org/officeDocument/2006/relationships/customXml" Target="../ink/ink788.xml"/><Relationship Id="rId543" Type="http://schemas.openxmlformats.org/officeDocument/2006/relationships/customXml" Target="../ink/ink809.xml"/><Relationship Id="rId75" Type="http://schemas.openxmlformats.org/officeDocument/2006/relationships/customXml" Target="../ink/ink575.xml"/><Relationship Id="rId140" Type="http://schemas.openxmlformats.org/officeDocument/2006/relationships/image" Target="../media/image606.png"/><Relationship Id="rId182" Type="http://schemas.openxmlformats.org/officeDocument/2006/relationships/image" Target="../media/image627.png"/><Relationship Id="rId378" Type="http://schemas.openxmlformats.org/officeDocument/2006/relationships/image" Target="../media/image725.png"/><Relationship Id="rId403" Type="http://schemas.openxmlformats.org/officeDocument/2006/relationships/customXml" Target="../ink/ink739.xml"/><Relationship Id="rId6" Type="http://schemas.openxmlformats.org/officeDocument/2006/relationships/image" Target="../media/image539.png"/><Relationship Id="rId238" Type="http://schemas.openxmlformats.org/officeDocument/2006/relationships/image" Target="../media/image655.png"/><Relationship Id="rId445" Type="http://schemas.openxmlformats.org/officeDocument/2006/relationships/customXml" Target="../ink/ink760.xml"/><Relationship Id="rId487" Type="http://schemas.openxmlformats.org/officeDocument/2006/relationships/customXml" Target="../ink/ink781.xml"/><Relationship Id="rId291" Type="http://schemas.openxmlformats.org/officeDocument/2006/relationships/customXml" Target="../ink/ink683.xml"/><Relationship Id="rId305" Type="http://schemas.openxmlformats.org/officeDocument/2006/relationships/customXml" Target="../ink/ink690.xml"/><Relationship Id="rId347" Type="http://schemas.openxmlformats.org/officeDocument/2006/relationships/customXml" Target="../ink/ink711.xml"/><Relationship Id="rId512" Type="http://schemas.openxmlformats.org/officeDocument/2006/relationships/image" Target="../media/image792.png"/><Relationship Id="rId44" Type="http://schemas.openxmlformats.org/officeDocument/2006/relationships/image" Target="../media/image558.png"/><Relationship Id="rId86" Type="http://schemas.openxmlformats.org/officeDocument/2006/relationships/image" Target="../media/image579.png"/><Relationship Id="rId151" Type="http://schemas.openxmlformats.org/officeDocument/2006/relationships/customXml" Target="../ink/ink613.xml"/><Relationship Id="rId389" Type="http://schemas.openxmlformats.org/officeDocument/2006/relationships/customXml" Target="../ink/ink732.xml"/><Relationship Id="rId554" Type="http://schemas.openxmlformats.org/officeDocument/2006/relationships/image" Target="../media/image813.png"/><Relationship Id="rId193" Type="http://schemas.openxmlformats.org/officeDocument/2006/relationships/customXml" Target="../ink/ink634.xml"/><Relationship Id="rId207" Type="http://schemas.openxmlformats.org/officeDocument/2006/relationships/customXml" Target="../ink/ink641.xml"/><Relationship Id="rId249" Type="http://schemas.openxmlformats.org/officeDocument/2006/relationships/customXml" Target="../ink/ink662.xml"/><Relationship Id="rId414" Type="http://schemas.openxmlformats.org/officeDocument/2006/relationships/image" Target="../media/image743.png"/><Relationship Id="rId456" Type="http://schemas.openxmlformats.org/officeDocument/2006/relationships/image" Target="../media/image764.png"/><Relationship Id="rId498" Type="http://schemas.openxmlformats.org/officeDocument/2006/relationships/image" Target="../media/image785.png"/><Relationship Id="rId13" Type="http://schemas.openxmlformats.org/officeDocument/2006/relationships/customXml" Target="../ink/ink544.xml"/><Relationship Id="rId109" Type="http://schemas.openxmlformats.org/officeDocument/2006/relationships/customXml" Target="../ink/ink592.xml"/><Relationship Id="rId260" Type="http://schemas.openxmlformats.org/officeDocument/2006/relationships/image" Target="../media/image666.png"/><Relationship Id="rId316" Type="http://schemas.openxmlformats.org/officeDocument/2006/relationships/image" Target="../media/image694.png"/><Relationship Id="rId523" Type="http://schemas.openxmlformats.org/officeDocument/2006/relationships/customXml" Target="../ink/ink799.xml"/><Relationship Id="rId55" Type="http://schemas.openxmlformats.org/officeDocument/2006/relationships/customXml" Target="../ink/ink565.xml"/><Relationship Id="rId97" Type="http://schemas.openxmlformats.org/officeDocument/2006/relationships/customXml" Target="../ink/ink586.xml"/><Relationship Id="rId120" Type="http://schemas.openxmlformats.org/officeDocument/2006/relationships/image" Target="../media/image596.png"/><Relationship Id="rId358" Type="http://schemas.openxmlformats.org/officeDocument/2006/relationships/image" Target="../media/image715.png"/><Relationship Id="rId162" Type="http://schemas.openxmlformats.org/officeDocument/2006/relationships/image" Target="../media/image617.png"/><Relationship Id="rId218" Type="http://schemas.openxmlformats.org/officeDocument/2006/relationships/image" Target="../media/image645.png"/><Relationship Id="rId425" Type="http://schemas.openxmlformats.org/officeDocument/2006/relationships/customXml" Target="../ink/ink750.xml"/><Relationship Id="rId467" Type="http://schemas.openxmlformats.org/officeDocument/2006/relationships/customXml" Target="../ink/ink771.xml"/><Relationship Id="rId271" Type="http://schemas.openxmlformats.org/officeDocument/2006/relationships/customXml" Target="../ink/ink673.xml"/><Relationship Id="rId24" Type="http://schemas.openxmlformats.org/officeDocument/2006/relationships/image" Target="../media/image548.png"/><Relationship Id="rId66" Type="http://schemas.openxmlformats.org/officeDocument/2006/relationships/image" Target="../media/image569.png"/><Relationship Id="rId131" Type="http://schemas.openxmlformats.org/officeDocument/2006/relationships/customXml" Target="../ink/ink603.xml"/><Relationship Id="rId327" Type="http://schemas.openxmlformats.org/officeDocument/2006/relationships/customXml" Target="../ink/ink701.xml"/><Relationship Id="rId369" Type="http://schemas.openxmlformats.org/officeDocument/2006/relationships/customXml" Target="../ink/ink722.xml"/><Relationship Id="rId534" Type="http://schemas.openxmlformats.org/officeDocument/2006/relationships/image" Target="../media/image803.png"/><Relationship Id="rId173" Type="http://schemas.openxmlformats.org/officeDocument/2006/relationships/customXml" Target="../ink/ink624.xml"/><Relationship Id="rId229" Type="http://schemas.openxmlformats.org/officeDocument/2006/relationships/customXml" Target="../ink/ink652.xml"/><Relationship Id="rId380" Type="http://schemas.openxmlformats.org/officeDocument/2006/relationships/image" Target="../media/image726.png"/><Relationship Id="rId436" Type="http://schemas.openxmlformats.org/officeDocument/2006/relationships/image" Target="../media/image754.png"/><Relationship Id="rId240" Type="http://schemas.openxmlformats.org/officeDocument/2006/relationships/image" Target="../media/image656.png"/><Relationship Id="rId478" Type="http://schemas.openxmlformats.org/officeDocument/2006/relationships/image" Target="../media/image775.png"/><Relationship Id="rId35" Type="http://schemas.openxmlformats.org/officeDocument/2006/relationships/customXml" Target="../ink/ink555.xml"/><Relationship Id="rId77" Type="http://schemas.openxmlformats.org/officeDocument/2006/relationships/customXml" Target="../ink/ink576.xml"/><Relationship Id="rId100" Type="http://schemas.openxmlformats.org/officeDocument/2006/relationships/image" Target="../media/image586.png"/><Relationship Id="rId282" Type="http://schemas.openxmlformats.org/officeDocument/2006/relationships/image" Target="../media/image677.png"/><Relationship Id="rId338" Type="http://schemas.openxmlformats.org/officeDocument/2006/relationships/image" Target="../media/image705.png"/><Relationship Id="rId503" Type="http://schemas.openxmlformats.org/officeDocument/2006/relationships/customXml" Target="../ink/ink789.xml"/><Relationship Id="rId545" Type="http://schemas.openxmlformats.org/officeDocument/2006/relationships/customXml" Target="../ink/ink810.xml"/><Relationship Id="rId8" Type="http://schemas.openxmlformats.org/officeDocument/2006/relationships/image" Target="../media/image540.png"/><Relationship Id="rId142" Type="http://schemas.openxmlformats.org/officeDocument/2006/relationships/image" Target="../media/image607.png"/><Relationship Id="rId184" Type="http://schemas.openxmlformats.org/officeDocument/2006/relationships/image" Target="../media/image628.png"/><Relationship Id="rId391" Type="http://schemas.openxmlformats.org/officeDocument/2006/relationships/customXml" Target="../ink/ink733.xml"/><Relationship Id="rId405" Type="http://schemas.openxmlformats.org/officeDocument/2006/relationships/customXml" Target="../ink/ink740.xml"/><Relationship Id="rId447" Type="http://schemas.openxmlformats.org/officeDocument/2006/relationships/customXml" Target="../ink/ink761.xml"/><Relationship Id="rId251" Type="http://schemas.openxmlformats.org/officeDocument/2006/relationships/customXml" Target="../ink/ink663.xml"/><Relationship Id="rId489" Type="http://schemas.openxmlformats.org/officeDocument/2006/relationships/customXml" Target="../ink/ink782.xml"/><Relationship Id="rId46" Type="http://schemas.openxmlformats.org/officeDocument/2006/relationships/image" Target="../media/image559.png"/><Relationship Id="rId293" Type="http://schemas.openxmlformats.org/officeDocument/2006/relationships/customXml" Target="../ink/ink684.xml"/><Relationship Id="rId307" Type="http://schemas.openxmlformats.org/officeDocument/2006/relationships/customXml" Target="../ink/ink691.xml"/><Relationship Id="rId349" Type="http://schemas.openxmlformats.org/officeDocument/2006/relationships/customXml" Target="../ink/ink712.xml"/><Relationship Id="rId514" Type="http://schemas.openxmlformats.org/officeDocument/2006/relationships/image" Target="../media/image793.png"/><Relationship Id="rId556" Type="http://schemas.openxmlformats.org/officeDocument/2006/relationships/image" Target="../media/image814.png"/><Relationship Id="rId88" Type="http://schemas.openxmlformats.org/officeDocument/2006/relationships/image" Target="../media/image580.png"/><Relationship Id="rId111" Type="http://schemas.openxmlformats.org/officeDocument/2006/relationships/customXml" Target="../ink/ink593.xml"/><Relationship Id="rId153" Type="http://schemas.openxmlformats.org/officeDocument/2006/relationships/customXml" Target="../ink/ink614.xml"/><Relationship Id="rId195" Type="http://schemas.openxmlformats.org/officeDocument/2006/relationships/customXml" Target="../ink/ink635.xml"/><Relationship Id="rId209" Type="http://schemas.openxmlformats.org/officeDocument/2006/relationships/customXml" Target="../ink/ink642.xml"/><Relationship Id="rId360" Type="http://schemas.openxmlformats.org/officeDocument/2006/relationships/image" Target="../media/image716.png"/><Relationship Id="rId416" Type="http://schemas.openxmlformats.org/officeDocument/2006/relationships/image" Target="../media/image744.png"/><Relationship Id="rId220" Type="http://schemas.openxmlformats.org/officeDocument/2006/relationships/image" Target="../media/image646.png"/><Relationship Id="rId458" Type="http://schemas.openxmlformats.org/officeDocument/2006/relationships/image" Target="../media/image765.png"/><Relationship Id="rId15" Type="http://schemas.openxmlformats.org/officeDocument/2006/relationships/customXml" Target="../ink/ink545.xml"/><Relationship Id="rId57" Type="http://schemas.openxmlformats.org/officeDocument/2006/relationships/customXml" Target="../ink/ink566.xml"/><Relationship Id="rId262" Type="http://schemas.openxmlformats.org/officeDocument/2006/relationships/image" Target="../media/image667.png"/><Relationship Id="rId318" Type="http://schemas.openxmlformats.org/officeDocument/2006/relationships/image" Target="../media/image695.png"/><Relationship Id="rId525" Type="http://schemas.openxmlformats.org/officeDocument/2006/relationships/customXml" Target="../ink/ink800.xml"/><Relationship Id="rId99" Type="http://schemas.openxmlformats.org/officeDocument/2006/relationships/customXml" Target="../ink/ink587.xml"/><Relationship Id="rId122" Type="http://schemas.openxmlformats.org/officeDocument/2006/relationships/image" Target="../media/image597.png"/><Relationship Id="rId164" Type="http://schemas.openxmlformats.org/officeDocument/2006/relationships/image" Target="../media/image618.png"/><Relationship Id="rId371" Type="http://schemas.openxmlformats.org/officeDocument/2006/relationships/customXml" Target="../ink/ink723.xml"/><Relationship Id="rId427" Type="http://schemas.openxmlformats.org/officeDocument/2006/relationships/customXml" Target="../ink/ink751.xml"/><Relationship Id="rId469" Type="http://schemas.openxmlformats.org/officeDocument/2006/relationships/customXml" Target="../ink/ink772.xml"/><Relationship Id="rId26" Type="http://schemas.openxmlformats.org/officeDocument/2006/relationships/image" Target="../media/image549.png"/><Relationship Id="rId231" Type="http://schemas.openxmlformats.org/officeDocument/2006/relationships/customXml" Target="../ink/ink653.xml"/><Relationship Id="rId273" Type="http://schemas.openxmlformats.org/officeDocument/2006/relationships/customXml" Target="../ink/ink674.xml"/><Relationship Id="rId329" Type="http://schemas.openxmlformats.org/officeDocument/2006/relationships/customXml" Target="../ink/ink702.xml"/><Relationship Id="rId480" Type="http://schemas.openxmlformats.org/officeDocument/2006/relationships/image" Target="../media/image776.png"/><Relationship Id="rId536" Type="http://schemas.openxmlformats.org/officeDocument/2006/relationships/image" Target="../media/image804.png"/><Relationship Id="rId68" Type="http://schemas.openxmlformats.org/officeDocument/2006/relationships/image" Target="../media/image570.png"/><Relationship Id="rId133" Type="http://schemas.openxmlformats.org/officeDocument/2006/relationships/customXml" Target="../ink/ink604.xml"/><Relationship Id="rId175" Type="http://schemas.openxmlformats.org/officeDocument/2006/relationships/customXml" Target="../ink/ink625.xml"/><Relationship Id="rId340" Type="http://schemas.openxmlformats.org/officeDocument/2006/relationships/image" Target="../media/image706.png"/><Relationship Id="rId200" Type="http://schemas.openxmlformats.org/officeDocument/2006/relationships/image" Target="../media/image636.png"/><Relationship Id="rId382" Type="http://schemas.openxmlformats.org/officeDocument/2006/relationships/image" Target="../media/image727.png"/><Relationship Id="rId438" Type="http://schemas.openxmlformats.org/officeDocument/2006/relationships/image" Target="../media/image755.png"/><Relationship Id="rId242" Type="http://schemas.openxmlformats.org/officeDocument/2006/relationships/image" Target="../media/image657.png"/><Relationship Id="rId284" Type="http://schemas.openxmlformats.org/officeDocument/2006/relationships/image" Target="../media/image678.png"/><Relationship Id="rId491" Type="http://schemas.openxmlformats.org/officeDocument/2006/relationships/customXml" Target="../ink/ink783.xml"/><Relationship Id="rId505" Type="http://schemas.openxmlformats.org/officeDocument/2006/relationships/customXml" Target="../ink/ink790.xml"/><Relationship Id="rId37" Type="http://schemas.openxmlformats.org/officeDocument/2006/relationships/customXml" Target="../ink/ink556.xml"/><Relationship Id="rId79" Type="http://schemas.openxmlformats.org/officeDocument/2006/relationships/customXml" Target="../ink/ink577.xml"/><Relationship Id="rId102" Type="http://schemas.openxmlformats.org/officeDocument/2006/relationships/image" Target="../media/image587.png"/><Relationship Id="rId144" Type="http://schemas.openxmlformats.org/officeDocument/2006/relationships/image" Target="../media/image608.png"/><Relationship Id="rId547" Type="http://schemas.openxmlformats.org/officeDocument/2006/relationships/customXml" Target="../ink/ink811.xml"/><Relationship Id="rId90" Type="http://schemas.openxmlformats.org/officeDocument/2006/relationships/image" Target="../media/image581.png"/><Relationship Id="rId186" Type="http://schemas.openxmlformats.org/officeDocument/2006/relationships/image" Target="../media/image629.png"/><Relationship Id="rId351" Type="http://schemas.openxmlformats.org/officeDocument/2006/relationships/customXml" Target="../ink/ink713.xml"/><Relationship Id="rId393" Type="http://schemas.openxmlformats.org/officeDocument/2006/relationships/customXml" Target="../ink/ink734.xml"/><Relationship Id="rId407" Type="http://schemas.openxmlformats.org/officeDocument/2006/relationships/customXml" Target="../ink/ink741.xml"/><Relationship Id="rId449" Type="http://schemas.openxmlformats.org/officeDocument/2006/relationships/customXml" Target="../ink/ink762.xml"/><Relationship Id="rId211" Type="http://schemas.openxmlformats.org/officeDocument/2006/relationships/customXml" Target="../ink/ink643.xml"/><Relationship Id="rId253" Type="http://schemas.openxmlformats.org/officeDocument/2006/relationships/customXml" Target="../ink/ink664.xml"/><Relationship Id="rId295" Type="http://schemas.openxmlformats.org/officeDocument/2006/relationships/customXml" Target="../ink/ink685.xml"/><Relationship Id="rId309" Type="http://schemas.openxmlformats.org/officeDocument/2006/relationships/customXml" Target="../ink/ink692.xml"/><Relationship Id="rId460" Type="http://schemas.openxmlformats.org/officeDocument/2006/relationships/image" Target="../media/image766.png"/><Relationship Id="rId516" Type="http://schemas.openxmlformats.org/officeDocument/2006/relationships/image" Target="../media/image794.png"/><Relationship Id="rId48" Type="http://schemas.openxmlformats.org/officeDocument/2006/relationships/image" Target="../media/image560.png"/><Relationship Id="rId113" Type="http://schemas.openxmlformats.org/officeDocument/2006/relationships/customXml" Target="../ink/ink594.xml"/><Relationship Id="rId320" Type="http://schemas.openxmlformats.org/officeDocument/2006/relationships/image" Target="../media/image696.png"/><Relationship Id="rId155" Type="http://schemas.openxmlformats.org/officeDocument/2006/relationships/customXml" Target="../ink/ink615.xml"/><Relationship Id="rId197" Type="http://schemas.openxmlformats.org/officeDocument/2006/relationships/customXml" Target="../ink/ink636.xml"/><Relationship Id="rId362" Type="http://schemas.openxmlformats.org/officeDocument/2006/relationships/image" Target="../media/image717.png"/><Relationship Id="rId418" Type="http://schemas.openxmlformats.org/officeDocument/2006/relationships/image" Target="../media/image745.png"/><Relationship Id="rId222" Type="http://schemas.openxmlformats.org/officeDocument/2006/relationships/image" Target="../media/image647.png"/><Relationship Id="rId264" Type="http://schemas.openxmlformats.org/officeDocument/2006/relationships/image" Target="../media/image668.png"/><Relationship Id="rId471" Type="http://schemas.openxmlformats.org/officeDocument/2006/relationships/customXml" Target="../ink/ink773.xml"/><Relationship Id="rId17" Type="http://schemas.openxmlformats.org/officeDocument/2006/relationships/customXml" Target="../ink/ink546.xml"/><Relationship Id="rId59" Type="http://schemas.openxmlformats.org/officeDocument/2006/relationships/customXml" Target="../ink/ink567.xml"/><Relationship Id="rId124" Type="http://schemas.openxmlformats.org/officeDocument/2006/relationships/image" Target="../media/image598.png"/><Relationship Id="rId527" Type="http://schemas.openxmlformats.org/officeDocument/2006/relationships/customXml" Target="../ink/ink801.xml"/><Relationship Id="rId70" Type="http://schemas.openxmlformats.org/officeDocument/2006/relationships/image" Target="../media/image571.png"/><Relationship Id="rId166" Type="http://schemas.openxmlformats.org/officeDocument/2006/relationships/image" Target="../media/image619.png"/><Relationship Id="rId331" Type="http://schemas.openxmlformats.org/officeDocument/2006/relationships/customXml" Target="../ink/ink703.xml"/><Relationship Id="rId373" Type="http://schemas.openxmlformats.org/officeDocument/2006/relationships/customXml" Target="../ink/ink724.xml"/><Relationship Id="rId429" Type="http://schemas.openxmlformats.org/officeDocument/2006/relationships/customXml" Target="../ink/ink752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654.xml"/><Relationship Id="rId440" Type="http://schemas.openxmlformats.org/officeDocument/2006/relationships/image" Target="../media/image756.png"/><Relationship Id="rId28" Type="http://schemas.openxmlformats.org/officeDocument/2006/relationships/image" Target="../media/image550.png"/><Relationship Id="rId275" Type="http://schemas.openxmlformats.org/officeDocument/2006/relationships/customXml" Target="../ink/ink675.xml"/><Relationship Id="rId300" Type="http://schemas.openxmlformats.org/officeDocument/2006/relationships/image" Target="../media/image686.png"/><Relationship Id="rId482" Type="http://schemas.openxmlformats.org/officeDocument/2006/relationships/image" Target="../media/image777.png"/><Relationship Id="rId538" Type="http://schemas.openxmlformats.org/officeDocument/2006/relationships/image" Target="../media/image805.png"/><Relationship Id="rId81" Type="http://schemas.openxmlformats.org/officeDocument/2006/relationships/customXml" Target="../ink/ink578.xml"/><Relationship Id="rId135" Type="http://schemas.openxmlformats.org/officeDocument/2006/relationships/customXml" Target="../ink/ink605.xml"/><Relationship Id="rId177" Type="http://schemas.openxmlformats.org/officeDocument/2006/relationships/customXml" Target="../ink/ink626.xml"/><Relationship Id="rId342" Type="http://schemas.openxmlformats.org/officeDocument/2006/relationships/image" Target="../media/image707.png"/><Relationship Id="rId384" Type="http://schemas.openxmlformats.org/officeDocument/2006/relationships/image" Target="../media/image728.png"/><Relationship Id="rId202" Type="http://schemas.openxmlformats.org/officeDocument/2006/relationships/image" Target="../media/image637.png"/><Relationship Id="rId244" Type="http://schemas.openxmlformats.org/officeDocument/2006/relationships/image" Target="../media/image658.png"/><Relationship Id="rId39" Type="http://schemas.openxmlformats.org/officeDocument/2006/relationships/customXml" Target="../ink/ink557.xml"/><Relationship Id="rId286" Type="http://schemas.openxmlformats.org/officeDocument/2006/relationships/image" Target="../media/image679.png"/><Relationship Id="rId451" Type="http://schemas.openxmlformats.org/officeDocument/2006/relationships/customXml" Target="../ink/ink763.xml"/><Relationship Id="rId493" Type="http://schemas.openxmlformats.org/officeDocument/2006/relationships/customXml" Target="../ink/ink784.xml"/><Relationship Id="rId507" Type="http://schemas.openxmlformats.org/officeDocument/2006/relationships/customXml" Target="../ink/ink791.xml"/><Relationship Id="rId549" Type="http://schemas.openxmlformats.org/officeDocument/2006/relationships/customXml" Target="../ink/ink812.xml"/><Relationship Id="rId50" Type="http://schemas.openxmlformats.org/officeDocument/2006/relationships/image" Target="../media/image561.png"/><Relationship Id="rId104" Type="http://schemas.openxmlformats.org/officeDocument/2006/relationships/image" Target="../media/image588.png"/><Relationship Id="rId146" Type="http://schemas.openxmlformats.org/officeDocument/2006/relationships/image" Target="../media/image609.png"/><Relationship Id="rId188" Type="http://schemas.openxmlformats.org/officeDocument/2006/relationships/image" Target="../media/image630.png"/><Relationship Id="rId311" Type="http://schemas.openxmlformats.org/officeDocument/2006/relationships/customXml" Target="../ink/ink693.xml"/><Relationship Id="rId353" Type="http://schemas.openxmlformats.org/officeDocument/2006/relationships/customXml" Target="../ink/ink714.xml"/><Relationship Id="rId395" Type="http://schemas.openxmlformats.org/officeDocument/2006/relationships/customXml" Target="../ink/ink735.xml"/><Relationship Id="rId409" Type="http://schemas.openxmlformats.org/officeDocument/2006/relationships/customXml" Target="../ink/ink742.xml"/><Relationship Id="rId92" Type="http://schemas.openxmlformats.org/officeDocument/2006/relationships/image" Target="../media/image582.png"/><Relationship Id="rId213" Type="http://schemas.openxmlformats.org/officeDocument/2006/relationships/customXml" Target="../ink/ink644.xml"/><Relationship Id="rId420" Type="http://schemas.openxmlformats.org/officeDocument/2006/relationships/image" Target="../media/image746.png"/><Relationship Id="rId255" Type="http://schemas.openxmlformats.org/officeDocument/2006/relationships/customXml" Target="../ink/ink665.xml"/><Relationship Id="rId297" Type="http://schemas.openxmlformats.org/officeDocument/2006/relationships/customXml" Target="../ink/ink686.xml"/><Relationship Id="rId462" Type="http://schemas.openxmlformats.org/officeDocument/2006/relationships/image" Target="../media/image767.png"/><Relationship Id="rId518" Type="http://schemas.openxmlformats.org/officeDocument/2006/relationships/image" Target="../media/image795.png"/><Relationship Id="rId115" Type="http://schemas.openxmlformats.org/officeDocument/2006/relationships/customXml" Target="../ink/ink595.xml"/><Relationship Id="rId157" Type="http://schemas.openxmlformats.org/officeDocument/2006/relationships/customXml" Target="../ink/ink616.xml"/><Relationship Id="rId322" Type="http://schemas.openxmlformats.org/officeDocument/2006/relationships/image" Target="../media/image697.png"/><Relationship Id="rId364" Type="http://schemas.openxmlformats.org/officeDocument/2006/relationships/image" Target="../media/image718.png"/><Relationship Id="rId61" Type="http://schemas.openxmlformats.org/officeDocument/2006/relationships/customXml" Target="../ink/ink568.xml"/><Relationship Id="rId199" Type="http://schemas.openxmlformats.org/officeDocument/2006/relationships/customXml" Target="../ink/ink637.xml"/><Relationship Id="rId19" Type="http://schemas.openxmlformats.org/officeDocument/2006/relationships/customXml" Target="../ink/ink547.xml"/><Relationship Id="rId224" Type="http://schemas.openxmlformats.org/officeDocument/2006/relationships/image" Target="../media/image648.png"/><Relationship Id="rId266" Type="http://schemas.openxmlformats.org/officeDocument/2006/relationships/image" Target="../media/image669.png"/><Relationship Id="rId431" Type="http://schemas.openxmlformats.org/officeDocument/2006/relationships/customXml" Target="../ink/ink753.xml"/><Relationship Id="rId473" Type="http://schemas.openxmlformats.org/officeDocument/2006/relationships/customXml" Target="../ink/ink774.xml"/><Relationship Id="rId529" Type="http://schemas.openxmlformats.org/officeDocument/2006/relationships/customXml" Target="../ink/ink802.xml"/><Relationship Id="rId30" Type="http://schemas.openxmlformats.org/officeDocument/2006/relationships/image" Target="../media/image551.png"/><Relationship Id="rId126" Type="http://schemas.openxmlformats.org/officeDocument/2006/relationships/image" Target="../media/image599.png"/><Relationship Id="rId168" Type="http://schemas.openxmlformats.org/officeDocument/2006/relationships/image" Target="../media/image620.png"/><Relationship Id="rId333" Type="http://schemas.openxmlformats.org/officeDocument/2006/relationships/customXml" Target="../ink/ink704.xml"/><Relationship Id="rId540" Type="http://schemas.openxmlformats.org/officeDocument/2006/relationships/image" Target="../media/image806.png"/><Relationship Id="rId72" Type="http://schemas.openxmlformats.org/officeDocument/2006/relationships/image" Target="../media/image572.png"/><Relationship Id="rId375" Type="http://schemas.openxmlformats.org/officeDocument/2006/relationships/customXml" Target="../ink/ink725.xml"/><Relationship Id="rId3" Type="http://schemas.openxmlformats.org/officeDocument/2006/relationships/customXml" Target="../ink/ink539.xml"/><Relationship Id="rId235" Type="http://schemas.openxmlformats.org/officeDocument/2006/relationships/customXml" Target="../ink/ink655.xml"/><Relationship Id="rId277" Type="http://schemas.openxmlformats.org/officeDocument/2006/relationships/customXml" Target="../ink/ink676.xml"/><Relationship Id="rId400" Type="http://schemas.openxmlformats.org/officeDocument/2006/relationships/image" Target="../media/image736.png"/><Relationship Id="rId442" Type="http://schemas.openxmlformats.org/officeDocument/2006/relationships/image" Target="../media/image757.png"/><Relationship Id="rId484" Type="http://schemas.openxmlformats.org/officeDocument/2006/relationships/image" Target="../media/image778.png"/><Relationship Id="rId137" Type="http://schemas.openxmlformats.org/officeDocument/2006/relationships/customXml" Target="../ink/ink606.xml"/><Relationship Id="rId302" Type="http://schemas.openxmlformats.org/officeDocument/2006/relationships/image" Target="../media/image687.png"/><Relationship Id="rId344" Type="http://schemas.openxmlformats.org/officeDocument/2006/relationships/image" Target="../media/image708.png"/><Relationship Id="rId41" Type="http://schemas.openxmlformats.org/officeDocument/2006/relationships/customXml" Target="../ink/ink558.xml"/><Relationship Id="rId83" Type="http://schemas.openxmlformats.org/officeDocument/2006/relationships/customXml" Target="../ink/ink579.xml"/><Relationship Id="rId179" Type="http://schemas.openxmlformats.org/officeDocument/2006/relationships/customXml" Target="../ink/ink627.xml"/><Relationship Id="rId386" Type="http://schemas.openxmlformats.org/officeDocument/2006/relationships/image" Target="../media/image729.png"/><Relationship Id="rId551" Type="http://schemas.openxmlformats.org/officeDocument/2006/relationships/customXml" Target="../ink/ink813.xml"/><Relationship Id="rId190" Type="http://schemas.openxmlformats.org/officeDocument/2006/relationships/image" Target="../media/image631.png"/><Relationship Id="rId204" Type="http://schemas.openxmlformats.org/officeDocument/2006/relationships/image" Target="../media/image638.png"/><Relationship Id="rId246" Type="http://schemas.openxmlformats.org/officeDocument/2006/relationships/image" Target="../media/image659.png"/><Relationship Id="rId288" Type="http://schemas.openxmlformats.org/officeDocument/2006/relationships/image" Target="../media/image680.png"/><Relationship Id="rId411" Type="http://schemas.openxmlformats.org/officeDocument/2006/relationships/customXml" Target="../ink/ink743.xml"/><Relationship Id="rId453" Type="http://schemas.openxmlformats.org/officeDocument/2006/relationships/customXml" Target="../ink/ink764.xml"/><Relationship Id="rId509" Type="http://schemas.openxmlformats.org/officeDocument/2006/relationships/customXml" Target="../ink/ink792.xml"/><Relationship Id="rId106" Type="http://schemas.openxmlformats.org/officeDocument/2006/relationships/image" Target="../media/image589.png"/><Relationship Id="rId313" Type="http://schemas.openxmlformats.org/officeDocument/2006/relationships/customXml" Target="../ink/ink694.xml"/><Relationship Id="rId495" Type="http://schemas.openxmlformats.org/officeDocument/2006/relationships/customXml" Target="../ink/ink785.xml"/><Relationship Id="rId10" Type="http://schemas.openxmlformats.org/officeDocument/2006/relationships/image" Target="../media/image541.png"/><Relationship Id="rId52" Type="http://schemas.openxmlformats.org/officeDocument/2006/relationships/image" Target="../media/image562.png"/><Relationship Id="rId94" Type="http://schemas.openxmlformats.org/officeDocument/2006/relationships/image" Target="../media/image583.png"/><Relationship Id="rId148" Type="http://schemas.openxmlformats.org/officeDocument/2006/relationships/image" Target="../media/image610.png"/><Relationship Id="rId355" Type="http://schemas.openxmlformats.org/officeDocument/2006/relationships/customXml" Target="../ink/ink715.xml"/><Relationship Id="rId397" Type="http://schemas.openxmlformats.org/officeDocument/2006/relationships/customXml" Target="../ink/ink736.xml"/><Relationship Id="rId520" Type="http://schemas.openxmlformats.org/officeDocument/2006/relationships/image" Target="../media/image796.png"/><Relationship Id="rId215" Type="http://schemas.openxmlformats.org/officeDocument/2006/relationships/customXml" Target="../ink/ink645.xml"/><Relationship Id="rId257" Type="http://schemas.openxmlformats.org/officeDocument/2006/relationships/customXml" Target="../ink/ink666.xml"/><Relationship Id="rId422" Type="http://schemas.openxmlformats.org/officeDocument/2006/relationships/image" Target="../media/image747.png"/><Relationship Id="rId464" Type="http://schemas.openxmlformats.org/officeDocument/2006/relationships/image" Target="../media/image768.png"/><Relationship Id="rId299" Type="http://schemas.openxmlformats.org/officeDocument/2006/relationships/customXml" Target="../ink/ink687.xml"/><Relationship Id="rId63" Type="http://schemas.openxmlformats.org/officeDocument/2006/relationships/customXml" Target="../ink/ink569.xml"/><Relationship Id="rId159" Type="http://schemas.openxmlformats.org/officeDocument/2006/relationships/customXml" Target="../ink/ink617.xml"/><Relationship Id="rId366" Type="http://schemas.openxmlformats.org/officeDocument/2006/relationships/image" Target="../media/image719.png"/><Relationship Id="rId226" Type="http://schemas.openxmlformats.org/officeDocument/2006/relationships/image" Target="../media/image649.png"/><Relationship Id="rId433" Type="http://schemas.openxmlformats.org/officeDocument/2006/relationships/customXml" Target="../ink/ink754.xml"/><Relationship Id="rId74" Type="http://schemas.openxmlformats.org/officeDocument/2006/relationships/image" Target="../media/image573.png"/><Relationship Id="rId377" Type="http://schemas.openxmlformats.org/officeDocument/2006/relationships/customXml" Target="../ink/ink726.xml"/><Relationship Id="rId500" Type="http://schemas.openxmlformats.org/officeDocument/2006/relationships/image" Target="../media/image786.png"/><Relationship Id="rId5" Type="http://schemas.openxmlformats.org/officeDocument/2006/relationships/customXml" Target="../ink/ink540.xml"/><Relationship Id="rId237" Type="http://schemas.openxmlformats.org/officeDocument/2006/relationships/customXml" Target="../ink/ink656.xml"/><Relationship Id="rId444" Type="http://schemas.openxmlformats.org/officeDocument/2006/relationships/image" Target="../media/image758.png"/><Relationship Id="rId290" Type="http://schemas.openxmlformats.org/officeDocument/2006/relationships/image" Target="../media/image681.png"/><Relationship Id="rId304" Type="http://schemas.openxmlformats.org/officeDocument/2006/relationships/image" Target="../media/image688.png"/><Relationship Id="rId388" Type="http://schemas.openxmlformats.org/officeDocument/2006/relationships/image" Target="../media/image730.png"/><Relationship Id="rId511" Type="http://schemas.openxmlformats.org/officeDocument/2006/relationships/customXml" Target="../ink/ink793.xml"/><Relationship Id="rId85" Type="http://schemas.openxmlformats.org/officeDocument/2006/relationships/customXml" Target="../ink/ink580.xml"/><Relationship Id="rId150" Type="http://schemas.openxmlformats.org/officeDocument/2006/relationships/image" Target="../media/image611.png"/><Relationship Id="rId248" Type="http://schemas.openxmlformats.org/officeDocument/2006/relationships/image" Target="../media/image660.png"/><Relationship Id="rId455" Type="http://schemas.openxmlformats.org/officeDocument/2006/relationships/customXml" Target="../ink/ink765.xml"/><Relationship Id="rId12" Type="http://schemas.openxmlformats.org/officeDocument/2006/relationships/image" Target="../media/image542.png"/><Relationship Id="rId108" Type="http://schemas.openxmlformats.org/officeDocument/2006/relationships/image" Target="../media/image590.png"/><Relationship Id="rId315" Type="http://schemas.openxmlformats.org/officeDocument/2006/relationships/customXml" Target="../ink/ink695.xml"/><Relationship Id="rId522" Type="http://schemas.openxmlformats.org/officeDocument/2006/relationships/image" Target="../media/image79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1.png"/><Relationship Id="rId21" Type="http://schemas.openxmlformats.org/officeDocument/2006/relationships/image" Target="../media/image824.png"/><Relationship Id="rId63" Type="http://schemas.openxmlformats.org/officeDocument/2006/relationships/image" Target="../media/image844.png"/><Relationship Id="rId159" Type="http://schemas.openxmlformats.org/officeDocument/2006/relationships/image" Target="../media/image892.png"/><Relationship Id="rId170" Type="http://schemas.openxmlformats.org/officeDocument/2006/relationships/customXml" Target="../ink/ink899.xml"/><Relationship Id="rId226" Type="http://schemas.openxmlformats.org/officeDocument/2006/relationships/customXml" Target="../ink/ink927.xml"/><Relationship Id="rId268" Type="http://schemas.openxmlformats.org/officeDocument/2006/relationships/image" Target="../media/image946.png"/><Relationship Id="rId11" Type="http://schemas.openxmlformats.org/officeDocument/2006/relationships/image" Target="../media/image819.png"/><Relationship Id="rId32" Type="http://schemas.openxmlformats.org/officeDocument/2006/relationships/customXml" Target="../ink/ink830.xml"/><Relationship Id="rId53" Type="http://schemas.openxmlformats.org/officeDocument/2006/relationships/image" Target="../media/image839.png"/><Relationship Id="rId74" Type="http://schemas.openxmlformats.org/officeDocument/2006/relationships/customXml" Target="../ink/ink851.xml"/><Relationship Id="rId128" Type="http://schemas.openxmlformats.org/officeDocument/2006/relationships/customXml" Target="../ink/ink878.xml"/><Relationship Id="rId149" Type="http://schemas.openxmlformats.org/officeDocument/2006/relationships/image" Target="../media/image887.png"/><Relationship Id="rId5" Type="http://schemas.openxmlformats.org/officeDocument/2006/relationships/image" Target="../media/image816.png"/><Relationship Id="rId95" Type="http://schemas.openxmlformats.org/officeDocument/2006/relationships/image" Target="../media/image860.png"/><Relationship Id="rId160" Type="http://schemas.openxmlformats.org/officeDocument/2006/relationships/customXml" Target="../ink/ink894.xml"/><Relationship Id="rId181" Type="http://schemas.openxmlformats.org/officeDocument/2006/relationships/image" Target="../media/image903.png"/><Relationship Id="rId216" Type="http://schemas.openxmlformats.org/officeDocument/2006/relationships/customXml" Target="../ink/ink922.xml"/><Relationship Id="rId237" Type="http://schemas.openxmlformats.org/officeDocument/2006/relationships/customXml" Target="../ink/ink933.xml"/><Relationship Id="rId258" Type="http://schemas.openxmlformats.org/officeDocument/2006/relationships/image" Target="../media/image941.png"/><Relationship Id="rId22" Type="http://schemas.openxmlformats.org/officeDocument/2006/relationships/customXml" Target="../ink/ink825.xml"/><Relationship Id="rId43" Type="http://schemas.openxmlformats.org/officeDocument/2006/relationships/image" Target="../media/image834.png"/><Relationship Id="rId64" Type="http://schemas.openxmlformats.org/officeDocument/2006/relationships/customXml" Target="../ink/ink846.xml"/><Relationship Id="rId118" Type="http://schemas.openxmlformats.org/officeDocument/2006/relationships/customXml" Target="../ink/ink873.xml"/><Relationship Id="rId139" Type="http://schemas.openxmlformats.org/officeDocument/2006/relationships/image" Target="../media/image882.png"/><Relationship Id="rId85" Type="http://schemas.openxmlformats.org/officeDocument/2006/relationships/image" Target="../media/image855.png"/><Relationship Id="rId150" Type="http://schemas.openxmlformats.org/officeDocument/2006/relationships/customXml" Target="../ink/ink889.xml"/><Relationship Id="rId171" Type="http://schemas.openxmlformats.org/officeDocument/2006/relationships/image" Target="../media/image898.png"/><Relationship Id="rId192" Type="http://schemas.openxmlformats.org/officeDocument/2006/relationships/customXml" Target="../ink/ink910.xml"/><Relationship Id="rId206" Type="http://schemas.openxmlformats.org/officeDocument/2006/relationships/customXml" Target="../ink/ink917.xml"/><Relationship Id="rId227" Type="http://schemas.openxmlformats.org/officeDocument/2006/relationships/customXml" Target="../ink/ink928.xml"/><Relationship Id="rId248" Type="http://schemas.openxmlformats.org/officeDocument/2006/relationships/image" Target="../media/image936.png"/><Relationship Id="rId269" Type="http://schemas.openxmlformats.org/officeDocument/2006/relationships/customXml" Target="../ink/ink949.xml"/><Relationship Id="rId12" Type="http://schemas.openxmlformats.org/officeDocument/2006/relationships/customXml" Target="../ink/ink820.xml"/><Relationship Id="rId33" Type="http://schemas.openxmlformats.org/officeDocument/2006/relationships/image" Target="../media/image829.png"/><Relationship Id="rId108" Type="http://schemas.openxmlformats.org/officeDocument/2006/relationships/customXml" Target="../ink/ink868.xml"/><Relationship Id="rId129" Type="http://schemas.openxmlformats.org/officeDocument/2006/relationships/image" Target="../media/image877.png"/><Relationship Id="rId54" Type="http://schemas.openxmlformats.org/officeDocument/2006/relationships/customXml" Target="../ink/ink841.xml"/><Relationship Id="rId75" Type="http://schemas.openxmlformats.org/officeDocument/2006/relationships/image" Target="../media/image850.png"/><Relationship Id="rId96" Type="http://schemas.openxmlformats.org/officeDocument/2006/relationships/customXml" Target="../ink/ink862.xml"/><Relationship Id="rId140" Type="http://schemas.openxmlformats.org/officeDocument/2006/relationships/customXml" Target="../ink/ink884.xml"/><Relationship Id="rId161" Type="http://schemas.openxmlformats.org/officeDocument/2006/relationships/image" Target="../media/image893.png"/><Relationship Id="rId182" Type="http://schemas.openxmlformats.org/officeDocument/2006/relationships/customXml" Target="../ink/ink905.xml"/><Relationship Id="rId217" Type="http://schemas.openxmlformats.org/officeDocument/2006/relationships/image" Target="../media/image921.png"/><Relationship Id="rId6" Type="http://schemas.openxmlformats.org/officeDocument/2006/relationships/customXml" Target="../ink/ink817.xml"/><Relationship Id="rId238" Type="http://schemas.openxmlformats.org/officeDocument/2006/relationships/image" Target="../media/image931.png"/><Relationship Id="rId259" Type="http://schemas.openxmlformats.org/officeDocument/2006/relationships/customXml" Target="../ink/ink944.xml"/><Relationship Id="rId23" Type="http://schemas.openxmlformats.org/officeDocument/2006/relationships/image" Target="../media/image825.png"/><Relationship Id="rId119" Type="http://schemas.openxmlformats.org/officeDocument/2006/relationships/image" Target="../media/image872.png"/><Relationship Id="rId270" Type="http://schemas.openxmlformats.org/officeDocument/2006/relationships/image" Target="../media/image947.png"/><Relationship Id="rId44" Type="http://schemas.openxmlformats.org/officeDocument/2006/relationships/customXml" Target="../ink/ink836.xml"/><Relationship Id="rId65" Type="http://schemas.openxmlformats.org/officeDocument/2006/relationships/image" Target="../media/image845.png"/><Relationship Id="rId86" Type="http://schemas.openxmlformats.org/officeDocument/2006/relationships/customXml" Target="../ink/ink857.xml"/><Relationship Id="rId130" Type="http://schemas.openxmlformats.org/officeDocument/2006/relationships/customXml" Target="../ink/ink879.xml"/><Relationship Id="rId151" Type="http://schemas.openxmlformats.org/officeDocument/2006/relationships/image" Target="../media/image888.png"/><Relationship Id="rId172" Type="http://schemas.openxmlformats.org/officeDocument/2006/relationships/customXml" Target="../ink/ink900.xml"/><Relationship Id="rId193" Type="http://schemas.openxmlformats.org/officeDocument/2006/relationships/image" Target="../media/image909.png"/><Relationship Id="rId207" Type="http://schemas.openxmlformats.org/officeDocument/2006/relationships/image" Target="../media/image916.png"/><Relationship Id="rId228" Type="http://schemas.openxmlformats.org/officeDocument/2006/relationships/image" Target="../media/image926.png"/><Relationship Id="rId249" Type="http://schemas.openxmlformats.org/officeDocument/2006/relationships/customXml" Target="../ink/ink939.xml"/><Relationship Id="rId13" Type="http://schemas.openxmlformats.org/officeDocument/2006/relationships/image" Target="../media/image820.png"/><Relationship Id="rId109" Type="http://schemas.openxmlformats.org/officeDocument/2006/relationships/image" Target="../media/image867.png"/><Relationship Id="rId260" Type="http://schemas.openxmlformats.org/officeDocument/2006/relationships/image" Target="../media/image942.png"/><Relationship Id="rId34" Type="http://schemas.openxmlformats.org/officeDocument/2006/relationships/customXml" Target="../ink/ink831.xml"/><Relationship Id="rId55" Type="http://schemas.openxmlformats.org/officeDocument/2006/relationships/image" Target="../media/image840.png"/><Relationship Id="rId76" Type="http://schemas.openxmlformats.org/officeDocument/2006/relationships/customXml" Target="../ink/ink852.xml"/><Relationship Id="rId97" Type="http://schemas.openxmlformats.org/officeDocument/2006/relationships/image" Target="../media/image861.png"/><Relationship Id="rId120" Type="http://schemas.openxmlformats.org/officeDocument/2006/relationships/customXml" Target="../ink/ink874.xml"/><Relationship Id="rId141" Type="http://schemas.openxmlformats.org/officeDocument/2006/relationships/image" Target="../media/image883.png"/><Relationship Id="rId7" Type="http://schemas.openxmlformats.org/officeDocument/2006/relationships/image" Target="../media/image817.png"/><Relationship Id="rId162" Type="http://schemas.openxmlformats.org/officeDocument/2006/relationships/customXml" Target="../ink/ink895.xml"/><Relationship Id="rId183" Type="http://schemas.openxmlformats.org/officeDocument/2006/relationships/image" Target="../media/image904.png"/><Relationship Id="rId218" Type="http://schemas.openxmlformats.org/officeDocument/2006/relationships/customXml" Target="../ink/ink923.xml"/><Relationship Id="rId239" Type="http://schemas.openxmlformats.org/officeDocument/2006/relationships/customXml" Target="../ink/ink934.xml"/><Relationship Id="rId250" Type="http://schemas.openxmlformats.org/officeDocument/2006/relationships/image" Target="../media/image937.png"/><Relationship Id="rId24" Type="http://schemas.openxmlformats.org/officeDocument/2006/relationships/customXml" Target="../ink/ink826.xml"/><Relationship Id="rId45" Type="http://schemas.openxmlformats.org/officeDocument/2006/relationships/image" Target="../media/image835.png"/><Relationship Id="rId66" Type="http://schemas.openxmlformats.org/officeDocument/2006/relationships/customXml" Target="../ink/ink847.xml"/><Relationship Id="rId87" Type="http://schemas.openxmlformats.org/officeDocument/2006/relationships/image" Target="../media/image856.png"/><Relationship Id="rId110" Type="http://schemas.openxmlformats.org/officeDocument/2006/relationships/customXml" Target="../ink/ink869.xml"/><Relationship Id="rId131" Type="http://schemas.openxmlformats.org/officeDocument/2006/relationships/image" Target="../media/image878.png"/><Relationship Id="rId152" Type="http://schemas.openxmlformats.org/officeDocument/2006/relationships/customXml" Target="../ink/ink890.xml"/><Relationship Id="rId173" Type="http://schemas.openxmlformats.org/officeDocument/2006/relationships/image" Target="../media/image899.png"/><Relationship Id="rId194" Type="http://schemas.openxmlformats.org/officeDocument/2006/relationships/customXml" Target="../ink/ink911.xml"/><Relationship Id="rId208" Type="http://schemas.openxmlformats.org/officeDocument/2006/relationships/customXml" Target="../ink/ink918.xml"/><Relationship Id="rId229" Type="http://schemas.openxmlformats.org/officeDocument/2006/relationships/customXml" Target="../ink/ink929.xml"/><Relationship Id="rId240" Type="http://schemas.openxmlformats.org/officeDocument/2006/relationships/image" Target="../media/image932.png"/><Relationship Id="rId261" Type="http://schemas.openxmlformats.org/officeDocument/2006/relationships/customXml" Target="../ink/ink945.xml"/><Relationship Id="rId14" Type="http://schemas.openxmlformats.org/officeDocument/2006/relationships/customXml" Target="../ink/ink821.xml"/><Relationship Id="rId35" Type="http://schemas.openxmlformats.org/officeDocument/2006/relationships/image" Target="../media/image830.png"/><Relationship Id="rId56" Type="http://schemas.openxmlformats.org/officeDocument/2006/relationships/customXml" Target="../ink/ink842.xml"/><Relationship Id="rId77" Type="http://schemas.openxmlformats.org/officeDocument/2006/relationships/image" Target="../media/image851.png"/><Relationship Id="rId100" Type="http://schemas.openxmlformats.org/officeDocument/2006/relationships/customXml" Target="../ink/ink864.xml"/><Relationship Id="rId8" Type="http://schemas.openxmlformats.org/officeDocument/2006/relationships/customXml" Target="../ink/ink818.xml"/><Relationship Id="rId98" Type="http://schemas.openxmlformats.org/officeDocument/2006/relationships/customXml" Target="../ink/ink863.xml"/><Relationship Id="rId121" Type="http://schemas.openxmlformats.org/officeDocument/2006/relationships/image" Target="../media/image873.png"/><Relationship Id="rId142" Type="http://schemas.openxmlformats.org/officeDocument/2006/relationships/customXml" Target="../ink/ink885.xml"/><Relationship Id="rId163" Type="http://schemas.openxmlformats.org/officeDocument/2006/relationships/image" Target="../media/image894.png"/><Relationship Id="rId184" Type="http://schemas.openxmlformats.org/officeDocument/2006/relationships/customXml" Target="../ink/ink906.xml"/><Relationship Id="rId219" Type="http://schemas.openxmlformats.org/officeDocument/2006/relationships/image" Target="../media/image922.png"/><Relationship Id="rId230" Type="http://schemas.openxmlformats.org/officeDocument/2006/relationships/image" Target="../media/image927.png"/><Relationship Id="rId251" Type="http://schemas.openxmlformats.org/officeDocument/2006/relationships/customXml" Target="../ink/ink940.xml"/><Relationship Id="rId25" Type="http://schemas.openxmlformats.org/officeDocument/2006/relationships/image" Target="../media/image826.png"/><Relationship Id="rId46" Type="http://schemas.openxmlformats.org/officeDocument/2006/relationships/customXml" Target="../ink/ink837.xml"/><Relationship Id="rId67" Type="http://schemas.openxmlformats.org/officeDocument/2006/relationships/image" Target="../media/image846.png"/><Relationship Id="rId88" Type="http://schemas.openxmlformats.org/officeDocument/2006/relationships/customXml" Target="../ink/ink858.xml"/><Relationship Id="rId111" Type="http://schemas.openxmlformats.org/officeDocument/2006/relationships/image" Target="../media/image868.png"/><Relationship Id="rId132" Type="http://schemas.openxmlformats.org/officeDocument/2006/relationships/customXml" Target="../ink/ink880.xml"/><Relationship Id="rId153" Type="http://schemas.openxmlformats.org/officeDocument/2006/relationships/image" Target="../media/image889.png"/><Relationship Id="rId174" Type="http://schemas.openxmlformats.org/officeDocument/2006/relationships/customXml" Target="../ink/ink901.xml"/><Relationship Id="rId195" Type="http://schemas.openxmlformats.org/officeDocument/2006/relationships/image" Target="../media/image910.png"/><Relationship Id="rId209" Type="http://schemas.openxmlformats.org/officeDocument/2006/relationships/image" Target="../media/image917.png"/><Relationship Id="rId220" Type="http://schemas.openxmlformats.org/officeDocument/2006/relationships/customXml" Target="../ink/ink924.xml"/><Relationship Id="rId241" Type="http://schemas.openxmlformats.org/officeDocument/2006/relationships/customXml" Target="../ink/ink935.xml"/><Relationship Id="rId15" Type="http://schemas.openxmlformats.org/officeDocument/2006/relationships/image" Target="../media/image821.png"/><Relationship Id="rId36" Type="http://schemas.openxmlformats.org/officeDocument/2006/relationships/customXml" Target="../ink/ink832.xml"/><Relationship Id="rId57" Type="http://schemas.openxmlformats.org/officeDocument/2006/relationships/image" Target="../media/image841.png"/><Relationship Id="rId262" Type="http://schemas.openxmlformats.org/officeDocument/2006/relationships/image" Target="../media/image943.png"/><Relationship Id="rId78" Type="http://schemas.openxmlformats.org/officeDocument/2006/relationships/customXml" Target="../ink/ink853.xml"/><Relationship Id="rId99" Type="http://schemas.openxmlformats.org/officeDocument/2006/relationships/image" Target="../media/image862.png"/><Relationship Id="rId101" Type="http://schemas.openxmlformats.org/officeDocument/2006/relationships/image" Target="../media/image863.png"/><Relationship Id="rId122" Type="http://schemas.openxmlformats.org/officeDocument/2006/relationships/customXml" Target="../ink/ink875.xml"/><Relationship Id="rId143" Type="http://schemas.openxmlformats.org/officeDocument/2006/relationships/image" Target="../media/image884.png"/><Relationship Id="rId164" Type="http://schemas.openxmlformats.org/officeDocument/2006/relationships/customXml" Target="../ink/ink896.xml"/><Relationship Id="rId185" Type="http://schemas.openxmlformats.org/officeDocument/2006/relationships/image" Target="../media/image905.png"/><Relationship Id="rId9" Type="http://schemas.openxmlformats.org/officeDocument/2006/relationships/image" Target="../media/image818.png"/><Relationship Id="rId210" Type="http://schemas.openxmlformats.org/officeDocument/2006/relationships/customXml" Target="../ink/ink919.xml"/><Relationship Id="rId26" Type="http://schemas.openxmlformats.org/officeDocument/2006/relationships/customXml" Target="../ink/ink827.xml"/><Relationship Id="rId231" Type="http://schemas.openxmlformats.org/officeDocument/2006/relationships/customXml" Target="../ink/ink930.xml"/><Relationship Id="rId252" Type="http://schemas.openxmlformats.org/officeDocument/2006/relationships/image" Target="../media/image938.png"/><Relationship Id="rId47" Type="http://schemas.openxmlformats.org/officeDocument/2006/relationships/image" Target="../media/image836.png"/><Relationship Id="rId68" Type="http://schemas.openxmlformats.org/officeDocument/2006/relationships/customXml" Target="../ink/ink848.xml"/><Relationship Id="rId89" Type="http://schemas.openxmlformats.org/officeDocument/2006/relationships/image" Target="../media/image857.png"/><Relationship Id="rId112" Type="http://schemas.openxmlformats.org/officeDocument/2006/relationships/customXml" Target="../ink/ink870.xml"/><Relationship Id="rId133" Type="http://schemas.openxmlformats.org/officeDocument/2006/relationships/image" Target="../media/image879.png"/><Relationship Id="rId154" Type="http://schemas.openxmlformats.org/officeDocument/2006/relationships/customXml" Target="../ink/ink891.xml"/><Relationship Id="rId175" Type="http://schemas.openxmlformats.org/officeDocument/2006/relationships/image" Target="../media/image900.png"/><Relationship Id="rId196" Type="http://schemas.openxmlformats.org/officeDocument/2006/relationships/customXml" Target="../ink/ink912.xml"/><Relationship Id="rId200" Type="http://schemas.openxmlformats.org/officeDocument/2006/relationships/customXml" Target="../ink/ink914.xml"/><Relationship Id="rId16" Type="http://schemas.openxmlformats.org/officeDocument/2006/relationships/customXml" Target="../ink/ink822.xml"/><Relationship Id="rId221" Type="http://schemas.openxmlformats.org/officeDocument/2006/relationships/image" Target="../media/image923.png"/><Relationship Id="rId242" Type="http://schemas.openxmlformats.org/officeDocument/2006/relationships/image" Target="../media/image933.png"/><Relationship Id="rId263" Type="http://schemas.openxmlformats.org/officeDocument/2006/relationships/customXml" Target="../ink/ink946.xml"/><Relationship Id="rId37" Type="http://schemas.openxmlformats.org/officeDocument/2006/relationships/image" Target="../media/image831.png"/><Relationship Id="rId58" Type="http://schemas.openxmlformats.org/officeDocument/2006/relationships/customXml" Target="../ink/ink843.xml"/><Relationship Id="rId79" Type="http://schemas.openxmlformats.org/officeDocument/2006/relationships/image" Target="../media/image852.png"/><Relationship Id="rId102" Type="http://schemas.openxmlformats.org/officeDocument/2006/relationships/customXml" Target="../ink/ink865.xml"/><Relationship Id="rId123" Type="http://schemas.openxmlformats.org/officeDocument/2006/relationships/image" Target="../media/image874.png"/><Relationship Id="rId144" Type="http://schemas.openxmlformats.org/officeDocument/2006/relationships/customXml" Target="../ink/ink886.xml"/><Relationship Id="rId90" Type="http://schemas.openxmlformats.org/officeDocument/2006/relationships/customXml" Target="../ink/ink859.xml"/><Relationship Id="rId165" Type="http://schemas.openxmlformats.org/officeDocument/2006/relationships/image" Target="../media/image895.png"/><Relationship Id="rId186" Type="http://schemas.openxmlformats.org/officeDocument/2006/relationships/customXml" Target="../ink/ink907.xml"/><Relationship Id="rId211" Type="http://schemas.openxmlformats.org/officeDocument/2006/relationships/image" Target="../media/image918.png"/><Relationship Id="rId232" Type="http://schemas.openxmlformats.org/officeDocument/2006/relationships/image" Target="../media/image928.png"/><Relationship Id="rId253" Type="http://schemas.openxmlformats.org/officeDocument/2006/relationships/customXml" Target="../ink/ink941.xml"/><Relationship Id="rId27" Type="http://schemas.openxmlformats.org/officeDocument/2006/relationships/image" Target="../media/image103.png"/><Relationship Id="rId48" Type="http://schemas.openxmlformats.org/officeDocument/2006/relationships/customXml" Target="../ink/ink838.xml"/><Relationship Id="rId69" Type="http://schemas.openxmlformats.org/officeDocument/2006/relationships/image" Target="../media/image847.png"/><Relationship Id="rId113" Type="http://schemas.openxmlformats.org/officeDocument/2006/relationships/image" Target="../media/image869.png"/><Relationship Id="rId134" Type="http://schemas.openxmlformats.org/officeDocument/2006/relationships/customXml" Target="../ink/ink881.xml"/><Relationship Id="rId80" Type="http://schemas.openxmlformats.org/officeDocument/2006/relationships/customXml" Target="../ink/ink854.xml"/><Relationship Id="rId155" Type="http://schemas.openxmlformats.org/officeDocument/2006/relationships/image" Target="../media/image890.png"/><Relationship Id="rId176" Type="http://schemas.openxmlformats.org/officeDocument/2006/relationships/customXml" Target="../ink/ink902.xml"/><Relationship Id="rId197" Type="http://schemas.openxmlformats.org/officeDocument/2006/relationships/image" Target="../media/image911.png"/><Relationship Id="rId201" Type="http://schemas.openxmlformats.org/officeDocument/2006/relationships/image" Target="../media/image913.png"/><Relationship Id="rId222" Type="http://schemas.openxmlformats.org/officeDocument/2006/relationships/customXml" Target="../ink/ink925.xml"/><Relationship Id="rId243" Type="http://schemas.openxmlformats.org/officeDocument/2006/relationships/customXml" Target="../ink/ink936.xml"/><Relationship Id="rId264" Type="http://schemas.openxmlformats.org/officeDocument/2006/relationships/image" Target="../media/image944.png"/><Relationship Id="rId17" Type="http://schemas.openxmlformats.org/officeDocument/2006/relationships/image" Target="../media/image822.png"/><Relationship Id="rId38" Type="http://schemas.openxmlformats.org/officeDocument/2006/relationships/customXml" Target="../ink/ink833.xml"/><Relationship Id="rId59" Type="http://schemas.openxmlformats.org/officeDocument/2006/relationships/image" Target="../media/image842.png"/><Relationship Id="rId103" Type="http://schemas.openxmlformats.org/officeDocument/2006/relationships/image" Target="../media/image864.png"/><Relationship Id="rId124" Type="http://schemas.openxmlformats.org/officeDocument/2006/relationships/customXml" Target="../ink/ink876.xml"/><Relationship Id="rId70" Type="http://schemas.openxmlformats.org/officeDocument/2006/relationships/customXml" Target="../ink/ink849.xml"/><Relationship Id="rId91" Type="http://schemas.openxmlformats.org/officeDocument/2006/relationships/image" Target="../media/image858.png"/><Relationship Id="rId145" Type="http://schemas.openxmlformats.org/officeDocument/2006/relationships/image" Target="../media/image885.png"/><Relationship Id="rId166" Type="http://schemas.openxmlformats.org/officeDocument/2006/relationships/customXml" Target="../ink/ink897.xml"/><Relationship Id="rId187" Type="http://schemas.openxmlformats.org/officeDocument/2006/relationships/image" Target="../media/image906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920.xml"/><Relationship Id="rId233" Type="http://schemas.openxmlformats.org/officeDocument/2006/relationships/customXml" Target="../ink/ink931.xml"/><Relationship Id="rId254" Type="http://schemas.openxmlformats.org/officeDocument/2006/relationships/image" Target="../media/image939.png"/><Relationship Id="rId28" Type="http://schemas.openxmlformats.org/officeDocument/2006/relationships/customXml" Target="../ink/ink828.xml"/><Relationship Id="rId49" Type="http://schemas.openxmlformats.org/officeDocument/2006/relationships/image" Target="../media/image837.png"/><Relationship Id="rId114" Type="http://schemas.openxmlformats.org/officeDocument/2006/relationships/customXml" Target="../ink/ink871.xml"/><Relationship Id="rId60" Type="http://schemas.openxmlformats.org/officeDocument/2006/relationships/customXml" Target="../ink/ink844.xml"/><Relationship Id="rId81" Type="http://schemas.openxmlformats.org/officeDocument/2006/relationships/image" Target="../media/image853.png"/><Relationship Id="rId135" Type="http://schemas.openxmlformats.org/officeDocument/2006/relationships/image" Target="../media/image880.png"/><Relationship Id="rId156" Type="http://schemas.openxmlformats.org/officeDocument/2006/relationships/customXml" Target="../ink/ink892.xml"/><Relationship Id="rId177" Type="http://schemas.openxmlformats.org/officeDocument/2006/relationships/image" Target="../media/image901.png"/><Relationship Id="rId198" Type="http://schemas.openxmlformats.org/officeDocument/2006/relationships/customXml" Target="../ink/ink913.xml"/><Relationship Id="rId202" Type="http://schemas.openxmlformats.org/officeDocument/2006/relationships/customXml" Target="../ink/ink915.xml"/><Relationship Id="rId223" Type="http://schemas.openxmlformats.org/officeDocument/2006/relationships/image" Target="../media/image924.png"/><Relationship Id="rId244" Type="http://schemas.openxmlformats.org/officeDocument/2006/relationships/image" Target="../media/image934.png"/><Relationship Id="rId18" Type="http://schemas.openxmlformats.org/officeDocument/2006/relationships/customXml" Target="../ink/ink823.xml"/><Relationship Id="rId39" Type="http://schemas.openxmlformats.org/officeDocument/2006/relationships/image" Target="../media/image832.png"/><Relationship Id="rId265" Type="http://schemas.openxmlformats.org/officeDocument/2006/relationships/customXml" Target="../ink/ink947.xml"/><Relationship Id="rId50" Type="http://schemas.openxmlformats.org/officeDocument/2006/relationships/customXml" Target="../ink/ink839.xml"/><Relationship Id="rId104" Type="http://schemas.openxmlformats.org/officeDocument/2006/relationships/customXml" Target="../ink/ink866.xml"/><Relationship Id="rId125" Type="http://schemas.openxmlformats.org/officeDocument/2006/relationships/image" Target="../media/image875.png"/><Relationship Id="rId146" Type="http://schemas.openxmlformats.org/officeDocument/2006/relationships/customXml" Target="../ink/ink887.xml"/><Relationship Id="rId167" Type="http://schemas.openxmlformats.org/officeDocument/2006/relationships/image" Target="../media/image896.png"/><Relationship Id="rId188" Type="http://schemas.openxmlformats.org/officeDocument/2006/relationships/customXml" Target="../ink/ink908.xml"/><Relationship Id="rId71" Type="http://schemas.openxmlformats.org/officeDocument/2006/relationships/image" Target="../media/image848.png"/><Relationship Id="rId92" Type="http://schemas.openxmlformats.org/officeDocument/2006/relationships/customXml" Target="../ink/ink860.xml"/><Relationship Id="rId213" Type="http://schemas.openxmlformats.org/officeDocument/2006/relationships/image" Target="../media/image919.png"/><Relationship Id="rId234" Type="http://schemas.openxmlformats.org/officeDocument/2006/relationships/image" Target="../media/image929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827.png"/><Relationship Id="rId255" Type="http://schemas.openxmlformats.org/officeDocument/2006/relationships/customXml" Target="../ink/ink942.xml"/><Relationship Id="rId40" Type="http://schemas.openxmlformats.org/officeDocument/2006/relationships/customXml" Target="../ink/ink834.xml"/><Relationship Id="rId115" Type="http://schemas.openxmlformats.org/officeDocument/2006/relationships/image" Target="../media/image870.png"/><Relationship Id="rId136" Type="http://schemas.openxmlformats.org/officeDocument/2006/relationships/customXml" Target="../ink/ink882.xml"/><Relationship Id="rId157" Type="http://schemas.openxmlformats.org/officeDocument/2006/relationships/image" Target="../media/image891.png"/><Relationship Id="rId178" Type="http://schemas.openxmlformats.org/officeDocument/2006/relationships/customXml" Target="../ink/ink903.xml"/><Relationship Id="rId61" Type="http://schemas.openxmlformats.org/officeDocument/2006/relationships/image" Target="../media/image843.png"/><Relationship Id="rId82" Type="http://schemas.openxmlformats.org/officeDocument/2006/relationships/customXml" Target="../ink/ink855.xml"/><Relationship Id="rId199" Type="http://schemas.openxmlformats.org/officeDocument/2006/relationships/image" Target="../media/image912.png"/><Relationship Id="rId203" Type="http://schemas.openxmlformats.org/officeDocument/2006/relationships/image" Target="../media/image914.png"/><Relationship Id="rId19" Type="http://schemas.openxmlformats.org/officeDocument/2006/relationships/image" Target="../media/image823.png"/><Relationship Id="rId224" Type="http://schemas.openxmlformats.org/officeDocument/2006/relationships/customXml" Target="../ink/ink926.xml"/><Relationship Id="rId245" Type="http://schemas.openxmlformats.org/officeDocument/2006/relationships/customXml" Target="../ink/ink937.xml"/><Relationship Id="rId266" Type="http://schemas.openxmlformats.org/officeDocument/2006/relationships/image" Target="../media/image945.png"/><Relationship Id="rId30" Type="http://schemas.openxmlformats.org/officeDocument/2006/relationships/customXml" Target="../ink/ink829.xml"/><Relationship Id="rId105" Type="http://schemas.openxmlformats.org/officeDocument/2006/relationships/image" Target="../media/image865.png"/><Relationship Id="rId126" Type="http://schemas.openxmlformats.org/officeDocument/2006/relationships/customXml" Target="../ink/ink877.xml"/><Relationship Id="rId147" Type="http://schemas.openxmlformats.org/officeDocument/2006/relationships/image" Target="../media/image886.png"/><Relationship Id="rId168" Type="http://schemas.openxmlformats.org/officeDocument/2006/relationships/customXml" Target="../ink/ink898.xml"/><Relationship Id="rId51" Type="http://schemas.openxmlformats.org/officeDocument/2006/relationships/image" Target="../media/image838.png"/><Relationship Id="rId72" Type="http://schemas.openxmlformats.org/officeDocument/2006/relationships/customXml" Target="../ink/ink850.xml"/><Relationship Id="rId93" Type="http://schemas.openxmlformats.org/officeDocument/2006/relationships/image" Target="../media/image859.png"/><Relationship Id="rId189" Type="http://schemas.openxmlformats.org/officeDocument/2006/relationships/image" Target="../media/image907.png"/><Relationship Id="rId3" Type="http://schemas.openxmlformats.org/officeDocument/2006/relationships/image" Target="../media/image815.jpeg"/><Relationship Id="rId214" Type="http://schemas.openxmlformats.org/officeDocument/2006/relationships/customXml" Target="../ink/ink921.xml"/><Relationship Id="rId235" Type="http://schemas.openxmlformats.org/officeDocument/2006/relationships/customXml" Target="../ink/ink932.xml"/><Relationship Id="rId256" Type="http://schemas.openxmlformats.org/officeDocument/2006/relationships/image" Target="../media/image940.png"/><Relationship Id="rId116" Type="http://schemas.openxmlformats.org/officeDocument/2006/relationships/customXml" Target="../ink/ink872.xml"/><Relationship Id="rId137" Type="http://schemas.openxmlformats.org/officeDocument/2006/relationships/image" Target="../media/image881.png"/><Relationship Id="rId158" Type="http://schemas.openxmlformats.org/officeDocument/2006/relationships/customXml" Target="../ink/ink893.xml"/><Relationship Id="rId20" Type="http://schemas.openxmlformats.org/officeDocument/2006/relationships/customXml" Target="../ink/ink824.xml"/><Relationship Id="rId41" Type="http://schemas.openxmlformats.org/officeDocument/2006/relationships/image" Target="../media/image833.png"/><Relationship Id="rId62" Type="http://schemas.openxmlformats.org/officeDocument/2006/relationships/customXml" Target="../ink/ink845.xml"/><Relationship Id="rId83" Type="http://schemas.openxmlformats.org/officeDocument/2006/relationships/image" Target="../media/image854.png"/><Relationship Id="rId179" Type="http://schemas.openxmlformats.org/officeDocument/2006/relationships/image" Target="../media/image902.png"/><Relationship Id="rId190" Type="http://schemas.openxmlformats.org/officeDocument/2006/relationships/customXml" Target="../ink/ink909.xml"/><Relationship Id="rId204" Type="http://schemas.openxmlformats.org/officeDocument/2006/relationships/customXml" Target="../ink/ink916.xml"/><Relationship Id="rId225" Type="http://schemas.openxmlformats.org/officeDocument/2006/relationships/image" Target="../media/image925.png"/><Relationship Id="rId246" Type="http://schemas.openxmlformats.org/officeDocument/2006/relationships/image" Target="../media/image935.png"/><Relationship Id="rId267" Type="http://schemas.openxmlformats.org/officeDocument/2006/relationships/customXml" Target="../ink/ink948.xml"/><Relationship Id="rId106" Type="http://schemas.openxmlformats.org/officeDocument/2006/relationships/customXml" Target="../ink/ink867.xml"/><Relationship Id="rId127" Type="http://schemas.openxmlformats.org/officeDocument/2006/relationships/image" Target="../media/image876.png"/><Relationship Id="rId10" Type="http://schemas.openxmlformats.org/officeDocument/2006/relationships/customXml" Target="../ink/ink819.xml"/><Relationship Id="rId31" Type="http://schemas.openxmlformats.org/officeDocument/2006/relationships/image" Target="../media/image828.png"/><Relationship Id="rId52" Type="http://schemas.openxmlformats.org/officeDocument/2006/relationships/customXml" Target="../ink/ink840.xml"/><Relationship Id="rId73" Type="http://schemas.openxmlformats.org/officeDocument/2006/relationships/image" Target="../media/image849.png"/><Relationship Id="rId94" Type="http://schemas.openxmlformats.org/officeDocument/2006/relationships/customXml" Target="../ink/ink861.xml"/><Relationship Id="rId148" Type="http://schemas.openxmlformats.org/officeDocument/2006/relationships/customXml" Target="../ink/ink888.xml"/><Relationship Id="rId169" Type="http://schemas.openxmlformats.org/officeDocument/2006/relationships/image" Target="../media/image897.png"/><Relationship Id="rId4" Type="http://schemas.openxmlformats.org/officeDocument/2006/relationships/customXml" Target="../ink/ink816.xml"/><Relationship Id="rId180" Type="http://schemas.openxmlformats.org/officeDocument/2006/relationships/customXml" Target="../ink/ink904.xml"/><Relationship Id="rId215" Type="http://schemas.openxmlformats.org/officeDocument/2006/relationships/image" Target="../media/image920.png"/><Relationship Id="rId236" Type="http://schemas.openxmlformats.org/officeDocument/2006/relationships/image" Target="../media/image930.png"/><Relationship Id="rId257" Type="http://schemas.openxmlformats.org/officeDocument/2006/relationships/customXml" Target="../ink/ink943.xml"/><Relationship Id="rId42" Type="http://schemas.openxmlformats.org/officeDocument/2006/relationships/customXml" Target="../ink/ink835.xml"/><Relationship Id="rId84" Type="http://schemas.openxmlformats.org/officeDocument/2006/relationships/customXml" Target="../ink/ink856.xml"/><Relationship Id="rId138" Type="http://schemas.openxmlformats.org/officeDocument/2006/relationships/customXml" Target="../ink/ink883.xml"/><Relationship Id="rId191" Type="http://schemas.openxmlformats.org/officeDocument/2006/relationships/image" Target="../media/image908.png"/><Relationship Id="rId205" Type="http://schemas.openxmlformats.org/officeDocument/2006/relationships/image" Target="../media/image915.png"/><Relationship Id="rId247" Type="http://schemas.openxmlformats.org/officeDocument/2006/relationships/customXml" Target="../ink/ink938.xml"/><Relationship Id="rId107" Type="http://schemas.openxmlformats.org/officeDocument/2006/relationships/image" Target="../media/image86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5.png"/><Relationship Id="rId21" Type="http://schemas.openxmlformats.org/officeDocument/2006/relationships/image" Target="../media/image957.png"/><Relationship Id="rId42" Type="http://schemas.openxmlformats.org/officeDocument/2006/relationships/customXml" Target="../ink/ink969.xml"/><Relationship Id="rId63" Type="http://schemas.openxmlformats.org/officeDocument/2006/relationships/image" Target="../media/image978.png"/><Relationship Id="rId84" Type="http://schemas.openxmlformats.org/officeDocument/2006/relationships/customXml" Target="../ink/ink990.xml"/><Relationship Id="rId138" Type="http://schemas.openxmlformats.org/officeDocument/2006/relationships/customXml" Target="../ink/ink1017.xml"/><Relationship Id="rId159" Type="http://schemas.openxmlformats.org/officeDocument/2006/relationships/image" Target="../media/image1026.png"/><Relationship Id="rId170" Type="http://schemas.openxmlformats.org/officeDocument/2006/relationships/customXml" Target="../ink/ink1033.xml"/><Relationship Id="rId191" Type="http://schemas.openxmlformats.org/officeDocument/2006/relationships/image" Target="../media/image1042.png"/><Relationship Id="rId205" Type="http://schemas.openxmlformats.org/officeDocument/2006/relationships/image" Target="../media/image1049.png"/><Relationship Id="rId107" Type="http://schemas.openxmlformats.org/officeDocument/2006/relationships/image" Target="../media/image1000.png"/><Relationship Id="rId11" Type="http://schemas.openxmlformats.org/officeDocument/2006/relationships/image" Target="../media/image952.png"/><Relationship Id="rId32" Type="http://schemas.openxmlformats.org/officeDocument/2006/relationships/customXml" Target="../ink/ink964.xml"/><Relationship Id="rId53" Type="http://schemas.openxmlformats.org/officeDocument/2006/relationships/image" Target="../media/image973.png"/><Relationship Id="rId74" Type="http://schemas.openxmlformats.org/officeDocument/2006/relationships/customXml" Target="../ink/ink985.xml"/><Relationship Id="rId128" Type="http://schemas.openxmlformats.org/officeDocument/2006/relationships/customXml" Target="../ink/ink1012.xml"/><Relationship Id="rId149" Type="http://schemas.openxmlformats.org/officeDocument/2006/relationships/image" Target="../media/image1021.png"/><Relationship Id="rId5" Type="http://schemas.openxmlformats.org/officeDocument/2006/relationships/image" Target="../media/image949.png"/><Relationship Id="rId95" Type="http://schemas.openxmlformats.org/officeDocument/2006/relationships/image" Target="../media/image994.png"/><Relationship Id="rId160" Type="http://schemas.openxmlformats.org/officeDocument/2006/relationships/customXml" Target="../ink/ink1028.xml"/><Relationship Id="rId181" Type="http://schemas.openxmlformats.org/officeDocument/2006/relationships/image" Target="../media/image1037.png"/><Relationship Id="rId22" Type="http://schemas.openxmlformats.org/officeDocument/2006/relationships/customXml" Target="../ink/ink959.xml"/><Relationship Id="rId43" Type="http://schemas.openxmlformats.org/officeDocument/2006/relationships/image" Target="../media/image968.png"/><Relationship Id="rId64" Type="http://schemas.openxmlformats.org/officeDocument/2006/relationships/customXml" Target="../ink/ink980.xml"/><Relationship Id="rId118" Type="http://schemas.openxmlformats.org/officeDocument/2006/relationships/customXml" Target="../ink/ink1007.xml"/><Relationship Id="rId139" Type="http://schemas.openxmlformats.org/officeDocument/2006/relationships/image" Target="../media/image1016.png"/><Relationship Id="rId85" Type="http://schemas.openxmlformats.org/officeDocument/2006/relationships/image" Target="../media/image989.png"/><Relationship Id="rId150" Type="http://schemas.openxmlformats.org/officeDocument/2006/relationships/customXml" Target="../ink/ink1023.xml"/><Relationship Id="rId171" Type="http://schemas.openxmlformats.org/officeDocument/2006/relationships/image" Target="../media/image1032.png"/><Relationship Id="rId192" Type="http://schemas.openxmlformats.org/officeDocument/2006/relationships/customXml" Target="../ink/ink1044.xml"/><Relationship Id="rId206" Type="http://schemas.openxmlformats.org/officeDocument/2006/relationships/customXml" Target="../ink/ink1051.xml"/><Relationship Id="rId12" Type="http://schemas.openxmlformats.org/officeDocument/2006/relationships/customXml" Target="../ink/ink954.xml"/><Relationship Id="rId33" Type="http://schemas.openxmlformats.org/officeDocument/2006/relationships/image" Target="../media/image963.png"/><Relationship Id="rId108" Type="http://schemas.openxmlformats.org/officeDocument/2006/relationships/customXml" Target="../ink/ink1002.xml"/><Relationship Id="rId129" Type="http://schemas.openxmlformats.org/officeDocument/2006/relationships/image" Target="../media/image1011.png"/><Relationship Id="rId54" Type="http://schemas.openxmlformats.org/officeDocument/2006/relationships/customXml" Target="../ink/ink975.xml"/><Relationship Id="rId75" Type="http://schemas.openxmlformats.org/officeDocument/2006/relationships/image" Target="../media/image984.png"/><Relationship Id="rId96" Type="http://schemas.openxmlformats.org/officeDocument/2006/relationships/customXml" Target="../ink/ink996.xml"/><Relationship Id="rId140" Type="http://schemas.openxmlformats.org/officeDocument/2006/relationships/customXml" Target="../ink/ink1018.xml"/><Relationship Id="rId161" Type="http://schemas.openxmlformats.org/officeDocument/2006/relationships/image" Target="../media/image1027.png"/><Relationship Id="rId182" Type="http://schemas.openxmlformats.org/officeDocument/2006/relationships/customXml" Target="../ink/ink1039.xml"/><Relationship Id="rId6" Type="http://schemas.openxmlformats.org/officeDocument/2006/relationships/customXml" Target="../ink/ink951.xml"/><Relationship Id="rId23" Type="http://schemas.openxmlformats.org/officeDocument/2006/relationships/image" Target="../media/image958.png"/><Relationship Id="rId119" Type="http://schemas.openxmlformats.org/officeDocument/2006/relationships/image" Target="../media/image1006.png"/><Relationship Id="rId44" Type="http://schemas.openxmlformats.org/officeDocument/2006/relationships/customXml" Target="../ink/ink970.xml"/><Relationship Id="rId65" Type="http://schemas.openxmlformats.org/officeDocument/2006/relationships/image" Target="../media/image979.png"/><Relationship Id="rId86" Type="http://schemas.openxmlformats.org/officeDocument/2006/relationships/customXml" Target="../ink/ink991.xml"/><Relationship Id="rId130" Type="http://schemas.openxmlformats.org/officeDocument/2006/relationships/customXml" Target="../ink/ink1013.xml"/><Relationship Id="rId151" Type="http://schemas.openxmlformats.org/officeDocument/2006/relationships/image" Target="../media/image1022.png"/><Relationship Id="rId172" Type="http://schemas.openxmlformats.org/officeDocument/2006/relationships/customXml" Target="../ink/ink1034.xml"/><Relationship Id="rId193" Type="http://schemas.openxmlformats.org/officeDocument/2006/relationships/image" Target="../media/image1043.png"/><Relationship Id="rId207" Type="http://schemas.openxmlformats.org/officeDocument/2006/relationships/image" Target="../media/image1050.png"/><Relationship Id="rId13" Type="http://schemas.openxmlformats.org/officeDocument/2006/relationships/image" Target="../media/image953.png"/><Relationship Id="rId109" Type="http://schemas.openxmlformats.org/officeDocument/2006/relationships/image" Target="../media/image1001.png"/><Relationship Id="rId34" Type="http://schemas.openxmlformats.org/officeDocument/2006/relationships/customXml" Target="../ink/ink965.xml"/><Relationship Id="rId55" Type="http://schemas.openxmlformats.org/officeDocument/2006/relationships/image" Target="../media/image974.png"/><Relationship Id="rId76" Type="http://schemas.openxmlformats.org/officeDocument/2006/relationships/customXml" Target="../ink/ink986.xml"/><Relationship Id="rId97" Type="http://schemas.openxmlformats.org/officeDocument/2006/relationships/image" Target="../media/image995.png"/><Relationship Id="rId120" Type="http://schemas.openxmlformats.org/officeDocument/2006/relationships/customXml" Target="../ink/ink1008.xml"/><Relationship Id="rId141" Type="http://schemas.openxmlformats.org/officeDocument/2006/relationships/image" Target="../media/image1017.png"/><Relationship Id="rId7" Type="http://schemas.openxmlformats.org/officeDocument/2006/relationships/image" Target="../media/image950.png"/><Relationship Id="rId162" Type="http://schemas.openxmlformats.org/officeDocument/2006/relationships/customXml" Target="../ink/ink1029.xml"/><Relationship Id="rId183" Type="http://schemas.openxmlformats.org/officeDocument/2006/relationships/image" Target="../media/image1038.png"/><Relationship Id="rId24" Type="http://schemas.openxmlformats.org/officeDocument/2006/relationships/customXml" Target="../ink/ink960.xml"/><Relationship Id="rId45" Type="http://schemas.openxmlformats.org/officeDocument/2006/relationships/image" Target="../media/image969.png"/><Relationship Id="rId66" Type="http://schemas.openxmlformats.org/officeDocument/2006/relationships/customXml" Target="../ink/ink981.xml"/><Relationship Id="rId87" Type="http://schemas.openxmlformats.org/officeDocument/2006/relationships/image" Target="../media/image990.png"/><Relationship Id="rId110" Type="http://schemas.openxmlformats.org/officeDocument/2006/relationships/customXml" Target="../ink/ink1003.xml"/><Relationship Id="rId131" Type="http://schemas.openxmlformats.org/officeDocument/2006/relationships/image" Target="../media/image1012.png"/><Relationship Id="rId61" Type="http://schemas.openxmlformats.org/officeDocument/2006/relationships/image" Target="../media/image977.png"/><Relationship Id="rId82" Type="http://schemas.openxmlformats.org/officeDocument/2006/relationships/customXml" Target="../ink/ink989.xml"/><Relationship Id="rId152" Type="http://schemas.openxmlformats.org/officeDocument/2006/relationships/customXml" Target="../ink/ink1024.xml"/><Relationship Id="rId173" Type="http://schemas.openxmlformats.org/officeDocument/2006/relationships/image" Target="../media/image1033.png"/><Relationship Id="rId194" Type="http://schemas.openxmlformats.org/officeDocument/2006/relationships/customXml" Target="../ink/ink1045.xml"/><Relationship Id="rId199" Type="http://schemas.openxmlformats.org/officeDocument/2006/relationships/image" Target="../media/image1046.png"/><Relationship Id="rId203" Type="http://schemas.openxmlformats.org/officeDocument/2006/relationships/image" Target="../media/image1048.png"/><Relationship Id="rId208" Type="http://schemas.openxmlformats.org/officeDocument/2006/relationships/customXml" Target="../ink/ink1052.xml"/><Relationship Id="rId19" Type="http://schemas.openxmlformats.org/officeDocument/2006/relationships/image" Target="../media/image956.png"/><Relationship Id="rId14" Type="http://schemas.openxmlformats.org/officeDocument/2006/relationships/customXml" Target="../ink/ink955.xml"/><Relationship Id="rId30" Type="http://schemas.openxmlformats.org/officeDocument/2006/relationships/customXml" Target="../ink/ink963.xml"/><Relationship Id="rId35" Type="http://schemas.openxmlformats.org/officeDocument/2006/relationships/image" Target="../media/image964.png"/><Relationship Id="rId56" Type="http://schemas.openxmlformats.org/officeDocument/2006/relationships/customXml" Target="../ink/ink976.xml"/><Relationship Id="rId77" Type="http://schemas.openxmlformats.org/officeDocument/2006/relationships/image" Target="../media/image985.png"/><Relationship Id="rId100" Type="http://schemas.openxmlformats.org/officeDocument/2006/relationships/customXml" Target="../ink/ink998.xml"/><Relationship Id="rId105" Type="http://schemas.openxmlformats.org/officeDocument/2006/relationships/image" Target="../media/image999.png"/><Relationship Id="rId126" Type="http://schemas.openxmlformats.org/officeDocument/2006/relationships/customXml" Target="../ink/ink1011.xml"/><Relationship Id="rId147" Type="http://schemas.openxmlformats.org/officeDocument/2006/relationships/image" Target="../media/image1020.png"/><Relationship Id="rId168" Type="http://schemas.openxmlformats.org/officeDocument/2006/relationships/customXml" Target="../ink/ink1032.xml"/><Relationship Id="rId8" Type="http://schemas.openxmlformats.org/officeDocument/2006/relationships/customXml" Target="../ink/ink952.xml"/><Relationship Id="rId51" Type="http://schemas.openxmlformats.org/officeDocument/2006/relationships/image" Target="../media/image972.png"/><Relationship Id="rId72" Type="http://schemas.openxmlformats.org/officeDocument/2006/relationships/customXml" Target="../ink/ink984.xml"/><Relationship Id="rId93" Type="http://schemas.openxmlformats.org/officeDocument/2006/relationships/image" Target="../media/image993.png"/><Relationship Id="rId98" Type="http://schemas.openxmlformats.org/officeDocument/2006/relationships/customXml" Target="../ink/ink997.xml"/><Relationship Id="rId121" Type="http://schemas.openxmlformats.org/officeDocument/2006/relationships/image" Target="../media/image1007.png"/><Relationship Id="rId142" Type="http://schemas.openxmlformats.org/officeDocument/2006/relationships/customXml" Target="../ink/ink1019.xml"/><Relationship Id="rId163" Type="http://schemas.openxmlformats.org/officeDocument/2006/relationships/image" Target="../media/image1028.png"/><Relationship Id="rId184" Type="http://schemas.openxmlformats.org/officeDocument/2006/relationships/customXml" Target="../ink/ink1040.xml"/><Relationship Id="rId189" Type="http://schemas.openxmlformats.org/officeDocument/2006/relationships/image" Target="../media/image1041.png"/><Relationship Id="rId3" Type="http://schemas.openxmlformats.org/officeDocument/2006/relationships/image" Target="../media/image948.jpeg"/><Relationship Id="rId25" Type="http://schemas.openxmlformats.org/officeDocument/2006/relationships/image" Target="../media/image959.png"/><Relationship Id="rId46" Type="http://schemas.openxmlformats.org/officeDocument/2006/relationships/customXml" Target="../ink/ink971.xml"/><Relationship Id="rId67" Type="http://schemas.openxmlformats.org/officeDocument/2006/relationships/image" Target="../media/image980.png"/><Relationship Id="rId116" Type="http://schemas.openxmlformats.org/officeDocument/2006/relationships/customXml" Target="../ink/ink1006.xml"/><Relationship Id="rId137" Type="http://schemas.openxmlformats.org/officeDocument/2006/relationships/image" Target="../media/image1015.png"/><Relationship Id="rId158" Type="http://schemas.openxmlformats.org/officeDocument/2006/relationships/customXml" Target="../ink/ink1027.xml"/><Relationship Id="rId20" Type="http://schemas.openxmlformats.org/officeDocument/2006/relationships/customXml" Target="../ink/ink958.xml"/><Relationship Id="rId41" Type="http://schemas.openxmlformats.org/officeDocument/2006/relationships/image" Target="../media/image967.png"/><Relationship Id="rId62" Type="http://schemas.openxmlformats.org/officeDocument/2006/relationships/customXml" Target="../ink/ink979.xml"/><Relationship Id="rId83" Type="http://schemas.openxmlformats.org/officeDocument/2006/relationships/image" Target="../media/image988.png"/><Relationship Id="rId88" Type="http://schemas.openxmlformats.org/officeDocument/2006/relationships/customXml" Target="../ink/ink992.xml"/><Relationship Id="rId111" Type="http://schemas.openxmlformats.org/officeDocument/2006/relationships/image" Target="../media/image1002.png"/><Relationship Id="rId132" Type="http://schemas.openxmlformats.org/officeDocument/2006/relationships/customXml" Target="../ink/ink1014.xml"/><Relationship Id="rId153" Type="http://schemas.openxmlformats.org/officeDocument/2006/relationships/image" Target="../media/image1023.png"/><Relationship Id="rId174" Type="http://schemas.openxmlformats.org/officeDocument/2006/relationships/customXml" Target="../ink/ink1035.xml"/><Relationship Id="rId179" Type="http://schemas.openxmlformats.org/officeDocument/2006/relationships/image" Target="../media/image1036.png"/><Relationship Id="rId195" Type="http://schemas.openxmlformats.org/officeDocument/2006/relationships/image" Target="../media/image1044.png"/><Relationship Id="rId209" Type="http://schemas.openxmlformats.org/officeDocument/2006/relationships/image" Target="../media/image1051.png"/><Relationship Id="rId190" Type="http://schemas.openxmlformats.org/officeDocument/2006/relationships/customXml" Target="../ink/ink1043.xml"/><Relationship Id="rId204" Type="http://schemas.openxmlformats.org/officeDocument/2006/relationships/customXml" Target="../ink/ink1050.xml"/><Relationship Id="rId15" Type="http://schemas.openxmlformats.org/officeDocument/2006/relationships/image" Target="../media/image954.png"/><Relationship Id="rId36" Type="http://schemas.openxmlformats.org/officeDocument/2006/relationships/customXml" Target="../ink/ink966.xml"/><Relationship Id="rId57" Type="http://schemas.openxmlformats.org/officeDocument/2006/relationships/image" Target="../media/image975.png"/><Relationship Id="rId106" Type="http://schemas.openxmlformats.org/officeDocument/2006/relationships/customXml" Target="../ink/ink1001.xml"/><Relationship Id="rId127" Type="http://schemas.openxmlformats.org/officeDocument/2006/relationships/image" Target="../media/image1010.png"/><Relationship Id="rId10" Type="http://schemas.openxmlformats.org/officeDocument/2006/relationships/customXml" Target="../ink/ink953.xml"/><Relationship Id="rId31" Type="http://schemas.openxmlformats.org/officeDocument/2006/relationships/image" Target="../media/image962.png"/><Relationship Id="rId52" Type="http://schemas.openxmlformats.org/officeDocument/2006/relationships/customXml" Target="../ink/ink974.xml"/><Relationship Id="rId73" Type="http://schemas.openxmlformats.org/officeDocument/2006/relationships/image" Target="../media/image983.png"/><Relationship Id="rId78" Type="http://schemas.openxmlformats.org/officeDocument/2006/relationships/customXml" Target="../ink/ink987.xml"/><Relationship Id="rId94" Type="http://schemas.openxmlformats.org/officeDocument/2006/relationships/customXml" Target="../ink/ink995.xml"/><Relationship Id="rId99" Type="http://schemas.openxmlformats.org/officeDocument/2006/relationships/image" Target="../media/image996.png"/><Relationship Id="rId101" Type="http://schemas.openxmlformats.org/officeDocument/2006/relationships/image" Target="../media/image997.png"/><Relationship Id="rId122" Type="http://schemas.openxmlformats.org/officeDocument/2006/relationships/customXml" Target="../ink/ink1009.xml"/><Relationship Id="rId143" Type="http://schemas.openxmlformats.org/officeDocument/2006/relationships/image" Target="../media/image1018.png"/><Relationship Id="rId148" Type="http://schemas.openxmlformats.org/officeDocument/2006/relationships/customXml" Target="../ink/ink1022.xml"/><Relationship Id="rId164" Type="http://schemas.openxmlformats.org/officeDocument/2006/relationships/customXml" Target="../ink/ink1030.xml"/><Relationship Id="rId169" Type="http://schemas.openxmlformats.org/officeDocument/2006/relationships/image" Target="../media/image1031.png"/><Relationship Id="rId185" Type="http://schemas.openxmlformats.org/officeDocument/2006/relationships/image" Target="../media/image1039.png"/><Relationship Id="rId4" Type="http://schemas.openxmlformats.org/officeDocument/2006/relationships/customXml" Target="../ink/ink950.xml"/><Relationship Id="rId9" Type="http://schemas.openxmlformats.org/officeDocument/2006/relationships/image" Target="../media/image951.png"/><Relationship Id="rId180" Type="http://schemas.openxmlformats.org/officeDocument/2006/relationships/customXml" Target="../ink/ink1038.xml"/><Relationship Id="rId210" Type="http://schemas.openxmlformats.org/officeDocument/2006/relationships/customXml" Target="../ink/ink1053.xml"/><Relationship Id="rId26" Type="http://schemas.openxmlformats.org/officeDocument/2006/relationships/customXml" Target="../ink/ink961.xml"/><Relationship Id="rId47" Type="http://schemas.openxmlformats.org/officeDocument/2006/relationships/image" Target="../media/image970.png"/><Relationship Id="rId68" Type="http://schemas.openxmlformats.org/officeDocument/2006/relationships/customXml" Target="../ink/ink982.xml"/><Relationship Id="rId89" Type="http://schemas.openxmlformats.org/officeDocument/2006/relationships/image" Target="../media/image991.png"/><Relationship Id="rId112" Type="http://schemas.openxmlformats.org/officeDocument/2006/relationships/customXml" Target="../ink/ink1004.xml"/><Relationship Id="rId133" Type="http://schemas.openxmlformats.org/officeDocument/2006/relationships/image" Target="../media/image1013.png"/><Relationship Id="rId154" Type="http://schemas.openxmlformats.org/officeDocument/2006/relationships/customXml" Target="../ink/ink1025.xml"/><Relationship Id="rId175" Type="http://schemas.openxmlformats.org/officeDocument/2006/relationships/image" Target="../media/image1034.png"/><Relationship Id="rId196" Type="http://schemas.openxmlformats.org/officeDocument/2006/relationships/customXml" Target="../ink/ink1046.xml"/><Relationship Id="rId200" Type="http://schemas.openxmlformats.org/officeDocument/2006/relationships/customXml" Target="../ink/ink1048.xml"/><Relationship Id="rId16" Type="http://schemas.openxmlformats.org/officeDocument/2006/relationships/customXml" Target="../ink/ink956.xml"/><Relationship Id="rId37" Type="http://schemas.openxmlformats.org/officeDocument/2006/relationships/image" Target="../media/image965.png"/><Relationship Id="rId58" Type="http://schemas.openxmlformats.org/officeDocument/2006/relationships/customXml" Target="../ink/ink977.xml"/><Relationship Id="rId79" Type="http://schemas.openxmlformats.org/officeDocument/2006/relationships/image" Target="../media/image986.png"/><Relationship Id="rId102" Type="http://schemas.openxmlformats.org/officeDocument/2006/relationships/customXml" Target="../ink/ink999.xml"/><Relationship Id="rId123" Type="http://schemas.openxmlformats.org/officeDocument/2006/relationships/image" Target="../media/image1008.png"/><Relationship Id="rId144" Type="http://schemas.openxmlformats.org/officeDocument/2006/relationships/customXml" Target="../ink/ink1020.xml"/><Relationship Id="rId90" Type="http://schemas.openxmlformats.org/officeDocument/2006/relationships/customXml" Target="../ink/ink993.xml"/><Relationship Id="rId165" Type="http://schemas.openxmlformats.org/officeDocument/2006/relationships/image" Target="../media/image1029.png"/><Relationship Id="rId186" Type="http://schemas.openxmlformats.org/officeDocument/2006/relationships/customXml" Target="../ink/ink1041.xml"/><Relationship Id="rId211" Type="http://schemas.openxmlformats.org/officeDocument/2006/relationships/image" Target="../media/image1052.png"/><Relationship Id="rId27" Type="http://schemas.openxmlformats.org/officeDocument/2006/relationships/image" Target="../media/image960.png"/><Relationship Id="rId48" Type="http://schemas.openxmlformats.org/officeDocument/2006/relationships/customXml" Target="../ink/ink972.xml"/><Relationship Id="rId69" Type="http://schemas.openxmlformats.org/officeDocument/2006/relationships/image" Target="../media/image981.png"/><Relationship Id="rId113" Type="http://schemas.openxmlformats.org/officeDocument/2006/relationships/image" Target="../media/image1003.png"/><Relationship Id="rId134" Type="http://schemas.openxmlformats.org/officeDocument/2006/relationships/customXml" Target="../ink/ink1015.xml"/><Relationship Id="rId80" Type="http://schemas.openxmlformats.org/officeDocument/2006/relationships/customXml" Target="../ink/ink988.xml"/><Relationship Id="rId155" Type="http://schemas.openxmlformats.org/officeDocument/2006/relationships/image" Target="../media/image1024.png"/><Relationship Id="rId176" Type="http://schemas.openxmlformats.org/officeDocument/2006/relationships/customXml" Target="../ink/ink1036.xml"/><Relationship Id="rId197" Type="http://schemas.openxmlformats.org/officeDocument/2006/relationships/image" Target="../media/image1045.png"/><Relationship Id="rId201" Type="http://schemas.openxmlformats.org/officeDocument/2006/relationships/image" Target="../media/image1047.png"/><Relationship Id="rId17" Type="http://schemas.openxmlformats.org/officeDocument/2006/relationships/image" Target="../media/image955.png"/><Relationship Id="rId38" Type="http://schemas.openxmlformats.org/officeDocument/2006/relationships/customXml" Target="../ink/ink967.xml"/><Relationship Id="rId59" Type="http://schemas.openxmlformats.org/officeDocument/2006/relationships/image" Target="../media/image976.png"/><Relationship Id="rId103" Type="http://schemas.openxmlformats.org/officeDocument/2006/relationships/image" Target="../media/image998.png"/><Relationship Id="rId124" Type="http://schemas.openxmlformats.org/officeDocument/2006/relationships/customXml" Target="../ink/ink1010.xml"/><Relationship Id="rId70" Type="http://schemas.openxmlformats.org/officeDocument/2006/relationships/customXml" Target="../ink/ink983.xml"/><Relationship Id="rId91" Type="http://schemas.openxmlformats.org/officeDocument/2006/relationships/image" Target="../media/image992.png"/><Relationship Id="rId145" Type="http://schemas.openxmlformats.org/officeDocument/2006/relationships/image" Target="../media/image1019.png"/><Relationship Id="rId166" Type="http://schemas.openxmlformats.org/officeDocument/2006/relationships/customXml" Target="../ink/ink1031.xml"/><Relationship Id="rId187" Type="http://schemas.openxmlformats.org/officeDocument/2006/relationships/image" Target="../media/image1040.png"/><Relationship Id="rId1" Type="http://schemas.openxmlformats.org/officeDocument/2006/relationships/slideLayout" Target="../slideLayouts/slideLayout12.xml"/><Relationship Id="rId28" Type="http://schemas.openxmlformats.org/officeDocument/2006/relationships/customXml" Target="../ink/ink962.xml"/><Relationship Id="rId49" Type="http://schemas.openxmlformats.org/officeDocument/2006/relationships/image" Target="../media/image971.png"/><Relationship Id="rId114" Type="http://schemas.openxmlformats.org/officeDocument/2006/relationships/customXml" Target="../ink/ink1005.xml"/><Relationship Id="rId60" Type="http://schemas.openxmlformats.org/officeDocument/2006/relationships/customXml" Target="../ink/ink978.xml"/><Relationship Id="rId81" Type="http://schemas.openxmlformats.org/officeDocument/2006/relationships/image" Target="../media/image987.png"/><Relationship Id="rId135" Type="http://schemas.openxmlformats.org/officeDocument/2006/relationships/image" Target="../media/image1014.png"/><Relationship Id="rId156" Type="http://schemas.openxmlformats.org/officeDocument/2006/relationships/customXml" Target="../ink/ink1026.xml"/><Relationship Id="rId177" Type="http://schemas.openxmlformats.org/officeDocument/2006/relationships/image" Target="../media/image1035.png"/><Relationship Id="rId198" Type="http://schemas.openxmlformats.org/officeDocument/2006/relationships/customXml" Target="../ink/ink1047.xml"/><Relationship Id="rId202" Type="http://schemas.openxmlformats.org/officeDocument/2006/relationships/customXml" Target="../ink/ink1049.xml"/><Relationship Id="rId18" Type="http://schemas.openxmlformats.org/officeDocument/2006/relationships/customXml" Target="../ink/ink957.xml"/><Relationship Id="rId39" Type="http://schemas.openxmlformats.org/officeDocument/2006/relationships/image" Target="../media/image966.png"/><Relationship Id="rId50" Type="http://schemas.openxmlformats.org/officeDocument/2006/relationships/customXml" Target="../ink/ink973.xml"/><Relationship Id="rId104" Type="http://schemas.openxmlformats.org/officeDocument/2006/relationships/customXml" Target="../ink/ink1000.xml"/><Relationship Id="rId125" Type="http://schemas.openxmlformats.org/officeDocument/2006/relationships/image" Target="../media/image1009.png"/><Relationship Id="rId146" Type="http://schemas.openxmlformats.org/officeDocument/2006/relationships/customXml" Target="../ink/ink1021.xml"/><Relationship Id="rId167" Type="http://schemas.openxmlformats.org/officeDocument/2006/relationships/image" Target="../media/image1030.png"/><Relationship Id="rId188" Type="http://schemas.openxmlformats.org/officeDocument/2006/relationships/customXml" Target="../ink/ink1042.xml"/><Relationship Id="rId71" Type="http://schemas.openxmlformats.org/officeDocument/2006/relationships/image" Target="../media/image982.png"/><Relationship Id="rId92" Type="http://schemas.openxmlformats.org/officeDocument/2006/relationships/customXml" Target="../ink/ink994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961.png"/><Relationship Id="rId40" Type="http://schemas.openxmlformats.org/officeDocument/2006/relationships/customXml" Target="../ink/ink968.xml"/><Relationship Id="rId115" Type="http://schemas.openxmlformats.org/officeDocument/2006/relationships/image" Target="../media/image1004.png"/><Relationship Id="rId136" Type="http://schemas.openxmlformats.org/officeDocument/2006/relationships/customXml" Target="../ink/ink1016.xml"/><Relationship Id="rId157" Type="http://schemas.openxmlformats.org/officeDocument/2006/relationships/image" Target="../media/image1025.png"/><Relationship Id="rId178" Type="http://schemas.openxmlformats.org/officeDocument/2006/relationships/customXml" Target="../ink/ink103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11.xml"/><Relationship Id="rId21" Type="http://schemas.openxmlformats.org/officeDocument/2006/relationships/customXml" Target="../ink/ink1063.xml"/><Relationship Id="rId42" Type="http://schemas.openxmlformats.org/officeDocument/2006/relationships/image" Target="../media/image1072.png"/><Relationship Id="rId63" Type="http://schemas.openxmlformats.org/officeDocument/2006/relationships/customXml" Target="../ink/ink1084.xml"/><Relationship Id="rId84" Type="http://schemas.openxmlformats.org/officeDocument/2006/relationships/image" Target="../media/image1093.png"/><Relationship Id="rId138" Type="http://schemas.openxmlformats.org/officeDocument/2006/relationships/image" Target="../media/image1120.png"/><Relationship Id="rId159" Type="http://schemas.openxmlformats.org/officeDocument/2006/relationships/customXml" Target="../ink/ink1132.xml"/><Relationship Id="rId170" Type="http://schemas.openxmlformats.org/officeDocument/2006/relationships/image" Target="../media/image1136.png"/><Relationship Id="rId191" Type="http://schemas.openxmlformats.org/officeDocument/2006/relationships/customXml" Target="../ink/ink1148.xml"/><Relationship Id="rId205" Type="http://schemas.openxmlformats.org/officeDocument/2006/relationships/customXml" Target="../ink/ink1155.xml"/><Relationship Id="rId226" Type="http://schemas.openxmlformats.org/officeDocument/2006/relationships/image" Target="../media/image1164.png"/><Relationship Id="rId247" Type="http://schemas.openxmlformats.org/officeDocument/2006/relationships/customXml" Target="../ink/ink1176.xml"/><Relationship Id="rId107" Type="http://schemas.openxmlformats.org/officeDocument/2006/relationships/customXml" Target="../ink/ink1106.xml"/><Relationship Id="rId11" Type="http://schemas.openxmlformats.org/officeDocument/2006/relationships/customXml" Target="../ink/ink1058.xml"/><Relationship Id="rId32" Type="http://schemas.openxmlformats.org/officeDocument/2006/relationships/image" Target="../media/image1067.png"/><Relationship Id="rId53" Type="http://schemas.openxmlformats.org/officeDocument/2006/relationships/customXml" Target="../ink/ink1079.xml"/><Relationship Id="rId74" Type="http://schemas.openxmlformats.org/officeDocument/2006/relationships/image" Target="../media/image1088.png"/><Relationship Id="rId128" Type="http://schemas.openxmlformats.org/officeDocument/2006/relationships/image" Target="../media/image1115.png"/><Relationship Id="rId149" Type="http://schemas.openxmlformats.org/officeDocument/2006/relationships/customXml" Target="../ink/ink1127.xml"/><Relationship Id="rId5" Type="http://schemas.openxmlformats.org/officeDocument/2006/relationships/customXml" Target="../ink/ink1055.xml"/><Relationship Id="rId95" Type="http://schemas.openxmlformats.org/officeDocument/2006/relationships/customXml" Target="../ink/ink1100.xml"/><Relationship Id="rId160" Type="http://schemas.openxmlformats.org/officeDocument/2006/relationships/image" Target="../media/image1131.png"/><Relationship Id="rId181" Type="http://schemas.openxmlformats.org/officeDocument/2006/relationships/customXml" Target="../ink/ink1143.xml"/><Relationship Id="rId216" Type="http://schemas.openxmlformats.org/officeDocument/2006/relationships/image" Target="../media/image1159.png"/><Relationship Id="rId237" Type="http://schemas.openxmlformats.org/officeDocument/2006/relationships/customXml" Target="../ink/ink1171.xml"/><Relationship Id="rId258" Type="http://schemas.openxmlformats.org/officeDocument/2006/relationships/image" Target="../media/image1179.png"/><Relationship Id="rId22" Type="http://schemas.openxmlformats.org/officeDocument/2006/relationships/image" Target="../media/image1062.png"/><Relationship Id="rId43" Type="http://schemas.openxmlformats.org/officeDocument/2006/relationships/customXml" Target="../ink/ink1074.xml"/><Relationship Id="rId64" Type="http://schemas.openxmlformats.org/officeDocument/2006/relationships/image" Target="../media/image1083.png"/><Relationship Id="rId118" Type="http://schemas.openxmlformats.org/officeDocument/2006/relationships/image" Target="../media/image1110.png"/><Relationship Id="rId139" Type="http://schemas.openxmlformats.org/officeDocument/2006/relationships/customXml" Target="../ink/ink1122.xml"/><Relationship Id="rId85" Type="http://schemas.openxmlformats.org/officeDocument/2006/relationships/customXml" Target="../ink/ink1095.xml"/><Relationship Id="rId150" Type="http://schemas.openxmlformats.org/officeDocument/2006/relationships/image" Target="../media/image1126.png"/><Relationship Id="rId171" Type="http://schemas.openxmlformats.org/officeDocument/2006/relationships/customXml" Target="../ink/ink1138.xml"/><Relationship Id="rId192" Type="http://schemas.openxmlformats.org/officeDocument/2006/relationships/image" Target="../media/image1147.png"/><Relationship Id="rId206" Type="http://schemas.openxmlformats.org/officeDocument/2006/relationships/image" Target="../media/image1154.png"/><Relationship Id="rId227" Type="http://schemas.openxmlformats.org/officeDocument/2006/relationships/customXml" Target="../ink/ink1166.xml"/><Relationship Id="rId248" Type="http://schemas.openxmlformats.org/officeDocument/2006/relationships/image" Target="../media/image1175.png"/><Relationship Id="rId12" Type="http://schemas.openxmlformats.org/officeDocument/2006/relationships/image" Target="../media/image1057.png"/><Relationship Id="rId33" Type="http://schemas.openxmlformats.org/officeDocument/2006/relationships/customXml" Target="../ink/ink1069.xml"/><Relationship Id="rId108" Type="http://schemas.openxmlformats.org/officeDocument/2006/relationships/image" Target="../media/image1105.png"/><Relationship Id="rId129" Type="http://schemas.openxmlformats.org/officeDocument/2006/relationships/customXml" Target="../ink/ink1117.xml"/><Relationship Id="rId54" Type="http://schemas.openxmlformats.org/officeDocument/2006/relationships/image" Target="../media/image1078.png"/><Relationship Id="rId75" Type="http://schemas.openxmlformats.org/officeDocument/2006/relationships/customXml" Target="../ink/ink1090.xml"/><Relationship Id="rId96" Type="http://schemas.openxmlformats.org/officeDocument/2006/relationships/image" Target="../media/image1099.png"/><Relationship Id="rId140" Type="http://schemas.openxmlformats.org/officeDocument/2006/relationships/image" Target="../media/image1121.png"/><Relationship Id="rId161" Type="http://schemas.openxmlformats.org/officeDocument/2006/relationships/customXml" Target="../ink/ink1133.xml"/><Relationship Id="rId182" Type="http://schemas.openxmlformats.org/officeDocument/2006/relationships/image" Target="../media/image1142.png"/><Relationship Id="rId217" Type="http://schemas.openxmlformats.org/officeDocument/2006/relationships/customXml" Target="../ink/ink1161.xml"/><Relationship Id="rId6" Type="http://schemas.openxmlformats.org/officeDocument/2006/relationships/image" Target="../media/image1054.png"/><Relationship Id="rId238" Type="http://schemas.openxmlformats.org/officeDocument/2006/relationships/image" Target="../media/image1170.png"/><Relationship Id="rId23" Type="http://schemas.openxmlformats.org/officeDocument/2006/relationships/customXml" Target="../ink/ink1064.xml"/><Relationship Id="rId119" Type="http://schemas.openxmlformats.org/officeDocument/2006/relationships/customXml" Target="../ink/ink1112.xml"/><Relationship Id="rId44" Type="http://schemas.openxmlformats.org/officeDocument/2006/relationships/image" Target="../media/image1073.png"/><Relationship Id="rId65" Type="http://schemas.openxmlformats.org/officeDocument/2006/relationships/customXml" Target="../ink/ink1085.xml"/><Relationship Id="rId86" Type="http://schemas.openxmlformats.org/officeDocument/2006/relationships/image" Target="../media/image1094.png"/><Relationship Id="rId130" Type="http://schemas.openxmlformats.org/officeDocument/2006/relationships/image" Target="../media/image1116.png"/><Relationship Id="rId151" Type="http://schemas.openxmlformats.org/officeDocument/2006/relationships/customXml" Target="../ink/ink1128.xml"/><Relationship Id="rId172" Type="http://schemas.openxmlformats.org/officeDocument/2006/relationships/image" Target="../media/image1137.png"/><Relationship Id="rId193" Type="http://schemas.openxmlformats.org/officeDocument/2006/relationships/customXml" Target="../ink/ink1149.xml"/><Relationship Id="rId207" Type="http://schemas.openxmlformats.org/officeDocument/2006/relationships/customXml" Target="../ink/ink1156.xml"/><Relationship Id="rId228" Type="http://schemas.openxmlformats.org/officeDocument/2006/relationships/image" Target="../media/image1165.png"/><Relationship Id="rId249" Type="http://schemas.openxmlformats.org/officeDocument/2006/relationships/customXml" Target="../ink/ink1177.xml"/><Relationship Id="rId13" Type="http://schemas.openxmlformats.org/officeDocument/2006/relationships/customXml" Target="../ink/ink1059.xml"/><Relationship Id="rId109" Type="http://schemas.openxmlformats.org/officeDocument/2006/relationships/customXml" Target="../ink/ink1107.xml"/><Relationship Id="rId34" Type="http://schemas.openxmlformats.org/officeDocument/2006/relationships/image" Target="../media/image1068.png"/><Relationship Id="rId55" Type="http://schemas.openxmlformats.org/officeDocument/2006/relationships/customXml" Target="../ink/ink1080.xml"/><Relationship Id="rId76" Type="http://schemas.openxmlformats.org/officeDocument/2006/relationships/image" Target="../media/image1089.png"/><Relationship Id="rId97" Type="http://schemas.openxmlformats.org/officeDocument/2006/relationships/customXml" Target="../ink/ink1101.xml"/><Relationship Id="rId120" Type="http://schemas.openxmlformats.org/officeDocument/2006/relationships/image" Target="../media/image1111.png"/><Relationship Id="rId141" Type="http://schemas.openxmlformats.org/officeDocument/2006/relationships/customXml" Target="../ink/ink1123.xml"/><Relationship Id="rId7" Type="http://schemas.openxmlformats.org/officeDocument/2006/relationships/customXml" Target="../ink/ink1056.xml"/><Relationship Id="rId162" Type="http://schemas.openxmlformats.org/officeDocument/2006/relationships/image" Target="../media/image1132.png"/><Relationship Id="rId183" Type="http://schemas.openxmlformats.org/officeDocument/2006/relationships/customXml" Target="../ink/ink1144.xml"/><Relationship Id="rId218" Type="http://schemas.openxmlformats.org/officeDocument/2006/relationships/image" Target="../media/image1160.png"/><Relationship Id="rId239" Type="http://schemas.openxmlformats.org/officeDocument/2006/relationships/customXml" Target="../ink/ink1172.xml"/><Relationship Id="rId250" Type="http://schemas.openxmlformats.org/officeDocument/2006/relationships/image" Target="../media/image1176.png"/><Relationship Id="rId24" Type="http://schemas.openxmlformats.org/officeDocument/2006/relationships/image" Target="../media/image1063.png"/><Relationship Id="rId45" Type="http://schemas.openxmlformats.org/officeDocument/2006/relationships/customXml" Target="../ink/ink1075.xml"/><Relationship Id="rId66" Type="http://schemas.openxmlformats.org/officeDocument/2006/relationships/image" Target="../media/image1084.png"/><Relationship Id="rId87" Type="http://schemas.openxmlformats.org/officeDocument/2006/relationships/customXml" Target="../ink/ink1096.xml"/><Relationship Id="rId110" Type="http://schemas.openxmlformats.org/officeDocument/2006/relationships/image" Target="../media/image1106.png"/><Relationship Id="rId131" Type="http://schemas.openxmlformats.org/officeDocument/2006/relationships/customXml" Target="../ink/ink1118.xml"/><Relationship Id="rId152" Type="http://schemas.openxmlformats.org/officeDocument/2006/relationships/image" Target="../media/image1127.png"/><Relationship Id="rId173" Type="http://schemas.openxmlformats.org/officeDocument/2006/relationships/customXml" Target="../ink/ink1139.xml"/><Relationship Id="rId194" Type="http://schemas.openxmlformats.org/officeDocument/2006/relationships/image" Target="../media/image1148.png"/><Relationship Id="rId208" Type="http://schemas.openxmlformats.org/officeDocument/2006/relationships/image" Target="../media/image1155.png"/><Relationship Id="rId229" Type="http://schemas.openxmlformats.org/officeDocument/2006/relationships/customXml" Target="../ink/ink1167.xml"/><Relationship Id="rId240" Type="http://schemas.openxmlformats.org/officeDocument/2006/relationships/image" Target="../media/image1171.png"/><Relationship Id="rId14" Type="http://schemas.openxmlformats.org/officeDocument/2006/relationships/image" Target="../media/image1058.png"/><Relationship Id="rId35" Type="http://schemas.openxmlformats.org/officeDocument/2006/relationships/customXml" Target="../ink/ink1070.xml"/><Relationship Id="rId56" Type="http://schemas.openxmlformats.org/officeDocument/2006/relationships/image" Target="../media/image1079.png"/><Relationship Id="rId77" Type="http://schemas.openxmlformats.org/officeDocument/2006/relationships/customXml" Target="../ink/ink1091.xml"/><Relationship Id="rId100" Type="http://schemas.openxmlformats.org/officeDocument/2006/relationships/image" Target="../media/image1101.png"/><Relationship Id="rId8" Type="http://schemas.openxmlformats.org/officeDocument/2006/relationships/image" Target="../media/image1055.png"/><Relationship Id="rId98" Type="http://schemas.openxmlformats.org/officeDocument/2006/relationships/image" Target="../media/image1100.png"/><Relationship Id="rId121" Type="http://schemas.openxmlformats.org/officeDocument/2006/relationships/customXml" Target="../ink/ink1113.xml"/><Relationship Id="rId142" Type="http://schemas.openxmlformats.org/officeDocument/2006/relationships/image" Target="../media/image1122.png"/><Relationship Id="rId163" Type="http://schemas.openxmlformats.org/officeDocument/2006/relationships/customXml" Target="../ink/ink1134.xml"/><Relationship Id="rId184" Type="http://schemas.openxmlformats.org/officeDocument/2006/relationships/image" Target="../media/image1143.png"/><Relationship Id="rId219" Type="http://schemas.openxmlformats.org/officeDocument/2006/relationships/customXml" Target="../ink/ink1162.xml"/><Relationship Id="rId230" Type="http://schemas.openxmlformats.org/officeDocument/2006/relationships/image" Target="../media/image1166.png"/><Relationship Id="rId251" Type="http://schemas.openxmlformats.org/officeDocument/2006/relationships/customXml" Target="../ink/ink1178.xml"/><Relationship Id="rId25" Type="http://schemas.openxmlformats.org/officeDocument/2006/relationships/customXml" Target="../ink/ink1065.xml"/><Relationship Id="rId46" Type="http://schemas.openxmlformats.org/officeDocument/2006/relationships/image" Target="../media/image1074.png"/><Relationship Id="rId67" Type="http://schemas.openxmlformats.org/officeDocument/2006/relationships/customXml" Target="../ink/ink1086.xml"/><Relationship Id="rId88" Type="http://schemas.openxmlformats.org/officeDocument/2006/relationships/image" Target="../media/image1095.png"/><Relationship Id="rId111" Type="http://schemas.openxmlformats.org/officeDocument/2006/relationships/customXml" Target="../ink/ink1108.xml"/><Relationship Id="rId132" Type="http://schemas.openxmlformats.org/officeDocument/2006/relationships/image" Target="../media/image1117.png"/><Relationship Id="rId153" Type="http://schemas.openxmlformats.org/officeDocument/2006/relationships/customXml" Target="../ink/ink1129.xml"/><Relationship Id="rId174" Type="http://schemas.openxmlformats.org/officeDocument/2006/relationships/image" Target="../media/image1138.png"/><Relationship Id="rId195" Type="http://schemas.openxmlformats.org/officeDocument/2006/relationships/customXml" Target="../ink/ink1150.xml"/><Relationship Id="rId209" Type="http://schemas.openxmlformats.org/officeDocument/2006/relationships/customXml" Target="../ink/ink1157.xml"/><Relationship Id="rId220" Type="http://schemas.openxmlformats.org/officeDocument/2006/relationships/image" Target="../media/image1161.png"/><Relationship Id="rId241" Type="http://schemas.openxmlformats.org/officeDocument/2006/relationships/customXml" Target="../ink/ink1173.xml"/><Relationship Id="rId15" Type="http://schemas.openxmlformats.org/officeDocument/2006/relationships/customXml" Target="../ink/ink1060.xml"/><Relationship Id="rId36" Type="http://schemas.openxmlformats.org/officeDocument/2006/relationships/image" Target="../media/image1069.png"/><Relationship Id="rId57" Type="http://schemas.openxmlformats.org/officeDocument/2006/relationships/customXml" Target="../ink/ink1081.xml"/><Relationship Id="rId78" Type="http://schemas.openxmlformats.org/officeDocument/2006/relationships/image" Target="../media/image1090.png"/><Relationship Id="rId99" Type="http://schemas.openxmlformats.org/officeDocument/2006/relationships/customXml" Target="../ink/ink1102.xml"/><Relationship Id="rId101" Type="http://schemas.openxmlformats.org/officeDocument/2006/relationships/customXml" Target="../ink/ink1103.xml"/><Relationship Id="rId122" Type="http://schemas.openxmlformats.org/officeDocument/2006/relationships/image" Target="../media/image1112.png"/><Relationship Id="rId143" Type="http://schemas.openxmlformats.org/officeDocument/2006/relationships/customXml" Target="../ink/ink1124.xml"/><Relationship Id="rId164" Type="http://schemas.openxmlformats.org/officeDocument/2006/relationships/image" Target="../media/image1133.png"/><Relationship Id="rId185" Type="http://schemas.openxmlformats.org/officeDocument/2006/relationships/customXml" Target="../ink/ink1145.xml"/><Relationship Id="rId9" Type="http://schemas.openxmlformats.org/officeDocument/2006/relationships/customXml" Target="../ink/ink1057.xml"/><Relationship Id="rId210" Type="http://schemas.openxmlformats.org/officeDocument/2006/relationships/image" Target="../media/image1156.png"/><Relationship Id="rId26" Type="http://schemas.openxmlformats.org/officeDocument/2006/relationships/image" Target="../media/image1064.png"/><Relationship Id="rId231" Type="http://schemas.openxmlformats.org/officeDocument/2006/relationships/customXml" Target="../ink/ink1168.xml"/><Relationship Id="rId252" Type="http://schemas.openxmlformats.org/officeDocument/2006/relationships/image" Target="../media/image866.png"/><Relationship Id="rId47" Type="http://schemas.openxmlformats.org/officeDocument/2006/relationships/customXml" Target="../ink/ink1076.xml"/><Relationship Id="rId68" Type="http://schemas.openxmlformats.org/officeDocument/2006/relationships/image" Target="../media/image1085.png"/><Relationship Id="rId89" Type="http://schemas.openxmlformats.org/officeDocument/2006/relationships/customXml" Target="../ink/ink1097.xml"/><Relationship Id="rId112" Type="http://schemas.openxmlformats.org/officeDocument/2006/relationships/image" Target="../media/image1107.png"/><Relationship Id="rId133" Type="http://schemas.openxmlformats.org/officeDocument/2006/relationships/customXml" Target="../ink/ink1119.xml"/><Relationship Id="rId154" Type="http://schemas.openxmlformats.org/officeDocument/2006/relationships/image" Target="../media/image1128.png"/><Relationship Id="rId175" Type="http://schemas.openxmlformats.org/officeDocument/2006/relationships/customXml" Target="../ink/ink1140.xml"/><Relationship Id="rId196" Type="http://schemas.openxmlformats.org/officeDocument/2006/relationships/image" Target="../media/image1149.png"/><Relationship Id="rId200" Type="http://schemas.openxmlformats.org/officeDocument/2006/relationships/image" Target="../media/image1151.png"/><Relationship Id="rId16" Type="http://schemas.openxmlformats.org/officeDocument/2006/relationships/image" Target="../media/image1059.png"/><Relationship Id="rId221" Type="http://schemas.openxmlformats.org/officeDocument/2006/relationships/customXml" Target="../ink/ink1163.xml"/><Relationship Id="rId242" Type="http://schemas.openxmlformats.org/officeDocument/2006/relationships/image" Target="../media/image1172.png"/><Relationship Id="rId37" Type="http://schemas.openxmlformats.org/officeDocument/2006/relationships/customXml" Target="../ink/ink1071.xml"/><Relationship Id="rId58" Type="http://schemas.openxmlformats.org/officeDocument/2006/relationships/image" Target="../media/image1080.png"/><Relationship Id="rId79" Type="http://schemas.openxmlformats.org/officeDocument/2006/relationships/customXml" Target="../ink/ink1092.xml"/><Relationship Id="rId102" Type="http://schemas.openxmlformats.org/officeDocument/2006/relationships/image" Target="../media/image1102.png"/><Relationship Id="rId123" Type="http://schemas.openxmlformats.org/officeDocument/2006/relationships/customXml" Target="../ink/ink1114.xml"/><Relationship Id="rId144" Type="http://schemas.openxmlformats.org/officeDocument/2006/relationships/image" Target="../media/image1123.png"/><Relationship Id="rId90" Type="http://schemas.openxmlformats.org/officeDocument/2006/relationships/image" Target="../media/image1096.png"/><Relationship Id="rId165" Type="http://schemas.openxmlformats.org/officeDocument/2006/relationships/customXml" Target="../ink/ink1135.xml"/><Relationship Id="rId186" Type="http://schemas.openxmlformats.org/officeDocument/2006/relationships/image" Target="../media/image1144.png"/><Relationship Id="rId211" Type="http://schemas.openxmlformats.org/officeDocument/2006/relationships/customXml" Target="../ink/ink1158.xml"/><Relationship Id="rId232" Type="http://schemas.openxmlformats.org/officeDocument/2006/relationships/image" Target="../media/image1167.png"/><Relationship Id="rId253" Type="http://schemas.openxmlformats.org/officeDocument/2006/relationships/customXml" Target="../ink/ink1179.xml"/><Relationship Id="rId27" Type="http://schemas.openxmlformats.org/officeDocument/2006/relationships/customXml" Target="../ink/ink1066.xml"/><Relationship Id="rId48" Type="http://schemas.openxmlformats.org/officeDocument/2006/relationships/image" Target="../media/image1075.png"/><Relationship Id="rId69" Type="http://schemas.openxmlformats.org/officeDocument/2006/relationships/customXml" Target="../ink/ink1087.xml"/><Relationship Id="rId113" Type="http://schemas.openxmlformats.org/officeDocument/2006/relationships/customXml" Target="../ink/ink1109.xml"/><Relationship Id="rId134" Type="http://schemas.openxmlformats.org/officeDocument/2006/relationships/image" Target="../media/image1118.png"/><Relationship Id="rId80" Type="http://schemas.openxmlformats.org/officeDocument/2006/relationships/image" Target="../media/image1091.png"/><Relationship Id="rId155" Type="http://schemas.openxmlformats.org/officeDocument/2006/relationships/customXml" Target="../ink/ink1130.xml"/><Relationship Id="rId176" Type="http://schemas.openxmlformats.org/officeDocument/2006/relationships/image" Target="../media/image1139.png"/><Relationship Id="rId197" Type="http://schemas.openxmlformats.org/officeDocument/2006/relationships/customXml" Target="../ink/ink1151.xml"/><Relationship Id="rId201" Type="http://schemas.openxmlformats.org/officeDocument/2006/relationships/customXml" Target="../ink/ink1153.xml"/><Relationship Id="rId222" Type="http://schemas.openxmlformats.org/officeDocument/2006/relationships/image" Target="../media/image1162.png"/><Relationship Id="rId243" Type="http://schemas.openxmlformats.org/officeDocument/2006/relationships/customXml" Target="../ink/ink1174.xml"/><Relationship Id="rId17" Type="http://schemas.openxmlformats.org/officeDocument/2006/relationships/customXml" Target="../ink/ink1061.xml"/><Relationship Id="rId38" Type="http://schemas.openxmlformats.org/officeDocument/2006/relationships/image" Target="../media/image1070.png"/><Relationship Id="rId59" Type="http://schemas.openxmlformats.org/officeDocument/2006/relationships/customXml" Target="../ink/ink1082.xml"/><Relationship Id="rId103" Type="http://schemas.openxmlformats.org/officeDocument/2006/relationships/customXml" Target="../ink/ink1104.xml"/><Relationship Id="rId124" Type="http://schemas.openxmlformats.org/officeDocument/2006/relationships/image" Target="../media/image1113.png"/><Relationship Id="rId70" Type="http://schemas.openxmlformats.org/officeDocument/2006/relationships/image" Target="../media/image1086.png"/><Relationship Id="rId91" Type="http://schemas.openxmlformats.org/officeDocument/2006/relationships/customXml" Target="../ink/ink1098.xml"/><Relationship Id="rId145" Type="http://schemas.openxmlformats.org/officeDocument/2006/relationships/customXml" Target="../ink/ink1125.xml"/><Relationship Id="rId166" Type="http://schemas.openxmlformats.org/officeDocument/2006/relationships/image" Target="../media/image1134.png"/><Relationship Id="rId187" Type="http://schemas.openxmlformats.org/officeDocument/2006/relationships/customXml" Target="../ink/ink1146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157.png"/><Relationship Id="rId233" Type="http://schemas.openxmlformats.org/officeDocument/2006/relationships/customXml" Target="../ink/ink1169.xml"/><Relationship Id="rId254" Type="http://schemas.openxmlformats.org/officeDocument/2006/relationships/image" Target="../media/image1177.png"/><Relationship Id="rId28" Type="http://schemas.openxmlformats.org/officeDocument/2006/relationships/image" Target="../media/image1065.png"/><Relationship Id="rId49" Type="http://schemas.openxmlformats.org/officeDocument/2006/relationships/customXml" Target="../ink/ink1077.xml"/><Relationship Id="rId114" Type="http://schemas.openxmlformats.org/officeDocument/2006/relationships/image" Target="../media/image1108.png"/><Relationship Id="rId60" Type="http://schemas.openxmlformats.org/officeDocument/2006/relationships/image" Target="../media/image1081.png"/><Relationship Id="rId81" Type="http://schemas.openxmlformats.org/officeDocument/2006/relationships/customXml" Target="../ink/ink1093.xml"/><Relationship Id="rId135" Type="http://schemas.openxmlformats.org/officeDocument/2006/relationships/customXml" Target="../ink/ink1120.xml"/><Relationship Id="rId156" Type="http://schemas.openxmlformats.org/officeDocument/2006/relationships/image" Target="../media/image1129.png"/><Relationship Id="rId177" Type="http://schemas.openxmlformats.org/officeDocument/2006/relationships/customXml" Target="../ink/ink1141.xml"/><Relationship Id="rId198" Type="http://schemas.openxmlformats.org/officeDocument/2006/relationships/image" Target="../media/image1150.png"/><Relationship Id="rId202" Type="http://schemas.openxmlformats.org/officeDocument/2006/relationships/image" Target="../media/image1152.png"/><Relationship Id="rId223" Type="http://schemas.openxmlformats.org/officeDocument/2006/relationships/customXml" Target="../ink/ink1164.xml"/><Relationship Id="rId244" Type="http://schemas.openxmlformats.org/officeDocument/2006/relationships/image" Target="../media/image1173.png"/><Relationship Id="rId18" Type="http://schemas.openxmlformats.org/officeDocument/2006/relationships/image" Target="../media/image1060.png"/><Relationship Id="rId39" Type="http://schemas.openxmlformats.org/officeDocument/2006/relationships/customXml" Target="../ink/ink1072.xml"/><Relationship Id="rId50" Type="http://schemas.openxmlformats.org/officeDocument/2006/relationships/image" Target="../media/image1076.png"/><Relationship Id="rId104" Type="http://schemas.openxmlformats.org/officeDocument/2006/relationships/image" Target="../media/image1103.png"/><Relationship Id="rId125" Type="http://schemas.openxmlformats.org/officeDocument/2006/relationships/customXml" Target="../ink/ink1115.xml"/><Relationship Id="rId146" Type="http://schemas.openxmlformats.org/officeDocument/2006/relationships/image" Target="../media/image1124.png"/><Relationship Id="rId167" Type="http://schemas.openxmlformats.org/officeDocument/2006/relationships/customXml" Target="../ink/ink1136.xml"/><Relationship Id="rId188" Type="http://schemas.openxmlformats.org/officeDocument/2006/relationships/image" Target="../media/image1145.png"/><Relationship Id="rId71" Type="http://schemas.openxmlformats.org/officeDocument/2006/relationships/customXml" Target="../ink/ink1088.xml"/><Relationship Id="rId92" Type="http://schemas.openxmlformats.org/officeDocument/2006/relationships/image" Target="../media/image1097.png"/><Relationship Id="rId213" Type="http://schemas.openxmlformats.org/officeDocument/2006/relationships/customXml" Target="../ink/ink1159.xml"/><Relationship Id="rId234" Type="http://schemas.openxmlformats.org/officeDocument/2006/relationships/image" Target="../media/image1168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67.xml"/><Relationship Id="rId255" Type="http://schemas.openxmlformats.org/officeDocument/2006/relationships/customXml" Target="../ink/ink1180.xml"/><Relationship Id="rId40" Type="http://schemas.openxmlformats.org/officeDocument/2006/relationships/image" Target="../media/image1071.png"/><Relationship Id="rId115" Type="http://schemas.openxmlformats.org/officeDocument/2006/relationships/customXml" Target="../ink/ink1110.xml"/><Relationship Id="rId136" Type="http://schemas.openxmlformats.org/officeDocument/2006/relationships/image" Target="../media/image1119.png"/><Relationship Id="rId157" Type="http://schemas.openxmlformats.org/officeDocument/2006/relationships/customXml" Target="../ink/ink1131.xml"/><Relationship Id="rId178" Type="http://schemas.openxmlformats.org/officeDocument/2006/relationships/image" Target="../media/image1140.png"/><Relationship Id="rId61" Type="http://schemas.openxmlformats.org/officeDocument/2006/relationships/customXml" Target="../ink/ink1083.xml"/><Relationship Id="rId82" Type="http://schemas.openxmlformats.org/officeDocument/2006/relationships/image" Target="../media/image1092.png"/><Relationship Id="rId199" Type="http://schemas.openxmlformats.org/officeDocument/2006/relationships/customXml" Target="../ink/ink1152.xml"/><Relationship Id="rId203" Type="http://schemas.openxmlformats.org/officeDocument/2006/relationships/customXml" Target="../ink/ink1154.xml"/><Relationship Id="rId19" Type="http://schemas.openxmlformats.org/officeDocument/2006/relationships/customXml" Target="../ink/ink1062.xml"/><Relationship Id="rId224" Type="http://schemas.openxmlformats.org/officeDocument/2006/relationships/image" Target="../media/image1163.png"/><Relationship Id="rId245" Type="http://schemas.openxmlformats.org/officeDocument/2006/relationships/customXml" Target="../ink/ink1175.xml"/><Relationship Id="rId30" Type="http://schemas.openxmlformats.org/officeDocument/2006/relationships/image" Target="../media/image1066.png"/><Relationship Id="rId105" Type="http://schemas.openxmlformats.org/officeDocument/2006/relationships/customXml" Target="../ink/ink1105.xml"/><Relationship Id="rId126" Type="http://schemas.openxmlformats.org/officeDocument/2006/relationships/image" Target="../media/image1114.png"/><Relationship Id="rId147" Type="http://schemas.openxmlformats.org/officeDocument/2006/relationships/customXml" Target="../ink/ink1126.xml"/><Relationship Id="rId168" Type="http://schemas.openxmlformats.org/officeDocument/2006/relationships/image" Target="../media/image1135.png"/><Relationship Id="rId51" Type="http://schemas.openxmlformats.org/officeDocument/2006/relationships/customXml" Target="../ink/ink1078.xml"/><Relationship Id="rId72" Type="http://schemas.openxmlformats.org/officeDocument/2006/relationships/image" Target="../media/image1087.png"/><Relationship Id="rId93" Type="http://schemas.openxmlformats.org/officeDocument/2006/relationships/customXml" Target="../ink/ink1099.xml"/><Relationship Id="rId189" Type="http://schemas.openxmlformats.org/officeDocument/2006/relationships/customXml" Target="../ink/ink1147.xml"/><Relationship Id="rId3" Type="http://schemas.openxmlformats.org/officeDocument/2006/relationships/customXml" Target="../ink/ink1054.xml"/><Relationship Id="rId214" Type="http://schemas.openxmlformats.org/officeDocument/2006/relationships/image" Target="../media/image1158.png"/><Relationship Id="rId235" Type="http://schemas.openxmlformats.org/officeDocument/2006/relationships/customXml" Target="../ink/ink1170.xml"/><Relationship Id="rId256" Type="http://schemas.openxmlformats.org/officeDocument/2006/relationships/image" Target="../media/image1178.png"/><Relationship Id="rId116" Type="http://schemas.openxmlformats.org/officeDocument/2006/relationships/image" Target="../media/image1109.png"/><Relationship Id="rId137" Type="http://schemas.openxmlformats.org/officeDocument/2006/relationships/customXml" Target="../ink/ink1121.xml"/><Relationship Id="rId158" Type="http://schemas.openxmlformats.org/officeDocument/2006/relationships/image" Target="../media/image1130.png"/><Relationship Id="rId20" Type="http://schemas.openxmlformats.org/officeDocument/2006/relationships/image" Target="../media/image1061.png"/><Relationship Id="rId41" Type="http://schemas.openxmlformats.org/officeDocument/2006/relationships/customXml" Target="../ink/ink1073.xml"/><Relationship Id="rId62" Type="http://schemas.openxmlformats.org/officeDocument/2006/relationships/image" Target="../media/image1082.png"/><Relationship Id="rId83" Type="http://schemas.openxmlformats.org/officeDocument/2006/relationships/customXml" Target="../ink/ink1094.xml"/><Relationship Id="rId179" Type="http://schemas.openxmlformats.org/officeDocument/2006/relationships/customXml" Target="../ink/ink1142.xml"/><Relationship Id="rId190" Type="http://schemas.openxmlformats.org/officeDocument/2006/relationships/image" Target="../media/image1146.png"/><Relationship Id="rId204" Type="http://schemas.openxmlformats.org/officeDocument/2006/relationships/image" Target="../media/image1153.png"/><Relationship Id="rId225" Type="http://schemas.openxmlformats.org/officeDocument/2006/relationships/customXml" Target="../ink/ink1165.xml"/><Relationship Id="rId246" Type="http://schemas.openxmlformats.org/officeDocument/2006/relationships/image" Target="../media/image1174.png"/><Relationship Id="rId106" Type="http://schemas.openxmlformats.org/officeDocument/2006/relationships/image" Target="../media/image1104.png"/><Relationship Id="rId127" Type="http://schemas.openxmlformats.org/officeDocument/2006/relationships/customXml" Target="../ink/ink1116.xml"/><Relationship Id="rId10" Type="http://schemas.openxmlformats.org/officeDocument/2006/relationships/image" Target="../media/image1056.png"/><Relationship Id="rId31" Type="http://schemas.openxmlformats.org/officeDocument/2006/relationships/customXml" Target="../ink/ink1068.xml"/><Relationship Id="rId52" Type="http://schemas.openxmlformats.org/officeDocument/2006/relationships/image" Target="../media/image1077.png"/><Relationship Id="rId73" Type="http://schemas.openxmlformats.org/officeDocument/2006/relationships/customXml" Target="../ink/ink1089.xml"/><Relationship Id="rId94" Type="http://schemas.openxmlformats.org/officeDocument/2006/relationships/image" Target="../media/image1098.png"/><Relationship Id="rId148" Type="http://schemas.openxmlformats.org/officeDocument/2006/relationships/image" Target="../media/image1125.png"/><Relationship Id="rId169" Type="http://schemas.openxmlformats.org/officeDocument/2006/relationships/customXml" Target="../ink/ink1137.xml"/><Relationship Id="rId4" Type="http://schemas.openxmlformats.org/officeDocument/2006/relationships/image" Target="../media/image1053.png"/><Relationship Id="rId180" Type="http://schemas.openxmlformats.org/officeDocument/2006/relationships/image" Target="../media/image1141.png"/><Relationship Id="rId215" Type="http://schemas.openxmlformats.org/officeDocument/2006/relationships/customXml" Target="../ink/ink1160.xml"/><Relationship Id="rId236" Type="http://schemas.openxmlformats.org/officeDocument/2006/relationships/image" Target="../media/image1169.png"/><Relationship Id="rId257" Type="http://schemas.openxmlformats.org/officeDocument/2006/relationships/customXml" Target="../ink/ink11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8F8C156-B40C-FB2E-FFDA-DE82BD266904}"/>
              </a:ext>
            </a:extLst>
          </p:cNvPr>
          <p:cNvSpPr txBox="1"/>
          <p:nvPr/>
        </p:nvSpPr>
        <p:spPr>
          <a:xfrm>
            <a:off x="4774403" y="131897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Externalitäten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22D1DEA-2934-66A6-B59E-09F0AA8AA628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996B67-A46C-0C06-586B-14B7EBFB1AC7}"/>
              </a:ext>
            </a:extLst>
          </p:cNvPr>
          <p:cNvSpPr txBox="1"/>
          <p:nvPr/>
        </p:nvSpPr>
        <p:spPr>
          <a:xfrm>
            <a:off x="4463420" y="5211253"/>
            <a:ext cx="279916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!!!Achtung!!!</a:t>
            </a:r>
          </a:p>
          <a:p>
            <a:pPr algn="ctr"/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wird kompliziert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641695-FB54-449F-7BB7-B99C57856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" y="1229858"/>
            <a:ext cx="1330796" cy="9980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31A990-50AF-4B1B-70E5-BBA12F661F7D}"/>
              </a:ext>
            </a:extLst>
          </p:cNvPr>
          <p:cNvSpPr txBox="1"/>
          <p:nvPr/>
        </p:nvSpPr>
        <p:spPr>
          <a:xfrm>
            <a:off x="42985" y="823515"/>
            <a:ext cx="187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Wilhelmshaven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62E779-AC7A-5D11-5E1A-319F76FA64D3}"/>
              </a:ext>
            </a:extLst>
          </p:cNvPr>
          <p:cNvSpPr txBox="1"/>
          <p:nvPr/>
        </p:nvSpPr>
        <p:spPr>
          <a:xfrm>
            <a:off x="119159" y="5542671"/>
            <a:ext cx="3510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  <a:p>
            <a:pPr algn="ctr"/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Jade-Hochschule Wilhelmshaven</a:t>
            </a:r>
          </a:p>
          <a:p>
            <a:pPr algn="ctr"/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http://bernhardkoester.de/video/inhalt.htm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youtube</a:t>
            </a:r>
            <a:r>
              <a: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Bernhard Köster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2870334-4462-82FF-8ED6-078037ADE85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1126D17C-5971-F8E1-4027-2921BE1FD2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7607" y="890482"/>
            <a:ext cx="957" cy="311008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1B1FFD63-7F47-C188-20CA-93E51D0D1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488" y="3902462"/>
            <a:ext cx="3862295" cy="116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01B5B4-9115-91C6-D3F5-C9776914A9BB}"/>
              </a:ext>
            </a:extLst>
          </p:cNvPr>
          <p:cNvSpPr txBox="1"/>
          <p:nvPr/>
        </p:nvSpPr>
        <p:spPr>
          <a:xfrm rot="16200000">
            <a:off x="2791581" y="1315694"/>
            <a:ext cx="151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435C997-AAB6-C280-5C7C-2239EFD0C5D8}"/>
              </a:ext>
            </a:extLst>
          </p:cNvPr>
          <p:cNvCxnSpPr/>
          <p:nvPr/>
        </p:nvCxnSpPr>
        <p:spPr>
          <a:xfrm>
            <a:off x="3947607" y="1358803"/>
            <a:ext cx="2645302" cy="2543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1FF6B2E-B44F-ADD0-D95C-6C4294DE71A5}"/>
              </a:ext>
            </a:extLst>
          </p:cNvPr>
          <p:cNvCxnSpPr>
            <a:cxnSpLocks/>
          </p:cNvCxnSpPr>
          <p:nvPr/>
        </p:nvCxnSpPr>
        <p:spPr>
          <a:xfrm flipV="1">
            <a:off x="3947607" y="1748842"/>
            <a:ext cx="2823113" cy="170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0FB1524-5F46-1405-2FFF-A6F1231E24AF}"/>
              </a:ext>
            </a:extLst>
          </p:cNvPr>
          <p:cNvSpPr txBox="1"/>
          <p:nvPr/>
        </p:nvSpPr>
        <p:spPr>
          <a:xfrm>
            <a:off x="6305742" y="3304269"/>
            <a:ext cx="317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Grenzkosten der Vermeidung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D59B13A-9CAE-9DA2-8185-5F154F0E3A32}"/>
              </a:ext>
            </a:extLst>
          </p:cNvPr>
          <p:cNvSpPr txBox="1"/>
          <p:nvPr/>
        </p:nvSpPr>
        <p:spPr>
          <a:xfrm>
            <a:off x="6728747" y="1495709"/>
            <a:ext cx="282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Grenzschaden der Beeinträchtigung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70B4AB9-044A-46FC-B7E1-652D54AA7843}"/>
              </a:ext>
            </a:extLst>
          </p:cNvPr>
          <p:cNvSpPr txBox="1"/>
          <p:nvPr/>
        </p:nvSpPr>
        <p:spPr>
          <a:xfrm>
            <a:off x="6012935" y="3902462"/>
            <a:ext cx="17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Emissionsmenge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BB198E-792F-B5E7-79E4-567985A2263F}"/>
              </a:ext>
            </a:extLst>
          </p:cNvPr>
          <p:cNvSpPr txBox="1"/>
          <p:nvPr/>
        </p:nvSpPr>
        <p:spPr>
          <a:xfrm rot="16200000">
            <a:off x="3255362" y="1735904"/>
            <a:ext cx="1005125" cy="29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Grenzschaden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A4BC1F3-BBF4-3C8D-929D-150C7CB60DC5}"/>
              </a:ext>
            </a:extLst>
          </p:cNvPr>
          <p:cNvCxnSpPr/>
          <p:nvPr/>
        </p:nvCxnSpPr>
        <p:spPr>
          <a:xfrm flipH="1">
            <a:off x="3947606" y="2644078"/>
            <a:ext cx="132265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B55884F-45A6-E9D4-2AAD-B8702527A0DC}"/>
              </a:ext>
            </a:extLst>
          </p:cNvPr>
          <p:cNvSpPr txBox="1"/>
          <p:nvPr/>
        </p:nvSpPr>
        <p:spPr>
          <a:xfrm>
            <a:off x="2356390" y="2417381"/>
            <a:ext cx="15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Pigou-Steuer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18B5A85-CBE2-FFF3-BCF7-47BE29658969}"/>
              </a:ext>
            </a:extLst>
          </p:cNvPr>
          <p:cNvCxnSpPr>
            <a:cxnSpLocks/>
          </p:cNvCxnSpPr>
          <p:nvPr/>
        </p:nvCxnSpPr>
        <p:spPr>
          <a:xfrm>
            <a:off x="5270258" y="2644078"/>
            <a:ext cx="10160" cy="127239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D15924E-C27B-9F8C-5F44-953AEFFD2485}"/>
              </a:ext>
            </a:extLst>
          </p:cNvPr>
          <p:cNvSpPr txBox="1"/>
          <p:nvPr/>
        </p:nvSpPr>
        <p:spPr>
          <a:xfrm>
            <a:off x="4221357" y="3882536"/>
            <a:ext cx="208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Festlegung des Emissionsniveaus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CC569EF-F36C-3EE4-5E1E-48036B6CF407}"/>
              </a:ext>
            </a:extLst>
          </p:cNvPr>
          <p:cNvSpPr txBox="1"/>
          <p:nvPr/>
        </p:nvSpPr>
        <p:spPr>
          <a:xfrm>
            <a:off x="4837584" y="939730"/>
            <a:ext cx="603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Vergabe von Verschmutzungsrechten – </a:t>
            </a:r>
            <a:r>
              <a:rPr lang="de-DE" sz="2000" b="1" dirty="0" err="1"/>
              <a:t>Coase</a:t>
            </a:r>
            <a:r>
              <a:rPr lang="de-DE" sz="2000" b="1" dirty="0"/>
              <a:t>-Theorem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8FC67B-3AA3-70B1-58BA-D281F9F08A80}"/>
                  </a:ext>
                </a:extLst>
              </p14:cNvPr>
              <p14:cNvContentPartPr/>
              <p14:nvPr/>
            </p14:nvContentPartPr>
            <p14:xfrm>
              <a:off x="4169913" y="4853782"/>
              <a:ext cx="3433320" cy="1583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8FC67B-3AA3-70B1-58BA-D281F9F08A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0913" y="4845142"/>
                <a:ext cx="3450960" cy="16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17F6C50-1172-B0DF-ACEA-959350613CF8}"/>
                  </a:ext>
                </a:extLst>
              </p14:cNvPr>
              <p14:cNvContentPartPr/>
              <p14:nvPr/>
            </p14:nvContentPartPr>
            <p14:xfrm>
              <a:off x="4696953" y="188902"/>
              <a:ext cx="2549160" cy="543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17F6C50-1172-B0DF-ACEA-959350613C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8313" y="180262"/>
                <a:ext cx="256680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F9B2476-AEC3-8941-AA99-D20264FD6472}"/>
                  </a:ext>
                </a:extLst>
              </p14:cNvPr>
              <p14:cNvContentPartPr/>
              <p14:nvPr/>
            </p14:nvContentPartPr>
            <p14:xfrm>
              <a:off x="2207913" y="2363662"/>
              <a:ext cx="1717200" cy="6336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F9B2476-AEC3-8941-AA99-D20264FD64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9273" y="2355022"/>
                <a:ext cx="1734840" cy="65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3F24BB6-D6BC-3617-D2EB-0C2AD9BEE822}"/>
              </a:ext>
            </a:extLst>
          </p:cNvPr>
          <p:cNvGrpSpPr/>
          <p:nvPr/>
        </p:nvGrpSpPr>
        <p:grpSpPr>
          <a:xfrm>
            <a:off x="1814073" y="2452942"/>
            <a:ext cx="312120" cy="464400"/>
            <a:chOff x="1814073" y="2452942"/>
            <a:chExt cx="31212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99FF6F-4E7D-09FE-E3A8-E71DD71D646B}"/>
                    </a:ext>
                  </a:extLst>
                </p14:cNvPr>
                <p14:cNvContentPartPr/>
                <p14:nvPr/>
              </p14:nvContentPartPr>
              <p14:xfrm>
                <a:off x="1919193" y="2587582"/>
                <a:ext cx="66600" cy="205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99FF6F-4E7D-09FE-E3A8-E71DD71D64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0553" y="2578582"/>
                  <a:ext cx="84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A1FDC03-0870-9D97-0FA0-A103DAAB66B5}"/>
                    </a:ext>
                  </a:extLst>
                </p14:cNvPr>
                <p14:cNvContentPartPr/>
                <p14:nvPr/>
              </p14:nvContentPartPr>
              <p14:xfrm>
                <a:off x="1814073" y="2452942"/>
                <a:ext cx="312120" cy="46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A1FDC03-0870-9D97-0FA0-A103DAAB66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5433" y="2444302"/>
                  <a:ext cx="32976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690CDB4-9BD2-B5DF-3A79-92C68AA0ED8A}"/>
              </a:ext>
            </a:extLst>
          </p:cNvPr>
          <p:cNvGrpSpPr/>
          <p:nvPr/>
        </p:nvGrpSpPr>
        <p:grpSpPr>
          <a:xfrm>
            <a:off x="4716033" y="506422"/>
            <a:ext cx="6168960" cy="943200"/>
            <a:chOff x="4716033" y="506422"/>
            <a:chExt cx="6168960" cy="9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B539094-D7BD-1929-7A44-265C7CB6007D}"/>
                    </a:ext>
                  </a:extLst>
                </p14:cNvPr>
                <p14:cNvContentPartPr/>
                <p14:nvPr/>
              </p14:nvContentPartPr>
              <p14:xfrm>
                <a:off x="9002553" y="884422"/>
                <a:ext cx="1882440" cy="561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B539094-D7BD-1929-7A44-265C7CB600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93913" y="875422"/>
                  <a:ext cx="1900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B19777-D270-DAF6-20A1-87857AA16006}"/>
                    </a:ext>
                  </a:extLst>
                </p14:cNvPr>
                <p14:cNvContentPartPr/>
                <p14:nvPr/>
              </p14:nvContentPartPr>
              <p14:xfrm>
                <a:off x="9114513" y="568702"/>
                <a:ext cx="112680" cy="201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B19777-D270-DAF6-20A1-87857AA160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05513" y="560062"/>
                  <a:ext cx="130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2C91992-CE9F-E4AC-F268-B3D13F7196A0}"/>
                    </a:ext>
                  </a:extLst>
                </p14:cNvPr>
                <p14:cNvContentPartPr/>
                <p14:nvPr/>
              </p14:nvContentPartPr>
              <p14:xfrm>
                <a:off x="8960433" y="506422"/>
                <a:ext cx="385560" cy="374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2C91992-CE9F-E4AC-F268-B3D13F7196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51433" y="497422"/>
                  <a:ext cx="403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D42A520-6BF7-78F8-A5BC-72B08D92610C}"/>
                    </a:ext>
                  </a:extLst>
                </p14:cNvPr>
                <p14:cNvContentPartPr/>
                <p14:nvPr/>
              </p14:nvContentPartPr>
              <p14:xfrm>
                <a:off x="8214873" y="946342"/>
                <a:ext cx="561600" cy="84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D42A520-6BF7-78F8-A5BC-72B08D9261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06233" y="937702"/>
                  <a:ext cx="579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6C6BC12-6AEB-8A7E-B576-A0F018A21593}"/>
                    </a:ext>
                  </a:extLst>
                </p14:cNvPr>
                <p14:cNvContentPartPr/>
                <p14:nvPr/>
              </p14:nvContentPartPr>
              <p14:xfrm>
                <a:off x="7854513" y="996742"/>
                <a:ext cx="134640" cy="19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6C6BC12-6AEB-8A7E-B576-A0F018A215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45513" y="988102"/>
                  <a:ext cx="152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F5702C4-35F8-A2D2-2BCF-16EE2EB70C6D}"/>
                    </a:ext>
                  </a:extLst>
                </p14:cNvPr>
                <p14:cNvContentPartPr/>
                <p14:nvPr/>
              </p14:nvContentPartPr>
              <p14:xfrm>
                <a:off x="4716033" y="935182"/>
                <a:ext cx="4244040" cy="514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F5702C4-35F8-A2D2-2BCF-16EE2EB70C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7033" y="926542"/>
                  <a:ext cx="426168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8588A98-6462-90AA-BAC4-D89CD814550A}"/>
              </a:ext>
            </a:extLst>
          </p:cNvPr>
          <p:cNvGrpSpPr/>
          <p:nvPr/>
        </p:nvGrpSpPr>
        <p:grpSpPr>
          <a:xfrm>
            <a:off x="3730353" y="3851902"/>
            <a:ext cx="2488320" cy="831240"/>
            <a:chOff x="3730353" y="3851902"/>
            <a:chExt cx="2488320" cy="83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3FD7B44-90A8-00DD-B9C2-B20A24E316A2}"/>
                    </a:ext>
                  </a:extLst>
                </p14:cNvPr>
                <p14:cNvContentPartPr/>
                <p14:nvPr/>
              </p14:nvContentPartPr>
              <p14:xfrm>
                <a:off x="3846273" y="4104622"/>
                <a:ext cx="164520" cy="286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3FD7B44-90A8-00DD-B9C2-B20A24E316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7273" y="4095622"/>
                  <a:ext cx="182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0A0977-4F59-4CE7-F92A-3E3EBB3DF965}"/>
                    </a:ext>
                  </a:extLst>
                </p14:cNvPr>
                <p14:cNvContentPartPr/>
                <p14:nvPr/>
              </p14:nvContentPartPr>
              <p14:xfrm>
                <a:off x="3730353" y="4065742"/>
                <a:ext cx="352800" cy="417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0A0977-4F59-4CE7-F92A-3E3EBB3DF9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1713" y="4056742"/>
                  <a:ext cx="370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BCD6676-278D-D5FA-B161-F5287940E1FE}"/>
                    </a:ext>
                  </a:extLst>
                </p14:cNvPr>
                <p14:cNvContentPartPr/>
                <p14:nvPr/>
              </p14:nvContentPartPr>
              <p14:xfrm>
                <a:off x="4172433" y="3851902"/>
                <a:ext cx="2046240" cy="831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CD6676-278D-D5FA-B161-F5287940E1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3793" y="3843262"/>
                  <a:ext cx="2063880" cy="84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5BC28B1-B7B4-0DC0-3B27-ADA0BFA0BBDC}"/>
                  </a:ext>
                </a:extLst>
              </p14:cNvPr>
              <p14:cNvContentPartPr/>
              <p14:nvPr/>
            </p14:nvContentPartPr>
            <p14:xfrm>
              <a:off x="6671913" y="1486702"/>
              <a:ext cx="1100880" cy="5511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5BC28B1-B7B4-0DC0-3B27-ADA0BFA0BBD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2913" y="1477702"/>
                <a:ext cx="11185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D5975A8-71D1-BE37-358C-B05051D9E666}"/>
                  </a:ext>
                </a:extLst>
              </p14:cNvPr>
              <p14:cNvContentPartPr/>
              <p14:nvPr/>
            </p14:nvContentPartPr>
            <p14:xfrm>
              <a:off x="6260073" y="3113542"/>
              <a:ext cx="1198440" cy="7376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D5975A8-71D1-BE37-358C-B05051D9E66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51073" y="3104542"/>
                <a:ext cx="1216080" cy="75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136BF32-6E57-5CFE-FB5C-DF8A52D2D2F0}"/>
              </a:ext>
            </a:extLst>
          </p:cNvPr>
          <p:cNvGrpSpPr/>
          <p:nvPr/>
        </p:nvGrpSpPr>
        <p:grpSpPr>
          <a:xfrm>
            <a:off x="7238193" y="2016982"/>
            <a:ext cx="3081240" cy="806040"/>
            <a:chOff x="7238193" y="2016982"/>
            <a:chExt cx="3081240" cy="80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6BA2942-E484-746A-05AE-800F6EE29951}"/>
                    </a:ext>
                  </a:extLst>
                </p14:cNvPr>
                <p14:cNvContentPartPr/>
                <p14:nvPr/>
              </p14:nvContentPartPr>
              <p14:xfrm>
                <a:off x="7238193" y="2461222"/>
                <a:ext cx="313920" cy="119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6BA2942-E484-746A-05AE-800F6EE299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29193" y="2452222"/>
                  <a:ext cx="331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696386F-D95D-1004-C2B4-32560A86D6DF}"/>
                    </a:ext>
                  </a:extLst>
                </p14:cNvPr>
                <p14:cNvContentPartPr/>
                <p14:nvPr/>
              </p14:nvContentPartPr>
              <p14:xfrm>
                <a:off x="7571553" y="2374102"/>
                <a:ext cx="92520" cy="232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696386F-D95D-1004-C2B4-32560A86D6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62913" y="2365462"/>
                  <a:ext cx="110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6DA5DBD-84DC-DE16-9AA9-F8CAD5998A77}"/>
                    </a:ext>
                  </a:extLst>
                </p14:cNvPr>
                <p14:cNvContentPartPr/>
                <p14:nvPr/>
              </p14:nvContentPartPr>
              <p14:xfrm>
                <a:off x="7923273" y="2296702"/>
                <a:ext cx="202320" cy="322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6DA5DBD-84DC-DE16-9AA9-F8CAD5998A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14273" y="2287702"/>
                  <a:ext cx="219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0AD784B-458D-AD3B-56D2-2CFE2E3D5CF4}"/>
                    </a:ext>
                  </a:extLst>
                </p14:cNvPr>
                <p14:cNvContentPartPr/>
                <p14:nvPr/>
              </p14:nvContentPartPr>
              <p14:xfrm>
                <a:off x="8180313" y="2387782"/>
                <a:ext cx="386280" cy="165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0AD784B-458D-AD3B-56D2-2CFE2E3D5C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71673" y="2379142"/>
                  <a:ext cx="403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AA12E0B-F3EC-340F-D7F5-F1AE9895AA04}"/>
                    </a:ext>
                  </a:extLst>
                </p14:cNvPr>
                <p14:cNvContentPartPr/>
                <p14:nvPr/>
              </p14:nvContentPartPr>
              <p14:xfrm>
                <a:off x="8641833" y="2381662"/>
                <a:ext cx="99360" cy="167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AA12E0B-F3EC-340F-D7F5-F1AE9895AA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32833" y="2373022"/>
                  <a:ext cx="117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882227-EEB7-9D3E-5F7B-8820CB7307FF}"/>
                    </a:ext>
                  </a:extLst>
                </p14:cNvPr>
                <p14:cNvContentPartPr/>
                <p14:nvPr/>
              </p14:nvContentPartPr>
              <p14:xfrm>
                <a:off x="8660193" y="2430622"/>
                <a:ext cx="111240" cy="57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882227-EEB7-9D3E-5F7B-8820CB7307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51553" y="2421982"/>
                  <a:ext cx="12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73AFD6A-0EA2-CD0B-BA48-BB7B48373EA2}"/>
                    </a:ext>
                  </a:extLst>
                </p14:cNvPr>
                <p14:cNvContentPartPr/>
                <p14:nvPr/>
              </p14:nvContentPartPr>
              <p14:xfrm>
                <a:off x="8784753" y="2256022"/>
                <a:ext cx="147960" cy="221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73AFD6A-0EA2-CD0B-BA48-BB7B48373E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75753" y="2247022"/>
                  <a:ext cx="165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05A5F-163C-B03C-8183-ECDC692C2396}"/>
                    </a:ext>
                  </a:extLst>
                </p14:cNvPr>
                <p14:cNvContentPartPr/>
                <p14:nvPr/>
              </p14:nvContentPartPr>
              <p14:xfrm>
                <a:off x="8971953" y="2329462"/>
                <a:ext cx="70560" cy="124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05A5F-163C-B03C-8183-ECDC692C23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63313" y="2320462"/>
                  <a:ext cx="88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67A81F3-A110-D51B-8772-426CB7129F6E}"/>
                    </a:ext>
                  </a:extLst>
                </p14:cNvPr>
                <p14:cNvContentPartPr/>
                <p14:nvPr/>
              </p14:nvContentPartPr>
              <p14:xfrm>
                <a:off x="9086073" y="2322982"/>
                <a:ext cx="319680" cy="300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67A81F3-A110-D51B-8772-426CB7129F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77433" y="2313982"/>
                  <a:ext cx="337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494BF16-1795-E039-2543-C05A47908926}"/>
                    </a:ext>
                  </a:extLst>
                </p14:cNvPr>
                <p14:cNvContentPartPr/>
                <p14:nvPr/>
              </p14:nvContentPartPr>
              <p14:xfrm>
                <a:off x="9430953" y="2126782"/>
                <a:ext cx="479880" cy="340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494BF16-1795-E039-2543-C05A479089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22313" y="2117782"/>
                  <a:ext cx="497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B92FBFF-5E39-B89E-BF37-250E23F04EC4}"/>
                    </a:ext>
                  </a:extLst>
                </p14:cNvPr>
                <p14:cNvContentPartPr/>
                <p14:nvPr/>
              </p14:nvContentPartPr>
              <p14:xfrm>
                <a:off x="9370473" y="2016982"/>
                <a:ext cx="9720" cy="19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B92FBFF-5E39-B89E-BF37-250E23F04E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61473" y="2007982"/>
                  <a:ext cx="2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A28F47B-D747-B41F-3D85-2B30607022FD}"/>
                    </a:ext>
                  </a:extLst>
                </p14:cNvPr>
                <p14:cNvContentPartPr/>
                <p14:nvPr/>
              </p14:nvContentPartPr>
              <p14:xfrm>
                <a:off x="7827513" y="2380582"/>
                <a:ext cx="2491920" cy="442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A28F47B-D747-B41F-3D85-2B30607022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18873" y="2371942"/>
                  <a:ext cx="2509560" cy="46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667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Textfeld 433">
            <a:extLst>
              <a:ext uri="{FF2B5EF4-FFF2-40B4-BE49-F238E27FC236}">
                <a16:creationId xmlns:a16="http://schemas.microsoft.com/office/drawing/2014/main" id="{B167203C-EF52-FC73-F1BF-2F0E312BB45C}"/>
              </a:ext>
            </a:extLst>
          </p:cNvPr>
          <p:cNvSpPr txBox="1"/>
          <p:nvPr/>
        </p:nvSpPr>
        <p:spPr>
          <a:xfrm>
            <a:off x="0" y="0"/>
            <a:ext cx="7239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eine 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Externalität / externen Effekt 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bezeichnet man die Auswirkungen ökonomischen Handels auf die Wohlfahrt unbeteiligter Dritter  – ohne dass der Verursacher dafür bezahlt oder einen Ausgleich erhält.</a:t>
            </a:r>
          </a:p>
        </p:txBody>
      </p:sp>
      <p:graphicFrame>
        <p:nvGraphicFramePr>
          <p:cNvPr id="447" name="Tabelle 446">
            <a:extLst>
              <a:ext uri="{FF2B5EF4-FFF2-40B4-BE49-F238E27FC236}">
                <a16:creationId xmlns:a16="http://schemas.microsoft.com/office/drawing/2014/main" id="{09A59AC3-398F-D14E-CE06-A4ED80F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14194"/>
              </p:ext>
            </p:extLst>
          </p:nvPr>
        </p:nvGraphicFramePr>
        <p:xfrm>
          <a:off x="1063119" y="1916137"/>
          <a:ext cx="8652646" cy="3356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8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Negative </a:t>
                      </a:r>
                      <a:r>
                        <a:rPr lang="de-DE" sz="1800" dirty="0" err="1"/>
                        <a:t>Externalität</a:t>
                      </a:r>
                      <a:endParaRPr lang="de-D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2" marB="414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Positive </a:t>
                      </a:r>
                      <a:r>
                        <a:rPr lang="de-DE" sz="1800" dirty="0" err="1"/>
                        <a:t>Externalität</a:t>
                      </a:r>
                      <a:endParaRPr lang="de-D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2" marB="41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41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Verschmutzung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de-DE" sz="1800" u="none" strike="noStrike" baseline="0" dirty="0"/>
                        <a:t>Fossile Brennstoffe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-"/>
                      </a:pPr>
                      <a:r>
                        <a:rPr lang="de-DE" sz="1800" u="none" strike="noStrike" baseline="0" dirty="0"/>
                        <a:t>Autoverkehr</a:t>
                      </a:r>
                    </a:p>
                    <a:p>
                      <a:pPr marL="457200" lvl="1" indent="0">
                        <a:buFont typeface="Symbol" panose="05050102010706020507" pitchFamily="18" charset="2"/>
                        <a:buNone/>
                      </a:pPr>
                      <a:endParaRPr lang="de-DE" sz="1800" u="none" strike="noStrik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Zigarettenrauch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u="none" strike="noStrik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Lärm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u="none" strike="noStrik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Relative Armut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u="none" strike="noStrike" baseline="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Impfungen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1800" u="none" strike="noStrike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u="none" strike="noStrike" baseline="0" dirty="0"/>
                        <a:t>Bildung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800" u="none" strike="noStrik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Erfindungen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800" u="none" strike="noStrik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Restaurierung historischer Gebäude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800" u="none" strike="noStrik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u="none" strike="noStrike" baseline="0" dirty="0"/>
                        <a:t>Haltung von Bienenstöcken</a:t>
                      </a:r>
                      <a:endParaRPr lang="de-DE" sz="1800" u="none" strike="no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DB03395-361B-D264-9E54-459487DB725E}"/>
                  </a:ext>
                </a:extLst>
              </p14:cNvPr>
              <p14:cNvContentPartPr/>
              <p14:nvPr/>
            </p14:nvContentPartPr>
            <p14:xfrm>
              <a:off x="3869673" y="557542"/>
              <a:ext cx="1878120" cy="871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DB03395-361B-D264-9E54-459487DB72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1033" y="548542"/>
                <a:ext cx="1895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72C63C1-11E0-3C7E-A78C-1D216D914EDE}"/>
                  </a:ext>
                </a:extLst>
              </p14:cNvPr>
              <p14:cNvContentPartPr/>
              <p14:nvPr/>
            </p14:nvContentPartPr>
            <p14:xfrm>
              <a:off x="6066393" y="636382"/>
              <a:ext cx="880560" cy="43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72C63C1-11E0-3C7E-A78C-1D216D914E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7753" y="627382"/>
                <a:ext cx="89820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E37E316-34B0-89BE-726F-978CC2FB8E87}"/>
              </a:ext>
            </a:extLst>
          </p:cNvPr>
          <p:cNvGrpSpPr/>
          <p:nvPr/>
        </p:nvGrpSpPr>
        <p:grpSpPr>
          <a:xfrm>
            <a:off x="118473" y="553222"/>
            <a:ext cx="3631680" cy="1054800"/>
            <a:chOff x="118473" y="553222"/>
            <a:chExt cx="3631680" cy="10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399E9CA-BBE2-A6A2-9F22-67D947DB37D0}"/>
                    </a:ext>
                  </a:extLst>
                </p14:cNvPr>
                <p14:cNvContentPartPr/>
                <p14:nvPr/>
              </p14:nvContentPartPr>
              <p14:xfrm>
                <a:off x="118473" y="553222"/>
                <a:ext cx="2375640" cy="1051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399E9CA-BBE2-A6A2-9F22-67D947DB37D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473" y="544222"/>
                  <a:ext cx="2393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1D4E0AB-D618-EF3D-0224-0B4E45F6AE54}"/>
                    </a:ext>
                  </a:extLst>
                </p14:cNvPr>
                <p14:cNvContentPartPr/>
                <p14:nvPr/>
              </p14:nvContentPartPr>
              <p14:xfrm>
                <a:off x="1120353" y="710902"/>
                <a:ext cx="86400" cy="477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1D4E0AB-D618-EF3D-0224-0B4E45F6AE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1353" y="702262"/>
                  <a:ext cx="1040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F54E2F9-439A-238D-20E3-FEB2A2AA8380}"/>
                    </a:ext>
                  </a:extLst>
                </p14:cNvPr>
                <p14:cNvContentPartPr/>
                <p14:nvPr/>
              </p14:nvContentPartPr>
              <p14:xfrm>
                <a:off x="1044033" y="649342"/>
                <a:ext cx="218160" cy="182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F54E2F9-439A-238D-20E3-FEB2A2AA83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5033" y="640342"/>
                  <a:ext cx="235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49A28D-BBB9-08E0-0EE7-0AA14AA2B8CE}"/>
                    </a:ext>
                  </a:extLst>
                </p14:cNvPr>
                <p14:cNvContentPartPr/>
                <p14:nvPr/>
              </p14:nvContentPartPr>
              <p14:xfrm>
                <a:off x="879153" y="1305982"/>
                <a:ext cx="28080" cy="262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49A28D-BBB9-08E0-0EE7-0AA14AA2B8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0513" y="1296982"/>
                  <a:ext cx="45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CA61857-871B-63F7-02AE-774764902BD5}"/>
                    </a:ext>
                  </a:extLst>
                </p14:cNvPr>
                <p14:cNvContentPartPr/>
                <p14:nvPr/>
              </p14:nvContentPartPr>
              <p14:xfrm>
                <a:off x="728673" y="1240822"/>
                <a:ext cx="295560" cy="115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CA61857-871B-63F7-02AE-774764902B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673" y="1232182"/>
                  <a:ext cx="31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7A7F82-BBC4-A077-7FC5-3FF70A5FD534}"/>
                    </a:ext>
                  </a:extLst>
                </p14:cNvPr>
                <p14:cNvContentPartPr/>
                <p14:nvPr/>
              </p14:nvContentPartPr>
              <p14:xfrm>
                <a:off x="1006593" y="1392742"/>
                <a:ext cx="245160" cy="175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7A7F82-BBC4-A077-7FC5-3FF70A5FD5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7593" y="1384102"/>
                  <a:ext cx="262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4467541-F6ED-67D2-E866-04A45C85E196}"/>
                    </a:ext>
                  </a:extLst>
                </p14:cNvPr>
                <p14:cNvContentPartPr/>
                <p14:nvPr/>
              </p14:nvContentPartPr>
              <p14:xfrm>
                <a:off x="1289913" y="1349902"/>
                <a:ext cx="116640" cy="146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4467541-F6ED-67D2-E866-04A45C85E1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80913" y="1340902"/>
                  <a:ext cx="13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9BA9FBD-2957-51B8-7AE7-BE89EA4DD77E}"/>
                    </a:ext>
                  </a:extLst>
                </p14:cNvPr>
                <p14:cNvContentPartPr/>
                <p14:nvPr/>
              </p14:nvContentPartPr>
              <p14:xfrm>
                <a:off x="1482873" y="1225342"/>
                <a:ext cx="154440" cy="237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9BA9FBD-2957-51B8-7AE7-BE89EA4DD7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73873" y="1216342"/>
                  <a:ext cx="172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F0E8F59-0B5B-0260-5482-0DB22754C7C7}"/>
                    </a:ext>
                  </a:extLst>
                </p14:cNvPr>
                <p14:cNvContentPartPr/>
                <p14:nvPr/>
              </p14:nvContentPartPr>
              <p14:xfrm>
                <a:off x="1822353" y="1192222"/>
                <a:ext cx="371880" cy="415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F0E8F59-0B5B-0260-5482-0DB22754C7C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3713" y="1183582"/>
                  <a:ext cx="3895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9A2B02-133F-2193-E150-B513C0BE9C5B}"/>
                    </a:ext>
                  </a:extLst>
                </p14:cNvPr>
                <p14:cNvContentPartPr/>
                <p14:nvPr/>
              </p14:nvContentPartPr>
              <p14:xfrm>
                <a:off x="2297193" y="1316062"/>
                <a:ext cx="326520" cy="112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9A2B02-133F-2193-E150-B513C0BE9C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88553" y="1307062"/>
                  <a:ext cx="344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3C5483-8D56-65AA-F63D-EDCA0274C5F6}"/>
                    </a:ext>
                  </a:extLst>
                </p14:cNvPr>
                <p14:cNvContentPartPr/>
                <p14:nvPr/>
              </p14:nvContentPartPr>
              <p14:xfrm>
                <a:off x="2554233" y="1243342"/>
                <a:ext cx="24120" cy="2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3C5483-8D56-65AA-F63D-EDCA0274C5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45233" y="1234702"/>
                  <a:ext cx="41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DE8DD63-AD5B-B7EE-679F-1B1F1346B4A0}"/>
                    </a:ext>
                  </a:extLst>
                </p14:cNvPr>
                <p14:cNvContentPartPr/>
                <p14:nvPr/>
              </p14:nvContentPartPr>
              <p14:xfrm>
                <a:off x="2665473" y="1303462"/>
                <a:ext cx="347400" cy="98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DE8DD63-AD5B-B7EE-679F-1B1F1346B4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6833" y="1294462"/>
                  <a:ext cx="365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D57410-7BFC-C857-8B38-8F2D231B833A}"/>
                    </a:ext>
                  </a:extLst>
                </p14:cNvPr>
                <p14:cNvContentPartPr/>
                <p14:nvPr/>
              </p14:nvContentPartPr>
              <p14:xfrm>
                <a:off x="3235713" y="1178542"/>
                <a:ext cx="117720" cy="195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D57410-7BFC-C857-8B38-8F2D231B83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26713" y="1169902"/>
                  <a:ext cx="13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E88B104-D1F9-E7BD-9521-BA3EC4F2B620}"/>
                    </a:ext>
                  </a:extLst>
                </p14:cNvPr>
                <p14:cNvContentPartPr/>
                <p14:nvPr/>
              </p14:nvContentPartPr>
              <p14:xfrm>
                <a:off x="3405273" y="1226062"/>
                <a:ext cx="127440" cy="131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E88B104-D1F9-E7BD-9521-BA3EC4F2B6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96273" y="1217062"/>
                  <a:ext cx="145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ADC60B0-E0A4-7D39-2CDC-1253A331260B}"/>
                    </a:ext>
                  </a:extLst>
                </p14:cNvPr>
                <p14:cNvContentPartPr/>
                <p14:nvPr/>
              </p14:nvContentPartPr>
              <p14:xfrm>
                <a:off x="3561513" y="1141822"/>
                <a:ext cx="28800" cy="167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ADC60B0-E0A4-7D39-2CDC-1253A33126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52513" y="1133182"/>
                  <a:ext cx="46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F1BD49D-0E75-C1B0-D9BD-264359B5FD56}"/>
                    </a:ext>
                  </a:extLst>
                </p14:cNvPr>
                <p14:cNvContentPartPr/>
                <p14:nvPr/>
              </p14:nvContentPartPr>
              <p14:xfrm>
                <a:off x="3627753" y="1099702"/>
                <a:ext cx="122400" cy="248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F1BD49D-0E75-C1B0-D9BD-264359B5FD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18753" y="1090702"/>
                  <a:ext cx="140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72564F1-9036-CB41-C279-FCE23266EFEC}"/>
                    </a:ext>
                  </a:extLst>
                </p14:cNvPr>
                <p14:cNvContentPartPr/>
                <p14:nvPr/>
              </p14:nvContentPartPr>
              <p14:xfrm>
                <a:off x="735513" y="909262"/>
                <a:ext cx="2122200" cy="117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72564F1-9036-CB41-C279-FCE23266EFE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6513" y="900262"/>
                  <a:ext cx="213984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303A908-86EF-31EA-8123-3F7986464852}"/>
                  </a:ext>
                </a:extLst>
              </p14:cNvPr>
              <p14:cNvContentPartPr/>
              <p14:nvPr/>
            </p14:nvContentPartPr>
            <p14:xfrm>
              <a:off x="3333993" y="900622"/>
              <a:ext cx="1560240" cy="96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303A908-86EF-31EA-8123-3F798646485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24993" y="891982"/>
                <a:ext cx="1577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71F4F30-9A9D-FBAA-FFB3-047991C01C5B}"/>
                  </a:ext>
                </a:extLst>
              </p14:cNvPr>
              <p14:cNvContentPartPr/>
              <p14:nvPr/>
            </p14:nvContentPartPr>
            <p14:xfrm>
              <a:off x="2287833" y="2216062"/>
              <a:ext cx="759600" cy="51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71F4F30-9A9D-FBAA-FFB3-047991C01C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79193" y="2207422"/>
                <a:ext cx="7772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F1C2807-9655-C901-5631-2A72B88CEA8C}"/>
                  </a:ext>
                </a:extLst>
              </p14:cNvPr>
              <p14:cNvContentPartPr/>
              <p14:nvPr/>
            </p14:nvContentPartPr>
            <p14:xfrm>
              <a:off x="6640233" y="2223982"/>
              <a:ext cx="715320" cy="309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F1C2807-9655-C901-5631-2A72B88CEA8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1593" y="2214982"/>
                <a:ext cx="732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7DB6D35-F024-0195-2A7B-CB5E2C20DDAE}"/>
                  </a:ext>
                </a:extLst>
              </p14:cNvPr>
              <p14:cNvContentPartPr/>
              <p14:nvPr/>
            </p14:nvContentPartPr>
            <p14:xfrm>
              <a:off x="3873633" y="2428462"/>
              <a:ext cx="18000" cy="756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7DB6D35-F024-0195-2A7B-CB5E2C20DD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4993" y="2419462"/>
                <a:ext cx="3564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47F161A-EC63-09D1-70C4-4649B0F46D26}"/>
                  </a:ext>
                </a:extLst>
              </p14:cNvPr>
              <p14:cNvContentPartPr/>
              <p14:nvPr/>
            </p14:nvContentPartPr>
            <p14:xfrm>
              <a:off x="1932513" y="2848582"/>
              <a:ext cx="1785600" cy="48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47F161A-EC63-09D1-70C4-4649B0F46D2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23873" y="2839942"/>
                <a:ext cx="1803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62F96E5-1EF5-85AD-05AE-7AA7FC10A5DA}"/>
                  </a:ext>
                </a:extLst>
              </p14:cNvPr>
              <p14:cNvContentPartPr/>
              <p14:nvPr/>
            </p14:nvContentPartPr>
            <p14:xfrm>
              <a:off x="1434273" y="3764062"/>
              <a:ext cx="1453680" cy="37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62F96E5-1EF5-85AD-05AE-7AA7FC10A5D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25633" y="3755062"/>
                <a:ext cx="14713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F43E06F-4956-A0FC-6B67-284A60EEAC14}"/>
                  </a:ext>
                </a:extLst>
              </p14:cNvPr>
              <p14:cNvContentPartPr/>
              <p14:nvPr/>
            </p14:nvContentPartPr>
            <p14:xfrm>
              <a:off x="1333473" y="4304422"/>
              <a:ext cx="658800" cy="60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F43E06F-4956-A0FC-6B67-284A60EEAC1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24473" y="4295422"/>
                <a:ext cx="6764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B8CEDDA-90F0-253C-2E31-07A91B662714}"/>
              </a:ext>
            </a:extLst>
          </p:cNvPr>
          <p:cNvGrpSpPr/>
          <p:nvPr/>
        </p:nvGrpSpPr>
        <p:grpSpPr>
          <a:xfrm>
            <a:off x="2071833" y="3906262"/>
            <a:ext cx="1034640" cy="308160"/>
            <a:chOff x="2071833" y="3906262"/>
            <a:chExt cx="10346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F0B615-CD2E-355C-52E3-886DDE9A981B}"/>
                    </a:ext>
                  </a:extLst>
                </p14:cNvPr>
                <p14:cNvContentPartPr/>
                <p14:nvPr/>
              </p14:nvContentPartPr>
              <p14:xfrm>
                <a:off x="2188473" y="3985462"/>
                <a:ext cx="23040" cy="213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F0B615-CD2E-355C-52E3-886DDE9A98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79473" y="3976462"/>
                  <a:ext cx="40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80297F1-977A-3CC8-59B9-9EABE0806E47}"/>
                    </a:ext>
                  </a:extLst>
                </p14:cNvPr>
                <p14:cNvContentPartPr/>
                <p14:nvPr/>
              </p14:nvContentPartPr>
              <p14:xfrm>
                <a:off x="2071833" y="3960622"/>
                <a:ext cx="168120" cy="57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80297F1-977A-3CC8-59B9-9EABE0806E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62833" y="3951622"/>
                  <a:ext cx="18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9E5FD39-F364-562E-76B2-55036ED15C43}"/>
                    </a:ext>
                  </a:extLst>
                </p14:cNvPr>
                <p14:cNvContentPartPr/>
                <p14:nvPr/>
              </p14:nvContentPartPr>
              <p14:xfrm>
                <a:off x="2332473" y="3971062"/>
                <a:ext cx="119520" cy="243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9E5FD39-F364-562E-76B2-55036ED15C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23833" y="3962062"/>
                  <a:ext cx="137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955D23-1033-6FC4-7DEE-D24161632160}"/>
                    </a:ext>
                  </a:extLst>
                </p14:cNvPr>
                <p14:cNvContentPartPr/>
                <p14:nvPr/>
              </p14:nvContentPartPr>
              <p14:xfrm>
                <a:off x="2606793" y="4000942"/>
                <a:ext cx="101520" cy="28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955D23-1033-6FC4-7DEE-D241616321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98153" y="3991942"/>
                  <a:ext cx="119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D66C44-5145-3132-3E4E-03F8A2FAE43F}"/>
                    </a:ext>
                  </a:extLst>
                </p14:cNvPr>
                <p14:cNvContentPartPr/>
                <p14:nvPr/>
              </p14:nvContentPartPr>
              <p14:xfrm>
                <a:off x="2775993" y="3906262"/>
                <a:ext cx="330480" cy="267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D66C44-5145-3132-3E4E-03F8A2FAE4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67353" y="3897622"/>
                  <a:ext cx="34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BC7431B-6992-5C18-33E7-B972B9404FED}"/>
                    </a:ext>
                  </a:extLst>
                </p14:cNvPr>
                <p14:cNvContentPartPr/>
                <p14:nvPr/>
              </p14:nvContentPartPr>
              <p14:xfrm>
                <a:off x="2073633" y="3944062"/>
                <a:ext cx="245880" cy="63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BC7431B-6992-5C18-33E7-B972B9404F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64633" y="3935062"/>
                  <a:ext cx="2635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6EED750-E680-730B-8169-91F8A108F984}"/>
                  </a:ext>
                </a:extLst>
              </p14:cNvPr>
              <p14:cNvContentPartPr/>
              <p14:nvPr/>
            </p14:nvContentPartPr>
            <p14:xfrm>
              <a:off x="1400433" y="4815262"/>
              <a:ext cx="1360080" cy="702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6EED750-E680-730B-8169-91F8A108F98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91793" y="4806262"/>
                <a:ext cx="137772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A1131B6-98FA-3242-3D83-2E2362C7059D}"/>
              </a:ext>
            </a:extLst>
          </p:cNvPr>
          <p:cNvGrpSpPr/>
          <p:nvPr/>
        </p:nvGrpSpPr>
        <p:grpSpPr>
          <a:xfrm>
            <a:off x="2890473" y="4299022"/>
            <a:ext cx="1917000" cy="519840"/>
            <a:chOff x="2890473" y="4299022"/>
            <a:chExt cx="191700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71F0ECC-C35C-30A4-79F6-5C9CEB212472}"/>
                    </a:ext>
                  </a:extLst>
                </p14:cNvPr>
                <p14:cNvContentPartPr/>
                <p14:nvPr/>
              </p14:nvContentPartPr>
              <p14:xfrm>
                <a:off x="2890473" y="4691062"/>
                <a:ext cx="211680" cy="76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71F0ECC-C35C-30A4-79F6-5C9CEB2124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81473" y="4682062"/>
                  <a:ext cx="229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57330F-8E52-E77D-11BC-1EB856101392}"/>
                    </a:ext>
                  </a:extLst>
                </p14:cNvPr>
                <p14:cNvContentPartPr/>
                <p14:nvPr/>
              </p14:nvContentPartPr>
              <p14:xfrm>
                <a:off x="3090273" y="4639942"/>
                <a:ext cx="93240" cy="178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57330F-8E52-E77D-11BC-1EB85610139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1633" y="4631302"/>
                  <a:ext cx="110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B0EC622-C00E-AC15-DF98-E6C4477F7545}"/>
                    </a:ext>
                  </a:extLst>
                </p14:cNvPr>
                <p14:cNvContentPartPr/>
                <p14:nvPr/>
              </p14:nvContentPartPr>
              <p14:xfrm>
                <a:off x="3297273" y="4509262"/>
                <a:ext cx="134280" cy="246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B0EC622-C00E-AC15-DF98-E6C4477F75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88273" y="4500622"/>
                  <a:ext cx="151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092F75A-C5A9-ADCC-92C8-F30549095AD9}"/>
                    </a:ext>
                  </a:extLst>
                </p14:cNvPr>
                <p14:cNvContentPartPr/>
                <p14:nvPr/>
              </p14:nvContentPartPr>
              <p14:xfrm>
                <a:off x="3369993" y="4655422"/>
                <a:ext cx="451080" cy="131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092F75A-C5A9-ADCC-92C8-F30549095A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0993" y="4646422"/>
                  <a:ext cx="468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3EA7D0F-8A93-8480-EFDC-9B62B1EBC6EF}"/>
                    </a:ext>
                  </a:extLst>
                </p14:cNvPr>
                <p14:cNvContentPartPr/>
                <p14:nvPr/>
              </p14:nvContentPartPr>
              <p14:xfrm>
                <a:off x="3639273" y="4480822"/>
                <a:ext cx="9000" cy="53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3EA7D0F-8A93-8480-EFDC-9B62B1EBC6E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30633" y="4471822"/>
                  <a:ext cx="26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595ED02-1E73-BF27-D3DF-0E2709EECF2F}"/>
                    </a:ext>
                  </a:extLst>
                </p14:cNvPr>
                <p14:cNvContentPartPr/>
                <p14:nvPr/>
              </p14:nvContentPartPr>
              <p14:xfrm>
                <a:off x="3902793" y="4639582"/>
                <a:ext cx="102600" cy="99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595ED02-1E73-BF27-D3DF-0E2709EECF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94153" y="4630942"/>
                  <a:ext cx="120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1033D87-75C7-5B7B-5D70-DA64C6B12C9E}"/>
                    </a:ext>
                  </a:extLst>
                </p14:cNvPr>
                <p14:cNvContentPartPr/>
                <p14:nvPr/>
              </p14:nvContentPartPr>
              <p14:xfrm>
                <a:off x="4034193" y="4647502"/>
                <a:ext cx="43920" cy="66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1033D87-75C7-5B7B-5D70-DA64C6B12C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25553" y="4638862"/>
                  <a:ext cx="61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95014B5-5AFE-EE7F-8810-4757F4745B9C}"/>
                    </a:ext>
                  </a:extLst>
                </p14:cNvPr>
                <p14:cNvContentPartPr/>
                <p14:nvPr/>
              </p14:nvContentPartPr>
              <p14:xfrm>
                <a:off x="4158753" y="4444822"/>
                <a:ext cx="209880" cy="252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95014B5-5AFE-EE7F-8810-4757F4745B9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49753" y="4435822"/>
                  <a:ext cx="227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03487E-C8F5-89E5-7AD8-E2ADA7275194}"/>
                    </a:ext>
                  </a:extLst>
                </p14:cNvPr>
                <p14:cNvContentPartPr/>
                <p14:nvPr/>
              </p14:nvContentPartPr>
              <p14:xfrm>
                <a:off x="4383033" y="4458502"/>
                <a:ext cx="206640" cy="229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03487E-C8F5-89E5-7AD8-E2ADA72751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74033" y="4449862"/>
                  <a:ext cx="224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9DDD7EE-DB53-74E4-DC3B-85DEDADD3779}"/>
                    </a:ext>
                  </a:extLst>
                </p14:cNvPr>
                <p14:cNvContentPartPr/>
                <p14:nvPr/>
              </p14:nvContentPartPr>
              <p14:xfrm>
                <a:off x="4429833" y="4411702"/>
                <a:ext cx="57240" cy="53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9DDD7EE-DB53-74E4-DC3B-85DEDADD377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20833" y="4402702"/>
                  <a:ext cx="74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216ED3E-C31A-7BE4-F3D3-59ACFACE3C28}"/>
                    </a:ext>
                  </a:extLst>
                </p14:cNvPr>
                <p14:cNvContentPartPr/>
                <p14:nvPr/>
              </p14:nvContentPartPr>
              <p14:xfrm>
                <a:off x="4712073" y="4471822"/>
                <a:ext cx="12240" cy="247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216ED3E-C31A-7BE4-F3D3-59ACFACE3C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03073" y="4463182"/>
                  <a:ext cx="29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168BA91-C75B-A375-0234-CCB487D53C45}"/>
                    </a:ext>
                  </a:extLst>
                </p14:cNvPr>
                <p14:cNvContentPartPr/>
                <p14:nvPr/>
              </p14:nvContentPartPr>
              <p14:xfrm>
                <a:off x="4606233" y="4299022"/>
                <a:ext cx="201240" cy="227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168BA91-C75B-A375-0234-CCB487D53C4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97233" y="4290022"/>
                  <a:ext cx="2188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B60F5A70-E709-5BAE-8972-E04C8055A2B7}"/>
              </a:ext>
            </a:extLst>
          </p:cNvPr>
          <p:cNvGrpSpPr/>
          <p:nvPr/>
        </p:nvGrpSpPr>
        <p:grpSpPr>
          <a:xfrm>
            <a:off x="2741433" y="4948822"/>
            <a:ext cx="2109240" cy="951840"/>
            <a:chOff x="2741433" y="4948822"/>
            <a:chExt cx="2109240" cy="9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07BB2E7-AB18-6C77-0A84-F44F35797551}"/>
                    </a:ext>
                  </a:extLst>
                </p14:cNvPr>
                <p14:cNvContentPartPr/>
                <p14:nvPr/>
              </p14:nvContentPartPr>
              <p14:xfrm>
                <a:off x="3566913" y="4948822"/>
                <a:ext cx="50400" cy="434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07BB2E7-AB18-6C77-0A84-F44F357975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58273" y="4939822"/>
                  <a:ext cx="68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357C518-2265-B18D-CBAC-1B100395B6E0}"/>
                    </a:ext>
                  </a:extLst>
                </p14:cNvPr>
                <p14:cNvContentPartPr/>
                <p14:nvPr/>
              </p14:nvContentPartPr>
              <p14:xfrm>
                <a:off x="3500673" y="5288662"/>
                <a:ext cx="205560" cy="298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357C518-2265-B18D-CBAC-1B100395B6E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91673" y="5280022"/>
                  <a:ext cx="223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1CB3356-D071-77CE-C789-F538808C3137}"/>
                    </a:ext>
                  </a:extLst>
                </p14:cNvPr>
                <p14:cNvContentPartPr/>
                <p14:nvPr/>
              </p14:nvContentPartPr>
              <p14:xfrm>
                <a:off x="2741433" y="5586382"/>
                <a:ext cx="215280" cy="285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1CB3356-D071-77CE-C789-F538808C313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32793" y="5577382"/>
                  <a:ext cx="232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82841E3-CE06-D7BA-EB9C-0C75C481C3DD}"/>
                    </a:ext>
                  </a:extLst>
                </p14:cNvPr>
                <p14:cNvContentPartPr/>
                <p14:nvPr/>
              </p14:nvContentPartPr>
              <p14:xfrm>
                <a:off x="2997753" y="5732902"/>
                <a:ext cx="60840" cy="167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82841E3-CE06-D7BA-EB9C-0C75C481C3D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89113" y="5724262"/>
                  <a:ext cx="78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9403AA2-3C14-985F-98CA-710361619860}"/>
                    </a:ext>
                  </a:extLst>
                </p14:cNvPr>
                <p14:cNvContentPartPr/>
                <p14:nvPr/>
              </p14:nvContentPartPr>
              <p14:xfrm>
                <a:off x="3115113" y="5744422"/>
                <a:ext cx="207000" cy="97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9403AA2-3C14-985F-98CA-7103616198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06473" y="5735422"/>
                  <a:ext cx="224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ABBB320-797E-7856-552A-A04237BD34B6}"/>
                    </a:ext>
                  </a:extLst>
                </p14:cNvPr>
                <p14:cNvContentPartPr/>
                <p14:nvPr/>
              </p14:nvContentPartPr>
              <p14:xfrm>
                <a:off x="3344433" y="5687902"/>
                <a:ext cx="112320" cy="131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ABBB320-797E-7856-552A-A04237BD34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35433" y="5679262"/>
                  <a:ext cx="12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A2C2654-6406-11B7-0E62-313BE0148DBD}"/>
                    </a:ext>
                  </a:extLst>
                </p14:cNvPr>
                <p14:cNvContentPartPr/>
                <p14:nvPr/>
              </p14:nvContentPartPr>
              <p14:xfrm>
                <a:off x="3496353" y="5713102"/>
                <a:ext cx="92160" cy="115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A2C2654-6406-11B7-0E62-313BE0148D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87713" y="5704462"/>
                  <a:ext cx="109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76CE605-6C9B-8BFC-EF20-7F826EFC8D76}"/>
                    </a:ext>
                  </a:extLst>
                </p14:cNvPr>
                <p14:cNvContentPartPr/>
                <p14:nvPr/>
              </p14:nvContentPartPr>
              <p14:xfrm>
                <a:off x="3600033" y="5598262"/>
                <a:ext cx="90720" cy="1652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76CE605-6C9B-8BFC-EF20-7F826EFC8D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91393" y="5589262"/>
                  <a:ext cx="108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5986103-F4E7-0EB9-8E88-F2DA43212E0D}"/>
                    </a:ext>
                  </a:extLst>
                </p14:cNvPr>
                <p14:cNvContentPartPr/>
                <p14:nvPr/>
              </p14:nvContentPartPr>
              <p14:xfrm>
                <a:off x="3714153" y="5603662"/>
                <a:ext cx="172800" cy="167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5986103-F4E7-0EB9-8E88-F2DA43212E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05153" y="5594662"/>
                  <a:ext cx="190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9E7F4CF-EB78-B2FB-F49D-7C186343BF2D}"/>
                    </a:ext>
                  </a:extLst>
                </p14:cNvPr>
                <p14:cNvContentPartPr/>
                <p14:nvPr/>
              </p14:nvContentPartPr>
              <p14:xfrm>
                <a:off x="3846633" y="5581702"/>
                <a:ext cx="31680" cy="244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9E7F4CF-EB78-B2FB-F49D-7C186343BF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37993" y="5573062"/>
                  <a:ext cx="49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CE43AAC-18E1-BD7D-853F-30DD42DCA0ED}"/>
                    </a:ext>
                  </a:extLst>
                </p14:cNvPr>
                <p14:cNvContentPartPr/>
                <p14:nvPr/>
              </p14:nvContentPartPr>
              <p14:xfrm>
                <a:off x="3944193" y="5634262"/>
                <a:ext cx="226080" cy="110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CE43AAC-18E1-BD7D-853F-30DD42DCA0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35193" y="5625622"/>
                  <a:ext cx="243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6168998-C182-7887-A80B-40EFC1E8C47A}"/>
                    </a:ext>
                  </a:extLst>
                </p14:cNvPr>
                <p14:cNvContentPartPr/>
                <p14:nvPr/>
              </p14:nvContentPartPr>
              <p14:xfrm>
                <a:off x="4140753" y="5507542"/>
                <a:ext cx="118080" cy="262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6168998-C182-7887-A80B-40EFC1E8C47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32113" y="5498542"/>
                  <a:ext cx="135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EE24BA8-9F49-D654-0D10-093A6E023DFD}"/>
                    </a:ext>
                  </a:extLst>
                </p14:cNvPr>
                <p14:cNvContentPartPr/>
                <p14:nvPr/>
              </p14:nvContentPartPr>
              <p14:xfrm>
                <a:off x="4249113" y="5694742"/>
                <a:ext cx="25200" cy="583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EE24BA8-9F49-D654-0D10-093A6E023D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40473" y="5685742"/>
                  <a:ext cx="42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9553B18-9C4C-78B9-C324-33B76E6BECD3}"/>
                    </a:ext>
                  </a:extLst>
                </p14:cNvPr>
                <p14:cNvContentPartPr/>
                <p14:nvPr/>
              </p14:nvContentPartPr>
              <p14:xfrm>
                <a:off x="4308873" y="5638222"/>
                <a:ext cx="83520" cy="104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9553B18-9C4C-78B9-C324-33B76E6BEC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99873" y="5629582"/>
                  <a:ext cx="101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F8F5CD3-3935-88AC-C28B-462836BFE4F3}"/>
                    </a:ext>
                  </a:extLst>
                </p14:cNvPr>
                <p14:cNvContentPartPr/>
                <p14:nvPr/>
              </p14:nvContentPartPr>
              <p14:xfrm>
                <a:off x="4408953" y="5621302"/>
                <a:ext cx="69840" cy="1328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F8F5CD3-3935-88AC-C28B-462836BFE4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99953" y="5612662"/>
                  <a:ext cx="87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97B9F38-6CFD-F5E0-372F-F2C4E60D848D}"/>
                    </a:ext>
                  </a:extLst>
                </p14:cNvPr>
                <p14:cNvContentPartPr/>
                <p14:nvPr/>
              </p14:nvContentPartPr>
              <p14:xfrm>
                <a:off x="4458633" y="5530582"/>
                <a:ext cx="250560" cy="1944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97B9F38-6CFD-F5E0-372F-F2C4E60D84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49993" y="5521942"/>
                  <a:ext cx="268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32F199A-5C5A-5456-0FA4-BE08CB97AB7E}"/>
                    </a:ext>
                  </a:extLst>
                </p14:cNvPr>
                <p14:cNvContentPartPr/>
                <p14:nvPr/>
              </p14:nvContentPartPr>
              <p14:xfrm>
                <a:off x="4776873" y="5528062"/>
                <a:ext cx="71640" cy="2149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32F199A-5C5A-5456-0FA4-BE08CB97AB7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68233" y="5519422"/>
                  <a:ext cx="89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B994F1B-98E3-604E-67C7-2F4DEE925ADB}"/>
                    </a:ext>
                  </a:extLst>
                </p14:cNvPr>
                <p14:cNvContentPartPr/>
                <p14:nvPr/>
              </p14:nvContentPartPr>
              <p14:xfrm>
                <a:off x="4650873" y="5369662"/>
                <a:ext cx="199800" cy="1990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B994F1B-98E3-604E-67C7-2F4DEE925A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42233" y="5360662"/>
                  <a:ext cx="2174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3DCAF3E-E002-99C3-D129-E062449A3F46}"/>
                  </a:ext>
                </a:extLst>
              </p14:cNvPr>
              <p14:cNvContentPartPr/>
              <p14:nvPr/>
            </p14:nvContentPartPr>
            <p14:xfrm>
              <a:off x="5774073" y="2608822"/>
              <a:ext cx="1123560" cy="3924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3DCAF3E-E002-99C3-D129-E062449A3F4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765073" y="2600182"/>
                <a:ext cx="1141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D095A4E-64E6-6E50-B7A8-9FCA3221E411}"/>
                  </a:ext>
                </a:extLst>
              </p14:cNvPr>
              <p14:cNvContentPartPr/>
              <p14:nvPr/>
            </p14:nvContentPartPr>
            <p14:xfrm>
              <a:off x="5801793" y="3182302"/>
              <a:ext cx="701280" cy="5112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D095A4E-64E6-6E50-B7A8-9FCA3221E41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92793" y="3173662"/>
                <a:ext cx="71892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47126F58-4859-BC3B-0A6E-B58A3ABF7391}"/>
              </a:ext>
            </a:extLst>
          </p:cNvPr>
          <p:cNvGrpSpPr/>
          <p:nvPr/>
        </p:nvGrpSpPr>
        <p:grpSpPr>
          <a:xfrm>
            <a:off x="5580033" y="2723302"/>
            <a:ext cx="5465160" cy="1083600"/>
            <a:chOff x="5580033" y="2723302"/>
            <a:chExt cx="5465160" cy="10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851C5A4-A0A0-468D-1D3E-48ADBFFB4451}"/>
                    </a:ext>
                  </a:extLst>
                </p14:cNvPr>
                <p14:cNvContentPartPr/>
                <p14:nvPr/>
              </p14:nvContentPartPr>
              <p14:xfrm>
                <a:off x="5793153" y="3684142"/>
                <a:ext cx="1189080" cy="810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851C5A4-A0A0-468D-1D3E-48ADBFFB44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84513" y="3675502"/>
                  <a:ext cx="120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A9E8228-72F0-CFCC-32B6-7FAAD5F648CC}"/>
                    </a:ext>
                  </a:extLst>
                </p14:cNvPr>
                <p14:cNvContentPartPr/>
                <p14:nvPr/>
              </p14:nvContentPartPr>
              <p14:xfrm>
                <a:off x="5748513" y="2723302"/>
                <a:ext cx="907200" cy="5583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A9E8228-72F0-CFCC-32B6-7FAAD5F648C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39513" y="2714662"/>
                  <a:ext cx="9248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3FD542E-B0DF-94C7-EEAC-8FDA5EE6F20F}"/>
                    </a:ext>
                  </a:extLst>
                </p14:cNvPr>
                <p14:cNvContentPartPr/>
                <p14:nvPr/>
              </p14:nvContentPartPr>
              <p14:xfrm>
                <a:off x="7105353" y="3452662"/>
                <a:ext cx="109800" cy="176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3FD542E-B0DF-94C7-EEAC-8FDA5EE6F2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96353" y="3444022"/>
                  <a:ext cx="127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8C511C5-AFCC-CDFF-26CE-7D3E1B499F1C}"/>
                    </a:ext>
                  </a:extLst>
                </p14:cNvPr>
                <p14:cNvContentPartPr/>
                <p14:nvPr/>
              </p14:nvContentPartPr>
              <p14:xfrm>
                <a:off x="7293993" y="3431782"/>
                <a:ext cx="136080" cy="2178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8C511C5-AFCC-CDFF-26CE-7D3E1B499F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85353" y="3422782"/>
                  <a:ext cx="153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E2ACE6-8CD6-4C02-CD0F-9C57EB8E74A9}"/>
                    </a:ext>
                  </a:extLst>
                </p14:cNvPr>
                <p14:cNvContentPartPr/>
                <p14:nvPr/>
              </p14:nvContentPartPr>
              <p14:xfrm>
                <a:off x="7453473" y="3440422"/>
                <a:ext cx="111240" cy="1994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E2ACE6-8CD6-4C02-CD0F-9C57EB8E74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44473" y="3431782"/>
                  <a:ext cx="128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5D8A5B5-50F0-B20A-AA6F-5EC6DD9C0640}"/>
                    </a:ext>
                  </a:extLst>
                </p14:cNvPr>
                <p14:cNvContentPartPr/>
                <p14:nvPr/>
              </p14:nvContentPartPr>
              <p14:xfrm>
                <a:off x="7621593" y="3422782"/>
                <a:ext cx="97200" cy="1897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5D8A5B5-50F0-B20A-AA6F-5EC6DD9C064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12953" y="3414142"/>
                  <a:ext cx="114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4C5FA1C-DE16-5FAA-DCE5-371E47B15243}"/>
                    </a:ext>
                  </a:extLst>
                </p14:cNvPr>
                <p14:cNvContentPartPr/>
                <p14:nvPr/>
              </p14:nvContentPartPr>
              <p14:xfrm>
                <a:off x="7847673" y="3438622"/>
                <a:ext cx="61560" cy="1166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4C5FA1C-DE16-5FAA-DCE5-371E47B152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39033" y="3429622"/>
                  <a:ext cx="79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4387EA7-572A-B273-B3DE-FF7161DA3304}"/>
                    </a:ext>
                  </a:extLst>
                </p14:cNvPr>
                <p14:cNvContentPartPr/>
                <p14:nvPr/>
              </p14:nvContentPartPr>
              <p14:xfrm>
                <a:off x="7980873" y="3379222"/>
                <a:ext cx="134640" cy="203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4387EA7-572A-B273-B3DE-FF7161DA33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72233" y="3370222"/>
                  <a:ext cx="152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F15A77C-D52C-DDE2-0858-2F285F7560C7}"/>
                    </a:ext>
                  </a:extLst>
                </p14:cNvPr>
                <p14:cNvContentPartPr/>
                <p14:nvPr/>
              </p14:nvContentPartPr>
              <p14:xfrm>
                <a:off x="8079513" y="3400822"/>
                <a:ext cx="2880" cy="54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F15A77C-D52C-DDE2-0858-2F285F7560C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70513" y="3391822"/>
                  <a:ext cx="2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0012240-D6BB-2F33-17BF-A64E6F91D319}"/>
                    </a:ext>
                  </a:extLst>
                </p14:cNvPr>
                <p14:cNvContentPartPr/>
                <p14:nvPr/>
              </p14:nvContentPartPr>
              <p14:xfrm>
                <a:off x="8146473" y="3402622"/>
                <a:ext cx="601920" cy="2026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0012240-D6BB-2F33-17BF-A64E6F91D3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37833" y="3393622"/>
                  <a:ext cx="619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68364C0-AB1E-C1B0-9825-2FD9964AB268}"/>
                    </a:ext>
                  </a:extLst>
                </p14:cNvPr>
                <p14:cNvContentPartPr/>
                <p14:nvPr/>
              </p14:nvContentPartPr>
              <p14:xfrm>
                <a:off x="8579913" y="3332062"/>
                <a:ext cx="1440" cy="262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68364C0-AB1E-C1B0-9825-2FD9964AB2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70913" y="3323422"/>
                  <a:ext cx="19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3C74F35-7D30-ACC5-BF14-A86F64FE8AF2}"/>
                    </a:ext>
                  </a:extLst>
                </p14:cNvPr>
                <p14:cNvContentPartPr/>
                <p14:nvPr/>
              </p14:nvContentPartPr>
              <p14:xfrm>
                <a:off x="8848473" y="3395062"/>
                <a:ext cx="111960" cy="160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3C74F35-7D30-ACC5-BF14-A86F64FE8A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39473" y="3386422"/>
                  <a:ext cx="12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97E4D82-16F5-510D-7B2E-B603C5D67681}"/>
                    </a:ext>
                  </a:extLst>
                </p14:cNvPr>
                <p14:cNvContentPartPr/>
                <p14:nvPr/>
              </p14:nvContentPartPr>
              <p14:xfrm>
                <a:off x="8866833" y="3448342"/>
                <a:ext cx="104040" cy="1292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97E4D82-16F5-510D-7B2E-B603C5D676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57833" y="3439342"/>
                  <a:ext cx="12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196A138-621D-0D2A-AE21-CBC17DDA7A09}"/>
                    </a:ext>
                  </a:extLst>
                </p14:cNvPr>
                <p14:cNvContentPartPr/>
                <p14:nvPr/>
              </p14:nvContentPartPr>
              <p14:xfrm>
                <a:off x="8996793" y="3474622"/>
                <a:ext cx="261360" cy="831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196A138-621D-0D2A-AE21-CBC17DDA7A0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88153" y="3465982"/>
                  <a:ext cx="27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095B1C0-0BDF-0551-C5BB-7B3A4CCDD0AA}"/>
                    </a:ext>
                  </a:extLst>
                </p14:cNvPr>
                <p14:cNvContentPartPr/>
                <p14:nvPr/>
              </p14:nvContentPartPr>
              <p14:xfrm>
                <a:off x="9231513" y="3411622"/>
                <a:ext cx="3600" cy="334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095B1C0-0BDF-0551-C5BB-7B3A4CCDD0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22873" y="3402622"/>
                  <a:ext cx="21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6F2C541-124D-0289-3C93-18A4966E79AE}"/>
                    </a:ext>
                  </a:extLst>
                </p14:cNvPr>
                <p14:cNvContentPartPr/>
                <p14:nvPr/>
              </p14:nvContentPartPr>
              <p14:xfrm>
                <a:off x="9286593" y="3442222"/>
                <a:ext cx="136080" cy="120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6F2C541-124D-0289-3C93-18A4966E79A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77953" y="3433222"/>
                  <a:ext cx="153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2BD45C2-B681-889C-8879-7E999F1686EF}"/>
                    </a:ext>
                  </a:extLst>
                </p14:cNvPr>
                <p14:cNvContentPartPr/>
                <p14:nvPr/>
              </p14:nvContentPartPr>
              <p14:xfrm>
                <a:off x="9421593" y="3432142"/>
                <a:ext cx="68760" cy="1018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2BD45C2-B681-889C-8879-7E999F1686E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12593" y="3423502"/>
                  <a:ext cx="8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C65052A-7BEE-5109-F91B-DB59069B99F9}"/>
                    </a:ext>
                  </a:extLst>
                </p14:cNvPr>
                <p14:cNvContentPartPr/>
                <p14:nvPr/>
              </p14:nvContentPartPr>
              <p14:xfrm>
                <a:off x="9532473" y="3365542"/>
                <a:ext cx="27360" cy="152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C65052A-7BEE-5109-F91B-DB59069B99F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23473" y="3356902"/>
                  <a:ext cx="45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024BC0DD-539B-092B-9E3D-1978C312E606}"/>
                    </a:ext>
                  </a:extLst>
                </p14:cNvPr>
                <p14:cNvContentPartPr/>
                <p14:nvPr/>
              </p14:nvContentPartPr>
              <p14:xfrm>
                <a:off x="9616713" y="3478582"/>
                <a:ext cx="167400" cy="370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024BC0DD-539B-092B-9E3D-1978C312E60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07713" y="3469942"/>
                  <a:ext cx="185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3A6C54D-9E80-B41E-8CA9-774701423ACC}"/>
                    </a:ext>
                  </a:extLst>
                </p14:cNvPr>
                <p14:cNvContentPartPr/>
                <p14:nvPr/>
              </p14:nvContentPartPr>
              <p14:xfrm>
                <a:off x="9881673" y="3250702"/>
                <a:ext cx="70560" cy="2973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3A6C54D-9E80-B41E-8CA9-774701423AC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72673" y="3241702"/>
                  <a:ext cx="88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7E4EAE0-4828-7CA8-F09D-47145BA20C66}"/>
                    </a:ext>
                  </a:extLst>
                </p14:cNvPr>
                <p14:cNvContentPartPr/>
                <p14:nvPr/>
              </p14:nvContentPartPr>
              <p14:xfrm>
                <a:off x="9977793" y="3324862"/>
                <a:ext cx="36000" cy="1591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7E4EAE0-4828-7CA8-F09D-47145BA20C6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68793" y="3316222"/>
                  <a:ext cx="53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D76FE08-20D6-9AEC-2D0D-6F951C5EABAE}"/>
                    </a:ext>
                  </a:extLst>
                </p14:cNvPr>
                <p14:cNvContentPartPr/>
                <p14:nvPr/>
              </p14:nvContentPartPr>
              <p14:xfrm>
                <a:off x="9970953" y="3314062"/>
                <a:ext cx="139680" cy="1288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D76FE08-20D6-9AEC-2D0D-6F951C5EAB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61953" y="3305422"/>
                  <a:ext cx="157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D31C1C6-FAA0-3B8A-B171-50237B5906EA}"/>
                    </a:ext>
                  </a:extLst>
                </p14:cNvPr>
                <p14:cNvContentPartPr/>
                <p14:nvPr/>
              </p14:nvContentPartPr>
              <p14:xfrm>
                <a:off x="9939993" y="3505582"/>
                <a:ext cx="95760" cy="385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D31C1C6-FAA0-3B8A-B171-50237B5906E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30993" y="3496582"/>
                  <a:ext cx="113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51CBFE8-6EA3-5348-EB98-D1F5CEC8B8B9}"/>
                    </a:ext>
                  </a:extLst>
                </p14:cNvPr>
                <p14:cNvContentPartPr/>
                <p14:nvPr/>
              </p14:nvContentPartPr>
              <p14:xfrm>
                <a:off x="10084713" y="3346462"/>
                <a:ext cx="183240" cy="1645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51CBFE8-6EA3-5348-EB98-D1F5CEC8B8B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76073" y="3337822"/>
                  <a:ext cx="200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83F8F81-B14F-09D1-831E-03B40CE5B451}"/>
                    </a:ext>
                  </a:extLst>
                </p14:cNvPr>
                <p14:cNvContentPartPr/>
                <p14:nvPr/>
              </p14:nvContentPartPr>
              <p14:xfrm>
                <a:off x="10250313" y="3410182"/>
                <a:ext cx="100440" cy="1080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83F8F81-B14F-09D1-831E-03B40CE5B4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41673" y="3401182"/>
                  <a:ext cx="118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B8031F0-66A9-45A9-5B99-511090992901}"/>
                    </a:ext>
                  </a:extLst>
                </p14:cNvPr>
                <p14:cNvContentPartPr/>
                <p14:nvPr/>
              </p14:nvContentPartPr>
              <p14:xfrm>
                <a:off x="10346073" y="3269062"/>
                <a:ext cx="104040" cy="2192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B8031F0-66A9-45A9-5B99-51109099290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37073" y="3260422"/>
                  <a:ext cx="121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FB6245A-65C6-B6AA-DDC2-83E7626F24B1}"/>
                    </a:ext>
                  </a:extLst>
                </p14:cNvPr>
                <p14:cNvContentPartPr/>
                <p14:nvPr/>
              </p14:nvContentPartPr>
              <p14:xfrm>
                <a:off x="10433553" y="3398662"/>
                <a:ext cx="148680" cy="110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FB6245A-65C6-B6AA-DDC2-83E7626F24B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24913" y="3390022"/>
                  <a:ext cx="166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5F28CCE-EF15-6388-6CD2-BD7A35EF0ED5}"/>
                    </a:ext>
                  </a:extLst>
                </p14:cNvPr>
                <p14:cNvContentPartPr/>
                <p14:nvPr/>
              </p14:nvContentPartPr>
              <p14:xfrm>
                <a:off x="10594113" y="3419542"/>
                <a:ext cx="114480" cy="838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5F28CCE-EF15-6388-6CD2-BD7A35EF0E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85473" y="3410542"/>
                  <a:ext cx="132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5E7E6A2-9A72-5AFE-200D-E4BEE2210162}"/>
                    </a:ext>
                  </a:extLst>
                </p14:cNvPr>
                <p14:cNvContentPartPr/>
                <p14:nvPr/>
              </p14:nvContentPartPr>
              <p14:xfrm>
                <a:off x="10584033" y="3289222"/>
                <a:ext cx="4320" cy="7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5E7E6A2-9A72-5AFE-200D-E4BEE22101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75033" y="3280582"/>
                  <a:ext cx="21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3D20642-4ADD-E971-3044-862C61ECD108}"/>
                    </a:ext>
                  </a:extLst>
                </p14:cNvPr>
                <p14:cNvContentPartPr/>
                <p14:nvPr/>
              </p14:nvContentPartPr>
              <p14:xfrm>
                <a:off x="10685553" y="3240262"/>
                <a:ext cx="139320" cy="3330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3D20642-4ADD-E971-3044-862C61ECD1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76913" y="3231622"/>
                  <a:ext cx="156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7E9CB3A-5FEF-BB97-0073-FE1B4D611E79}"/>
                    </a:ext>
                  </a:extLst>
                </p14:cNvPr>
                <p14:cNvContentPartPr/>
                <p14:nvPr/>
              </p14:nvContentPartPr>
              <p14:xfrm>
                <a:off x="5580033" y="2754622"/>
                <a:ext cx="5465160" cy="10522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7E9CB3A-5FEF-BB97-0073-FE1B4D611E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71033" y="2745622"/>
                  <a:ext cx="5482800" cy="10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9D64E2E7-B3CD-B2B0-6454-487756EF5395}"/>
              </a:ext>
            </a:extLst>
          </p:cNvPr>
          <p:cNvGrpSpPr/>
          <p:nvPr/>
        </p:nvGrpSpPr>
        <p:grpSpPr>
          <a:xfrm>
            <a:off x="9991833" y="2003662"/>
            <a:ext cx="1873080" cy="1162800"/>
            <a:chOff x="9991833" y="2003662"/>
            <a:chExt cx="1873080" cy="11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5A36684-E24E-86E8-AC49-CF3D644FA23A}"/>
                    </a:ext>
                  </a:extLst>
                </p14:cNvPr>
                <p14:cNvContentPartPr/>
                <p14:nvPr/>
              </p14:nvContentPartPr>
              <p14:xfrm>
                <a:off x="9991833" y="2805382"/>
                <a:ext cx="330120" cy="3610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5A36684-E24E-86E8-AC49-CF3D644FA2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83193" y="2796382"/>
                  <a:ext cx="3477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84248FC-18E0-3DFC-B5AF-9A29FB260BFD}"/>
                    </a:ext>
                  </a:extLst>
                </p14:cNvPr>
                <p14:cNvContentPartPr/>
                <p14:nvPr/>
              </p14:nvContentPartPr>
              <p14:xfrm>
                <a:off x="10280553" y="2633662"/>
                <a:ext cx="111600" cy="2059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84248FC-18E0-3DFC-B5AF-9A29FB260B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71553" y="2625022"/>
                  <a:ext cx="129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F7EF999-1C30-13E9-E66F-B4C88F22592B}"/>
                    </a:ext>
                  </a:extLst>
                </p14:cNvPr>
                <p14:cNvContentPartPr/>
                <p14:nvPr/>
              </p14:nvContentPartPr>
              <p14:xfrm>
                <a:off x="10451913" y="2328742"/>
                <a:ext cx="136800" cy="2660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F7EF999-1C30-13E9-E66F-B4C88F22592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43273" y="2320102"/>
                  <a:ext cx="154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AD8978E-1E78-6B06-FEE3-FBD148ED8EE3}"/>
                    </a:ext>
                  </a:extLst>
                </p14:cNvPr>
                <p14:cNvContentPartPr/>
                <p14:nvPr/>
              </p14:nvContentPartPr>
              <p14:xfrm>
                <a:off x="10626873" y="2258182"/>
                <a:ext cx="157320" cy="2512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AD8978E-1E78-6B06-FEE3-FBD148ED8E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18233" y="2249542"/>
                  <a:ext cx="174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CF269F1-F5D8-08B2-6AAD-D37B66263FD4}"/>
                    </a:ext>
                  </a:extLst>
                </p14:cNvPr>
                <p14:cNvContentPartPr/>
                <p14:nvPr/>
              </p14:nvContentPartPr>
              <p14:xfrm>
                <a:off x="10790313" y="2236582"/>
                <a:ext cx="120240" cy="173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CF269F1-F5D8-08B2-6AAD-D37B66263FD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81673" y="2227582"/>
                  <a:ext cx="13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B113BA9-7AC4-D9FF-072F-A5E3DF70B418}"/>
                    </a:ext>
                  </a:extLst>
                </p14:cNvPr>
                <p14:cNvContentPartPr/>
                <p14:nvPr/>
              </p14:nvContentPartPr>
              <p14:xfrm>
                <a:off x="10821633" y="2162422"/>
                <a:ext cx="150120" cy="327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B113BA9-7AC4-D9FF-072F-A5E3DF70B4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2993" y="2153782"/>
                  <a:ext cx="167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8B4E881-1EFA-429A-12CF-F9A4826E6B8A}"/>
                    </a:ext>
                  </a:extLst>
                </p14:cNvPr>
                <p14:cNvContentPartPr/>
                <p14:nvPr/>
              </p14:nvContentPartPr>
              <p14:xfrm>
                <a:off x="10974633" y="2131102"/>
                <a:ext cx="82440" cy="2376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8B4E881-1EFA-429A-12CF-F9A4826E6B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65633" y="2122102"/>
                  <a:ext cx="100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FF6A539B-ABFA-36DF-2C29-D9767200F62E}"/>
                    </a:ext>
                  </a:extLst>
                </p14:cNvPr>
                <p14:cNvContentPartPr/>
                <p14:nvPr/>
              </p14:nvContentPartPr>
              <p14:xfrm>
                <a:off x="11220513" y="2003662"/>
                <a:ext cx="105840" cy="3070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FF6A539B-ABFA-36DF-2C29-D9767200F62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11513" y="1994662"/>
                  <a:ext cx="123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D4D97EC-0EFF-AEE9-2349-E7C773FAFE4A}"/>
                    </a:ext>
                  </a:extLst>
                </p14:cNvPr>
                <p14:cNvContentPartPr/>
                <p14:nvPr/>
              </p14:nvContentPartPr>
              <p14:xfrm>
                <a:off x="11382153" y="2103742"/>
                <a:ext cx="258480" cy="1152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D4D97EC-0EFF-AEE9-2349-E7C773FAFE4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73153" y="2094742"/>
                  <a:ext cx="276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C8866DE-3633-8773-86A9-EA8034B205D5}"/>
                    </a:ext>
                  </a:extLst>
                </p14:cNvPr>
                <p14:cNvContentPartPr/>
                <p14:nvPr/>
              </p14:nvContentPartPr>
              <p14:xfrm>
                <a:off x="11636673" y="2008342"/>
                <a:ext cx="150840" cy="1148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C8866DE-3633-8773-86A9-EA8034B205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28033" y="1999702"/>
                  <a:ext cx="168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735D8D6-4CE8-A073-E9CB-E3720B418766}"/>
                    </a:ext>
                  </a:extLst>
                </p14:cNvPr>
                <p14:cNvContentPartPr/>
                <p14:nvPr/>
              </p14:nvContentPartPr>
              <p14:xfrm>
                <a:off x="10532913" y="2807902"/>
                <a:ext cx="97200" cy="29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735D8D6-4CE8-A073-E9CB-E3720B4187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3913" y="2799262"/>
                  <a:ext cx="114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CE6BAC8-8C9E-2A5F-B845-55999169AEA3}"/>
                    </a:ext>
                  </a:extLst>
                </p14:cNvPr>
                <p14:cNvContentPartPr/>
                <p14:nvPr/>
              </p14:nvContentPartPr>
              <p14:xfrm>
                <a:off x="10598433" y="2722222"/>
                <a:ext cx="117000" cy="1702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CE6BAC8-8C9E-2A5F-B845-55999169AE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89433" y="2713582"/>
                  <a:ext cx="134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12B0B5C-9896-3C06-E456-D061B81FF46C}"/>
                    </a:ext>
                  </a:extLst>
                </p14:cNvPr>
                <p14:cNvContentPartPr/>
                <p14:nvPr/>
              </p14:nvContentPartPr>
              <p14:xfrm>
                <a:off x="10758993" y="2669662"/>
                <a:ext cx="66240" cy="2091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12B0B5C-9896-3C06-E456-D061B81FF46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49993" y="2660662"/>
                  <a:ext cx="83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B0A1E11-9812-575E-FCB7-7118DC6C191F}"/>
                    </a:ext>
                  </a:extLst>
                </p14:cNvPr>
                <p14:cNvContentPartPr/>
                <p14:nvPr/>
              </p14:nvContentPartPr>
              <p14:xfrm>
                <a:off x="10856913" y="2603782"/>
                <a:ext cx="133920" cy="2703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B0A1E11-9812-575E-FCB7-7118DC6C19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47913" y="2594782"/>
                  <a:ext cx="151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4C60D2A-B2E3-EF61-137B-4268589FE8FB}"/>
                    </a:ext>
                  </a:extLst>
                </p14:cNvPr>
                <p14:cNvContentPartPr/>
                <p14:nvPr/>
              </p14:nvContentPartPr>
              <p14:xfrm>
                <a:off x="11019273" y="2603422"/>
                <a:ext cx="47520" cy="2484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4C60D2A-B2E3-EF61-137B-4268589FE8F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10633" y="2594782"/>
                  <a:ext cx="65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621107E-341A-1694-887E-3047044650C7}"/>
                    </a:ext>
                  </a:extLst>
                </p14:cNvPr>
                <p14:cNvContentPartPr/>
                <p14:nvPr/>
              </p14:nvContentPartPr>
              <p14:xfrm>
                <a:off x="11110713" y="2605222"/>
                <a:ext cx="111240" cy="2026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621107E-341A-1694-887E-3047044650C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01713" y="2596582"/>
                  <a:ext cx="128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33C2CCD-6C0F-4FBB-64CE-051AF68D55E1}"/>
                    </a:ext>
                  </a:extLst>
                </p14:cNvPr>
                <p14:cNvContentPartPr/>
                <p14:nvPr/>
              </p14:nvContentPartPr>
              <p14:xfrm>
                <a:off x="11286393" y="2515582"/>
                <a:ext cx="192960" cy="2570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33C2CCD-6C0F-4FBB-64CE-051AF68D55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77393" y="2506942"/>
                  <a:ext cx="210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0DA64FF-5C27-342F-2600-37D2BBDBED28}"/>
                    </a:ext>
                  </a:extLst>
                </p14:cNvPr>
                <p14:cNvContentPartPr/>
                <p14:nvPr/>
              </p14:nvContentPartPr>
              <p14:xfrm>
                <a:off x="11502393" y="2564902"/>
                <a:ext cx="122040" cy="1645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0DA64FF-5C27-342F-2600-37D2BBDBED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93753" y="2555902"/>
                  <a:ext cx="139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7EE35F6-45B9-5BC1-190C-A83E39F2DA85}"/>
                    </a:ext>
                  </a:extLst>
                </p14:cNvPr>
                <p14:cNvContentPartPr/>
                <p14:nvPr/>
              </p14:nvContentPartPr>
              <p14:xfrm>
                <a:off x="11599233" y="2462662"/>
                <a:ext cx="235800" cy="177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7EE35F6-45B9-5BC1-190C-A83E39F2DA8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90233" y="2454022"/>
                  <a:ext cx="253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C0B4BD2-877F-4C0A-1EA7-C3912ECCCE31}"/>
                    </a:ext>
                  </a:extLst>
                </p14:cNvPr>
                <p14:cNvContentPartPr/>
                <p14:nvPr/>
              </p14:nvContentPartPr>
              <p14:xfrm>
                <a:off x="11257233" y="2656342"/>
                <a:ext cx="607680" cy="2451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C0B4BD2-877F-4C0A-1EA7-C3912ECCCE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48593" y="2647702"/>
                  <a:ext cx="6253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BF672F8D-66E1-D005-EF86-11A848CB4534}"/>
                  </a:ext>
                </a:extLst>
              </p14:cNvPr>
              <p14:cNvContentPartPr/>
              <p14:nvPr/>
            </p14:nvContentPartPr>
            <p14:xfrm>
              <a:off x="5766153" y="4183462"/>
              <a:ext cx="3474720" cy="16632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BF672F8D-66E1-D005-EF86-11A848CB453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57513" y="4174822"/>
                <a:ext cx="3492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A64BEB66-8BDF-1C48-655F-3D9AA656E85F}"/>
                  </a:ext>
                </a:extLst>
              </p14:cNvPr>
              <p14:cNvContentPartPr/>
              <p14:nvPr/>
            </p14:nvContentPartPr>
            <p14:xfrm>
              <a:off x="5792073" y="4824262"/>
              <a:ext cx="2413080" cy="9252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A64BEB66-8BDF-1C48-655F-3D9AA656E85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783073" y="4815262"/>
                <a:ext cx="243072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uppieren 502">
            <a:extLst>
              <a:ext uri="{FF2B5EF4-FFF2-40B4-BE49-F238E27FC236}">
                <a16:creationId xmlns:a16="http://schemas.microsoft.com/office/drawing/2014/main" id="{C1E1985C-986F-8948-1BF0-5A5FE9A3DECA}"/>
              </a:ext>
            </a:extLst>
          </p:cNvPr>
          <p:cNvGrpSpPr/>
          <p:nvPr/>
        </p:nvGrpSpPr>
        <p:grpSpPr>
          <a:xfrm>
            <a:off x="5812953" y="5083822"/>
            <a:ext cx="1411560" cy="300960"/>
            <a:chOff x="5812953" y="5083822"/>
            <a:chExt cx="141156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10C658B-3325-08D2-EDB2-113E11212A84}"/>
                    </a:ext>
                  </a:extLst>
                </p14:cNvPr>
                <p14:cNvContentPartPr/>
                <p14:nvPr/>
              </p14:nvContentPartPr>
              <p14:xfrm>
                <a:off x="5812953" y="5147182"/>
                <a:ext cx="566640" cy="188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10C658B-3325-08D2-EDB2-113E11212A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03953" y="5138542"/>
                  <a:ext cx="584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E8BE348-C235-CA16-53D9-BBD5EB4ED7F9}"/>
                    </a:ext>
                  </a:extLst>
                </p14:cNvPr>
                <p14:cNvContentPartPr/>
                <p14:nvPr/>
              </p14:nvContentPartPr>
              <p14:xfrm>
                <a:off x="5817273" y="5083822"/>
                <a:ext cx="177840" cy="216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E8BE348-C235-CA16-53D9-BBD5EB4ED7F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08273" y="5075182"/>
                  <a:ext cx="195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9052114-ACE9-EC88-1FB2-FA85C93FD0C0}"/>
                    </a:ext>
                  </a:extLst>
                </p14:cNvPr>
                <p14:cNvContentPartPr/>
                <p14:nvPr/>
              </p14:nvContentPartPr>
              <p14:xfrm>
                <a:off x="6465993" y="5117302"/>
                <a:ext cx="253800" cy="2674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9052114-ACE9-EC88-1FB2-FA85C93FD0C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56993" y="5108662"/>
                  <a:ext cx="271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C1FB9BE-9618-4A95-C996-EECD960D4410}"/>
                    </a:ext>
                  </a:extLst>
                </p14:cNvPr>
                <p14:cNvContentPartPr/>
                <p14:nvPr/>
              </p14:nvContentPartPr>
              <p14:xfrm>
                <a:off x="6775593" y="5191462"/>
                <a:ext cx="134640" cy="1580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C1FB9BE-9618-4A95-C996-EECD960D44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66953" y="5182822"/>
                  <a:ext cx="152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095F87F-511C-FDA8-E11B-3E925BB52963}"/>
                    </a:ext>
                  </a:extLst>
                </p14:cNvPr>
                <p14:cNvContentPartPr/>
                <p14:nvPr/>
              </p14:nvContentPartPr>
              <p14:xfrm>
                <a:off x="6936153" y="5103262"/>
                <a:ext cx="213480" cy="245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095F87F-511C-FDA8-E11B-3E925BB529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27153" y="5094262"/>
                  <a:ext cx="231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7BFD55B-5B4E-BF0C-EF11-96A226EE8245}"/>
                    </a:ext>
                  </a:extLst>
                </p14:cNvPr>
                <p14:cNvContentPartPr/>
                <p14:nvPr/>
              </p14:nvContentPartPr>
              <p14:xfrm>
                <a:off x="7163313" y="5282902"/>
                <a:ext cx="61200" cy="85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7BFD55B-5B4E-BF0C-EF11-96A226EE82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54313" y="5274262"/>
                  <a:ext cx="7884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D22B5DF5-80D9-6074-E56C-098FB88B1E32}"/>
                  </a:ext>
                </a:extLst>
              </p14:cNvPr>
              <p14:cNvContentPartPr/>
              <p14:nvPr/>
            </p14:nvContentPartPr>
            <p14:xfrm>
              <a:off x="7566153" y="5173822"/>
              <a:ext cx="540360" cy="16668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D22B5DF5-80D9-6074-E56C-098FB88B1E3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557513" y="5165182"/>
                <a:ext cx="55800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7FFFB8F8-061A-7BFC-A634-70D462678120}"/>
              </a:ext>
            </a:extLst>
          </p:cNvPr>
          <p:cNvGrpSpPr/>
          <p:nvPr/>
        </p:nvGrpSpPr>
        <p:grpSpPr>
          <a:xfrm>
            <a:off x="5690193" y="5535982"/>
            <a:ext cx="2872440" cy="1174320"/>
            <a:chOff x="5690193" y="5535982"/>
            <a:chExt cx="2872440" cy="11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BC0C848-1EA9-7174-5FA0-771F93B70CBC}"/>
                    </a:ext>
                  </a:extLst>
                </p14:cNvPr>
                <p14:cNvContentPartPr/>
                <p14:nvPr/>
              </p14:nvContentPartPr>
              <p14:xfrm>
                <a:off x="5857953" y="5650462"/>
                <a:ext cx="9000" cy="169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BC0C848-1EA9-7174-5FA0-771F93B70C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49313" y="5641462"/>
                  <a:ext cx="26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ACB2BC5-7C73-B30D-3453-BD31F975D6FE}"/>
                    </a:ext>
                  </a:extLst>
                </p14:cNvPr>
                <p14:cNvContentPartPr/>
                <p14:nvPr/>
              </p14:nvContentPartPr>
              <p14:xfrm>
                <a:off x="5690193" y="5552542"/>
                <a:ext cx="337320" cy="2620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ACB2BC5-7C73-B30D-3453-BD31F975D6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81553" y="5543902"/>
                  <a:ext cx="354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7C83877-DCA5-46D0-3486-576DC21C81E1}"/>
                    </a:ext>
                  </a:extLst>
                </p14:cNvPr>
                <p14:cNvContentPartPr/>
                <p14:nvPr/>
              </p14:nvContentPartPr>
              <p14:xfrm>
                <a:off x="6055593" y="5674942"/>
                <a:ext cx="99720" cy="1216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7C83877-DCA5-46D0-3486-576DC21C81E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46593" y="5665942"/>
                  <a:ext cx="117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7A01ACE-E252-41DF-9DEF-5A5C2B381ACB}"/>
                    </a:ext>
                  </a:extLst>
                </p14:cNvPr>
                <p14:cNvContentPartPr/>
                <p14:nvPr/>
              </p14:nvContentPartPr>
              <p14:xfrm>
                <a:off x="6119313" y="5618422"/>
                <a:ext cx="159120" cy="1980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7A01ACE-E252-41DF-9DEF-5A5C2B381A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10313" y="5609422"/>
                  <a:ext cx="176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E433633-121D-5D89-5F1D-1541FB17225C}"/>
                    </a:ext>
                  </a:extLst>
                </p14:cNvPr>
                <p14:cNvContentPartPr/>
                <p14:nvPr/>
              </p14:nvContentPartPr>
              <p14:xfrm>
                <a:off x="6284193" y="5555062"/>
                <a:ext cx="157680" cy="250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E433633-121D-5D89-5F1D-1541FB17225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75553" y="5546062"/>
                  <a:ext cx="175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36012AE-43FD-3584-0C91-5FF0E5CC55FC}"/>
                    </a:ext>
                  </a:extLst>
                </p14:cNvPr>
                <p14:cNvContentPartPr/>
                <p14:nvPr/>
              </p14:nvContentPartPr>
              <p14:xfrm>
                <a:off x="6435033" y="5660542"/>
                <a:ext cx="364680" cy="132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36012AE-43FD-3584-0C91-5FF0E5CC55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26393" y="5651902"/>
                  <a:ext cx="382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8671B59-BB34-21E0-49C8-3013F346632A}"/>
                    </a:ext>
                  </a:extLst>
                </p14:cNvPr>
                <p14:cNvContentPartPr/>
                <p14:nvPr/>
              </p14:nvContentPartPr>
              <p14:xfrm>
                <a:off x="6790353" y="5582422"/>
                <a:ext cx="496800" cy="3448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8671B59-BB34-21E0-49C8-3013F346632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81713" y="5573422"/>
                  <a:ext cx="514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13B240B-3927-9D15-116D-8235D952779D}"/>
                    </a:ext>
                  </a:extLst>
                </p14:cNvPr>
                <p14:cNvContentPartPr/>
                <p14:nvPr/>
              </p14:nvContentPartPr>
              <p14:xfrm>
                <a:off x="6489753" y="5535982"/>
                <a:ext cx="108720" cy="169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13B240B-3927-9D15-116D-8235D95277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80753" y="5526982"/>
                  <a:ext cx="12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2318B8D-344F-EFBE-1ADC-3FC57FF8A265}"/>
                    </a:ext>
                  </a:extLst>
                </p14:cNvPr>
                <p14:cNvContentPartPr/>
                <p14:nvPr/>
              </p14:nvContentPartPr>
              <p14:xfrm>
                <a:off x="7413153" y="5696182"/>
                <a:ext cx="294120" cy="745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2318B8D-344F-EFBE-1ADC-3FC57FF8A2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04153" y="5687542"/>
                  <a:ext cx="311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DDDBCFA-B903-C5B4-F7EE-2CA53948E8BB}"/>
                    </a:ext>
                  </a:extLst>
                </p14:cNvPr>
                <p14:cNvContentPartPr/>
                <p14:nvPr/>
              </p14:nvContentPartPr>
              <p14:xfrm>
                <a:off x="7665513" y="5571982"/>
                <a:ext cx="13320" cy="198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DDDBCFA-B903-C5B4-F7EE-2CA53948E8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56873" y="5562982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6E9144C6-8B72-EA8A-35A7-5B3EFCFF87F9}"/>
                    </a:ext>
                  </a:extLst>
                </p14:cNvPr>
                <p14:cNvContentPartPr/>
                <p14:nvPr/>
              </p14:nvContentPartPr>
              <p14:xfrm>
                <a:off x="7925433" y="5575582"/>
                <a:ext cx="418320" cy="1648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6E9144C6-8B72-EA8A-35A7-5B3EFCFF87F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16793" y="5566582"/>
                  <a:ext cx="435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524457A-8308-7803-60FA-F4F78BD6D678}"/>
                    </a:ext>
                  </a:extLst>
                </p14:cNvPr>
                <p14:cNvContentPartPr/>
                <p14:nvPr/>
              </p14:nvContentPartPr>
              <p14:xfrm>
                <a:off x="5778033" y="5984902"/>
                <a:ext cx="108360" cy="1854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524457A-8308-7803-60FA-F4F78BD6D67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69393" y="5975902"/>
                  <a:ext cx="126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BA83EFB-52C0-B07B-D3BC-1588BDAE9A6B}"/>
                    </a:ext>
                  </a:extLst>
                </p14:cNvPr>
                <p14:cNvContentPartPr/>
                <p14:nvPr/>
              </p14:nvContentPartPr>
              <p14:xfrm>
                <a:off x="5929953" y="5988862"/>
                <a:ext cx="464400" cy="1432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BA83EFB-52C0-B07B-D3BC-1588BDAE9A6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21313" y="5980222"/>
                  <a:ext cx="48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E385BF1-ABEE-91B7-D68D-DC65BA17E56E}"/>
                    </a:ext>
                  </a:extLst>
                </p14:cNvPr>
                <p14:cNvContentPartPr/>
                <p14:nvPr/>
              </p14:nvContentPartPr>
              <p14:xfrm>
                <a:off x="6507753" y="6028462"/>
                <a:ext cx="342360" cy="106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E385BF1-ABEE-91B7-D68D-DC65BA17E56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99113" y="6019822"/>
                  <a:ext cx="36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15FB14E-7E57-6E57-B2BE-D4A188ED86D0}"/>
                    </a:ext>
                  </a:extLst>
                </p14:cNvPr>
                <p14:cNvContentPartPr/>
                <p14:nvPr/>
              </p14:nvContentPartPr>
              <p14:xfrm>
                <a:off x="6821673" y="5921902"/>
                <a:ext cx="110160" cy="2390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15FB14E-7E57-6E57-B2BE-D4A188ED86D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12673" y="5912902"/>
                  <a:ext cx="127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2889D8A-114E-A482-7AC8-671C5A8A5BAB}"/>
                    </a:ext>
                  </a:extLst>
                </p14:cNvPr>
                <p14:cNvContentPartPr/>
                <p14:nvPr/>
              </p14:nvContentPartPr>
              <p14:xfrm>
                <a:off x="6795753" y="5957182"/>
                <a:ext cx="81360" cy="277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2889D8A-114E-A482-7AC8-671C5A8A5BA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86753" y="5948542"/>
                  <a:ext cx="99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623D0B2-E5C2-BBA4-A28B-2603C6D2D95D}"/>
                    </a:ext>
                  </a:extLst>
                </p14:cNvPr>
                <p14:cNvContentPartPr/>
                <p14:nvPr/>
              </p14:nvContentPartPr>
              <p14:xfrm>
                <a:off x="6986193" y="6011542"/>
                <a:ext cx="158760" cy="1393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623D0B2-E5C2-BBA4-A28B-2603C6D2D9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77193" y="6002542"/>
                  <a:ext cx="176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BC0C7DB-064B-EFAA-01D5-701AABAA4418}"/>
                    </a:ext>
                  </a:extLst>
                </p14:cNvPr>
                <p14:cNvContentPartPr/>
                <p14:nvPr/>
              </p14:nvContentPartPr>
              <p14:xfrm>
                <a:off x="7173033" y="5942062"/>
                <a:ext cx="125640" cy="179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BC0C7DB-064B-EFAA-01D5-701AABAA44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64393" y="5933062"/>
                  <a:ext cx="143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D7BDEAB-C7FA-448A-CEA0-CC39E52945E4}"/>
                    </a:ext>
                  </a:extLst>
                </p14:cNvPr>
                <p14:cNvContentPartPr/>
                <p14:nvPr/>
              </p14:nvContentPartPr>
              <p14:xfrm>
                <a:off x="7364553" y="5946742"/>
                <a:ext cx="294480" cy="2354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D7BDEAB-C7FA-448A-CEA0-CC39E52945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55913" y="5938102"/>
                  <a:ext cx="312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F3FC750A-3D69-E20F-A0A6-D3A05B68194B}"/>
                    </a:ext>
                  </a:extLst>
                </p14:cNvPr>
                <p14:cNvContentPartPr/>
                <p14:nvPr/>
              </p14:nvContentPartPr>
              <p14:xfrm>
                <a:off x="7798353" y="6011542"/>
                <a:ext cx="161640" cy="2599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F3FC750A-3D69-E20F-A0A6-D3A05B68194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89713" y="6002542"/>
                  <a:ext cx="179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9B0BE97-EFDB-4AD6-B636-C3A24272846E}"/>
                    </a:ext>
                  </a:extLst>
                </p14:cNvPr>
                <p14:cNvContentPartPr/>
                <p14:nvPr/>
              </p14:nvContentPartPr>
              <p14:xfrm>
                <a:off x="7946673" y="5984182"/>
                <a:ext cx="131400" cy="1317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9B0BE97-EFDB-4AD6-B636-C3A24272846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37673" y="5975182"/>
                  <a:ext cx="149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4A5A493-0BD8-CC21-8F19-3194E5B7684D}"/>
                    </a:ext>
                  </a:extLst>
                </p14:cNvPr>
                <p14:cNvContentPartPr/>
                <p14:nvPr/>
              </p14:nvContentPartPr>
              <p14:xfrm>
                <a:off x="8078793" y="5903182"/>
                <a:ext cx="145440" cy="1663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4A5A493-0BD8-CC21-8F19-3194E5B768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69793" y="5894182"/>
                  <a:ext cx="163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DE09771-CA4A-7B94-D1BD-36BC0CBB691C}"/>
                    </a:ext>
                  </a:extLst>
                </p14:cNvPr>
                <p14:cNvContentPartPr/>
                <p14:nvPr/>
              </p14:nvContentPartPr>
              <p14:xfrm>
                <a:off x="8243313" y="6011182"/>
                <a:ext cx="30240" cy="586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DE09771-CA4A-7B94-D1BD-36BC0CBB691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34673" y="6002182"/>
                  <a:ext cx="47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4A6A3E8-AEB6-9414-DFE1-271252EE9C62}"/>
                    </a:ext>
                  </a:extLst>
                </p14:cNvPr>
                <p14:cNvContentPartPr/>
                <p14:nvPr/>
              </p14:nvContentPartPr>
              <p14:xfrm>
                <a:off x="8310633" y="5878342"/>
                <a:ext cx="252000" cy="1900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4A6A3E8-AEB6-9414-DFE1-271252EE9C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01633" y="5869702"/>
                  <a:ext cx="269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8AA878C-C56B-16DD-7382-AA77564B8156}"/>
                    </a:ext>
                  </a:extLst>
                </p14:cNvPr>
                <p14:cNvContentPartPr/>
                <p14:nvPr/>
              </p14:nvContentPartPr>
              <p14:xfrm>
                <a:off x="8346993" y="5813542"/>
                <a:ext cx="7560" cy="144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8AA878C-C56B-16DD-7382-AA77564B815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38353" y="5804542"/>
                  <a:ext cx="2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B40C7B5-1137-DAE0-C8B0-B7503D4FB6A7}"/>
                    </a:ext>
                  </a:extLst>
                </p14:cNvPr>
                <p14:cNvContentPartPr/>
                <p14:nvPr/>
              </p14:nvContentPartPr>
              <p14:xfrm>
                <a:off x="5769033" y="6317182"/>
                <a:ext cx="436320" cy="1868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B40C7B5-1137-DAE0-C8B0-B7503D4FB6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60393" y="6308182"/>
                  <a:ext cx="453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2A5B186-C5E4-913C-53A2-7E7374181EEB}"/>
                    </a:ext>
                  </a:extLst>
                </p14:cNvPr>
                <p14:cNvContentPartPr/>
                <p14:nvPr/>
              </p14:nvContentPartPr>
              <p14:xfrm>
                <a:off x="6274473" y="6274702"/>
                <a:ext cx="190800" cy="1990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2A5B186-C5E4-913C-53A2-7E7374181EE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65473" y="6266062"/>
                  <a:ext cx="208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A36F9C3-7AC0-837D-CA9A-44062E87EAE9}"/>
                    </a:ext>
                  </a:extLst>
                </p14:cNvPr>
                <p14:cNvContentPartPr/>
                <p14:nvPr/>
              </p14:nvContentPartPr>
              <p14:xfrm>
                <a:off x="6768393" y="6349942"/>
                <a:ext cx="32400" cy="1418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A36F9C3-7AC0-837D-CA9A-44062E87EAE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59393" y="6341302"/>
                  <a:ext cx="50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D3930E9-53F9-22B5-EE15-D3A7CDAB8011}"/>
                    </a:ext>
                  </a:extLst>
                </p14:cNvPr>
                <p14:cNvContentPartPr/>
                <p14:nvPr/>
              </p14:nvContentPartPr>
              <p14:xfrm>
                <a:off x="6682713" y="6290182"/>
                <a:ext cx="250200" cy="2444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D3930E9-53F9-22B5-EE15-D3A7CDAB80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73713" y="6281542"/>
                  <a:ext cx="267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556E2DC-F3FF-7F2F-F3EF-939F2C62977F}"/>
                    </a:ext>
                  </a:extLst>
                </p14:cNvPr>
                <p14:cNvContentPartPr/>
                <p14:nvPr/>
              </p14:nvContentPartPr>
              <p14:xfrm>
                <a:off x="6953433" y="6423742"/>
                <a:ext cx="23040" cy="85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556E2DC-F3FF-7F2F-F3EF-939F2C6297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44793" y="6415102"/>
                  <a:ext cx="40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9D489D7-9A1D-A03D-27E7-3F31D94E892C}"/>
                    </a:ext>
                  </a:extLst>
                </p14:cNvPr>
                <p14:cNvContentPartPr/>
                <p14:nvPr/>
              </p14:nvContentPartPr>
              <p14:xfrm>
                <a:off x="7012833" y="6381622"/>
                <a:ext cx="294480" cy="1411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9D489D7-9A1D-A03D-27E7-3F31D94E892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03833" y="6372622"/>
                  <a:ext cx="312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8B1731E-DF37-F1F3-CFE1-ACCDADDF4DF4}"/>
                    </a:ext>
                  </a:extLst>
                </p14:cNvPr>
                <p14:cNvContentPartPr/>
                <p14:nvPr/>
              </p14:nvContentPartPr>
              <p14:xfrm>
                <a:off x="7201113" y="6312502"/>
                <a:ext cx="77760" cy="396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8B1731E-DF37-F1F3-CFE1-ACCDADDF4DF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92473" y="6303502"/>
                  <a:ext cx="95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E6DE763-6439-F714-2C80-9709069DC90E}"/>
                    </a:ext>
                  </a:extLst>
                </p14:cNvPr>
                <p14:cNvContentPartPr/>
                <p14:nvPr/>
              </p14:nvContentPartPr>
              <p14:xfrm>
                <a:off x="7386153" y="6370822"/>
                <a:ext cx="280800" cy="1058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E6DE763-6439-F714-2C80-9709069DC90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77153" y="6362182"/>
                  <a:ext cx="298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54D51359-93E9-F0DF-5D69-7CD9320E4960}"/>
                    </a:ext>
                  </a:extLst>
                </p14:cNvPr>
                <p14:cNvContentPartPr/>
                <p14:nvPr/>
              </p14:nvContentPartPr>
              <p14:xfrm>
                <a:off x="7825353" y="6234382"/>
                <a:ext cx="271440" cy="2001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54D51359-93E9-F0DF-5D69-7CD9320E49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16353" y="6225742"/>
                  <a:ext cx="289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90C4FF5-E7A3-89DD-84AA-38B881ACD928}"/>
                    </a:ext>
                  </a:extLst>
                </p14:cNvPr>
                <p14:cNvContentPartPr/>
                <p14:nvPr/>
              </p14:nvContentPartPr>
              <p14:xfrm>
                <a:off x="7853793" y="6433102"/>
                <a:ext cx="311760" cy="1710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90C4FF5-E7A3-89DD-84AA-38B881ACD92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45153" y="6424102"/>
                  <a:ext cx="32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68E753A-1E58-37C6-AAD1-EE15A4038451}"/>
                    </a:ext>
                  </a:extLst>
                </p14:cNvPr>
                <p14:cNvContentPartPr/>
                <p14:nvPr/>
              </p14:nvContentPartPr>
              <p14:xfrm>
                <a:off x="6537633" y="6482062"/>
                <a:ext cx="1611000" cy="2077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68E753A-1E58-37C6-AAD1-EE15A40384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28633" y="6473422"/>
                  <a:ext cx="1628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4A63756-D6D6-EBB3-8409-C032BA5E6C57}"/>
                    </a:ext>
                  </a:extLst>
                </p14:cNvPr>
                <p14:cNvContentPartPr/>
                <p14:nvPr/>
              </p14:nvContentPartPr>
              <p14:xfrm>
                <a:off x="6503433" y="6216742"/>
                <a:ext cx="1262520" cy="4935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4A63756-D6D6-EBB3-8409-C032BA5E6C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94793" y="6208102"/>
                  <a:ext cx="1280160" cy="51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D89F20-C837-9E32-7389-ACB86793E21F}"/>
              </a:ext>
            </a:extLst>
          </p:cNvPr>
          <p:cNvSpPr txBox="1"/>
          <p:nvPr/>
        </p:nvSpPr>
        <p:spPr>
          <a:xfrm>
            <a:off x="2650048" y="0"/>
            <a:ext cx="897136" cy="4246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Stahl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BD818AD-29AE-611C-E287-8CF4F208EE0A}"/>
              </a:ext>
            </a:extLst>
          </p:cNvPr>
          <p:cNvGrpSpPr/>
          <p:nvPr/>
        </p:nvGrpSpPr>
        <p:grpSpPr>
          <a:xfrm>
            <a:off x="1114644" y="399892"/>
            <a:ext cx="3710463" cy="2830429"/>
            <a:chOff x="2273778" y="1283401"/>
            <a:chExt cx="3710463" cy="2830429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35AE34C6-A3F9-CC61-4B67-0F9D31082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696" y="1283401"/>
              <a:ext cx="888" cy="25678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A290FE27-B91F-D8CF-49C8-74DE9014E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426" y="3770210"/>
              <a:ext cx="3586815" cy="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683D2FF-CC08-99F5-44F2-1A44B2290641}"/>
                </a:ext>
              </a:extLst>
            </p:cNvPr>
            <p:cNvSpPr txBox="1"/>
            <p:nvPr/>
          </p:nvSpPr>
          <p:spPr>
            <a:xfrm>
              <a:off x="2273778" y="1327827"/>
              <a:ext cx="2952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20A7CC0-AA27-C0CB-DE1A-79430A349AA8}"/>
                </a:ext>
              </a:extLst>
            </p:cNvPr>
            <p:cNvSpPr txBox="1"/>
            <p:nvPr/>
          </p:nvSpPr>
          <p:spPr>
            <a:xfrm>
              <a:off x="5700402" y="377021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x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DA9FB84-31D0-E5E8-6B56-A6DAB8065E9D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17" y="1479310"/>
              <a:ext cx="2397324" cy="1949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CDB6766-5E59-72A2-FA9B-42B87329B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63" y="1671447"/>
              <a:ext cx="2397324" cy="1467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2B460E-DDEC-4FC4-FFC1-3676B1601121}"/>
                </a:ext>
              </a:extLst>
            </p:cNvPr>
            <p:cNvSpPr txBox="1"/>
            <p:nvPr/>
          </p:nvSpPr>
          <p:spPr>
            <a:xfrm>
              <a:off x="5357787" y="146909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A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B1DCA31-0799-BE69-E12C-430FE4A510B1}"/>
                </a:ext>
              </a:extLst>
            </p:cNvPr>
            <p:cNvSpPr txBox="1"/>
            <p:nvPr/>
          </p:nvSpPr>
          <p:spPr>
            <a:xfrm>
              <a:off x="5215867" y="3255744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N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B0EA12C-9B47-C9F6-920C-DFB53535840B}"/>
              </a:ext>
            </a:extLst>
          </p:cNvPr>
          <p:cNvGrpSpPr/>
          <p:nvPr/>
        </p:nvGrpSpPr>
        <p:grpSpPr>
          <a:xfrm>
            <a:off x="7240511" y="430427"/>
            <a:ext cx="3710463" cy="2830429"/>
            <a:chOff x="2273778" y="1283401"/>
            <a:chExt cx="3710463" cy="2830429"/>
          </a:xfrm>
        </p:grpSpPr>
        <p:sp>
          <p:nvSpPr>
            <p:cNvPr id="18" name="Line 3">
              <a:extLst>
                <a:ext uri="{FF2B5EF4-FFF2-40B4-BE49-F238E27FC236}">
                  <a16:creationId xmlns:a16="http://schemas.microsoft.com/office/drawing/2014/main" id="{8C146FA9-6DF1-0DF3-504B-1A85E935E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696" y="1283401"/>
              <a:ext cx="888" cy="25678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19" name="Line 4">
              <a:extLst>
                <a:ext uri="{FF2B5EF4-FFF2-40B4-BE49-F238E27FC236}">
                  <a16:creationId xmlns:a16="http://schemas.microsoft.com/office/drawing/2014/main" id="{76B17762-7558-CCA0-372F-EA8B8AD2D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426" y="3770210"/>
              <a:ext cx="3586815" cy="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F73CAD4-7B0B-46E1-C836-D3EC766659DC}"/>
                </a:ext>
              </a:extLst>
            </p:cNvPr>
            <p:cNvSpPr txBox="1"/>
            <p:nvPr/>
          </p:nvSpPr>
          <p:spPr>
            <a:xfrm>
              <a:off x="2273778" y="1327827"/>
              <a:ext cx="2952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C79FA91-B457-C429-DF4B-00554F0F66F9}"/>
                </a:ext>
              </a:extLst>
            </p:cNvPr>
            <p:cNvSpPr txBox="1"/>
            <p:nvPr/>
          </p:nvSpPr>
          <p:spPr>
            <a:xfrm>
              <a:off x="5700402" y="377021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x</a:t>
              </a:r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62F39B03-867F-B824-6437-1E6AB51C34C4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17" y="1479310"/>
              <a:ext cx="2397324" cy="1949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535E4E21-D333-FB26-496F-A2BC0AC48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63" y="1671447"/>
              <a:ext cx="2397324" cy="1467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D713D66-BBB1-99C4-5BED-A0827C1C9D90}"/>
                </a:ext>
              </a:extLst>
            </p:cNvPr>
            <p:cNvSpPr txBox="1"/>
            <p:nvPr/>
          </p:nvSpPr>
          <p:spPr>
            <a:xfrm>
              <a:off x="5357787" y="146909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A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319268E-8E25-6B44-D478-D9932B12DE4C}"/>
                </a:ext>
              </a:extLst>
            </p:cNvPr>
            <p:cNvSpPr txBox="1"/>
            <p:nvPr/>
          </p:nvSpPr>
          <p:spPr>
            <a:xfrm>
              <a:off x="5215867" y="3255744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N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BD8A715-C266-575B-CEA3-A185BD87524A}"/>
              </a:ext>
            </a:extLst>
          </p:cNvPr>
          <p:cNvGrpSpPr/>
          <p:nvPr/>
        </p:nvGrpSpPr>
        <p:grpSpPr>
          <a:xfrm>
            <a:off x="14608" y="3921465"/>
            <a:ext cx="3710463" cy="2830429"/>
            <a:chOff x="2273778" y="1283401"/>
            <a:chExt cx="3710463" cy="2830429"/>
          </a:xfrm>
        </p:grpSpPr>
        <p:sp>
          <p:nvSpPr>
            <p:cNvPr id="27" name="Line 3">
              <a:extLst>
                <a:ext uri="{FF2B5EF4-FFF2-40B4-BE49-F238E27FC236}">
                  <a16:creationId xmlns:a16="http://schemas.microsoft.com/office/drawing/2014/main" id="{1B35B28B-90B3-BDCB-F4BD-335E0CC76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696" y="1283401"/>
              <a:ext cx="888" cy="25678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28" name="Line 4">
              <a:extLst>
                <a:ext uri="{FF2B5EF4-FFF2-40B4-BE49-F238E27FC236}">
                  <a16:creationId xmlns:a16="http://schemas.microsoft.com/office/drawing/2014/main" id="{35E906AC-B61E-0772-25D2-FA6C43CFE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426" y="3770210"/>
              <a:ext cx="3586815" cy="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0D73274-2559-556D-E572-820D65C4A3E2}"/>
                </a:ext>
              </a:extLst>
            </p:cNvPr>
            <p:cNvSpPr txBox="1"/>
            <p:nvPr/>
          </p:nvSpPr>
          <p:spPr>
            <a:xfrm>
              <a:off x="2273778" y="1327827"/>
              <a:ext cx="2952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C85E50A-0C79-74B1-DFD4-A82E70931F58}"/>
                </a:ext>
              </a:extLst>
            </p:cNvPr>
            <p:cNvSpPr txBox="1"/>
            <p:nvPr/>
          </p:nvSpPr>
          <p:spPr>
            <a:xfrm>
              <a:off x="5700402" y="377021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x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F24F2BA-FD61-5F47-4CD7-5C1B7C03943D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17" y="1479310"/>
              <a:ext cx="2397324" cy="1949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AE813D9A-AE53-9137-A3D9-C6C1D481A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63" y="1671447"/>
              <a:ext cx="2397324" cy="1467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333EA7A-12F7-D6E5-BF11-F9DE2599CEC5}"/>
                </a:ext>
              </a:extLst>
            </p:cNvPr>
            <p:cNvSpPr txBox="1"/>
            <p:nvPr/>
          </p:nvSpPr>
          <p:spPr>
            <a:xfrm>
              <a:off x="5357787" y="146909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A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4009B17-C813-D7A7-83FE-C7294FA17305}"/>
                </a:ext>
              </a:extLst>
            </p:cNvPr>
            <p:cNvSpPr txBox="1"/>
            <p:nvPr/>
          </p:nvSpPr>
          <p:spPr>
            <a:xfrm>
              <a:off x="5215867" y="3255744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N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924AACD-AAC8-95F6-4B63-0E047567CFDC}"/>
              </a:ext>
            </a:extLst>
          </p:cNvPr>
          <p:cNvGrpSpPr/>
          <p:nvPr/>
        </p:nvGrpSpPr>
        <p:grpSpPr>
          <a:xfrm>
            <a:off x="4658575" y="3989819"/>
            <a:ext cx="3710463" cy="2830429"/>
            <a:chOff x="2273778" y="1283401"/>
            <a:chExt cx="3710463" cy="2830429"/>
          </a:xfrm>
        </p:grpSpPr>
        <p:sp>
          <p:nvSpPr>
            <p:cNvPr id="36" name="Line 3">
              <a:extLst>
                <a:ext uri="{FF2B5EF4-FFF2-40B4-BE49-F238E27FC236}">
                  <a16:creationId xmlns:a16="http://schemas.microsoft.com/office/drawing/2014/main" id="{B63D5853-8A69-246C-BA8A-6330A97C3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696" y="1283401"/>
              <a:ext cx="888" cy="25678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37" name="Line 4">
              <a:extLst>
                <a:ext uri="{FF2B5EF4-FFF2-40B4-BE49-F238E27FC236}">
                  <a16:creationId xmlns:a16="http://schemas.microsoft.com/office/drawing/2014/main" id="{DBFBE45B-EAF5-4E81-5038-BA473B276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426" y="3770210"/>
              <a:ext cx="3586815" cy="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40E64CA-03D6-87C9-7199-D9829BD4933F}"/>
                </a:ext>
              </a:extLst>
            </p:cNvPr>
            <p:cNvSpPr txBox="1"/>
            <p:nvPr/>
          </p:nvSpPr>
          <p:spPr>
            <a:xfrm>
              <a:off x="2273778" y="1327827"/>
              <a:ext cx="2952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1963F9A-D3E7-F60A-2205-6D08C50B9600}"/>
                </a:ext>
              </a:extLst>
            </p:cNvPr>
            <p:cNvSpPr txBox="1"/>
            <p:nvPr/>
          </p:nvSpPr>
          <p:spPr>
            <a:xfrm>
              <a:off x="5700402" y="377021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x</a:t>
              </a:r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ADB9C45F-7544-A74C-69D7-E65BF650757F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17" y="1479310"/>
              <a:ext cx="2397324" cy="1949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84D724D6-EA01-9288-DF00-75FE4E641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63" y="1671447"/>
              <a:ext cx="2397324" cy="1467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ED6DFC2D-0D0F-5DB5-9154-46A0C4FCEC6A}"/>
                </a:ext>
              </a:extLst>
            </p:cNvPr>
            <p:cNvSpPr txBox="1"/>
            <p:nvPr/>
          </p:nvSpPr>
          <p:spPr>
            <a:xfrm>
              <a:off x="5357787" y="146909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A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588EA7A-BF0A-2B25-AC6D-D99FDDDBCE9D}"/>
                </a:ext>
              </a:extLst>
            </p:cNvPr>
            <p:cNvSpPr txBox="1"/>
            <p:nvPr/>
          </p:nvSpPr>
          <p:spPr>
            <a:xfrm>
              <a:off x="5215867" y="3255744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N</a:t>
              </a: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E2096787-2170-241A-5D89-9450B4D51A96}"/>
              </a:ext>
            </a:extLst>
          </p:cNvPr>
          <p:cNvSpPr txBox="1"/>
          <p:nvPr/>
        </p:nvSpPr>
        <p:spPr>
          <a:xfrm>
            <a:off x="8832589" y="2383"/>
            <a:ext cx="897136" cy="4246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Honig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E3252FE-096D-EC95-754D-9655A9D3FFD6}"/>
              </a:ext>
            </a:extLst>
          </p:cNvPr>
          <p:cNvSpPr txBox="1"/>
          <p:nvPr/>
        </p:nvSpPr>
        <p:spPr>
          <a:xfrm>
            <a:off x="1038096" y="3541755"/>
            <a:ext cx="1645454" cy="4246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Fischerboote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B4243CD-982F-EA26-241C-5A9F1197F560}"/>
              </a:ext>
            </a:extLst>
          </p:cNvPr>
          <p:cNvSpPr txBox="1"/>
          <p:nvPr/>
        </p:nvSpPr>
        <p:spPr>
          <a:xfrm>
            <a:off x="6016142" y="3481586"/>
            <a:ext cx="1118975" cy="4246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Bildung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031E988-CCC4-03CE-021D-305E660FCC11}"/>
              </a:ext>
            </a:extLst>
          </p:cNvPr>
          <p:cNvGrpSpPr/>
          <p:nvPr/>
        </p:nvGrpSpPr>
        <p:grpSpPr>
          <a:xfrm>
            <a:off x="926673" y="1326862"/>
            <a:ext cx="229680" cy="384840"/>
            <a:chOff x="926673" y="1326862"/>
            <a:chExt cx="2296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001C00-EE77-986F-0E74-065D292A424F}"/>
                    </a:ext>
                  </a:extLst>
                </p14:cNvPr>
                <p14:cNvContentPartPr/>
                <p14:nvPr/>
              </p14:nvContentPartPr>
              <p14:xfrm>
                <a:off x="926673" y="1502902"/>
                <a:ext cx="110880" cy="208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001C00-EE77-986F-0E74-065D292A42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8033" y="1493902"/>
                  <a:ext cx="12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902846B-248A-076E-D7CC-2282A6E866DA}"/>
                    </a:ext>
                  </a:extLst>
                </p14:cNvPr>
                <p14:cNvContentPartPr/>
                <p14:nvPr/>
              </p14:nvContentPartPr>
              <p14:xfrm>
                <a:off x="1018473" y="1326862"/>
                <a:ext cx="137880" cy="167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902846B-248A-076E-D7CC-2282A6E866D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9473" y="1318222"/>
                  <a:ext cx="1555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F76F454-4CB9-D764-E538-951557B96079}"/>
                  </a:ext>
                </a:extLst>
              </p14:cNvPr>
              <p14:cNvContentPartPr/>
              <p14:nvPr/>
            </p14:nvContentPartPr>
            <p14:xfrm>
              <a:off x="4222473" y="533062"/>
              <a:ext cx="225360" cy="4294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F76F454-4CB9-D764-E538-951557B960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3473" y="524422"/>
                <a:ext cx="2430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D971CB1-53BF-AB2B-7256-1DA7B72516FC}"/>
                  </a:ext>
                </a:extLst>
              </p14:cNvPr>
              <p14:cNvContentPartPr/>
              <p14:nvPr/>
            </p14:nvContentPartPr>
            <p14:xfrm>
              <a:off x="2898753" y="1527382"/>
              <a:ext cx="30600" cy="1569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D971CB1-53BF-AB2B-7256-1DA7B72516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0113" y="1518742"/>
                <a:ext cx="48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4D1E073-D6E7-3346-916D-EF5EF3FCBE25}"/>
                  </a:ext>
                </a:extLst>
              </p14:cNvPr>
              <p14:cNvContentPartPr/>
              <p14:nvPr/>
            </p14:nvContentPartPr>
            <p14:xfrm>
              <a:off x="10317273" y="677422"/>
              <a:ext cx="219600" cy="3121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4D1E073-D6E7-3346-916D-EF5EF3FCBE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08273" y="668422"/>
                <a:ext cx="2372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1D49B15-EF08-E860-E829-5FB27CDB302F}"/>
                  </a:ext>
                </a:extLst>
              </p14:cNvPr>
              <p14:cNvContentPartPr/>
              <p14:nvPr/>
            </p14:nvContentPartPr>
            <p14:xfrm>
              <a:off x="10399353" y="127342"/>
              <a:ext cx="86760" cy="1533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1D49B15-EF08-E860-E829-5FB27CDB30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90353" y="118702"/>
                <a:ext cx="1044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5F1F120F-C49B-48C3-6133-99E711291EA4}"/>
                  </a:ext>
                </a:extLst>
              </p14:cNvPr>
              <p14:cNvContentPartPr/>
              <p14:nvPr/>
            </p14:nvContentPartPr>
            <p14:xfrm>
              <a:off x="10510953" y="129502"/>
              <a:ext cx="64800" cy="993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5F1F120F-C49B-48C3-6133-99E711291E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02313" y="120862"/>
                <a:ext cx="824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6CE4FC3E-CCAF-E5AE-C92F-69BCB6A33B6F}"/>
                  </a:ext>
                </a:extLst>
              </p14:cNvPr>
              <p14:cNvContentPartPr/>
              <p14:nvPr/>
            </p14:nvContentPartPr>
            <p14:xfrm>
              <a:off x="10595553" y="99982"/>
              <a:ext cx="90000" cy="1299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6CE4FC3E-CCAF-E5AE-C92F-69BCB6A33B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86553" y="91342"/>
                <a:ext cx="1076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B24A717-7CF6-597C-EDB9-706E5789396E}"/>
                  </a:ext>
                </a:extLst>
              </p14:cNvPr>
              <p14:cNvContentPartPr/>
              <p14:nvPr/>
            </p14:nvContentPartPr>
            <p14:xfrm>
              <a:off x="10708953" y="117622"/>
              <a:ext cx="20880" cy="946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B24A717-7CF6-597C-EDB9-706E578939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99953" y="108982"/>
                <a:ext cx="38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EA78BFE-C40D-F271-5D5E-6FA4880C2CDB}"/>
                  </a:ext>
                </a:extLst>
              </p14:cNvPr>
              <p14:cNvContentPartPr/>
              <p14:nvPr/>
            </p14:nvContentPartPr>
            <p14:xfrm>
              <a:off x="10774473" y="72262"/>
              <a:ext cx="190800" cy="1609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EA78BFE-C40D-F271-5D5E-6FA4880C2C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65833" y="63622"/>
                <a:ext cx="2084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717A814B-4150-1CA4-48A3-4700CC354B56}"/>
                  </a:ext>
                </a:extLst>
              </p14:cNvPr>
              <p14:cNvContentPartPr/>
              <p14:nvPr/>
            </p14:nvContentPartPr>
            <p14:xfrm>
              <a:off x="10928193" y="95662"/>
              <a:ext cx="26280" cy="126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717A814B-4150-1CA4-48A3-4700CC354B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19193" y="86662"/>
                <a:ext cx="43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1C548AE-CE28-17E8-C4CD-3A0F4F8ED718}"/>
                  </a:ext>
                </a:extLst>
              </p14:cNvPr>
              <p14:cNvContentPartPr/>
              <p14:nvPr/>
            </p14:nvContentPartPr>
            <p14:xfrm>
              <a:off x="11009553" y="124102"/>
              <a:ext cx="84600" cy="1094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1C548AE-CE28-17E8-C4CD-3A0F4F8ED7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00553" y="115462"/>
                <a:ext cx="102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A050FE5-78F4-F664-A5A6-1170DF45E509}"/>
                  </a:ext>
                </a:extLst>
              </p14:cNvPr>
              <p14:cNvContentPartPr/>
              <p14:nvPr/>
            </p14:nvContentPartPr>
            <p14:xfrm>
              <a:off x="11215113" y="111862"/>
              <a:ext cx="19800" cy="1123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A050FE5-78F4-F664-A5A6-1170DF45E50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06113" y="103222"/>
                <a:ext cx="37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D1B4115-132D-4C19-8B29-DD96DDA614F2}"/>
                  </a:ext>
                </a:extLst>
              </p14:cNvPr>
              <p14:cNvContentPartPr/>
              <p14:nvPr/>
            </p14:nvContentPartPr>
            <p14:xfrm>
              <a:off x="11209713" y="90262"/>
              <a:ext cx="108360" cy="1684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D1B4115-132D-4C19-8B29-DD96DDA614F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01073" y="81622"/>
                <a:ext cx="126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B6269FE-B52E-F1BD-8F66-57268327C635}"/>
                  </a:ext>
                </a:extLst>
              </p14:cNvPr>
              <p14:cNvContentPartPr/>
              <p14:nvPr/>
            </p14:nvContentPartPr>
            <p14:xfrm>
              <a:off x="11318793" y="120142"/>
              <a:ext cx="133920" cy="1494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B6269FE-B52E-F1BD-8F66-57268327C6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309793" y="111502"/>
                <a:ext cx="1515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35EDC10E-B708-9FEF-7A6A-C456AA49A43A}"/>
                  </a:ext>
                </a:extLst>
              </p14:cNvPr>
              <p14:cNvContentPartPr/>
              <p14:nvPr/>
            </p14:nvContentPartPr>
            <p14:xfrm>
              <a:off x="11479713" y="53542"/>
              <a:ext cx="31320" cy="2005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35EDC10E-B708-9FEF-7A6A-C456AA49A43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470713" y="44902"/>
                <a:ext cx="48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52A3669-34C4-F10A-B007-F65E6401EA21}"/>
                  </a:ext>
                </a:extLst>
              </p14:cNvPr>
              <p14:cNvContentPartPr/>
              <p14:nvPr/>
            </p14:nvContentPartPr>
            <p14:xfrm>
              <a:off x="11454513" y="168742"/>
              <a:ext cx="190800" cy="738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52A3669-34C4-F10A-B007-F65E6401EA2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445513" y="160102"/>
                <a:ext cx="208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9B489E6-93CC-961B-0507-6CEEACA421D0}"/>
                  </a:ext>
                </a:extLst>
              </p14:cNvPr>
              <p14:cNvContentPartPr/>
              <p14:nvPr/>
            </p14:nvContentPartPr>
            <p14:xfrm>
              <a:off x="11004873" y="425062"/>
              <a:ext cx="210600" cy="1231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9B489E6-93CC-961B-0507-6CEEACA421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96233" y="416422"/>
                <a:ext cx="228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3A76AAE-98CF-4D36-FE68-9105CCA13D12}"/>
                  </a:ext>
                </a:extLst>
              </p14:cNvPr>
              <p14:cNvContentPartPr/>
              <p14:nvPr/>
            </p14:nvContentPartPr>
            <p14:xfrm>
              <a:off x="11017113" y="444862"/>
              <a:ext cx="399600" cy="2282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3A76AAE-98CF-4D36-FE68-9105CCA13D1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008113" y="435862"/>
                <a:ext cx="417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F5A92B2C-4FAA-825E-8C16-9E772AA6B353}"/>
                  </a:ext>
                </a:extLst>
              </p14:cNvPr>
              <p14:cNvContentPartPr/>
              <p14:nvPr/>
            </p14:nvContentPartPr>
            <p14:xfrm>
              <a:off x="11452713" y="386542"/>
              <a:ext cx="302040" cy="2602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F5A92B2C-4FAA-825E-8C16-9E772AA6B35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44073" y="377542"/>
                <a:ext cx="3196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09B72A2-10D3-0E8C-4F21-114137A81507}"/>
                  </a:ext>
                </a:extLst>
              </p14:cNvPr>
              <p14:cNvContentPartPr/>
              <p14:nvPr/>
            </p14:nvContentPartPr>
            <p14:xfrm>
              <a:off x="11750433" y="363142"/>
              <a:ext cx="67680" cy="1695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09B72A2-10D3-0E8C-4F21-114137A8150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741433" y="354502"/>
                <a:ext cx="853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3079DC4-0EC1-2F81-A100-C901C2193072}"/>
                  </a:ext>
                </a:extLst>
              </p14:cNvPr>
              <p14:cNvContentPartPr/>
              <p14:nvPr/>
            </p14:nvContentPartPr>
            <p14:xfrm>
              <a:off x="11816313" y="332542"/>
              <a:ext cx="114480" cy="1749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3079DC4-0EC1-2F81-A100-C901C219307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807313" y="323902"/>
                <a:ext cx="132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C991C41-B7BE-04DE-A5DC-A6ACBD4AFB28}"/>
                  </a:ext>
                </a:extLst>
              </p14:cNvPr>
              <p14:cNvContentPartPr/>
              <p14:nvPr/>
            </p14:nvContentPartPr>
            <p14:xfrm>
              <a:off x="11914593" y="421462"/>
              <a:ext cx="55800" cy="864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C991C41-B7BE-04DE-A5DC-A6ACBD4AFB2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905953" y="412462"/>
                <a:ext cx="73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A1C53A5-DC74-53F2-BB0E-ADF636779797}"/>
                  </a:ext>
                </a:extLst>
              </p14:cNvPr>
              <p14:cNvContentPartPr/>
              <p14:nvPr/>
            </p14:nvContentPartPr>
            <p14:xfrm>
              <a:off x="11967153" y="463942"/>
              <a:ext cx="126720" cy="136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A1C53A5-DC74-53F2-BB0E-ADF63677979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958513" y="454942"/>
                <a:ext cx="144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6D79FA1-FDC0-C29E-70A0-7ACF8E95F77C}"/>
                  </a:ext>
                </a:extLst>
              </p14:cNvPr>
              <p14:cNvContentPartPr/>
              <p14:nvPr/>
            </p14:nvContentPartPr>
            <p14:xfrm>
              <a:off x="11268393" y="738622"/>
              <a:ext cx="87120" cy="1436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6D79FA1-FDC0-C29E-70A0-7ACF8E95F77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259393" y="729622"/>
                <a:ext cx="1047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0050343-9767-8216-834E-2EC1829E882C}"/>
                  </a:ext>
                </a:extLst>
              </p14:cNvPr>
              <p14:cNvContentPartPr/>
              <p14:nvPr/>
            </p14:nvContentPartPr>
            <p14:xfrm>
              <a:off x="11365593" y="657982"/>
              <a:ext cx="315720" cy="1702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0050343-9767-8216-834E-2EC1829E882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356953" y="649342"/>
                <a:ext cx="333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78AF1B-CB74-7F59-074C-AF77D5FBB0F1}"/>
                  </a:ext>
                </a:extLst>
              </p14:cNvPr>
              <p14:cNvContentPartPr/>
              <p14:nvPr/>
            </p14:nvContentPartPr>
            <p14:xfrm>
              <a:off x="11453433" y="660862"/>
              <a:ext cx="36000" cy="50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78AF1B-CB74-7F59-074C-AF77D5FBB0F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444433" y="652222"/>
                <a:ext cx="536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37D1997-BE03-0980-A648-A0F0425E584F}"/>
                  </a:ext>
                </a:extLst>
              </p14:cNvPr>
              <p14:cNvContentPartPr/>
              <p14:nvPr/>
            </p14:nvContentPartPr>
            <p14:xfrm>
              <a:off x="10342113" y="637102"/>
              <a:ext cx="193680" cy="3146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37D1997-BE03-0980-A648-A0F0425E58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333473" y="628102"/>
                <a:ext cx="2113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32B21488-1292-FFE4-9BB0-249CEF1F8D30}"/>
                  </a:ext>
                </a:extLst>
              </p14:cNvPr>
              <p14:cNvContentPartPr/>
              <p14:nvPr/>
            </p14:nvContentPartPr>
            <p14:xfrm>
              <a:off x="10143753" y="970822"/>
              <a:ext cx="21240" cy="2696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32B21488-1292-FFE4-9BB0-249CEF1F8D3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135113" y="962182"/>
                <a:ext cx="388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6525178-E06D-8545-66CE-F6E95841FAEE}"/>
                  </a:ext>
                </a:extLst>
              </p14:cNvPr>
              <p14:cNvContentPartPr/>
              <p14:nvPr/>
            </p14:nvContentPartPr>
            <p14:xfrm>
              <a:off x="10087953" y="1174942"/>
              <a:ext cx="164160" cy="2458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6525178-E06D-8545-66CE-F6E95841FAE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078953" y="1165942"/>
                <a:ext cx="1818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28D375D7-A176-95A8-0581-4A927E9D1C17}"/>
                  </a:ext>
                </a:extLst>
              </p14:cNvPr>
              <p14:cNvContentPartPr/>
              <p14:nvPr/>
            </p14:nvContentPartPr>
            <p14:xfrm>
              <a:off x="8424393" y="1363582"/>
              <a:ext cx="2019960" cy="12679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28D375D7-A176-95A8-0581-4A927E9D1C1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15753" y="1354942"/>
                <a:ext cx="203760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29AA2E92-44EE-6175-ECBD-E44766C3AA7D}"/>
                  </a:ext>
                </a:extLst>
              </p14:cNvPr>
              <p14:cNvContentPartPr/>
              <p14:nvPr/>
            </p14:nvContentPartPr>
            <p14:xfrm>
              <a:off x="10592313" y="1100062"/>
              <a:ext cx="2520" cy="1062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29AA2E92-44EE-6175-ECBD-E44766C3AA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83313" y="1091422"/>
                <a:ext cx="20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2A08723-7C5B-1CC5-CE24-630ECC01A611}"/>
                  </a:ext>
                </a:extLst>
              </p14:cNvPr>
              <p14:cNvContentPartPr/>
              <p14:nvPr/>
            </p14:nvContentPartPr>
            <p14:xfrm>
              <a:off x="10518153" y="1055422"/>
              <a:ext cx="129960" cy="2268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2A08723-7C5B-1CC5-CE24-630ECC01A61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09513" y="1046422"/>
                <a:ext cx="147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0BA7D36-2B52-D270-31A1-C512D06B2CB9}"/>
                  </a:ext>
                </a:extLst>
              </p14:cNvPr>
              <p14:cNvContentPartPr/>
              <p14:nvPr/>
            </p14:nvContentPartPr>
            <p14:xfrm>
              <a:off x="10651353" y="1166302"/>
              <a:ext cx="88200" cy="68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0BA7D36-2B52-D270-31A1-C512D06B2CB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642713" y="1157662"/>
                <a:ext cx="1058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99B5016-0DA9-814C-18FF-7B1AB62DDFAC}"/>
                  </a:ext>
                </a:extLst>
              </p14:cNvPr>
              <p14:cNvContentPartPr/>
              <p14:nvPr/>
            </p14:nvContentPartPr>
            <p14:xfrm>
              <a:off x="10753953" y="1152262"/>
              <a:ext cx="69840" cy="860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99B5016-0DA9-814C-18FF-7B1AB62DDFA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745313" y="1143622"/>
                <a:ext cx="87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6661CDD1-314E-7B38-A254-F63FA1683710}"/>
                  </a:ext>
                </a:extLst>
              </p14:cNvPr>
              <p14:cNvContentPartPr/>
              <p14:nvPr/>
            </p14:nvContentPartPr>
            <p14:xfrm>
              <a:off x="10831353" y="1013302"/>
              <a:ext cx="113040" cy="1962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6661CDD1-314E-7B38-A254-F63FA168371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822713" y="1004662"/>
                <a:ext cx="130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84B574B-D7FA-9B3E-8819-F138A9569A11}"/>
                  </a:ext>
                </a:extLst>
              </p14:cNvPr>
              <p14:cNvContentPartPr/>
              <p14:nvPr/>
            </p14:nvContentPartPr>
            <p14:xfrm>
              <a:off x="10950513" y="1130662"/>
              <a:ext cx="208080" cy="748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84B574B-D7FA-9B3E-8819-F138A9569A1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41513" y="1121662"/>
                <a:ext cx="225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2141D7D-F66C-DA1F-93A4-7DE754B2B89F}"/>
                  </a:ext>
                </a:extLst>
              </p14:cNvPr>
              <p14:cNvContentPartPr/>
              <p14:nvPr/>
            </p14:nvContentPartPr>
            <p14:xfrm>
              <a:off x="11196393" y="1013662"/>
              <a:ext cx="363240" cy="3391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2141D7D-F66C-DA1F-93A4-7DE754B2B89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187753" y="1005022"/>
                <a:ext cx="3808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9D0BA2B-C514-14C1-D62D-24ED91E98F55}"/>
                  </a:ext>
                </a:extLst>
              </p14:cNvPr>
              <p14:cNvContentPartPr/>
              <p14:nvPr/>
            </p14:nvContentPartPr>
            <p14:xfrm>
              <a:off x="11134113" y="983062"/>
              <a:ext cx="17280" cy="36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9D0BA2B-C514-14C1-D62D-24ED91E98F5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125113" y="974062"/>
                <a:ext cx="34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08F6038-F7F7-B24C-AF61-4FC60C25CE6C}"/>
                  </a:ext>
                </a:extLst>
              </p14:cNvPr>
              <p14:cNvContentPartPr/>
              <p14:nvPr/>
            </p14:nvContentPartPr>
            <p14:xfrm>
              <a:off x="1451553" y="1552222"/>
              <a:ext cx="119160" cy="28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08F6038-F7F7-B24C-AF61-4FC60C25CE6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42553" y="1543222"/>
                <a:ext cx="136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BF67153-9A6E-BCE3-6707-F56FBDADDF09}"/>
                  </a:ext>
                </a:extLst>
              </p14:cNvPr>
              <p14:cNvContentPartPr/>
              <p14:nvPr/>
            </p14:nvContentPartPr>
            <p14:xfrm>
              <a:off x="2880753" y="1961182"/>
              <a:ext cx="10800" cy="243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BF67153-9A6E-BCE3-6707-F56FBDADDF0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872113" y="1952542"/>
                <a:ext cx="284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C52EF81-13B1-83C3-C0C4-FD7C41BD2147}"/>
                  </a:ext>
                </a:extLst>
              </p14:cNvPr>
              <p14:cNvContentPartPr/>
              <p14:nvPr/>
            </p14:nvContentPartPr>
            <p14:xfrm>
              <a:off x="2855193" y="2382382"/>
              <a:ext cx="23040" cy="4287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C52EF81-13B1-83C3-C0C4-FD7C41BD214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46193" y="2373382"/>
                <a:ext cx="406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9CB5277-8C2B-E687-642D-5AA88BE30E68}"/>
                  </a:ext>
                </a:extLst>
              </p14:cNvPr>
              <p14:cNvContentPartPr/>
              <p14:nvPr/>
            </p14:nvContentPartPr>
            <p14:xfrm>
              <a:off x="2460633" y="1982782"/>
              <a:ext cx="57240" cy="600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9CB5277-8C2B-E687-642D-5AA88BE30E6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51993" y="1974142"/>
                <a:ext cx="74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B3B54F4-994C-1852-255F-481D8E057501}"/>
                  </a:ext>
                </a:extLst>
              </p14:cNvPr>
              <p14:cNvContentPartPr/>
              <p14:nvPr/>
            </p14:nvContentPartPr>
            <p14:xfrm>
              <a:off x="1758993" y="1551502"/>
              <a:ext cx="196560" cy="32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B3B54F4-994C-1852-255F-481D8E05750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50353" y="1542862"/>
                <a:ext cx="214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D5E42C8-105D-78F9-8D2A-3FFB9C3052A7}"/>
                  </a:ext>
                </a:extLst>
              </p14:cNvPr>
              <p14:cNvContentPartPr/>
              <p14:nvPr/>
            </p14:nvContentPartPr>
            <p14:xfrm>
              <a:off x="3578433" y="843022"/>
              <a:ext cx="23040" cy="293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D5E42C8-105D-78F9-8D2A-3FFB9C3052A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69433" y="834382"/>
                <a:ext cx="406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B4D7928-F427-7157-6793-4B9E8B301F0F}"/>
                  </a:ext>
                </a:extLst>
              </p14:cNvPr>
              <p14:cNvContentPartPr/>
              <p14:nvPr/>
            </p14:nvContentPartPr>
            <p14:xfrm>
              <a:off x="3521553" y="720982"/>
              <a:ext cx="83880" cy="1033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B4D7928-F427-7157-6793-4B9E8B301F0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512553" y="712342"/>
                <a:ext cx="101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CC0317C-2A57-B780-76AA-37C2EDD0F024}"/>
                  </a:ext>
                </a:extLst>
              </p14:cNvPr>
              <p14:cNvContentPartPr/>
              <p14:nvPr/>
            </p14:nvContentPartPr>
            <p14:xfrm>
              <a:off x="1748913" y="427222"/>
              <a:ext cx="2190960" cy="13590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CC0317C-2A57-B780-76AA-37C2EDD0F02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40273" y="418582"/>
                <a:ext cx="220860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A93A108-E8B1-A1ED-B14D-7257ECE5B2CC}"/>
                  </a:ext>
                </a:extLst>
              </p14:cNvPr>
              <p14:cNvContentPartPr/>
              <p14:nvPr/>
            </p14:nvContentPartPr>
            <p14:xfrm>
              <a:off x="4004673" y="203302"/>
              <a:ext cx="57960" cy="2016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A93A108-E8B1-A1ED-B14D-7257ECE5B2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96033" y="194662"/>
                <a:ext cx="75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0ACBBF3-97C8-D8EB-2281-469B323F32E3}"/>
                  </a:ext>
                </a:extLst>
              </p14:cNvPr>
              <p14:cNvContentPartPr/>
              <p14:nvPr/>
            </p14:nvContentPartPr>
            <p14:xfrm>
              <a:off x="4061913" y="200422"/>
              <a:ext cx="85320" cy="175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0ACBBF3-97C8-D8EB-2281-469B323F32E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052913" y="191782"/>
                <a:ext cx="1029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61BEB9D-79CA-5AF0-7788-51066E354D69}"/>
                  </a:ext>
                </a:extLst>
              </p14:cNvPr>
              <p14:cNvContentPartPr/>
              <p14:nvPr/>
            </p14:nvContentPartPr>
            <p14:xfrm>
              <a:off x="4006833" y="298702"/>
              <a:ext cx="94680" cy="385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61BEB9D-79CA-5AF0-7788-51066E354D6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997833" y="290062"/>
                <a:ext cx="112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ACDAA2A-9D62-3D9D-5AEF-CC970D92BEDC}"/>
                  </a:ext>
                </a:extLst>
              </p14:cNvPr>
              <p14:cNvContentPartPr/>
              <p14:nvPr/>
            </p14:nvContentPartPr>
            <p14:xfrm>
              <a:off x="4131393" y="81982"/>
              <a:ext cx="72360" cy="1198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ACDAA2A-9D62-3D9D-5AEF-CC970D92BED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22393" y="73342"/>
                <a:ext cx="90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F3D6C84-33FF-4AB8-1CC8-D963C937D7E3}"/>
                  </a:ext>
                </a:extLst>
              </p14:cNvPr>
              <p14:cNvContentPartPr/>
              <p14:nvPr/>
            </p14:nvContentPartPr>
            <p14:xfrm>
              <a:off x="4238673" y="120142"/>
              <a:ext cx="38520" cy="74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F3D6C84-33FF-4AB8-1CC8-D963C937D7E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30033" y="111502"/>
                <a:ext cx="56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5D9A6A0-863D-E2C7-5902-2CE5D64C3489}"/>
                  </a:ext>
                </a:extLst>
              </p14:cNvPr>
              <p14:cNvContentPartPr/>
              <p14:nvPr/>
            </p14:nvContentPartPr>
            <p14:xfrm>
              <a:off x="4302393" y="96022"/>
              <a:ext cx="119160" cy="1260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5D9A6A0-863D-E2C7-5902-2CE5D64C348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93393" y="87382"/>
                <a:ext cx="136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B68D997-12D6-61A7-B20C-8348EE3CEDED}"/>
                  </a:ext>
                </a:extLst>
              </p14:cNvPr>
              <p14:cNvContentPartPr/>
              <p14:nvPr/>
            </p14:nvContentPartPr>
            <p14:xfrm>
              <a:off x="4348833" y="160462"/>
              <a:ext cx="69840" cy="32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B68D997-12D6-61A7-B20C-8348EE3CEDE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339833" y="151822"/>
                <a:ext cx="87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780F72A-8C3C-435C-974E-68F240FBB695}"/>
                  </a:ext>
                </a:extLst>
              </p14:cNvPr>
              <p14:cNvContentPartPr/>
              <p14:nvPr/>
            </p14:nvContentPartPr>
            <p14:xfrm>
              <a:off x="2928273" y="1620262"/>
              <a:ext cx="9720" cy="168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780F72A-8C3C-435C-974E-68F240FBB69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19273" y="1611262"/>
                <a:ext cx="273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B85D2F0-5E33-2561-8025-4CC4CDA4C6FF}"/>
                  </a:ext>
                </a:extLst>
              </p14:cNvPr>
              <p14:cNvContentPartPr/>
              <p14:nvPr/>
            </p14:nvContentPartPr>
            <p14:xfrm>
              <a:off x="2239593" y="1510102"/>
              <a:ext cx="630360" cy="943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B85D2F0-5E33-2561-8025-4CC4CDA4C6F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230593" y="1501462"/>
                <a:ext cx="648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0D3C041-9324-AC77-564A-A348DA5B073F}"/>
                  </a:ext>
                </a:extLst>
              </p14:cNvPr>
              <p14:cNvContentPartPr/>
              <p14:nvPr/>
            </p14:nvContentPartPr>
            <p14:xfrm>
              <a:off x="2516433" y="1348102"/>
              <a:ext cx="6480" cy="871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0D3C041-9324-AC77-564A-A348DA5B073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07793" y="1339462"/>
                <a:ext cx="241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8A3F66C-E23E-73ED-C527-0017F3D49C22}"/>
                  </a:ext>
                </a:extLst>
              </p14:cNvPr>
              <p14:cNvContentPartPr/>
              <p14:nvPr/>
            </p14:nvContentPartPr>
            <p14:xfrm>
              <a:off x="2525433" y="1616662"/>
              <a:ext cx="2520" cy="954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8A3F66C-E23E-73ED-C527-0017F3D49C2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16433" y="1607662"/>
                <a:ext cx="20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A909267-0077-7CB7-CD5F-1E0454CDFCA7}"/>
                  </a:ext>
                </a:extLst>
              </p14:cNvPr>
              <p14:cNvContentPartPr/>
              <p14:nvPr/>
            </p14:nvContentPartPr>
            <p14:xfrm>
              <a:off x="2911713" y="1485622"/>
              <a:ext cx="19800" cy="1526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A909267-0077-7CB7-CD5F-1E0454CDFCA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03073" y="1476622"/>
                <a:ext cx="37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F260C2B-B09E-8553-36DC-CC514448DBE2}"/>
                  </a:ext>
                </a:extLst>
              </p14:cNvPr>
              <p14:cNvContentPartPr/>
              <p14:nvPr/>
            </p14:nvContentPartPr>
            <p14:xfrm>
              <a:off x="2926833" y="1309222"/>
              <a:ext cx="16920" cy="1692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F260C2B-B09E-8553-36DC-CC514448DBE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17833" y="1300222"/>
                <a:ext cx="3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FC92779-A544-D024-8E70-AD4A9967B3CD}"/>
                  </a:ext>
                </a:extLst>
              </p14:cNvPr>
              <p14:cNvContentPartPr/>
              <p14:nvPr/>
            </p14:nvContentPartPr>
            <p14:xfrm>
              <a:off x="2946633" y="1032022"/>
              <a:ext cx="15480" cy="1695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FC92779-A544-D024-8E70-AD4A9967B3C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37993" y="1023022"/>
                <a:ext cx="33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E347186-57F1-0B68-810A-63FE08CA7F97}"/>
                  </a:ext>
                </a:extLst>
              </p14:cNvPr>
              <p14:cNvContentPartPr/>
              <p14:nvPr/>
            </p14:nvContentPartPr>
            <p14:xfrm>
              <a:off x="2940513" y="1016902"/>
              <a:ext cx="17280" cy="838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E347186-57F1-0B68-810A-63FE08CA7F9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931873" y="1008262"/>
                <a:ext cx="34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4E3858BA-C89B-659A-363C-B6F4F58BAD7A}"/>
                  </a:ext>
                </a:extLst>
              </p14:cNvPr>
              <p14:cNvContentPartPr/>
              <p14:nvPr/>
            </p14:nvContentPartPr>
            <p14:xfrm>
              <a:off x="2913873" y="1548622"/>
              <a:ext cx="3600" cy="662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4E3858BA-C89B-659A-363C-B6F4F58BAD7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904873" y="1539622"/>
                <a:ext cx="212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871AE90-A7F3-83C0-65C9-BFA552AB0852}"/>
                  </a:ext>
                </a:extLst>
              </p14:cNvPr>
              <p14:cNvContentPartPr/>
              <p14:nvPr/>
            </p14:nvContentPartPr>
            <p14:xfrm>
              <a:off x="2921073" y="1005022"/>
              <a:ext cx="44280" cy="2289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871AE90-A7F3-83C0-65C9-BFA552AB085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12073" y="996382"/>
                <a:ext cx="61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44E5A88-7A97-421E-925D-204CD49434CF}"/>
                  </a:ext>
                </a:extLst>
              </p14:cNvPr>
              <p14:cNvContentPartPr/>
              <p14:nvPr/>
            </p14:nvContentPartPr>
            <p14:xfrm>
              <a:off x="2916393" y="1608382"/>
              <a:ext cx="6480" cy="302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44E5A88-7A97-421E-925D-204CD49434C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907753" y="1599382"/>
                <a:ext cx="24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D223717-18B0-3CA3-2453-AA65B22D3DED}"/>
                  </a:ext>
                </a:extLst>
              </p14:cNvPr>
              <p14:cNvContentPartPr/>
              <p14:nvPr/>
            </p14:nvContentPartPr>
            <p14:xfrm>
              <a:off x="2769153" y="1268182"/>
              <a:ext cx="99720" cy="165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D223717-18B0-3CA3-2453-AA65B22D3DE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760513" y="1259542"/>
                <a:ext cx="1173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127DDD2-5271-6C25-4FD7-5B3871099A82}"/>
                  </a:ext>
                </a:extLst>
              </p14:cNvPr>
              <p14:cNvContentPartPr/>
              <p14:nvPr/>
            </p14:nvContentPartPr>
            <p14:xfrm>
              <a:off x="2733513" y="1215622"/>
              <a:ext cx="58320" cy="1310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127DDD2-5271-6C25-4FD7-5B3871099A8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724513" y="1206982"/>
                <a:ext cx="75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869AD5D-9FB5-4316-8311-A988FE51C004}"/>
                  </a:ext>
                </a:extLst>
              </p14:cNvPr>
              <p14:cNvContentPartPr/>
              <p14:nvPr/>
            </p14:nvContentPartPr>
            <p14:xfrm>
              <a:off x="2829633" y="1165582"/>
              <a:ext cx="8640" cy="3337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869AD5D-9FB5-4316-8311-A988FE51C00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20993" y="1156942"/>
                <a:ext cx="262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4502A48-2245-50C9-C0D8-9406C27599FE}"/>
                  </a:ext>
                </a:extLst>
              </p14:cNvPr>
              <p14:cNvContentPartPr/>
              <p14:nvPr/>
            </p14:nvContentPartPr>
            <p14:xfrm>
              <a:off x="2738913" y="1189702"/>
              <a:ext cx="36360" cy="2332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4502A48-2245-50C9-C0D8-9406C27599F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729913" y="1181062"/>
                <a:ext cx="540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DCEE14B-3F16-5433-AB1A-2F1D984F3F51}"/>
                  </a:ext>
                </a:extLst>
              </p14:cNvPr>
              <p14:cNvContentPartPr/>
              <p14:nvPr/>
            </p14:nvContentPartPr>
            <p14:xfrm>
              <a:off x="2718393" y="1197622"/>
              <a:ext cx="14400" cy="2246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DCEE14B-3F16-5433-AB1A-2F1D984F3F5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9393" y="1188982"/>
                <a:ext cx="32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1077403-8622-C239-082D-CED355F0A34F}"/>
                  </a:ext>
                </a:extLst>
              </p14:cNvPr>
              <p14:cNvContentPartPr/>
              <p14:nvPr/>
            </p14:nvContentPartPr>
            <p14:xfrm>
              <a:off x="2656113" y="1215622"/>
              <a:ext cx="12960" cy="1641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1077403-8622-C239-082D-CED355F0A34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647113" y="1206622"/>
                <a:ext cx="30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09684EA-F3FD-6547-640F-A244E9338AEB}"/>
                  </a:ext>
                </a:extLst>
              </p14:cNvPr>
              <p14:cNvContentPartPr/>
              <p14:nvPr/>
            </p14:nvContentPartPr>
            <p14:xfrm>
              <a:off x="2649633" y="1223542"/>
              <a:ext cx="12240" cy="1526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09684EA-F3FD-6547-640F-A244E9338AE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40993" y="1214542"/>
                <a:ext cx="29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3584630-9B9F-7414-9430-524232D72631}"/>
                  </a:ext>
                </a:extLst>
              </p14:cNvPr>
              <p14:cNvContentPartPr/>
              <p14:nvPr/>
            </p14:nvContentPartPr>
            <p14:xfrm>
              <a:off x="2616153" y="1257022"/>
              <a:ext cx="22680" cy="100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3584630-9B9F-7414-9430-524232D7263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07153" y="1248022"/>
                <a:ext cx="40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98A9100-1BAF-3F79-0B8A-7D753DC52E10}"/>
                  </a:ext>
                </a:extLst>
              </p14:cNvPr>
              <p14:cNvContentPartPr/>
              <p14:nvPr/>
            </p14:nvContentPartPr>
            <p14:xfrm>
              <a:off x="2527233" y="1278262"/>
              <a:ext cx="43920" cy="925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98A9100-1BAF-3F79-0B8A-7D753DC52E1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518233" y="1269622"/>
                <a:ext cx="61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49179BC-E5E6-E585-C1DF-C4086575CD58}"/>
                  </a:ext>
                </a:extLst>
              </p14:cNvPr>
              <p14:cNvContentPartPr/>
              <p14:nvPr/>
            </p14:nvContentPartPr>
            <p14:xfrm>
              <a:off x="2502393" y="978742"/>
              <a:ext cx="443880" cy="6537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49179BC-E5E6-E585-C1DF-C4086575CD5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493393" y="970102"/>
                <a:ext cx="46152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CB3645C-E8F0-6E2C-5C89-E70CFA59FC24}"/>
                  </a:ext>
                </a:extLst>
              </p14:cNvPr>
              <p14:cNvContentPartPr/>
              <p14:nvPr/>
            </p14:nvContentPartPr>
            <p14:xfrm>
              <a:off x="2820993" y="1296262"/>
              <a:ext cx="534240" cy="3049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CB3645C-E8F0-6E2C-5C89-E70CFA59FC2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811993" y="1287262"/>
                <a:ext cx="551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A8C8D08-51DA-05DB-CC99-4D6FF95FA1F4}"/>
                  </a:ext>
                </a:extLst>
              </p14:cNvPr>
              <p14:cNvContentPartPr/>
              <p14:nvPr/>
            </p14:nvContentPartPr>
            <p14:xfrm>
              <a:off x="3553593" y="1447822"/>
              <a:ext cx="45000" cy="177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A8C8D08-51DA-05DB-CC99-4D6FF95FA1F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544953" y="1439182"/>
                <a:ext cx="626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6E9D98B3-AE0B-E017-C4EE-D6BC7D508D79}"/>
                  </a:ext>
                </a:extLst>
              </p14:cNvPr>
              <p14:cNvContentPartPr/>
              <p14:nvPr/>
            </p14:nvContentPartPr>
            <p14:xfrm>
              <a:off x="3583473" y="1439542"/>
              <a:ext cx="52560" cy="2134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6E9D98B3-AE0B-E017-C4EE-D6BC7D508D7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574833" y="1430902"/>
                <a:ext cx="702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58D55C72-9952-E945-396F-C673EB76BF37}"/>
                  </a:ext>
                </a:extLst>
              </p14:cNvPr>
              <p14:cNvContentPartPr/>
              <p14:nvPr/>
            </p14:nvContentPartPr>
            <p14:xfrm>
              <a:off x="3567633" y="1610542"/>
              <a:ext cx="137520" cy="471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58D55C72-9952-E945-396F-C673EB76BF3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558633" y="1601542"/>
                <a:ext cx="155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A987BF87-3515-51AA-1056-C99952F4896E}"/>
                  </a:ext>
                </a:extLst>
              </p14:cNvPr>
              <p14:cNvContentPartPr/>
              <p14:nvPr/>
            </p14:nvContentPartPr>
            <p14:xfrm>
              <a:off x="3674913" y="1449982"/>
              <a:ext cx="169200" cy="1558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A987BF87-3515-51AA-1056-C99952F4896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665913" y="1440982"/>
                <a:ext cx="186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45E9356-F1D1-2BB3-2EF8-63204E4C646C}"/>
                  </a:ext>
                </a:extLst>
              </p14:cNvPr>
              <p14:cNvContentPartPr/>
              <p14:nvPr/>
            </p14:nvContentPartPr>
            <p14:xfrm>
              <a:off x="3945633" y="1451422"/>
              <a:ext cx="38520" cy="900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45E9356-F1D1-2BB3-2EF8-63204E4C64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936993" y="1442782"/>
                <a:ext cx="56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51A8C00B-FC43-03B1-CE41-A0D96F23C3DC}"/>
                  </a:ext>
                </a:extLst>
              </p14:cNvPr>
              <p14:cNvContentPartPr/>
              <p14:nvPr/>
            </p14:nvContentPartPr>
            <p14:xfrm>
              <a:off x="4024113" y="1392022"/>
              <a:ext cx="100080" cy="338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51A8C00B-FC43-03B1-CE41-A0D96F23C3D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15473" y="1383382"/>
                <a:ext cx="117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BF608B5-C4FC-FB82-3087-FE18D5E7CF3C}"/>
                  </a:ext>
                </a:extLst>
              </p14:cNvPr>
              <p14:cNvContentPartPr/>
              <p14:nvPr/>
            </p14:nvContentPartPr>
            <p14:xfrm>
              <a:off x="4062993" y="1443142"/>
              <a:ext cx="112320" cy="255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BF608B5-C4FC-FB82-3087-FE18D5E7CF3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053993" y="1434502"/>
                <a:ext cx="129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623ED8ED-011B-1C3C-637C-9E183895FB61}"/>
                  </a:ext>
                </a:extLst>
              </p14:cNvPr>
              <p14:cNvContentPartPr/>
              <p14:nvPr/>
            </p14:nvContentPartPr>
            <p14:xfrm>
              <a:off x="4234353" y="1176742"/>
              <a:ext cx="230760" cy="1947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623ED8ED-011B-1C3C-637C-9E183895FB6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225713" y="1168102"/>
                <a:ext cx="248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E4A5C3A-1D92-7314-5C05-66C066A07BC0}"/>
                  </a:ext>
                </a:extLst>
              </p14:cNvPr>
              <p14:cNvContentPartPr/>
              <p14:nvPr/>
            </p14:nvContentPartPr>
            <p14:xfrm>
              <a:off x="4516233" y="1197262"/>
              <a:ext cx="59400" cy="964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E4A5C3A-1D92-7314-5C05-66C066A07BC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507593" y="1188262"/>
                <a:ext cx="77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B435883-1A2C-0519-350E-325806914EE7}"/>
                  </a:ext>
                </a:extLst>
              </p14:cNvPr>
              <p14:cNvContentPartPr/>
              <p14:nvPr/>
            </p14:nvContentPartPr>
            <p14:xfrm>
              <a:off x="4590393" y="1056142"/>
              <a:ext cx="106920" cy="1580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B435883-1A2C-0519-350E-325806914EE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581753" y="1047502"/>
                <a:ext cx="124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A6A32B7-9116-1077-A858-EDC6EA5DFE52}"/>
                  </a:ext>
                </a:extLst>
              </p14:cNvPr>
              <p14:cNvContentPartPr/>
              <p14:nvPr/>
            </p14:nvContentPartPr>
            <p14:xfrm>
              <a:off x="4707033" y="996382"/>
              <a:ext cx="74160" cy="191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A6A32B7-9116-1077-A858-EDC6EA5DFE5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698033" y="987382"/>
                <a:ext cx="9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0803C9F-6A22-C100-97A0-F031DB7B627D}"/>
                  </a:ext>
                </a:extLst>
              </p14:cNvPr>
              <p14:cNvContentPartPr/>
              <p14:nvPr/>
            </p14:nvContentPartPr>
            <p14:xfrm>
              <a:off x="4782993" y="959662"/>
              <a:ext cx="96840" cy="2538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0803C9F-6A22-C100-97A0-F031DB7B627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73993" y="951022"/>
                <a:ext cx="1144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C5835A88-0F20-B4F2-92BF-B29A5798F333}"/>
                  </a:ext>
                </a:extLst>
              </p14:cNvPr>
              <p14:cNvContentPartPr/>
              <p14:nvPr/>
            </p14:nvContentPartPr>
            <p14:xfrm>
              <a:off x="4874073" y="881542"/>
              <a:ext cx="221400" cy="2649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C5835A88-0F20-B4F2-92BF-B29A5798F33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865073" y="872902"/>
                <a:ext cx="239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5FB4BAD-8230-8D60-167C-C6D362950C88}"/>
                  </a:ext>
                </a:extLst>
              </p14:cNvPr>
              <p14:cNvContentPartPr/>
              <p14:nvPr/>
            </p14:nvContentPartPr>
            <p14:xfrm>
              <a:off x="5026353" y="830062"/>
              <a:ext cx="230760" cy="1720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5FB4BAD-8230-8D60-167C-C6D362950C8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17353" y="821422"/>
                <a:ext cx="248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952AD5F8-8F62-BE5B-20E5-423FE77CB300}"/>
                  </a:ext>
                </a:extLst>
              </p14:cNvPr>
              <p14:cNvContentPartPr/>
              <p14:nvPr/>
            </p14:nvContentPartPr>
            <p14:xfrm>
              <a:off x="5227593" y="613342"/>
              <a:ext cx="497520" cy="308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952AD5F8-8F62-BE5B-20E5-423FE77CB30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18593" y="604342"/>
                <a:ext cx="5151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80ABE68-F0DE-3443-08EB-1902C9FFF660}"/>
                  </a:ext>
                </a:extLst>
              </p14:cNvPr>
              <p14:cNvContentPartPr/>
              <p14:nvPr/>
            </p14:nvContentPartPr>
            <p14:xfrm>
              <a:off x="5644473" y="488062"/>
              <a:ext cx="111960" cy="1490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80ABE68-F0DE-3443-08EB-1902C9FFF66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35833" y="479422"/>
                <a:ext cx="129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DCB93CA-D216-33AA-2B07-6CA3A41BA187}"/>
                  </a:ext>
                </a:extLst>
              </p14:cNvPr>
              <p14:cNvContentPartPr/>
              <p14:nvPr/>
            </p14:nvContentPartPr>
            <p14:xfrm>
              <a:off x="3800553" y="1830142"/>
              <a:ext cx="193320" cy="1062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DCB93CA-D216-33AA-2B07-6CA3A41BA18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791553" y="1821502"/>
                <a:ext cx="210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C47BC42-421C-CA59-D27A-46ABBB245C57}"/>
                  </a:ext>
                </a:extLst>
              </p14:cNvPr>
              <p14:cNvContentPartPr/>
              <p14:nvPr/>
            </p14:nvContentPartPr>
            <p14:xfrm>
              <a:off x="3961833" y="1766782"/>
              <a:ext cx="81000" cy="181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C47BC42-421C-CA59-D27A-46ABBB245C5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952833" y="1757782"/>
                <a:ext cx="986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E5CD37E-0939-1D52-2E59-743FD8DC06E7}"/>
                  </a:ext>
                </a:extLst>
              </p14:cNvPr>
              <p14:cNvContentPartPr/>
              <p14:nvPr/>
            </p14:nvContentPartPr>
            <p14:xfrm>
              <a:off x="4144353" y="1673902"/>
              <a:ext cx="66240" cy="1594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E5CD37E-0939-1D52-2E59-743FD8DC06E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135353" y="1665262"/>
                <a:ext cx="83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2BA9F2F-6466-82BD-65A4-29BE95EF08D3}"/>
                  </a:ext>
                </a:extLst>
              </p14:cNvPr>
              <p14:cNvContentPartPr/>
              <p14:nvPr/>
            </p14:nvContentPartPr>
            <p14:xfrm>
              <a:off x="4174233" y="1639342"/>
              <a:ext cx="74880" cy="1760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2BA9F2F-6466-82BD-65A4-29BE95EF08D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65233" y="1630342"/>
                <a:ext cx="92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B7B19CB-E712-7F93-7646-E7B831381CC4}"/>
                  </a:ext>
                </a:extLst>
              </p14:cNvPr>
              <p14:cNvContentPartPr/>
              <p14:nvPr/>
            </p14:nvContentPartPr>
            <p14:xfrm>
              <a:off x="4255233" y="1669582"/>
              <a:ext cx="106200" cy="1072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B7B19CB-E712-7F93-7646-E7B831381CC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46593" y="1660942"/>
                <a:ext cx="1238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4656978-90D3-131A-93CF-FA1CBDB8386B}"/>
                  </a:ext>
                </a:extLst>
              </p14:cNvPr>
              <p14:cNvContentPartPr/>
              <p14:nvPr/>
            </p14:nvContentPartPr>
            <p14:xfrm>
              <a:off x="4363593" y="1571302"/>
              <a:ext cx="85680" cy="1407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4656978-90D3-131A-93CF-FA1CBDB8386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354593" y="1562302"/>
                <a:ext cx="103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11405BF-7347-A78E-3102-96A35645608E}"/>
                  </a:ext>
                </a:extLst>
              </p14:cNvPr>
              <p14:cNvContentPartPr/>
              <p14:nvPr/>
            </p14:nvContentPartPr>
            <p14:xfrm>
              <a:off x="4443153" y="1578502"/>
              <a:ext cx="125280" cy="835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11405BF-7347-A78E-3102-96A35645608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434513" y="1569502"/>
                <a:ext cx="1429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88FFB45-40A0-3314-CC00-8FF32EF67A4B}"/>
                  </a:ext>
                </a:extLst>
              </p14:cNvPr>
              <p14:cNvContentPartPr/>
              <p14:nvPr/>
            </p14:nvContentPartPr>
            <p14:xfrm>
              <a:off x="4600473" y="1474822"/>
              <a:ext cx="118800" cy="2674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88FFB45-40A0-3314-CC00-8FF32EF67A4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591473" y="1465822"/>
                <a:ext cx="136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2D7CFA5-7D37-40AA-16BC-05A8C2EE95F6}"/>
                  </a:ext>
                </a:extLst>
              </p14:cNvPr>
              <p14:cNvContentPartPr/>
              <p14:nvPr/>
            </p14:nvContentPartPr>
            <p14:xfrm>
              <a:off x="4797033" y="1297342"/>
              <a:ext cx="325440" cy="2134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2D7CFA5-7D37-40AA-16BC-05A8C2EE95F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788393" y="1288342"/>
                <a:ext cx="343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B13F849B-0C9E-4802-2E3A-2C8F2BE6994B}"/>
                  </a:ext>
                </a:extLst>
              </p14:cNvPr>
              <p14:cNvContentPartPr/>
              <p14:nvPr/>
            </p14:nvContentPartPr>
            <p14:xfrm>
              <a:off x="5066673" y="1219222"/>
              <a:ext cx="14400" cy="79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B13F849B-0C9E-4802-2E3A-2C8F2BE6994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057673" y="1210582"/>
                <a:ext cx="32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9D55725-842B-1ABE-2060-4BAC1C3067BD}"/>
                  </a:ext>
                </a:extLst>
              </p14:cNvPr>
              <p14:cNvContentPartPr/>
              <p14:nvPr/>
            </p14:nvContentPartPr>
            <p14:xfrm>
              <a:off x="5153433" y="1257022"/>
              <a:ext cx="69480" cy="1188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9D55725-842B-1ABE-2060-4BAC1C3067B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144433" y="1248022"/>
                <a:ext cx="87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95B853B4-EC54-1283-B313-FD202448AEA2}"/>
                  </a:ext>
                </a:extLst>
              </p14:cNvPr>
              <p14:cNvContentPartPr/>
              <p14:nvPr/>
            </p14:nvContentPartPr>
            <p14:xfrm>
              <a:off x="5206713" y="1087462"/>
              <a:ext cx="133920" cy="2757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95B853B4-EC54-1283-B313-FD202448AEA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198073" y="1078822"/>
                <a:ext cx="1515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F3F5E6C-CECE-DFEA-2FC2-3545B7373CB1}"/>
                  </a:ext>
                </a:extLst>
              </p14:cNvPr>
              <p14:cNvContentPartPr/>
              <p14:nvPr/>
            </p14:nvContentPartPr>
            <p14:xfrm>
              <a:off x="5303913" y="1236142"/>
              <a:ext cx="69840" cy="608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F3F5E6C-CECE-DFEA-2FC2-3545B7373CB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94913" y="1227502"/>
                <a:ext cx="87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305FD17-152F-60D1-65D5-9C97487626D7}"/>
                  </a:ext>
                </a:extLst>
              </p14:cNvPr>
              <p14:cNvContentPartPr/>
              <p14:nvPr/>
            </p14:nvContentPartPr>
            <p14:xfrm>
              <a:off x="4839513" y="152182"/>
              <a:ext cx="81360" cy="1573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305FD17-152F-60D1-65D5-9C97487626D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830513" y="143182"/>
                <a:ext cx="99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06B94BB-6C0F-FE63-F921-F2D4D2C06944}"/>
                  </a:ext>
                </a:extLst>
              </p14:cNvPr>
              <p14:cNvContentPartPr/>
              <p14:nvPr/>
            </p14:nvContentPartPr>
            <p14:xfrm>
              <a:off x="4958673" y="184222"/>
              <a:ext cx="172800" cy="1486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06B94BB-6C0F-FE63-F921-F2D4D2C0694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949673" y="175582"/>
                <a:ext cx="190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889D231-2169-6343-329A-C2751E1B89CF}"/>
                  </a:ext>
                </a:extLst>
              </p14:cNvPr>
              <p14:cNvContentPartPr/>
              <p14:nvPr/>
            </p14:nvContentPartPr>
            <p14:xfrm>
              <a:off x="5133633" y="83782"/>
              <a:ext cx="416160" cy="1695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889D231-2169-6343-329A-C2751E1B89C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124633" y="75142"/>
                <a:ext cx="433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29C1C3E-B9B7-4E2B-56D6-B10E47C58156}"/>
                  </a:ext>
                </a:extLst>
              </p14:cNvPr>
              <p14:cNvContentPartPr/>
              <p14:nvPr/>
            </p14:nvContentPartPr>
            <p14:xfrm>
              <a:off x="5739513" y="55702"/>
              <a:ext cx="13680" cy="1407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29C1C3E-B9B7-4E2B-56D6-B10E47C5815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730513" y="47062"/>
                <a:ext cx="31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D30D2163-28B8-ECD3-C353-77CC89A72ADA}"/>
                  </a:ext>
                </a:extLst>
              </p14:cNvPr>
              <p14:cNvContentPartPr/>
              <p14:nvPr/>
            </p14:nvContentPartPr>
            <p14:xfrm>
              <a:off x="5706393" y="51742"/>
              <a:ext cx="118080" cy="1029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D30D2163-28B8-ECD3-C353-77CC89A72AD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697393" y="42742"/>
                <a:ext cx="135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77E4161-6D35-F889-A5C9-65207831CD21}"/>
                  </a:ext>
                </a:extLst>
              </p14:cNvPr>
              <p14:cNvContentPartPr/>
              <p14:nvPr/>
            </p14:nvContentPartPr>
            <p14:xfrm>
              <a:off x="5731233" y="216262"/>
              <a:ext cx="108720" cy="374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77E4161-6D35-F889-A5C9-65207831CD2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722233" y="207262"/>
                <a:ext cx="126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F26F801A-8C06-9E53-87F6-1D51DC51CC8A}"/>
                  </a:ext>
                </a:extLst>
              </p14:cNvPr>
              <p14:cNvContentPartPr/>
              <p14:nvPr/>
            </p14:nvContentPartPr>
            <p14:xfrm>
              <a:off x="5843913" y="125182"/>
              <a:ext cx="122400" cy="1274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F26F801A-8C06-9E53-87F6-1D51DC51CC8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835273" y="116182"/>
                <a:ext cx="140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30928C3C-D024-619A-7414-60A9F6500B10}"/>
                  </a:ext>
                </a:extLst>
              </p14:cNvPr>
              <p14:cNvContentPartPr/>
              <p14:nvPr/>
            </p14:nvContentPartPr>
            <p14:xfrm>
              <a:off x="5995473" y="53182"/>
              <a:ext cx="144720" cy="1861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30928C3C-D024-619A-7414-60A9F6500B1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986473" y="44542"/>
                <a:ext cx="162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EFD33CC-301A-7E96-E579-EAE842D778FD}"/>
                  </a:ext>
                </a:extLst>
              </p14:cNvPr>
              <p14:cNvContentPartPr/>
              <p14:nvPr/>
            </p14:nvContentPartPr>
            <p14:xfrm>
              <a:off x="6050553" y="168742"/>
              <a:ext cx="178200" cy="878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EFD33CC-301A-7E96-E579-EAE842D778F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041553" y="160102"/>
                <a:ext cx="1958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4A7E4D02-3FDE-DB7D-FEAF-E72F5C05142C}"/>
                  </a:ext>
                </a:extLst>
              </p14:cNvPr>
              <p14:cNvContentPartPr/>
              <p14:nvPr/>
            </p14:nvContentPartPr>
            <p14:xfrm>
              <a:off x="6249273" y="150742"/>
              <a:ext cx="84600" cy="784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4A7E4D02-3FDE-DB7D-FEAF-E72F5C05142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40633" y="141742"/>
                <a:ext cx="102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BCD1B042-74BC-73CD-8365-EFD656388795}"/>
                  </a:ext>
                </a:extLst>
              </p14:cNvPr>
              <p14:cNvContentPartPr/>
              <p14:nvPr/>
            </p14:nvContentPartPr>
            <p14:xfrm>
              <a:off x="6382833" y="57862"/>
              <a:ext cx="275400" cy="1519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BCD1B042-74BC-73CD-8365-EFD65638879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374193" y="49222"/>
                <a:ext cx="293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BADE553-B594-58CD-1D19-D3DA90649188}"/>
                  </a:ext>
                </a:extLst>
              </p14:cNvPr>
              <p14:cNvContentPartPr/>
              <p14:nvPr/>
            </p14:nvContentPartPr>
            <p14:xfrm>
              <a:off x="6672633" y="58222"/>
              <a:ext cx="173520" cy="1486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BADE553-B594-58CD-1D19-D3DA9064918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663633" y="49582"/>
                <a:ext cx="191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D28F8F5-16FF-E603-4AD0-32D2E2C7C734}"/>
                  </a:ext>
                </a:extLst>
              </p14:cNvPr>
              <p14:cNvContentPartPr/>
              <p14:nvPr/>
            </p14:nvContentPartPr>
            <p14:xfrm>
              <a:off x="6725553" y="37342"/>
              <a:ext cx="38160" cy="39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D28F8F5-16FF-E603-4AD0-32D2E2C7C73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716553" y="28342"/>
                <a:ext cx="55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6ADABE5-7071-7CEF-663F-2913745FC14A}"/>
                  </a:ext>
                </a:extLst>
              </p14:cNvPr>
              <p14:cNvContentPartPr/>
              <p14:nvPr/>
            </p14:nvContentPartPr>
            <p14:xfrm>
              <a:off x="5965593" y="419302"/>
              <a:ext cx="280440" cy="2512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6ADABE5-7071-7CEF-663F-2913745FC14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956593" y="410662"/>
                <a:ext cx="2980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FBF5CD3-3F58-0AAC-B9D7-825A555FC8E3}"/>
                  </a:ext>
                </a:extLst>
              </p14:cNvPr>
              <p14:cNvContentPartPr/>
              <p14:nvPr/>
            </p14:nvContentPartPr>
            <p14:xfrm>
              <a:off x="5812593" y="727102"/>
              <a:ext cx="196920" cy="2055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FBF5CD3-3F58-0AAC-B9D7-825A555FC8E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803953" y="718102"/>
                <a:ext cx="2145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4FB7C93-9606-2E1E-DAF0-6D59631DB6E8}"/>
                  </a:ext>
                </a:extLst>
              </p14:cNvPr>
              <p14:cNvContentPartPr/>
              <p14:nvPr/>
            </p14:nvContentPartPr>
            <p14:xfrm>
              <a:off x="6022473" y="667342"/>
              <a:ext cx="192240" cy="3196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4FB7C93-9606-2E1E-DAF0-6D59631DB6E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013833" y="658702"/>
                <a:ext cx="209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5C44CAE-8191-1C6A-82AA-0F0537012792}"/>
                  </a:ext>
                </a:extLst>
              </p14:cNvPr>
              <p14:cNvContentPartPr/>
              <p14:nvPr/>
            </p14:nvContentPartPr>
            <p14:xfrm>
              <a:off x="6224433" y="609022"/>
              <a:ext cx="191160" cy="1933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5C44CAE-8191-1C6A-82AA-0F053701279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215793" y="600022"/>
                <a:ext cx="2088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BE51374F-AF3E-1051-1A16-C7BCDEC53F54}"/>
                  </a:ext>
                </a:extLst>
              </p14:cNvPr>
              <p14:cNvContentPartPr/>
              <p14:nvPr/>
            </p14:nvContentPartPr>
            <p14:xfrm>
              <a:off x="6402273" y="684622"/>
              <a:ext cx="78120" cy="1022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BE51374F-AF3E-1051-1A16-C7BCDEC53F5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393633" y="675622"/>
                <a:ext cx="95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17B5953-F86D-1E71-B04C-1759911BF8B6}"/>
                  </a:ext>
                </a:extLst>
              </p14:cNvPr>
              <p14:cNvContentPartPr/>
              <p14:nvPr/>
            </p14:nvContentPartPr>
            <p14:xfrm>
              <a:off x="6481833" y="552502"/>
              <a:ext cx="274680" cy="1987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17B5953-F86D-1E71-B04C-1759911BF8B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473193" y="543862"/>
                <a:ext cx="292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83F6DB7-E9E3-6AD9-6EB4-AA57803D8352}"/>
                  </a:ext>
                </a:extLst>
              </p14:cNvPr>
              <p14:cNvContentPartPr/>
              <p14:nvPr/>
            </p14:nvContentPartPr>
            <p14:xfrm>
              <a:off x="3835473" y="661582"/>
              <a:ext cx="162360" cy="1263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83F6DB7-E9E3-6AD9-6EB4-AA57803D835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826473" y="652582"/>
                <a:ext cx="180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060B63B9-1DC2-3D8E-5A06-B7C1948E6B9B}"/>
                  </a:ext>
                </a:extLst>
              </p14:cNvPr>
              <p14:cNvContentPartPr/>
              <p14:nvPr/>
            </p14:nvContentPartPr>
            <p14:xfrm>
              <a:off x="3740433" y="622342"/>
              <a:ext cx="146880" cy="2372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060B63B9-1DC2-3D8E-5A06-B7C1948E6B9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31433" y="613342"/>
                <a:ext cx="164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F6A602F8-5EC2-92B2-B2B1-D90FD3C465BA}"/>
                  </a:ext>
                </a:extLst>
              </p14:cNvPr>
              <p14:cNvContentPartPr/>
              <p14:nvPr/>
            </p14:nvContentPartPr>
            <p14:xfrm>
              <a:off x="4119513" y="420022"/>
              <a:ext cx="100440" cy="1839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F6A602F8-5EC2-92B2-B2B1-D90FD3C465B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110873" y="411022"/>
                <a:ext cx="118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3412081-9471-8CDF-DFB8-95EACE5F788E}"/>
                  </a:ext>
                </a:extLst>
              </p14:cNvPr>
              <p14:cNvContentPartPr/>
              <p14:nvPr/>
            </p14:nvContentPartPr>
            <p14:xfrm>
              <a:off x="4236153" y="462862"/>
              <a:ext cx="161280" cy="89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3412081-9471-8CDF-DFB8-95EACE5F788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227153" y="454222"/>
                <a:ext cx="178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898E04E-0762-E11E-3257-E0B1ADFE1DC3}"/>
                  </a:ext>
                </a:extLst>
              </p14:cNvPr>
              <p14:cNvContentPartPr/>
              <p14:nvPr/>
            </p14:nvContentPartPr>
            <p14:xfrm>
              <a:off x="4408233" y="426862"/>
              <a:ext cx="45000" cy="1062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898E04E-0762-E11E-3257-E0B1ADFE1DC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399593" y="417862"/>
                <a:ext cx="62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AD5BE1EB-7765-07E7-FA25-9322A8538DEE}"/>
                  </a:ext>
                </a:extLst>
              </p14:cNvPr>
              <p14:cNvContentPartPr/>
              <p14:nvPr/>
            </p14:nvContentPartPr>
            <p14:xfrm>
              <a:off x="4485993" y="348742"/>
              <a:ext cx="253800" cy="1713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AD5BE1EB-7765-07E7-FA25-9322A8538DE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476993" y="339742"/>
                <a:ext cx="2714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7CD1588C-C6AD-F568-2603-18A772168B20}"/>
                  </a:ext>
                </a:extLst>
              </p14:cNvPr>
              <p14:cNvContentPartPr/>
              <p14:nvPr/>
            </p14:nvContentPartPr>
            <p14:xfrm>
              <a:off x="4782633" y="335062"/>
              <a:ext cx="342720" cy="3816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7CD1588C-C6AD-F568-2603-18A772168B2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773633" y="326062"/>
                <a:ext cx="36036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7B3B7F87-E623-E512-6DC2-6C064AD5B875}"/>
              </a:ext>
            </a:extLst>
          </p:cNvPr>
          <p:cNvGrpSpPr/>
          <p:nvPr/>
        </p:nvGrpSpPr>
        <p:grpSpPr>
          <a:xfrm>
            <a:off x="10486833" y="1438102"/>
            <a:ext cx="383400" cy="242280"/>
            <a:chOff x="10486833" y="1438102"/>
            <a:chExt cx="38340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D422F86-40C5-1E04-9E71-FDACB834A85E}"/>
                    </a:ext>
                  </a:extLst>
                </p14:cNvPr>
                <p14:cNvContentPartPr/>
                <p14:nvPr/>
              </p14:nvContentPartPr>
              <p14:xfrm>
                <a:off x="10486833" y="1500022"/>
                <a:ext cx="77040" cy="1659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D422F86-40C5-1E04-9E71-FDACB834A8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77833" y="1491382"/>
                  <a:ext cx="94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6B89D58-023E-1B5C-CC13-F9F1710C0F6C}"/>
                    </a:ext>
                  </a:extLst>
                </p14:cNvPr>
                <p14:cNvContentPartPr/>
                <p14:nvPr/>
              </p14:nvContentPartPr>
              <p14:xfrm>
                <a:off x="10505553" y="1493902"/>
                <a:ext cx="64800" cy="186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6B89D58-023E-1B5C-CC13-F9F1710C0F6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96553" y="1484902"/>
                  <a:ext cx="82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EAB6748-E392-7B9A-5688-5F6F6CA4C3E7}"/>
                    </a:ext>
                  </a:extLst>
                </p14:cNvPr>
                <p14:cNvContentPartPr/>
                <p14:nvPr/>
              </p14:nvContentPartPr>
              <p14:xfrm>
                <a:off x="10587993" y="1438102"/>
                <a:ext cx="119520" cy="145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EAB6748-E392-7B9A-5688-5F6F6CA4C3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78993" y="1429462"/>
                  <a:ext cx="137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F7FA4D1-AC2C-95A1-1550-C283D3963C58}"/>
                    </a:ext>
                  </a:extLst>
                </p14:cNvPr>
                <p14:cNvContentPartPr/>
                <p14:nvPr/>
              </p14:nvContentPartPr>
              <p14:xfrm>
                <a:off x="10722633" y="1469782"/>
                <a:ext cx="59400" cy="137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F7FA4D1-AC2C-95A1-1550-C283D3963C5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13633" y="1461142"/>
                  <a:ext cx="7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FAE7EE3-F466-4DFB-16BC-87533AA08123}"/>
                    </a:ext>
                  </a:extLst>
                </p14:cNvPr>
                <p14:cNvContentPartPr/>
                <p14:nvPr/>
              </p14:nvContentPartPr>
              <p14:xfrm>
                <a:off x="10796433" y="1472302"/>
                <a:ext cx="73800" cy="1238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FAE7EE3-F466-4DFB-16BC-87533AA081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87793" y="1463662"/>
                  <a:ext cx="91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029397E-7412-DCFC-2461-779C35CF5F7D}"/>
                    </a:ext>
                  </a:extLst>
                </p14:cNvPr>
                <p14:cNvContentPartPr/>
                <p14:nvPr/>
              </p14:nvContentPartPr>
              <p14:xfrm>
                <a:off x="10800033" y="1535662"/>
                <a:ext cx="54360" cy="23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029397E-7412-DCFC-2461-779C35CF5F7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791393" y="1526662"/>
                  <a:ext cx="72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54D228BE-781E-9B80-3FEC-4AB98FC308FE}"/>
              </a:ext>
            </a:extLst>
          </p:cNvPr>
          <p:cNvGrpSpPr/>
          <p:nvPr/>
        </p:nvGrpSpPr>
        <p:grpSpPr>
          <a:xfrm>
            <a:off x="2302953" y="2684422"/>
            <a:ext cx="2479680" cy="1269720"/>
            <a:chOff x="2302953" y="2684422"/>
            <a:chExt cx="2479680" cy="12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3108FE8-C4B9-6605-2118-6C6D94E718B2}"/>
                    </a:ext>
                  </a:extLst>
                </p14:cNvPr>
                <p14:cNvContentPartPr/>
                <p14:nvPr/>
              </p14:nvContentPartPr>
              <p14:xfrm>
                <a:off x="2815953" y="3101662"/>
                <a:ext cx="130320" cy="144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3108FE8-C4B9-6605-2118-6C6D94E718B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06953" y="3092662"/>
                  <a:ext cx="147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580B08B-4DD5-6726-4FE3-D120A8A9E335}"/>
                    </a:ext>
                  </a:extLst>
                </p14:cNvPr>
                <p14:cNvContentPartPr/>
                <p14:nvPr/>
              </p14:nvContentPartPr>
              <p14:xfrm>
                <a:off x="2816673" y="3122182"/>
                <a:ext cx="118080" cy="110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580B08B-4DD5-6726-4FE3-D120A8A9E3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08033" y="3113182"/>
                  <a:ext cx="135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BE6338-BD2B-E358-79F2-75942EC960AC}"/>
                    </a:ext>
                  </a:extLst>
                </p14:cNvPr>
                <p14:cNvContentPartPr/>
                <p14:nvPr/>
              </p14:nvContentPartPr>
              <p14:xfrm>
                <a:off x="3017913" y="3005542"/>
                <a:ext cx="74520" cy="142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BE6338-BD2B-E358-79F2-75942EC960A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009273" y="2996542"/>
                  <a:ext cx="92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C37E0E5-D8BD-FE61-2F05-B7A0521566BC}"/>
                    </a:ext>
                  </a:extLst>
                </p14:cNvPr>
                <p14:cNvContentPartPr/>
                <p14:nvPr/>
              </p14:nvContentPartPr>
              <p14:xfrm>
                <a:off x="2302953" y="3072862"/>
                <a:ext cx="124920" cy="163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C37E0E5-D8BD-FE61-2F05-B7A0521566B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93953" y="3064222"/>
                  <a:ext cx="142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F844EEE-D4C0-E919-8338-A92E53C88B10}"/>
                    </a:ext>
                  </a:extLst>
                </p14:cNvPr>
                <p14:cNvContentPartPr/>
                <p14:nvPr/>
              </p14:nvContentPartPr>
              <p14:xfrm>
                <a:off x="2306913" y="3087622"/>
                <a:ext cx="126360" cy="130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F844EEE-D4C0-E919-8338-A92E53C88B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98273" y="3078622"/>
                  <a:ext cx="144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D7C5C72-FFDE-3E16-7199-A3509214073E}"/>
                    </a:ext>
                  </a:extLst>
                </p14:cNvPr>
                <p14:cNvContentPartPr/>
                <p14:nvPr/>
              </p14:nvContentPartPr>
              <p14:xfrm>
                <a:off x="2472153" y="3006982"/>
                <a:ext cx="74520" cy="102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D7C5C72-FFDE-3E16-7199-A350921407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63153" y="2998342"/>
                  <a:ext cx="92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E7FAD27-A89D-25F4-15D9-CF10C69B162E}"/>
                    </a:ext>
                  </a:extLst>
                </p14:cNvPr>
                <p14:cNvContentPartPr/>
                <p14:nvPr/>
              </p14:nvContentPartPr>
              <p14:xfrm>
                <a:off x="2560713" y="3027502"/>
                <a:ext cx="61920" cy="79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E7FAD27-A89D-25F4-15D9-CF10C69B162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52073" y="3018862"/>
                  <a:ext cx="79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7BBC6A8-A02A-EBD8-7C50-5D365516C4AF}"/>
                    </a:ext>
                  </a:extLst>
                </p14:cNvPr>
                <p14:cNvContentPartPr/>
                <p14:nvPr/>
              </p14:nvContentPartPr>
              <p14:xfrm>
                <a:off x="2609313" y="3013102"/>
                <a:ext cx="54360" cy="82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7BBC6A8-A02A-EBD8-7C50-5D365516C4A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00673" y="3004462"/>
                  <a:ext cx="7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CB970E-0D34-B7F4-D881-BCAE2A6CCC1B}"/>
                    </a:ext>
                  </a:extLst>
                </p14:cNvPr>
                <p14:cNvContentPartPr/>
                <p14:nvPr/>
              </p14:nvContentPartPr>
              <p14:xfrm>
                <a:off x="2559993" y="3195262"/>
                <a:ext cx="154080" cy="12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CB970E-0D34-B7F4-D881-BCAE2A6CCC1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50993" y="3186622"/>
                  <a:ext cx="171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48F9F46-E0A2-0537-0D14-82E239107348}"/>
                    </a:ext>
                  </a:extLst>
                </p14:cNvPr>
                <p14:cNvContentPartPr/>
                <p14:nvPr/>
              </p14:nvContentPartPr>
              <p14:xfrm>
                <a:off x="2449113" y="3156742"/>
                <a:ext cx="210240" cy="139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48F9F46-E0A2-0537-0D14-82E23910734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40113" y="3147742"/>
                  <a:ext cx="227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368103E-3A18-0FEF-1EA5-B463504F9AF9}"/>
                    </a:ext>
                  </a:extLst>
                </p14:cNvPr>
                <p14:cNvContentPartPr/>
                <p14:nvPr/>
              </p14:nvContentPartPr>
              <p14:xfrm>
                <a:off x="2449833" y="2684422"/>
                <a:ext cx="20880" cy="230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368103E-3A18-0FEF-1EA5-B463504F9AF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41193" y="2675782"/>
                  <a:ext cx="38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3CE898A-00CB-2DB7-8525-2BA11E18C471}"/>
                    </a:ext>
                  </a:extLst>
                </p14:cNvPr>
                <p14:cNvContentPartPr/>
                <p14:nvPr/>
              </p14:nvContentPartPr>
              <p14:xfrm>
                <a:off x="2866353" y="3452302"/>
                <a:ext cx="62640" cy="1519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3CE898A-00CB-2DB7-8525-2BA11E18C47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57353" y="3443302"/>
                  <a:ext cx="80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BC8D038-A2A0-9759-63BE-7450D7FB3156}"/>
                    </a:ext>
                  </a:extLst>
                </p14:cNvPr>
                <p14:cNvContentPartPr/>
                <p14:nvPr/>
              </p14:nvContentPartPr>
              <p14:xfrm>
                <a:off x="2997753" y="3487222"/>
                <a:ext cx="60840" cy="62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BC8D038-A2A0-9759-63BE-7450D7FB31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989113" y="3478222"/>
                  <a:ext cx="78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0BD08E-46BB-F8C1-37B9-E6CA9FC545D7}"/>
                    </a:ext>
                  </a:extLst>
                </p14:cNvPr>
                <p14:cNvContentPartPr/>
                <p14:nvPr/>
              </p14:nvContentPartPr>
              <p14:xfrm>
                <a:off x="3083793" y="3465262"/>
                <a:ext cx="75600" cy="225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0BD08E-46BB-F8C1-37B9-E6CA9FC545D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74793" y="3456262"/>
                  <a:ext cx="93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8789857-07B0-2093-5FCD-D1E4FC01A226}"/>
                    </a:ext>
                  </a:extLst>
                </p14:cNvPr>
                <p14:cNvContentPartPr/>
                <p14:nvPr/>
              </p14:nvContentPartPr>
              <p14:xfrm>
                <a:off x="3182073" y="3330982"/>
                <a:ext cx="401040" cy="224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8789857-07B0-2093-5FCD-D1E4FC01A2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73073" y="3321982"/>
                  <a:ext cx="418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8863C42-B4D2-5F39-5012-E6F60A915B7D}"/>
                    </a:ext>
                  </a:extLst>
                </p14:cNvPr>
                <p14:cNvContentPartPr/>
                <p14:nvPr/>
              </p14:nvContentPartPr>
              <p14:xfrm>
                <a:off x="3529833" y="3297142"/>
                <a:ext cx="4320" cy="16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8863C42-B4D2-5F39-5012-E6F60A915B7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21193" y="328814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246DB9E-35B5-AA4B-3787-2D3CAAD0F5C5}"/>
                    </a:ext>
                  </a:extLst>
                </p14:cNvPr>
                <p14:cNvContentPartPr/>
                <p14:nvPr/>
              </p14:nvContentPartPr>
              <p14:xfrm>
                <a:off x="3708753" y="3283102"/>
                <a:ext cx="149760" cy="180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246DB9E-35B5-AA4B-3787-2D3CAAD0F5C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99753" y="3274102"/>
                  <a:ext cx="167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49A3677-3B1A-1451-B6A1-9A7906502577}"/>
                    </a:ext>
                  </a:extLst>
                </p14:cNvPr>
                <p14:cNvContentPartPr/>
                <p14:nvPr/>
              </p14:nvContentPartPr>
              <p14:xfrm>
                <a:off x="3740073" y="3347542"/>
                <a:ext cx="109800" cy="140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49A3677-3B1A-1451-B6A1-9A790650257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31073" y="3338902"/>
                  <a:ext cx="127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44BDE7A-9C04-802D-FBD8-15B392F2B4FB}"/>
                    </a:ext>
                  </a:extLst>
                </p14:cNvPr>
                <p14:cNvContentPartPr/>
                <p14:nvPr/>
              </p14:nvContentPartPr>
              <p14:xfrm>
                <a:off x="3888753" y="3347182"/>
                <a:ext cx="84960" cy="136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44BDE7A-9C04-802D-FBD8-15B392F2B4F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79753" y="3338182"/>
                  <a:ext cx="102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AC3E02A-65D8-58A8-0D41-F25F48F83463}"/>
                    </a:ext>
                  </a:extLst>
                </p14:cNvPr>
                <p14:cNvContentPartPr/>
                <p14:nvPr/>
              </p14:nvContentPartPr>
              <p14:xfrm>
                <a:off x="3968673" y="3264382"/>
                <a:ext cx="76680" cy="205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AC3E02A-65D8-58A8-0D41-F25F48F8346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959673" y="3255742"/>
                  <a:ext cx="94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3649F56-30E4-7A35-384E-C42D5BFDAD8D}"/>
                    </a:ext>
                  </a:extLst>
                </p14:cNvPr>
                <p14:cNvContentPartPr/>
                <p14:nvPr/>
              </p14:nvContentPartPr>
              <p14:xfrm>
                <a:off x="4052913" y="3375262"/>
                <a:ext cx="200160" cy="748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3649F56-30E4-7A35-384E-C42D5BFDAD8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43913" y="3366262"/>
                  <a:ext cx="217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C627D99-01E8-D1C4-2E8E-3C98E7C63590}"/>
                    </a:ext>
                  </a:extLst>
                </p14:cNvPr>
                <p14:cNvContentPartPr/>
                <p14:nvPr/>
              </p14:nvContentPartPr>
              <p14:xfrm>
                <a:off x="4284753" y="3270502"/>
                <a:ext cx="253080" cy="176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C627D99-01E8-D1C4-2E8E-3C98E7C6359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76113" y="3261502"/>
                  <a:ext cx="270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754BE5E-7B05-137B-F406-4C2067C5C433}"/>
                    </a:ext>
                  </a:extLst>
                </p14:cNvPr>
                <p14:cNvContentPartPr/>
                <p14:nvPr/>
              </p14:nvContentPartPr>
              <p14:xfrm>
                <a:off x="4532433" y="3298222"/>
                <a:ext cx="159120" cy="145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754BE5E-7B05-137B-F406-4C2067C5C4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23793" y="3289222"/>
                  <a:ext cx="17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317B7A7-5985-C920-AB48-424FE4847F8E}"/>
                    </a:ext>
                  </a:extLst>
                </p14:cNvPr>
                <p14:cNvContentPartPr/>
                <p14:nvPr/>
              </p14:nvContentPartPr>
              <p14:xfrm>
                <a:off x="4500393" y="3214342"/>
                <a:ext cx="5040" cy="25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317B7A7-5985-C920-AB48-424FE4847F8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491753" y="3205702"/>
                  <a:ext cx="2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6DC0121-DDA0-F372-DE93-8FCDC5ADC051}"/>
                    </a:ext>
                  </a:extLst>
                </p14:cNvPr>
                <p14:cNvContentPartPr/>
                <p14:nvPr/>
              </p14:nvContentPartPr>
              <p14:xfrm>
                <a:off x="3200793" y="3605302"/>
                <a:ext cx="338400" cy="348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6DC0121-DDA0-F372-DE93-8FCDC5ADC05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91793" y="3596662"/>
                  <a:ext cx="356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E1B7D1E-09F1-C55E-0F13-6B658AF640E0}"/>
                    </a:ext>
                  </a:extLst>
                </p14:cNvPr>
                <p14:cNvContentPartPr/>
                <p14:nvPr/>
              </p14:nvContentPartPr>
              <p14:xfrm>
                <a:off x="3675273" y="3669382"/>
                <a:ext cx="83520" cy="124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E1B7D1E-09F1-C55E-0F13-6B658AF640E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66273" y="3660382"/>
                  <a:ext cx="101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E792CDD-B850-A274-3A5E-F228A458C5E1}"/>
                    </a:ext>
                  </a:extLst>
                </p14:cNvPr>
                <p14:cNvContentPartPr/>
                <p14:nvPr/>
              </p14:nvContentPartPr>
              <p14:xfrm>
                <a:off x="3814233" y="3707902"/>
                <a:ext cx="87840" cy="885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E792CDD-B850-A274-3A5E-F228A458C5E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05593" y="3698902"/>
                  <a:ext cx="10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4044375-A43A-D259-B7A1-36FD5059A579}"/>
                    </a:ext>
                  </a:extLst>
                </p14:cNvPr>
                <p14:cNvContentPartPr/>
                <p14:nvPr/>
              </p14:nvContentPartPr>
              <p14:xfrm>
                <a:off x="3934833" y="3616822"/>
                <a:ext cx="111600" cy="132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4044375-A43A-D259-B7A1-36FD5059A57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926193" y="3608182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7D115CF-0A95-80E3-495F-0C2D5A8D5551}"/>
                    </a:ext>
                  </a:extLst>
                </p14:cNvPr>
                <p14:cNvContentPartPr/>
                <p14:nvPr/>
              </p14:nvContentPartPr>
              <p14:xfrm>
                <a:off x="4061193" y="3578302"/>
                <a:ext cx="159120" cy="3196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7D115CF-0A95-80E3-495F-0C2D5A8D555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52553" y="3569302"/>
                  <a:ext cx="176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6E99D4D-3B85-7DA5-CDFD-557497434568}"/>
                    </a:ext>
                  </a:extLst>
                </p14:cNvPr>
                <p14:cNvContentPartPr/>
                <p14:nvPr/>
              </p14:nvContentPartPr>
              <p14:xfrm>
                <a:off x="4228593" y="3641662"/>
                <a:ext cx="111240" cy="2617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6E99D4D-3B85-7DA5-CDFD-5574974345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19593" y="3633022"/>
                  <a:ext cx="128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8D872FF-DDEF-8E7D-1AEA-39BCBE7A13C8}"/>
                    </a:ext>
                  </a:extLst>
                </p14:cNvPr>
                <p14:cNvContentPartPr/>
                <p14:nvPr/>
              </p14:nvContentPartPr>
              <p14:xfrm>
                <a:off x="4413633" y="3623302"/>
                <a:ext cx="67680" cy="91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8D872FF-DDEF-8E7D-1AEA-39BCBE7A13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04633" y="3614302"/>
                  <a:ext cx="8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71CE808-79D6-841F-0EC1-4707CDA9497D}"/>
                    </a:ext>
                  </a:extLst>
                </p14:cNvPr>
                <p14:cNvContentPartPr/>
                <p14:nvPr/>
              </p14:nvContentPartPr>
              <p14:xfrm>
                <a:off x="4489593" y="3512062"/>
                <a:ext cx="293040" cy="196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71CE808-79D6-841F-0EC1-4707CDA9497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80953" y="3503062"/>
                  <a:ext cx="3106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C4A92F60-A1E1-DBA9-2175-546CBA8E0772}"/>
                  </a:ext>
                </a:extLst>
              </p14:cNvPr>
              <p14:cNvContentPartPr/>
              <p14:nvPr/>
            </p14:nvContentPartPr>
            <p14:xfrm>
              <a:off x="3102873" y="4099942"/>
              <a:ext cx="259920" cy="4053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C4A92F60-A1E1-DBA9-2175-546CBA8E0772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094233" y="4091302"/>
                <a:ext cx="277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9F8A900-4F31-D837-89A7-F4DDC29CBF49}"/>
                  </a:ext>
                </a:extLst>
              </p14:cNvPr>
              <p14:cNvContentPartPr/>
              <p14:nvPr/>
            </p14:nvContentPartPr>
            <p14:xfrm>
              <a:off x="2941233" y="5845222"/>
              <a:ext cx="291600" cy="44892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9F8A900-4F31-D837-89A7-F4DDC29CBF4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932233" y="5836222"/>
                <a:ext cx="3092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B63858B-08C3-CE80-3F71-54E46BADED92}"/>
                  </a:ext>
                </a:extLst>
              </p14:cNvPr>
              <p14:cNvContentPartPr/>
              <p14:nvPr/>
            </p14:nvContentPartPr>
            <p14:xfrm>
              <a:off x="67713" y="5084542"/>
              <a:ext cx="75960" cy="23760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B63858B-08C3-CE80-3F71-54E46BADED92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58713" y="5075902"/>
                <a:ext cx="936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16C68649-2FB2-3587-0161-D0DCB721E828}"/>
                  </a:ext>
                </a:extLst>
              </p14:cNvPr>
              <p14:cNvContentPartPr/>
              <p14:nvPr/>
            </p14:nvContentPartPr>
            <p14:xfrm>
              <a:off x="129993" y="4881502"/>
              <a:ext cx="75240" cy="1796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16C68649-2FB2-3587-0161-D0DCB721E82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21353" y="4872862"/>
                <a:ext cx="92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3B17113D-D8D5-5DDF-3B46-6B81D0C131FC}"/>
                  </a:ext>
                </a:extLst>
              </p14:cNvPr>
              <p14:cNvContentPartPr/>
              <p14:nvPr/>
            </p14:nvContentPartPr>
            <p14:xfrm>
              <a:off x="318993" y="5114782"/>
              <a:ext cx="114480" cy="111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3B17113D-D8D5-5DDF-3B46-6B81D0C131F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09993" y="5106142"/>
                <a:ext cx="132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94D7A7BA-5913-CC80-1CC7-1E6BF152183A}"/>
                  </a:ext>
                </a:extLst>
              </p14:cNvPr>
              <p14:cNvContentPartPr/>
              <p14:nvPr/>
            </p14:nvContentPartPr>
            <p14:xfrm>
              <a:off x="806433" y="4543102"/>
              <a:ext cx="65520" cy="1029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94D7A7BA-5913-CC80-1CC7-1E6BF152183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97793" y="4534102"/>
                <a:ext cx="831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264C1414-3982-2964-627A-C6653445D068}"/>
                  </a:ext>
                </a:extLst>
              </p14:cNvPr>
              <p14:cNvContentPartPr/>
              <p14:nvPr/>
            </p14:nvContentPartPr>
            <p14:xfrm>
              <a:off x="679353" y="4534462"/>
              <a:ext cx="160560" cy="2790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264C1414-3982-2964-627A-C6653445D06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70713" y="4525462"/>
                <a:ext cx="178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9DE17FEE-0A31-E9DE-99BF-0098E3D17AED}"/>
                  </a:ext>
                </a:extLst>
              </p14:cNvPr>
              <p14:cNvContentPartPr/>
              <p14:nvPr/>
            </p14:nvContentPartPr>
            <p14:xfrm>
              <a:off x="443193" y="4624462"/>
              <a:ext cx="1958400" cy="16524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9DE17FEE-0A31-E9DE-99BF-0098E3D17AE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34553" y="4615822"/>
                <a:ext cx="1976040" cy="16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64E280C-906A-FBEB-9406-3838AD8540BD}"/>
                  </a:ext>
                </a:extLst>
              </p14:cNvPr>
              <p14:cNvContentPartPr/>
              <p14:nvPr/>
            </p14:nvContentPartPr>
            <p14:xfrm>
              <a:off x="2475753" y="6141502"/>
              <a:ext cx="122400" cy="1620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64E280C-906A-FBEB-9406-3838AD8540B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467113" y="6132862"/>
                <a:ext cx="140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9B51F62-592B-5AB9-850B-83247A3F672E}"/>
                  </a:ext>
                </a:extLst>
              </p14:cNvPr>
              <p14:cNvContentPartPr/>
              <p14:nvPr/>
            </p14:nvContentPartPr>
            <p14:xfrm>
              <a:off x="2608953" y="6044662"/>
              <a:ext cx="35280" cy="12744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9B51F62-592B-5AB9-850B-83247A3F672E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599953" y="6035662"/>
                <a:ext cx="52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4700D483-0121-87AB-18C7-BE22DD03733C}"/>
                  </a:ext>
                </a:extLst>
              </p14:cNvPr>
              <p14:cNvContentPartPr/>
              <p14:nvPr/>
            </p14:nvContentPartPr>
            <p14:xfrm>
              <a:off x="2652153" y="6058702"/>
              <a:ext cx="141120" cy="5940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4700D483-0121-87AB-18C7-BE22DD03733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643513" y="6050062"/>
                <a:ext cx="158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5E09B21-E723-4785-99F2-E481A75C51F7}"/>
                  </a:ext>
                </a:extLst>
              </p14:cNvPr>
              <p14:cNvContentPartPr/>
              <p14:nvPr/>
            </p14:nvContentPartPr>
            <p14:xfrm>
              <a:off x="2722353" y="6059422"/>
              <a:ext cx="69480" cy="432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5E09B21-E723-4785-99F2-E481A75C51F7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713713" y="6050782"/>
                <a:ext cx="87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F262601B-4286-8395-FC6B-0C994EFF86DE}"/>
                  </a:ext>
                </a:extLst>
              </p14:cNvPr>
              <p14:cNvContentPartPr/>
              <p14:nvPr/>
            </p14:nvContentPartPr>
            <p14:xfrm>
              <a:off x="609873" y="3804742"/>
              <a:ext cx="32040" cy="71568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F262601B-4286-8395-FC6B-0C994EFF86D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01233" y="3795742"/>
                <a:ext cx="496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08304CCB-370E-9F12-6CCF-E052225C3747}"/>
                  </a:ext>
                </a:extLst>
              </p14:cNvPr>
              <p14:cNvContentPartPr/>
              <p14:nvPr/>
            </p14:nvContentPartPr>
            <p14:xfrm>
              <a:off x="490353" y="4108222"/>
              <a:ext cx="268920" cy="4489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08304CCB-370E-9F12-6CCF-E052225C374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81713" y="4099222"/>
                <a:ext cx="286560" cy="46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0DF234D3-DA08-554C-EE90-486B1515B710}"/>
              </a:ext>
            </a:extLst>
          </p:cNvPr>
          <p:cNvGrpSpPr/>
          <p:nvPr/>
        </p:nvGrpSpPr>
        <p:grpSpPr>
          <a:xfrm>
            <a:off x="159153" y="2842102"/>
            <a:ext cx="1070640" cy="830880"/>
            <a:chOff x="159153" y="2842102"/>
            <a:chExt cx="107064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5931412-EBD9-B117-EA15-567CA4556063}"/>
                    </a:ext>
                  </a:extLst>
                </p14:cNvPr>
                <p14:cNvContentPartPr/>
                <p14:nvPr/>
              </p14:nvContentPartPr>
              <p14:xfrm>
                <a:off x="200913" y="3378142"/>
                <a:ext cx="162720" cy="1609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5931412-EBD9-B117-EA15-567CA45560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91913" y="3369142"/>
                  <a:ext cx="18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B125289-DC3D-4BFE-4689-66B8BD3D1C1B}"/>
                    </a:ext>
                  </a:extLst>
                </p14:cNvPr>
                <p14:cNvContentPartPr/>
                <p14:nvPr/>
              </p14:nvContentPartPr>
              <p14:xfrm>
                <a:off x="323673" y="3258982"/>
                <a:ext cx="266040" cy="2134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B125289-DC3D-4BFE-4689-66B8BD3D1C1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4673" y="3249982"/>
                  <a:ext cx="283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6ADA90-C253-BB66-BEAE-C4DC38576D23}"/>
                    </a:ext>
                  </a:extLst>
                </p14:cNvPr>
                <p14:cNvContentPartPr/>
                <p14:nvPr/>
              </p14:nvContentPartPr>
              <p14:xfrm>
                <a:off x="159153" y="3236662"/>
                <a:ext cx="114840" cy="529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6ADA90-C253-BB66-BEAE-C4DC38576D2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0153" y="3228022"/>
                  <a:ext cx="13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B621004-8E44-B095-8077-17314F4B4242}"/>
                    </a:ext>
                  </a:extLst>
                </p14:cNvPr>
                <p14:cNvContentPartPr/>
                <p14:nvPr/>
              </p14:nvContentPartPr>
              <p14:xfrm>
                <a:off x="570993" y="3039742"/>
                <a:ext cx="174600" cy="278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B621004-8E44-B095-8077-17314F4B424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1993" y="3031102"/>
                  <a:ext cx="192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199D897-5D24-2016-822F-449A9B316A8C}"/>
                    </a:ext>
                  </a:extLst>
                </p14:cNvPr>
                <p14:cNvContentPartPr/>
                <p14:nvPr/>
              </p14:nvContentPartPr>
              <p14:xfrm>
                <a:off x="645153" y="3071062"/>
                <a:ext cx="17280" cy="11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199D897-5D24-2016-822F-449A9B316A8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36153" y="3062062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C3776F9-3B74-4F55-17AB-4837CBF21160}"/>
                    </a:ext>
                  </a:extLst>
                </p14:cNvPr>
                <p14:cNvContentPartPr/>
                <p14:nvPr/>
              </p14:nvContentPartPr>
              <p14:xfrm>
                <a:off x="733713" y="3075022"/>
                <a:ext cx="83160" cy="98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C3776F9-3B74-4F55-17AB-4837CBF2116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5073" y="3066382"/>
                  <a:ext cx="100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361956B-9C08-F2AB-9C7E-862EABC89FCD}"/>
                    </a:ext>
                  </a:extLst>
                </p14:cNvPr>
                <p14:cNvContentPartPr/>
                <p14:nvPr/>
              </p14:nvContentPartPr>
              <p14:xfrm>
                <a:off x="799593" y="2842102"/>
                <a:ext cx="430200" cy="275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361956B-9C08-F2AB-9C7E-862EABC89FC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0953" y="2833102"/>
                  <a:ext cx="447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565DEB9-9C00-0EE9-AEC3-87E19880F59C}"/>
                    </a:ext>
                  </a:extLst>
                </p14:cNvPr>
                <p14:cNvContentPartPr/>
                <p14:nvPr/>
              </p14:nvContentPartPr>
              <p14:xfrm>
                <a:off x="554073" y="2976742"/>
                <a:ext cx="670680" cy="6962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565DEB9-9C00-0EE9-AEC3-87E19880F59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45433" y="2967742"/>
                  <a:ext cx="688320" cy="71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137DE15D-E13F-E4D6-BB15-190CE024E30F}"/>
              </a:ext>
            </a:extLst>
          </p:cNvPr>
          <p:cNvGrpSpPr/>
          <p:nvPr/>
        </p:nvGrpSpPr>
        <p:grpSpPr>
          <a:xfrm>
            <a:off x="1092993" y="5926222"/>
            <a:ext cx="948960" cy="780480"/>
            <a:chOff x="1092993" y="5926222"/>
            <a:chExt cx="94896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0439B63-04DF-7964-E002-61E16B562ED5}"/>
                    </a:ext>
                  </a:extLst>
                </p14:cNvPr>
                <p14:cNvContentPartPr/>
                <p14:nvPr/>
              </p14:nvContentPartPr>
              <p14:xfrm>
                <a:off x="1722273" y="6531022"/>
                <a:ext cx="132840" cy="174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0439B63-04DF-7964-E002-61E16B562ED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13633" y="6522382"/>
                  <a:ext cx="150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18DA09B-66B3-BFBA-2C1A-A13C2F8E1ED9}"/>
                    </a:ext>
                  </a:extLst>
                </p14:cNvPr>
                <p14:cNvContentPartPr/>
                <p14:nvPr/>
              </p14:nvContentPartPr>
              <p14:xfrm>
                <a:off x="1723353" y="6577462"/>
                <a:ext cx="119520" cy="129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18DA09B-66B3-BFBA-2C1A-A13C2F8E1ED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14713" y="6568822"/>
                  <a:ext cx="137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55C1260-9F71-0A43-BD1F-28695E5C8A52}"/>
                    </a:ext>
                  </a:extLst>
                </p14:cNvPr>
                <p14:cNvContentPartPr/>
                <p14:nvPr/>
              </p14:nvContentPartPr>
              <p14:xfrm>
                <a:off x="1927833" y="6464422"/>
                <a:ext cx="114120" cy="133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55C1260-9F71-0A43-BD1F-28695E5C8A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19193" y="6455782"/>
                  <a:ext cx="131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4876039-EDAE-25A2-5C5A-ABA6233CE9DA}"/>
                    </a:ext>
                  </a:extLst>
                </p14:cNvPr>
                <p14:cNvContentPartPr/>
                <p14:nvPr/>
              </p14:nvContentPartPr>
              <p14:xfrm>
                <a:off x="1775553" y="6048622"/>
                <a:ext cx="15480" cy="2631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4876039-EDAE-25A2-5C5A-ABA6233CE9D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766913" y="6039982"/>
                  <a:ext cx="33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749F78C-6442-550D-C140-0059211B7D4E}"/>
                    </a:ext>
                  </a:extLst>
                </p14:cNvPr>
                <p14:cNvContentPartPr/>
                <p14:nvPr/>
              </p14:nvContentPartPr>
              <p14:xfrm>
                <a:off x="1281273" y="6253102"/>
                <a:ext cx="16920" cy="1468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749F78C-6442-550D-C140-0059211B7D4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272273" y="6244102"/>
                  <a:ext cx="34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1FDFD21-9AA0-1586-637B-7252A30F7834}"/>
                    </a:ext>
                  </a:extLst>
                </p14:cNvPr>
                <p14:cNvContentPartPr/>
                <p14:nvPr/>
              </p14:nvContentPartPr>
              <p14:xfrm>
                <a:off x="1289913" y="5926222"/>
                <a:ext cx="7560" cy="105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1FDFD21-9AA0-1586-637B-7252A30F78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81273" y="5917582"/>
                  <a:ext cx="25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584A7E5-98AC-7B03-2FAA-43D783193F9B}"/>
                    </a:ext>
                  </a:extLst>
                </p14:cNvPr>
                <p14:cNvContentPartPr/>
                <p14:nvPr/>
              </p14:nvContentPartPr>
              <p14:xfrm>
                <a:off x="1508073" y="6584302"/>
                <a:ext cx="158400" cy="42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584A7E5-98AC-7B03-2FAA-43D783193F9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499433" y="6575302"/>
                  <a:ext cx="176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65BD6DE-B314-6277-ED6C-EA89F22227CE}"/>
                    </a:ext>
                  </a:extLst>
                </p14:cNvPr>
                <p14:cNvContentPartPr/>
                <p14:nvPr/>
              </p14:nvContentPartPr>
              <p14:xfrm>
                <a:off x="1461273" y="6490342"/>
                <a:ext cx="61200" cy="1929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65BD6DE-B314-6277-ED6C-EA89F22227C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52273" y="6481702"/>
                  <a:ext cx="78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FC6A40D-0FB0-8755-E1D9-60CF63E81491}"/>
                    </a:ext>
                  </a:extLst>
                </p14:cNvPr>
                <p14:cNvContentPartPr/>
                <p14:nvPr/>
              </p14:nvContentPartPr>
              <p14:xfrm>
                <a:off x="1117113" y="6561982"/>
                <a:ext cx="129960" cy="135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FC6A40D-0FB0-8755-E1D9-60CF63E8149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8113" y="6552982"/>
                  <a:ext cx="147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EB58CD8-9AB2-236F-10E0-6D703B48CD80}"/>
                    </a:ext>
                  </a:extLst>
                </p14:cNvPr>
                <p14:cNvContentPartPr/>
                <p14:nvPr/>
              </p14:nvContentPartPr>
              <p14:xfrm>
                <a:off x="1092993" y="6542902"/>
                <a:ext cx="133920" cy="117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EB58CD8-9AB2-236F-10E0-6D703B48CD8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83993" y="6534262"/>
                  <a:ext cx="15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2AD1872C-5AF4-E881-3483-822DFD21278C}"/>
                    </a:ext>
                  </a:extLst>
                </p14:cNvPr>
                <p14:cNvContentPartPr/>
                <p14:nvPr/>
              </p14:nvContentPartPr>
              <p14:xfrm>
                <a:off x="1243473" y="6473782"/>
                <a:ext cx="58320" cy="140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2AD1872C-5AF4-E881-3483-822DFD21278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234473" y="6464782"/>
                  <a:ext cx="75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3676140-E993-0F06-94FE-97FB34549429}"/>
                    </a:ext>
                  </a:extLst>
                </p14:cNvPr>
                <p14:cNvContentPartPr/>
                <p14:nvPr/>
              </p14:nvContentPartPr>
              <p14:xfrm>
                <a:off x="1303953" y="6489982"/>
                <a:ext cx="36000" cy="550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3676140-E993-0F06-94FE-97FB3454942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94953" y="6481342"/>
                  <a:ext cx="53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BDB09DF-64C9-0BAB-B874-C4F27C61A904}"/>
                    </a:ext>
                  </a:extLst>
                </p14:cNvPr>
                <p14:cNvContentPartPr/>
                <p14:nvPr/>
              </p14:nvContentPartPr>
              <p14:xfrm>
                <a:off x="1324473" y="6454702"/>
                <a:ext cx="87840" cy="88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BDB09DF-64C9-0BAB-B874-C4F27C61A90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15833" y="6445702"/>
                  <a:ext cx="10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944E93A-641D-83D4-2C41-A5D0DDF70470}"/>
                    </a:ext>
                  </a:extLst>
                </p14:cNvPr>
                <p14:cNvContentPartPr/>
                <p14:nvPr/>
              </p14:nvContentPartPr>
              <p14:xfrm>
                <a:off x="1365873" y="6471622"/>
                <a:ext cx="72720" cy="24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944E93A-641D-83D4-2C41-A5D0DDF704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356873" y="6462982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FDBAF46A-647A-8411-A458-B5DB3BCC7BD3}"/>
              </a:ext>
            </a:extLst>
          </p:cNvPr>
          <p:cNvGrpSpPr/>
          <p:nvPr/>
        </p:nvGrpSpPr>
        <p:grpSpPr>
          <a:xfrm>
            <a:off x="636873" y="5081662"/>
            <a:ext cx="1737720" cy="663120"/>
            <a:chOff x="636873" y="5081662"/>
            <a:chExt cx="1737720" cy="66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A0B1C7A-D34D-1C7B-2BE0-C694A8EEDCBF}"/>
                    </a:ext>
                  </a:extLst>
                </p14:cNvPr>
                <p14:cNvContentPartPr/>
                <p14:nvPr/>
              </p14:nvContentPartPr>
              <p14:xfrm>
                <a:off x="1785273" y="5642182"/>
                <a:ext cx="720" cy="885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A0B1C7A-D34D-1C7B-2BE0-C694A8EEDCB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776633" y="5633182"/>
                  <a:ext cx="18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7C1FA05-B880-94B8-EBF7-B791FF7F766E}"/>
                    </a:ext>
                  </a:extLst>
                </p14:cNvPr>
                <p14:cNvContentPartPr/>
                <p14:nvPr/>
              </p14:nvContentPartPr>
              <p14:xfrm>
                <a:off x="1295673" y="5458942"/>
                <a:ext cx="15840" cy="140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7C1FA05-B880-94B8-EBF7-B791FF7F766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87033" y="5449942"/>
                  <a:ext cx="3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AA9C523-29EB-E375-17EE-CF44697F5873}"/>
                    </a:ext>
                  </a:extLst>
                </p14:cNvPr>
                <p14:cNvContentPartPr/>
                <p14:nvPr/>
              </p14:nvContentPartPr>
              <p14:xfrm>
                <a:off x="1302873" y="5667382"/>
                <a:ext cx="9720" cy="684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AA9C523-29EB-E375-17EE-CF44697F587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94233" y="5658382"/>
                  <a:ext cx="27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2CE1E78-8A2A-586C-0B11-02635B82B7D8}"/>
                    </a:ext>
                  </a:extLst>
                </p14:cNvPr>
                <p14:cNvContentPartPr/>
                <p14:nvPr/>
              </p14:nvContentPartPr>
              <p14:xfrm>
                <a:off x="636873" y="5081662"/>
                <a:ext cx="639720" cy="644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2CE1E78-8A2A-586C-0B11-02635B82B7D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7873" y="5073022"/>
                  <a:ext cx="65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BE63383-94B2-D948-1A3E-D38D9CA0DFA4}"/>
                    </a:ext>
                  </a:extLst>
                </p14:cNvPr>
                <p14:cNvContentPartPr/>
                <p14:nvPr/>
              </p14:nvContentPartPr>
              <p14:xfrm>
                <a:off x="1428873" y="5110822"/>
                <a:ext cx="330840" cy="37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BE63383-94B2-D948-1A3E-D38D9CA0DFA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19873" y="5101822"/>
                  <a:ext cx="348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DB3992D-B6EC-480A-936C-273228DDAA19}"/>
                    </a:ext>
                  </a:extLst>
                </p14:cNvPr>
                <p14:cNvContentPartPr/>
                <p14:nvPr/>
              </p14:nvContentPartPr>
              <p14:xfrm>
                <a:off x="1754313" y="5146102"/>
                <a:ext cx="17280" cy="1972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DB3992D-B6EC-480A-936C-273228DDAA1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745673" y="5137462"/>
                  <a:ext cx="3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E38E146-1940-4023-074C-3C50A04D8F0F}"/>
                    </a:ext>
                  </a:extLst>
                </p14:cNvPr>
                <p14:cNvContentPartPr/>
                <p14:nvPr/>
              </p14:nvContentPartPr>
              <p14:xfrm>
                <a:off x="1782393" y="5101462"/>
                <a:ext cx="14760" cy="1346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E38E146-1940-4023-074C-3C50A04D8F0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73393" y="5092822"/>
                  <a:ext cx="3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83154B-D2CE-0875-9496-4B6BA2CFEB0C}"/>
                    </a:ext>
                  </a:extLst>
                </p14:cNvPr>
                <p14:cNvContentPartPr/>
                <p14:nvPr/>
              </p14:nvContentPartPr>
              <p14:xfrm>
                <a:off x="1742433" y="5165182"/>
                <a:ext cx="62280" cy="579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83154B-D2CE-0875-9496-4B6BA2CFEB0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33433" y="5156182"/>
                  <a:ext cx="799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422B1D6-B79F-7040-F598-EB6F53CABCFB}"/>
                    </a:ext>
                  </a:extLst>
                </p14:cNvPr>
                <p14:cNvContentPartPr/>
                <p14:nvPr/>
              </p14:nvContentPartPr>
              <p14:xfrm>
                <a:off x="1633713" y="5212702"/>
                <a:ext cx="76680" cy="4010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422B1D6-B79F-7040-F598-EB6F53CABCF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624713" y="5204062"/>
                  <a:ext cx="94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693CE24-85C2-0858-73D3-0F9DC48C5914}"/>
                    </a:ext>
                  </a:extLst>
                </p14:cNvPr>
                <p14:cNvContentPartPr/>
                <p14:nvPr/>
              </p14:nvContentPartPr>
              <p14:xfrm>
                <a:off x="1476753" y="5285062"/>
                <a:ext cx="158040" cy="2566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693CE24-85C2-0858-73D3-0F9DC48C591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68113" y="5276062"/>
                  <a:ext cx="175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9DFBCD1-2F5B-FB2F-7243-AEB64B8ABB9A}"/>
                    </a:ext>
                  </a:extLst>
                </p14:cNvPr>
                <p14:cNvContentPartPr/>
                <p14:nvPr/>
              </p14:nvContentPartPr>
              <p14:xfrm>
                <a:off x="1682313" y="5248702"/>
                <a:ext cx="692280" cy="1573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9DFBCD1-2F5B-FB2F-7243-AEB64B8ABB9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673673" y="5240062"/>
                  <a:ext cx="70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93B0660-9D64-DE21-DBFB-5B17F5A6C24A}"/>
                    </a:ext>
                  </a:extLst>
                </p14:cNvPr>
                <p14:cNvContentPartPr/>
                <p14:nvPr/>
              </p14:nvContentPartPr>
              <p14:xfrm>
                <a:off x="1707513" y="5229262"/>
                <a:ext cx="248760" cy="2872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93B0660-9D64-DE21-DBFB-5B17F5A6C24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698513" y="5220622"/>
                  <a:ext cx="2664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02499F33-DF55-8000-3683-F7920AD51E72}"/>
              </a:ext>
            </a:extLst>
          </p:cNvPr>
          <p:cNvGrpSpPr/>
          <p:nvPr/>
        </p:nvGrpSpPr>
        <p:grpSpPr>
          <a:xfrm>
            <a:off x="2579073" y="4917502"/>
            <a:ext cx="481320" cy="384840"/>
            <a:chOff x="2579073" y="4917502"/>
            <a:chExt cx="48132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DDC0EE1-7924-0E28-4644-A4A697E131BF}"/>
                    </a:ext>
                  </a:extLst>
                </p14:cNvPr>
                <p14:cNvContentPartPr/>
                <p14:nvPr/>
              </p14:nvContentPartPr>
              <p14:xfrm>
                <a:off x="2584113" y="5026582"/>
                <a:ext cx="122400" cy="2757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DDC0EE1-7924-0E28-4644-A4A697E131B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575113" y="5017582"/>
                  <a:ext cx="140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9110D98-7637-98E4-E6EA-D1401513C05B}"/>
                    </a:ext>
                  </a:extLst>
                </p14:cNvPr>
                <p14:cNvContentPartPr/>
                <p14:nvPr/>
              </p14:nvContentPartPr>
              <p14:xfrm>
                <a:off x="2579073" y="5182822"/>
                <a:ext cx="195480" cy="1148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9110D98-7637-98E4-E6EA-D1401513C05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570073" y="5174182"/>
                  <a:ext cx="213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89CE166-B4AE-0C13-D88C-26B01133B644}"/>
                    </a:ext>
                  </a:extLst>
                </p14:cNvPr>
                <p14:cNvContentPartPr/>
                <p14:nvPr/>
              </p14:nvContentPartPr>
              <p14:xfrm>
                <a:off x="2733873" y="4917502"/>
                <a:ext cx="326520" cy="246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89CE166-B4AE-0C13-D88C-26B01133B64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724873" y="4908502"/>
                  <a:ext cx="3441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61409343-EDC3-E3A1-9F0D-F6773E03C054}"/>
              </a:ext>
            </a:extLst>
          </p:cNvPr>
          <p:cNvGrpSpPr/>
          <p:nvPr/>
        </p:nvGrpSpPr>
        <p:grpSpPr>
          <a:xfrm>
            <a:off x="4555833" y="5080582"/>
            <a:ext cx="191160" cy="352440"/>
            <a:chOff x="4555833" y="5080582"/>
            <a:chExt cx="19116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C06B39F-0639-2AE3-B69D-409E4F198163}"/>
                    </a:ext>
                  </a:extLst>
                </p14:cNvPr>
                <p14:cNvContentPartPr/>
                <p14:nvPr/>
              </p14:nvContentPartPr>
              <p14:xfrm>
                <a:off x="4555833" y="5236102"/>
                <a:ext cx="101520" cy="1969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C06B39F-0639-2AE3-B69D-409E4F19816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546833" y="5227102"/>
                  <a:ext cx="119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AD772D2-6CC0-5076-E532-D4D812B98A93}"/>
                    </a:ext>
                  </a:extLst>
                </p14:cNvPr>
                <p14:cNvContentPartPr/>
                <p14:nvPr/>
              </p14:nvContentPartPr>
              <p14:xfrm>
                <a:off x="4635033" y="5080582"/>
                <a:ext cx="111960" cy="142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AD772D2-6CC0-5076-E532-D4D812B98A9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26393" y="5071942"/>
                  <a:ext cx="1296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8CA27887-203B-369E-EB5F-42D85C1C51FF}"/>
              </a:ext>
            </a:extLst>
          </p:cNvPr>
          <p:cNvGrpSpPr/>
          <p:nvPr/>
        </p:nvGrpSpPr>
        <p:grpSpPr>
          <a:xfrm>
            <a:off x="4967313" y="1525222"/>
            <a:ext cx="4989240" cy="5401080"/>
            <a:chOff x="4967313" y="1525222"/>
            <a:chExt cx="4989240" cy="54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B0D9BFF-96C7-7B4C-2F6A-34DB72FB6810}"/>
                    </a:ext>
                  </a:extLst>
                </p14:cNvPr>
                <p14:cNvContentPartPr/>
                <p14:nvPr/>
              </p14:nvContentPartPr>
              <p14:xfrm>
                <a:off x="7579473" y="1663462"/>
                <a:ext cx="213840" cy="19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B0D9BFF-96C7-7B4C-2F6A-34DB72FB681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70833" y="1654822"/>
                  <a:ext cx="23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F85A7DF-0536-8F6B-F428-CF3DD39468F9}"/>
                    </a:ext>
                  </a:extLst>
                </p14:cNvPr>
                <p14:cNvContentPartPr/>
                <p14:nvPr/>
              </p14:nvContentPartPr>
              <p14:xfrm>
                <a:off x="7081233" y="1658782"/>
                <a:ext cx="92880" cy="230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F85A7DF-0536-8F6B-F428-CF3DD39468F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72593" y="1650142"/>
                  <a:ext cx="110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D11624C-A94D-EF8D-A7F9-22193F909220}"/>
                    </a:ext>
                  </a:extLst>
                </p14:cNvPr>
                <p14:cNvContentPartPr/>
                <p14:nvPr/>
              </p14:nvContentPartPr>
              <p14:xfrm>
                <a:off x="7188873" y="1525222"/>
                <a:ext cx="93600" cy="150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D11624C-A94D-EF8D-A7F9-22193F90922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180233" y="1516582"/>
                  <a:ext cx="11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9D2A830-8B90-CF39-2F65-1C2AEB6CDE8F}"/>
                    </a:ext>
                  </a:extLst>
                </p14:cNvPr>
                <p14:cNvContentPartPr/>
                <p14:nvPr/>
              </p14:nvContentPartPr>
              <p14:xfrm>
                <a:off x="8986353" y="2599822"/>
                <a:ext cx="26640" cy="357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9D2A830-8B90-CF39-2F65-1C2AEB6CDE8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977713" y="2591182"/>
                  <a:ext cx="44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66AE32D-85F9-FD57-A5AB-395FE2E2D551}"/>
                    </a:ext>
                  </a:extLst>
                </p14:cNvPr>
                <p14:cNvContentPartPr/>
                <p14:nvPr/>
              </p14:nvContentPartPr>
              <p14:xfrm>
                <a:off x="9423393" y="2058382"/>
                <a:ext cx="10080" cy="77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66AE32D-85F9-FD57-A5AB-395FE2E2D55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414753" y="2049382"/>
                  <a:ext cx="2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ADFF354-5718-A9EA-7666-D90F06114DB6}"/>
                    </a:ext>
                  </a:extLst>
                </p14:cNvPr>
                <p14:cNvContentPartPr/>
                <p14:nvPr/>
              </p14:nvContentPartPr>
              <p14:xfrm>
                <a:off x="9417273" y="2234062"/>
                <a:ext cx="20520" cy="360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ADFF354-5718-A9EA-7666-D90F06114DB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408633" y="2225422"/>
                  <a:ext cx="38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B2D868B-F2C7-FA09-48E1-09D1E822C0D2}"/>
                    </a:ext>
                  </a:extLst>
                </p14:cNvPr>
                <p14:cNvContentPartPr/>
                <p14:nvPr/>
              </p14:nvContentPartPr>
              <p14:xfrm>
                <a:off x="9418353" y="2748502"/>
                <a:ext cx="8280" cy="58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B2D868B-F2C7-FA09-48E1-09D1E822C0D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409353" y="2739862"/>
                  <a:ext cx="25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E0BECB2-9FF4-1661-9310-2A344E3EC0E0}"/>
                    </a:ext>
                  </a:extLst>
                </p14:cNvPr>
                <p14:cNvContentPartPr/>
                <p14:nvPr/>
              </p14:nvContentPartPr>
              <p14:xfrm>
                <a:off x="8073033" y="1632142"/>
                <a:ext cx="106560" cy="20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E0BECB2-9FF4-1661-9310-2A344E3EC0E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064393" y="1623142"/>
                  <a:ext cx="12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833A7B-A685-45F7-A4C2-4B745F015E23}"/>
                    </a:ext>
                  </a:extLst>
                </p14:cNvPr>
                <p14:cNvContentPartPr/>
                <p14:nvPr/>
              </p14:nvContentPartPr>
              <p14:xfrm>
                <a:off x="9026313" y="1653022"/>
                <a:ext cx="20880" cy="144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833A7B-A685-45F7-A4C2-4B745F015E2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017313" y="1644382"/>
                  <a:ext cx="38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B9C836E-298F-973B-640A-3D3C91079AD6}"/>
                    </a:ext>
                  </a:extLst>
                </p14:cNvPr>
                <p14:cNvContentPartPr/>
                <p14:nvPr/>
              </p14:nvContentPartPr>
              <p14:xfrm>
                <a:off x="9003633" y="2076382"/>
                <a:ext cx="3600" cy="112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B9C836E-298F-973B-640A-3D3C91079AD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94633" y="2067382"/>
                  <a:ext cx="21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31A9DC5-31B1-F280-86AF-7C5454F1A14F}"/>
                    </a:ext>
                  </a:extLst>
                </p14:cNvPr>
                <p14:cNvContentPartPr/>
                <p14:nvPr/>
              </p14:nvContentPartPr>
              <p14:xfrm>
                <a:off x="8971593" y="1641862"/>
                <a:ext cx="10800" cy="7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31A9DC5-31B1-F280-86AF-7C5454F1A14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62593" y="1632862"/>
                  <a:ext cx="28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CB4D720-F9D5-45C9-933D-1BB4DE8DF423}"/>
                    </a:ext>
                  </a:extLst>
                </p14:cNvPr>
                <p14:cNvContentPartPr/>
                <p14:nvPr/>
              </p14:nvContentPartPr>
              <p14:xfrm>
                <a:off x="8822913" y="1622782"/>
                <a:ext cx="68400" cy="7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CB4D720-F9D5-45C9-933D-1BB4DE8DF42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13913" y="1613782"/>
                  <a:ext cx="8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F47B5F0-E0BC-025D-4369-D2ACEFFE24BB}"/>
                    </a:ext>
                  </a:extLst>
                </p14:cNvPr>
                <p14:cNvContentPartPr/>
                <p14:nvPr/>
              </p14:nvContentPartPr>
              <p14:xfrm>
                <a:off x="8362113" y="1628902"/>
                <a:ext cx="314640" cy="12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F47B5F0-E0BC-025D-4369-D2ACEFFE24B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353113" y="1620262"/>
                  <a:ext cx="332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016AD14-B71B-62D9-C121-A408947396F3}"/>
                    </a:ext>
                  </a:extLst>
                </p14:cNvPr>
                <p14:cNvContentPartPr/>
                <p14:nvPr/>
              </p14:nvContentPartPr>
              <p14:xfrm>
                <a:off x="8990673" y="1622422"/>
                <a:ext cx="43920" cy="102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016AD14-B71B-62D9-C121-A408947396F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982033" y="1613422"/>
                  <a:ext cx="61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DF80A94-36EB-1F48-40E7-D1C3C5D6AF29}"/>
                    </a:ext>
                  </a:extLst>
                </p14:cNvPr>
                <p14:cNvContentPartPr/>
                <p14:nvPr/>
              </p14:nvContentPartPr>
              <p14:xfrm>
                <a:off x="8993193" y="2199862"/>
                <a:ext cx="36000" cy="118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DF80A94-36EB-1F48-40E7-D1C3C5D6AF2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984193" y="2190862"/>
                  <a:ext cx="53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96DFD73-8957-1F8C-C469-286ED5F19469}"/>
                    </a:ext>
                  </a:extLst>
                </p14:cNvPr>
                <p14:cNvContentPartPr/>
                <p14:nvPr/>
              </p14:nvContentPartPr>
              <p14:xfrm>
                <a:off x="9001113" y="2203462"/>
                <a:ext cx="23760" cy="107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96DFD73-8957-1F8C-C469-286ED5F1946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92113" y="2194462"/>
                  <a:ext cx="4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E5A63C9-0134-0B2F-4D2A-74C3D0264A9C}"/>
                    </a:ext>
                  </a:extLst>
                </p14:cNvPr>
                <p14:cNvContentPartPr/>
                <p14:nvPr/>
              </p14:nvContentPartPr>
              <p14:xfrm>
                <a:off x="8999313" y="1663462"/>
                <a:ext cx="360" cy="846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E5A63C9-0134-0B2F-4D2A-74C3D0264A9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990673" y="1654822"/>
                  <a:ext cx="18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5940ECF-4C74-69A6-51C7-2F1FE67CA17F}"/>
                    </a:ext>
                  </a:extLst>
                </p14:cNvPr>
                <p14:cNvContentPartPr/>
                <p14:nvPr/>
              </p14:nvContentPartPr>
              <p14:xfrm>
                <a:off x="8995713" y="1804222"/>
                <a:ext cx="10800" cy="136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5940ECF-4C74-69A6-51C7-2F1FE67CA17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87073" y="1795582"/>
                  <a:ext cx="28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DC39BAE-149A-BD7A-9C54-D280C8534936}"/>
                    </a:ext>
                  </a:extLst>
                </p14:cNvPr>
                <p14:cNvContentPartPr/>
                <p14:nvPr/>
              </p14:nvContentPartPr>
              <p14:xfrm>
                <a:off x="9006513" y="1986382"/>
                <a:ext cx="4320" cy="71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DC39BAE-149A-BD7A-9C54-D280C853493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997873" y="1977742"/>
                  <a:ext cx="21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5B235EC-4BC1-47A9-6DD9-AFFDE58124DA}"/>
                    </a:ext>
                  </a:extLst>
                </p14:cNvPr>
                <p14:cNvContentPartPr/>
                <p14:nvPr/>
              </p14:nvContentPartPr>
              <p14:xfrm>
                <a:off x="9001833" y="2099062"/>
                <a:ext cx="7200" cy="153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5B235EC-4BC1-47A9-6DD9-AFFDE58124D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993193" y="2090062"/>
                  <a:ext cx="24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82AE047-E8E1-BCE6-747A-92D8F3E3AA62}"/>
                    </a:ext>
                  </a:extLst>
                </p14:cNvPr>
                <p14:cNvContentPartPr/>
                <p14:nvPr/>
              </p14:nvContentPartPr>
              <p14:xfrm>
                <a:off x="9019113" y="1929142"/>
                <a:ext cx="124560" cy="32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82AE047-E8E1-BCE6-747A-92D8F3E3AA6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010113" y="1920502"/>
                  <a:ext cx="142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B1C79DC-4ECC-4AA6-EC27-FD0FF701223E}"/>
                    </a:ext>
                  </a:extLst>
                </p14:cNvPr>
                <p14:cNvContentPartPr/>
                <p14:nvPr/>
              </p14:nvContentPartPr>
              <p14:xfrm>
                <a:off x="9117033" y="1901782"/>
                <a:ext cx="81000" cy="135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B1C79DC-4ECC-4AA6-EC27-FD0FF701223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108033" y="1893142"/>
                  <a:ext cx="98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65CEEB1-2455-74C7-1646-01CFF91A0F78}"/>
                    </a:ext>
                  </a:extLst>
                </p14:cNvPr>
                <p14:cNvContentPartPr/>
                <p14:nvPr/>
              </p14:nvContentPartPr>
              <p14:xfrm>
                <a:off x="9077433" y="1720342"/>
                <a:ext cx="27360" cy="333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65CEEB1-2455-74C7-1646-01CFF91A0F7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68433" y="1711342"/>
                  <a:ext cx="45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F6821A5-2E71-09A4-4612-F1A5E31E5474}"/>
                    </a:ext>
                  </a:extLst>
                </p14:cNvPr>
                <p14:cNvContentPartPr/>
                <p14:nvPr/>
              </p14:nvContentPartPr>
              <p14:xfrm>
                <a:off x="9141873" y="1842022"/>
                <a:ext cx="19440" cy="1357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F6821A5-2E71-09A4-4612-F1A5E31E547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132873" y="1833382"/>
                  <a:ext cx="3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9E2B80D-EB8C-7A3F-D26D-4D5F265293D8}"/>
                    </a:ext>
                  </a:extLst>
                </p14:cNvPr>
                <p14:cNvContentPartPr/>
                <p14:nvPr/>
              </p14:nvContentPartPr>
              <p14:xfrm>
                <a:off x="9185073" y="1892062"/>
                <a:ext cx="11880" cy="112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9E2B80D-EB8C-7A3F-D26D-4D5F265293D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176433" y="1883422"/>
                  <a:ext cx="29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D24466A-4900-F32D-4F43-9A7C8C0BDBD6}"/>
                    </a:ext>
                  </a:extLst>
                </p14:cNvPr>
                <p14:cNvContentPartPr/>
                <p14:nvPr/>
              </p14:nvContentPartPr>
              <p14:xfrm>
                <a:off x="9212793" y="1915102"/>
                <a:ext cx="46440" cy="91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D24466A-4900-F32D-4F43-9A7C8C0BDBD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203793" y="1906462"/>
                  <a:ext cx="64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7F0952D-73CE-D497-B077-8C28B928C5C2}"/>
                    </a:ext>
                  </a:extLst>
                </p14:cNvPr>
                <p14:cNvContentPartPr/>
                <p14:nvPr/>
              </p14:nvContentPartPr>
              <p14:xfrm>
                <a:off x="9238713" y="1895302"/>
                <a:ext cx="98280" cy="124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7F0952D-73CE-D497-B077-8C28B928C5C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230073" y="1886302"/>
                  <a:ext cx="115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FE55ABF-9F95-BEBE-37FD-EC1572470E8A}"/>
                    </a:ext>
                  </a:extLst>
                </p14:cNvPr>
                <p14:cNvContentPartPr/>
                <p14:nvPr/>
              </p14:nvContentPartPr>
              <p14:xfrm>
                <a:off x="9002553" y="1647262"/>
                <a:ext cx="429480" cy="619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FE55ABF-9F95-BEBE-37FD-EC1572470E8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993913" y="1638622"/>
                  <a:ext cx="44712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A438FD8-6201-31E8-0C2F-779EF221D050}"/>
                    </a:ext>
                  </a:extLst>
                </p14:cNvPr>
                <p14:cNvContentPartPr/>
                <p14:nvPr/>
              </p14:nvContentPartPr>
              <p14:xfrm>
                <a:off x="8570193" y="1950742"/>
                <a:ext cx="523080" cy="246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A438FD8-6201-31E8-0C2F-779EF221D05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561193" y="1941742"/>
                  <a:ext cx="540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F6856B3-18F2-E0EB-C78D-BC893A0CD8DE}"/>
                    </a:ext>
                  </a:extLst>
                </p14:cNvPr>
                <p14:cNvContentPartPr/>
                <p14:nvPr/>
              </p14:nvContentPartPr>
              <p14:xfrm>
                <a:off x="8862513" y="1944982"/>
                <a:ext cx="178920" cy="176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F6856B3-18F2-E0EB-C78D-BC893A0CD8D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853873" y="1936342"/>
                  <a:ext cx="196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B0626EA-E8ED-6D3E-F581-B3D9A6582440}"/>
                    </a:ext>
                  </a:extLst>
                </p14:cNvPr>
                <p14:cNvContentPartPr/>
                <p14:nvPr/>
              </p14:nvContentPartPr>
              <p14:xfrm>
                <a:off x="8004993" y="2412262"/>
                <a:ext cx="55440" cy="177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B0626EA-E8ED-6D3E-F581-B3D9A658244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996353" y="2403262"/>
                  <a:ext cx="73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35ED00E-ECB1-12D6-733F-3808EA3A9BAB}"/>
                    </a:ext>
                  </a:extLst>
                </p14:cNvPr>
                <p14:cNvContentPartPr/>
                <p14:nvPr/>
              </p14:nvContentPartPr>
              <p14:xfrm>
                <a:off x="8040993" y="2395702"/>
                <a:ext cx="66960" cy="174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35ED00E-ECB1-12D6-733F-3808EA3A9BA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032353" y="2386702"/>
                  <a:ext cx="84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1773297-4120-9393-7DFA-C0F4502B6378}"/>
                    </a:ext>
                  </a:extLst>
                </p14:cNvPr>
                <p14:cNvContentPartPr/>
                <p14:nvPr/>
              </p14:nvContentPartPr>
              <p14:xfrm>
                <a:off x="8013993" y="2494702"/>
                <a:ext cx="120240" cy="110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1773297-4120-9393-7DFA-C0F4502B637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004993" y="2486062"/>
                  <a:ext cx="137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E2D28E0-7D84-5F5C-E1B4-1F96EC422137}"/>
                    </a:ext>
                  </a:extLst>
                </p14:cNvPr>
                <p14:cNvContentPartPr/>
                <p14:nvPr/>
              </p14:nvContentPartPr>
              <p14:xfrm>
                <a:off x="8143233" y="2269702"/>
                <a:ext cx="266040" cy="248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E2D28E0-7D84-5F5C-E1B4-1F96EC42213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134593" y="2261062"/>
                  <a:ext cx="283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B3E6618-6026-01A1-9E4A-66C70216A58E}"/>
                    </a:ext>
                  </a:extLst>
                </p14:cNvPr>
                <p14:cNvContentPartPr/>
                <p14:nvPr/>
              </p14:nvContentPartPr>
              <p14:xfrm>
                <a:off x="7597833" y="5956822"/>
                <a:ext cx="293040" cy="3387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B3E6618-6026-01A1-9E4A-66C70216A58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88833" y="5948182"/>
                  <a:ext cx="310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E2345F9-8E74-A72F-63CB-2706C5F07C5D}"/>
                    </a:ext>
                  </a:extLst>
                </p14:cNvPr>
                <p14:cNvContentPartPr/>
                <p14:nvPr/>
              </p14:nvContentPartPr>
              <p14:xfrm>
                <a:off x="8947113" y="3094822"/>
                <a:ext cx="63360" cy="167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E2345F9-8E74-A72F-63CB-2706C5F07C5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938473" y="3085822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809FA0F-99BE-0E39-43B5-BE89CD07CA28}"/>
                    </a:ext>
                  </a:extLst>
                </p14:cNvPr>
                <p14:cNvContentPartPr/>
                <p14:nvPr/>
              </p14:nvContentPartPr>
              <p14:xfrm>
                <a:off x="8926233" y="3156022"/>
                <a:ext cx="82800" cy="108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809FA0F-99BE-0E39-43B5-BE89CD07CA2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917233" y="3147382"/>
                  <a:ext cx="10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1EA9D87-CF24-3AC5-0974-7FD04209519E}"/>
                    </a:ext>
                  </a:extLst>
                </p14:cNvPr>
                <p14:cNvContentPartPr/>
                <p14:nvPr/>
              </p14:nvContentPartPr>
              <p14:xfrm>
                <a:off x="9115953" y="3022462"/>
                <a:ext cx="61200" cy="150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1EA9D87-CF24-3AC5-0974-7FD04209519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107313" y="3013822"/>
                  <a:ext cx="78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290C524-3695-3DA0-83E0-1D9587C10F81}"/>
                    </a:ext>
                  </a:extLst>
                </p14:cNvPr>
                <p14:cNvContentPartPr/>
                <p14:nvPr/>
              </p14:nvContentPartPr>
              <p14:xfrm>
                <a:off x="9335193" y="3102382"/>
                <a:ext cx="105840" cy="161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290C524-3695-3DA0-83E0-1D9587C10F8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326553" y="3093742"/>
                  <a:ext cx="123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4A5D9A2-8254-45E9-7913-CD083DC14E2C}"/>
                    </a:ext>
                  </a:extLst>
                </p14:cNvPr>
                <p14:cNvContentPartPr/>
                <p14:nvPr/>
              </p14:nvContentPartPr>
              <p14:xfrm>
                <a:off x="9306753" y="3096262"/>
                <a:ext cx="142920" cy="143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4A5D9A2-8254-45E9-7913-CD083DC14E2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297753" y="3087622"/>
                  <a:ext cx="160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21450AC-0DD3-EC2A-0522-72993E67C86B}"/>
                    </a:ext>
                  </a:extLst>
                </p14:cNvPr>
                <p14:cNvContentPartPr/>
                <p14:nvPr/>
              </p14:nvContentPartPr>
              <p14:xfrm>
                <a:off x="9459393" y="3044422"/>
                <a:ext cx="74520" cy="120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21450AC-0DD3-EC2A-0522-72993E67C86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450393" y="3035422"/>
                  <a:ext cx="92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ADF461B-2E99-FDDC-8332-3C3B48B3DBCA}"/>
                    </a:ext>
                  </a:extLst>
                </p14:cNvPr>
                <p14:cNvContentPartPr/>
                <p14:nvPr/>
              </p14:nvContentPartPr>
              <p14:xfrm>
                <a:off x="9539673" y="3048382"/>
                <a:ext cx="129240" cy="111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ADF461B-2E99-FDDC-8332-3C3B48B3DBC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530673" y="3039382"/>
                  <a:ext cx="146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8208CE4-26A3-3EEF-AAC9-DCE9ECCF6944}"/>
                    </a:ext>
                  </a:extLst>
                </p14:cNvPr>
                <p14:cNvContentPartPr/>
                <p14:nvPr/>
              </p14:nvContentPartPr>
              <p14:xfrm>
                <a:off x="9088953" y="3347182"/>
                <a:ext cx="124560" cy="7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8208CE4-26A3-3EEF-AAC9-DCE9ECCF69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080313" y="3338182"/>
                  <a:ext cx="14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8978840-6419-121C-5101-C145A71B5B94}"/>
                    </a:ext>
                  </a:extLst>
                </p14:cNvPr>
                <p14:cNvContentPartPr/>
                <p14:nvPr/>
              </p14:nvContentPartPr>
              <p14:xfrm>
                <a:off x="9160953" y="3269782"/>
                <a:ext cx="145080" cy="222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8978840-6419-121C-5101-C145A71B5B9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151953" y="3260782"/>
                  <a:ext cx="162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2B3A6FD-2F2A-8F1F-619A-A76616B68450}"/>
                    </a:ext>
                  </a:extLst>
                </p14:cNvPr>
                <p14:cNvContentPartPr/>
                <p14:nvPr/>
              </p14:nvContentPartPr>
              <p14:xfrm>
                <a:off x="7242873" y="3423502"/>
                <a:ext cx="147600" cy="2696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2B3A6FD-2F2A-8F1F-619A-A76616B6845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34233" y="3414862"/>
                  <a:ext cx="165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7693F26-5397-CCFD-0895-4A57DB2D64F1}"/>
                    </a:ext>
                  </a:extLst>
                </p14:cNvPr>
                <p14:cNvContentPartPr/>
                <p14:nvPr/>
              </p14:nvContentPartPr>
              <p14:xfrm>
                <a:off x="7445193" y="3393982"/>
                <a:ext cx="55800" cy="1040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7693F26-5397-CCFD-0895-4A57DB2D64F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436193" y="3385342"/>
                  <a:ext cx="73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0E8CC39-10D2-06F5-4085-201852202399}"/>
                    </a:ext>
                  </a:extLst>
                </p14:cNvPr>
                <p14:cNvContentPartPr/>
                <p14:nvPr/>
              </p14:nvContentPartPr>
              <p14:xfrm>
                <a:off x="7539513" y="3344662"/>
                <a:ext cx="88200" cy="137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0E8CC39-10D2-06F5-4085-20185220239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530873" y="3335662"/>
                  <a:ext cx="10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072A2F6-D23C-5E64-1596-D6266873C61F}"/>
                    </a:ext>
                  </a:extLst>
                </p14:cNvPr>
                <p14:cNvContentPartPr/>
                <p14:nvPr/>
              </p14:nvContentPartPr>
              <p14:xfrm>
                <a:off x="7632393" y="3313702"/>
                <a:ext cx="42120" cy="136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072A2F6-D23C-5E64-1596-D6266873C61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623753" y="3304702"/>
                  <a:ext cx="5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24FE2D5-EE11-DEC9-1176-2029B51C8F70}"/>
                    </a:ext>
                  </a:extLst>
                </p14:cNvPr>
                <p14:cNvContentPartPr/>
                <p14:nvPr/>
              </p14:nvContentPartPr>
              <p14:xfrm>
                <a:off x="7665153" y="3221902"/>
                <a:ext cx="352800" cy="216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24FE2D5-EE11-DEC9-1176-2029B51C8F7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656153" y="3213262"/>
                  <a:ext cx="370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848C216-69C0-D1D6-2A73-56B887FF56D1}"/>
                    </a:ext>
                  </a:extLst>
                </p14:cNvPr>
                <p14:cNvContentPartPr/>
                <p14:nvPr/>
              </p14:nvContentPartPr>
              <p14:xfrm>
                <a:off x="7635993" y="3195982"/>
                <a:ext cx="9720" cy="154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848C216-69C0-D1D6-2A73-56B887FF56D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27353" y="3186982"/>
                  <a:ext cx="2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72746D7-C78C-BF2E-E140-59B71A4714EA}"/>
                    </a:ext>
                  </a:extLst>
                </p14:cNvPr>
                <p14:cNvContentPartPr/>
                <p14:nvPr/>
              </p14:nvContentPartPr>
              <p14:xfrm>
                <a:off x="8129913" y="3261862"/>
                <a:ext cx="133920" cy="139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72746D7-C78C-BF2E-E140-59B71A4714E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120913" y="3253222"/>
                  <a:ext cx="151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7DCDA83-4324-9F27-AB2C-7CE41F7BBE41}"/>
                    </a:ext>
                  </a:extLst>
                </p14:cNvPr>
                <p14:cNvContentPartPr/>
                <p14:nvPr/>
              </p14:nvContentPartPr>
              <p14:xfrm>
                <a:off x="8242953" y="3236302"/>
                <a:ext cx="100440" cy="1472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7DCDA83-4324-9F27-AB2C-7CE41F7BBE4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233953" y="3227302"/>
                  <a:ext cx="118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51ADFBB-4C47-746E-BA97-4B247208959C}"/>
                    </a:ext>
                  </a:extLst>
                </p14:cNvPr>
                <p14:cNvContentPartPr/>
                <p14:nvPr/>
              </p14:nvContentPartPr>
              <p14:xfrm>
                <a:off x="8348073" y="3168982"/>
                <a:ext cx="82440" cy="1436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51ADFBB-4C47-746E-BA97-4B247208959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339433" y="3160342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4951A5F-7102-154B-DA4D-45B91976063A}"/>
                    </a:ext>
                  </a:extLst>
                </p14:cNvPr>
                <p14:cNvContentPartPr/>
                <p14:nvPr/>
              </p14:nvContentPartPr>
              <p14:xfrm>
                <a:off x="8482353" y="3320902"/>
                <a:ext cx="17280" cy="183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4951A5F-7102-154B-DA4D-45B91976063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473353" y="3311902"/>
                  <a:ext cx="3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E04C6F5-DCDC-A6E3-3C0F-37D7B5126593}"/>
                    </a:ext>
                  </a:extLst>
                </p14:cNvPr>
                <p14:cNvContentPartPr/>
                <p14:nvPr/>
              </p14:nvContentPartPr>
              <p14:xfrm>
                <a:off x="8301273" y="3244942"/>
                <a:ext cx="112320" cy="478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E04C6F5-DCDC-A6E3-3C0F-37D7B512659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292273" y="3235942"/>
                  <a:ext cx="129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F3240F06-9BBB-D204-48C2-785FC4239F5D}"/>
                    </a:ext>
                  </a:extLst>
                </p14:cNvPr>
                <p14:cNvContentPartPr/>
                <p14:nvPr/>
              </p14:nvContentPartPr>
              <p14:xfrm>
                <a:off x="7820313" y="3688102"/>
                <a:ext cx="31680" cy="1364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F3240F06-9BBB-D204-48C2-785FC4239F5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811673" y="3679462"/>
                  <a:ext cx="4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AF6B03A-DF65-7B39-58DE-1399412175D2}"/>
                    </a:ext>
                  </a:extLst>
                </p14:cNvPr>
                <p14:cNvContentPartPr/>
                <p14:nvPr/>
              </p14:nvContentPartPr>
              <p14:xfrm>
                <a:off x="7802313" y="3607822"/>
                <a:ext cx="178920" cy="982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AF6B03A-DF65-7B39-58DE-1399412175D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793313" y="3598822"/>
                  <a:ext cx="196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125DB13-B9BB-D733-5930-BCEA7A5232B8}"/>
                    </a:ext>
                  </a:extLst>
                </p14:cNvPr>
                <p14:cNvContentPartPr/>
                <p14:nvPr/>
              </p14:nvContentPartPr>
              <p14:xfrm>
                <a:off x="7870713" y="3775222"/>
                <a:ext cx="99360" cy="38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125DB13-B9BB-D733-5930-BCEA7A5232B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62073" y="3766582"/>
                  <a:ext cx="117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E7FA4C-63FE-181C-C1D4-0544B7570654}"/>
                    </a:ext>
                  </a:extLst>
                </p14:cNvPr>
                <p14:cNvContentPartPr/>
                <p14:nvPr/>
              </p14:nvContentPartPr>
              <p14:xfrm>
                <a:off x="8029113" y="3554182"/>
                <a:ext cx="253080" cy="307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E7FA4C-63FE-181C-C1D4-0544B757065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20113" y="3545182"/>
                  <a:ext cx="270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8771430-625C-7A0B-A845-90E1FC30CDE0}"/>
                    </a:ext>
                  </a:extLst>
                </p14:cNvPr>
                <p14:cNvContentPartPr/>
                <p14:nvPr/>
              </p14:nvContentPartPr>
              <p14:xfrm>
                <a:off x="8269233" y="3559942"/>
                <a:ext cx="136800" cy="1760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8771430-625C-7A0B-A845-90E1FC30CDE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260233" y="3551302"/>
                  <a:ext cx="154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2A8A4E7-3A17-6641-DA7B-F62F7D97965C}"/>
                    </a:ext>
                  </a:extLst>
                </p14:cNvPr>
                <p14:cNvContentPartPr/>
                <p14:nvPr/>
              </p14:nvContentPartPr>
              <p14:xfrm>
                <a:off x="8541393" y="3587302"/>
                <a:ext cx="312120" cy="2959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2A8A4E7-3A17-6641-DA7B-F62F7D97965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532753" y="3578662"/>
                  <a:ext cx="329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AE4C6F1-A1A1-645D-A94E-9477BC36B0B1}"/>
                    </a:ext>
                  </a:extLst>
                </p14:cNvPr>
                <p14:cNvContentPartPr/>
                <p14:nvPr/>
              </p14:nvContentPartPr>
              <p14:xfrm>
                <a:off x="8976633" y="3649942"/>
                <a:ext cx="221400" cy="136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AE4C6F1-A1A1-645D-A94E-9477BC36B0B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967993" y="3641302"/>
                  <a:ext cx="239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4CE124B-A4F1-9B7B-0F26-15DF4BB7DBA9}"/>
                    </a:ext>
                  </a:extLst>
                </p14:cNvPr>
                <p14:cNvContentPartPr/>
                <p14:nvPr/>
              </p14:nvContentPartPr>
              <p14:xfrm>
                <a:off x="8480193" y="3938302"/>
                <a:ext cx="150840" cy="2206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4CE124B-A4F1-9B7B-0F26-15DF4BB7DBA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471553" y="3929662"/>
                  <a:ext cx="16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4D76AD8-5F19-6273-18EA-B6DB69E38468}"/>
                    </a:ext>
                  </a:extLst>
                </p14:cNvPr>
                <p14:cNvContentPartPr/>
                <p14:nvPr/>
              </p14:nvContentPartPr>
              <p14:xfrm>
                <a:off x="8714913" y="4004182"/>
                <a:ext cx="75960" cy="116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4D76AD8-5F19-6273-18EA-B6DB69E3846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705913" y="3995542"/>
                  <a:ext cx="93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4EFABB3-D3CD-33EC-1ED7-27576E649856}"/>
                    </a:ext>
                  </a:extLst>
                </p14:cNvPr>
                <p14:cNvContentPartPr/>
                <p14:nvPr/>
              </p14:nvContentPartPr>
              <p14:xfrm>
                <a:off x="8828313" y="3891142"/>
                <a:ext cx="142200" cy="203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4EFABB3-D3CD-33EC-1ED7-27576E64985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819673" y="3882142"/>
                  <a:ext cx="159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AFE05FC-78AC-7908-363F-167D68770EB0}"/>
                    </a:ext>
                  </a:extLst>
                </p14:cNvPr>
                <p14:cNvContentPartPr/>
                <p14:nvPr/>
              </p14:nvContentPartPr>
              <p14:xfrm>
                <a:off x="9018033" y="3908782"/>
                <a:ext cx="162000" cy="2534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AFE05FC-78AC-7908-363F-167D68770EB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09033" y="3900142"/>
                  <a:ext cx="179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EC3C6B41-9047-E291-0798-B2C7BEF65941}"/>
                    </a:ext>
                  </a:extLst>
                </p14:cNvPr>
                <p14:cNvContentPartPr/>
                <p14:nvPr/>
              </p14:nvContentPartPr>
              <p14:xfrm>
                <a:off x="9192273" y="3944062"/>
                <a:ext cx="220680" cy="2214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EC3C6B41-9047-E291-0798-B2C7BEF6594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183633" y="3935422"/>
                  <a:ext cx="238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3F9E134-C79A-EB54-7DC9-D8B7A224C0D9}"/>
                    </a:ext>
                  </a:extLst>
                </p14:cNvPr>
                <p14:cNvContentPartPr/>
                <p14:nvPr/>
              </p14:nvContentPartPr>
              <p14:xfrm>
                <a:off x="9424473" y="3892582"/>
                <a:ext cx="137520" cy="1530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3F9E134-C79A-EB54-7DC9-D8B7A224C0D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415833" y="3883582"/>
                  <a:ext cx="15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4ED2DEF-662B-DA2C-788C-E932039F49DF}"/>
                    </a:ext>
                  </a:extLst>
                </p14:cNvPr>
                <p14:cNvContentPartPr/>
                <p14:nvPr/>
              </p14:nvContentPartPr>
              <p14:xfrm>
                <a:off x="9551553" y="3730942"/>
                <a:ext cx="405000" cy="255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4ED2DEF-662B-DA2C-788C-E932039F49D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542553" y="3722302"/>
                  <a:ext cx="422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BA4FF41-0A86-B69E-E910-E96580DB47A0}"/>
                    </a:ext>
                  </a:extLst>
                </p14:cNvPr>
                <p14:cNvContentPartPr/>
                <p14:nvPr/>
              </p14:nvContentPartPr>
              <p14:xfrm>
                <a:off x="9580713" y="3719782"/>
                <a:ext cx="50760" cy="79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BA4FF41-0A86-B69E-E910-E96580DB47A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572073" y="3710782"/>
                  <a:ext cx="68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70D888F-5B3D-B12A-3820-2CFF594A79CF}"/>
                    </a:ext>
                  </a:extLst>
                </p14:cNvPr>
                <p14:cNvContentPartPr/>
                <p14:nvPr/>
              </p14:nvContentPartPr>
              <p14:xfrm>
                <a:off x="5691993" y="4325302"/>
                <a:ext cx="154800" cy="163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70D888F-5B3D-B12A-3820-2CFF594A79C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682993" y="4316662"/>
                  <a:ext cx="172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7A60D6B-4044-6A70-0BF5-634174EA447E}"/>
                    </a:ext>
                  </a:extLst>
                </p14:cNvPr>
                <p14:cNvContentPartPr/>
                <p14:nvPr/>
              </p14:nvContentPartPr>
              <p14:xfrm>
                <a:off x="5801793" y="4232422"/>
                <a:ext cx="138600" cy="172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7A60D6B-4044-6A70-0BF5-634174EA447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93153" y="4223782"/>
                  <a:ext cx="156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9500CBD-A278-14F0-91E2-F4A2AB81F944}"/>
                    </a:ext>
                  </a:extLst>
                </p14:cNvPr>
                <p14:cNvContentPartPr/>
                <p14:nvPr/>
              </p14:nvContentPartPr>
              <p14:xfrm>
                <a:off x="5833113" y="3937942"/>
                <a:ext cx="2240640" cy="19612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9500CBD-A278-14F0-91E2-F4A2AB81F94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824113" y="3928942"/>
                  <a:ext cx="2258280" cy="19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84D1C4-F17A-1680-2BF9-184952598D63}"/>
                    </a:ext>
                  </a:extLst>
                </p14:cNvPr>
                <p14:cNvContentPartPr/>
                <p14:nvPr/>
              </p14:nvContentPartPr>
              <p14:xfrm>
                <a:off x="8119473" y="5715982"/>
                <a:ext cx="153720" cy="2210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84D1C4-F17A-1680-2BF9-184952598D6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110833" y="5707342"/>
                  <a:ext cx="171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2D9F8FE-578D-F343-1D1E-6AED46CA0077}"/>
                    </a:ext>
                  </a:extLst>
                </p14:cNvPr>
                <p14:cNvContentPartPr/>
                <p14:nvPr/>
              </p14:nvContentPartPr>
              <p14:xfrm>
                <a:off x="8225313" y="5519422"/>
                <a:ext cx="98640" cy="1684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2D9F8FE-578D-F343-1D1E-6AED46CA007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216313" y="5510422"/>
                  <a:ext cx="11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AA3718E-F7C2-1588-534C-F5F008973E86}"/>
                    </a:ext>
                  </a:extLst>
                </p14:cNvPr>
                <p14:cNvContentPartPr/>
                <p14:nvPr/>
              </p14:nvContentPartPr>
              <p14:xfrm>
                <a:off x="8332233" y="5550742"/>
                <a:ext cx="60480" cy="878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AA3718E-F7C2-1588-534C-F5F008973E8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23233" y="5542102"/>
                  <a:ext cx="78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FC4CA18-C1E0-AA3B-4CD1-2E3763AA640C}"/>
                    </a:ext>
                  </a:extLst>
                </p14:cNvPr>
                <p14:cNvContentPartPr/>
                <p14:nvPr/>
              </p14:nvContentPartPr>
              <p14:xfrm>
                <a:off x="8390913" y="5490982"/>
                <a:ext cx="112320" cy="1371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FC4CA18-C1E0-AA3B-4CD1-2E3763AA640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382273" y="5482342"/>
                  <a:ext cx="129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53A2BD6-388A-9215-3C7C-92BD49CADD59}"/>
                    </a:ext>
                  </a:extLst>
                </p14:cNvPr>
                <p14:cNvContentPartPr/>
                <p14:nvPr/>
              </p14:nvContentPartPr>
              <p14:xfrm>
                <a:off x="5468433" y="3549502"/>
                <a:ext cx="150120" cy="553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53A2BD6-388A-9215-3C7C-92BD49CADD5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459793" y="3540502"/>
                  <a:ext cx="1677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F9E8B05D-2E79-633A-36DD-AD21C526E271}"/>
                    </a:ext>
                  </a:extLst>
                </p14:cNvPr>
                <p14:cNvContentPartPr/>
                <p14:nvPr/>
              </p14:nvContentPartPr>
              <p14:xfrm>
                <a:off x="5515953" y="3942982"/>
                <a:ext cx="195840" cy="266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F9E8B05D-2E79-633A-36DD-AD21C526E27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506953" y="3934342"/>
                  <a:ext cx="213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DBC9C54-168A-BD41-59F7-211E5599664D}"/>
                    </a:ext>
                  </a:extLst>
                </p14:cNvPr>
                <p14:cNvContentPartPr/>
                <p14:nvPr/>
              </p14:nvContentPartPr>
              <p14:xfrm>
                <a:off x="5148753" y="3090142"/>
                <a:ext cx="156240" cy="300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DBC9C54-168A-BD41-59F7-211E5599664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139753" y="3081142"/>
                  <a:ext cx="173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C24CF14-A49A-C134-0DA0-0F8971235FF0}"/>
                    </a:ext>
                  </a:extLst>
                </p14:cNvPr>
                <p14:cNvContentPartPr/>
                <p14:nvPr/>
              </p14:nvContentPartPr>
              <p14:xfrm>
                <a:off x="5307873" y="3114982"/>
                <a:ext cx="82080" cy="2476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C24CF14-A49A-C134-0DA0-0F8971235FF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298873" y="3106342"/>
                  <a:ext cx="99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5F629518-D318-F691-7AA1-1E10F106EB1C}"/>
                    </a:ext>
                  </a:extLst>
                </p14:cNvPr>
                <p14:cNvContentPartPr/>
                <p14:nvPr/>
              </p14:nvContentPartPr>
              <p14:xfrm>
                <a:off x="5391033" y="3099502"/>
                <a:ext cx="50040" cy="979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5F629518-D318-F691-7AA1-1E10F106EB1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382393" y="3090502"/>
                  <a:ext cx="67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197A654-9B6A-11B8-C82D-12E740A01843}"/>
                    </a:ext>
                  </a:extLst>
                </p14:cNvPr>
                <p14:cNvContentPartPr/>
                <p14:nvPr/>
              </p14:nvContentPartPr>
              <p14:xfrm>
                <a:off x="5424513" y="2920582"/>
                <a:ext cx="153000" cy="2268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197A654-9B6A-11B8-C82D-12E740A0184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415873" y="2911582"/>
                  <a:ext cx="170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8F0B176-0A2B-4DA0-8B3A-9A95BB62015C}"/>
                    </a:ext>
                  </a:extLst>
                </p14:cNvPr>
                <p14:cNvContentPartPr/>
                <p14:nvPr/>
              </p14:nvContentPartPr>
              <p14:xfrm>
                <a:off x="5586873" y="2859022"/>
                <a:ext cx="273600" cy="2311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8F0B176-0A2B-4DA0-8B3A-9A95BB62015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578233" y="2850022"/>
                  <a:ext cx="291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EEACCB5-57A4-5BF6-5C0B-9C65E8D98CD4}"/>
                    </a:ext>
                  </a:extLst>
                </p14:cNvPr>
                <p14:cNvContentPartPr/>
                <p14:nvPr/>
              </p14:nvContentPartPr>
              <p14:xfrm>
                <a:off x="5934993" y="2833102"/>
                <a:ext cx="85320" cy="586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EEACCB5-57A4-5BF6-5C0B-9C65E8D98CD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925993" y="2824462"/>
                  <a:ext cx="102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71C4556-9E63-EB1A-D779-CCEF3D7534CC}"/>
                    </a:ext>
                  </a:extLst>
                </p14:cNvPr>
                <p14:cNvContentPartPr/>
                <p14:nvPr/>
              </p14:nvContentPartPr>
              <p14:xfrm>
                <a:off x="6074313" y="2680462"/>
                <a:ext cx="100440" cy="1774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71C4556-9E63-EB1A-D779-CCEF3D7534C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065313" y="2671462"/>
                  <a:ext cx="11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D0D4633-A6D2-C2F4-D053-88C971DEE0E0}"/>
                    </a:ext>
                  </a:extLst>
                </p14:cNvPr>
                <p14:cNvContentPartPr/>
                <p14:nvPr/>
              </p14:nvContentPartPr>
              <p14:xfrm>
                <a:off x="6066033" y="2584342"/>
                <a:ext cx="52920" cy="261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D0D4633-A6D2-C2F4-D053-88C971DEE0E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057033" y="2575702"/>
                  <a:ext cx="70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1375EAF-F257-E108-EF65-7396BCD96836}"/>
                    </a:ext>
                  </a:extLst>
                </p14:cNvPr>
                <p14:cNvContentPartPr/>
                <p14:nvPr/>
              </p14:nvContentPartPr>
              <p14:xfrm>
                <a:off x="6053073" y="2598382"/>
                <a:ext cx="105480" cy="46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1375EAF-F257-E108-EF65-7396BCD9683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044073" y="2589742"/>
                  <a:ext cx="123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3B903C6-567C-13A8-50B3-8828C75B0282}"/>
                    </a:ext>
                  </a:extLst>
                </p14:cNvPr>
                <p14:cNvContentPartPr/>
                <p14:nvPr/>
              </p14:nvContentPartPr>
              <p14:xfrm>
                <a:off x="6068553" y="2697382"/>
                <a:ext cx="138240" cy="1886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3B903C6-567C-13A8-50B3-8828C75B028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059553" y="2688742"/>
                  <a:ext cx="155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8748B85-4CC9-E5CF-2162-034063D71B14}"/>
                    </a:ext>
                  </a:extLst>
                </p14:cNvPr>
                <p14:cNvContentPartPr/>
                <p14:nvPr/>
              </p14:nvContentPartPr>
              <p14:xfrm>
                <a:off x="6213633" y="2508022"/>
                <a:ext cx="171000" cy="329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8748B85-4CC9-E5CF-2162-034063D71B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204993" y="2499382"/>
                  <a:ext cx="1886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1E5A684-E248-9AD1-405F-88213684C5AC}"/>
                    </a:ext>
                  </a:extLst>
                </p14:cNvPr>
                <p14:cNvContentPartPr/>
                <p14:nvPr/>
              </p14:nvContentPartPr>
              <p14:xfrm>
                <a:off x="6323073" y="2549422"/>
                <a:ext cx="127800" cy="1407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1E5A684-E248-9AD1-405F-88213684C5A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314073" y="2540422"/>
                  <a:ext cx="145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25FDC68-E3E8-F863-40F9-4B09DEB3104A}"/>
                    </a:ext>
                  </a:extLst>
                </p14:cNvPr>
                <p14:cNvContentPartPr/>
                <p14:nvPr/>
              </p14:nvContentPartPr>
              <p14:xfrm>
                <a:off x="6437913" y="2387782"/>
                <a:ext cx="213120" cy="2419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25FDC68-E3E8-F863-40F9-4B09DEB3104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428913" y="2378782"/>
                  <a:ext cx="230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C7C760E-16C5-DDD4-1DFB-7147B988AF5A}"/>
                    </a:ext>
                  </a:extLst>
                </p14:cNvPr>
                <p14:cNvContentPartPr/>
                <p14:nvPr/>
              </p14:nvContentPartPr>
              <p14:xfrm>
                <a:off x="6667233" y="2417662"/>
                <a:ext cx="101880" cy="1828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C7C760E-16C5-DDD4-1DFB-7147B988AF5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658233" y="2408662"/>
                  <a:ext cx="119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29391FA-16F3-441E-9104-EDF0DD48DCB1}"/>
                    </a:ext>
                  </a:extLst>
                </p14:cNvPr>
                <p14:cNvContentPartPr/>
                <p14:nvPr/>
              </p14:nvContentPartPr>
              <p14:xfrm>
                <a:off x="6437913" y="5452822"/>
                <a:ext cx="5400" cy="142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29391FA-16F3-441E-9104-EDF0DD48DCB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29273" y="5443822"/>
                  <a:ext cx="23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15405A5-464B-7908-8EE0-F66578C70FD8}"/>
                    </a:ext>
                  </a:extLst>
                </p14:cNvPr>
                <p14:cNvContentPartPr/>
                <p14:nvPr/>
              </p14:nvContentPartPr>
              <p14:xfrm>
                <a:off x="6393273" y="5815342"/>
                <a:ext cx="41040" cy="6148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15405A5-464B-7908-8EE0-F66578C70FD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384273" y="5806702"/>
                  <a:ext cx="5868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59D6C9B-6223-0345-43AB-E05A3FCFC8E7}"/>
                    </a:ext>
                  </a:extLst>
                </p14:cNvPr>
                <p14:cNvContentPartPr/>
                <p14:nvPr/>
              </p14:nvContentPartPr>
              <p14:xfrm>
                <a:off x="5868393" y="5137462"/>
                <a:ext cx="209160" cy="43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59D6C9B-6223-0345-43AB-E05A3FCFC8E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859393" y="5128822"/>
                  <a:ext cx="226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E0EB572-887D-45FE-CA4B-18BCC9D184D6}"/>
                    </a:ext>
                  </a:extLst>
                </p14:cNvPr>
                <p14:cNvContentPartPr/>
                <p14:nvPr/>
              </p14:nvContentPartPr>
              <p14:xfrm>
                <a:off x="4967313" y="5203702"/>
                <a:ext cx="716400" cy="46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E0EB572-887D-45FE-CA4B-18BCC9D184D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958673" y="5195062"/>
                  <a:ext cx="73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AD6C0F7-0DD7-E982-CFE7-5B6245D7399C}"/>
                    </a:ext>
                  </a:extLst>
                </p14:cNvPr>
                <p14:cNvContentPartPr/>
                <p14:nvPr/>
              </p14:nvContentPartPr>
              <p14:xfrm>
                <a:off x="6938673" y="4899142"/>
                <a:ext cx="4320" cy="1292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AD6C0F7-0DD7-E982-CFE7-5B6245D7399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929673" y="4890142"/>
                  <a:ext cx="2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AC80033-6F0B-5310-4D3C-EEF6D9F36F0C}"/>
                    </a:ext>
                  </a:extLst>
                </p14:cNvPr>
                <p14:cNvContentPartPr/>
                <p14:nvPr/>
              </p14:nvContentPartPr>
              <p14:xfrm>
                <a:off x="6940473" y="5206222"/>
                <a:ext cx="7560" cy="71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AC80033-6F0B-5310-4D3C-EEF6D9F36F0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931833" y="5197222"/>
                  <a:ext cx="25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20B7FA0-A02F-CF9C-1F76-10FEF6F29B82}"/>
                    </a:ext>
                  </a:extLst>
                </p14:cNvPr>
                <p14:cNvContentPartPr/>
                <p14:nvPr/>
              </p14:nvContentPartPr>
              <p14:xfrm>
                <a:off x="6944073" y="5380102"/>
                <a:ext cx="18360" cy="6696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20B7FA0-A02F-CF9C-1F76-10FEF6F29B8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935433" y="5371102"/>
                  <a:ext cx="3600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DE782FC-06B1-8AA2-CF43-005D413A021A}"/>
                    </a:ext>
                  </a:extLst>
                </p14:cNvPr>
                <p14:cNvContentPartPr/>
                <p14:nvPr/>
              </p14:nvContentPartPr>
              <p14:xfrm>
                <a:off x="6294273" y="6646582"/>
                <a:ext cx="136800" cy="1486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DE782FC-06B1-8AA2-CF43-005D413A021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285633" y="6637942"/>
                  <a:ext cx="154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67B8940-DC86-A6E9-81D6-AF8D0EE6ADDF}"/>
                    </a:ext>
                  </a:extLst>
                </p14:cNvPr>
                <p14:cNvContentPartPr/>
                <p14:nvPr/>
              </p14:nvContentPartPr>
              <p14:xfrm>
                <a:off x="6450513" y="6546142"/>
                <a:ext cx="91440" cy="1299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67B8940-DC86-A6E9-81D6-AF8D0EE6ADD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441873" y="6537142"/>
                  <a:ext cx="109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6B0C4C4-D88E-3B73-64F3-5FD84FC1952F}"/>
                    </a:ext>
                  </a:extLst>
                </p14:cNvPr>
                <p14:cNvContentPartPr/>
                <p14:nvPr/>
              </p14:nvContentPartPr>
              <p14:xfrm>
                <a:off x="6935433" y="6385222"/>
                <a:ext cx="25200" cy="835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6B0C4C4-D88E-3B73-64F3-5FD84FC1952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926433" y="6376222"/>
                  <a:ext cx="42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2C2E033-5275-B68D-E601-9C852BD42546}"/>
                    </a:ext>
                  </a:extLst>
                </p14:cNvPr>
                <p14:cNvContentPartPr/>
                <p14:nvPr/>
              </p14:nvContentPartPr>
              <p14:xfrm>
                <a:off x="6534033" y="6672862"/>
                <a:ext cx="184320" cy="327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2C2E033-5275-B68D-E601-9C852BD4254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525033" y="6663862"/>
                  <a:ext cx="201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5CAAD39-2FDA-0840-1E57-0F2D324566D2}"/>
                    </a:ext>
                  </a:extLst>
                </p14:cNvPr>
                <p14:cNvContentPartPr/>
                <p14:nvPr/>
              </p14:nvContentPartPr>
              <p14:xfrm>
                <a:off x="6681633" y="6608062"/>
                <a:ext cx="53640" cy="1724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5CAAD39-2FDA-0840-1E57-0F2D324566D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72633" y="6599062"/>
                  <a:ext cx="71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A963D2B-358F-6CFA-C254-5F0CB87623B5}"/>
                    </a:ext>
                  </a:extLst>
                </p14:cNvPr>
                <p14:cNvContentPartPr/>
                <p14:nvPr/>
              </p14:nvContentPartPr>
              <p14:xfrm>
                <a:off x="6897633" y="6632902"/>
                <a:ext cx="89640" cy="1648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A963D2B-358F-6CFA-C254-5F0CB87623B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888993" y="6623902"/>
                  <a:ext cx="107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22303C5-E180-B75C-3F2E-451031DBFA41}"/>
                    </a:ext>
                  </a:extLst>
                </p14:cNvPr>
                <p14:cNvContentPartPr/>
                <p14:nvPr/>
              </p14:nvContentPartPr>
              <p14:xfrm>
                <a:off x="6883233" y="6663142"/>
                <a:ext cx="153000" cy="637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22303C5-E180-B75C-3F2E-451031DBFA4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74593" y="6654502"/>
                  <a:ext cx="170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4730F0A-F403-F612-2610-AB11D32F1512}"/>
                    </a:ext>
                  </a:extLst>
                </p14:cNvPr>
                <p14:cNvContentPartPr/>
                <p14:nvPr/>
              </p14:nvContentPartPr>
              <p14:xfrm>
                <a:off x="7077633" y="6524542"/>
                <a:ext cx="69480" cy="1522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4730F0A-F403-F612-2610-AB11D32F151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068633" y="6515542"/>
                  <a:ext cx="87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DB49830-6C97-7D47-24D0-FABD3CD73051}"/>
                    </a:ext>
                  </a:extLst>
                </p14:cNvPr>
                <p14:cNvContentPartPr/>
                <p14:nvPr/>
              </p14:nvContentPartPr>
              <p14:xfrm>
                <a:off x="7173753" y="6563782"/>
                <a:ext cx="47520" cy="907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DB49830-6C97-7D47-24D0-FABD3CD7305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165113" y="6555142"/>
                  <a:ext cx="65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AD7D172-9D41-11FF-2AEE-CFAFB6D98579}"/>
                    </a:ext>
                  </a:extLst>
                </p14:cNvPr>
                <p14:cNvContentPartPr/>
                <p14:nvPr/>
              </p14:nvContentPartPr>
              <p14:xfrm>
                <a:off x="7243953" y="6547582"/>
                <a:ext cx="94680" cy="1332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AD7D172-9D41-11FF-2AEE-CFAFB6D9857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235313" y="6538942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4BEB1DF-BE9F-2090-83A9-EB4BD4B4F5A4}"/>
                    </a:ext>
                  </a:extLst>
                </p14:cNvPr>
                <p14:cNvContentPartPr/>
                <p14:nvPr/>
              </p14:nvContentPartPr>
              <p14:xfrm>
                <a:off x="7263033" y="6598702"/>
                <a:ext cx="70560" cy="316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4BEB1DF-BE9F-2090-83A9-EB4BD4B4F5A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254393" y="6589702"/>
                  <a:ext cx="88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2298CE9F-DE19-E490-EF56-5523A09EB6EC}"/>
                    </a:ext>
                  </a:extLst>
                </p14:cNvPr>
                <p14:cNvContentPartPr/>
                <p14:nvPr/>
              </p14:nvContentPartPr>
              <p14:xfrm>
                <a:off x="6254673" y="6510862"/>
                <a:ext cx="289440" cy="4154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2298CE9F-DE19-E490-EF56-5523A09EB6E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245673" y="6501862"/>
                  <a:ext cx="307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9163F5E-552E-2C1E-4D75-645A270F0EFF}"/>
                    </a:ext>
                  </a:extLst>
                </p14:cNvPr>
                <p14:cNvContentPartPr/>
                <p14:nvPr/>
              </p14:nvContentPartPr>
              <p14:xfrm>
                <a:off x="6786753" y="6446422"/>
                <a:ext cx="633600" cy="4467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9163F5E-552E-2C1E-4D75-645A270F0EF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777753" y="6437782"/>
                  <a:ext cx="6512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077EE19-9694-A8EE-0F84-98520FAFAA13}"/>
                    </a:ext>
                  </a:extLst>
                </p14:cNvPr>
                <p14:cNvContentPartPr/>
                <p14:nvPr/>
              </p14:nvContentPartPr>
              <p14:xfrm>
                <a:off x="6458793" y="5194342"/>
                <a:ext cx="6480" cy="108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077EE19-9694-A8EE-0F84-98520FAFAA1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449793" y="5185342"/>
                  <a:ext cx="24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0B61CC6-4D00-086E-3254-DDD5C124CF59}"/>
                    </a:ext>
                  </a:extLst>
                </p14:cNvPr>
                <p14:cNvContentPartPr/>
                <p14:nvPr/>
              </p14:nvContentPartPr>
              <p14:xfrm>
                <a:off x="6258993" y="5165182"/>
                <a:ext cx="143640" cy="30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0B61CC6-4D00-086E-3254-DDD5C124CF5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249993" y="5156542"/>
                  <a:ext cx="16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105AB4A-11D8-0E0A-336A-DF10B45B293F}"/>
                    </a:ext>
                  </a:extLst>
                </p14:cNvPr>
                <p14:cNvContentPartPr/>
                <p14:nvPr/>
              </p14:nvContentPartPr>
              <p14:xfrm>
                <a:off x="6453033" y="5146822"/>
                <a:ext cx="12600" cy="105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105AB4A-11D8-0E0A-336A-DF10B45B293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444393" y="5137822"/>
                  <a:ext cx="30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34BAD1DC-45E9-5090-3783-5910431950B6}"/>
                    </a:ext>
                  </a:extLst>
                </p14:cNvPr>
                <p14:cNvContentPartPr/>
                <p14:nvPr/>
              </p14:nvContentPartPr>
              <p14:xfrm>
                <a:off x="6424953" y="4531582"/>
                <a:ext cx="50400" cy="7243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34BAD1DC-45E9-5090-3783-5910431950B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416313" y="4522582"/>
                  <a:ext cx="6804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62D6D8D-E651-CF4C-BEF7-CB598EF767FD}"/>
                    </a:ext>
                  </a:extLst>
                </p14:cNvPr>
                <p14:cNvContentPartPr/>
                <p14:nvPr/>
              </p14:nvContentPartPr>
              <p14:xfrm>
                <a:off x="6436113" y="4593502"/>
                <a:ext cx="10800" cy="3610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62D6D8D-E651-CF4C-BEF7-CB598EF767F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27113" y="4584862"/>
                  <a:ext cx="284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7957616-7C95-DD40-8AD2-D38D92876C27}"/>
                    </a:ext>
                  </a:extLst>
                </p14:cNvPr>
                <p14:cNvContentPartPr/>
                <p14:nvPr/>
              </p14:nvContentPartPr>
              <p14:xfrm>
                <a:off x="6535113" y="4702942"/>
                <a:ext cx="13680" cy="3207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7957616-7C95-DD40-8AD2-D38D92876C2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526113" y="4694302"/>
                  <a:ext cx="31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1FA6042-9451-D981-CEA9-45152E5902BE}"/>
                    </a:ext>
                  </a:extLst>
                </p14:cNvPr>
                <p14:cNvContentPartPr/>
                <p14:nvPr/>
              </p14:nvContentPartPr>
              <p14:xfrm>
                <a:off x="6568233" y="4698982"/>
                <a:ext cx="30240" cy="376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1FA6042-9451-D981-CEA9-45152E5902B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559233" y="4689982"/>
                  <a:ext cx="47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533E8FC-692B-E1C2-17C4-7D6630D421FE}"/>
                    </a:ext>
                  </a:extLst>
                </p14:cNvPr>
                <p14:cNvContentPartPr/>
                <p14:nvPr/>
              </p14:nvContentPartPr>
              <p14:xfrm>
                <a:off x="6643473" y="4764502"/>
                <a:ext cx="57600" cy="2484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533E8FC-692B-E1C2-17C4-7D6630D421FE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634473" y="4755502"/>
                  <a:ext cx="75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0BFD247-C452-248C-2B4F-E7D72129152E}"/>
                    </a:ext>
                  </a:extLst>
                </p14:cNvPr>
                <p14:cNvContentPartPr/>
                <p14:nvPr/>
              </p14:nvContentPartPr>
              <p14:xfrm>
                <a:off x="6726273" y="4790422"/>
                <a:ext cx="85680" cy="180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0BFD247-C452-248C-2B4F-E7D72129152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717633" y="4781782"/>
                  <a:ext cx="103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FF3FDE5-E2A7-5C95-94E4-DAC5A0CADF2A}"/>
                    </a:ext>
                  </a:extLst>
                </p14:cNvPr>
                <p14:cNvContentPartPr/>
                <p14:nvPr/>
              </p14:nvContentPartPr>
              <p14:xfrm>
                <a:off x="6545193" y="4320982"/>
                <a:ext cx="408600" cy="578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FF3FDE5-E2A7-5C95-94E4-DAC5A0CADF2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536553" y="4311982"/>
                  <a:ext cx="42624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9A1A304-6E3D-0A40-86CA-E42D37A7DEF6}"/>
                    </a:ext>
                  </a:extLst>
                </p14:cNvPr>
                <p14:cNvContentPartPr/>
                <p14:nvPr/>
              </p14:nvContentPartPr>
              <p14:xfrm>
                <a:off x="7053873" y="4016062"/>
                <a:ext cx="139320" cy="3067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9A1A304-6E3D-0A40-86CA-E42D37A7DEF6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045233" y="4007422"/>
                  <a:ext cx="156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C269B23-E248-A4D9-0673-9785482E37D0}"/>
                    </a:ext>
                  </a:extLst>
                </p14:cNvPr>
                <p14:cNvContentPartPr/>
                <p14:nvPr/>
              </p14:nvContentPartPr>
              <p14:xfrm>
                <a:off x="7050993" y="4193902"/>
                <a:ext cx="192240" cy="138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C269B23-E248-A4D9-0673-9785482E37D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41993" y="4184902"/>
                  <a:ext cx="209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2585106-A22D-7A1C-3F44-77893A8BC16F}"/>
                    </a:ext>
                  </a:extLst>
                </p14:cNvPr>
                <p14:cNvContentPartPr/>
                <p14:nvPr/>
              </p14:nvContentPartPr>
              <p14:xfrm>
                <a:off x="7261953" y="3840022"/>
                <a:ext cx="293400" cy="3384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2585106-A22D-7A1C-3F44-77893A8BC16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253313" y="3831022"/>
                  <a:ext cx="311040" cy="35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4767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8AC60EB-B132-202D-9121-BF9B7DDB47D2}"/>
              </a:ext>
            </a:extLst>
          </p:cNvPr>
          <p:cNvSpPr/>
          <p:nvPr/>
        </p:nvSpPr>
        <p:spPr>
          <a:xfrm>
            <a:off x="0" y="7223"/>
            <a:ext cx="12192000" cy="10392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Aluminiumproduktion 		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Nachfrage: p=20-x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Angebot: p=2+x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 der Produktion entstehen schädliche Eimissionen, die proportional zur Stahlmenge sind:	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Schaden: </a:t>
            </a:r>
            <a:r>
              <a:rPr lang="de-DE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S=4x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Bestimmen Sie das private Marktgleichgewicht, das soziale Optimum und den Wohlfahrtsverlust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F4ADC30-EE8A-63D6-3841-44A7FD293139}"/>
              </a:ext>
            </a:extLst>
          </p:cNvPr>
          <p:cNvGrpSpPr/>
          <p:nvPr/>
        </p:nvGrpSpPr>
        <p:grpSpPr>
          <a:xfrm>
            <a:off x="325120" y="1137625"/>
            <a:ext cx="3710463" cy="2830429"/>
            <a:chOff x="2273778" y="1283401"/>
            <a:chExt cx="3710463" cy="2830429"/>
          </a:xfrm>
        </p:grpSpPr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862FFFA9-842C-7FC4-EC90-2C1F1D0DA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696" y="1283401"/>
              <a:ext cx="888" cy="25678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2C18DCA4-F72F-3803-1C57-B596220E7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426" y="3770210"/>
              <a:ext cx="3586815" cy="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3D70CA7-A903-2AE1-D455-C7C686CDC229}"/>
                </a:ext>
              </a:extLst>
            </p:cNvPr>
            <p:cNvSpPr txBox="1"/>
            <p:nvPr/>
          </p:nvSpPr>
          <p:spPr>
            <a:xfrm>
              <a:off x="2273778" y="1327827"/>
              <a:ext cx="2952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6EEF0F8-7954-B34B-C9CE-B0AB7926AF30}"/>
                </a:ext>
              </a:extLst>
            </p:cNvPr>
            <p:cNvSpPr txBox="1"/>
            <p:nvPr/>
          </p:nvSpPr>
          <p:spPr>
            <a:xfrm>
              <a:off x="5700402" y="377021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743C81B-3E3D-FA0E-EE71-6958F575B78B}"/>
                  </a:ext>
                </a:extLst>
              </p14:cNvPr>
              <p14:cNvContentPartPr/>
              <p14:nvPr/>
            </p14:nvContentPartPr>
            <p14:xfrm>
              <a:off x="3729273" y="349822"/>
              <a:ext cx="2108160" cy="140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743C81B-3E3D-FA0E-EE71-6958F575B7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0273" y="341182"/>
                <a:ext cx="2125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A51490E-2DE5-BBEF-35F9-4276F45F4E84}"/>
                  </a:ext>
                </a:extLst>
              </p14:cNvPr>
              <p14:cNvContentPartPr/>
              <p14:nvPr/>
            </p14:nvContentPartPr>
            <p14:xfrm>
              <a:off x="621753" y="1645822"/>
              <a:ext cx="1918440" cy="2008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A51490E-2DE5-BBEF-35F9-4276F45F4E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13" y="1636822"/>
                <a:ext cx="1936080" cy="20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0D9F089-5F39-0716-F891-00E59A52FDFC}"/>
                  </a:ext>
                </a:extLst>
              </p14:cNvPr>
              <p14:cNvContentPartPr/>
              <p14:nvPr/>
            </p14:nvContentPartPr>
            <p14:xfrm>
              <a:off x="8402433" y="328942"/>
              <a:ext cx="942480" cy="1508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0D9F089-5F39-0716-F891-00E59A52FD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3433" y="320302"/>
                <a:ext cx="96012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5ADAA79-CBC1-7D4F-1007-8BB334444974}"/>
              </a:ext>
            </a:extLst>
          </p:cNvPr>
          <p:cNvGrpSpPr/>
          <p:nvPr/>
        </p:nvGrpSpPr>
        <p:grpSpPr>
          <a:xfrm>
            <a:off x="4092153" y="1071262"/>
            <a:ext cx="1381680" cy="327960"/>
            <a:chOff x="4092153" y="1071262"/>
            <a:chExt cx="138168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FD2844-D057-A9BD-7BAC-BF56D5FFA089}"/>
                    </a:ext>
                  </a:extLst>
                </p14:cNvPr>
                <p14:cNvContentPartPr/>
                <p14:nvPr/>
              </p14:nvContentPartPr>
              <p14:xfrm>
                <a:off x="4176393" y="1184302"/>
                <a:ext cx="119520" cy="214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FD2844-D057-A9BD-7BAC-BF56D5FFA0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7393" y="1175662"/>
                  <a:ext cx="13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F7F135E-6262-B96B-1142-65B2B19EEFEF}"/>
                    </a:ext>
                  </a:extLst>
                </p14:cNvPr>
                <p14:cNvContentPartPr/>
                <p14:nvPr/>
              </p14:nvContentPartPr>
              <p14:xfrm>
                <a:off x="4202673" y="1312102"/>
                <a:ext cx="73800" cy="37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F7F135E-6262-B96B-1142-65B2B19EEF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94033" y="1303462"/>
                  <a:ext cx="91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0F7F4B-5E8A-2CFD-521B-C303C19504A1}"/>
                    </a:ext>
                  </a:extLst>
                </p14:cNvPr>
                <p14:cNvContentPartPr/>
                <p14:nvPr/>
              </p14:nvContentPartPr>
              <p14:xfrm>
                <a:off x="4402833" y="1281862"/>
                <a:ext cx="140760" cy="20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0F7F4B-5E8A-2CFD-521B-C303C19504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94193" y="1272862"/>
                  <a:ext cx="158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5C6D95E-D142-185B-82C2-FBD6C4AFFC67}"/>
                    </a:ext>
                  </a:extLst>
                </p14:cNvPr>
                <p14:cNvContentPartPr/>
                <p14:nvPr/>
              </p14:nvContentPartPr>
              <p14:xfrm>
                <a:off x="4424073" y="1346302"/>
                <a:ext cx="154080" cy="41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5C6D95E-D142-185B-82C2-FBD6C4AFFC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15433" y="1337302"/>
                  <a:ext cx="171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344B60-5004-CAB5-CF2D-C65653B0C89F}"/>
                    </a:ext>
                  </a:extLst>
                </p14:cNvPr>
                <p14:cNvContentPartPr/>
                <p14:nvPr/>
              </p14:nvContentPartPr>
              <p14:xfrm>
                <a:off x="4654113" y="1181062"/>
                <a:ext cx="124560" cy="191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344B60-5004-CAB5-CF2D-C65653B0C8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45113" y="1172422"/>
                  <a:ext cx="142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AA0A784-57B1-C650-850A-479A4EC6FDF4}"/>
                    </a:ext>
                  </a:extLst>
                </p14:cNvPr>
                <p14:cNvContentPartPr/>
                <p14:nvPr/>
              </p14:nvContentPartPr>
              <p14:xfrm>
                <a:off x="4092153" y="1151542"/>
                <a:ext cx="105840" cy="54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AA0A784-57B1-C650-850A-479A4EC6FD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83513" y="1142542"/>
                  <a:ext cx="123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B41F6B0-4D22-A773-CE2F-E6DD8C6A7DD5}"/>
                    </a:ext>
                  </a:extLst>
                </p14:cNvPr>
                <p14:cNvContentPartPr/>
                <p14:nvPr/>
              </p14:nvContentPartPr>
              <p14:xfrm>
                <a:off x="4855713" y="1071262"/>
                <a:ext cx="73440" cy="78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B41F6B0-4D22-A773-CE2F-E6DD8C6A7D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47073" y="1062262"/>
                  <a:ext cx="91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8556E8-6C58-EB07-50A0-0139F58F75A6}"/>
                    </a:ext>
                  </a:extLst>
                </p14:cNvPr>
                <p14:cNvContentPartPr/>
                <p14:nvPr/>
              </p14:nvContentPartPr>
              <p14:xfrm>
                <a:off x="5144073" y="1250902"/>
                <a:ext cx="177480" cy="18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8556E8-6C58-EB07-50A0-0139F58F75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5073" y="1241902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BA5D818-490F-1495-16B3-B56CE23AD577}"/>
                    </a:ext>
                  </a:extLst>
                </p14:cNvPr>
                <p14:cNvContentPartPr/>
                <p14:nvPr/>
              </p14:nvContentPartPr>
              <p14:xfrm>
                <a:off x="5173233" y="1315702"/>
                <a:ext cx="194760" cy="30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BA5D818-490F-1495-16B3-B56CE23AD5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64593" y="1307062"/>
                  <a:ext cx="21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20DE577-B53B-7026-2264-FDBA489A2AF2}"/>
                    </a:ext>
                  </a:extLst>
                </p14:cNvPr>
                <p14:cNvContentPartPr/>
                <p14:nvPr/>
              </p14:nvContentPartPr>
              <p14:xfrm>
                <a:off x="5378073" y="1190422"/>
                <a:ext cx="95760" cy="199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20DE577-B53B-7026-2264-FDBA489A2A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69433" y="1181782"/>
                  <a:ext cx="1134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F4A55428-A0FB-3CF4-4FCB-7CC8F5CB287D}"/>
              </a:ext>
            </a:extLst>
          </p:cNvPr>
          <p:cNvGrpSpPr/>
          <p:nvPr/>
        </p:nvGrpSpPr>
        <p:grpSpPr>
          <a:xfrm>
            <a:off x="5864793" y="1176382"/>
            <a:ext cx="2336760" cy="253800"/>
            <a:chOff x="5864793" y="1176382"/>
            <a:chExt cx="233676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530EC8D-7571-EB0F-520D-DF4933BC796F}"/>
                    </a:ext>
                  </a:extLst>
                </p14:cNvPr>
                <p14:cNvContentPartPr/>
                <p14:nvPr/>
              </p14:nvContentPartPr>
              <p14:xfrm>
                <a:off x="5864793" y="1198342"/>
                <a:ext cx="101520" cy="177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530EC8D-7571-EB0F-520D-DF4933BC79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5793" y="1189702"/>
                  <a:ext cx="119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51FC300-CD34-5533-FFE8-EE5890298A11}"/>
                    </a:ext>
                  </a:extLst>
                </p14:cNvPr>
                <p14:cNvContentPartPr/>
                <p14:nvPr/>
              </p14:nvContentPartPr>
              <p14:xfrm>
                <a:off x="6044073" y="1197262"/>
                <a:ext cx="135000" cy="119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51FC300-CD34-5533-FFE8-EE5890298A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35073" y="1188262"/>
                  <a:ext cx="152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3D423BB-B1DF-E588-99EF-425A9AE2E852}"/>
                    </a:ext>
                  </a:extLst>
                </p14:cNvPr>
                <p14:cNvContentPartPr/>
                <p14:nvPr/>
              </p14:nvContentPartPr>
              <p14:xfrm>
                <a:off x="6256833" y="1255222"/>
                <a:ext cx="131040" cy="7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3D423BB-B1DF-E588-99EF-425A9AE2E8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48193" y="1246582"/>
                  <a:ext cx="148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76EC80-5C56-1890-91B2-1CAB2F2034CF}"/>
                    </a:ext>
                  </a:extLst>
                </p14:cNvPr>
                <p14:cNvContentPartPr/>
                <p14:nvPr/>
              </p14:nvContentPartPr>
              <p14:xfrm>
                <a:off x="6469953" y="1200862"/>
                <a:ext cx="101520" cy="139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76EC80-5C56-1890-91B2-1CAB2F2034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61313" y="1191862"/>
                  <a:ext cx="119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EF75705-DFE7-43CE-9A81-FDF91500D321}"/>
                    </a:ext>
                  </a:extLst>
                </p14:cNvPr>
                <p14:cNvContentPartPr/>
                <p14:nvPr/>
              </p14:nvContentPartPr>
              <p14:xfrm>
                <a:off x="6799713" y="1239382"/>
                <a:ext cx="169200" cy="3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EF75705-DFE7-43CE-9A81-FDF91500D3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90713" y="1230742"/>
                  <a:ext cx="186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E51663-A88A-58D0-E4C5-22B168A42BBA}"/>
                    </a:ext>
                  </a:extLst>
                </p14:cNvPr>
                <p14:cNvContentPartPr/>
                <p14:nvPr/>
              </p14:nvContentPartPr>
              <p14:xfrm>
                <a:off x="6853353" y="1280062"/>
                <a:ext cx="138240" cy="2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E51663-A88A-58D0-E4C5-22B168A42B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44713" y="1271422"/>
                  <a:ext cx="155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12CDB1-6D51-BA88-6F79-0CE3D6180FB8}"/>
                    </a:ext>
                  </a:extLst>
                </p14:cNvPr>
                <p14:cNvContentPartPr/>
                <p14:nvPr/>
              </p14:nvContentPartPr>
              <p14:xfrm>
                <a:off x="7119393" y="1176382"/>
                <a:ext cx="106560" cy="158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12CDB1-6D51-BA88-6F79-0CE3D6180F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10753" y="1167382"/>
                  <a:ext cx="124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FDEA6A7-9E30-F245-AEEC-77691076357C}"/>
                    </a:ext>
                  </a:extLst>
                </p14:cNvPr>
                <p14:cNvContentPartPr/>
                <p14:nvPr/>
              </p14:nvContentPartPr>
              <p14:xfrm>
                <a:off x="7289313" y="1196182"/>
                <a:ext cx="107280" cy="120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FDEA6A7-9E30-F245-AEEC-7769107635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80673" y="1187182"/>
                  <a:ext cx="124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50B16D-BD0E-229A-B4CC-732019BCD806}"/>
                    </a:ext>
                  </a:extLst>
                </p14:cNvPr>
                <p14:cNvContentPartPr/>
                <p14:nvPr/>
              </p14:nvContentPartPr>
              <p14:xfrm>
                <a:off x="7521513" y="1190782"/>
                <a:ext cx="114840" cy="158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50B16D-BD0E-229A-B4CC-732019BCD8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2873" y="1182142"/>
                  <a:ext cx="132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A6C2FE-E6BB-DBE8-EDE6-28071BC7F66B}"/>
                    </a:ext>
                  </a:extLst>
                </p14:cNvPr>
                <p14:cNvContentPartPr/>
                <p14:nvPr/>
              </p14:nvContentPartPr>
              <p14:xfrm>
                <a:off x="7534833" y="1226422"/>
                <a:ext cx="130320" cy="67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A6C2FE-E6BB-DBE8-EDE6-28071BC7F6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26193" y="1217782"/>
                  <a:ext cx="147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28462C9-073F-321B-9C7C-9C2C7F2EC3C0}"/>
                    </a:ext>
                  </a:extLst>
                </p14:cNvPr>
                <p14:cNvContentPartPr/>
                <p14:nvPr/>
              </p14:nvContentPartPr>
              <p14:xfrm>
                <a:off x="7859193" y="1231822"/>
                <a:ext cx="185040" cy="11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28462C9-073F-321B-9C7C-9C2C7F2EC3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0193" y="1222822"/>
                  <a:ext cx="20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DC30BBB-2220-8D6E-2044-B0A165936E8E}"/>
                    </a:ext>
                  </a:extLst>
                </p14:cNvPr>
                <p14:cNvContentPartPr/>
                <p14:nvPr/>
              </p14:nvContentPartPr>
              <p14:xfrm>
                <a:off x="7861713" y="1283662"/>
                <a:ext cx="209160" cy="43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DC30BBB-2220-8D6E-2044-B0A165936E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2713" y="1275022"/>
                  <a:ext cx="226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3EFE714-31BF-DA84-14AF-7CF7803BF870}"/>
                    </a:ext>
                  </a:extLst>
                </p14:cNvPr>
                <p14:cNvContentPartPr/>
                <p14:nvPr/>
              </p14:nvContentPartPr>
              <p14:xfrm>
                <a:off x="8051433" y="1182142"/>
                <a:ext cx="150120" cy="248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3EFE714-31BF-DA84-14AF-7CF7803BF8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42793" y="1173142"/>
                  <a:ext cx="16776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C538391-379C-3E69-DE6E-54A1CD2FEA28}"/>
                  </a:ext>
                </a:extLst>
              </p14:cNvPr>
              <p14:cNvContentPartPr/>
              <p14:nvPr/>
            </p14:nvContentPartPr>
            <p14:xfrm>
              <a:off x="11131953" y="718102"/>
              <a:ext cx="759960" cy="288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C538391-379C-3E69-DE6E-54A1CD2FEA2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122953" y="709462"/>
                <a:ext cx="777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058C8DD-F2B7-811A-3F1C-B5BAAD062D4A}"/>
                  </a:ext>
                </a:extLst>
              </p14:cNvPr>
              <p14:cNvContentPartPr/>
              <p14:nvPr/>
            </p14:nvContentPartPr>
            <p14:xfrm>
              <a:off x="11019633" y="210142"/>
              <a:ext cx="919800" cy="7390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058C8DD-F2B7-811A-3F1C-B5BAAD062D4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010993" y="201502"/>
                <a:ext cx="93744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8A7AFF3-A98C-313E-A45C-45E49C17AA6A}"/>
                  </a:ext>
                </a:extLst>
              </p14:cNvPr>
              <p14:cNvContentPartPr/>
              <p14:nvPr/>
            </p14:nvContentPartPr>
            <p14:xfrm>
              <a:off x="8460753" y="331822"/>
              <a:ext cx="757440" cy="1591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8A7AFF3-A98C-313E-A45C-45E49C17AA6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51753" y="323182"/>
                <a:ext cx="7750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2A2091D-A2FA-69BF-8D22-D1EFB38E0C39}"/>
                  </a:ext>
                </a:extLst>
              </p14:cNvPr>
              <p14:cNvContentPartPr/>
              <p14:nvPr/>
            </p14:nvContentPartPr>
            <p14:xfrm>
              <a:off x="2886513" y="1313902"/>
              <a:ext cx="547560" cy="6638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2A2091D-A2FA-69BF-8D22-D1EFB38E0C3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77513" y="1305262"/>
                <a:ext cx="565200" cy="68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D908CAB7-750E-77E1-17DC-028FCE294B8F}"/>
              </a:ext>
            </a:extLst>
          </p:cNvPr>
          <p:cNvGrpSpPr/>
          <p:nvPr/>
        </p:nvGrpSpPr>
        <p:grpSpPr>
          <a:xfrm>
            <a:off x="4116993" y="1710982"/>
            <a:ext cx="1921320" cy="314640"/>
            <a:chOff x="4116993" y="1710982"/>
            <a:chExt cx="19213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1193771-09DA-B782-E71D-62F38D2ABB95}"/>
                    </a:ext>
                  </a:extLst>
                </p14:cNvPr>
                <p14:cNvContentPartPr/>
                <p14:nvPr/>
              </p14:nvContentPartPr>
              <p14:xfrm>
                <a:off x="4116993" y="1888462"/>
                <a:ext cx="254880" cy="57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1193771-09DA-B782-E71D-62F38D2ABB9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08353" y="1879822"/>
                  <a:ext cx="272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F1AE4C0-7F25-6CFA-0A41-D5C9307DC40E}"/>
                    </a:ext>
                  </a:extLst>
                </p14:cNvPr>
                <p14:cNvContentPartPr/>
                <p14:nvPr/>
              </p14:nvContentPartPr>
              <p14:xfrm>
                <a:off x="4371873" y="1807102"/>
                <a:ext cx="62280" cy="207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F1AE4C0-7F25-6CFA-0A41-D5C9307DC4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63233" y="1798102"/>
                  <a:ext cx="79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CC7F63D-DBD7-7646-592F-BF9AECF9BEB9}"/>
                    </a:ext>
                  </a:extLst>
                </p14:cNvPr>
                <p14:cNvContentPartPr/>
                <p14:nvPr/>
              </p14:nvContentPartPr>
              <p14:xfrm>
                <a:off x="4561953" y="1792702"/>
                <a:ext cx="128520" cy="232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CC7F63D-DBD7-7646-592F-BF9AECF9BE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53313" y="1784062"/>
                  <a:ext cx="146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674588D-E61A-FA9C-DBA2-367F01A093C7}"/>
                    </a:ext>
                  </a:extLst>
                </p14:cNvPr>
                <p14:cNvContentPartPr/>
                <p14:nvPr/>
              </p14:nvContentPartPr>
              <p14:xfrm>
                <a:off x="4731873" y="1862902"/>
                <a:ext cx="270720" cy="120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674588D-E61A-FA9C-DBA2-367F01A093C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22873" y="1854262"/>
                  <a:ext cx="288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BCCF648-6CC6-AC3A-A44B-FB880A0E45F6}"/>
                    </a:ext>
                  </a:extLst>
                </p14:cNvPr>
                <p14:cNvContentPartPr/>
                <p14:nvPr/>
              </p14:nvContentPartPr>
              <p14:xfrm>
                <a:off x="5051553" y="1838062"/>
                <a:ext cx="68400" cy="152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BCCF648-6CC6-AC3A-A44B-FB880A0E45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42553" y="1829062"/>
                  <a:ext cx="8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F1425EF-86CC-9E46-FE8C-31FE2C180C72}"/>
                    </a:ext>
                  </a:extLst>
                </p14:cNvPr>
                <p14:cNvContentPartPr/>
                <p14:nvPr/>
              </p14:nvContentPartPr>
              <p14:xfrm>
                <a:off x="5153793" y="1838422"/>
                <a:ext cx="138600" cy="109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F1425EF-86CC-9E46-FE8C-31FE2C180C7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45153" y="1829782"/>
                  <a:ext cx="156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7C248BC-083F-0BDD-C013-754FF9A5284E}"/>
                    </a:ext>
                  </a:extLst>
                </p14:cNvPr>
                <p14:cNvContentPartPr/>
                <p14:nvPr/>
              </p14:nvContentPartPr>
              <p14:xfrm>
                <a:off x="5315793" y="1726102"/>
                <a:ext cx="146880" cy="221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7C248BC-083F-0BDD-C013-754FF9A528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06793" y="1717462"/>
                  <a:ext cx="164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C98B5DA-2AD4-57C3-1013-B761EAB51A39}"/>
                    </a:ext>
                  </a:extLst>
                </p14:cNvPr>
                <p14:cNvContentPartPr/>
                <p14:nvPr/>
              </p14:nvContentPartPr>
              <p14:xfrm>
                <a:off x="5488233" y="1844542"/>
                <a:ext cx="92160" cy="71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C98B5DA-2AD4-57C3-1013-B761EAB51A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79233" y="1835902"/>
                  <a:ext cx="109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8D72039-DCE3-7AB8-0608-762DA7D594B5}"/>
                    </a:ext>
                  </a:extLst>
                </p14:cNvPr>
                <p14:cNvContentPartPr/>
                <p14:nvPr/>
              </p14:nvContentPartPr>
              <p14:xfrm>
                <a:off x="5612073" y="1710982"/>
                <a:ext cx="147600" cy="204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8D72039-DCE3-7AB8-0608-762DA7D594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03433" y="1701982"/>
                  <a:ext cx="165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D87B136-A365-B267-104F-401CD1E5F42A}"/>
                    </a:ext>
                  </a:extLst>
                </p14:cNvPr>
                <p14:cNvContentPartPr/>
                <p14:nvPr/>
              </p14:nvContentPartPr>
              <p14:xfrm>
                <a:off x="5785233" y="1827982"/>
                <a:ext cx="253080" cy="81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D87B136-A365-B267-104F-401CD1E5F4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76233" y="1819342"/>
                  <a:ext cx="2707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87F332D7-2C93-D76B-3E30-FEABB4023999}"/>
              </a:ext>
            </a:extLst>
          </p:cNvPr>
          <p:cNvGrpSpPr/>
          <p:nvPr/>
        </p:nvGrpSpPr>
        <p:grpSpPr>
          <a:xfrm>
            <a:off x="6506673" y="1672822"/>
            <a:ext cx="410400" cy="258840"/>
            <a:chOff x="6506673" y="1672822"/>
            <a:chExt cx="41040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A33FE17-F5FD-583C-C7E0-F036FA77EE9B}"/>
                    </a:ext>
                  </a:extLst>
                </p14:cNvPr>
                <p14:cNvContentPartPr/>
                <p14:nvPr/>
              </p14:nvContentPartPr>
              <p14:xfrm>
                <a:off x="6506673" y="1672822"/>
                <a:ext cx="185760" cy="258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A33FE17-F5FD-583C-C7E0-F036FA77EE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97673" y="1664182"/>
                  <a:ext cx="203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C3FB2AF-4273-107B-83DD-493730FD9A97}"/>
                    </a:ext>
                  </a:extLst>
                </p14:cNvPr>
                <p14:cNvContentPartPr/>
                <p14:nvPr/>
              </p14:nvContentPartPr>
              <p14:xfrm>
                <a:off x="6764073" y="1676782"/>
                <a:ext cx="153000" cy="231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C3FB2AF-4273-107B-83DD-493730FD9A9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55073" y="1667782"/>
                  <a:ext cx="17064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400D630-C565-4AAE-8044-F7F5BEF9122D}"/>
                  </a:ext>
                </a:extLst>
              </p14:cNvPr>
              <p14:cNvContentPartPr/>
              <p14:nvPr/>
            </p14:nvContentPartPr>
            <p14:xfrm>
              <a:off x="8344833" y="22942"/>
              <a:ext cx="878760" cy="5929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400D630-C565-4AAE-8044-F7F5BEF9122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35833" y="14302"/>
                <a:ext cx="89640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6B3921E8-26B6-FBE9-1FFA-898102AD33B8}"/>
                  </a:ext>
                </a:extLst>
              </p14:cNvPr>
              <p14:cNvContentPartPr/>
              <p14:nvPr/>
            </p14:nvContentPartPr>
            <p14:xfrm>
              <a:off x="8480553" y="1812862"/>
              <a:ext cx="479160" cy="3232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6B3921E8-26B6-FBE9-1FFA-898102AD33B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471913" y="1804222"/>
                <a:ext cx="49680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C0858C4-4E46-6E04-7EE6-69C33F6216CD}"/>
              </a:ext>
            </a:extLst>
          </p:cNvPr>
          <p:cNvGrpSpPr/>
          <p:nvPr/>
        </p:nvGrpSpPr>
        <p:grpSpPr>
          <a:xfrm>
            <a:off x="9189393" y="1524862"/>
            <a:ext cx="2796120" cy="329040"/>
            <a:chOff x="9189393" y="1524862"/>
            <a:chExt cx="27961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E37D42C-EAB7-3AE8-77C5-D27F4F82AB92}"/>
                    </a:ext>
                  </a:extLst>
                </p14:cNvPr>
                <p14:cNvContentPartPr/>
                <p14:nvPr/>
              </p14:nvContentPartPr>
              <p14:xfrm>
                <a:off x="9189393" y="1662022"/>
                <a:ext cx="138960" cy="191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E37D42C-EAB7-3AE8-77C5-D27F4F82AB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0393" y="1653022"/>
                  <a:ext cx="156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F05C005-A048-A0F7-C00A-D46A249C7221}"/>
                    </a:ext>
                  </a:extLst>
                </p14:cNvPr>
                <p14:cNvContentPartPr/>
                <p14:nvPr/>
              </p14:nvContentPartPr>
              <p14:xfrm>
                <a:off x="9263553" y="1737262"/>
                <a:ext cx="246960" cy="98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F05C005-A048-A0F7-C00A-D46A249C72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54553" y="1728262"/>
                  <a:ext cx="264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C09D27-7BF5-6790-519B-3495550C7A19}"/>
                    </a:ext>
                  </a:extLst>
                </p14:cNvPr>
                <p14:cNvContentPartPr/>
                <p14:nvPr/>
              </p14:nvContentPartPr>
              <p14:xfrm>
                <a:off x="9534273" y="1709542"/>
                <a:ext cx="92880" cy="132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C09D27-7BF5-6790-519B-3495550C7A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5273" y="1700902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64C948D-50DD-AEA3-1F10-DDA64A381AEF}"/>
                    </a:ext>
                  </a:extLst>
                </p14:cNvPr>
                <p14:cNvContentPartPr/>
                <p14:nvPr/>
              </p14:nvContentPartPr>
              <p14:xfrm>
                <a:off x="9671793" y="1627822"/>
                <a:ext cx="268920" cy="190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64C948D-50DD-AEA3-1F10-DDA64A381AE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62793" y="1619182"/>
                  <a:ext cx="286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14E8A2A-2BC1-D09E-70B5-FE1067647847}"/>
                    </a:ext>
                  </a:extLst>
                </p14:cNvPr>
                <p14:cNvContentPartPr/>
                <p14:nvPr/>
              </p14:nvContentPartPr>
              <p14:xfrm>
                <a:off x="9985353" y="1604062"/>
                <a:ext cx="320760" cy="217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14E8A2A-2BC1-D09E-70B5-FE10676478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76713" y="1595062"/>
                  <a:ext cx="338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41A2696-CF74-B316-ABEC-02416E002B13}"/>
                    </a:ext>
                  </a:extLst>
                </p14:cNvPr>
                <p14:cNvContentPartPr/>
                <p14:nvPr/>
              </p14:nvContentPartPr>
              <p14:xfrm>
                <a:off x="10558113" y="1582102"/>
                <a:ext cx="187200" cy="219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41A2696-CF74-B316-ABEC-02416E002B1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49473" y="1573102"/>
                  <a:ext cx="204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22183B4-3D67-89CD-D9EA-C0E346F1C85E}"/>
                    </a:ext>
                  </a:extLst>
                </p14:cNvPr>
                <p14:cNvContentPartPr/>
                <p14:nvPr/>
              </p14:nvContentPartPr>
              <p14:xfrm>
                <a:off x="10770873" y="1640422"/>
                <a:ext cx="399600" cy="138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22183B4-3D67-89CD-D9EA-C0E346F1C8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61873" y="1631782"/>
                  <a:ext cx="417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AFA6F33-2368-33FA-024D-D65973FF75BA}"/>
                    </a:ext>
                  </a:extLst>
                </p14:cNvPr>
                <p14:cNvContentPartPr/>
                <p14:nvPr/>
              </p14:nvContentPartPr>
              <p14:xfrm>
                <a:off x="11057433" y="1687942"/>
                <a:ext cx="127440" cy="23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AFA6F33-2368-33FA-024D-D65973FF75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48793" y="1678942"/>
                  <a:ext cx="14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21E8AF5-95E5-AFE1-8E42-D5B49418AB1F}"/>
                    </a:ext>
                  </a:extLst>
                </p14:cNvPr>
                <p14:cNvContentPartPr/>
                <p14:nvPr/>
              </p14:nvContentPartPr>
              <p14:xfrm>
                <a:off x="11197113" y="1641142"/>
                <a:ext cx="107640" cy="120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21E8AF5-95E5-AFE1-8E42-D5B49418AB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88473" y="1632502"/>
                  <a:ext cx="12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B9F9774-638B-80DC-A204-7CB836D98567}"/>
                    </a:ext>
                  </a:extLst>
                </p14:cNvPr>
                <p14:cNvContentPartPr/>
                <p14:nvPr/>
              </p14:nvContentPartPr>
              <p14:xfrm>
                <a:off x="11367033" y="1534582"/>
                <a:ext cx="158040" cy="187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B9F9774-638B-80DC-A204-7CB836D9856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58033" y="1525582"/>
                  <a:ext cx="175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AE18974-CFB9-3953-81E6-CF05A7FE65C7}"/>
                    </a:ext>
                  </a:extLst>
                </p14:cNvPr>
                <p14:cNvContentPartPr/>
                <p14:nvPr/>
              </p14:nvContentPartPr>
              <p14:xfrm>
                <a:off x="11547753" y="1657342"/>
                <a:ext cx="98280" cy="77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AE18974-CFB9-3953-81E6-CF05A7FE65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39113" y="1648342"/>
                  <a:ext cx="115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236CC64-BA4F-5A73-418C-D301A4E514E4}"/>
                    </a:ext>
                  </a:extLst>
                </p14:cNvPr>
                <p14:cNvContentPartPr/>
                <p14:nvPr/>
              </p14:nvContentPartPr>
              <p14:xfrm>
                <a:off x="11678433" y="1524862"/>
                <a:ext cx="123120" cy="1929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236CC64-BA4F-5A73-418C-D301A4E514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69433" y="1515862"/>
                  <a:ext cx="14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09BF7AF-6FF3-818E-B1FF-99AA29E2EE72}"/>
                    </a:ext>
                  </a:extLst>
                </p14:cNvPr>
                <p14:cNvContentPartPr/>
                <p14:nvPr/>
              </p14:nvContentPartPr>
              <p14:xfrm>
                <a:off x="11802993" y="1635742"/>
                <a:ext cx="182520" cy="75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09BF7AF-6FF3-818E-B1FF-99AA29E2EE7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794353" y="1627102"/>
                  <a:ext cx="20016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783661F6-5F6B-C5D4-CBF3-4059CD9EBDD5}"/>
                  </a:ext>
                </a:extLst>
              </p14:cNvPr>
              <p14:cNvContentPartPr/>
              <p14:nvPr/>
            </p14:nvContentPartPr>
            <p14:xfrm>
              <a:off x="7299393" y="1960102"/>
              <a:ext cx="851760" cy="1069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783661F6-5F6B-C5D4-CBF3-4059CD9EBDD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90393" y="1951462"/>
                <a:ext cx="869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003900A-E40A-4472-60AF-E88FDF182C30}"/>
                  </a:ext>
                </a:extLst>
              </p14:cNvPr>
              <p14:cNvContentPartPr/>
              <p14:nvPr/>
            </p14:nvContentPartPr>
            <p14:xfrm>
              <a:off x="11907393" y="59662"/>
              <a:ext cx="141480" cy="1756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003900A-E40A-4472-60AF-E88FDF182C3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898393" y="50662"/>
                <a:ext cx="15912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4B943408-676D-A7ED-9A9C-5E92BCD4741F}"/>
              </a:ext>
            </a:extLst>
          </p:cNvPr>
          <p:cNvGrpSpPr/>
          <p:nvPr/>
        </p:nvGrpSpPr>
        <p:grpSpPr>
          <a:xfrm>
            <a:off x="4401033" y="2179342"/>
            <a:ext cx="1871640" cy="400680"/>
            <a:chOff x="4401033" y="2179342"/>
            <a:chExt cx="187164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4FCC889-83B3-1CD5-FB8B-79EB35AB5103}"/>
                    </a:ext>
                  </a:extLst>
                </p14:cNvPr>
                <p14:cNvContentPartPr/>
                <p14:nvPr/>
              </p14:nvContentPartPr>
              <p14:xfrm>
                <a:off x="4401033" y="2331622"/>
                <a:ext cx="175320" cy="248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4FCC889-83B3-1CD5-FB8B-79EB35AB51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92033" y="2322622"/>
                  <a:ext cx="192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7F542BB-BF78-B715-7CA6-7B2EBF2FD0AA}"/>
                    </a:ext>
                  </a:extLst>
                </p14:cNvPr>
                <p14:cNvContentPartPr/>
                <p14:nvPr/>
              </p14:nvContentPartPr>
              <p14:xfrm>
                <a:off x="4681113" y="2405422"/>
                <a:ext cx="132840" cy="144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7F542BB-BF78-B715-7CA6-7B2EBF2FD0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72473" y="2396782"/>
                  <a:ext cx="150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151C97B-9CD2-3A84-34A6-11F931BD4EF8}"/>
                    </a:ext>
                  </a:extLst>
                </p14:cNvPr>
                <p14:cNvContentPartPr/>
                <p14:nvPr/>
              </p14:nvContentPartPr>
              <p14:xfrm>
                <a:off x="4878753" y="2336662"/>
                <a:ext cx="106200" cy="237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151C97B-9CD2-3A84-34A6-11F931BD4E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70113" y="2328022"/>
                  <a:ext cx="12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C02B922-137D-CE58-8EE8-0C05601D1A85}"/>
                    </a:ext>
                  </a:extLst>
                </p14:cNvPr>
                <p14:cNvContentPartPr/>
                <p14:nvPr/>
              </p14:nvContentPartPr>
              <p14:xfrm>
                <a:off x="5083953" y="2338102"/>
                <a:ext cx="120600" cy="208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C02B922-137D-CE58-8EE8-0C05601D1A8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75313" y="2329462"/>
                  <a:ext cx="138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D8E52D7-494D-4050-D281-2E1F40640E95}"/>
                    </a:ext>
                  </a:extLst>
                </p14:cNvPr>
                <p14:cNvContentPartPr/>
                <p14:nvPr/>
              </p14:nvContentPartPr>
              <p14:xfrm>
                <a:off x="5374113" y="2410102"/>
                <a:ext cx="161280" cy="20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D8E52D7-494D-4050-D281-2E1F40640E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65113" y="2401462"/>
                  <a:ext cx="178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292A87A-6E1F-5B28-62D9-C29AB31B0158}"/>
                    </a:ext>
                  </a:extLst>
                </p14:cNvPr>
                <p14:cNvContentPartPr/>
                <p14:nvPr/>
              </p14:nvContentPartPr>
              <p14:xfrm>
                <a:off x="5368713" y="2500822"/>
                <a:ext cx="199080" cy="12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292A87A-6E1F-5B28-62D9-C29AB31B015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60073" y="2492182"/>
                  <a:ext cx="21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06E55D8-C48D-F705-C45D-BD431ACF85FD}"/>
                    </a:ext>
                  </a:extLst>
                </p14:cNvPr>
                <p14:cNvContentPartPr/>
                <p14:nvPr/>
              </p14:nvContentPartPr>
              <p14:xfrm>
                <a:off x="5387073" y="2184022"/>
                <a:ext cx="213480" cy="167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06E55D8-C48D-F705-C45D-BD431ACF85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78073" y="2175382"/>
                  <a:ext cx="231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37786B-E9F0-71A7-8F10-BA8B7B654136}"/>
                    </a:ext>
                  </a:extLst>
                </p14:cNvPr>
                <p14:cNvContentPartPr/>
                <p14:nvPr/>
              </p14:nvContentPartPr>
              <p14:xfrm>
                <a:off x="5785953" y="2318302"/>
                <a:ext cx="101160" cy="226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37786B-E9F0-71A7-8F10-BA8B7B6541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77313" y="2309662"/>
                  <a:ext cx="118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FC35340-4872-8900-7854-74EC61A24B57}"/>
                    </a:ext>
                  </a:extLst>
                </p14:cNvPr>
                <p14:cNvContentPartPr/>
                <p14:nvPr/>
              </p14:nvContentPartPr>
              <p14:xfrm>
                <a:off x="5880273" y="2316502"/>
                <a:ext cx="15480" cy="220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FC35340-4872-8900-7854-74EC61A24B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71273" y="2307862"/>
                  <a:ext cx="33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F83DC7B-222A-5C1B-9AD3-5FFF72C59EE7}"/>
                    </a:ext>
                  </a:extLst>
                </p14:cNvPr>
                <p14:cNvContentPartPr/>
                <p14:nvPr/>
              </p14:nvContentPartPr>
              <p14:xfrm>
                <a:off x="5831673" y="2425582"/>
                <a:ext cx="88560" cy="17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F83DC7B-222A-5C1B-9AD3-5FFF72C59EE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23033" y="2416942"/>
                  <a:ext cx="106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CB25813-65C8-C045-3780-D3AD4F9A957D}"/>
                    </a:ext>
                  </a:extLst>
                </p14:cNvPr>
                <p14:cNvContentPartPr/>
                <p14:nvPr/>
              </p14:nvContentPartPr>
              <p14:xfrm>
                <a:off x="5963073" y="2179342"/>
                <a:ext cx="98640" cy="150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CB25813-65C8-C045-3780-D3AD4F9A95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54073" y="2170342"/>
                  <a:ext cx="116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1037D2F-FF0B-1748-3180-43E6549B8F09}"/>
                    </a:ext>
                  </a:extLst>
                </p14:cNvPr>
                <p14:cNvContentPartPr/>
                <p14:nvPr/>
              </p14:nvContentPartPr>
              <p14:xfrm>
                <a:off x="6074673" y="2215342"/>
                <a:ext cx="198000" cy="116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1037D2F-FF0B-1748-3180-43E6549B8F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66033" y="2206342"/>
                  <a:ext cx="2156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EA99AA9E-031C-C6B4-B6BC-17ECD0B8FBB1}"/>
              </a:ext>
            </a:extLst>
          </p:cNvPr>
          <p:cNvGrpSpPr/>
          <p:nvPr/>
        </p:nvGrpSpPr>
        <p:grpSpPr>
          <a:xfrm>
            <a:off x="6448713" y="2432422"/>
            <a:ext cx="16200" cy="122040"/>
            <a:chOff x="6448713" y="2432422"/>
            <a:chExt cx="1620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386FFD-AB84-324D-8094-9D0B1E1DE2A5}"/>
                    </a:ext>
                  </a:extLst>
                </p14:cNvPr>
                <p14:cNvContentPartPr/>
                <p14:nvPr/>
              </p14:nvContentPartPr>
              <p14:xfrm>
                <a:off x="6456993" y="2432422"/>
                <a:ext cx="2520" cy="23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386FFD-AB84-324D-8094-9D0B1E1DE2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8353" y="2423422"/>
                  <a:ext cx="2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F0408FC-60BB-9EE7-D2D4-80E24347DF0F}"/>
                    </a:ext>
                  </a:extLst>
                </p14:cNvPr>
                <p14:cNvContentPartPr/>
                <p14:nvPr/>
              </p14:nvContentPartPr>
              <p14:xfrm>
                <a:off x="6448713" y="2537182"/>
                <a:ext cx="16200" cy="17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F0408FC-60BB-9EE7-D2D4-80E24347DF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40073" y="2528182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DAD47076-2953-5034-86F5-9DD2B38F1736}"/>
              </a:ext>
            </a:extLst>
          </p:cNvPr>
          <p:cNvGrpSpPr/>
          <p:nvPr/>
        </p:nvGrpSpPr>
        <p:grpSpPr>
          <a:xfrm>
            <a:off x="6904833" y="2355022"/>
            <a:ext cx="447840" cy="331920"/>
            <a:chOff x="6904833" y="2355022"/>
            <a:chExt cx="44784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E319866-11E3-BAF2-04E8-FFB30F95B778}"/>
                    </a:ext>
                  </a:extLst>
                </p14:cNvPr>
                <p14:cNvContentPartPr/>
                <p14:nvPr/>
              </p14:nvContentPartPr>
              <p14:xfrm>
                <a:off x="6904833" y="2355022"/>
                <a:ext cx="166320" cy="331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E319866-11E3-BAF2-04E8-FFB30F95B77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95833" y="2346022"/>
                  <a:ext cx="1839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8645E74-ED35-B9E8-BEF9-07E3B33847F5}"/>
                    </a:ext>
                  </a:extLst>
                </p14:cNvPr>
                <p14:cNvContentPartPr/>
                <p14:nvPr/>
              </p14:nvContentPartPr>
              <p14:xfrm>
                <a:off x="7211553" y="2388502"/>
                <a:ext cx="125640" cy="23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8645E74-ED35-B9E8-BEF9-07E3B33847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02553" y="2379502"/>
                  <a:ext cx="143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7596F4-3044-98B5-D733-095762A67F4E}"/>
                    </a:ext>
                  </a:extLst>
                </p14:cNvPr>
                <p14:cNvContentPartPr/>
                <p14:nvPr/>
              </p14:nvContentPartPr>
              <p14:xfrm>
                <a:off x="7188873" y="2470582"/>
                <a:ext cx="163800" cy="14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7596F4-3044-98B5-D733-095762A67F4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79873" y="2461582"/>
                  <a:ext cx="181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EE61F8B4-0AEB-8352-14E1-362B5C27ECC3}"/>
              </a:ext>
            </a:extLst>
          </p:cNvPr>
          <p:cNvGrpSpPr/>
          <p:nvPr/>
        </p:nvGrpSpPr>
        <p:grpSpPr>
          <a:xfrm>
            <a:off x="7585593" y="2243782"/>
            <a:ext cx="2485800" cy="292320"/>
            <a:chOff x="7585593" y="2243782"/>
            <a:chExt cx="248580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8BBFE27-6D0B-F7BD-5929-BDC84B213A2A}"/>
                    </a:ext>
                  </a:extLst>
                </p14:cNvPr>
                <p14:cNvContentPartPr/>
                <p14:nvPr/>
              </p14:nvContentPartPr>
              <p14:xfrm>
                <a:off x="7585593" y="2348542"/>
                <a:ext cx="112680" cy="176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8BBFE27-6D0B-F7BD-5929-BDC84B213A2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76593" y="2339902"/>
                  <a:ext cx="130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FA87184-0604-8E8A-6F21-A02F45787880}"/>
                    </a:ext>
                  </a:extLst>
                </p14:cNvPr>
                <p14:cNvContentPartPr/>
                <p14:nvPr/>
              </p14:nvContentPartPr>
              <p14:xfrm>
                <a:off x="7802673" y="2375182"/>
                <a:ext cx="26640" cy="160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FA87184-0604-8E8A-6F21-A02F457878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94033" y="2366182"/>
                  <a:ext cx="44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803BD80-EFE3-BD36-8E69-3F4563B26E37}"/>
                    </a:ext>
                  </a:extLst>
                </p14:cNvPr>
                <p14:cNvContentPartPr/>
                <p14:nvPr/>
              </p14:nvContentPartPr>
              <p14:xfrm>
                <a:off x="7753713" y="2436022"/>
                <a:ext cx="102960" cy="21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803BD80-EFE3-BD36-8E69-3F4563B26E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45073" y="2427022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DB2CACA-8117-6674-A12A-8D471B91214C}"/>
                    </a:ext>
                  </a:extLst>
                </p14:cNvPr>
                <p14:cNvContentPartPr/>
                <p14:nvPr/>
              </p14:nvContentPartPr>
              <p14:xfrm>
                <a:off x="7977633" y="2358982"/>
                <a:ext cx="143640" cy="168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DB2CACA-8117-6674-A12A-8D471B9121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68993" y="2350342"/>
                  <a:ext cx="161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3C7CF85-4719-6119-F374-06452DD88CD2}"/>
                    </a:ext>
                  </a:extLst>
                </p14:cNvPr>
                <p14:cNvContentPartPr/>
                <p14:nvPr/>
              </p14:nvContentPartPr>
              <p14:xfrm>
                <a:off x="8323953" y="2348542"/>
                <a:ext cx="16920" cy="177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3C7CF85-4719-6119-F374-06452DD88C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14953" y="2339902"/>
                  <a:ext cx="34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1A36EBB-5795-2AE9-4DDC-B357B21A5544}"/>
                    </a:ext>
                  </a:extLst>
                </p14:cNvPr>
                <p14:cNvContentPartPr/>
                <p14:nvPr/>
              </p14:nvContentPartPr>
              <p14:xfrm>
                <a:off x="8227833" y="2433502"/>
                <a:ext cx="150120" cy="24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1A36EBB-5795-2AE9-4DDC-B357B21A554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19193" y="2424502"/>
                  <a:ext cx="167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5D332AC-E66B-AD17-DACC-8DD1F62DC78B}"/>
                    </a:ext>
                  </a:extLst>
                </p14:cNvPr>
                <p14:cNvContentPartPr/>
                <p14:nvPr/>
              </p14:nvContentPartPr>
              <p14:xfrm>
                <a:off x="8510793" y="2281582"/>
                <a:ext cx="168840" cy="252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5D332AC-E66B-AD17-DACC-8DD1F62DC7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01793" y="2272582"/>
                  <a:ext cx="186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EE4C5AF-174B-7A6E-06F9-8E1136F22F44}"/>
                    </a:ext>
                  </a:extLst>
                </p14:cNvPr>
                <p14:cNvContentPartPr/>
                <p14:nvPr/>
              </p14:nvContentPartPr>
              <p14:xfrm>
                <a:off x="8755233" y="2280142"/>
                <a:ext cx="139680" cy="234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EE4C5AF-174B-7A6E-06F9-8E1136F22F4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46593" y="2271142"/>
                  <a:ext cx="15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99795E9-0B4B-1C23-465B-55435C23EE1D}"/>
                    </a:ext>
                  </a:extLst>
                </p14:cNvPr>
                <p14:cNvContentPartPr/>
                <p14:nvPr/>
              </p14:nvContentPartPr>
              <p14:xfrm>
                <a:off x="8997873" y="2360062"/>
                <a:ext cx="203760" cy="5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99795E9-0B4B-1C23-465B-55435C23EE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88873" y="2351062"/>
                  <a:ext cx="221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0F90B23-0B81-3664-2303-C1A6385B662D}"/>
                    </a:ext>
                  </a:extLst>
                </p14:cNvPr>
                <p14:cNvContentPartPr/>
                <p14:nvPr/>
              </p14:nvContentPartPr>
              <p14:xfrm>
                <a:off x="8998233" y="2408662"/>
                <a:ext cx="182520" cy="32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0F90B23-0B81-3664-2303-C1A6385B66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89593" y="2399662"/>
                  <a:ext cx="200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8FFEE5-6CC5-F7F7-D067-B0F369156FC4}"/>
                    </a:ext>
                  </a:extLst>
                </p14:cNvPr>
                <p14:cNvContentPartPr/>
                <p14:nvPr/>
              </p14:nvContentPartPr>
              <p14:xfrm>
                <a:off x="9365433" y="2243782"/>
                <a:ext cx="147240" cy="216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8FFEE5-6CC5-F7F7-D067-B0F369156FC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56433" y="2235142"/>
                  <a:ext cx="164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6EDE1ED-454C-40BA-E34B-913DC27A77B0}"/>
                    </a:ext>
                  </a:extLst>
                </p14:cNvPr>
                <p14:cNvContentPartPr/>
                <p14:nvPr/>
              </p14:nvContentPartPr>
              <p14:xfrm>
                <a:off x="9696993" y="2326582"/>
                <a:ext cx="12240" cy="152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6EDE1ED-454C-40BA-E34B-913DC27A77B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87993" y="2317582"/>
                  <a:ext cx="29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67E43D6-D896-1813-BFC1-7D18916A960F}"/>
                    </a:ext>
                  </a:extLst>
                </p14:cNvPr>
                <p14:cNvContentPartPr/>
                <p14:nvPr/>
              </p14:nvContentPartPr>
              <p14:xfrm>
                <a:off x="9622833" y="2361502"/>
                <a:ext cx="200160" cy="13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67E43D6-D896-1813-BFC1-7D18916A96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13833" y="2352862"/>
                  <a:ext cx="21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0ACEE97-C8E1-10B7-4D4F-172BF0261C66}"/>
                    </a:ext>
                  </a:extLst>
                </p14:cNvPr>
                <p14:cNvContentPartPr/>
                <p14:nvPr/>
              </p14:nvContentPartPr>
              <p14:xfrm>
                <a:off x="9884913" y="2295622"/>
                <a:ext cx="186480" cy="2073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0ACEE97-C8E1-10B7-4D4F-172BF0261C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75913" y="2286622"/>
                  <a:ext cx="2041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43404594-9377-9B0B-BF52-A97AA3576896}"/>
              </a:ext>
            </a:extLst>
          </p:cNvPr>
          <p:cNvGrpSpPr/>
          <p:nvPr/>
        </p:nvGrpSpPr>
        <p:grpSpPr>
          <a:xfrm>
            <a:off x="4388073" y="2810062"/>
            <a:ext cx="1752120" cy="460080"/>
            <a:chOff x="4388073" y="2810062"/>
            <a:chExt cx="175212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EDF1E1A-B539-644B-A14D-0FAB6BFA6DD8}"/>
                    </a:ext>
                  </a:extLst>
                </p14:cNvPr>
                <p14:cNvContentPartPr/>
                <p14:nvPr/>
              </p14:nvContentPartPr>
              <p14:xfrm>
                <a:off x="4493193" y="2986462"/>
                <a:ext cx="204840" cy="283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EDF1E1A-B539-644B-A14D-0FAB6BFA6D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484553" y="2977822"/>
                  <a:ext cx="222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51F4AD6-B08F-FC1B-FE52-3B8697E17CE3}"/>
                    </a:ext>
                  </a:extLst>
                </p14:cNvPr>
                <p14:cNvContentPartPr/>
                <p14:nvPr/>
              </p14:nvContentPartPr>
              <p14:xfrm>
                <a:off x="4650153" y="3018862"/>
                <a:ext cx="43560" cy="237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51F4AD6-B08F-FC1B-FE52-3B8697E17CE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41153" y="3010222"/>
                  <a:ext cx="61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DAF1AA1-97C0-7BA9-CD00-C7A50FBCC8BC}"/>
                    </a:ext>
                  </a:extLst>
                </p14:cNvPr>
                <p14:cNvContentPartPr/>
                <p14:nvPr/>
              </p14:nvContentPartPr>
              <p14:xfrm>
                <a:off x="4568433" y="3142702"/>
                <a:ext cx="120960" cy="32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DAF1AA1-97C0-7BA9-CD00-C7A50FBCC8B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59793" y="3134062"/>
                  <a:ext cx="138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3FA88E8-74A9-79DA-91AE-367189A2A1EB}"/>
                    </a:ext>
                  </a:extLst>
                </p14:cNvPr>
                <p14:cNvContentPartPr/>
                <p14:nvPr/>
              </p14:nvContentPartPr>
              <p14:xfrm>
                <a:off x="4740513" y="2907622"/>
                <a:ext cx="84600" cy="153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3FA88E8-74A9-79DA-91AE-367189A2A1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31513" y="2898622"/>
                  <a:ext cx="102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8982B95-116F-86D3-CBE7-D71EDC02B204}"/>
                    </a:ext>
                  </a:extLst>
                </p14:cNvPr>
                <p14:cNvContentPartPr/>
                <p14:nvPr/>
              </p14:nvContentPartPr>
              <p14:xfrm>
                <a:off x="4868313" y="2945422"/>
                <a:ext cx="113040" cy="106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8982B95-116F-86D3-CBE7-D71EDC02B20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59673" y="2936782"/>
                  <a:ext cx="13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B000B31-E022-223F-CCD0-6890FE014F21}"/>
                    </a:ext>
                  </a:extLst>
                </p14:cNvPr>
                <p14:cNvContentPartPr/>
                <p14:nvPr/>
              </p14:nvContentPartPr>
              <p14:xfrm>
                <a:off x="4899273" y="3021382"/>
                <a:ext cx="81000" cy="2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B000B31-E022-223F-CCD0-6890FE014F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90633" y="3012742"/>
                  <a:ext cx="98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C6C2FC-4823-DC00-C027-BD6CB185C4BF}"/>
                    </a:ext>
                  </a:extLst>
                </p14:cNvPr>
                <p14:cNvContentPartPr/>
                <p14:nvPr/>
              </p14:nvContentPartPr>
              <p14:xfrm>
                <a:off x="5067393" y="3158182"/>
                <a:ext cx="114480" cy="9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C6C2FC-4823-DC00-C027-BD6CB185C4B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58753" y="3149542"/>
                  <a:ext cx="13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522B929-AAE7-B09C-6D1C-6086F389B2DE}"/>
                    </a:ext>
                  </a:extLst>
                </p14:cNvPr>
                <p14:cNvContentPartPr/>
                <p14:nvPr/>
              </p14:nvContentPartPr>
              <p14:xfrm>
                <a:off x="5050473" y="3218662"/>
                <a:ext cx="122760" cy="18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522B929-AAE7-B09C-6D1C-6086F389B2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41833" y="3209662"/>
                  <a:ext cx="14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1123A79-BD7C-2274-D92D-FB11FDACA5C4}"/>
                    </a:ext>
                  </a:extLst>
                </p14:cNvPr>
                <p14:cNvContentPartPr/>
                <p14:nvPr/>
              </p14:nvContentPartPr>
              <p14:xfrm>
                <a:off x="5318673" y="3061702"/>
                <a:ext cx="51480" cy="207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1123A79-BD7C-2274-D92D-FB11FDACA5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10033" y="3053062"/>
                  <a:ext cx="69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33E049-DAFF-7FAD-CF7A-27A6F5C277FD}"/>
                    </a:ext>
                  </a:extLst>
                </p14:cNvPr>
                <p14:cNvContentPartPr/>
                <p14:nvPr/>
              </p14:nvContentPartPr>
              <p14:xfrm>
                <a:off x="5333433" y="3078262"/>
                <a:ext cx="162000" cy="167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33E049-DAFF-7FAD-CF7A-27A6F5C277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24433" y="3069622"/>
                  <a:ext cx="179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9EC2-BA31-4B75-7B44-75F3ADFEFD15}"/>
                    </a:ext>
                  </a:extLst>
                </p14:cNvPr>
                <p14:cNvContentPartPr/>
                <p14:nvPr/>
              </p14:nvContentPartPr>
              <p14:xfrm>
                <a:off x="5590113" y="2881342"/>
                <a:ext cx="83880" cy="144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9EC2-BA31-4B75-7B44-75F3ADFEFD1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81473" y="2872342"/>
                  <a:ext cx="101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F129FCC-8BF3-83D3-DD39-D2F85D42F929}"/>
                    </a:ext>
                  </a:extLst>
                </p14:cNvPr>
                <p14:cNvContentPartPr/>
                <p14:nvPr/>
              </p14:nvContentPartPr>
              <p14:xfrm>
                <a:off x="4388073" y="2810062"/>
                <a:ext cx="154440" cy="1069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F129FCC-8BF3-83D3-DD39-D2F85D42F9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79433" y="2801422"/>
                  <a:ext cx="172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02F6120-6DCD-CD11-5FB9-4B29214E3519}"/>
                    </a:ext>
                  </a:extLst>
                </p14:cNvPr>
                <p14:cNvContentPartPr/>
                <p14:nvPr/>
              </p14:nvContentPartPr>
              <p14:xfrm>
                <a:off x="5830233" y="3067822"/>
                <a:ext cx="195480" cy="30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02F6120-6DCD-CD11-5FB9-4B29214E35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21233" y="3059182"/>
                  <a:ext cx="213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CDF9E3B-46E5-62AA-13D4-151DC00A0E02}"/>
                    </a:ext>
                  </a:extLst>
                </p14:cNvPr>
                <p14:cNvContentPartPr/>
                <p14:nvPr/>
              </p14:nvContentPartPr>
              <p14:xfrm>
                <a:off x="5826993" y="3176902"/>
                <a:ext cx="178200" cy="47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CDF9E3B-46E5-62AA-13D4-151DC00A0E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18353" y="3167902"/>
                  <a:ext cx="195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B22DD4E-7C26-B8FC-D03C-C0F25062A890}"/>
                    </a:ext>
                  </a:extLst>
                </p14:cNvPr>
                <p14:cNvContentPartPr/>
                <p14:nvPr/>
              </p14:nvContentPartPr>
              <p14:xfrm>
                <a:off x="6035433" y="3017782"/>
                <a:ext cx="104760" cy="2217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B22DD4E-7C26-B8FC-D03C-C0F25062A89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26793" y="3009142"/>
                  <a:ext cx="1224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EC51AA02-E553-62CE-3E4C-7D0EA5FC17EF}"/>
              </a:ext>
            </a:extLst>
          </p:cNvPr>
          <p:cNvGrpSpPr/>
          <p:nvPr/>
        </p:nvGrpSpPr>
        <p:grpSpPr>
          <a:xfrm>
            <a:off x="6396873" y="2852902"/>
            <a:ext cx="3191760" cy="432720"/>
            <a:chOff x="6396873" y="2852902"/>
            <a:chExt cx="31917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C6E4DE8-8614-9AB5-1F6F-67067B4B0125}"/>
                    </a:ext>
                  </a:extLst>
                </p14:cNvPr>
                <p14:cNvContentPartPr/>
                <p14:nvPr/>
              </p14:nvContentPartPr>
              <p14:xfrm>
                <a:off x="6396873" y="3048742"/>
                <a:ext cx="91800" cy="1929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C6E4DE8-8614-9AB5-1F6F-67067B4B012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87873" y="3040102"/>
                  <a:ext cx="109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C8D7B6C-BF78-8A7C-3A6F-6B08C2D99775}"/>
                    </a:ext>
                  </a:extLst>
                </p14:cNvPr>
                <p14:cNvContentPartPr/>
                <p14:nvPr/>
              </p14:nvContentPartPr>
              <p14:xfrm>
                <a:off x="6555993" y="3062422"/>
                <a:ext cx="137880" cy="147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C8D7B6C-BF78-8A7C-3A6F-6B08C2D997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47353" y="3053422"/>
                  <a:ext cx="155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A9BE96A-D6BD-0B06-B2ED-17364AC3FC02}"/>
                    </a:ext>
                  </a:extLst>
                </p14:cNvPr>
                <p14:cNvContentPartPr/>
                <p14:nvPr/>
              </p14:nvContentPartPr>
              <p14:xfrm>
                <a:off x="6792873" y="3118582"/>
                <a:ext cx="136440" cy="44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A9BE96A-D6BD-0B06-B2ED-17364AC3FC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784233" y="3109582"/>
                  <a:ext cx="154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94697E8-A627-E9D6-97BA-B628B3752BD4}"/>
                    </a:ext>
                  </a:extLst>
                </p14:cNvPr>
                <p14:cNvContentPartPr/>
                <p14:nvPr/>
              </p14:nvContentPartPr>
              <p14:xfrm>
                <a:off x="7014273" y="3042622"/>
                <a:ext cx="140760" cy="186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94697E8-A627-E9D6-97BA-B628B3752BD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05633" y="3033982"/>
                  <a:ext cx="158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DD738FC-FCFF-BFE6-4C8A-87D6861BDCD9}"/>
                    </a:ext>
                  </a:extLst>
                </p14:cNvPr>
                <p14:cNvContentPartPr/>
                <p14:nvPr/>
              </p14:nvContentPartPr>
              <p14:xfrm>
                <a:off x="6999873" y="3080422"/>
                <a:ext cx="116280" cy="94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DD738FC-FCFF-BFE6-4C8A-87D6861BDC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91233" y="3071422"/>
                  <a:ext cx="133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A6588C3-CF4D-D607-6729-3B0FBBDD2FAC}"/>
                    </a:ext>
                  </a:extLst>
                </p14:cNvPr>
                <p14:cNvContentPartPr/>
                <p14:nvPr/>
              </p14:nvContentPartPr>
              <p14:xfrm>
                <a:off x="7358433" y="3061342"/>
                <a:ext cx="6120" cy="190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A6588C3-CF4D-D607-6729-3B0FBBDD2FA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49793" y="3052342"/>
                  <a:ext cx="23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C5344B6-7C90-B20D-48A0-39A5F1282B2E}"/>
                    </a:ext>
                  </a:extLst>
                </p14:cNvPr>
                <p14:cNvContentPartPr/>
                <p14:nvPr/>
              </p14:nvContentPartPr>
              <p14:xfrm>
                <a:off x="7278153" y="3151702"/>
                <a:ext cx="169200" cy="16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C5344B6-7C90-B20D-48A0-39A5F1282B2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69153" y="3142702"/>
                  <a:ext cx="186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6BFDD9D-FD35-B8AD-14DE-AD7D963CFABF}"/>
                    </a:ext>
                  </a:extLst>
                </p14:cNvPr>
                <p14:cNvContentPartPr/>
                <p14:nvPr/>
              </p14:nvContentPartPr>
              <p14:xfrm>
                <a:off x="7180953" y="3122182"/>
                <a:ext cx="110160" cy="28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6BFDD9D-FD35-B8AD-14DE-AD7D963CFAB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72313" y="3113182"/>
                  <a:ext cx="127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CD03D2A-61C4-3D04-C732-28AFE362C007}"/>
                    </a:ext>
                  </a:extLst>
                </p14:cNvPr>
                <p14:cNvContentPartPr/>
                <p14:nvPr/>
              </p14:nvContentPartPr>
              <p14:xfrm>
                <a:off x="7162593" y="3207142"/>
                <a:ext cx="58320" cy="7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CD03D2A-61C4-3D04-C732-28AFE362C00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53593" y="3198502"/>
                  <a:ext cx="75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FFAAA87-BA14-5820-6B1D-8A5422F3A5BC}"/>
                    </a:ext>
                  </a:extLst>
                </p14:cNvPr>
                <p14:cNvContentPartPr/>
                <p14:nvPr/>
              </p14:nvContentPartPr>
              <p14:xfrm>
                <a:off x="7326033" y="3019582"/>
                <a:ext cx="191520" cy="266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FFAAA87-BA14-5820-6B1D-8A5422F3A5B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17033" y="3010942"/>
                  <a:ext cx="209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7E6112A-2D72-CED7-BB97-95C80E5A3CDB}"/>
                    </a:ext>
                  </a:extLst>
                </p14:cNvPr>
                <p14:cNvContentPartPr/>
                <p14:nvPr/>
              </p14:nvContentPartPr>
              <p14:xfrm>
                <a:off x="7705113" y="3057022"/>
                <a:ext cx="24120" cy="180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7E6112A-2D72-CED7-BB97-95C80E5A3CD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96473" y="3048382"/>
                  <a:ext cx="41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8628250-065C-483A-EB5D-C90D17400339}"/>
                    </a:ext>
                  </a:extLst>
                </p14:cNvPr>
                <p14:cNvContentPartPr/>
                <p14:nvPr/>
              </p14:nvContentPartPr>
              <p14:xfrm>
                <a:off x="7641753" y="3041182"/>
                <a:ext cx="346680" cy="182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8628250-065C-483A-EB5D-C90D1740033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33113" y="3032182"/>
                  <a:ext cx="364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08B8F0C-48AB-8ED8-3E47-525F47E3351B}"/>
                    </a:ext>
                  </a:extLst>
                </p14:cNvPr>
                <p14:cNvContentPartPr/>
                <p14:nvPr/>
              </p14:nvContentPartPr>
              <p14:xfrm>
                <a:off x="7853433" y="3091582"/>
                <a:ext cx="146520" cy="83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08B8F0C-48AB-8ED8-3E47-525F47E3351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44433" y="3082942"/>
                  <a:ext cx="164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90FFA02-9D12-4A39-6062-A23F11EF4762}"/>
                    </a:ext>
                  </a:extLst>
                </p14:cNvPr>
                <p14:cNvContentPartPr/>
                <p14:nvPr/>
              </p14:nvContentPartPr>
              <p14:xfrm>
                <a:off x="8160513" y="3129382"/>
                <a:ext cx="151200" cy="30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90FFA02-9D12-4A39-6062-A23F11EF476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151513" y="3120382"/>
                  <a:ext cx="16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1A412A6-DE78-FC6A-076E-777511A3B420}"/>
                    </a:ext>
                  </a:extLst>
                </p14:cNvPr>
                <p14:cNvContentPartPr/>
                <p14:nvPr/>
              </p14:nvContentPartPr>
              <p14:xfrm>
                <a:off x="8170593" y="3219742"/>
                <a:ext cx="148320" cy="19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1A412A6-DE78-FC6A-076E-777511A3B42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61953" y="3210742"/>
                  <a:ext cx="16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91AF64A-6D73-31A2-D5FD-3414AAA449A7}"/>
                    </a:ext>
                  </a:extLst>
                </p14:cNvPr>
                <p14:cNvContentPartPr/>
                <p14:nvPr/>
              </p14:nvContentPartPr>
              <p14:xfrm>
                <a:off x="8340513" y="3040462"/>
                <a:ext cx="419760" cy="204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91AF64A-6D73-31A2-D5FD-3414AAA449A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331513" y="3031822"/>
                  <a:ext cx="437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2E3B9C1-58D6-9323-55FD-9E654020E305}"/>
                    </a:ext>
                  </a:extLst>
                </p14:cNvPr>
                <p14:cNvContentPartPr/>
                <p14:nvPr/>
              </p14:nvContentPartPr>
              <p14:xfrm>
                <a:off x="8596833" y="3096982"/>
                <a:ext cx="168120" cy="83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2E3B9C1-58D6-9323-55FD-9E654020E3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88193" y="3087982"/>
                  <a:ext cx="18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67A5546-9DC4-87C9-3DE9-6A0F5DCD6BCB}"/>
                    </a:ext>
                  </a:extLst>
                </p14:cNvPr>
                <p14:cNvContentPartPr/>
                <p14:nvPr/>
              </p14:nvContentPartPr>
              <p14:xfrm>
                <a:off x="8786193" y="2852902"/>
                <a:ext cx="102600" cy="163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67A5546-9DC4-87C9-3DE9-6A0F5DCD6BC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77553" y="2843902"/>
                  <a:ext cx="120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A993AE5-C8B5-C050-81BC-3EC12E62F5A2}"/>
                    </a:ext>
                  </a:extLst>
                </p14:cNvPr>
                <p14:cNvContentPartPr/>
                <p14:nvPr/>
              </p14:nvContentPartPr>
              <p14:xfrm>
                <a:off x="8926593" y="2924542"/>
                <a:ext cx="88920" cy="98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A993AE5-C8B5-C050-81BC-3EC12E62F5A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17593" y="2915542"/>
                  <a:ext cx="106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1C6E0CD-4E16-AE9E-1809-9AA97941F652}"/>
                    </a:ext>
                  </a:extLst>
                </p14:cNvPr>
                <p14:cNvContentPartPr/>
                <p14:nvPr/>
              </p14:nvContentPartPr>
              <p14:xfrm>
                <a:off x="8994633" y="2964142"/>
                <a:ext cx="81720" cy="19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1C6E0CD-4E16-AE9E-1809-9AA97941F65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85993" y="2955502"/>
                  <a:ext cx="99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E34E9E4-49E4-FC2A-82E3-BE57FED67483}"/>
                    </a:ext>
                  </a:extLst>
                </p14:cNvPr>
                <p14:cNvContentPartPr/>
                <p14:nvPr/>
              </p14:nvContentPartPr>
              <p14:xfrm>
                <a:off x="9081753" y="2921302"/>
                <a:ext cx="112320" cy="94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E34E9E4-49E4-FC2A-82E3-BE57FED6748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72753" y="2912662"/>
                  <a:ext cx="129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8142E95-C89B-862B-A7F9-41A93A59657E}"/>
                    </a:ext>
                  </a:extLst>
                </p14:cNvPr>
                <p14:cNvContentPartPr/>
                <p14:nvPr/>
              </p14:nvContentPartPr>
              <p14:xfrm>
                <a:off x="9068433" y="2986462"/>
                <a:ext cx="121680" cy="9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8142E95-C89B-862B-A7F9-41A93A59657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59793" y="2977462"/>
                  <a:ext cx="13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96E0313-0BE9-7C1B-2864-0CE1794632CF}"/>
                    </a:ext>
                  </a:extLst>
                </p14:cNvPr>
                <p14:cNvContentPartPr/>
                <p14:nvPr/>
              </p14:nvContentPartPr>
              <p14:xfrm>
                <a:off x="9068073" y="3203182"/>
                <a:ext cx="165600" cy="60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96E0313-0BE9-7C1B-2864-0CE1794632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59073" y="3194182"/>
                  <a:ext cx="18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F4AFC2A-F118-6496-BBE1-CA719F67B37C}"/>
                    </a:ext>
                  </a:extLst>
                </p14:cNvPr>
                <p14:cNvContentPartPr/>
                <p14:nvPr/>
              </p14:nvContentPartPr>
              <p14:xfrm>
                <a:off x="9444633" y="3040822"/>
                <a:ext cx="97920" cy="212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F4AFC2A-F118-6496-BBE1-CA719F67B3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435993" y="3031822"/>
                  <a:ext cx="11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80E6C10-D2EE-FC7B-212E-E2037A7A6869}"/>
                    </a:ext>
                  </a:extLst>
                </p14:cNvPr>
                <p14:cNvContentPartPr/>
                <p14:nvPr/>
              </p14:nvContentPartPr>
              <p14:xfrm>
                <a:off x="9421593" y="3137662"/>
                <a:ext cx="167040" cy="33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80E6C10-D2EE-FC7B-212E-E2037A7A686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12593" y="3128662"/>
                  <a:ext cx="1846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C2EE97A2-8660-682E-2783-4A86E9BE0A55}"/>
              </a:ext>
            </a:extLst>
          </p:cNvPr>
          <p:cNvGrpSpPr/>
          <p:nvPr/>
        </p:nvGrpSpPr>
        <p:grpSpPr>
          <a:xfrm>
            <a:off x="8468313" y="1076302"/>
            <a:ext cx="2566080" cy="345600"/>
            <a:chOff x="8468313" y="1076302"/>
            <a:chExt cx="256608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6C06CB-21AA-36AA-799A-56C3B4808521}"/>
                    </a:ext>
                  </a:extLst>
                </p14:cNvPr>
                <p14:cNvContentPartPr/>
                <p14:nvPr/>
              </p14:nvContentPartPr>
              <p14:xfrm>
                <a:off x="8477673" y="1194742"/>
                <a:ext cx="140040" cy="179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6C06CB-21AA-36AA-799A-56C3B480852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69033" y="1185742"/>
                  <a:ext cx="157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CE069AA-84A1-F798-4E29-CDBB3D14A9FD}"/>
                    </a:ext>
                  </a:extLst>
                </p14:cNvPr>
                <p14:cNvContentPartPr/>
                <p14:nvPr/>
              </p14:nvContentPartPr>
              <p14:xfrm>
                <a:off x="8468313" y="1239022"/>
                <a:ext cx="182520" cy="97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CE069AA-84A1-F798-4E29-CDBB3D14A9F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59673" y="1230022"/>
                  <a:ext cx="20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9B4B82A-F15C-E7B2-3EA9-B77C44F2F7C2}"/>
                    </a:ext>
                  </a:extLst>
                </p14:cNvPr>
                <p14:cNvContentPartPr/>
                <p14:nvPr/>
              </p14:nvContentPartPr>
              <p14:xfrm>
                <a:off x="8722833" y="1111582"/>
                <a:ext cx="86040" cy="136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9B4B82A-F15C-E7B2-3EA9-B77C44F2F7C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3833" y="1102582"/>
                  <a:ext cx="103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3DCC703-DD94-9038-F03E-11D2E268E9FC}"/>
                    </a:ext>
                  </a:extLst>
                </p14:cNvPr>
                <p14:cNvContentPartPr/>
                <p14:nvPr/>
              </p14:nvContentPartPr>
              <p14:xfrm>
                <a:off x="8988513" y="1213462"/>
                <a:ext cx="62280" cy="6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3DCC703-DD94-9038-F03E-11D2E268E9F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79513" y="1204822"/>
                  <a:ext cx="79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753411C-5FA2-CE53-21E1-ABE74CC108B4}"/>
                    </a:ext>
                  </a:extLst>
                </p14:cNvPr>
                <p14:cNvContentPartPr/>
                <p14:nvPr/>
              </p14:nvContentPartPr>
              <p14:xfrm>
                <a:off x="8950353" y="1273582"/>
                <a:ext cx="142920" cy="23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753411C-5FA2-CE53-21E1-ABE74CC108B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41353" y="1264582"/>
                  <a:ext cx="160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976FB7-5482-F342-7A25-40F520E21F19}"/>
                    </a:ext>
                  </a:extLst>
                </p14:cNvPr>
                <p14:cNvContentPartPr/>
                <p14:nvPr/>
              </p14:nvContentPartPr>
              <p14:xfrm>
                <a:off x="9231873" y="1087462"/>
                <a:ext cx="189000" cy="287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976FB7-5482-F342-7A25-40F520E21F1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223233" y="1078462"/>
                  <a:ext cx="2066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7BE3FC8-123B-80A3-F2E5-9288BE1AFB27}"/>
                    </a:ext>
                  </a:extLst>
                </p14:cNvPr>
                <p14:cNvContentPartPr/>
                <p14:nvPr/>
              </p14:nvContentPartPr>
              <p14:xfrm>
                <a:off x="9848193" y="1190422"/>
                <a:ext cx="78840" cy="231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7BE3FC8-123B-80A3-F2E5-9288BE1AFB2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39553" y="1181422"/>
                  <a:ext cx="96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C2FAA3B-C3FC-0463-838E-55A1B3B8F52F}"/>
                    </a:ext>
                  </a:extLst>
                </p14:cNvPr>
                <p14:cNvContentPartPr/>
                <p14:nvPr/>
              </p14:nvContentPartPr>
              <p14:xfrm>
                <a:off x="10012713" y="1076302"/>
                <a:ext cx="96840" cy="156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C2FAA3B-C3FC-0463-838E-55A1B3B8F52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03713" y="1067662"/>
                  <a:ext cx="114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0A02047-4DFB-C16A-F06D-0F325D0C217C}"/>
                    </a:ext>
                  </a:extLst>
                </p14:cNvPr>
                <p14:cNvContentPartPr/>
                <p14:nvPr/>
              </p14:nvContentPartPr>
              <p14:xfrm>
                <a:off x="10252833" y="1230742"/>
                <a:ext cx="105120" cy="27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0A02047-4DFB-C16A-F06D-0F325D0C217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243833" y="1221742"/>
                  <a:ext cx="122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D6A582-7CCF-8621-6D9B-A4DA4443C780}"/>
                    </a:ext>
                  </a:extLst>
                </p14:cNvPr>
                <p14:cNvContentPartPr/>
                <p14:nvPr/>
              </p14:nvContentPartPr>
              <p14:xfrm>
                <a:off x="10220793" y="1297702"/>
                <a:ext cx="145800" cy="20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D6A582-7CCF-8621-6D9B-A4DA4443C78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11793" y="1288702"/>
                  <a:ext cx="163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AAEFDF-A1ED-DD9B-7E82-ADA7BF3B2499}"/>
                    </a:ext>
                  </a:extLst>
                </p14:cNvPr>
                <p14:cNvContentPartPr/>
                <p14:nvPr/>
              </p14:nvContentPartPr>
              <p14:xfrm>
                <a:off x="10519593" y="1172422"/>
                <a:ext cx="169920" cy="182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AAEFDF-A1ED-DD9B-7E82-ADA7BF3B249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10593" y="1163422"/>
                  <a:ext cx="187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403F316-3720-08CC-ABB3-1F370F286D97}"/>
                    </a:ext>
                  </a:extLst>
                </p14:cNvPr>
                <p14:cNvContentPartPr/>
                <p14:nvPr/>
              </p14:nvContentPartPr>
              <p14:xfrm>
                <a:off x="10735233" y="1173502"/>
                <a:ext cx="120240" cy="159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403F316-3720-08CC-ABB3-1F370F286D9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726233" y="1164862"/>
                  <a:ext cx="137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CECA7EA-4C79-EF25-40AD-10B047AEF41E}"/>
                    </a:ext>
                  </a:extLst>
                </p14:cNvPr>
                <p14:cNvContentPartPr/>
                <p14:nvPr/>
              </p14:nvContentPartPr>
              <p14:xfrm>
                <a:off x="8752353" y="1079182"/>
                <a:ext cx="2282040" cy="84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CECA7EA-4C79-EF25-40AD-10B047AEF41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43353" y="1070542"/>
                  <a:ext cx="22996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8139425A-4044-E554-D388-7AB964116F7F}"/>
              </a:ext>
            </a:extLst>
          </p:cNvPr>
          <p:cNvGrpSpPr/>
          <p:nvPr/>
        </p:nvGrpSpPr>
        <p:grpSpPr>
          <a:xfrm>
            <a:off x="4356393" y="3613582"/>
            <a:ext cx="328680" cy="371880"/>
            <a:chOff x="4356393" y="3613582"/>
            <a:chExt cx="32868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C556853-C914-E8F8-3300-84DD30ECF980}"/>
                    </a:ext>
                  </a:extLst>
                </p14:cNvPr>
                <p14:cNvContentPartPr/>
                <p14:nvPr/>
              </p14:nvContentPartPr>
              <p14:xfrm>
                <a:off x="4356393" y="3613582"/>
                <a:ext cx="248400" cy="3265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C556853-C914-E8F8-3300-84DD30ECF98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47393" y="3604942"/>
                  <a:ext cx="266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22208D3-6E51-88F2-AAC7-8989B0454C54}"/>
                    </a:ext>
                  </a:extLst>
                </p14:cNvPr>
                <p14:cNvContentPartPr/>
                <p14:nvPr/>
              </p14:nvContentPartPr>
              <p14:xfrm>
                <a:off x="4569513" y="3642382"/>
                <a:ext cx="57960" cy="3078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22208D3-6E51-88F2-AAC7-8989B0454C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560873" y="3633382"/>
                  <a:ext cx="75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F5A24F0-074C-FCA9-AD77-DB1B9C536133}"/>
                    </a:ext>
                  </a:extLst>
                </p14:cNvPr>
                <p14:cNvContentPartPr/>
                <p14:nvPr/>
              </p14:nvContentPartPr>
              <p14:xfrm>
                <a:off x="4403553" y="3952702"/>
                <a:ext cx="281520" cy="327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F5A24F0-074C-FCA9-AD77-DB1B9C5361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94553" y="3944062"/>
                  <a:ext cx="2991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E53CFF68-34DA-9DB2-78CF-0DACE34CC7CD}"/>
              </a:ext>
            </a:extLst>
          </p:cNvPr>
          <p:cNvGrpSpPr/>
          <p:nvPr/>
        </p:nvGrpSpPr>
        <p:grpSpPr>
          <a:xfrm>
            <a:off x="4898913" y="3719782"/>
            <a:ext cx="398520" cy="158400"/>
            <a:chOff x="4898913" y="3719782"/>
            <a:chExt cx="39852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40C036A-D6E4-3F97-7BE6-5478B467CD9F}"/>
                    </a:ext>
                  </a:extLst>
                </p14:cNvPr>
                <p14:cNvContentPartPr/>
                <p14:nvPr/>
              </p14:nvContentPartPr>
              <p14:xfrm>
                <a:off x="4898913" y="3719782"/>
                <a:ext cx="10800" cy="280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40C036A-D6E4-3F97-7BE6-5478B467CD9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89913" y="3710782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21A28BB-C934-986A-5A07-F1C4CB0AB89C}"/>
                    </a:ext>
                  </a:extLst>
                </p14:cNvPr>
                <p14:cNvContentPartPr/>
                <p14:nvPr/>
              </p14:nvContentPartPr>
              <p14:xfrm>
                <a:off x="4900353" y="3726262"/>
                <a:ext cx="374040" cy="151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21A28BB-C934-986A-5A07-F1C4CB0AB89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91713" y="3717622"/>
                  <a:ext cx="391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6245EFA-4972-A797-AFA4-7203E46FCAD0}"/>
                    </a:ext>
                  </a:extLst>
                </p14:cNvPr>
                <p14:cNvContentPartPr/>
                <p14:nvPr/>
              </p14:nvContentPartPr>
              <p14:xfrm>
                <a:off x="5120673" y="3811942"/>
                <a:ext cx="176760" cy="28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6245EFA-4972-A797-AFA4-7203E46FCAD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12033" y="3803302"/>
                  <a:ext cx="1944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019FEEF1-1AAB-9080-5A56-3781F7B7919C}"/>
              </a:ext>
            </a:extLst>
          </p:cNvPr>
          <p:cNvGrpSpPr/>
          <p:nvPr/>
        </p:nvGrpSpPr>
        <p:grpSpPr>
          <a:xfrm>
            <a:off x="5690553" y="3460222"/>
            <a:ext cx="2473200" cy="447840"/>
            <a:chOff x="5690553" y="3460222"/>
            <a:chExt cx="247320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2B38C79-39CD-1593-B1D0-085BB22F4A9D}"/>
                    </a:ext>
                  </a:extLst>
                </p14:cNvPr>
                <p14:cNvContentPartPr/>
                <p14:nvPr/>
              </p14:nvContentPartPr>
              <p14:xfrm>
                <a:off x="5690553" y="3527542"/>
                <a:ext cx="665640" cy="208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2B38C79-39CD-1593-B1D0-085BB22F4A9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81913" y="3518902"/>
                  <a:ext cx="683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6B460A8-9581-86AE-6EF6-69491143B8AB}"/>
                    </a:ext>
                  </a:extLst>
                </p14:cNvPr>
                <p14:cNvContentPartPr/>
                <p14:nvPr/>
              </p14:nvContentPartPr>
              <p14:xfrm>
                <a:off x="6348273" y="3588742"/>
                <a:ext cx="104400" cy="130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6B460A8-9581-86AE-6EF6-69491143B8A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39633" y="3579742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1207BC1-7161-35F6-710F-3381AA7E715F}"/>
                    </a:ext>
                  </a:extLst>
                </p14:cNvPr>
                <p14:cNvContentPartPr/>
                <p14:nvPr/>
              </p14:nvContentPartPr>
              <p14:xfrm>
                <a:off x="6509553" y="3466702"/>
                <a:ext cx="365040" cy="235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1207BC1-7161-35F6-710F-3381AA7E715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00913" y="3457702"/>
                  <a:ext cx="382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035DFAE-48E4-6BF9-DCCB-0263FE297056}"/>
                    </a:ext>
                  </a:extLst>
                </p14:cNvPr>
                <p14:cNvContentPartPr/>
                <p14:nvPr/>
              </p14:nvContentPartPr>
              <p14:xfrm>
                <a:off x="6622593" y="3472462"/>
                <a:ext cx="30960" cy="64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035DFAE-48E4-6BF9-DCCB-0263FE2970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13953" y="3463822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44CFC90-33B8-E003-A756-C41BCFD09CBC}"/>
                    </a:ext>
                  </a:extLst>
                </p14:cNvPr>
                <p14:cNvContentPartPr/>
                <p14:nvPr/>
              </p14:nvContentPartPr>
              <p14:xfrm>
                <a:off x="7094193" y="3596662"/>
                <a:ext cx="69840" cy="132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44CFC90-33B8-E003-A756-C41BCFD09CB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85553" y="3588022"/>
                  <a:ext cx="87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23EFA9C-E932-0BFB-D67E-6A5B1D3C77FD}"/>
                    </a:ext>
                  </a:extLst>
                </p14:cNvPr>
                <p14:cNvContentPartPr/>
                <p14:nvPr/>
              </p14:nvContentPartPr>
              <p14:xfrm>
                <a:off x="7047753" y="3626902"/>
                <a:ext cx="201240" cy="756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23EFA9C-E932-0BFB-D67E-6A5B1D3C77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39113" y="3617902"/>
                  <a:ext cx="218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F8F1BAB-E9B4-3CC9-987C-AF0202A08942}"/>
                    </a:ext>
                  </a:extLst>
                </p14:cNvPr>
                <p14:cNvContentPartPr/>
                <p14:nvPr/>
              </p14:nvContentPartPr>
              <p14:xfrm>
                <a:off x="7401993" y="3500182"/>
                <a:ext cx="35280" cy="179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F8F1BAB-E9B4-3CC9-987C-AF0202A0894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92993" y="3491542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F7435C6-3473-3CAE-4AED-B6828AAEDFB3}"/>
                    </a:ext>
                  </a:extLst>
                </p14:cNvPr>
                <p14:cNvContentPartPr/>
                <p14:nvPr/>
              </p14:nvContentPartPr>
              <p14:xfrm>
                <a:off x="7398753" y="3499462"/>
                <a:ext cx="152640" cy="200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F7435C6-3473-3CAE-4AED-B6828AAEDFB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90113" y="3490462"/>
                  <a:ext cx="170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561C7BD-F845-B86E-0DF9-370BA930C0C0}"/>
                    </a:ext>
                  </a:extLst>
                </p14:cNvPr>
                <p14:cNvContentPartPr/>
                <p14:nvPr/>
              </p14:nvContentPartPr>
              <p14:xfrm>
                <a:off x="7557513" y="3540862"/>
                <a:ext cx="110520" cy="152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561C7BD-F845-B86E-0DF9-370BA930C0C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48513" y="3532222"/>
                  <a:ext cx="128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445240A-DEFA-EBC2-1191-E069FC31E468}"/>
                    </a:ext>
                  </a:extLst>
                </p14:cNvPr>
                <p14:cNvContentPartPr/>
                <p14:nvPr/>
              </p14:nvContentPartPr>
              <p14:xfrm>
                <a:off x="7704753" y="3460222"/>
                <a:ext cx="159120" cy="217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445240A-DEFA-EBC2-1191-E069FC31E4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96113" y="3451222"/>
                  <a:ext cx="176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53B4458-4551-98F9-F995-0B820381198F}"/>
                    </a:ext>
                  </a:extLst>
                </p14:cNvPr>
                <p14:cNvContentPartPr/>
                <p14:nvPr/>
              </p14:nvContentPartPr>
              <p14:xfrm>
                <a:off x="7590633" y="3469222"/>
                <a:ext cx="437040" cy="202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53B4458-4551-98F9-F995-0B820381198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81993" y="3460582"/>
                  <a:ext cx="454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4EFF5D0-8073-8ED6-E5B2-0E1427DE6657}"/>
                    </a:ext>
                  </a:extLst>
                </p14:cNvPr>
                <p14:cNvContentPartPr/>
                <p14:nvPr/>
              </p14:nvContentPartPr>
              <p14:xfrm>
                <a:off x="5731953" y="3780262"/>
                <a:ext cx="2431800" cy="127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4EFF5D0-8073-8ED6-E5B2-0E1427DE665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23313" y="3771622"/>
                  <a:ext cx="2449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180E40E-29B5-5544-F5AB-B188B9F4F947}"/>
                  </a:ext>
                </a:extLst>
              </p14:cNvPr>
              <p14:cNvContentPartPr/>
              <p14:nvPr/>
            </p14:nvContentPartPr>
            <p14:xfrm>
              <a:off x="6849033" y="3991222"/>
              <a:ext cx="218160" cy="2329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180E40E-29B5-5544-F5AB-B188B9F4F94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840033" y="3982222"/>
                <a:ext cx="23580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D95BC14D-9CD3-B995-9C19-A90BD213C18F}"/>
              </a:ext>
            </a:extLst>
          </p:cNvPr>
          <p:cNvGrpSpPr/>
          <p:nvPr/>
        </p:nvGrpSpPr>
        <p:grpSpPr>
          <a:xfrm>
            <a:off x="3606153" y="4602862"/>
            <a:ext cx="925920" cy="315360"/>
            <a:chOff x="3606153" y="4602862"/>
            <a:chExt cx="9259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8F6222E-CEE3-F291-F1D2-918100115B09}"/>
                    </a:ext>
                  </a:extLst>
                </p14:cNvPr>
                <p14:cNvContentPartPr/>
                <p14:nvPr/>
              </p14:nvContentPartPr>
              <p14:xfrm>
                <a:off x="3606153" y="4602862"/>
                <a:ext cx="200160" cy="307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8F6222E-CEE3-F291-F1D2-918100115B0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97513" y="4594222"/>
                  <a:ext cx="217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62F9F35-CA42-64AC-574F-AA34FA80F2C5}"/>
                    </a:ext>
                  </a:extLst>
                </p14:cNvPr>
                <p14:cNvContentPartPr/>
                <p14:nvPr/>
              </p14:nvContentPartPr>
              <p14:xfrm>
                <a:off x="3726033" y="4647502"/>
                <a:ext cx="54360" cy="270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62F9F35-CA42-64AC-574F-AA34FA80F2C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17033" y="4638502"/>
                  <a:ext cx="72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7B823B6-CACB-D181-7EC3-EC12D93CE182}"/>
                    </a:ext>
                  </a:extLst>
                </p14:cNvPr>
                <p14:cNvContentPartPr/>
                <p14:nvPr/>
              </p14:nvContentPartPr>
              <p14:xfrm>
                <a:off x="3636033" y="4822822"/>
                <a:ext cx="224640" cy="61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7B823B6-CACB-D181-7EC3-EC12D93CE18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27393" y="4813822"/>
                  <a:ext cx="242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8FBEE16-DBBC-B3E3-7E5A-F9F4D5FC00B5}"/>
                    </a:ext>
                  </a:extLst>
                </p14:cNvPr>
                <p14:cNvContentPartPr/>
                <p14:nvPr/>
              </p14:nvContentPartPr>
              <p14:xfrm>
                <a:off x="3929433" y="4624102"/>
                <a:ext cx="295200" cy="217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8FBEE16-DBBC-B3E3-7E5A-F9F4D5FC00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20433" y="4615462"/>
                  <a:ext cx="312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34CBC0D-A0EC-D29A-A1CD-7A2870F3306A}"/>
                    </a:ext>
                  </a:extLst>
                </p14:cNvPr>
                <p14:cNvContentPartPr/>
                <p14:nvPr/>
              </p14:nvContentPartPr>
              <p14:xfrm>
                <a:off x="4366473" y="4712302"/>
                <a:ext cx="165600" cy="27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34CBC0D-A0EC-D29A-A1CD-7A2870F3306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57473" y="4703662"/>
                  <a:ext cx="183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A426E5B-B64D-A654-038B-921C0ABFC13C}"/>
                    </a:ext>
                  </a:extLst>
                </p14:cNvPr>
                <p14:cNvContentPartPr/>
                <p14:nvPr/>
              </p14:nvContentPartPr>
              <p14:xfrm>
                <a:off x="4332633" y="4813822"/>
                <a:ext cx="191880" cy="27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A426E5B-B64D-A654-038B-921C0ABFC13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23993" y="4805182"/>
                  <a:ext cx="2095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EDB1E422-0AD7-5B32-DFBD-38AB5CC3F1F8}"/>
              </a:ext>
            </a:extLst>
          </p:cNvPr>
          <p:cNvGrpSpPr/>
          <p:nvPr/>
        </p:nvGrpSpPr>
        <p:grpSpPr>
          <a:xfrm>
            <a:off x="7036593" y="1582102"/>
            <a:ext cx="1902240" cy="541800"/>
            <a:chOff x="7036593" y="1582102"/>
            <a:chExt cx="190224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08A701F-2F44-576A-7A1E-33F93BCC63DF}"/>
                    </a:ext>
                  </a:extLst>
                </p14:cNvPr>
                <p14:cNvContentPartPr/>
                <p14:nvPr/>
              </p14:nvContentPartPr>
              <p14:xfrm>
                <a:off x="7036593" y="1780462"/>
                <a:ext cx="218160" cy="24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08A701F-2F44-576A-7A1E-33F93BCC63D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27593" y="1771822"/>
                  <a:ext cx="235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550CA5D-F9C2-AA1C-C630-992EE8984CA7}"/>
                    </a:ext>
                  </a:extLst>
                </p14:cNvPr>
                <p14:cNvContentPartPr/>
                <p14:nvPr/>
              </p14:nvContentPartPr>
              <p14:xfrm>
                <a:off x="7077993" y="1850662"/>
                <a:ext cx="142920" cy="17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550CA5D-F9C2-AA1C-C630-992EE8984CA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68993" y="1842022"/>
                  <a:ext cx="16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134D544-0F97-1A7A-D013-3B40F2A320C7}"/>
                    </a:ext>
                  </a:extLst>
                </p14:cNvPr>
                <p14:cNvContentPartPr/>
                <p14:nvPr/>
              </p14:nvContentPartPr>
              <p14:xfrm>
                <a:off x="7364913" y="1681822"/>
                <a:ext cx="133920" cy="214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134D544-0F97-1A7A-D013-3B40F2A320C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56273" y="1672822"/>
                  <a:ext cx="151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57718D-EC03-2B97-D804-7CF93EC339C5}"/>
                    </a:ext>
                  </a:extLst>
                </p14:cNvPr>
                <p14:cNvContentPartPr/>
                <p14:nvPr/>
              </p14:nvContentPartPr>
              <p14:xfrm>
                <a:off x="7574073" y="1582102"/>
                <a:ext cx="6120" cy="109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57718D-EC03-2B97-D804-7CF93EC339C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65433" y="1573102"/>
                  <a:ext cx="2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DBE5F73-670B-05E1-6713-14BEDEDBB16F}"/>
                    </a:ext>
                  </a:extLst>
                </p14:cNvPr>
                <p14:cNvContentPartPr/>
                <p14:nvPr/>
              </p14:nvContentPartPr>
              <p14:xfrm>
                <a:off x="7658313" y="1617022"/>
                <a:ext cx="67320" cy="251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DBE5F73-670B-05E1-6713-14BEDEDBB16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49313" y="1608382"/>
                  <a:ext cx="84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B97C14C-4FB7-6C68-5B21-2C4DEA4084D9}"/>
                    </a:ext>
                  </a:extLst>
                </p14:cNvPr>
                <p14:cNvContentPartPr/>
                <p14:nvPr/>
              </p14:nvContentPartPr>
              <p14:xfrm>
                <a:off x="7776033" y="1676422"/>
                <a:ext cx="115560" cy="205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B97C14C-4FB7-6C68-5B21-2C4DEA4084D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767033" y="1667422"/>
                  <a:ext cx="133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B0ED287-9B5A-5D1E-C90A-D83EEFF46F68}"/>
                    </a:ext>
                  </a:extLst>
                </p14:cNvPr>
                <p14:cNvContentPartPr/>
                <p14:nvPr/>
              </p14:nvContentPartPr>
              <p14:xfrm>
                <a:off x="7764513" y="1705942"/>
                <a:ext cx="128880" cy="110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B0ED287-9B5A-5D1E-C90A-D83EEFF46F6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55873" y="1696942"/>
                  <a:ext cx="146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778BCE8-C4ED-FF4E-7506-129F24EAD4B9}"/>
                    </a:ext>
                  </a:extLst>
                </p14:cNvPr>
                <p14:cNvContentPartPr/>
                <p14:nvPr/>
              </p14:nvContentPartPr>
              <p14:xfrm>
                <a:off x="7943793" y="1640782"/>
                <a:ext cx="79920" cy="271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778BCE8-C4ED-FF4E-7506-129F24EAD4B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934793" y="1631782"/>
                  <a:ext cx="97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C8C4D68-89FF-BAF0-7807-76EFAD548F5F}"/>
                    </a:ext>
                  </a:extLst>
                </p14:cNvPr>
                <p14:cNvContentPartPr/>
                <p14:nvPr/>
              </p14:nvContentPartPr>
              <p14:xfrm>
                <a:off x="8141793" y="1756342"/>
                <a:ext cx="203760" cy="28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C8C4D68-89FF-BAF0-7807-76EFAD548F5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32793" y="1747702"/>
                  <a:ext cx="221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30F8DA-5DA6-E8A9-BA08-7A040EAFB50D}"/>
                    </a:ext>
                  </a:extLst>
                </p14:cNvPr>
                <p14:cNvContentPartPr/>
                <p14:nvPr/>
              </p14:nvContentPartPr>
              <p14:xfrm>
                <a:off x="8157633" y="1858582"/>
                <a:ext cx="178200" cy="8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30F8DA-5DA6-E8A9-BA08-7A040EAFB50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48993" y="1849582"/>
                  <a:ext cx="19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E43B8BF-250D-27F8-BC06-F4330D21D37A}"/>
                    </a:ext>
                  </a:extLst>
                </p14:cNvPr>
                <p14:cNvContentPartPr/>
                <p14:nvPr/>
              </p14:nvContentPartPr>
              <p14:xfrm>
                <a:off x="8542473" y="1618822"/>
                <a:ext cx="178560" cy="253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E43B8BF-250D-27F8-BC06-F4330D21D3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33473" y="1609822"/>
                  <a:ext cx="196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8274397-7CE2-B597-E4DE-F884544F7CDB}"/>
                    </a:ext>
                  </a:extLst>
                </p14:cNvPr>
                <p14:cNvContentPartPr/>
                <p14:nvPr/>
              </p14:nvContentPartPr>
              <p14:xfrm>
                <a:off x="8661993" y="1687942"/>
                <a:ext cx="29880" cy="255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8274397-7CE2-B597-E4DE-F884544F7CD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52993" y="1678942"/>
                  <a:ext cx="47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12C086D-9210-257F-F7EE-2D3666CC77F3}"/>
                    </a:ext>
                  </a:extLst>
                </p14:cNvPr>
                <p14:cNvContentPartPr/>
                <p14:nvPr/>
              </p14:nvContentPartPr>
              <p14:xfrm>
                <a:off x="8473713" y="1866862"/>
                <a:ext cx="465120" cy="257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12C086D-9210-257F-F7EE-2D3666CC77F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464713" y="1858222"/>
                  <a:ext cx="48276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4983600-06AF-43FB-32C4-E399F87537EC}"/>
                  </a:ext>
                </a:extLst>
              </p14:cNvPr>
              <p14:cNvContentPartPr/>
              <p14:nvPr/>
            </p14:nvContentPartPr>
            <p14:xfrm>
              <a:off x="2375313" y="3793222"/>
              <a:ext cx="126000" cy="201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4983600-06AF-43FB-32C4-E399F87537E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366673" y="3784582"/>
                <a:ext cx="143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C60F8C8-AF2D-21E3-3028-D704FEAB3917}"/>
                  </a:ext>
                </a:extLst>
              </p14:cNvPr>
              <p14:cNvContentPartPr/>
              <p14:nvPr/>
            </p14:nvContentPartPr>
            <p14:xfrm>
              <a:off x="2573673" y="3795382"/>
              <a:ext cx="68760" cy="141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C60F8C8-AF2D-21E3-3028-D704FEAB391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564673" y="3786742"/>
                <a:ext cx="86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B75A718-84AF-B9E4-1FCF-E457D94B5600}"/>
                  </a:ext>
                </a:extLst>
              </p14:cNvPr>
              <p14:cNvContentPartPr/>
              <p14:nvPr/>
            </p14:nvContentPartPr>
            <p14:xfrm>
              <a:off x="299913" y="1597582"/>
              <a:ext cx="83880" cy="177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B75A718-84AF-B9E4-1FCF-E457D94B560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90913" y="1588582"/>
                <a:ext cx="101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C3B87C6-D7DB-DEDD-2271-0FD03C491395}"/>
                  </a:ext>
                </a:extLst>
              </p14:cNvPr>
              <p14:cNvContentPartPr/>
              <p14:nvPr/>
            </p14:nvContentPartPr>
            <p14:xfrm>
              <a:off x="408273" y="1605502"/>
              <a:ext cx="101880" cy="84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C3B87C6-D7DB-DEDD-2271-0FD03C49139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99633" y="1596862"/>
                <a:ext cx="119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F0F63CC-53DA-9DD0-DAFF-23128895E704}"/>
                  </a:ext>
                </a:extLst>
              </p14:cNvPr>
              <p14:cNvContentPartPr/>
              <p14:nvPr/>
            </p14:nvContentPartPr>
            <p14:xfrm>
              <a:off x="475593" y="3221902"/>
              <a:ext cx="182520" cy="36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F0F63CC-53DA-9DD0-DAFF-23128895E70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66593" y="3212902"/>
                <a:ext cx="200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D0B0DC3-B315-BE41-A4A8-F78DAB6953C5}"/>
                  </a:ext>
                </a:extLst>
              </p14:cNvPr>
              <p14:cNvContentPartPr/>
              <p14:nvPr/>
            </p14:nvContentPartPr>
            <p14:xfrm>
              <a:off x="237993" y="3184102"/>
              <a:ext cx="138240" cy="250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D0B0DC3-B315-BE41-A4A8-F78DAB6953C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28993" y="3175102"/>
                <a:ext cx="1558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3E09ED5-071F-573B-6E51-9E1055EEC5DD}"/>
                  </a:ext>
                </a:extLst>
              </p14:cNvPr>
              <p14:cNvContentPartPr/>
              <p14:nvPr/>
            </p14:nvContentPartPr>
            <p14:xfrm>
              <a:off x="587913" y="1655182"/>
              <a:ext cx="1730520" cy="15951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3E09ED5-071F-573B-6E51-9E1055EEC5D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78913" y="1646542"/>
                <a:ext cx="1748160" cy="16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8D0EF48-FA15-6523-C7F5-1F5E6C999406}"/>
                  </a:ext>
                </a:extLst>
              </p14:cNvPr>
              <p14:cNvContentPartPr/>
              <p14:nvPr/>
            </p14:nvContentPartPr>
            <p14:xfrm>
              <a:off x="2413473" y="1445302"/>
              <a:ext cx="161280" cy="241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8D0EF48-FA15-6523-C7F5-1F5E6C99940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404833" y="1436302"/>
                <a:ext cx="178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C030068-58F6-1086-20A1-F62D530A8EE8}"/>
                  </a:ext>
                </a:extLst>
              </p14:cNvPr>
              <p14:cNvContentPartPr/>
              <p14:nvPr/>
            </p14:nvContentPartPr>
            <p14:xfrm>
              <a:off x="2589153" y="3225142"/>
              <a:ext cx="122040" cy="192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C030068-58F6-1086-20A1-F62D530A8EE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580513" y="3216142"/>
                <a:ext cx="1396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3D4333B-F383-48DB-0A72-38464E957684}"/>
                  </a:ext>
                </a:extLst>
              </p14:cNvPr>
              <p14:cNvContentPartPr/>
              <p14:nvPr/>
            </p14:nvContentPartPr>
            <p14:xfrm>
              <a:off x="649833" y="2464462"/>
              <a:ext cx="115560" cy="23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3D4333B-F383-48DB-0A72-38464E957684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40833" y="2455462"/>
                <a:ext cx="133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8801D16-B460-232E-F4F1-47304161A152}"/>
                  </a:ext>
                </a:extLst>
              </p14:cNvPr>
              <p14:cNvContentPartPr/>
              <p14:nvPr/>
            </p14:nvContentPartPr>
            <p14:xfrm>
              <a:off x="266793" y="2459062"/>
              <a:ext cx="82800" cy="196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8801D16-B460-232E-F4F1-47304161A152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58153" y="2450422"/>
                <a:ext cx="1004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A6775B5-EB6F-1EB5-4313-B4C35AB8CC58}"/>
                  </a:ext>
                </a:extLst>
              </p14:cNvPr>
              <p14:cNvContentPartPr/>
              <p14:nvPr/>
            </p14:nvContentPartPr>
            <p14:xfrm>
              <a:off x="361473" y="2333062"/>
              <a:ext cx="86400" cy="147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A6775B5-EB6F-1EB5-4313-B4C35AB8CC5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52473" y="2324422"/>
                <a:ext cx="104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753F0F5-1592-3DBC-FDBD-3D5D8F44B2FD}"/>
                  </a:ext>
                </a:extLst>
              </p14:cNvPr>
              <p14:cNvContentPartPr/>
              <p14:nvPr/>
            </p14:nvContentPartPr>
            <p14:xfrm>
              <a:off x="2673393" y="1600102"/>
              <a:ext cx="163800" cy="190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753F0F5-1592-3DBC-FDBD-3D5D8F44B2FD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664393" y="1591102"/>
                <a:ext cx="181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68572503-9B92-020F-4476-9393CB82E959}"/>
                  </a:ext>
                </a:extLst>
              </p14:cNvPr>
              <p14:cNvContentPartPr/>
              <p14:nvPr/>
            </p14:nvContentPartPr>
            <p14:xfrm>
              <a:off x="2673393" y="1658422"/>
              <a:ext cx="151560" cy="14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68572503-9B92-020F-4476-9393CB82E95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664393" y="1649422"/>
                <a:ext cx="169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DF1575D-7EB6-DDC2-BF80-5C95D2EA8B53}"/>
                  </a:ext>
                </a:extLst>
              </p14:cNvPr>
              <p14:cNvContentPartPr/>
              <p14:nvPr/>
            </p14:nvContentPartPr>
            <p14:xfrm>
              <a:off x="2664753" y="1417582"/>
              <a:ext cx="137520" cy="1062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DF1575D-7EB6-DDC2-BF80-5C95D2EA8B53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655753" y="1408582"/>
                <a:ext cx="155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A27ECA9-33A0-A7B0-11B7-3A58E4ED3883}"/>
                  </a:ext>
                </a:extLst>
              </p14:cNvPr>
              <p14:cNvContentPartPr/>
              <p14:nvPr/>
            </p14:nvContentPartPr>
            <p14:xfrm>
              <a:off x="3022233" y="1484182"/>
              <a:ext cx="109080" cy="221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A27ECA9-33A0-A7B0-11B7-3A58E4ED3883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013593" y="1475542"/>
                <a:ext cx="126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657F23C-5220-2D2F-9B01-B840BDB66CD3}"/>
                  </a:ext>
                </a:extLst>
              </p14:cNvPr>
              <p14:cNvContentPartPr/>
              <p14:nvPr/>
            </p14:nvContentPartPr>
            <p14:xfrm>
              <a:off x="3200433" y="1473382"/>
              <a:ext cx="121320" cy="2098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657F23C-5220-2D2F-9B01-B840BDB66CD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191793" y="1464742"/>
                <a:ext cx="1389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CD2F0A7-4D7D-C677-B6AF-88CC0BB3FB7B}"/>
                  </a:ext>
                </a:extLst>
              </p14:cNvPr>
              <p14:cNvContentPartPr/>
              <p14:nvPr/>
            </p14:nvContentPartPr>
            <p14:xfrm>
              <a:off x="3268833" y="1604782"/>
              <a:ext cx="61920" cy="572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CD2F0A7-4D7D-C677-B6AF-88CC0BB3FB7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259833" y="1595782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62D725F-A897-6CCF-0720-CBC2DDE58034}"/>
                  </a:ext>
                </a:extLst>
              </p14:cNvPr>
              <p14:cNvContentPartPr/>
              <p14:nvPr/>
            </p14:nvContentPartPr>
            <p14:xfrm>
              <a:off x="2941593" y="1744462"/>
              <a:ext cx="525240" cy="842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62D725F-A897-6CCF-0720-CBC2DDE58034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932953" y="1735822"/>
                <a:ext cx="5428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12434FB7-670C-0526-2C65-D3D3695ED883}"/>
                  </a:ext>
                </a:extLst>
              </p14:cNvPr>
              <p14:cNvContentPartPr/>
              <p14:nvPr/>
            </p14:nvContentPartPr>
            <p14:xfrm>
              <a:off x="595113" y="1553662"/>
              <a:ext cx="1359000" cy="12416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12434FB7-670C-0526-2C65-D3D3695ED883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86113" y="1544662"/>
                <a:ext cx="137664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7FD1E58-786E-7A76-9E9F-D20BBF5E3E1C}"/>
                  </a:ext>
                </a:extLst>
              </p14:cNvPr>
              <p14:cNvContentPartPr/>
              <p14:nvPr/>
            </p14:nvContentPartPr>
            <p14:xfrm>
              <a:off x="2005233" y="1332982"/>
              <a:ext cx="76320" cy="1717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7FD1E58-786E-7A76-9E9F-D20BBF5E3E1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996593" y="1323982"/>
                <a:ext cx="939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57FB57D-033A-D7E8-5364-E9C40557CC8E}"/>
                  </a:ext>
                </a:extLst>
              </p14:cNvPr>
              <p14:cNvContentPartPr/>
              <p14:nvPr/>
            </p14:nvContentPartPr>
            <p14:xfrm>
              <a:off x="2032593" y="1424062"/>
              <a:ext cx="89640" cy="38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57FB57D-033A-D7E8-5364-E9C40557CC8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023593" y="1415422"/>
                <a:ext cx="10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F9E6E94-633C-FF78-D5AA-BD2BCAF859D2}"/>
                  </a:ext>
                </a:extLst>
              </p14:cNvPr>
              <p14:cNvContentPartPr/>
              <p14:nvPr/>
            </p14:nvContentPartPr>
            <p14:xfrm>
              <a:off x="2147433" y="1208422"/>
              <a:ext cx="85680" cy="1742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F9E6E94-633C-FF78-D5AA-BD2BCAF859D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2138433" y="1199782"/>
                <a:ext cx="103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D141371A-BCC9-ECF0-6851-BF4A1AB7F1E0}"/>
                  </a:ext>
                </a:extLst>
              </p14:cNvPr>
              <p14:cNvContentPartPr/>
              <p14:nvPr/>
            </p14:nvContentPartPr>
            <p14:xfrm>
              <a:off x="2243913" y="1214182"/>
              <a:ext cx="220320" cy="1504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D141371A-BCC9-ECF0-6851-BF4A1AB7F1E0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2235273" y="1205182"/>
                <a:ext cx="2379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7A5971E-94F0-AF70-B123-37758176440D}"/>
                  </a:ext>
                </a:extLst>
              </p14:cNvPr>
              <p14:cNvContentPartPr/>
              <p14:nvPr/>
            </p14:nvContentPartPr>
            <p14:xfrm>
              <a:off x="477033" y="2809342"/>
              <a:ext cx="89280" cy="4064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7A5971E-94F0-AF70-B123-37758176440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8393" y="2800342"/>
                <a:ext cx="10692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4532041B-C7E1-FC64-FD4B-8D40852A2A49}"/>
                  </a:ext>
                </a:extLst>
              </p14:cNvPr>
              <p14:cNvContentPartPr/>
              <p14:nvPr/>
            </p14:nvContentPartPr>
            <p14:xfrm>
              <a:off x="206673" y="2975662"/>
              <a:ext cx="96840" cy="17172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4532041B-C7E1-FC64-FD4B-8D40852A2A49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98033" y="2966662"/>
                <a:ext cx="114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92A69A8A-8B52-4168-3FD0-9D6095277AD8}"/>
                  </a:ext>
                </a:extLst>
              </p14:cNvPr>
              <p14:cNvContentPartPr/>
              <p14:nvPr/>
            </p14:nvContentPartPr>
            <p14:xfrm>
              <a:off x="270753" y="2727622"/>
              <a:ext cx="114480" cy="2368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92A69A8A-8B52-4168-3FD0-9D6095277AD8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62113" y="2718622"/>
                <a:ext cx="132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0962653-D1F0-73A4-3E30-FE039082E056}"/>
                  </a:ext>
                </a:extLst>
              </p14:cNvPr>
              <p14:cNvContentPartPr/>
              <p14:nvPr/>
            </p14:nvContentPartPr>
            <p14:xfrm>
              <a:off x="1422753" y="2544742"/>
              <a:ext cx="19080" cy="93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0962653-D1F0-73A4-3E30-FE039082E05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413753" y="2536102"/>
                <a:ext cx="36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AA17BCC-84EE-4561-A182-4B98CFFB2474}"/>
                  </a:ext>
                </a:extLst>
              </p14:cNvPr>
              <p14:cNvContentPartPr/>
              <p14:nvPr/>
            </p14:nvContentPartPr>
            <p14:xfrm>
              <a:off x="1406553" y="2793502"/>
              <a:ext cx="16920" cy="415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AA17BCC-84EE-4561-A182-4B98CFFB247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397913" y="2784502"/>
                <a:ext cx="345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AEED6CD-4A46-E3FA-FA3D-37E84266D050}"/>
                  </a:ext>
                </a:extLst>
              </p14:cNvPr>
              <p14:cNvContentPartPr/>
              <p14:nvPr/>
            </p14:nvContentPartPr>
            <p14:xfrm>
              <a:off x="1400433" y="3367702"/>
              <a:ext cx="16560" cy="3078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AEED6CD-4A46-E3FA-FA3D-37E84266D050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391433" y="3359062"/>
                <a:ext cx="34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ED2C1F3-BBF0-6822-0FD8-7721F9C4FF86}"/>
                  </a:ext>
                </a:extLst>
              </p14:cNvPr>
              <p14:cNvContentPartPr/>
              <p14:nvPr/>
            </p14:nvContentPartPr>
            <p14:xfrm>
              <a:off x="1297113" y="2479222"/>
              <a:ext cx="58320" cy="9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ED2C1F3-BBF0-6822-0FD8-7721F9C4FF86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288473" y="2470582"/>
                <a:ext cx="75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312D2108-DE9E-3BD9-2BD5-A0F83022F604}"/>
                  </a:ext>
                </a:extLst>
              </p14:cNvPr>
              <p14:cNvContentPartPr/>
              <p14:nvPr/>
            </p14:nvContentPartPr>
            <p14:xfrm>
              <a:off x="1165713" y="2282302"/>
              <a:ext cx="20880" cy="2170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312D2108-DE9E-3BD9-2BD5-A0F83022F604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156713" y="2273302"/>
                <a:ext cx="38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EC999BE1-7C1B-EA88-0D90-DE371D93316A}"/>
                  </a:ext>
                </a:extLst>
              </p14:cNvPr>
              <p14:cNvContentPartPr/>
              <p14:nvPr/>
            </p14:nvContentPartPr>
            <p14:xfrm>
              <a:off x="1141593" y="2726542"/>
              <a:ext cx="23040" cy="5259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EC999BE1-7C1B-EA88-0D90-DE371D93316A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132593" y="2717542"/>
                <a:ext cx="4068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15630DFD-7D4D-90E2-FCB2-2C525EF60EBC}"/>
                  </a:ext>
                </a:extLst>
              </p14:cNvPr>
              <p14:cNvContentPartPr/>
              <p14:nvPr/>
            </p14:nvContentPartPr>
            <p14:xfrm>
              <a:off x="1414473" y="2066662"/>
              <a:ext cx="35640" cy="4082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15630DFD-7D4D-90E2-FCB2-2C525EF60EBC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405473" y="2058022"/>
                <a:ext cx="532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203E51A-D8CD-775A-DF16-184A986E408D}"/>
                  </a:ext>
                </a:extLst>
              </p14:cNvPr>
              <p14:cNvContentPartPr/>
              <p14:nvPr/>
            </p14:nvContentPartPr>
            <p14:xfrm>
              <a:off x="1185513" y="2052262"/>
              <a:ext cx="271080" cy="1940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203E51A-D8CD-775A-DF16-184A986E408D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176513" y="2043262"/>
                <a:ext cx="288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BB976169-FD3C-6DD2-695C-E51F0B37C054}"/>
                  </a:ext>
                </a:extLst>
              </p14:cNvPr>
              <p14:cNvContentPartPr/>
              <p14:nvPr/>
            </p14:nvContentPartPr>
            <p14:xfrm>
              <a:off x="1178313" y="2287342"/>
              <a:ext cx="249840" cy="1760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BB976169-FD3C-6DD2-695C-E51F0B37C0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9313" y="2278342"/>
                <a:ext cx="267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BA7B5C82-BEE5-1441-64FB-8BB5A61F5FE1}"/>
                  </a:ext>
                </a:extLst>
              </p14:cNvPr>
              <p14:cNvContentPartPr/>
              <p14:nvPr/>
            </p14:nvContentPartPr>
            <p14:xfrm>
              <a:off x="1256433" y="2154862"/>
              <a:ext cx="155520" cy="1774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BA7B5C82-BEE5-1441-64FB-8BB5A61F5FE1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247433" y="2145862"/>
                <a:ext cx="173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D475019-D5DB-AFF9-7880-80C7E9DDF1A4}"/>
                  </a:ext>
                </a:extLst>
              </p14:cNvPr>
              <p14:cNvContentPartPr/>
              <p14:nvPr/>
            </p14:nvContentPartPr>
            <p14:xfrm>
              <a:off x="1330953" y="2235142"/>
              <a:ext cx="511920" cy="3456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D475019-D5DB-AFF9-7880-80C7E9DDF1A4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322313" y="2226502"/>
                <a:ext cx="5295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D480382F-18F8-50C9-DE01-D459E763B377}"/>
                  </a:ext>
                </a:extLst>
              </p14:cNvPr>
              <p14:cNvContentPartPr/>
              <p14:nvPr/>
            </p14:nvContentPartPr>
            <p14:xfrm>
              <a:off x="2037993" y="2492902"/>
              <a:ext cx="156960" cy="2520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D480382F-18F8-50C9-DE01-D459E763B37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028993" y="2484262"/>
                <a:ext cx="1746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5754056-C19A-AE8B-5F7E-EBA2B6B86837}"/>
                  </a:ext>
                </a:extLst>
              </p14:cNvPr>
              <p14:cNvContentPartPr/>
              <p14:nvPr/>
            </p14:nvContentPartPr>
            <p14:xfrm>
              <a:off x="2087313" y="2665342"/>
              <a:ext cx="150120" cy="792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5754056-C19A-AE8B-5F7E-EBA2B6B86837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078313" y="2656702"/>
                <a:ext cx="167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4C3DD01C-F290-7934-73FE-5E86B969E087}"/>
                  </a:ext>
                </a:extLst>
              </p14:cNvPr>
              <p14:cNvContentPartPr/>
              <p14:nvPr/>
            </p14:nvContentPartPr>
            <p14:xfrm>
              <a:off x="2263713" y="2512702"/>
              <a:ext cx="286200" cy="2073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4C3DD01C-F290-7934-73FE-5E86B969E08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254713" y="2504062"/>
                <a:ext cx="303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90C3F6B-8A48-99CA-A1CD-3E59BAD09D35}"/>
                  </a:ext>
                </a:extLst>
              </p14:cNvPr>
              <p14:cNvContentPartPr/>
              <p14:nvPr/>
            </p14:nvContentPartPr>
            <p14:xfrm>
              <a:off x="1417713" y="2057302"/>
              <a:ext cx="33120" cy="3999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90C3F6B-8A48-99CA-A1CD-3E59BAD09D3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409073" y="2048302"/>
                <a:ext cx="507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AA13AFCB-2994-0BE5-F630-55E891E1C3E3}"/>
                  </a:ext>
                </a:extLst>
              </p14:cNvPr>
              <p14:cNvContentPartPr/>
              <p14:nvPr/>
            </p14:nvContentPartPr>
            <p14:xfrm>
              <a:off x="474153" y="2850022"/>
              <a:ext cx="99000" cy="41760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AA13AFCB-2994-0BE5-F630-55E891E1C3E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65153" y="2841022"/>
                <a:ext cx="1166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9CAED9AC-316F-7274-4AA8-314D8C80EC7D}"/>
                  </a:ext>
                </a:extLst>
              </p14:cNvPr>
              <p14:cNvContentPartPr/>
              <p14:nvPr/>
            </p14:nvContentPartPr>
            <p14:xfrm>
              <a:off x="1489353" y="1993942"/>
              <a:ext cx="97200" cy="4068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9CAED9AC-316F-7274-4AA8-314D8C80EC7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480713" y="1985302"/>
                <a:ext cx="11484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6122165A-2D1E-532B-27D3-01660811B1E4}"/>
                  </a:ext>
                </a:extLst>
              </p14:cNvPr>
              <p14:cNvContentPartPr/>
              <p14:nvPr/>
            </p14:nvContentPartPr>
            <p14:xfrm>
              <a:off x="1675833" y="1999342"/>
              <a:ext cx="61920" cy="1389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6122165A-2D1E-532B-27D3-01660811B1E4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666833" y="1990702"/>
                <a:ext cx="79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F5E20F89-EF7B-7438-FF92-9E31C1BC55B0}"/>
                  </a:ext>
                </a:extLst>
              </p14:cNvPr>
              <p14:cNvContentPartPr/>
              <p14:nvPr/>
            </p14:nvContentPartPr>
            <p14:xfrm>
              <a:off x="1738473" y="1998262"/>
              <a:ext cx="11880" cy="1432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F5E20F89-EF7B-7438-FF92-9E31C1BC55B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729473" y="1989622"/>
                <a:ext cx="29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67DDECA6-AB1B-485E-7F12-AD22BB6C2836}"/>
                  </a:ext>
                </a:extLst>
              </p14:cNvPr>
              <p14:cNvContentPartPr/>
              <p14:nvPr/>
            </p14:nvContentPartPr>
            <p14:xfrm>
              <a:off x="1134393" y="2227942"/>
              <a:ext cx="254160" cy="684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67DDECA6-AB1B-485E-7F12-AD22BB6C2836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125393" y="2219302"/>
                <a:ext cx="27180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4D015DC6-A02B-EADD-431E-42AFC36D36E2}"/>
              </a:ext>
            </a:extLst>
          </p:cNvPr>
          <p:cNvGrpSpPr/>
          <p:nvPr/>
        </p:nvGrpSpPr>
        <p:grpSpPr>
          <a:xfrm>
            <a:off x="836313" y="3437902"/>
            <a:ext cx="1032840" cy="792720"/>
            <a:chOff x="836313" y="3437902"/>
            <a:chExt cx="1032840" cy="79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312FA19-98BA-5B18-7D3C-B9E3F99A8E6B}"/>
                    </a:ext>
                  </a:extLst>
                </p14:cNvPr>
                <p14:cNvContentPartPr/>
                <p14:nvPr/>
              </p14:nvContentPartPr>
              <p14:xfrm>
                <a:off x="1347873" y="3859822"/>
                <a:ext cx="131760" cy="140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312FA19-98BA-5B18-7D3C-B9E3F99A8E6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339233" y="3851182"/>
                  <a:ext cx="149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747867D-A05E-3A3A-576A-10202590BA71}"/>
                    </a:ext>
                  </a:extLst>
                </p14:cNvPr>
                <p14:cNvContentPartPr/>
                <p14:nvPr/>
              </p14:nvContentPartPr>
              <p14:xfrm>
                <a:off x="1492233" y="3790702"/>
                <a:ext cx="115920" cy="145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747867D-A05E-3A3A-576A-10202590BA7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483593" y="3781702"/>
                  <a:ext cx="133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509C5C7-11A4-A830-F95F-66D1ED5D0BE1}"/>
                    </a:ext>
                  </a:extLst>
                </p14:cNvPr>
                <p14:cNvContentPartPr/>
                <p14:nvPr/>
              </p14:nvContentPartPr>
              <p14:xfrm>
                <a:off x="1153833" y="3437902"/>
                <a:ext cx="15120" cy="2746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509C5C7-11A4-A830-F95F-66D1ED5D0BE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4833" y="3429262"/>
                  <a:ext cx="32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3E7DF34-0229-98B8-9A0C-188C6855BEDC}"/>
                    </a:ext>
                  </a:extLst>
                </p14:cNvPr>
                <p14:cNvContentPartPr/>
                <p14:nvPr/>
              </p14:nvContentPartPr>
              <p14:xfrm>
                <a:off x="1586193" y="4018942"/>
                <a:ext cx="100080" cy="18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3E7DF34-0229-98B8-9A0C-188C6855BED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577553" y="4009942"/>
                  <a:ext cx="11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2F49EF0-56A9-E537-4EC4-BBBFC13A5BF6}"/>
                    </a:ext>
                  </a:extLst>
                </p14:cNvPr>
                <p14:cNvContentPartPr/>
                <p14:nvPr/>
              </p14:nvContentPartPr>
              <p14:xfrm>
                <a:off x="1572153" y="4105702"/>
                <a:ext cx="136080" cy="219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2F49EF0-56A9-E537-4EC4-BBBFC13A5BF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563513" y="4096702"/>
                  <a:ext cx="15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0BEB77D-56A6-586B-7BDB-E50B8188D101}"/>
                    </a:ext>
                  </a:extLst>
                </p14:cNvPr>
                <p14:cNvContentPartPr/>
                <p14:nvPr/>
              </p14:nvContentPartPr>
              <p14:xfrm>
                <a:off x="1760793" y="3970702"/>
                <a:ext cx="108360" cy="211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0BEB77D-56A6-586B-7BDB-E50B8188D10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752153" y="3962062"/>
                  <a:ext cx="126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8FB895B-FFD1-B9B8-72B3-59D54227D1BD}"/>
                    </a:ext>
                  </a:extLst>
                </p14:cNvPr>
                <p14:cNvContentPartPr/>
                <p14:nvPr/>
              </p14:nvContentPartPr>
              <p14:xfrm>
                <a:off x="1007673" y="3822742"/>
                <a:ext cx="110880" cy="1350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8FB895B-FFD1-B9B8-72B3-59D54227D1B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99033" y="3813742"/>
                  <a:ext cx="128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6E1B146-CBB7-1349-D5F5-2FCD78435ADD}"/>
                    </a:ext>
                  </a:extLst>
                </p14:cNvPr>
                <p14:cNvContentPartPr/>
                <p14:nvPr/>
              </p14:nvContentPartPr>
              <p14:xfrm>
                <a:off x="1014513" y="3888262"/>
                <a:ext cx="102600" cy="45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6E1B146-CBB7-1349-D5F5-2FCD78435AD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05513" y="3879622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304F580-7A8A-2E7A-BD7A-B4FCCC115DAF}"/>
                    </a:ext>
                  </a:extLst>
                </p14:cNvPr>
                <p14:cNvContentPartPr/>
                <p14:nvPr/>
              </p14:nvContentPartPr>
              <p14:xfrm>
                <a:off x="1124313" y="3747142"/>
                <a:ext cx="59760" cy="1303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304F580-7A8A-2E7A-BD7A-B4FCCC115D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5313" y="3738502"/>
                  <a:ext cx="77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DE7B2AE-5568-D26A-57A1-FC9439401CA2}"/>
                    </a:ext>
                  </a:extLst>
                </p14:cNvPr>
                <p14:cNvContentPartPr/>
                <p14:nvPr/>
              </p14:nvContentPartPr>
              <p14:xfrm>
                <a:off x="1201353" y="3757942"/>
                <a:ext cx="77760" cy="1170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DE7B2AE-5568-D26A-57A1-FC9439401CA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92353" y="3749302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1B581CD-14F9-DDDB-7374-0E6547968F69}"/>
                    </a:ext>
                  </a:extLst>
                </p14:cNvPr>
                <p14:cNvContentPartPr/>
                <p14:nvPr/>
              </p14:nvContentPartPr>
              <p14:xfrm>
                <a:off x="836313" y="4133062"/>
                <a:ext cx="105480" cy="15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1B581CD-14F9-DDDB-7374-0E6547968F6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27673" y="4124062"/>
                  <a:ext cx="12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6A6B9AC-B82B-1459-CC85-2FF61A7F4145}"/>
                    </a:ext>
                  </a:extLst>
                </p14:cNvPr>
                <p14:cNvContentPartPr/>
                <p14:nvPr/>
              </p14:nvContentPartPr>
              <p14:xfrm>
                <a:off x="837033" y="4185622"/>
                <a:ext cx="122040" cy="28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6A6B9AC-B82B-1459-CC85-2FF61A7F414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8033" y="4176622"/>
                  <a:ext cx="13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538D630-D059-FC09-A43F-23E98FB4E452}"/>
                    </a:ext>
                  </a:extLst>
                </p14:cNvPr>
                <p14:cNvContentPartPr/>
                <p14:nvPr/>
              </p14:nvContentPartPr>
              <p14:xfrm>
                <a:off x="1042953" y="4036582"/>
                <a:ext cx="67680" cy="194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538D630-D059-FC09-A43F-23E98FB4E45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33953" y="4027582"/>
                  <a:ext cx="85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DB73FF8-2858-D5E5-546A-0281F5181284}"/>
                    </a:ext>
                  </a:extLst>
                </p14:cNvPr>
                <p14:cNvContentPartPr/>
                <p14:nvPr/>
              </p14:nvContentPartPr>
              <p14:xfrm>
                <a:off x="1023153" y="4098502"/>
                <a:ext cx="151200" cy="48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DB73FF8-2858-D5E5-546A-0281F518128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14513" y="4089502"/>
                  <a:ext cx="168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1519028-CE0C-8D39-C348-3CCED7047818}"/>
                    </a:ext>
                  </a:extLst>
                </p14:cNvPr>
                <p14:cNvContentPartPr/>
                <p14:nvPr/>
              </p14:nvContentPartPr>
              <p14:xfrm>
                <a:off x="1146633" y="3615022"/>
                <a:ext cx="257040" cy="68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1519028-CE0C-8D39-C348-3CCED704781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37633" y="3606382"/>
                  <a:ext cx="2746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3CED8BC8-A65A-1081-DF70-6F5496A07D6B}"/>
              </a:ext>
            </a:extLst>
          </p:cNvPr>
          <p:cNvGrpSpPr/>
          <p:nvPr/>
        </p:nvGrpSpPr>
        <p:grpSpPr>
          <a:xfrm>
            <a:off x="4788393" y="4326742"/>
            <a:ext cx="2133360" cy="899280"/>
            <a:chOff x="4788393" y="4326742"/>
            <a:chExt cx="2133360" cy="89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821E86A-E67E-FA23-AB84-F84FD2893351}"/>
                    </a:ext>
                  </a:extLst>
                </p14:cNvPr>
                <p14:cNvContentPartPr/>
                <p14:nvPr/>
              </p14:nvContentPartPr>
              <p14:xfrm>
                <a:off x="5347113" y="4975102"/>
                <a:ext cx="180720" cy="250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821E86A-E67E-FA23-AB84-F84FD289335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38113" y="4966462"/>
                  <a:ext cx="198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D58EFD7-71DE-94E4-319F-C22C772257BA}"/>
                    </a:ext>
                  </a:extLst>
                </p14:cNvPr>
                <p14:cNvContentPartPr/>
                <p14:nvPr/>
              </p14:nvContentPartPr>
              <p14:xfrm>
                <a:off x="4788393" y="4409542"/>
                <a:ext cx="171360" cy="257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D58EFD7-71DE-94E4-319F-C22C772257B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779393" y="4400542"/>
                  <a:ext cx="189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27F5ABA-E168-A98D-22D6-533128FDBFAA}"/>
                    </a:ext>
                  </a:extLst>
                </p14:cNvPr>
                <p14:cNvContentPartPr/>
                <p14:nvPr/>
              </p14:nvContentPartPr>
              <p14:xfrm>
                <a:off x="4909713" y="4533742"/>
                <a:ext cx="36000" cy="194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27F5ABA-E168-A98D-22D6-533128FDBFA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900713" y="4525102"/>
                  <a:ext cx="53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7CF187A-BD36-B64D-B4EE-1219332DF587}"/>
                    </a:ext>
                  </a:extLst>
                </p14:cNvPr>
                <p14:cNvContentPartPr/>
                <p14:nvPr/>
              </p14:nvContentPartPr>
              <p14:xfrm>
                <a:off x="5150193" y="4581982"/>
                <a:ext cx="34200" cy="36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7CF187A-BD36-B64D-B4EE-1219332DF58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141553" y="4573342"/>
                  <a:ext cx="5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FB57525-5974-EF1F-7019-B8FC36F41652}"/>
                    </a:ext>
                  </a:extLst>
                </p14:cNvPr>
                <p14:cNvContentPartPr/>
                <p14:nvPr/>
              </p14:nvContentPartPr>
              <p14:xfrm>
                <a:off x="5305713" y="4374262"/>
                <a:ext cx="86400" cy="348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FB57525-5974-EF1F-7019-B8FC36F4165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296713" y="4365622"/>
                  <a:ext cx="104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911D7A1-996A-C8A4-9801-4EB56C3D7C7D}"/>
                    </a:ext>
                  </a:extLst>
                </p14:cNvPr>
                <p14:cNvContentPartPr/>
                <p14:nvPr/>
              </p14:nvContentPartPr>
              <p14:xfrm>
                <a:off x="5440713" y="4424302"/>
                <a:ext cx="135000" cy="2347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911D7A1-996A-C8A4-9801-4EB56C3D7C7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432073" y="4415302"/>
                  <a:ext cx="152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51C5DD8-99FC-B4C9-9BF4-DD4DC716C2D8}"/>
                    </a:ext>
                  </a:extLst>
                </p14:cNvPr>
                <p14:cNvContentPartPr/>
                <p14:nvPr/>
              </p14:nvContentPartPr>
              <p14:xfrm>
                <a:off x="5685153" y="4521862"/>
                <a:ext cx="117000" cy="27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51C5DD8-99FC-B4C9-9BF4-DD4DC716C2D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676513" y="4513222"/>
                  <a:ext cx="134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CE09D6D-346E-8652-96C9-01912ACCAE4A}"/>
                    </a:ext>
                  </a:extLst>
                </p14:cNvPr>
                <p14:cNvContentPartPr/>
                <p14:nvPr/>
              </p14:nvContentPartPr>
              <p14:xfrm>
                <a:off x="5874513" y="4413502"/>
                <a:ext cx="100800" cy="212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CE09D6D-346E-8652-96C9-01912ACCAE4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65873" y="4404502"/>
                  <a:ext cx="118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21FEF31-5F86-061E-6DA5-3D6930D7BF90}"/>
                    </a:ext>
                  </a:extLst>
                </p14:cNvPr>
                <p14:cNvContentPartPr/>
                <p14:nvPr/>
              </p14:nvContentPartPr>
              <p14:xfrm>
                <a:off x="5856513" y="4502782"/>
                <a:ext cx="154800" cy="417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21FEF31-5F86-061E-6DA5-3D6930D7BF9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847513" y="4494142"/>
                  <a:ext cx="172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CA7BB0A-80A6-DD81-4FAD-502EB6E91B45}"/>
                    </a:ext>
                  </a:extLst>
                </p14:cNvPr>
                <p14:cNvContentPartPr/>
                <p14:nvPr/>
              </p14:nvContentPartPr>
              <p14:xfrm>
                <a:off x="5997273" y="4370662"/>
                <a:ext cx="118080" cy="290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CA7BB0A-80A6-DD81-4FAD-502EB6E91B4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988633" y="4362022"/>
                  <a:ext cx="135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998E13C-4F39-0F0E-6AAE-DA5D9FF4B902}"/>
                    </a:ext>
                  </a:extLst>
                </p14:cNvPr>
                <p14:cNvContentPartPr/>
                <p14:nvPr/>
              </p14:nvContentPartPr>
              <p14:xfrm>
                <a:off x="4820433" y="4792942"/>
                <a:ext cx="1245240" cy="78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998E13C-4F39-0F0E-6AAE-DA5D9FF4B90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811793" y="4783942"/>
                  <a:ext cx="1262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6F37614-3F23-C2DD-2950-854F17F9E35C}"/>
                    </a:ext>
                  </a:extLst>
                </p14:cNvPr>
                <p14:cNvContentPartPr/>
                <p14:nvPr/>
              </p14:nvContentPartPr>
              <p14:xfrm>
                <a:off x="6197073" y="4801222"/>
                <a:ext cx="130320" cy="20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6F37614-3F23-C2DD-2950-854F17F9E35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188073" y="4792222"/>
                  <a:ext cx="147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A5F9088-47F4-F146-D1A8-1CF77BAB7544}"/>
                    </a:ext>
                  </a:extLst>
                </p14:cNvPr>
                <p14:cNvContentPartPr/>
                <p14:nvPr/>
              </p14:nvContentPartPr>
              <p14:xfrm>
                <a:off x="6190953" y="4854862"/>
                <a:ext cx="170640" cy="133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A5F9088-47F4-F146-D1A8-1CF77BAB754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181953" y="4845862"/>
                  <a:ext cx="188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0FBDCBA-1ACE-7F4B-C20C-09E4152212EE}"/>
                    </a:ext>
                  </a:extLst>
                </p14:cNvPr>
                <p14:cNvContentPartPr/>
                <p14:nvPr/>
              </p14:nvContentPartPr>
              <p14:xfrm>
                <a:off x="5310393" y="4997062"/>
                <a:ext cx="216000" cy="188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0FBDCBA-1ACE-7F4B-C20C-09E4152212E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301753" y="4988422"/>
                  <a:ext cx="233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2F98CA7-1F34-B3B4-AB3A-EBB889D4752A}"/>
                    </a:ext>
                  </a:extLst>
                </p14:cNvPr>
                <p14:cNvContentPartPr/>
                <p14:nvPr/>
              </p14:nvContentPartPr>
              <p14:xfrm>
                <a:off x="5417313" y="4326742"/>
                <a:ext cx="467280" cy="318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2F98CA7-1F34-B3B4-AB3A-EBB889D4752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08673" y="4318102"/>
                  <a:ext cx="484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F253D00-D447-AFE7-5AFE-5595324222BC}"/>
                    </a:ext>
                  </a:extLst>
                </p14:cNvPr>
                <p14:cNvContentPartPr/>
                <p14:nvPr/>
              </p14:nvContentPartPr>
              <p14:xfrm>
                <a:off x="6471033" y="4608982"/>
                <a:ext cx="127080" cy="2448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F253D00-D447-AFE7-5AFE-5595324222B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462393" y="4600342"/>
                  <a:ext cx="14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766E700-6081-EEE5-AE7E-D868F75600D3}"/>
                    </a:ext>
                  </a:extLst>
                </p14:cNvPr>
                <p14:cNvContentPartPr/>
                <p14:nvPr/>
              </p14:nvContentPartPr>
              <p14:xfrm>
                <a:off x="6575793" y="4692862"/>
                <a:ext cx="7200" cy="244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766E700-6081-EEE5-AE7E-D868F75600D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566793" y="4683862"/>
                  <a:ext cx="24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8434CA1-6969-3661-6E54-990586EFA2C0}"/>
                    </a:ext>
                  </a:extLst>
                </p14:cNvPr>
                <p14:cNvContentPartPr/>
                <p14:nvPr/>
              </p14:nvContentPartPr>
              <p14:xfrm>
                <a:off x="6752193" y="4782142"/>
                <a:ext cx="123840" cy="18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8434CA1-6969-3661-6E54-990586EFA2C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43553" y="4773142"/>
                  <a:ext cx="14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8913B95-1762-EEDA-38D3-2E7529C1F95A}"/>
                    </a:ext>
                  </a:extLst>
                </p14:cNvPr>
                <p14:cNvContentPartPr/>
                <p14:nvPr/>
              </p14:nvContentPartPr>
              <p14:xfrm>
                <a:off x="6744993" y="4852702"/>
                <a:ext cx="176760" cy="147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8913B95-1762-EEDA-38D3-2E7529C1F95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736353" y="4843702"/>
                  <a:ext cx="1944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8CF2E164-5ACF-D098-9E3F-0123D9190393}"/>
              </a:ext>
            </a:extLst>
          </p:cNvPr>
          <p:cNvGrpSpPr/>
          <p:nvPr/>
        </p:nvGrpSpPr>
        <p:grpSpPr>
          <a:xfrm>
            <a:off x="6999153" y="4207942"/>
            <a:ext cx="1513080" cy="453600"/>
            <a:chOff x="6999153" y="4207942"/>
            <a:chExt cx="151308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8142B78-5190-D390-93FC-0C93EA8F6599}"/>
                    </a:ext>
                  </a:extLst>
                </p14:cNvPr>
                <p14:cNvContentPartPr/>
                <p14:nvPr/>
              </p14:nvContentPartPr>
              <p14:xfrm>
                <a:off x="6999153" y="4381102"/>
                <a:ext cx="158760" cy="280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8142B78-5190-D390-93FC-0C93EA8F659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90153" y="4372462"/>
                  <a:ext cx="176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4DA9726-72B0-FCE6-B541-1922B2F68198}"/>
                    </a:ext>
                  </a:extLst>
                </p14:cNvPr>
                <p14:cNvContentPartPr/>
                <p14:nvPr/>
              </p14:nvContentPartPr>
              <p14:xfrm>
                <a:off x="7219113" y="4365262"/>
                <a:ext cx="144000" cy="2448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4DA9726-72B0-FCE6-B541-1922B2F6819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210113" y="4356622"/>
                  <a:ext cx="161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0EAA538-1339-A78E-0D2C-B0384B67A9C8}"/>
                    </a:ext>
                  </a:extLst>
                </p14:cNvPr>
                <p14:cNvContentPartPr/>
                <p14:nvPr/>
              </p14:nvContentPartPr>
              <p14:xfrm>
                <a:off x="7453473" y="4216222"/>
                <a:ext cx="71640" cy="4082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0EAA538-1339-A78E-0D2C-B0384B67A9C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444473" y="4207582"/>
                  <a:ext cx="892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D1A0A95-7687-21C8-5452-342158E68E87}"/>
                    </a:ext>
                  </a:extLst>
                </p14:cNvPr>
                <p14:cNvContentPartPr/>
                <p14:nvPr/>
              </p14:nvContentPartPr>
              <p14:xfrm>
                <a:off x="7546353" y="4396942"/>
                <a:ext cx="102960" cy="1954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D1A0A95-7687-21C8-5452-342158E68E8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537353" y="4388302"/>
                  <a:ext cx="120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1613E23-58CB-2189-1426-0926BABD0882}"/>
                    </a:ext>
                  </a:extLst>
                </p14:cNvPr>
                <p14:cNvContentPartPr/>
                <p14:nvPr/>
              </p14:nvContentPartPr>
              <p14:xfrm>
                <a:off x="7539513" y="4447702"/>
                <a:ext cx="111960" cy="62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1613E23-58CB-2189-1426-0926BABD088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30873" y="4438702"/>
                  <a:ext cx="129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E450E82-E3B9-11CD-82D2-0676500F7C2E}"/>
                    </a:ext>
                  </a:extLst>
                </p14:cNvPr>
                <p14:cNvContentPartPr/>
                <p14:nvPr/>
              </p14:nvContentPartPr>
              <p14:xfrm>
                <a:off x="7693953" y="4254742"/>
                <a:ext cx="70200" cy="2023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E450E82-E3B9-11CD-82D2-0676500F7C2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684953" y="4245742"/>
                  <a:ext cx="87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191831F-EE98-D313-E1B8-7ECB5EF917EB}"/>
                    </a:ext>
                  </a:extLst>
                </p14:cNvPr>
                <p14:cNvContentPartPr/>
                <p14:nvPr/>
              </p14:nvContentPartPr>
              <p14:xfrm>
                <a:off x="7837953" y="4494142"/>
                <a:ext cx="57600" cy="24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191831F-EE98-D313-E1B8-7ECB5EF917E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28953" y="4485142"/>
                  <a:ext cx="75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DB103BF-B0B8-2021-113A-AC77CD8C1B76}"/>
                    </a:ext>
                  </a:extLst>
                </p14:cNvPr>
                <p14:cNvContentPartPr/>
                <p14:nvPr/>
              </p14:nvContentPartPr>
              <p14:xfrm>
                <a:off x="8026593" y="4363102"/>
                <a:ext cx="132840" cy="2322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DB103BF-B0B8-2021-113A-AC77CD8C1B7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017593" y="4354102"/>
                  <a:ext cx="150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39D02A7-AB4D-FC98-5038-173C52A43BFA}"/>
                    </a:ext>
                  </a:extLst>
                </p14:cNvPr>
                <p14:cNvContentPartPr/>
                <p14:nvPr/>
              </p14:nvContentPartPr>
              <p14:xfrm>
                <a:off x="8040993" y="4424302"/>
                <a:ext cx="115560" cy="77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39D02A7-AB4D-FC98-5038-173C52A43BF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032353" y="4415662"/>
                  <a:ext cx="13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5B51C6E-48B8-4D13-13B9-2FD3683D2B06}"/>
                    </a:ext>
                  </a:extLst>
                </p14:cNvPr>
                <p14:cNvContentPartPr/>
                <p14:nvPr/>
              </p14:nvContentPartPr>
              <p14:xfrm>
                <a:off x="8168793" y="4246822"/>
                <a:ext cx="97920" cy="1303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5B51C6E-48B8-4D13-13B9-2FD3683D2B0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59793" y="4238182"/>
                  <a:ext cx="11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A63F181-B231-2E2D-B756-40F4E4C711B0}"/>
                    </a:ext>
                  </a:extLst>
                </p14:cNvPr>
                <p14:cNvContentPartPr/>
                <p14:nvPr/>
              </p14:nvContentPartPr>
              <p14:xfrm>
                <a:off x="8307033" y="4229902"/>
                <a:ext cx="138600" cy="126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A63F181-B231-2E2D-B756-40F4E4C711B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298033" y="4221262"/>
                  <a:ext cx="156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C9FDB06-C728-1EF3-77AE-3DDDB3F2869C}"/>
                    </a:ext>
                  </a:extLst>
                </p14:cNvPr>
                <p14:cNvContentPartPr/>
                <p14:nvPr/>
              </p14:nvContentPartPr>
              <p14:xfrm>
                <a:off x="8352393" y="4278502"/>
                <a:ext cx="113760" cy="219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C9FDB06-C728-1EF3-77AE-3DDDB3F2869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343393" y="4269502"/>
                  <a:ext cx="13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A27118A-BC6F-2756-DF60-975ACB3EDC5C}"/>
                    </a:ext>
                  </a:extLst>
                </p14:cNvPr>
                <p14:cNvContentPartPr/>
                <p14:nvPr/>
              </p14:nvContentPartPr>
              <p14:xfrm>
                <a:off x="8327193" y="4207942"/>
                <a:ext cx="185040" cy="4525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A27118A-BC6F-2756-DF60-975ACB3EDC5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318193" y="4198942"/>
                  <a:ext cx="20268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46DC0892-A95E-5AC9-01D7-33CE5C5DCE79}"/>
                  </a:ext>
                </a:extLst>
              </p14:cNvPr>
              <p14:cNvContentPartPr/>
              <p14:nvPr/>
            </p14:nvContentPartPr>
            <p14:xfrm>
              <a:off x="7151073" y="4751542"/>
              <a:ext cx="1323720" cy="1285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46DC0892-A95E-5AC9-01D7-33CE5C5DCE79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7142433" y="4742902"/>
                <a:ext cx="1341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223E09C0-DE39-55D1-9AAC-F9C259BDC206}"/>
                  </a:ext>
                </a:extLst>
              </p14:cNvPr>
              <p14:cNvContentPartPr/>
              <p14:nvPr/>
            </p14:nvContentPartPr>
            <p14:xfrm>
              <a:off x="7622313" y="5024062"/>
              <a:ext cx="218880" cy="2739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223E09C0-DE39-55D1-9AAC-F9C259BDC206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613673" y="5015062"/>
                <a:ext cx="236520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183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D4FEA1-8DB2-C27D-5637-722E04D64C54}"/>
              </a:ext>
            </a:extLst>
          </p:cNvPr>
          <p:cNvSpPr/>
          <p:nvPr/>
        </p:nvSpPr>
        <p:spPr>
          <a:xfrm>
            <a:off x="0" y="386080"/>
            <a:ext cx="12192000" cy="33871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Existieren an einem knappen Gut keine handelbaren Eigentumsrechte entstehen externe Effekte 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Recht auf rauchfreie Luft vs. Recht zu rauchen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Recht auf sauberes Wasser vs. Recht zur Einleitung von Abwasser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Recht auf stabiles Klima vs. Recht der Emission von CO</a:t>
            </a:r>
            <a:r>
              <a:rPr lang="de-D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-Theorem</a:t>
            </a: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Wenn Eigentumsrechte eindeutig definiert sind und wenn keine</a:t>
            </a: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Transaktionskosten vorliegen, dann führen privatwirtschaftliche</a:t>
            </a: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Vereinbarungen zu einer effizienten Allokation.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007CEE-EA9B-6DC2-8E4C-DA75D4FFCBB0}"/>
              </a:ext>
            </a:extLst>
          </p:cNvPr>
          <p:cNvSpPr txBox="1"/>
          <p:nvPr/>
        </p:nvSpPr>
        <p:spPr>
          <a:xfrm>
            <a:off x="0" y="0"/>
            <a:ext cx="2895600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1A6462-721E-BEED-45AE-BA30D98E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27" y="1"/>
            <a:ext cx="1827273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8697DC-B400-45EA-4214-A71424A06E41}"/>
              </a:ext>
            </a:extLst>
          </p:cNvPr>
          <p:cNvSpPr txBox="1"/>
          <p:nvPr/>
        </p:nvSpPr>
        <p:spPr>
          <a:xfrm>
            <a:off x="10210800" y="1920240"/>
            <a:ext cx="1981200" cy="833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Ronald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1910 – 2013</a:t>
            </a:r>
          </a:p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Nobelpreis 1991</a:t>
            </a:r>
          </a:p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Coase-Sandor Institute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Law and Economics,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Chicago Law School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1A3F8C76-B7ED-1E85-AF93-6A7F52443A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5681" y="3390404"/>
            <a:ext cx="957" cy="311008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B6EE8CE8-FF2D-C737-EC56-75D601468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562" y="6402384"/>
            <a:ext cx="3862295" cy="116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FB61CA-C66B-974F-AE7B-C96B02B63F99}"/>
              </a:ext>
            </a:extLst>
          </p:cNvPr>
          <p:cNvSpPr txBox="1"/>
          <p:nvPr/>
        </p:nvSpPr>
        <p:spPr>
          <a:xfrm rot="16200000">
            <a:off x="-10345" y="3815616"/>
            <a:ext cx="151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0FCF2E3-F8B6-48CD-7020-D840358ED52B}"/>
              </a:ext>
            </a:extLst>
          </p:cNvPr>
          <p:cNvCxnSpPr/>
          <p:nvPr/>
        </p:nvCxnSpPr>
        <p:spPr>
          <a:xfrm>
            <a:off x="1145681" y="3858725"/>
            <a:ext cx="2645302" cy="2543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4AB11F2-716B-304E-1CC7-C5DDCEEE8BBE}"/>
              </a:ext>
            </a:extLst>
          </p:cNvPr>
          <p:cNvCxnSpPr>
            <a:cxnSpLocks/>
          </p:cNvCxnSpPr>
          <p:nvPr/>
        </p:nvCxnSpPr>
        <p:spPr>
          <a:xfrm flipV="1">
            <a:off x="1145681" y="4248764"/>
            <a:ext cx="2823113" cy="170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1AA06C3-9267-5029-3D8E-C354F5FBB68E}"/>
              </a:ext>
            </a:extLst>
          </p:cNvPr>
          <p:cNvSpPr txBox="1"/>
          <p:nvPr/>
        </p:nvSpPr>
        <p:spPr>
          <a:xfrm>
            <a:off x="1257888" y="3584434"/>
            <a:ext cx="317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Grenzkosten des Emittenten der</a:t>
            </a:r>
          </a:p>
          <a:p>
            <a:r>
              <a:rPr lang="de-DE" sz="1400" dirty="0"/>
              <a:t>Schadstoffverminderung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761CA1B-B4EB-5C54-DB27-967D9B0F0C0E}"/>
              </a:ext>
            </a:extLst>
          </p:cNvPr>
          <p:cNvSpPr txBox="1"/>
          <p:nvPr/>
        </p:nvSpPr>
        <p:spPr>
          <a:xfrm>
            <a:off x="3926821" y="3995631"/>
            <a:ext cx="282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Grenzschaden des Beeinträchtigten durch die Schadstofferzeugung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42F5350-C0A1-052C-0FA8-ED878AE1BA78}"/>
              </a:ext>
            </a:extLst>
          </p:cNvPr>
          <p:cNvCxnSpPr/>
          <p:nvPr/>
        </p:nvCxnSpPr>
        <p:spPr>
          <a:xfrm>
            <a:off x="2479629" y="5144117"/>
            <a:ext cx="0" cy="12582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57869BEF-CC41-3D08-1BF0-1A86C2862433}"/>
              </a:ext>
            </a:extLst>
          </p:cNvPr>
          <p:cNvSpPr txBox="1"/>
          <p:nvPr/>
        </p:nvSpPr>
        <p:spPr>
          <a:xfrm>
            <a:off x="2338293" y="6443854"/>
            <a:ext cx="260079" cy="29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z*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F7A931C-4302-5D04-4D3F-AF9D7D008B58}"/>
              </a:ext>
            </a:extLst>
          </p:cNvPr>
          <p:cNvSpPr txBox="1"/>
          <p:nvPr/>
        </p:nvSpPr>
        <p:spPr>
          <a:xfrm>
            <a:off x="3680700" y="6420191"/>
            <a:ext cx="270729" cy="29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A63B930-1474-BCDC-E01E-B483A7046A05}"/>
              </a:ext>
            </a:extLst>
          </p:cNvPr>
          <p:cNvSpPr txBox="1"/>
          <p:nvPr/>
        </p:nvSpPr>
        <p:spPr>
          <a:xfrm>
            <a:off x="2387284" y="4824425"/>
            <a:ext cx="211088" cy="29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4AC2A70-B6E5-4A6F-1AB7-B36CBE10F11F}"/>
              </a:ext>
            </a:extLst>
          </p:cNvPr>
          <p:cNvSpPr txBox="1"/>
          <p:nvPr/>
        </p:nvSpPr>
        <p:spPr>
          <a:xfrm>
            <a:off x="4065258" y="6402384"/>
            <a:ext cx="1254595" cy="29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Emissionsmenge z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2D9470F-1BB1-117C-6498-CA4B294A9EF4}"/>
              </a:ext>
            </a:extLst>
          </p:cNvPr>
          <p:cNvSpPr txBox="1"/>
          <p:nvPr/>
        </p:nvSpPr>
        <p:spPr>
          <a:xfrm rot="16200000">
            <a:off x="453436" y="4235826"/>
            <a:ext cx="1005125" cy="29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Grenzschaden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D551A6D-EC78-218A-1F38-E85DEE7663AF}"/>
                  </a:ext>
                </a:extLst>
              </p14:cNvPr>
              <p14:cNvContentPartPr/>
              <p14:nvPr/>
            </p14:nvContentPartPr>
            <p14:xfrm>
              <a:off x="10312953" y="2084302"/>
              <a:ext cx="843840" cy="290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D551A6D-EC78-218A-1F38-E85DEE7663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4313" y="2075302"/>
                <a:ext cx="86148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79D7D-E3F1-E1FC-AC79-8FABB5189425}"/>
              </a:ext>
            </a:extLst>
          </p:cNvPr>
          <p:cNvGrpSpPr/>
          <p:nvPr/>
        </p:nvGrpSpPr>
        <p:grpSpPr>
          <a:xfrm>
            <a:off x="392073" y="1329022"/>
            <a:ext cx="4790520" cy="113760"/>
            <a:chOff x="392073" y="1329022"/>
            <a:chExt cx="479052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2D46DEC-3700-BAAD-D960-536056CFB40F}"/>
                    </a:ext>
                  </a:extLst>
                </p14:cNvPr>
                <p14:cNvContentPartPr/>
                <p14:nvPr/>
              </p14:nvContentPartPr>
              <p14:xfrm>
                <a:off x="392073" y="1339102"/>
                <a:ext cx="2553480" cy="103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2D46DEC-3700-BAAD-D960-536056CFB4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433" y="1330102"/>
                  <a:ext cx="257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907ADAD-C65C-A268-14BE-F19810503AEE}"/>
                    </a:ext>
                  </a:extLst>
                </p14:cNvPr>
                <p14:cNvContentPartPr/>
                <p14:nvPr/>
              </p14:nvContentPartPr>
              <p14:xfrm>
                <a:off x="3372513" y="1329022"/>
                <a:ext cx="1810080" cy="44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907ADAD-C65C-A268-14BE-F19810503A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3873" y="1320022"/>
                  <a:ext cx="182772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0D63DCB-D120-2DBE-A431-0113345B0A32}"/>
                  </a:ext>
                </a:extLst>
              </p14:cNvPr>
              <p14:cNvContentPartPr/>
              <p14:nvPr/>
            </p14:nvContentPartPr>
            <p14:xfrm>
              <a:off x="443193" y="1623862"/>
              <a:ext cx="2265120" cy="114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0D63DCB-D120-2DBE-A431-0113345B0A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553" y="1614862"/>
                <a:ext cx="2282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82CE4E8-954C-BFF1-7582-C385BFFB24C3}"/>
                  </a:ext>
                </a:extLst>
              </p14:cNvPr>
              <p14:cNvContentPartPr/>
              <p14:nvPr/>
            </p14:nvContentPartPr>
            <p14:xfrm>
              <a:off x="3576993" y="1624222"/>
              <a:ext cx="3618360" cy="874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82CE4E8-954C-BFF1-7582-C385BFFB24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67993" y="1615582"/>
                <a:ext cx="3636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CEC4053-A3EE-FFA3-865C-BB2EAA069365}"/>
                  </a:ext>
                </a:extLst>
              </p14:cNvPr>
              <p14:cNvContentPartPr/>
              <p14:nvPr/>
            </p14:nvContentPartPr>
            <p14:xfrm>
              <a:off x="486393" y="1983142"/>
              <a:ext cx="2188440" cy="69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CEC4053-A3EE-FFA3-865C-BB2EAA0693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393" y="1974142"/>
                <a:ext cx="2206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68E92B0-8906-5955-5C5D-58181726D8F9}"/>
                  </a:ext>
                </a:extLst>
              </p14:cNvPr>
              <p14:cNvContentPartPr/>
              <p14:nvPr/>
            </p14:nvContentPartPr>
            <p14:xfrm>
              <a:off x="3382233" y="1975582"/>
              <a:ext cx="3081240" cy="68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68E92B0-8906-5955-5C5D-58181726D8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3593" y="1966582"/>
                <a:ext cx="3098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C6CE6C4-E070-91A4-B4AD-9502ED79A503}"/>
                  </a:ext>
                </a:extLst>
              </p14:cNvPr>
              <p14:cNvContentPartPr/>
              <p14:nvPr/>
            </p14:nvContentPartPr>
            <p14:xfrm>
              <a:off x="5942193" y="3119662"/>
              <a:ext cx="3404160" cy="1224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C6CE6C4-E070-91A4-B4AD-9502ED79A5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33193" y="3110662"/>
                <a:ext cx="342180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F9DB43-C8B7-EA7C-927F-53C79D17EE0F}"/>
              </a:ext>
            </a:extLst>
          </p:cNvPr>
          <p:cNvGrpSpPr/>
          <p:nvPr/>
        </p:nvGrpSpPr>
        <p:grpSpPr>
          <a:xfrm>
            <a:off x="3715233" y="3063862"/>
            <a:ext cx="4907160" cy="650880"/>
            <a:chOff x="3715233" y="3063862"/>
            <a:chExt cx="490716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F71EAD9-E32F-0699-14E5-8F888097EE57}"/>
                    </a:ext>
                  </a:extLst>
                </p14:cNvPr>
                <p14:cNvContentPartPr/>
                <p14:nvPr/>
              </p14:nvContentPartPr>
              <p14:xfrm>
                <a:off x="3715233" y="3471742"/>
                <a:ext cx="4833000" cy="80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F71EAD9-E32F-0699-14E5-8F888097EE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6233" y="3462742"/>
                  <a:ext cx="485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D4D45D9-D90E-C259-A73A-388D15F61469}"/>
                    </a:ext>
                  </a:extLst>
                </p14:cNvPr>
                <p14:cNvContentPartPr/>
                <p14:nvPr/>
              </p14:nvContentPartPr>
              <p14:xfrm>
                <a:off x="6114273" y="3063862"/>
                <a:ext cx="2508120" cy="65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D4D45D9-D90E-C259-A73A-388D15F614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05633" y="3055222"/>
                  <a:ext cx="2525760" cy="66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54DF492-C2BA-0A25-CE2C-0B679E4A7B4C}"/>
                  </a:ext>
                </a:extLst>
              </p14:cNvPr>
              <p14:cNvContentPartPr/>
              <p14:nvPr/>
            </p14:nvContentPartPr>
            <p14:xfrm>
              <a:off x="543633" y="3441862"/>
              <a:ext cx="356040" cy="12909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54DF492-C2BA-0A25-CE2C-0B679E4A7B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4993" y="3433222"/>
                <a:ext cx="373680" cy="13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0877650-A987-3B32-4E40-D8C306946B50}"/>
              </a:ext>
            </a:extLst>
          </p:cNvPr>
          <p:cNvGrpSpPr/>
          <p:nvPr/>
        </p:nvGrpSpPr>
        <p:grpSpPr>
          <a:xfrm>
            <a:off x="1185873" y="3814102"/>
            <a:ext cx="2660400" cy="2653200"/>
            <a:chOff x="1185873" y="3814102"/>
            <a:chExt cx="2660400" cy="265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E493497-C23E-E8EE-3CCE-DF516B4B86E3}"/>
                    </a:ext>
                  </a:extLst>
                </p14:cNvPr>
                <p14:cNvContentPartPr/>
                <p14:nvPr/>
              </p14:nvContentPartPr>
              <p14:xfrm>
                <a:off x="1195953" y="3814102"/>
                <a:ext cx="2520" cy="4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E493497-C23E-E8EE-3CCE-DF516B4B86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87313" y="3805102"/>
                  <a:ext cx="20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E3955E7-8004-C96E-408D-75E335DCB520}"/>
                    </a:ext>
                  </a:extLst>
                </p14:cNvPr>
                <p14:cNvContentPartPr/>
                <p14:nvPr/>
              </p14:nvContentPartPr>
              <p14:xfrm>
                <a:off x="1185873" y="3839302"/>
                <a:ext cx="2660400" cy="2628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E3955E7-8004-C96E-408D-75E335DCB5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6873" y="3830662"/>
                  <a:ext cx="2678040" cy="264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818974B-3E6C-33E7-7948-4145CC2627F2}"/>
                  </a:ext>
                </a:extLst>
              </p14:cNvPr>
              <p14:cNvContentPartPr/>
              <p14:nvPr/>
            </p14:nvContentPartPr>
            <p14:xfrm>
              <a:off x="3749793" y="6322222"/>
              <a:ext cx="159480" cy="1990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818974B-3E6C-33E7-7948-4145CC2627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41153" y="6313582"/>
                <a:ext cx="177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EA66058-3703-1061-9B1A-6CD75087DA43}"/>
                  </a:ext>
                </a:extLst>
              </p14:cNvPr>
              <p14:cNvContentPartPr/>
              <p14:nvPr/>
            </p14:nvContentPartPr>
            <p14:xfrm>
              <a:off x="3736473" y="6343462"/>
              <a:ext cx="92880" cy="1317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EA66058-3703-1061-9B1A-6CD75087DA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27473" y="6334462"/>
                <a:ext cx="110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32" name="Freihand 1031">
                <a:extLst>
                  <a:ext uri="{FF2B5EF4-FFF2-40B4-BE49-F238E27FC236}">
                    <a16:creationId xmlns:a16="http://schemas.microsoft.com/office/drawing/2014/main" id="{C3F7DDCB-6039-0EB7-0343-B6F3A0FCF119}"/>
                  </a:ext>
                </a:extLst>
              </p14:cNvPr>
              <p14:cNvContentPartPr/>
              <p14:nvPr/>
            </p14:nvContentPartPr>
            <p14:xfrm>
              <a:off x="3715953" y="6306742"/>
              <a:ext cx="181440" cy="202680"/>
            </p14:xfrm>
          </p:contentPart>
        </mc:Choice>
        <mc:Fallback>
          <p:pic>
            <p:nvPicPr>
              <p:cNvPr id="1032" name="Freihand 1031">
                <a:extLst>
                  <a:ext uri="{FF2B5EF4-FFF2-40B4-BE49-F238E27FC236}">
                    <a16:creationId xmlns:a16="http://schemas.microsoft.com/office/drawing/2014/main" id="{C3F7DDCB-6039-0EB7-0343-B6F3A0FCF1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06953" y="6297742"/>
                <a:ext cx="19908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4" name="Gruppieren 1123">
            <a:extLst>
              <a:ext uri="{FF2B5EF4-FFF2-40B4-BE49-F238E27FC236}">
                <a16:creationId xmlns:a16="http://schemas.microsoft.com/office/drawing/2014/main" id="{4AE4BEA6-27BE-A7CE-F446-0775D1913A5E}"/>
              </a:ext>
            </a:extLst>
          </p:cNvPr>
          <p:cNvGrpSpPr/>
          <p:nvPr/>
        </p:nvGrpSpPr>
        <p:grpSpPr>
          <a:xfrm>
            <a:off x="1195233" y="4306222"/>
            <a:ext cx="6902280" cy="2475360"/>
            <a:chOff x="1195233" y="4306222"/>
            <a:chExt cx="6902280" cy="24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6EE3FB0-DE69-2918-CD4D-5AEE25D1ACDB}"/>
                    </a:ext>
                  </a:extLst>
                </p14:cNvPr>
                <p14:cNvContentPartPr/>
                <p14:nvPr/>
              </p14:nvContentPartPr>
              <p14:xfrm>
                <a:off x="1195233" y="4306222"/>
                <a:ext cx="2759400" cy="1659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6EE3FB0-DE69-2918-CD4D-5AEE25D1AC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86233" y="4297582"/>
                  <a:ext cx="2777040" cy="16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81F7461-81BC-AC2A-FD52-7085F3F7B4D6}"/>
                    </a:ext>
                  </a:extLst>
                </p14:cNvPr>
                <p14:cNvContentPartPr/>
                <p14:nvPr/>
              </p14:nvContentPartPr>
              <p14:xfrm>
                <a:off x="4201593" y="6722182"/>
                <a:ext cx="2152440" cy="59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1F7461-81BC-AC2A-FD52-7085F3F7B4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92953" y="6713182"/>
                  <a:ext cx="2170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C2CC51D-C660-0326-47F7-E1E74188904D}"/>
                    </a:ext>
                  </a:extLst>
                </p14:cNvPr>
                <p14:cNvContentPartPr/>
                <p14:nvPr/>
              </p14:nvContentPartPr>
              <p14:xfrm>
                <a:off x="4552233" y="4693222"/>
                <a:ext cx="50760" cy="170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C2CC51D-C660-0326-47F7-E1E7418890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43233" y="4684582"/>
                  <a:ext cx="68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9F3D5D2-1EAB-3C91-D969-DF45EA74C6D2}"/>
                    </a:ext>
                  </a:extLst>
                </p14:cNvPr>
                <p14:cNvContentPartPr/>
                <p14:nvPr/>
              </p14:nvContentPartPr>
              <p14:xfrm>
                <a:off x="4429833" y="4636702"/>
                <a:ext cx="219960" cy="244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9F3D5D2-1EAB-3C91-D969-DF45EA74C6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20833" y="4628062"/>
                  <a:ext cx="237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B8B0E1-C99F-D524-BEC4-B659148EE01D}"/>
                    </a:ext>
                  </a:extLst>
                </p14:cNvPr>
                <p14:cNvContentPartPr/>
                <p14:nvPr/>
              </p14:nvContentPartPr>
              <p14:xfrm>
                <a:off x="4653033" y="4759462"/>
                <a:ext cx="57960" cy="117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B8B0E1-C99F-D524-BEC4-B659148EE0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44393" y="4750822"/>
                  <a:ext cx="75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1CB318E-E911-45D7-1D22-541D7D4A48AA}"/>
                    </a:ext>
                  </a:extLst>
                </p14:cNvPr>
                <p14:cNvContentPartPr/>
                <p14:nvPr/>
              </p14:nvContentPartPr>
              <p14:xfrm>
                <a:off x="4740873" y="4750462"/>
                <a:ext cx="122040" cy="218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1CB318E-E911-45D7-1D22-541D7D4A48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32233" y="4741822"/>
                  <a:ext cx="139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99C5197-F2DD-3E83-4846-D8A7CD6A696F}"/>
                    </a:ext>
                  </a:extLst>
                </p14:cNvPr>
                <p14:cNvContentPartPr/>
                <p14:nvPr/>
              </p14:nvContentPartPr>
              <p14:xfrm>
                <a:off x="4982433" y="4859542"/>
                <a:ext cx="26640" cy="9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99C5197-F2DD-3E83-4846-D8A7CD6A69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73433" y="4850542"/>
                  <a:ext cx="44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4A002BF-2B0A-9534-EC01-639ED49E5AE1}"/>
                    </a:ext>
                  </a:extLst>
                </p14:cNvPr>
                <p14:cNvContentPartPr/>
                <p14:nvPr/>
              </p14:nvContentPartPr>
              <p14:xfrm>
                <a:off x="5144073" y="4664422"/>
                <a:ext cx="161280" cy="204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4A002BF-2B0A-9534-EC01-639ED49E5A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35073" y="4655782"/>
                  <a:ext cx="178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BD74DCC-CC6A-CA8C-12C9-A3F16FBBC876}"/>
                    </a:ext>
                  </a:extLst>
                </p14:cNvPr>
                <p14:cNvContentPartPr/>
                <p14:nvPr/>
              </p14:nvContentPartPr>
              <p14:xfrm>
                <a:off x="5331273" y="4734982"/>
                <a:ext cx="142560" cy="101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BD74DCC-CC6A-CA8C-12C9-A3F16FBBC8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2633" y="4726342"/>
                  <a:ext cx="160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BF49AAE-3E16-540C-434D-4931E53FA61C}"/>
                    </a:ext>
                  </a:extLst>
                </p14:cNvPr>
                <p14:cNvContentPartPr/>
                <p14:nvPr/>
              </p14:nvContentPartPr>
              <p14:xfrm>
                <a:off x="5523153" y="4704742"/>
                <a:ext cx="67320" cy="117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BF49AAE-3E16-540C-434D-4931E53FA6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4513" y="4695742"/>
                  <a:ext cx="84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2FBC7E-B388-1179-C63C-0BA3EE7EC121}"/>
                    </a:ext>
                  </a:extLst>
                </p14:cNvPr>
                <p14:cNvContentPartPr/>
                <p14:nvPr/>
              </p14:nvContentPartPr>
              <p14:xfrm>
                <a:off x="5621073" y="4638502"/>
                <a:ext cx="409680" cy="184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2FBC7E-B388-1179-C63C-0BA3EE7EC1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12433" y="4629862"/>
                  <a:ext cx="427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28C3314-AD9D-9C0B-BCAC-40FA2EADEB92}"/>
                    </a:ext>
                  </a:extLst>
                </p14:cNvPr>
                <p14:cNvContentPartPr/>
                <p14:nvPr/>
              </p14:nvContentPartPr>
              <p14:xfrm>
                <a:off x="6085473" y="4650742"/>
                <a:ext cx="392760" cy="177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28C3314-AD9D-9C0B-BCAC-40FA2EADEB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6833" y="4642102"/>
                  <a:ext cx="41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B68729-0EB2-47E2-EE98-7F6218882A2F}"/>
                    </a:ext>
                  </a:extLst>
                </p14:cNvPr>
                <p14:cNvContentPartPr/>
                <p14:nvPr/>
              </p14:nvContentPartPr>
              <p14:xfrm>
                <a:off x="6246033" y="4652902"/>
                <a:ext cx="124560" cy="2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B68729-0EB2-47E2-EE98-7F6218882A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37393" y="4644262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A02E2B-3587-C655-6B55-6FE53E50598D}"/>
                    </a:ext>
                  </a:extLst>
                </p14:cNvPr>
                <p14:cNvContentPartPr/>
                <p14:nvPr/>
              </p14:nvContentPartPr>
              <p14:xfrm>
                <a:off x="6500913" y="4687462"/>
                <a:ext cx="82080" cy="227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A02E2B-3587-C655-6B55-6FE53E5059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92273" y="4678822"/>
                  <a:ext cx="99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57BBB9C-8A7F-E33B-5191-09128174A562}"/>
                    </a:ext>
                  </a:extLst>
                </p14:cNvPr>
                <p14:cNvContentPartPr/>
                <p14:nvPr/>
              </p14:nvContentPartPr>
              <p14:xfrm>
                <a:off x="6603153" y="4674862"/>
                <a:ext cx="83160" cy="116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57BBB9C-8A7F-E33B-5191-09128174A5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94153" y="4665862"/>
                  <a:ext cx="10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FC871E4-3933-1B65-4FBF-1797AEDD0497}"/>
                    </a:ext>
                  </a:extLst>
                </p14:cNvPr>
                <p14:cNvContentPartPr/>
                <p14:nvPr/>
              </p14:nvContentPartPr>
              <p14:xfrm>
                <a:off x="6737073" y="4658662"/>
                <a:ext cx="142560" cy="138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FC871E4-3933-1B65-4FBF-1797AEDD04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28433" y="4650022"/>
                  <a:ext cx="160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BF34D7B-144E-FB14-A4D9-E292DEF19221}"/>
                    </a:ext>
                  </a:extLst>
                </p14:cNvPr>
                <p14:cNvContentPartPr/>
                <p14:nvPr/>
              </p14:nvContentPartPr>
              <p14:xfrm>
                <a:off x="6939753" y="4526182"/>
                <a:ext cx="295920" cy="215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BF34D7B-144E-FB14-A4D9-E292DEF192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0753" y="4517542"/>
                  <a:ext cx="313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79C9577-20BB-A8C8-E784-7C388D6BE163}"/>
                    </a:ext>
                  </a:extLst>
                </p14:cNvPr>
                <p14:cNvContentPartPr/>
                <p14:nvPr/>
              </p14:nvContentPartPr>
              <p14:xfrm>
                <a:off x="7399113" y="4462822"/>
                <a:ext cx="212040" cy="242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79C9577-20BB-A8C8-E784-7C388D6BE1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90113" y="4453822"/>
                  <a:ext cx="22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DCFD799-A5B8-15D0-3AE6-437068550683}"/>
                    </a:ext>
                  </a:extLst>
                </p14:cNvPr>
                <p14:cNvContentPartPr/>
                <p14:nvPr/>
              </p14:nvContentPartPr>
              <p14:xfrm>
                <a:off x="7535553" y="4514662"/>
                <a:ext cx="23400" cy="19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DCFD799-A5B8-15D0-3AE6-4370685506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26553" y="4506022"/>
                  <a:ext cx="4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E1C21D1-DF58-A28D-49CD-F6F7DB9E2A25}"/>
                    </a:ext>
                  </a:extLst>
                </p14:cNvPr>
                <p14:cNvContentPartPr/>
                <p14:nvPr/>
              </p14:nvContentPartPr>
              <p14:xfrm>
                <a:off x="7627353" y="4484062"/>
                <a:ext cx="174240" cy="372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E1C21D1-DF58-A28D-49CD-F6F7DB9E2A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18353" y="4475062"/>
                  <a:ext cx="191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651FB1A-BFA9-B61A-2B75-F50C52691B10}"/>
                    </a:ext>
                  </a:extLst>
                </p14:cNvPr>
                <p14:cNvContentPartPr/>
                <p14:nvPr/>
              </p14:nvContentPartPr>
              <p14:xfrm>
                <a:off x="5317953" y="5074102"/>
                <a:ext cx="100080" cy="258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651FB1A-BFA9-B61A-2B75-F50C52691B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9313" y="5065102"/>
                  <a:ext cx="117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05512DD-DC65-CB65-5F6A-FDB3E58E35A4}"/>
                    </a:ext>
                  </a:extLst>
                </p14:cNvPr>
                <p14:cNvContentPartPr/>
                <p14:nvPr/>
              </p14:nvContentPartPr>
              <p14:xfrm>
                <a:off x="5510913" y="5166982"/>
                <a:ext cx="369720" cy="109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05512DD-DC65-CB65-5F6A-FDB3E58E35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01913" y="5158342"/>
                  <a:ext cx="387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C63C815-C4F0-B1CC-AE18-FBBE8A50FEA6}"/>
                    </a:ext>
                  </a:extLst>
                </p14:cNvPr>
                <p14:cNvContentPartPr/>
                <p14:nvPr/>
              </p14:nvContentPartPr>
              <p14:xfrm>
                <a:off x="5811513" y="5088502"/>
                <a:ext cx="6480" cy="7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C63C815-C4F0-B1CC-AE18-FBBE8A50FE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02873" y="5079502"/>
                  <a:ext cx="24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F580D0C-2B02-D800-6D66-F47867C5EBE4}"/>
                    </a:ext>
                  </a:extLst>
                </p14:cNvPr>
                <p14:cNvContentPartPr/>
                <p14:nvPr/>
              </p14:nvContentPartPr>
              <p14:xfrm>
                <a:off x="6108873" y="5085262"/>
                <a:ext cx="139680" cy="144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F580D0C-2B02-D800-6D66-F47867C5EB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99873" y="5076622"/>
                  <a:ext cx="157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860A3CA-A38B-5F11-484F-E53C6D407655}"/>
                    </a:ext>
                  </a:extLst>
                </p14:cNvPr>
                <p14:cNvContentPartPr/>
                <p14:nvPr/>
              </p14:nvContentPartPr>
              <p14:xfrm>
                <a:off x="6149193" y="5132422"/>
                <a:ext cx="119160" cy="133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860A3CA-A38B-5F11-484F-E53C6D4076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40193" y="5123422"/>
                  <a:ext cx="136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B118AF69-2446-37F6-1439-B9601C37A960}"/>
                    </a:ext>
                  </a:extLst>
                </p14:cNvPr>
                <p14:cNvContentPartPr/>
                <p14:nvPr/>
              </p14:nvContentPartPr>
              <p14:xfrm>
                <a:off x="6275553" y="5172742"/>
                <a:ext cx="236520" cy="8568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B118AF69-2446-37F6-1439-B9601C37A9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6913" y="5163742"/>
                  <a:ext cx="254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02116A88-07A6-5CE1-0E61-540C6D98DF94}"/>
                    </a:ext>
                  </a:extLst>
                </p14:cNvPr>
                <p14:cNvContentPartPr/>
                <p14:nvPr/>
              </p14:nvContentPartPr>
              <p14:xfrm>
                <a:off x="6535473" y="5053222"/>
                <a:ext cx="183960" cy="20664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02116A88-07A6-5CE1-0E61-540C6D98DF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26833" y="5044582"/>
                  <a:ext cx="201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E1B6BFF0-2CB8-453D-EE00-41F341396744}"/>
                    </a:ext>
                  </a:extLst>
                </p14:cNvPr>
                <p14:cNvContentPartPr/>
                <p14:nvPr/>
              </p14:nvContentPartPr>
              <p14:xfrm>
                <a:off x="6623313" y="5031622"/>
                <a:ext cx="175680" cy="21636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E1B6BFF0-2CB8-453D-EE00-41F3413967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14313" y="5022622"/>
                  <a:ext cx="193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9FBD56A6-CA80-5628-2040-C79279F23127}"/>
                    </a:ext>
                  </a:extLst>
                </p14:cNvPr>
                <p14:cNvContentPartPr/>
                <p14:nvPr/>
              </p14:nvContentPartPr>
              <p14:xfrm>
                <a:off x="6830673" y="5021542"/>
                <a:ext cx="305640" cy="19728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9FBD56A6-CA80-5628-2040-C79279F231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22033" y="5012542"/>
                  <a:ext cx="323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06FD2307-C9FC-EA37-8058-453805B1A998}"/>
                    </a:ext>
                  </a:extLst>
                </p14:cNvPr>
                <p14:cNvContentPartPr/>
                <p14:nvPr/>
              </p14:nvContentPartPr>
              <p14:xfrm>
                <a:off x="3499953" y="6611269"/>
                <a:ext cx="218160" cy="2988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06FD2307-C9FC-EA37-8058-453805B1A9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91313" y="6602629"/>
                  <a:ext cx="235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134ED07A-DF8D-AF17-6E81-395D2227F90D}"/>
                    </a:ext>
                  </a:extLst>
                </p14:cNvPr>
                <p14:cNvContentPartPr/>
                <p14:nvPr/>
              </p14:nvContentPartPr>
              <p14:xfrm>
                <a:off x="3334713" y="6541789"/>
                <a:ext cx="206640" cy="18144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134ED07A-DF8D-AF17-6E81-395D2227F9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25713" y="6533149"/>
                  <a:ext cx="224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C9F97969-4856-D236-86AA-54CF2C4B2A11}"/>
                    </a:ext>
                  </a:extLst>
                </p14:cNvPr>
                <p14:cNvContentPartPr/>
                <p14:nvPr/>
              </p14:nvContentPartPr>
              <p14:xfrm>
                <a:off x="3506793" y="6643669"/>
                <a:ext cx="115560" cy="3276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C9F97969-4856-D236-86AA-54CF2C4B2A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97793" y="6634669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12F40EEC-FFD9-A19E-BB2E-2AFDE89F8A2E}"/>
                    </a:ext>
                  </a:extLst>
                </p14:cNvPr>
                <p14:cNvContentPartPr/>
                <p14:nvPr/>
              </p14:nvContentPartPr>
              <p14:xfrm>
                <a:off x="3734673" y="5569789"/>
                <a:ext cx="8640" cy="14184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12F40EEC-FFD9-A19E-BB2E-2AFDE89F8A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26033" y="5561149"/>
                  <a:ext cx="26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65E8CFD8-E58D-1EAE-A38F-866706A7A3C5}"/>
                    </a:ext>
                  </a:extLst>
                </p14:cNvPr>
                <p14:cNvContentPartPr/>
                <p14:nvPr/>
              </p14:nvContentPartPr>
              <p14:xfrm>
                <a:off x="3736113" y="5893789"/>
                <a:ext cx="30960" cy="39708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65E8CFD8-E58D-1EAE-A38F-866706A7A3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27113" y="5885149"/>
                  <a:ext cx="48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8CB4417F-BFD2-A275-0A04-5886FC7131EF}"/>
                    </a:ext>
                  </a:extLst>
                </p14:cNvPr>
                <p14:cNvContentPartPr/>
                <p14:nvPr/>
              </p14:nvContentPartPr>
              <p14:xfrm>
                <a:off x="3731073" y="4408429"/>
                <a:ext cx="21600" cy="18360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8CB4417F-BFD2-A275-0A04-5886FC7131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22073" y="4399429"/>
                  <a:ext cx="39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96F6A9AB-6565-6E9E-6BB1-6A85D8F8E1BE}"/>
                    </a:ext>
                  </a:extLst>
                </p14:cNvPr>
                <p14:cNvContentPartPr/>
                <p14:nvPr/>
              </p14:nvContentPartPr>
              <p14:xfrm>
                <a:off x="3791553" y="6344149"/>
                <a:ext cx="5400" cy="1224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96F6A9AB-6565-6E9E-6BB1-6A85D8F8E1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82553" y="6335509"/>
                  <a:ext cx="2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E6E54105-7F9B-189F-ED55-9FEBBDC316DE}"/>
                    </a:ext>
                  </a:extLst>
                </p14:cNvPr>
                <p14:cNvContentPartPr/>
                <p14:nvPr/>
              </p14:nvContentPartPr>
              <p14:xfrm>
                <a:off x="3782913" y="6360349"/>
                <a:ext cx="3960" cy="1764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E6E54105-7F9B-189F-ED55-9FEBBDC316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3913" y="6351349"/>
                  <a:ext cx="2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54EA3FF7-D93E-ED2E-D5B4-4328D672E80F}"/>
                    </a:ext>
                  </a:extLst>
                </p14:cNvPr>
                <p14:cNvContentPartPr/>
                <p14:nvPr/>
              </p14:nvContentPartPr>
              <p14:xfrm>
                <a:off x="3709113" y="5981629"/>
                <a:ext cx="27720" cy="27972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54EA3FF7-D93E-ED2E-D5B4-4328D672E8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00113" y="5972629"/>
                  <a:ext cx="45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D8B61D48-4837-B675-7AC9-507DFB64A92B}"/>
                    </a:ext>
                  </a:extLst>
                </p14:cNvPr>
                <p14:cNvContentPartPr/>
                <p14:nvPr/>
              </p14:nvContentPartPr>
              <p14:xfrm>
                <a:off x="3744033" y="5536669"/>
                <a:ext cx="9000" cy="9648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D8B61D48-4837-B675-7AC9-507DFB64A9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35393" y="5528029"/>
                  <a:ext cx="2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E558CA4F-1E29-3F40-A637-62ED48560DB0}"/>
                    </a:ext>
                  </a:extLst>
                </p14:cNvPr>
                <p14:cNvContentPartPr/>
                <p14:nvPr/>
              </p14:nvContentPartPr>
              <p14:xfrm>
                <a:off x="3756273" y="5372149"/>
                <a:ext cx="12600" cy="25884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E558CA4F-1E29-3F40-A637-62ED48560D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7633" y="5363509"/>
                  <a:ext cx="30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3081A6A3-DDA0-FF72-6AB3-D6865B261919}"/>
                    </a:ext>
                  </a:extLst>
                </p14:cNvPr>
                <p14:cNvContentPartPr/>
                <p14:nvPr/>
              </p14:nvContentPartPr>
              <p14:xfrm>
                <a:off x="3755193" y="5038429"/>
                <a:ext cx="13680" cy="30420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3081A6A3-DDA0-FF72-6AB3-D6865B2619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6553" y="5029429"/>
                  <a:ext cx="31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65C4005A-6D37-DED6-F086-6B70CEC29F82}"/>
                    </a:ext>
                  </a:extLst>
                </p14:cNvPr>
                <p14:cNvContentPartPr/>
                <p14:nvPr/>
              </p14:nvContentPartPr>
              <p14:xfrm>
                <a:off x="3728913" y="4496629"/>
                <a:ext cx="26640" cy="11232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65C4005A-6D37-DED6-F086-6B70CEC29F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20273" y="4487629"/>
                  <a:ext cx="4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600A00F2-8494-7953-D04C-3E039C139D6C}"/>
                    </a:ext>
                  </a:extLst>
                </p14:cNvPr>
                <p14:cNvContentPartPr/>
                <p14:nvPr/>
              </p14:nvContentPartPr>
              <p14:xfrm>
                <a:off x="3741513" y="4770229"/>
                <a:ext cx="10080" cy="6552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600A00F2-8494-7953-D04C-3E039C139D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32513" y="4761229"/>
                  <a:ext cx="2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97D40D04-E700-59B0-13A2-46BF27AE188C}"/>
                    </a:ext>
                  </a:extLst>
                </p14:cNvPr>
                <p14:cNvContentPartPr/>
                <p14:nvPr/>
              </p14:nvContentPartPr>
              <p14:xfrm>
                <a:off x="3740793" y="4537309"/>
                <a:ext cx="11880" cy="7560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97D40D04-E700-59B0-13A2-46BF27AE18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32153" y="4528669"/>
                  <a:ext cx="2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E536253D-9B53-6055-CAAA-3F0E20887231}"/>
                    </a:ext>
                  </a:extLst>
                </p14:cNvPr>
                <p14:cNvContentPartPr/>
                <p14:nvPr/>
              </p14:nvContentPartPr>
              <p14:xfrm>
                <a:off x="3721353" y="4683829"/>
                <a:ext cx="5040" cy="13176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536253D-9B53-6055-CAAA-3F0E208872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2353" y="4675189"/>
                  <a:ext cx="2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BEE9A605-EB03-5D99-B41E-FB147AFEB72D}"/>
                    </a:ext>
                  </a:extLst>
                </p14:cNvPr>
                <p14:cNvContentPartPr/>
                <p14:nvPr/>
              </p14:nvContentPartPr>
              <p14:xfrm>
                <a:off x="3728193" y="4388989"/>
                <a:ext cx="28080" cy="2127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BEE9A605-EB03-5D99-B41E-FB147AFEB7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9553" y="4379989"/>
                  <a:ext cx="45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0065A371-33E4-F24D-2C27-42A79F05B63B}"/>
                    </a:ext>
                  </a:extLst>
                </p14:cNvPr>
                <p14:cNvContentPartPr/>
                <p14:nvPr/>
              </p14:nvContentPartPr>
              <p14:xfrm>
                <a:off x="3548913" y="4638469"/>
                <a:ext cx="25560" cy="122328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0065A371-33E4-F24D-2C27-42A79F05B6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40273" y="4629829"/>
                  <a:ext cx="43200" cy="12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AFD1AA3A-C2ED-88B6-C05B-33D7E9629CB7}"/>
                    </a:ext>
                  </a:extLst>
                </p14:cNvPr>
                <p14:cNvContentPartPr/>
                <p14:nvPr/>
              </p14:nvContentPartPr>
              <p14:xfrm>
                <a:off x="3343353" y="4740709"/>
                <a:ext cx="20880" cy="101304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AFD1AA3A-C2ED-88B6-C05B-33D7E9629C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4353" y="4731709"/>
                  <a:ext cx="3852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9773CCAE-F747-ED86-8D8B-1471166B5052}"/>
                    </a:ext>
                  </a:extLst>
                </p14:cNvPr>
                <p14:cNvContentPartPr/>
                <p14:nvPr/>
              </p14:nvContentPartPr>
              <p14:xfrm>
                <a:off x="3134193" y="4914589"/>
                <a:ext cx="42480" cy="63000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9773CCAE-F747-ED86-8D8B-1471166B50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25193" y="4905589"/>
                  <a:ext cx="601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07180BC8-4BFB-4BF6-0A09-A8666C0FA9F1}"/>
                    </a:ext>
                  </a:extLst>
                </p14:cNvPr>
                <p14:cNvContentPartPr/>
                <p14:nvPr/>
              </p14:nvContentPartPr>
              <p14:xfrm>
                <a:off x="2915313" y="5058949"/>
                <a:ext cx="21600" cy="34236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07180BC8-4BFB-4BF6-0A09-A8666C0FA9F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6673" y="5049949"/>
                  <a:ext cx="39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94FE3CB8-AD12-D551-9B83-4D60ABA62B36}"/>
                    </a:ext>
                  </a:extLst>
                </p14:cNvPr>
                <p14:cNvContentPartPr/>
                <p14:nvPr/>
              </p14:nvContentPartPr>
              <p14:xfrm>
                <a:off x="2837913" y="5048149"/>
                <a:ext cx="16560" cy="28224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94FE3CB8-AD12-D551-9B83-4D60ABA62B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29273" y="5039509"/>
                  <a:ext cx="34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C0D0A053-5637-9869-3A06-DCFAC7298637}"/>
                    </a:ext>
                  </a:extLst>
                </p14:cNvPr>
                <p14:cNvContentPartPr/>
                <p14:nvPr/>
              </p14:nvContentPartPr>
              <p14:xfrm>
                <a:off x="2757633" y="5084869"/>
                <a:ext cx="23040" cy="20088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C0D0A053-5637-9869-3A06-DCFAC729863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48633" y="5075869"/>
                  <a:ext cx="40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7AA515C4-D483-ECE4-C377-4D8CB4061B86}"/>
                    </a:ext>
                  </a:extLst>
                </p14:cNvPr>
                <p14:cNvContentPartPr/>
                <p14:nvPr/>
              </p14:nvContentPartPr>
              <p14:xfrm>
                <a:off x="2916753" y="5789389"/>
                <a:ext cx="650520" cy="60804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7AA515C4-D483-ECE4-C377-4D8CB4061B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08113" y="5780749"/>
                  <a:ext cx="6681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632932A5-3A21-E250-175F-84B2A8F8A8BB}"/>
                    </a:ext>
                  </a:extLst>
                </p14:cNvPr>
                <p14:cNvContentPartPr/>
                <p14:nvPr/>
              </p14:nvContentPartPr>
              <p14:xfrm>
                <a:off x="2533353" y="5501749"/>
                <a:ext cx="342720" cy="77940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632932A5-3A21-E250-175F-84B2A8F8A8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24353" y="5492749"/>
                  <a:ext cx="36036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9C0B9F01-5221-3D4F-251F-18F67AA93DF7}"/>
                    </a:ext>
                  </a:extLst>
                </p14:cNvPr>
                <p14:cNvContentPartPr/>
                <p14:nvPr/>
              </p14:nvContentPartPr>
              <p14:xfrm>
                <a:off x="2596713" y="5366389"/>
                <a:ext cx="520200" cy="54684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9C0B9F01-5221-3D4F-251F-18F67AA93D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87713" y="5357749"/>
                  <a:ext cx="5378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539BECAD-98E4-C51B-BAC3-CEB4434FAC4D}"/>
                    </a:ext>
                  </a:extLst>
                </p14:cNvPr>
                <p14:cNvContentPartPr/>
                <p14:nvPr/>
              </p14:nvContentPartPr>
              <p14:xfrm>
                <a:off x="3038793" y="5804509"/>
                <a:ext cx="205200" cy="21672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539BECAD-98E4-C51B-BAC3-CEB4434FAC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29793" y="5795869"/>
                  <a:ext cx="222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E40E7C51-1A7C-C5E4-E032-897F70593D01}"/>
                    </a:ext>
                  </a:extLst>
                </p14:cNvPr>
                <p14:cNvContentPartPr/>
                <p14:nvPr/>
              </p14:nvContentPartPr>
              <p14:xfrm>
                <a:off x="2452713" y="5179909"/>
                <a:ext cx="1344600" cy="132336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E40E7C51-1A7C-C5E4-E032-897F70593D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44073" y="5171269"/>
                  <a:ext cx="1362240" cy="13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A88F6540-82C6-E28A-EFA0-F2B17F099684}"/>
                    </a:ext>
                  </a:extLst>
                </p14:cNvPr>
                <p14:cNvContentPartPr/>
                <p14:nvPr/>
              </p14:nvContentPartPr>
              <p14:xfrm>
                <a:off x="2444793" y="5334349"/>
                <a:ext cx="269280" cy="11397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A88F6540-82C6-E28A-EFA0-F2B17F0996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35793" y="5325709"/>
                  <a:ext cx="286920" cy="11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A5AC2E11-9351-0E15-E068-AC4DFB0C0F39}"/>
                    </a:ext>
                  </a:extLst>
                </p14:cNvPr>
                <p14:cNvContentPartPr/>
                <p14:nvPr/>
              </p14:nvContentPartPr>
              <p14:xfrm>
                <a:off x="2989833" y="6387349"/>
                <a:ext cx="632880" cy="6480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A5AC2E11-9351-0E15-E068-AC4DFB0C0F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80833" y="6378349"/>
                  <a:ext cx="650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ABDB4D60-924B-B3FB-D1AE-6B57651C7DD1}"/>
                    </a:ext>
                  </a:extLst>
                </p14:cNvPr>
                <p14:cNvContentPartPr/>
                <p14:nvPr/>
              </p14:nvContentPartPr>
              <p14:xfrm>
                <a:off x="3015393" y="5953549"/>
                <a:ext cx="1394640" cy="21960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ABDB4D60-924B-B3FB-D1AE-6B57651C7D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06753" y="5944909"/>
                  <a:ext cx="1412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8829C7A6-880D-3696-CCB9-9AA7CD23714C}"/>
                    </a:ext>
                  </a:extLst>
                </p14:cNvPr>
                <p14:cNvContentPartPr/>
                <p14:nvPr/>
              </p14:nvContentPartPr>
              <p14:xfrm>
                <a:off x="2878593" y="5931229"/>
                <a:ext cx="363960" cy="31932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8829C7A6-880D-3696-CCB9-9AA7CD2371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69593" y="5922589"/>
                  <a:ext cx="381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2109C268-FC00-5463-E692-A611BB346DD9}"/>
                    </a:ext>
                  </a:extLst>
                </p14:cNvPr>
                <p14:cNvContentPartPr/>
                <p14:nvPr/>
              </p14:nvContentPartPr>
              <p14:xfrm>
                <a:off x="4516593" y="5902429"/>
                <a:ext cx="31320" cy="17460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2109C268-FC00-5463-E692-A611BB346D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7593" y="5893789"/>
                  <a:ext cx="48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FDFCEDC3-D138-6420-C303-6F0E1E070477}"/>
                    </a:ext>
                  </a:extLst>
                </p14:cNvPr>
                <p14:cNvContentPartPr/>
                <p14:nvPr/>
              </p14:nvContentPartPr>
              <p14:xfrm>
                <a:off x="4485633" y="5875429"/>
                <a:ext cx="185040" cy="2052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FDFCEDC3-D138-6420-C303-6F0E1E0704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76633" y="5866429"/>
                  <a:ext cx="20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16BF6E96-AAAE-B923-DF8C-FE8AF10F2EF0}"/>
                    </a:ext>
                  </a:extLst>
                </p14:cNvPr>
                <p14:cNvContentPartPr/>
                <p14:nvPr/>
              </p14:nvContentPartPr>
              <p14:xfrm>
                <a:off x="4495353" y="5986669"/>
                <a:ext cx="184680" cy="1490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16BF6E96-AAAE-B923-DF8C-FE8AF10F2E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86353" y="5978029"/>
                  <a:ext cx="202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9B7891C3-6F0D-B17D-E8A2-541D4E1B2D3F}"/>
                    </a:ext>
                  </a:extLst>
                </p14:cNvPr>
                <p14:cNvContentPartPr/>
                <p14:nvPr/>
              </p14:nvContentPartPr>
              <p14:xfrm>
                <a:off x="4703433" y="5835829"/>
                <a:ext cx="231480" cy="23688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9B7891C3-6F0D-B17D-E8A2-541D4E1B2D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94433" y="5826829"/>
                  <a:ext cx="24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B502835E-0260-17D2-DB8B-AF327045C738}"/>
                    </a:ext>
                  </a:extLst>
                </p14:cNvPr>
                <p14:cNvContentPartPr/>
                <p14:nvPr/>
              </p14:nvContentPartPr>
              <p14:xfrm>
                <a:off x="4934553" y="5923669"/>
                <a:ext cx="128160" cy="14148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B502835E-0260-17D2-DB8B-AF327045C73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25553" y="5915029"/>
                  <a:ext cx="145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4C8672F1-CBF3-A981-8602-09A9962CA2AB}"/>
                    </a:ext>
                  </a:extLst>
                </p14:cNvPr>
                <p14:cNvContentPartPr/>
                <p14:nvPr/>
              </p14:nvContentPartPr>
              <p14:xfrm>
                <a:off x="5104833" y="5801269"/>
                <a:ext cx="154080" cy="21348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4C8672F1-CBF3-A981-8602-09A9962CA2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95833" y="5792629"/>
                  <a:ext cx="171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5B2A735D-01F7-B5AA-74D6-A043EF743738}"/>
                    </a:ext>
                  </a:extLst>
                </p14:cNvPr>
                <p14:cNvContentPartPr/>
                <p14:nvPr/>
              </p14:nvContentPartPr>
              <p14:xfrm>
                <a:off x="5286273" y="5923669"/>
                <a:ext cx="125640" cy="9864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5B2A735D-01F7-B5AA-74D6-A043EF7437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77633" y="5915029"/>
                  <a:ext cx="143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182FFFC1-14A2-1107-6B36-BC783876E05B}"/>
                    </a:ext>
                  </a:extLst>
                </p14:cNvPr>
                <p14:cNvContentPartPr/>
                <p14:nvPr/>
              </p14:nvContentPartPr>
              <p14:xfrm>
                <a:off x="5439273" y="5771029"/>
                <a:ext cx="325800" cy="19296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182FFFC1-14A2-1107-6B36-BC783876E0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30633" y="5762389"/>
                  <a:ext cx="343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85DCBA69-780E-3A73-B286-C0769D9C1355}"/>
                    </a:ext>
                  </a:extLst>
                </p14:cNvPr>
                <p14:cNvContentPartPr/>
                <p14:nvPr/>
              </p14:nvContentPartPr>
              <p14:xfrm>
                <a:off x="5751753" y="5744029"/>
                <a:ext cx="12600" cy="3456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85DCBA69-780E-3A73-B286-C0769D9C13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42753" y="5735389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F474FF7B-5CE8-ED5E-7E22-186AC5656806}"/>
                    </a:ext>
                  </a:extLst>
                </p14:cNvPr>
                <p14:cNvContentPartPr/>
                <p14:nvPr/>
              </p14:nvContentPartPr>
              <p14:xfrm>
                <a:off x="5798553" y="5758789"/>
                <a:ext cx="419400" cy="32904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F474FF7B-5CE8-ED5E-7E22-186AC56568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89553" y="5749789"/>
                  <a:ext cx="437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080B4141-89EE-A767-E885-F2C8CA406993}"/>
                    </a:ext>
                  </a:extLst>
                </p14:cNvPr>
                <p14:cNvContentPartPr/>
                <p14:nvPr/>
              </p14:nvContentPartPr>
              <p14:xfrm>
                <a:off x="6142713" y="5766349"/>
                <a:ext cx="97560" cy="22572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080B4141-89EE-A767-E885-F2C8CA4069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33713" y="5757709"/>
                  <a:ext cx="115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AFF8E74B-D56B-2D4B-E9F0-53023631EAFD}"/>
                    </a:ext>
                  </a:extLst>
                </p14:cNvPr>
                <p14:cNvContentPartPr/>
                <p14:nvPr/>
              </p14:nvContentPartPr>
              <p14:xfrm>
                <a:off x="6239193" y="5677069"/>
                <a:ext cx="84600" cy="14328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AFF8E74B-D56B-2D4B-E9F0-53023631EA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30553" y="5668429"/>
                  <a:ext cx="102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4AF4C363-FD7E-AFF5-8E6D-D40A8BF4B88B}"/>
                    </a:ext>
                  </a:extLst>
                </p14:cNvPr>
                <p14:cNvContentPartPr/>
                <p14:nvPr/>
              </p14:nvContentPartPr>
              <p14:xfrm>
                <a:off x="6373473" y="5671669"/>
                <a:ext cx="129600" cy="17280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4AF4C363-FD7E-AFF5-8E6D-D40A8BF4B8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64833" y="5662669"/>
                  <a:ext cx="147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D2C698EB-B58D-73A9-6F4F-33B0B61CFDEC}"/>
                    </a:ext>
                  </a:extLst>
                </p14:cNvPr>
                <p14:cNvContentPartPr/>
                <p14:nvPr/>
              </p14:nvContentPartPr>
              <p14:xfrm>
                <a:off x="6360513" y="5741509"/>
                <a:ext cx="104760" cy="1080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D2C698EB-B58D-73A9-6F4F-33B0B61CFDE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51873" y="5732869"/>
                  <a:ext cx="12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4770E4BD-E627-3EDD-1B1C-40A47FA3C8E9}"/>
                    </a:ext>
                  </a:extLst>
                </p14:cNvPr>
                <p14:cNvContentPartPr/>
                <p14:nvPr/>
              </p14:nvContentPartPr>
              <p14:xfrm>
                <a:off x="6504513" y="5539189"/>
                <a:ext cx="190440" cy="24192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4770E4BD-E627-3EDD-1B1C-40A47FA3C8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95513" y="5530549"/>
                  <a:ext cx="208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EF50F896-885B-493F-DF25-8326ACE8AEFA}"/>
                    </a:ext>
                  </a:extLst>
                </p14:cNvPr>
                <p14:cNvContentPartPr/>
                <p14:nvPr/>
              </p14:nvContentPartPr>
              <p14:xfrm>
                <a:off x="6723033" y="5519749"/>
                <a:ext cx="292680" cy="36144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EF50F896-885B-493F-DF25-8326ACE8AEF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14393" y="5511109"/>
                  <a:ext cx="310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493298F-0EA6-7CF4-FA84-3B1AB8633E73}"/>
                    </a:ext>
                  </a:extLst>
                </p14:cNvPr>
                <p14:cNvContentPartPr/>
                <p14:nvPr/>
              </p14:nvContentPartPr>
              <p14:xfrm>
                <a:off x="7163313" y="5556829"/>
                <a:ext cx="304200" cy="14184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493298F-0EA6-7CF4-FA84-3B1AB8633E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54313" y="5547829"/>
                  <a:ext cx="321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312F733A-372B-ED70-AB36-CF5C38A4EA36}"/>
                    </a:ext>
                  </a:extLst>
                </p14:cNvPr>
                <p14:cNvContentPartPr/>
                <p14:nvPr/>
              </p14:nvContentPartPr>
              <p14:xfrm>
                <a:off x="7610793" y="5357029"/>
                <a:ext cx="164880" cy="21024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312F733A-372B-ED70-AB36-CF5C38A4EA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02153" y="5348029"/>
                  <a:ext cx="182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78E61992-FE73-40E9-1FAD-96E49FEB5E19}"/>
                    </a:ext>
                  </a:extLst>
                </p14:cNvPr>
                <p14:cNvContentPartPr/>
                <p14:nvPr/>
              </p14:nvContentPartPr>
              <p14:xfrm>
                <a:off x="7798713" y="5458189"/>
                <a:ext cx="173520" cy="9036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78E61992-FE73-40E9-1FAD-96E49FEB5E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89713" y="5449189"/>
                  <a:ext cx="19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3C334699-5085-1AF3-7D5B-46536BECB519}"/>
                    </a:ext>
                  </a:extLst>
                </p14:cNvPr>
                <p14:cNvContentPartPr/>
                <p14:nvPr/>
              </p14:nvContentPartPr>
              <p14:xfrm>
                <a:off x="4962633" y="6157309"/>
                <a:ext cx="171360" cy="20952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3C334699-5085-1AF3-7D5B-46536BECB5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53993" y="6148309"/>
                  <a:ext cx="189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D4A3B1A8-983F-FCE8-2DB1-A5801474684C}"/>
                    </a:ext>
                  </a:extLst>
                </p14:cNvPr>
                <p14:cNvContentPartPr/>
                <p14:nvPr/>
              </p14:nvContentPartPr>
              <p14:xfrm>
                <a:off x="4958673" y="6226789"/>
                <a:ext cx="162000" cy="16704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D4A3B1A8-983F-FCE8-2DB1-A580147468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49673" y="6217789"/>
                  <a:ext cx="17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9FE05449-3A2E-0C8A-A9DA-5E1DB1D324CA}"/>
                    </a:ext>
                  </a:extLst>
                </p14:cNvPr>
                <p14:cNvContentPartPr/>
                <p14:nvPr/>
              </p14:nvContentPartPr>
              <p14:xfrm>
                <a:off x="5149113" y="6281149"/>
                <a:ext cx="228600" cy="9720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9FE05449-3A2E-0C8A-A9DA-5E1DB1D324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40113" y="6272509"/>
                  <a:ext cx="246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D8A3245-8AB5-3C5D-A1D4-0D16382AD901}"/>
                    </a:ext>
                  </a:extLst>
                </p14:cNvPr>
                <p14:cNvContentPartPr/>
                <p14:nvPr/>
              </p14:nvContentPartPr>
              <p14:xfrm>
                <a:off x="5366913" y="6262429"/>
                <a:ext cx="118080" cy="972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D8A3245-8AB5-3C5D-A1D4-0D16382AD9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57913" y="6253429"/>
                  <a:ext cx="13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3AA38D6B-FCE9-1688-69BB-87E9DFF1E03D}"/>
                    </a:ext>
                  </a:extLst>
                </p14:cNvPr>
                <p14:cNvContentPartPr/>
                <p14:nvPr/>
              </p14:nvContentPartPr>
              <p14:xfrm>
                <a:off x="5495433" y="6067309"/>
                <a:ext cx="709920" cy="28476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3AA38D6B-FCE9-1688-69BB-87E9DFF1E03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86433" y="6058669"/>
                  <a:ext cx="727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93FABE00-8422-31C7-ED61-6B4A7939F88E}"/>
                    </a:ext>
                  </a:extLst>
                </p14:cNvPr>
                <p14:cNvContentPartPr/>
                <p14:nvPr/>
              </p14:nvContentPartPr>
              <p14:xfrm>
                <a:off x="6356553" y="6085309"/>
                <a:ext cx="268200" cy="15768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93FABE00-8422-31C7-ED61-6B4A7939F8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47553" y="6076309"/>
                  <a:ext cx="28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9580035D-A94D-B2FD-6DA0-5F764D503D3A}"/>
                    </a:ext>
                  </a:extLst>
                </p14:cNvPr>
                <p14:cNvContentPartPr/>
                <p14:nvPr/>
              </p14:nvContentPartPr>
              <p14:xfrm>
                <a:off x="6386073" y="6068029"/>
                <a:ext cx="377640" cy="14184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9580035D-A94D-B2FD-6DA0-5F764D503D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77433" y="6059029"/>
                  <a:ext cx="395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44431E9E-B0B2-A664-189A-2C03D2013A41}"/>
                    </a:ext>
                  </a:extLst>
                </p14:cNvPr>
                <p14:cNvContentPartPr/>
                <p14:nvPr/>
              </p14:nvContentPartPr>
              <p14:xfrm>
                <a:off x="6901233" y="5988469"/>
                <a:ext cx="120600" cy="19116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44431E9E-B0B2-A664-189A-2C03D2013A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92593" y="5979829"/>
                  <a:ext cx="13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C2D40F3-E935-517C-DECE-091E5CF5D516}"/>
                    </a:ext>
                  </a:extLst>
                </p14:cNvPr>
                <p14:cNvContentPartPr/>
                <p14:nvPr/>
              </p14:nvContentPartPr>
              <p14:xfrm>
                <a:off x="6931113" y="6023749"/>
                <a:ext cx="113400" cy="4572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C2D40F3-E935-517C-DECE-091E5CF5D5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22473" y="6015109"/>
                  <a:ext cx="13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4181AC0C-D9AB-BFD1-B685-5B077DEB9818}"/>
                    </a:ext>
                  </a:extLst>
                </p14:cNvPr>
                <p14:cNvContentPartPr/>
                <p14:nvPr/>
              </p14:nvContentPartPr>
              <p14:xfrm>
                <a:off x="7062513" y="5889109"/>
                <a:ext cx="136080" cy="18648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4181AC0C-D9AB-BFD1-B685-5B077DEB98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53513" y="5880469"/>
                  <a:ext cx="153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445726A8-493F-CB1C-29FA-498D4999DD03}"/>
                    </a:ext>
                  </a:extLst>
                </p14:cNvPr>
                <p14:cNvContentPartPr/>
                <p14:nvPr/>
              </p14:nvContentPartPr>
              <p14:xfrm>
                <a:off x="7371753" y="5876149"/>
                <a:ext cx="278640" cy="15768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445726A8-493F-CB1C-29FA-498D4999DD0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3113" y="5867149"/>
                  <a:ext cx="296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C010276-59E3-713B-8CB7-FAD38C5B3EE4}"/>
                    </a:ext>
                  </a:extLst>
                </p14:cNvPr>
                <p14:cNvContentPartPr/>
                <p14:nvPr/>
              </p14:nvContentPartPr>
              <p14:xfrm>
                <a:off x="6262953" y="6400309"/>
                <a:ext cx="365760" cy="16848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C010276-59E3-713B-8CB7-FAD38C5B3E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53953" y="6391669"/>
                  <a:ext cx="383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082DA474-84A0-D8D6-E669-E2E3077681FE}"/>
                    </a:ext>
                  </a:extLst>
                </p14:cNvPr>
                <p14:cNvContentPartPr/>
                <p14:nvPr/>
              </p14:nvContentPartPr>
              <p14:xfrm>
                <a:off x="6604593" y="6438109"/>
                <a:ext cx="52560" cy="6912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082DA474-84A0-D8D6-E669-E2E3077681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95953" y="6429469"/>
                  <a:ext cx="70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E78CA8E6-4F13-2098-0B7D-882413CD8CB6}"/>
                    </a:ext>
                  </a:extLst>
                </p14:cNvPr>
                <p14:cNvContentPartPr/>
                <p14:nvPr/>
              </p14:nvContentPartPr>
              <p14:xfrm>
                <a:off x="6649953" y="6288349"/>
                <a:ext cx="77400" cy="20304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E78CA8E6-4F13-2098-0B7D-882413CD8C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41313" y="6279349"/>
                  <a:ext cx="95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55963440-94A2-44C0-5773-F8ADF4984C1A}"/>
                    </a:ext>
                  </a:extLst>
                </p14:cNvPr>
                <p14:cNvContentPartPr/>
                <p14:nvPr/>
              </p14:nvContentPartPr>
              <p14:xfrm>
                <a:off x="6733473" y="6259549"/>
                <a:ext cx="423720" cy="21636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55963440-94A2-44C0-5773-F8ADF4984C1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24833" y="6250909"/>
                  <a:ext cx="441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65A113F8-34AD-2992-10F6-59E59B218C96}"/>
                    </a:ext>
                  </a:extLst>
                </p14:cNvPr>
                <p14:cNvContentPartPr/>
                <p14:nvPr/>
              </p14:nvContentPartPr>
              <p14:xfrm>
                <a:off x="7009233" y="6220309"/>
                <a:ext cx="5400" cy="1116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65A113F8-34AD-2992-10F6-59E59B218C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00233" y="6211669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E4F19AD2-4EAF-991C-2514-4351A7F42E2F}"/>
                    </a:ext>
                  </a:extLst>
                </p14:cNvPr>
                <p14:cNvContentPartPr/>
                <p14:nvPr/>
              </p14:nvContentPartPr>
              <p14:xfrm>
                <a:off x="7286073" y="6223909"/>
                <a:ext cx="293400" cy="10296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E4F19AD2-4EAF-991C-2514-4351A7F42E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77433" y="6215269"/>
                  <a:ext cx="311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B6C3EA95-BA70-1A3A-6FFD-C9757985215E}"/>
                    </a:ext>
                  </a:extLst>
                </p14:cNvPr>
                <p14:cNvContentPartPr/>
                <p14:nvPr/>
              </p14:nvContentPartPr>
              <p14:xfrm>
                <a:off x="7596753" y="6188989"/>
                <a:ext cx="135360" cy="9504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B6C3EA95-BA70-1A3A-6FFD-C9757985215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88113" y="6179989"/>
                  <a:ext cx="153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C8128229-9642-4F08-1A69-9737ACA80A68}"/>
                    </a:ext>
                  </a:extLst>
                </p14:cNvPr>
                <p14:cNvContentPartPr/>
                <p14:nvPr/>
              </p14:nvContentPartPr>
              <p14:xfrm>
                <a:off x="7680993" y="6042829"/>
                <a:ext cx="151560" cy="23472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C8128229-9642-4F08-1A69-9737ACA80A6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72353" y="6034189"/>
                  <a:ext cx="169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63443631-7D09-47B8-41EE-BF619B21CD3B}"/>
                    </a:ext>
                  </a:extLst>
                </p14:cNvPr>
                <p14:cNvContentPartPr/>
                <p14:nvPr/>
              </p14:nvContentPartPr>
              <p14:xfrm>
                <a:off x="7830033" y="6112669"/>
                <a:ext cx="146160" cy="11592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63443631-7D09-47B8-41EE-BF619B21CD3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21033" y="6103669"/>
                  <a:ext cx="163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AE9CC43B-03E1-363A-2B7B-2997FF9803D2}"/>
                    </a:ext>
                  </a:extLst>
                </p14:cNvPr>
                <p14:cNvContentPartPr/>
                <p14:nvPr/>
              </p14:nvContentPartPr>
              <p14:xfrm>
                <a:off x="7998513" y="5989189"/>
                <a:ext cx="99000" cy="20628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AE9CC43B-03E1-363A-2B7B-2997FF9803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89513" y="5980549"/>
                  <a:ext cx="11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8D5A90E1-2AF2-7A51-5BBA-BE5B9BD43905}"/>
                    </a:ext>
                  </a:extLst>
                </p14:cNvPr>
                <p14:cNvContentPartPr/>
                <p14:nvPr/>
              </p14:nvContentPartPr>
              <p14:xfrm>
                <a:off x="7459593" y="6466189"/>
                <a:ext cx="242640" cy="2034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8D5A90E1-2AF2-7A51-5BBA-BE5B9BD4390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50953" y="6457189"/>
                  <a:ext cx="260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055C56DD-3D89-FFB4-ACBA-2694D3FD21CD}"/>
                    </a:ext>
                  </a:extLst>
                </p14:cNvPr>
                <p14:cNvContentPartPr/>
                <p14:nvPr/>
              </p14:nvContentPartPr>
              <p14:xfrm>
                <a:off x="7511073" y="6551509"/>
                <a:ext cx="139320" cy="5040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055C56DD-3D89-FFB4-ACBA-2694D3FD21C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02433" y="6542869"/>
                  <a:ext cx="156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E37A066E-F3DC-4D66-EC90-9A3BCCAD939E}"/>
                    </a:ext>
                  </a:extLst>
                </p14:cNvPr>
                <p14:cNvContentPartPr/>
                <p14:nvPr/>
              </p14:nvContentPartPr>
              <p14:xfrm>
                <a:off x="7723113" y="6508309"/>
                <a:ext cx="245880" cy="12528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E37A066E-F3DC-4D66-EC90-9A3BCCAD939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14473" y="6499669"/>
                  <a:ext cx="263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5A58B3C2-1C7D-9EDB-5450-3875D3AACD18}"/>
                    </a:ext>
                  </a:extLst>
                </p14:cNvPr>
                <p14:cNvContentPartPr/>
                <p14:nvPr/>
              </p14:nvContentPartPr>
              <p14:xfrm>
                <a:off x="2490513" y="5140309"/>
                <a:ext cx="68760" cy="10800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5A58B3C2-1C7D-9EDB-5450-3875D3AACD1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81513" y="5131669"/>
                  <a:ext cx="864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8" name="Gruppieren 1137">
            <a:extLst>
              <a:ext uri="{FF2B5EF4-FFF2-40B4-BE49-F238E27FC236}">
                <a16:creationId xmlns:a16="http://schemas.microsoft.com/office/drawing/2014/main" id="{E8BAAC85-4E97-21D6-05D8-CE912CCCF563}"/>
              </a:ext>
            </a:extLst>
          </p:cNvPr>
          <p:cNvGrpSpPr/>
          <p:nvPr/>
        </p:nvGrpSpPr>
        <p:grpSpPr>
          <a:xfrm>
            <a:off x="8974833" y="2981029"/>
            <a:ext cx="2349720" cy="1004040"/>
            <a:chOff x="8974833" y="2981029"/>
            <a:chExt cx="234972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44C4A55D-67A3-0CC0-20EE-E1A7DF58400B}"/>
                    </a:ext>
                  </a:extLst>
                </p14:cNvPr>
                <p14:cNvContentPartPr/>
                <p14:nvPr/>
              </p14:nvContentPartPr>
              <p14:xfrm>
                <a:off x="9147633" y="3365869"/>
                <a:ext cx="180360" cy="25812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44C4A55D-67A3-0CC0-20EE-E1A7DF5840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38993" y="3356869"/>
                  <a:ext cx="198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44057825-331C-2950-A00D-63CB249EAD8F}"/>
                    </a:ext>
                  </a:extLst>
                </p14:cNvPr>
                <p14:cNvContentPartPr/>
                <p14:nvPr/>
              </p14:nvContentPartPr>
              <p14:xfrm>
                <a:off x="9309273" y="3493669"/>
                <a:ext cx="106200" cy="10296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44057825-331C-2950-A00D-63CB249EAD8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300633" y="3485029"/>
                  <a:ext cx="12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8771BA75-9086-BFF4-EAD9-6B9145303087}"/>
                    </a:ext>
                  </a:extLst>
                </p14:cNvPr>
                <p14:cNvContentPartPr/>
                <p14:nvPr/>
              </p14:nvContentPartPr>
              <p14:xfrm>
                <a:off x="9315393" y="3413029"/>
                <a:ext cx="145440" cy="21384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8771BA75-9086-BFF4-EAD9-6B91453030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06753" y="3404389"/>
                  <a:ext cx="163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AEBAB615-BD15-B515-7D7A-9A351D915056}"/>
                    </a:ext>
                  </a:extLst>
                </p14:cNvPr>
                <p14:cNvContentPartPr/>
                <p14:nvPr/>
              </p14:nvContentPartPr>
              <p14:xfrm>
                <a:off x="9470913" y="3556309"/>
                <a:ext cx="118080" cy="19476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AEBAB615-BD15-B515-7D7A-9A351D91505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62273" y="3547669"/>
                  <a:ext cx="13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AEF5F801-7F58-025C-9DF7-EDE3E722E66F}"/>
                    </a:ext>
                  </a:extLst>
                </p14:cNvPr>
                <p14:cNvContentPartPr/>
                <p14:nvPr/>
              </p14:nvContentPartPr>
              <p14:xfrm>
                <a:off x="9622833" y="3478189"/>
                <a:ext cx="124200" cy="4428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AEF5F801-7F58-025C-9DF7-EDE3E722E66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13833" y="3469189"/>
                  <a:ext cx="141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C9426266-9050-5163-C6E5-A6C5C2467DB4}"/>
                    </a:ext>
                  </a:extLst>
                </p14:cNvPr>
                <p14:cNvContentPartPr/>
                <p14:nvPr/>
              </p14:nvContentPartPr>
              <p14:xfrm>
                <a:off x="9806793" y="3289909"/>
                <a:ext cx="142920" cy="27252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C9426266-9050-5163-C6E5-A6C5C2467DB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98153" y="3281269"/>
                  <a:ext cx="160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C9F2B54E-9E32-B48C-70DD-6594B6E90534}"/>
                    </a:ext>
                  </a:extLst>
                </p14:cNvPr>
                <p14:cNvContentPartPr/>
                <p14:nvPr/>
              </p14:nvContentPartPr>
              <p14:xfrm>
                <a:off x="9804273" y="3467749"/>
                <a:ext cx="95400" cy="756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C9F2B54E-9E32-B48C-70DD-6594B6E9053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95633" y="3459109"/>
                  <a:ext cx="113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CF56D0F5-1742-9143-B072-2FC86672B7F4}"/>
                    </a:ext>
                  </a:extLst>
                </p14:cNvPr>
                <p14:cNvContentPartPr/>
                <p14:nvPr/>
              </p14:nvContentPartPr>
              <p14:xfrm>
                <a:off x="9927753" y="3270829"/>
                <a:ext cx="374400" cy="23148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CF56D0F5-1742-9143-B072-2FC86672B7F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18753" y="3261829"/>
                  <a:ext cx="392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2D6EF359-8B0F-D009-7C43-820472B7EE13}"/>
                    </a:ext>
                  </a:extLst>
                </p14:cNvPr>
                <p14:cNvContentPartPr/>
                <p14:nvPr/>
              </p14:nvContentPartPr>
              <p14:xfrm>
                <a:off x="10242753" y="3241669"/>
                <a:ext cx="22680" cy="2088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2D6EF359-8B0F-D009-7C43-820472B7EE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34113" y="3233029"/>
                  <a:ext cx="4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8521C073-E434-2393-B7AE-31F5B353DDA0}"/>
                    </a:ext>
                  </a:extLst>
                </p14:cNvPr>
                <p14:cNvContentPartPr/>
                <p14:nvPr/>
              </p14:nvContentPartPr>
              <p14:xfrm>
                <a:off x="10309713" y="3213949"/>
                <a:ext cx="212040" cy="28260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8521C073-E434-2393-B7AE-31F5B353DDA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01073" y="3205309"/>
                  <a:ext cx="229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7EFDE2ED-2C5F-0FD7-E3C0-4C7B4822899F}"/>
                    </a:ext>
                  </a:extLst>
                </p14:cNvPr>
                <p14:cNvContentPartPr/>
                <p14:nvPr/>
              </p14:nvContentPartPr>
              <p14:xfrm>
                <a:off x="10506993" y="3174349"/>
                <a:ext cx="154800" cy="21024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7EFDE2ED-2C5F-0FD7-E3C0-4C7B482289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7993" y="3165349"/>
                  <a:ext cx="172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4FB31EA8-32E1-E415-C723-C79FF4FB3B84}"/>
                    </a:ext>
                  </a:extLst>
                </p14:cNvPr>
                <p14:cNvContentPartPr/>
                <p14:nvPr/>
              </p14:nvContentPartPr>
              <p14:xfrm>
                <a:off x="10671513" y="3135109"/>
                <a:ext cx="399600" cy="22428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4FB31EA8-32E1-E415-C723-C79FF4FB3B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62873" y="3126109"/>
                  <a:ext cx="417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676306C4-8C94-D48F-3E42-ED01EA252AE1}"/>
                    </a:ext>
                  </a:extLst>
                </p14:cNvPr>
                <p14:cNvContentPartPr/>
                <p14:nvPr/>
              </p14:nvContentPartPr>
              <p14:xfrm>
                <a:off x="8974833" y="2981029"/>
                <a:ext cx="2349720" cy="100404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676306C4-8C94-D48F-3E42-ED01EA252AE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65833" y="2972389"/>
                  <a:ext cx="2367360" cy="10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75923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8F34B1-BC13-3847-9104-48C2DCDFF8D6}"/>
              </a:ext>
            </a:extLst>
          </p:cNvPr>
          <p:cNvSpPr txBox="1"/>
          <p:nvPr/>
        </p:nvSpPr>
        <p:spPr>
          <a:xfrm>
            <a:off x="0" y="0"/>
            <a:ext cx="2895600" cy="38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Pigousteuer</a:t>
            </a:r>
            <a:endParaRPr lang="de-D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84484F-1F61-9016-39D4-669D09061ED1}"/>
              </a:ext>
            </a:extLst>
          </p:cNvPr>
          <p:cNvSpPr txBox="1"/>
          <p:nvPr/>
        </p:nvSpPr>
        <p:spPr>
          <a:xfrm>
            <a:off x="10500174" y="1942871"/>
            <a:ext cx="1691825" cy="8104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Ronald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Coase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1877 – 1959</a:t>
            </a:r>
          </a:p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http://www.lancs.ac.uk/staff/ecagrs/gallery.htm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AA44AC-446E-2F1A-C7F3-C1586550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846" y="0"/>
            <a:ext cx="1300479" cy="19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F76724-4144-FBF7-348D-1FED93FA2851}"/>
              </a:ext>
            </a:extLst>
          </p:cNvPr>
          <p:cNvGrpSpPr/>
          <p:nvPr/>
        </p:nvGrpSpPr>
        <p:grpSpPr>
          <a:xfrm>
            <a:off x="1104484" y="1513277"/>
            <a:ext cx="5560476" cy="4310816"/>
            <a:chOff x="2273778" y="1283401"/>
            <a:chExt cx="3710463" cy="2830429"/>
          </a:xfrm>
        </p:grpSpPr>
        <p:sp>
          <p:nvSpPr>
            <p:cNvPr id="10" name="Line 3">
              <a:extLst>
                <a:ext uri="{FF2B5EF4-FFF2-40B4-BE49-F238E27FC236}">
                  <a16:creationId xmlns:a16="http://schemas.microsoft.com/office/drawing/2014/main" id="{EADE9CA6-CFC9-F4B7-0D73-CD26CB775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696" y="1283401"/>
              <a:ext cx="888" cy="25678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D718AB56-C907-0868-98BE-242B54C0F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426" y="3770210"/>
              <a:ext cx="3586815" cy="9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33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2CCD9F2-290F-24D4-3277-81C3B9C15A09}"/>
                </a:ext>
              </a:extLst>
            </p:cNvPr>
            <p:cNvSpPr txBox="1"/>
            <p:nvPr/>
          </p:nvSpPr>
          <p:spPr>
            <a:xfrm>
              <a:off x="2273778" y="1327827"/>
              <a:ext cx="2952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33" dirty="0"/>
                <a:t>p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631CD13-15C8-8EA0-BE76-30DAAA0FF98B}"/>
                </a:ext>
              </a:extLst>
            </p:cNvPr>
            <p:cNvSpPr txBox="1"/>
            <p:nvPr/>
          </p:nvSpPr>
          <p:spPr>
            <a:xfrm>
              <a:off x="5700402" y="377021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x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6956716-2EC6-18C9-1541-7DBA5E4BEF9E}"/>
                </a:ext>
              </a:extLst>
            </p:cNvPr>
            <p:cNvCxnSpPr>
              <a:cxnSpLocks/>
            </p:cNvCxnSpPr>
            <p:nvPr/>
          </p:nvCxnSpPr>
          <p:spPr>
            <a:xfrm>
              <a:off x="2835717" y="1479310"/>
              <a:ext cx="2397324" cy="1949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018D019D-E04A-F516-79CF-FC8B20BFDF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463" y="1671447"/>
              <a:ext cx="2397324" cy="1467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2D87FDD-1682-4C95-92D3-4EE5102A4811}"/>
                </a:ext>
              </a:extLst>
            </p:cNvPr>
            <p:cNvSpPr txBox="1"/>
            <p:nvPr/>
          </p:nvSpPr>
          <p:spPr>
            <a:xfrm>
              <a:off x="5357787" y="1469090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A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B6DC7C5-DC6B-7800-A81F-65D376AA620D}"/>
                </a:ext>
              </a:extLst>
            </p:cNvPr>
            <p:cNvSpPr txBox="1"/>
            <p:nvPr/>
          </p:nvSpPr>
          <p:spPr>
            <a:xfrm>
              <a:off x="5215867" y="3255744"/>
              <a:ext cx="283839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33" dirty="0"/>
                <a:t>N</a:t>
              </a:r>
            </a:p>
          </p:txBody>
        </p: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C4D4340-D3E6-384B-3C18-B13248B8C09D}"/>
              </a:ext>
            </a:extLst>
          </p:cNvPr>
          <p:cNvCxnSpPr>
            <a:cxnSpLocks/>
          </p:cNvCxnSpPr>
          <p:nvPr/>
        </p:nvCxnSpPr>
        <p:spPr>
          <a:xfrm flipV="1">
            <a:off x="1940506" y="1332121"/>
            <a:ext cx="3592614" cy="2235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5C0CBE1F-12D1-8BF3-149B-6A48D48F5189}"/>
              </a:ext>
            </a:extLst>
          </p:cNvPr>
          <p:cNvSpPr txBox="1"/>
          <p:nvPr/>
        </p:nvSpPr>
        <p:spPr>
          <a:xfrm>
            <a:off x="5533120" y="1023926"/>
            <a:ext cx="70648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 err="1"/>
              <a:t>A</a:t>
            </a:r>
            <a:r>
              <a:rPr lang="de-DE" sz="1633" baseline="30000" dirty="0" err="1"/>
              <a:t>Soz</a:t>
            </a:r>
            <a:endParaRPr lang="de-DE" sz="1633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29B51D3-5E37-D450-F2CD-D6C9771427D1}"/>
                  </a:ext>
                </a:extLst>
              </p14:cNvPr>
              <p14:cNvContentPartPr/>
              <p14:nvPr/>
            </p14:nvContentPartPr>
            <p14:xfrm>
              <a:off x="1597713" y="3440029"/>
              <a:ext cx="709200" cy="16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29B51D3-5E37-D450-F2CD-D6C9771427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8713" y="3431029"/>
                <a:ext cx="7268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6F7B0CD-3C1A-5A00-71F1-275DDFA8C7CC}"/>
              </a:ext>
            </a:extLst>
          </p:cNvPr>
          <p:cNvGrpSpPr/>
          <p:nvPr/>
        </p:nvGrpSpPr>
        <p:grpSpPr>
          <a:xfrm>
            <a:off x="1128633" y="3279829"/>
            <a:ext cx="179640" cy="381240"/>
            <a:chOff x="1128633" y="3279829"/>
            <a:chExt cx="17964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B9F596E-E10A-9CEB-9986-5A91CF67D86A}"/>
                    </a:ext>
                  </a:extLst>
                </p14:cNvPr>
                <p14:cNvContentPartPr/>
                <p14:nvPr/>
              </p14:nvContentPartPr>
              <p14:xfrm>
                <a:off x="1128633" y="3436069"/>
                <a:ext cx="87480" cy="225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B9F596E-E10A-9CEB-9986-5A91CF67D8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993" y="3427069"/>
                  <a:ext cx="105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A57E15-8068-052F-D4A9-C0EC52C07A28}"/>
                    </a:ext>
                  </a:extLst>
                </p14:cNvPr>
                <p14:cNvContentPartPr/>
                <p14:nvPr/>
              </p14:nvContentPartPr>
              <p14:xfrm>
                <a:off x="1216833" y="3279829"/>
                <a:ext cx="91440" cy="151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A57E15-8068-052F-D4A9-C0EC52C07A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193" y="3271189"/>
                  <a:ext cx="1090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BD3A0A8-C122-055B-5927-11F8DC8BB3F7}"/>
                  </a:ext>
                </a:extLst>
              </p14:cNvPr>
              <p14:cNvContentPartPr/>
              <p14:nvPr/>
            </p14:nvContentPartPr>
            <p14:xfrm>
              <a:off x="3708393" y="5579149"/>
              <a:ext cx="96840" cy="219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BD3A0A8-C122-055B-5927-11F8DC8BB3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9753" y="5570149"/>
                <a:ext cx="114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2FAF50B-88BA-7E4F-9CFD-A27C27975F6E}"/>
                  </a:ext>
                </a:extLst>
              </p14:cNvPr>
              <p14:cNvContentPartPr/>
              <p14:nvPr/>
            </p14:nvContentPartPr>
            <p14:xfrm>
              <a:off x="3690393" y="5630269"/>
              <a:ext cx="149400" cy="126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2FAF50B-88BA-7E4F-9CFD-A27C27975F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1393" y="5621629"/>
                <a:ext cx="167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0FEF59C-54E7-B93E-4219-6C9E766B841A}"/>
                  </a:ext>
                </a:extLst>
              </p14:cNvPr>
              <p14:cNvContentPartPr/>
              <p14:nvPr/>
            </p14:nvContentPartPr>
            <p14:xfrm>
              <a:off x="3876513" y="5529829"/>
              <a:ext cx="83520" cy="1425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0FEF59C-54E7-B93E-4219-6C9E766B84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7873" y="5520829"/>
                <a:ext cx="101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679F915-06D5-44F1-4463-FFA5E43A0561}"/>
                  </a:ext>
                </a:extLst>
              </p14:cNvPr>
              <p14:cNvContentPartPr/>
              <p14:nvPr/>
            </p14:nvContentPartPr>
            <p14:xfrm>
              <a:off x="2885793" y="5549269"/>
              <a:ext cx="186480" cy="265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679F915-06D5-44F1-4463-FFA5E43A05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77153" y="5540269"/>
                <a:ext cx="2041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84A7419-0F3E-004B-5743-15B5F47D66C2}"/>
                  </a:ext>
                </a:extLst>
              </p14:cNvPr>
              <p14:cNvContentPartPr/>
              <p14:nvPr/>
            </p14:nvContentPartPr>
            <p14:xfrm>
              <a:off x="3086313" y="5479069"/>
              <a:ext cx="65880" cy="1494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84A7419-0F3E-004B-5743-15B5F47D66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77673" y="5470069"/>
                <a:ext cx="83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9F899C1-973F-3368-EA5E-F3C37E57F0B5}"/>
                  </a:ext>
                </a:extLst>
              </p14:cNvPr>
              <p14:cNvContentPartPr/>
              <p14:nvPr/>
            </p14:nvContentPartPr>
            <p14:xfrm>
              <a:off x="3191433" y="5510389"/>
              <a:ext cx="135720" cy="774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9F899C1-973F-3368-EA5E-F3C37E57F0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2433" y="5501389"/>
                <a:ext cx="1533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2454BD4-F734-C469-C424-C7C6F41A412B}"/>
                  </a:ext>
                </a:extLst>
              </p14:cNvPr>
              <p14:cNvContentPartPr/>
              <p14:nvPr/>
            </p14:nvContentPartPr>
            <p14:xfrm>
              <a:off x="3273873" y="5529109"/>
              <a:ext cx="58320" cy="27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2454BD4-F734-C469-C424-C7C6F41A41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65233" y="5520109"/>
                <a:ext cx="759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0" name="Gruppieren 2079">
            <a:extLst>
              <a:ext uri="{FF2B5EF4-FFF2-40B4-BE49-F238E27FC236}">
                <a16:creationId xmlns:a16="http://schemas.microsoft.com/office/drawing/2014/main" id="{E1E0CC9B-AC13-4B1C-AFCD-DB5FF1C7596E}"/>
              </a:ext>
            </a:extLst>
          </p:cNvPr>
          <p:cNvGrpSpPr/>
          <p:nvPr/>
        </p:nvGrpSpPr>
        <p:grpSpPr>
          <a:xfrm>
            <a:off x="2910633" y="926149"/>
            <a:ext cx="6524640" cy="4408560"/>
            <a:chOff x="2910633" y="926149"/>
            <a:chExt cx="6524640" cy="440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D4DA7F1-3D67-E8E3-EDAD-FF0BFA0788C1}"/>
                    </a:ext>
                  </a:extLst>
                </p14:cNvPr>
                <p14:cNvContentPartPr/>
                <p14:nvPr/>
              </p14:nvContentPartPr>
              <p14:xfrm>
                <a:off x="5464833" y="926149"/>
                <a:ext cx="582120" cy="509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D4DA7F1-3D67-E8E3-EDAD-FF0BFA0788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6193" y="917509"/>
                  <a:ext cx="5997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7BC6F8A-C6FF-C6A5-F03E-5B3FAD3C51B8}"/>
                    </a:ext>
                  </a:extLst>
                </p14:cNvPr>
                <p14:cNvContentPartPr/>
                <p14:nvPr/>
              </p14:nvContentPartPr>
              <p14:xfrm>
                <a:off x="3800913" y="2447869"/>
                <a:ext cx="89280" cy="855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7BC6F8A-C6FF-C6A5-F03E-5B3FAD3C51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91913" y="2439229"/>
                  <a:ext cx="10692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2D7A7F5-7783-852F-C6A3-E872CE17CD1B}"/>
                    </a:ext>
                  </a:extLst>
                </p14:cNvPr>
                <p14:cNvContentPartPr/>
                <p14:nvPr/>
              </p14:nvContentPartPr>
              <p14:xfrm>
                <a:off x="5525313" y="1388389"/>
                <a:ext cx="16560" cy="880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2D7A7F5-7783-852F-C6A3-E872CE17CD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16673" y="1379389"/>
                  <a:ext cx="34200" cy="89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06B8D81-93A6-B002-1BA9-30CBA22EF3DD}"/>
                    </a:ext>
                  </a:extLst>
                </p14:cNvPr>
                <p14:cNvContentPartPr/>
                <p14:nvPr/>
              </p14:nvContentPartPr>
              <p14:xfrm>
                <a:off x="3719913" y="4592029"/>
                <a:ext cx="46800" cy="686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06B8D81-93A6-B002-1BA9-30CBA22EF3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1273" y="4583389"/>
                  <a:ext cx="6444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0A40432-B664-47E1-6DFC-DD21859C6908}"/>
                    </a:ext>
                  </a:extLst>
                </p14:cNvPr>
                <p14:cNvContentPartPr/>
                <p14:nvPr/>
              </p14:nvContentPartPr>
              <p14:xfrm>
                <a:off x="3762393" y="3445429"/>
                <a:ext cx="35280" cy="745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0A40432-B664-47E1-6DFC-DD21859C69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3393" y="3436789"/>
                  <a:ext cx="5292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E7B87FF-9C6C-55C1-21E3-D7DA8B1A58D8}"/>
                    </a:ext>
                  </a:extLst>
                </p14:cNvPr>
                <p14:cNvContentPartPr/>
                <p14:nvPr/>
              </p14:nvContentPartPr>
              <p14:xfrm>
                <a:off x="3151113" y="3336709"/>
                <a:ext cx="542160" cy="66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E7B87FF-9C6C-55C1-21E3-D7DA8B1A58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42473" y="3327709"/>
                  <a:ext cx="559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91AACF0-C976-41B0-9B6E-23BA3C973FC7}"/>
                    </a:ext>
                  </a:extLst>
                </p14:cNvPr>
                <p14:cNvContentPartPr/>
                <p14:nvPr/>
              </p14:nvContentPartPr>
              <p14:xfrm>
                <a:off x="3124833" y="2821909"/>
                <a:ext cx="9720" cy="273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91AACF0-C976-41B0-9B6E-23BA3C973F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16193" y="2812909"/>
                  <a:ext cx="27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5E7FBD-19F0-AD54-DDC3-C8B1D9D9A4C6}"/>
                    </a:ext>
                  </a:extLst>
                </p14:cNvPr>
                <p14:cNvContentPartPr/>
                <p14:nvPr/>
              </p14:nvContentPartPr>
              <p14:xfrm>
                <a:off x="2988033" y="3531109"/>
                <a:ext cx="105480" cy="128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5E7FBD-19F0-AD54-DDC3-C8B1D9D9A4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9393" y="3522469"/>
                  <a:ext cx="123120" cy="13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B484987-CE04-2F83-EB00-32924060F99A}"/>
                    </a:ext>
                  </a:extLst>
                </p14:cNvPr>
                <p14:cNvContentPartPr/>
                <p14:nvPr/>
              </p14:nvContentPartPr>
              <p14:xfrm>
                <a:off x="2910633" y="5111509"/>
                <a:ext cx="17280" cy="223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B484987-CE04-2F83-EB00-32924060F9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1993" y="5102869"/>
                  <a:ext cx="34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89ABF5E-3E1F-AA55-6E6B-E662E1267F94}"/>
                    </a:ext>
                  </a:extLst>
                </p14:cNvPr>
                <p14:cNvContentPartPr/>
                <p14:nvPr/>
              </p14:nvContentPartPr>
              <p14:xfrm>
                <a:off x="3778953" y="2515189"/>
                <a:ext cx="68400" cy="778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89ABF5E-3E1F-AA55-6E6B-E662E1267F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0313" y="2506189"/>
                  <a:ext cx="8604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25446BE-BF23-9584-E4C7-1B74E612D837}"/>
                    </a:ext>
                  </a:extLst>
                </p14:cNvPr>
                <p14:cNvContentPartPr/>
                <p14:nvPr/>
              </p14:nvContentPartPr>
              <p14:xfrm>
                <a:off x="3702633" y="2435989"/>
                <a:ext cx="226080" cy="293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25446BE-BF23-9584-E4C7-1B74E612D8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93993" y="2427349"/>
                  <a:ext cx="243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219C1A4-C473-B24E-2E09-2BE93555B9C2}"/>
                    </a:ext>
                  </a:extLst>
                </p14:cNvPr>
                <p14:cNvContentPartPr/>
                <p14:nvPr/>
              </p14:nvContentPartPr>
              <p14:xfrm>
                <a:off x="3765273" y="2368669"/>
                <a:ext cx="110160" cy="1060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219C1A4-C473-B24E-2E09-2BE93555B9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56273" y="2360029"/>
                  <a:ext cx="12780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B853A21-1477-D79F-80B4-0F46F05BAFBC}"/>
                    </a:ext>
                  </a:extLst>
                </p14:cNvPr>
                <p14:cNvContentPartPr/>
                <p14:nvPr/>
              </p14:nvContentPartPr>
              <p14:xfrm>
                <a:off x="3846993" y="2399989"/>
                <a:ext cx="218160" cy="716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B853A21-1477-D79F-80B4-0F46F05BAF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7993" y="2390989"/>
                  <a:ext cx="23580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5652A86-83A8-07E6-DC22-BACCF3838EC9}"/>
                    </a:ext>
                  </a:extLst>
                </p14:cNvPr>
                <p14:cNvContentPartPr/>
                <p14:nvPr/>
              </p14:nvContentPartPr>
              <p14:xfrm>
                <a:off x="4201233" y="2492149"/>
                <a:ext cx="91800" cy="274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5652A86-83A8-07E6-DC22-BACCF3838E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92593" y="2483509"/>
                  <a:ext cx="109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C57BE67-DC09-BBE7-285A-38E9FDAADC6A}"/>
                    </a:ext>
                  </a:extLst>
                </p14:cNvPr>
                <p14:cNvContentPartPr/>
                <p14:nvPr/>
              </p14:nvContentPartPr>
              <p14:xfrm>
                <a:off x="4132473" y="2582869"/>
                <a:ext cx="141840" cy="73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C57BE67-DC09-BBE7-285A-38E9FDAADC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23833" y="2574229"/>
                  <a:ext cx="159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90C20B4-CE28-B04D-7690-9A08B19D60B1}"/>
                    </a:ext>
                  </a:extLst>
                </p14:cNvPr>
                <p14:cNvContentPartPr/>
                <p14:nvPr/>
              </p14:nvContentPartPr>
              <p14:xfrm>
                <a:off x="4077753" y="2883109"/>
                <a:ext cx="582120" cy="313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90C20B4-CE28-B04D-7690-9A08B19D60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8753" y="2874469"/>
                  <a:ext cx="599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DBFF4C2-978B-BA21-264F-3FE677563ACC}"/>
                    </a:ext>
                  </a:extLst>
                </p14:cNvPr>
                <p14:cNvContentPartPr/>
                <p14:nvPr/>
              </p14:nvContentPartPr>
              <p14:xfrm>
                <a:off x="4008993" y="2814349"/>
                <a:ext cx="231840" cy="244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DBFF4C2-978B-BA21-264F-3FE677563A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9993" y="2805349"/>
                  <a:ext cx="249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4C0A66-2D89-BFC4-042B-691683E97C35}"/>
                    </a:ext>
                  </a:extLst>
                </p14:cNvPr>
                <p14:cNvContentPartPr/>
                <p14:nvPr/>
              </p14:nvContentPartPr>
              <p14:xfrm>
                <a:off x="4861113" y="2956549"/>
                <a:ext cx="113040" cy="295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4C0A66-2D89-BFC4-042B-691683E97C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2113" y="2947549"/>
                  <a:ext cx="130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936228-BC6C-0DF7-B768-AED329C7CD78}"/>
                    </a:ext>
                  </a:extLst>
                </p14:cNvPr>
                <p14:cNvContentPartPr/>
                <p14:nvPr/>
              </p14:nvContentPartPr>
              <p14:xfrm>
                <a:off x="5026353" y="2937469"/>
                <a:ext cx="254160" cy="228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936228-BC6C-0DF7-B768-AED329C7CD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17713" y="2928469"/>
                  <a:ext cx="271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14BE136-63F9-E2B3-BF8B-4E8E7B4AC196}"/>
                    </a:ext>
                  </a:extLst>
                </p14:cNvPr>
                <p14:cNvContentPartPr/>
                <p14:nvPr/>
              </p14:nvContentPartPr>
              <p14:xfrm>
                <a:off x="5323353" y="2897509"/>
                <a:ext cx="197640" cy="194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14BE136-63F9-E2B3-BF8B-4E8E7B4AC1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14353" y="2888869"/>
                  <a:ext cx="215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8743FE-38FD-B49B-9A68-1935E96F5B57}"/>
                    </a:ext>
                  </a:extLst>
                </p14:cNvPr>
                <p14:cNvContentPartPr/>
                <p14:nvPr/>
              </p14:nvContentPartPr>
              <p14:xfrm>
                <a:off x="5155953" y="2892109"/>
                <a:ext cx="154800" cy="79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8743FE-38FD-B49B-9A68-1935E96F5B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6953" y="2883109"/>
                  <a:ext cx="17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01412E4-D226-CD21-3F6C-FD0F83DAED3A}"/>
                    </a:ext>
                  </a:extLst>
                </p14:cNvPr>
                <p14:cNvContentPartPr/>
                <p14:nvPr/>
              </p14:nvContentPartPr>
              <p14:xfrm>
                <a:off x="5566353" y="2876989"/>
                <a:ext cx="128880" cy="183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01412E4-D226-CD21-3F6C-FD0F83DAED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57713" y="2867989"/>
                  <a:ext cx="146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5CA1EAA-92AE-03B0-DEA7-28AC218EE417}"/>
                    </a:ext>
                  </a:extLst>
                </p14:cNvPr>
                <p14:cNvContentPartPr/>
                <p14:nvPr/>
              </p14:nvContentPartPr>
              <p14:xfrm>
                <a:off x="5655633" y="2749189"/>
                <a:ext cx="311400" cy="253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5CA1EAA-92AE-03B0-DEA7-28AC218EE4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6993" y="2740189"/>
                  <a:ext cx="329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B05A626-F764-A93C-957F-8D33B5B02892}"/>
                    </a:ext>
                  </a:extLst>
                </p14:cNvPr>
                <p14:cNvContentPartPr/>
                <p14:nvPr/>
              </p14:nvContentPartPr>
              <p14:xfrm>
                <a:off x="5958033" y="2786629"/>
                <a:ext cx="168840" cy="119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B05A626-F764-A93C-957F-8D33B5B028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49033" y="2777989"/>
                  <a:ext cx="18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AEA9AF-CD87-E6B1-C2E4-E25C71822907}"/>
                    </a:ext>
                  </a:extLst>
                </p14:cNvPr>
                <p14:cNvContentPartPr/>
                <p14:nvPr/>
              </p14:nvContentPartPr>
              <p14:xfrm>
                <a:off x="6338553" y="2685829"/>
                <a:ext cx="187200" cy="135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AEA9AF-CD87-E6B1-C2E4-E25C718229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29553" y="2676829"/>
                  <a:ext cx="20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DBEE4A-FD66-38E7-6568-3B8E7EDBA314}"/>
                    </a:ext>
                  </a:extLst>
                </p14:cNvPr>
                <p14:cNvContentPartPr/>
                <p14:nvPr/>
              </p14:nvContentPartPr>
              <p14:xfrm>
                <a:off x="6572913" y="2653069"/>
                <a:ext cx="206280" cy="106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DBEE4A-FD66-38E7-6568-3B8E7EDBA3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64273" y="2644429"/>
                  <a:ext cx="22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37F5BB4-8E0A-AB5D-5EA6-11D5078192E5}"/>
                    </a:ext>
                  </a:extLst>
                </p14:cNvPr>
                <p14:cNvContentPartPr/>
                <p14:nvPr/>
              </p14:nvContentPartPr>
              <p14:xfrm>
                <a:off x="7006713" y="2407189"/>
                <a:ext cx="130320" cy="308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37F5BB4-8E0A-AB5D-5EA6-11D5078192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97713" y="2398549"/>
                  <a:ext cx="147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48" name="Freihand 2047">
                  <a:extLst>
                    <a:ext uri="{FF2B5EF4-FFF2-40B4-BE49-F238E27FC236}">
                      <a16:creationId xmlns:a16="http://schemas.microsoft.com/office/drawing/2014/main" id="{8F173D00-540D-B0FD-FF6D-3F0BE3EAD1AB}"/>
                    </a:ext>
                  </a:extLst>
                </p14:cNvPr>
                <p14:cNvContentPartPr/>
                <p14:nvPr/>
              </p14:nvContentPartPr>
              <p14:xfrm>
                <a:off x="6911673" y="2529589"/>
                <a:ext cx="176400" cy="39960"/>
              </p14:xfrm>
            </p:contentPart>
          </mc:Choice>
          <mc:Fallback>
            <p:pic>
              <p:nvPicPr>
                <p:cNvPr id="2048" name="Freihand 2047">
                  <a:extLst>
                    <a:ext uri="{FF2B5EF4-FFF2-40B4-BE49-F238E27FC236}">
                      <a16:creationId xmlns:a16="http://schemas.microsoft.com/office/drawing/2014/main" id="{8F173D00-540D-B0FD-FF6D-3F0BE3EAD1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02673" y="2520949"/>
                  <a:ext cx="194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49" name="Freihand 2048">
                  <a:extLst>
                    <a:ext uri="{FF2B5EF4-FFF2-40B4-BE49-F238E27FC236}">
                      <a16:creationId xmlns:a16="http://schemas.microsoft.com/office/drawing/2014/main" id="{30689701-1EE9-365F-8314-5C6CBB88DC42}"/>
                    </a:ext>
                  </a:extLst>
                </p14:cNvPr>
                <p14:cNvContentPartPr/>
                <p14:nvPr/>
              </p14:nvContentPartPr>
              <p14:xfrm>
                <a:off x="7334673" y="2365789"/>
                <a:ext cx="482760" cy="228960"/>
              </p14:xfrm>
            </p:contentPart>
          </mc:Choice>
          <mc:Fallback>
            <p:pic>
              <p:nvPicPr>
                <p:cNvPr id="2049" name="Freihand 2048">
                  <a:extLst>
                    <a:ext uri="{FF2B5EF4-FFF2-40B4-BE49-F238E27FC236}">
                      <a16:creationId xmlns:a16="http://schemas.microsoft.com/office/drawing/2014/main" id="{30689701-1EE9-365F-8314-5C6CBB88DC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26033" y="2356789"/>
                  <a:ext cx="500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51" name="Freihand 2050">
                  <a:extLst>
                    <a:ext uri="{FF2B5EF4-FFF2-40B4-BE49-F238E27FC236}">
                      <a16:creationId xmlns:a16="http://schemas.microsoft.com/office/drawing/2014/main" id="{30CCA771-43A3-109E-0472-F3E9F397BC6D}"/>
                    </a:ext>
                  </a:extLst>
                </p14:cNvPr>
                <p14:cNvContentPartPr/>
                <p14:nvPr/>
              </p14:nvContentPartPr>
              <p14:xfrm>
                <a:off x="7701153" y="2224669"/>
                <a:ext cx="24480" cy="8640"/>
              </p14:xfrm>
            </p:contentPart>
          </mc:Choice>
          <mc:Fallback>
            <p:pic>
              <p:nvPicPr>
                <p:cNvPr id="2051" name="Freihand 2050">
                  <a:extLst>
                    <a:ext uri="{FF2B5EF4-FFF2-40B4-BE49-F238E27FC236}">
                      <a16:creationId xmlns:a16="http://schemas.microsoft.com/office/drawing/2014/main" id="{30CCA771-43A3-109E-0472-F3E9F397BC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92153" y="2216029"/>
                  <a:ext cx="4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53" name="Freihand 2052">
                  <a:extLst>
                    <a:ext uri="{FF2B5EF4-FFF2-40B4-BE49-F238E27FC236}">
                      <a16:creationId xmlns:a16="http://schemas.microsoft.com/office/drawing/2014/main" id="{3F41BA80-C626-3BD5-E7CC-B978A87DB142}"/>
                    </a:ext>
                  </a:extLst>
                </p14:cNvPr>
                <p14:cNvContentPartPr/>
                <p14:nvPr/>
              </p14:nvContentPartPr>
              <p14:xfrm>
                <a:off x="7953873" y="2144749"/>
                <a:ext cx="357480" cy="465480"/>
              </p14:xfrm>
            </p:contentPart>
          </mc:Choice>
          <mc:Fallback>
            <p:pic>
              <p:nvPicPr>
                <p:cNvPr id="2053" name="Freihand 2052">
                  <a:extLst>
                    <a:ext uri="{FF2B5EF4-FFF2-40B4-BE49-F238E27FC236}">
                      <a16:creationId xmlns:a16="http://schemas.microsoft.com/office/drawing/2014/main" id="{3F41BA80-C626-3BD5-E7CC-B978A87DB1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45233" y="2136109"/>
                  <a:ext cx="37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54" name="Freihand 2053">
                  <a:extLst>
                    <a:ext uri="{FF2B5EF4-FFF2-40B4-BE49-F238E27FC236}">
                      <a16:creationId xmlns:a16="http://schemas.microsoft.com/office/drawing/2014/main" id="{2804D48A-5A0F-84C4-62AF-754D778BB6C4}"/>
                    </a:ext>
                  </a:extLst>
                </p14:cNvPr>
                <p14:cNvContentPartPr/>
                <p14:nvPr/>
              </p14:nvContentPartPr>
              <p14:xfrm>
                <a:off x="8550393" y="2085349"/>
                <a:ext cx="461160" cy="210240"/>
              </p14:xfrm>
            </p:contentPart>
          </mc:Choice>
          <mc:Fallback>
            <p:pic>
              <p:nvPicPr>
                <p:cNvPr id="2054" name="Freihand 2053">
                  <a:extLst>
                    <a:ext uri="{FF2B5EF4-FFF2-40B4-BE49-F238E27FC236}">
                      <a16:creationId xmlns:a16="http://schemas.microsoft.com/office/drawing/2014/main" id="{2804D48A-5A0F-84C4-62AF-754D778BB6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41393" y="2076349"/>
                  <a:ext cx="478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55" name="Freihand 2054">
                  <a:extLst>
                    <a:ext uri="{FF2B5EF4-FFF2-40B4-BE49-F238E27FC236}">
                      <a16:creationId xmlns:a16="http://schemas.microsoft.com/office/drawing/2014/main" id="{4A1BA54C-2682-7BE7-F4A5-8C519AD13AE3}"/>
                    </a:ext>
                  </a:extLst>
                </p14:cNvPr>
                <p14:cNvContentPartPr/>
                <p14:nvPr/>
              </p14:nvContentPartPr>
              <p14:xfrm>
                <a:off x="8840913" y="1926229"/>
                <a:ext cx="24480" cy="7560"/>
              </p14:xfrm>
            </p:contentPart>
          </mc:Choice>
          <mc:Fallback>
            <p:pic>
              <p:nvPicPr>
                <p:cNvPr id="2055" name="Freihand 2054">
                  <a:extLst>
                    <a:ext uri="{FF2B5EF4-FFF2-40B4-BE49-F238E27FC236}">
                      <a16:creationId xmlns:a16="http://schemas.microsoft.com/office/drawing/2014/main" id="{4A1BA54C-2682-7BE7-F4A5-8C519AD13A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32273" y="1917229"/>
                  <a:ext cx="4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57" name="Freihand 2056">
                  <a:extLst>
                    <a:ext uri="{FF2B5EF4-FFF2-40B4-BE49-F238E27FC236}">
                      <a16:creationId xmlns:a16="http://schemas.microsoft.com/office/drawing/2014/main" id="{FFF5B2AC-7C57-FB3C-5E25-9A6BB92FD613}"/>
                    </a:ext>
                  </a:extLst>
                </p14:cNvPr>
                <p14:cNvContentPartPr/>
                <p14:nvPr/>
              </p14:nvContentPartPr>
              <p14:xfrm>
                <a:off x="5223273" y="3404029"/>
                <a:ext cx="76680" cy="168840"/>
              </p14:xfrm>
            </p:contentPart>
          </mc:Choice>
          <mc:Fallback>
            <p:pic>
              <p:nvPicPr>
                <p:cNvPr id="2057" name="Freihand 2056">
                  <a:extLst>
                    <a:ext uri="{FF2B5EF4-FFF2-40B4-BE49-F238E27FC236}">
                      <a16:creationId xmlns:a16="http://schemas.microsoft.com/office/drawing/2014/main" id="{FFF5B2AC-7C57-FB3C-5E25-9A6BB92FD6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4633" y="3395389"/>
                  <a:ext cx="94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58" name="Freihand 2057">
                  <a:extLst>
                    <a:ext uri="{FF2B5EF4-FFF2-40B4-BE49-F238E27FC236}">
                      <a16:creationId xmlns:a16="http://schemas.microsoft.com/office/drawing/2014/main" id="{A9B97F4E-18BF-B4A2-4743-6750C12B4196}"/>
                    </a:ext>
                  </a:extLst>
                </p14:cNvPr>
                <p14:cNvContentPartPr/>
                <p14:nvPr/>
              </p14:nvContentPartPr>
              <p14:xfrm>
                <a:off x="5132193" y="3305749"/>
                <a:ext cx="186840" cy="151560"/>
              </p14:xfrm>
            </p:contentPart>
          </mc:Choice>
          <mc:Fallback>
            <p:pic>
              <p:nvPicPr>
                <p:cNvPr id="2058" name="Freihand 2057">
                  <a:extLst>
                    <a:ext uri="{FF2B5EF4-FFF2-40B4-BE49-F238E27FC236}">
                      <a16:creationId xmlns:a16="http://schemas.microsoft.com/office/drawing/2014/main" id="{A9B97F4E-18BF-B4A2-4743-6750C12B41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23193" y="3297109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59" name="Freihand 2058">
                  <a:extLst>
                    <a:ext uri="{FF2B5EF4-FFF2-40B4-BE49-F238E27FC236}">
                      <a16:creationId xmlns:a16="http://schemas.microsoft.com/office/drawing/2014/main" id="{B71EDB31-A355-612A-27B4-D76FF443848F}"/>
                    </a:ext>
                  </a:extLst>
                </p14:cNvPr>
                <p14:cNvContentPartPr/>
                <p14:nvPr/>
              </p14:nvContentPartPr>
              <p14:xfrm>
                <a:off x="5360433" y="3383149"/>
                <a:ext cx="198000" cy="129240"/>
              </p14:xfrm>
            </p:contentPart>
          </mc:Choice>
          <mc:Fallback>
            <p:pic>
              <p:nvPicPr>
                <p:cNvPr id="2059" name="Freihand 2058">
                  <a:extLst>
                    <a:ext uri="{FF2B5EF4-FFF2-40B4-BE49-F238E27FC236}">
                      <a16:creationId xmlns:a16="http://schemas.microsoft.com/office/drawing/2014/main" id="{B71EDB31-A355-612A-27B4-D76FF44384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51433" y="3374509"/>
                  <a:ext cx="21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60" name="Freihand 2059">
                  <a:extLst>
                    <a:ext uri="{FF2B5EF4-FFF2-40B4-BE49-F238E27FC236}">
                      <a16:creationId xmlns:a16="http://schemas.microsoft.com/office/drawing/2014/main" id="{FFEB91E1-9C2D-6CF2-BB25-75A7CD78C232}"/>
                    </a:ext>
                  </a:extLst>
                </p14:cNvPr>
                <p14:cNvContentPartPr/>
                <p14:nvPr/>
              </p14:nvContentPartPr>
              <p14:xfrm>
                <a:off x="5591193" y="3265789"/>
                <a:ext cx="317160" cy="189000"/>
              </p14:xfrm>
            </p:contentPart>
          </mc:Choice>
          <mc:Fallback>
            <p:pic>
              <p:nvPicPr>
                <p:cNvPr id="2060" name="Freihand 2059">
                  <a:extLst>
                    <a:ext uri="{FF2B5EF4-FFF2-40B4-BE49-F238E27FC236}">
                      <a16:creationId xmlns:a16="http://schemas.microsoft.com/office/drawing/2014/main" id="{FFEB91E1-9C2D-6CF2-BB25-75A7CD78C2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2193" y="3256789"/>
                  <a:ext cx="334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62" name="Freihand 2061">
                  <a:extLst>
                    <a:ext uri="{FF2B5EF4-FFF2-40B4-BE49-F238E27FC236}">
                      <a16:creationId xmlns:a16="http://schemas.microsoft.com/office/drawing/2014/main" id="{24263CD7-F7CC-EBFC-88A6-D56375DC4749}"/>
                    </a:ext>
                  </a:extLst>
                </p14:cNvPr>
                <p14:cNvContentPartPr/>
                <p14:nvPr/>
              </p14:nvContentPartPr>
              <p14:xfrm>
                <a:off x="5896833" y="3131149"/>
                <a:ext cx="348120" cy="243360"/>
              </p14:xfrm>
            </p:contentPart>
          </mc:Choice>
          <mc:Fallback>
            <p:pic>
              <p:nvPicPr>
                <p:cNvPr id="2062" name="Freihand 2061">
                  <a:extLst>
                    <a:ext uri="{FF2B5EF4-FFF2-40B4-BE49-F238E27FC236}">
                      <a16:creationId xmlns:a16="http://schemas.microsoft.com/office/drawing/2014/main" id="{24263CD7-F7CC-EBFC-88A6-D56375DC47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7833" y="3122509"/>
                  <a:ext cx="365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63" name="Freihand 2062">
                  <a:extLst>
                    <a:ext uri="{FF2B5EF4-FFF2-40B4-BE49-F238E27FC236}">
                      <a16:creationId xmlns:a16="http://schemas.microsoft.com/office/drawing/2014/main" id="{EA0F38AC-BA72-6D9A-4DA8-D522A64D4F2A}"/>
                    </a:ext>
                  </a:extLst>
                </p14:cNvPr>
                <p14:cNvContentPartPr/>
                <p14:nvPr/>
              </p14:nvContentPartPr>
              <p14:xfrm>
                <a:off x="6215073" y="3136189"/>
                <a:ext cx="13680" cy="61200"/>
              </p14:xfrm>
            </p:contentPart>
          </mc:Choice>
          <mc:Fallback>
            <p:pic>
              <p:nvPicPr>
                <p:cNvPr id="2063" name="Freihand 2062">
                  <a:extLst>
                    <a:ext uri="{FF2B5EF4-FFF2-40B4-BE49-F238E27FC236}">
                      <a16:creationId xmlns:a16="http://schemas.microsoft.com/office/drawing/2014/main" id="{EA0F38AC-BA72-6D9A-4DA8-D522A64D4F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06433" y="3127189"/>
                  <a:ext cx="3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64" name="Freihand 2063">
                  <a:extLst>
                    <a:ext uri="{FF2B5EF4-FFF2-40B4-BE49-F238E27FC236}">
                      <a16:creationId xmlns:a16="http://schemas.microsoft.com/office/drawing/2014/main" id="{E6943D6B-0A75-61D2-E6A1-CEFAF68D3DC5}"/>
                    </a:ext>
                  </a:extLst>
                </p14:cNvPr>
                <p14:cNvContentPartPr/>
                <p14:nvPr/>
              </p14:nvContentPartPr>
              <p14:xfrm>
                <a:off x="6282753" y="3105589"/>
                <a:ext cx="309240" cy="147240"/>
              </p14:xfrm>
            </p:contentPart>
          </mc:Choice>
          <mc:Fallback>
            <p:pic>
              <p:nvPicPr>
                <p:cNvPr id="2064" name="Freihand 2063">
                  <a:extLst>
                    <a:ext uri="{FF2B5EF4-FFF2-40B4-BE49-F238E27FC236}">
                      <a16:creationId xmlns:a16="http://schemas.microsoft.com/office/drawing/2014/main" id="{E6943D6B-0A75-61D2-E6A1-CEFAF68D3D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73753" y="3096589"/>
                  <a:ext cx="32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66" name="Freihand 2065">
                  <a:extLst>
                    <a:ext uri="{FF2B5EF4-FFF2-40B4-BE49-F238E27FC236}">
                      <a16:creationId xmlns:a16="http://schemas.microsoft.com/office/drawing/2014/main" id="{408291BA-A256-289E-CEF6-2DE1E806F35D}"/>
                    </a:ext>
                  </a:extLst>
                </p14:cNvPr>
                <p14:cNvContentPartPr/>
                <p14:nvPr/>
              </p14:nvContentPartPr>
              <p14:xfrm>
                <a:off x="6631593" y="2983189"/>
                <a:ext cx="114120" cy="222480"/>
              </p14:xfrm>
            </p:contentPart>
          </mc:Choice>
          <mc:Fallback>
            <p:pic>
              <p:nvPicPr>
                <p:cNvPr id="2066" name="Freihand 2065">
                  <a:extLst>
                    <a:ext uri="{FF2B5EF4-FFF2-40B4-BE49-F238E27FC236}">
                      <a16:creationId xmlns:a16="http://schemas.microsoft.com/office/drawing/2014/main" id="{408291BA-A256-289E-CEF6-2DE1E806F3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22593" y="2974189"/>
                  <a:ext cx="131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67" name="Freihand 2066">
                  <a:extLst>
                    <a:ext uri="{FF2B5EF4-FFF2-40B4-BE49-F238E27FC236}">
                      <a16:creationId xmlns:a16="http://schemas.microsoft.com/office/drawing/2014/main" id="{7CED678B-545E-BC08-4E12-EA6CED788DFB}"/>
                    </a:ext>
                  </a:extLst>
                </p14:cNvPr>
                <p14:cNvContentPartPr/>
                <p14:nvPr/>
              </p14:nvContentPartPr>
              <p14:xfrm>
                <a:off x="6719073" y="3132949"/>
                <a:ext cx="79200" cy="69120"/>
              </p14:xfrm>
            </p:contentPart>
          </mc:Choice>
          <mc:Fallback>
            <p:pic>
              <p:nvPicPr>
                <p:cNvPr id="2067" name="Freihand 2066">
                  <a:extLst>
                    <a:ext uri="{FF2B5EF4-FFF2-40B4-BE49-F238E27FC236}">
                      <a16:creationId xmlns:a16="http://schemas.microsoft.com/office/drawing/2014/main" id="{7CED678B-545E-BC08-4E12-EA6CED788D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10433" y="3123949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68" name="Freihand 2067">
                  <a:extLst>
                    <a:ext uri="{FF2B5EF4-FFF2-40B4-BE49-F238E27FC236}">
                      <a16:creationId xmlns:a16="http://schemas.microsoft.com/office/drawing/2014/main" id="{2F10D303-162C-08E7-EDA6-EA5EDEC54F8F}"/>
                    </a:ext>
                  </a:extLst>
                </p14:cNvPr>
                <p14:cNvContentPartPr/>
                <p14:nvPr/>
              </p14:nvContentPartPr>
              <p14:xfrm>
                <a:off x="6823113" y="3062749"/>
                <a:ext cx="66240" cy="107640"/>
              </p14:xfrm>
            </p:contentPart>
          </mc:Choice>
          <mc:Fallback>
            <p:pic>
              <p:nvPicPr>
                <p:cNvPr id="2068" name="Freihand 2067">
                  <a:extLst>
                    <a:ext uri="{FF2B5EF4-FFF2-40B4-BE49-F238E27FC236}">
                      <a16:creationId xmlns:a16="http://schemas.microsoft.com/office/drawing/2014/main" id="{2F10D303-162C-08E7-EDA6-EA5EDEC54F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14113" y="3054109"/>
                  <a:ext cx="8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69" name="Freihand 2068">
                  <a:extLst>
                    <a:ext uri="{FF2B5EF4-FFF2-40B4-BE49-F238E27FC236}">
                      <a16:creationId xmlns:a16="http://schemas.microsoft.com/office/drawing/2014/main" id="{FB78BB6D-6DB3-79CC-3A8D-A6D881BEE5AA}"/>
                    </a:ext>
                  </a:extLst>
                </p14:cNvPr>
                <p14:cNvContentPartPr/>
                <p14:nvPr/>
              </p14:nvContentPartPr>
              <p14:xfrm>
                <a:off x="6934713" y="3034309"/>
                <a:ext cx="104760" cy="128520"/>
              </p14:xfrm>
            </p:contentPart>
          </mc:Choice>
          <mc:Fallback>
            <p:pic>
              <p:nvPicPr>
                <p:cNvPr id="2069" name="Freihand 2068">
                  <a:extLst>
                    <a:ext uri="{FF2B5EF4-FFF2-40B4-BE49-F238E27FC236}">
                      <a16:creationId xmlns:a16="http://schemas.microsoft.com/office/drawing/2014/main" id="{FB78BB6D-6DB3-79CC-3A8D-A6D881BEE5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26073" y="3025669"/>
                  <a:ext cx="12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70" name="Freihand 2069">
                  <a:extLst>
                    <a:ext uri="{FF2B5EF4-FFF2-40B4-BE49-F238E27FC236}">
                      <a16:creationId xmlns:a16="http://schemas.microsoft.com/office/drawing/2014/main" id="{28B69126-43EC-EE97-19B4-A148CD86284D}"/>
                    </a:ext>
                  </a:extLst>
                </p14:cNvPr>
                <p14:cNvContentPartPr/>
                <p14:nvPr/>
              </p14:nvContentPartPr>
              <p14:xfrm>
                <a:off x="7023273" y="2882749"/>
                <a:ext cx="103680" cy="257400"/>
              </p14:xfrm>
            </p:contentPart>
          </mc:Choice>
          <mc:Fallback>
            <p:pic>
              <p:nvPicPr>
                <p:cNvPr id="2070" name="Freihand 2069">
                  <a:extLst>
                    <a:ext uri="{FF2B5EF4-FFF2-40B4-BE49-F238E27FC236}">
                      <a16:creationId xmlns:a16="http://schemas.microsoft.com/office/drawing/2014/main" id="{28B69126-43EC-EE97-19B4-A148CD8628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14273" y="2873749"/>
                  <a:ext cx="121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71" name="Freihand 2070">
                  <a:extLst>
                    <a:ext uri="{FF2B5EF4-FFF2-40B4-BE49-F238E27FC236}">
                      <a16:creationId xmlns:a16="http://schemas.microsoft.com/office/drawing/2014/main" id="{D961A4E0-7190-FF0A-BDBE-433E7D96893F}"/>
                    </a:ext>
                  </a:extLst>
                </p14:cNvPr>
                <p14:cNvContentPartPr/>
                <p14:nvPr/>
              </p14:nvContentPartPr>
              <p14:xfrm>
                <a:off x="7161153" y="2969149"/>
                <a:ext cx="240120" cy="104760"/>
              </p14:xfrm>
            </p:contentPart>
          </mc:Choice>
          <mc:Fallback>
            <p:pic>
              <p:nvPicPr>
                <p:cNvPr id="2071" name="Freihand 2070">
                  <a:extLst>
                    <a:ext uri="{FF2B5EF4-FFF2-40B4-BE49-F238E27FC236}">
                      <a16:creationId xmlns:a16="http://schemas.microsoft.com/office/drawing/2014/main" id="{D961A4E0-7190-FF0A-BDBE-433E7D9689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52513" y="2960149"/>
                  <a:ext cx="25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73" name="Freihand 2072">
                  <a:extLst>
                    <a:ext uri="{FF2B5EF4-FFF2-40B4-BE49-F238E27FC236}">
                      <a16:creationId xmlns:a16="http://schemas.microsoft.com/office/drawing/2014/main" id="{1D1258A7-5002-6DAF-D9AA-F253B7D86190}"/>
                    </a:ext>
                  </a:extLst>
                </p14:cNvPr>
                <p14:cNvContentPartPr/>
                <p14:nvPr/>
              </p14:nvContentPartPr>
              <p14:xfrm>
                <a:off x="7612233" y="2802829"/>
                <a:ext cx="215640" cy="173520"/>
              </p14:xfrm>
            </p:contentPart>
          </mc:Choice>
          <mc:Fallback>
            <p:pic>
              <p:nvPicPr>
                <p:cNvPr id="2073" name="Freihand 2072">
                  <a:extLst>
                    <a:ext uri="{FF2B5EF4-FFF2-40B4-BE49-F238E27FC236}">
                      <a16:creationId xmlns:a16="http://schemas.microsoft.com/office/drawing/2014/main" id="{1D1258A7-5002-6DAF-D9AA-F253B7D861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03233" y="2793829"/>
                  <a:ext cx="233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74" name="Freihand 2073">
                  <a:extLst>
                    <a:ext uri="{FF2B5EF4-FFF2-40B4-BE49-F238E27FC236}">
                      <a16:creationId xmlns:a16="http://schemas.microsoft.com/office/drawing/2014/main" id="{3D345FA0-408C-A707-49C9-0AEEA2342100}"/>
                    </a:ext>
                  </a:extLst>
                </p14:cNvPr>
                <p14:cNvContentPartPr/>
                <p14:nvPr/>
              </p14:nvContentPartPr>
              <p14:xfrm>
                <a:off x="7872873" y="2690509"/>
                <a:ext cx="324720" cy="341640"/>
              </p14:xfrm>
            </p:contentPart>
          </mc:Choice>
          <mc:Fallback>
            <p:pic>
              <p:nvPicPr>
                <p:cNvPr id="2074" name="Freihand 2073">
                  <a:extLst>
                    <a:ext uri="{FF2B5EF4-FFF2-40B4-BE49-F238E27FC236}">
                      <a16:creationId xmlns:a16="http://schemas.microsoft.com/office/drawing/2014/main" id="{3D345FA0-408C-A707-49C9-0AEEA23421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63873" y="2681869"/>
                  <a:ext cx="342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75" name="Freihand 2074">
                  <a:extLst>
                    <a:ext uri="{FF2B5EF4-FFF2-40B4-BE49-F238E27FC236}">
                      <a16:creationId xmlns:a16="http://schemas.microsoft.com/office/drawing/2014/main" id="{DB5ABF2B-E69C-69A5-32DE-D2C495641E21}"/>
                    </a:ext>
                  </a:extLst>
                </p14:cNvPr>
                <p14:cNvContentPartPr/>
                <p14:nvPr/>
              </p14:nvContentPartPr>
              <p14:xfrm>
                <a:off x="8302353" y="2676109"/>
                <a:ext cx="180360" cy="346680"/>
              </p14:xfrm>
            </p:contentPart>
          </mc:Choice>
          <mc:Fallback>
            <p:pic>
              <p:nvPicPr>
                <p:cNvPr id="2075" name="Freihand 2074">
                  <a:extLst>
                    <a:ext uri="{FF2B5EF4-FFF2-40B4-BE49-F238E27FC236}">
                      <a16:creationId xmlns:a16="http://schemas.microsoft.com/office/drawing/2014/main" id="{DB5ABF2B-E69C-69A5-32DE-D2C495641E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93353" y="2667469"/>
                  <a:ext cx="198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76" name="Freihand 2075">
                  <a:extLst>
                    <a:ext uri="{FF2B5EF4-FFF2-40B4-BE49-F238E27FC236}">
                      <a16:creationId xmlns:a16="http://schemas.microsoft.com/office/drawing/2014/main" id="{489D4DE7-E653-4EF5-7902-79E6CB664B46}"/>
                    </a:ext>
                  </a:extLst>
                </p14:cNvPr>
                <p14:cNvContentPartPr/>
                <p14:nvPr/>
              </p14:nvContentPartPr>
              <p14:xfrm>
                <a:off x="8527353" y="2659189"/>
                <a:ext cx="93240" cy="144000"/>
              </p14:xfrm>
            </p:contentPart>
          </mc:Choice>
          <mc:Fallback>
            <p:pic>
              <p:nvPicPr>
                <p:cNvPr id="2076" name="Freihand 2075">
                  <a:extLst>
                    <a:ext uri="{FF2B5EF4-FFF2-40B4-BE49-F238E27FC236}">
                      <a16:creationId xmlns:a16="http://schemas.microsoft.com/office/drawing/2014/main" id="{489D4DE7-E653-4EF5-7902-79E6CB664B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18353" y="2650549"/>
                  <a:ext cx="110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77" name="Freihand 2076">
                  <a:extLst>
                    <a:ext uri="{FF2B5EF4-FFF2-40B4-BE49-F238E27FC236}">
                      <a16:creationId xmlns:a16="http://schemas.microsoft.com/office/drawing/2014/main" id="{83B6F82E-663C-1CE9-A0C2-989177C14BFA}"/>
                    </a:ext>
                  </a:extLst>
                </p14:cNvPr>
                <p14:cNvContentPartPr/>
                <p14:nvPr/>
              </p14:nvContentPartPr>
              <p14:xfrm>
                <a:off x="8671353" y="2520589"/>
                <a:ext cx="107640" cy="244440"/>
              </p14:xfrm>
            </p:contentPart>
          </mc:Choice>
          <mc:Fallback>
            <p:pic>
              <p:nvPicPr>
                <p:cNvPr id="2077" name="Freihand 2076">
                  <a:extLst>
                    <a:ext uri="{FF2B5EF4-FFF2-40B4-BE49-F238E27FC236}">
                      <a16:creationId xmlns:a16="http://schemas.microsoft.com/office/drawing/2014/main" id="{83B6F82E-663C-1CE9-A0C2-989177C14B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2713" y="2511949"/>
                  <a:ext cx="125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078" name="Freihand 2077">
                  <a:extLst>
                    <a:ext uri="{FF2B5EF4-FFF2-40B4-BE49-F238E27FC236}">
                      <a16:creationId xmlns:a16="http://schemas.microsoft.com/office/drawing/2014/main" id="{D8C8B0D9-2AA1-F786-0EAA-388CA402CBEF}"/>
                    </a:ext>
                  </a:extLst>
                </p14:cNvPr>
                <p14:cNvContentPartPr/>
                <p14:nvPr/>
              </p14:nvContentPartPr>
              <p14:xfrm>
                <a:off x="8822913" y="2513749"/>
                <a:ext cx="64800" cy="196560"/>
              </p14:xfrm>
            </p:contentPart>
          </mc:Choice>
          <mc:Fallback>
            <p:pic>
              <p:nvPicPr>
                <p:cNvPr id="2078" name="Freihand 2077">
                  <a:extLst>
                    <a:ext uri="{FF2B5EF4-FFF2-40B4-BE49-F238E27FC236}">
                      <a16:creationId xmlns:a16="http://schemas.microsoft.com/office/drawing/2014/main" id="{D8C8B0D9-2AA1-F786-0EAA-388CA402CB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13913" y="2505109"/>
                  <a:ext cx="82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79" name="Freihand 2078">
                  <a:extLst>
                    <a:ext uri="{FF2B5EF4-FFF2-40B4-BE49-F238E27FC236}">
                      <a16:creationId xmlns:a16="http://schemas.microsoft.com/office/drawing/2014/main" id="{B8F536FC-13EB-8D2D-FE3A-0DB1FD8BB0BA}"/>
                    </a:ext>
                  </a:extLst>
                </p14:cNvPr>
                <p14:cNvContentPartPr/>
                <p14:nvPr/>
              </p14:nvContentPartPr>
              <p14:xfrm>
                <a:off x="8908953" y="2529589"/>
                <a:ext cx="526320" cy="294840"/>
              </p14:xfrm>
            </p:contentPart>
          </mc:Choice>
          <mc:Fallback>
            <p:pic>
              <p:nvPicPr>
                <p:cNvPr id="2079" name="Freihand 2078">
                  <a:extLst>
                    <a:ext uri="{FF2B5EF4-FFF2-40B4-BE49-F238E27FC236}">
                      <a16:creationId xmlns:a16="http://schemas.microsoft.com/office/drawing/2014/main" id="{B8F536FC-13EB-8D2D-FE3A-0DB1FD8BB0B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0313" y="2520949"/>
                  <a:ext cx="54396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26" name="Freihand 2125">
                <a:extLst>
                  <a:ext uri="{FF2B5EF4-FFF2-40B4-BE49-F238E27FC236}">
                    <a16:creationId xmlns:a16="http://schemas.microsoft.com/office/drawing/2014/main" id="{3B296098-2B36-C8A8-64A3-D70B6AE62AD3}"/>
                  </a:ext>
                </a:extLst>
              </p14:cNvPr>
              <p14:cNvContentPartPr/>
              <p14:nvPr/>
            </p14:nvContentPartPr>
            <p14:xfrm>
              <a:off x="10825233" y="3068869"/>
              <a:ext cx="1094400" cy="757440"/>
            </p14:xfrm>
          </p:contentPart>
        </mc:Choice>
        <mc:Fallback>
          <p:pic>
            <p:nvPicPr>
              <p:cNvPr id="2126" name="Freihand 2125">
                <a:extLst>
                  <a:ext uri="{FF2B5EF4-FFF2-40B4-BE49-F238E27FC236}">
                    <a16:creationId xmlns:a16="http://schemas.microsoft.com/office/drawing/2014/main" id="{3B296098-2B36-C8A8-64A3-D70B6AE62AD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816233" y="3059869"/>
                <a:ext cx="1112040" cy="77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9" name="Gruppieren 2128">
            <a:extLst>
              <a:ext uri="{FF2B5EF4-FFF2-40B4-BE49-F238E27FC236}">
                <a16:creationId xmlns:a16="http://schemas.microsoft.com/office/drawing/2014/main" id="{0E453115-8A1F-2375-E107-33309017E27A}"/>
              </a:ext>
            </a:extLst>
          </p:cNvPr>
          <p:cNvGrpSpPr/>
          <p:nvPr/>
        </p:nvGrpSpPr>
        <p:grpSpPr>
          <a:xfrm>
            <a:off x="9480633" y="1330429"/>
            <a:ext cx="2503800" cy="2507760"/>
            <a:chOff x="9480633" y="1330429"/>
            <a:chExt cx="2503800" cy="25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81" name="Freihand 2080">
                  <a:extLst>
                    <a:ext uri="{FF2B5EF4-FFF2-40B4-BE49-F238E27FC236}">
                      <a16:creationId xmlns:a16="http://schemas.microsoft.com/office/drawing/2014/main" id="{BB72FE66-D153-C7D4-ABEB-F5287B1B3404}"/>
                    </a:ext>
                  </a:extLst>
                </p14:cNvPr>
                <p14:cNvContentPartPr/>
                <p14:nvPr/>
              </p14:nvContentPartPr>
              <p14:xfrm>
                <a:off x="10553433" y="2064109"/>
                <a:ext cx="701640" cy="67680"/>
              </p14:xfrm>
            </p:contentPart>
          </mc:Choice>
          <mc:Fallback>
            <p:pic>
              <p:nvPicPr>
                <p:cNvPr id="2081" name="Freihand 2080">
                  <a:extLst>
                    <a:ext uri="{FF2B5EF4-FFF2-40B4-BE49-F238E27FC236}">
                      <a16:creationId xmlns:a16="http://schemas.microsoft.com/office/drawing/2014/main" id="{BB72FE66-D153-C7D4-ABEB-F5287B1B34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44793" y="2055109"/>
                  <a:ext cx="719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082" name="Freihand 2081">
                  <a:extLst>
                    <a:ext uri="{FF2B5EF4-FFF2-40B4-BE49-F238E27FC236}">
                      <a16:creationId xmlns:a16="http://schemas.microsoft.com/office/drawing/2014/main" id="{44A1368F-69DB-EF20-E30E-ADDBC0083237}"/>
                    </a:ext>
                  </a:extLst>
                </p14:cNvPr>
                <p14:cNvContentPartPr/>
                <p14:nvPr/>
              </p14:nvContentPartPr>
              <p14:xfrm>
                <a:off x="9542553" y="1644349"/>
                <a:ext cx="164160" cy="273240"/>
              </p14:xfrm>
            </p:contentPart>
          </mc:Choice>
          <mc:Fallback>
            <p:pic>
              <p:nvPicPr>
                <p:cNvPr id="2082" name="Freihand 2081">
                  <a:extLst>
                    <a:ext uri="{FF2B5EF4-FFF2-40B4-BE49-F238E27FC236}">
                      <a16:creationId xmlns:a16="http://schemas.microsoft.com/office/drawing/2014/main" id="{44A1368F-69DB-EF20-E30E-ADDBC00832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33913" y="1635709"/>
                  <a:ext cx="181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083" name="Freihand 2082">
                  <a:extLst>
                    <a:ext uri="{FF2B5EF4-FFF2-40B4-BE49-F238E27FC236}">
                      <a16:creationId xmlns:a16="http://schemas.microsoft.com/office/drawing/2014/main" id="{D0C74178-7174-21C8-2AE2-E24BD627BA47}"/>
                    </a:ext>
                  </a:extLst>
                </p14:cNvPr>
                <p14:cNvContentPartPr/>
                <p14:nvPr/>
              </p14:nvContentPartPr>
              <p14:xfrm>
                <a:off x="9752793" y="1753069"/>
                <a:ext cx="108360" cy="118440"/>
              </p14:xfrm>
            </p:contentPart>
          </mc:Choice>
          <mc:Fallback>
            <p:pic>
              <p:nvPicPr>
                <p:cNvPr id="2083" name="Freihand 2082">
                  <a:extLst>
                    <a:ext uri="{FF2B5EF4-FFF2-40B4-BE49-F238E27FC236}">
                      <a16:creationId xmlns:a16="http://schemas.microsoft.com/office/drawing/2014/main" id="{D0C74178-7174-21C8-2AE2-E24BD627BA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43793" y="1744429"/>
                  <a:ext cx="126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084" name="Freihand 2083">
                  <a:extLst>
                    <a:ext uri="{FF2B5EF4-FFF2-40B4-BE49-F238E27FC236}">
                      <a16:creationId xmlns:a16="http://schemas.microsoft.com/office/drawing/2014/main" id="{A53C15DB-6F0F-E18F-172D-B7CAA7AEB6D0}"/>
                    </a:ext>
                  </a:extLst>
                </p14:cNvPr>
                <p14:cNvContentPartPr/>
                <p14:nvPr/>
              </p14:nvContentPartPr>
              <p14:xfrm>
                <a:off x="9878793" y="1708069"/>
                <a:ext cx="67680" cy="154800"/>
              </p14:xfrm>
            </p:contentPart>
          </mc:Choice>
          <mc:Fallback>
            <p:pic>
              <p:nvPicPr>
                <p:cNvPr id="2084" name="Freihand 2083">
                  <a:extLst>
                    <a:ext uri="{FF2B5EF4-FFF2-40B4-BE49-F238E27FC236}">
                      <a16:creationId xmlns:a16="http://schemas.microsoft.com/office/drawing/2014/main" id="{A53C15DB-6F0F-E18F-172D-B7CAA7AEB6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69793" y="1699429"/>
                  <a:ext cx="85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85" name="Freihand 2084">
                  <a:extLst>
                    <a:ext uri="{FF2B5EF4-FFF2-40B4-BE49-F238E27FC236}">
                      <a16:creationId xmlns:a16="http://schemas.microsoft.com/office/drawing/2014/main" id="{6B8BAF1C-E146-03E9-58F7-4B03FBC55748}"/>
                    </a:ext>
                  </a:extLst>
                </p14:cNvPr>
                <p14:cNvContentPartPr/>
                <p14:nvPr/>
              </p14:nvContentPartPr>
              <p14:xfrm>
                <a:off x="9996153" y="1714909"/>
                <a:ext cx="38880" cy="143640"/>
              </p14:xfrm>
            </p:contentPart>
          </mc:Choice>
          <mc:Fallback>
            <p:pic>
              <p:nvPicPr>
                <p:cNvPr id="2085" name="Freihand 2084">
                  <a:extLst>
                    <a:ext uri="{FF2B5EF4-FFF2-40B4-BE49-F238E27FC236}">
                      <a16:creationId xmlns:a16="http://schemas.microsoft.com/office/drawing/2014/main" id="{6B8BAF1C-E146-03E9-58F7-4B03FBC557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87513" y="1706269"/>
                  <a:ext cx="56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86" name="Freihand 2085">
                  <a:extLst>
                    <a:ext uri="{FF2B5EF4-FFF2-40B4-BE49-F238E27FC236}">
                      <a16:creationId xmlns:a16="http://schemas.microsoft.com/office/drawing/2014/main" id="{DA18D9CE-B8CD-A0A4-2874-D7401A502F86}"/>
                    </a:ext>
                  </a:extLst>
                </p14:cNvPr>
                <p14:cNvContentPartPr/>
                <p14:nvPr/>
              </p14:nvContentPartPr>
              <p14:xfrm>
                <a:off x="10014873" y="1571989"/>
                <a:ext cx="148680" cy="284400"/>
              </p14:xfrm>
            </p:contentPart>
          </mc:Choice>
          <mc:Fallback>
            <p:pic>
              <p:nvPicPr>
                <p:cNvPr id="2086" name="Freihand 2085">
                  <a:extLst>
                    <a:ext uri="{FF2B5EF4-FFF2-40B4-BE49-F238E27FC236}">
                      <a16:creationId xmlns:a16="http://schemas.microsoft.com/office/drawing/2014/main" id="{DA18D9CE-B8CD-A0A4-2874-D7401A502F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05873" y="1563349"/>
                  <a:ext cx="166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87" name="Freihand 2086">
                  <a:extLst>
                    <a:ext uri="{FF2B5EF4-FFF2-40B4-BE49-F238E27FC236}">
                      <a16:creationId xmlns:a16="http://schemas.microsoft.com/office/drawing/2014/main" id="{4905E5DE-DC9A-299D-D880-EB4F03E47C9E}"/>
                    </a:ext>
                  </a:extLst>
                </p14:cNvPr>
                <p14:cNvContentPartPr/>
                <p14:nvPr/>
              </p14:nvContentPartPr>
              <p14:xfrm>
                <a:off x="9654513" y="1988869"/>
                <a:ext cx="178560" cy="253440"/>
              </p14:xfrm>
            </p:contentPart>
          </mc:Choice>
          <mc:Fallback>
            <p:pic>
              <p:nvPicPr>
                <p:cNvPr id="2087" name="Freihand 2086">
                  <a:extLst>
                    <a:ext uri="{FF2B5EF4-FFF2-40B4-BE49-F238E27FC236}">
                      <a16:creationId xmlns:a16="http://schemas.microsoft.com/office/drawing/2014/main" id="{4905E5DE-DC9A-299D-D880-EB4F03E47C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45873" y="1980229"/>
                  <a:ext cx="196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88" name="Freihand 2087">
                  <a:extLst>
                    <a:ext uri="{FF2B5EF4-FFF2-40B4-BE49-F238E27FC236}">
                      <a16:creationId xmlns:a16="http://schemas.microsoft.com/office/drawing/2014/main" id="{6F725491-1F72-17D4-C099-D790106FD185}"/>
                    </a:ext>
                  </a:extLst>
                </p14:cNvPr>
                <p14:cNvContentPartPr/>
                <p14:nvPr/>
              </p14:nvContentPartPr>
              <p14:xfrm>
                <a:off x="9855393" y="2079229"/>
                <a:ext cx="25920" cy="104400"/>
              </p14:xfrm>
            </p:contentPart>
          </mc:Choice>
          <mc:Fallback>
            <p:pic>
              <p:nvPicPr>
                <p:cNvPr id="2088" name="Freihand 2087">
                  <a:extLst>
                    <a:ext uri="{FF2B5EF4-FFF2-40B4-BE49-F238E27FC236}">
                      <a16:creationId xmlns:a16="http://schemas.microsoft.com/office/drawing/2014/main" id="{6F725491-1F72-17D4-C099-D790106FD1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46393" y="2070589"/>
                  <a:ext cx="4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89" name="Freihand 2088">
                  <a:extLst>
                    <a:ext uri="{FF2B5EF4-FFF2-40B4-BE49-F238E27FC236}">
                      <a16:creationId xmlns:a16="http://schemas.microsoft.com/office/drawing/2014/main" id="{4EAB1893-0716-75DC-6AE1-2152BF3FBC64}"/>
                    </a:ext>
                  </a:extLst>
                </p14:cNvPr>
                <p14:cNvContentPartPr/>
                <p14:nvPr/>
              </p14:nvContentPartPr>
              <p14:xfrm>
                <a:off x="9921633" y="2085709"/>
                <a:ext cx="102600" cy="281160"/>
              </p14:xfrm>
            </p:contentPart>
          </mc:Choice>
          <mc:Fallback>
            <p:pic>
              <p:nvPicPr>
                <p:cNvPr id="2089" name="Freihand 2088">
                  <a:extLst>
                    <a:ext uri="{FF2B5EF4-FFF2-40B4-BE49-F238E27FC236}">
                      <a16:creationId xmlns:a16="http://schemas.microsoft.com/office/drawing/2014/main" id="{4EAB1893-0716-75DC-6AE1-2152BF3FBC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2993" y="2077069"/>
                  <a:ext cx="120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90" name="Freihand 2089">
                  <a:extLst>
                    <a:ext uri="{FF2B5EF4-FFF2-40B4-BE49-F238E27FC236}">
                      <a16:creationId xmlns:a16="http://schemas.microsoft.com/office/drawing/2014/main" id="{02FD4D17-2A4F-0BA6-6130-E203479761F8}"/>
                    </a:ext>
                  </a:extLst>
                </p14:cNvPr>
                <p14:cNvContentPartPr/>
                <p14:nvPr/>
              </p14:nvContentPartPr>
              <p14:xfrm>
                <a:off x="10032873" y="2052949"/>
                <a:ext cx="291240" cy="85680"/>
              </p14:xfrm>
            </p:contentPart>
          </mc:Choice>
          <mc:Fallback>
            <p:pic>
              <p:nvPicPr>
                <p:cNvPr id="2090" name="Freihand 2089">
                  <a:extLst>
                    <a:ext uri="{FF2B5EF4-FFF2-40B4-BE49-F238E27FC236}">
                      <a16:creationId xmlns:a16="http://schemas.microsoft.com/office/drawing/2014/main" id="{02FD4D17-2A4F-0BA6-6130-E203479761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23873" y="2043949"/>
                  <a:ext cx="30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91" name="Freihand 2090">
                  <a:extLst>
                    <a:ext uri="{FF2B5EF4-FFF2-40B4-BE49-F238E27FC236}">
                      <a16:creationId xmlns:a16="http://schemas.microsoft.com/office/drawing/2014/main" id="{7668DDC7-B042-D694-8BD0-E84FE1B1FC88}"/>
                    </a:ext>
                  </a:extLst>
                </p14:cNvPr>
                <p14:cNvContentPartPr/>
                <p14:nvPr/>
              </p14:nvContentPartPr>
              <p14:xfrm>
                <a:off x="9660993" y="2105149"/>
                <a:ext cx="918720" cy="242280"/>
              </p14:xfrm>
            </p:contentPart>
          </mc:Choice>
          <mc:Fallback>
            <p:pic>
              <p:nvPicPr>
                <p:cNvPr id="2091" name="Freihand 2090">
                  <a:extLst>
                    <a:ext uri="{FF2B5EF4-FFF2-40B4-BE49-F238E27FC236}">
                      <a16:creationId xmlns:a16="http://schemas.microsoft.com/office/drawing/2014/main" id="{7668DDC7-B042-D694-8BD0-E84FE1B1FC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51993" y="2096149"/>
                  <a:ext cx="936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93" name="Freihand 2092">
                  <a:extLst>
                    <a:ext uri="{FF2B5EF4-FFF2-40B4-BE49-F238E27FC236}">
                      <a16:creationId xmlns:a16="http://schemas.microsoft.com/office/drawing/2014/main" id="{986A5AE6-A6DB-0D44-770F-9097D6FC8991}"/>
                    </a:ext>
                  </a:extLst>
                </p14:cNvPr>
                <p14:cNvContentPartPr/>
                <p14:nvPr/>
              </p14:nvContentPartPr>
              <p14:xfrm>
                <a:off x="10267233" y="1474069"/>
                <a:ext cx="100080" cy="634320"/>
              </p14:xfrm>
            </p:contentPart>
          </mc:Choice>
          <mc:Fallback>
            <p:pic>
              <p:nvPicPr>
                <p:cNvPr id="2093" name="Freihand 2092">
                  <a:extLst>
                    <a:ext uri="{FF2B5EF4-FFF2-40B4-BE49-F238E27FC236}">
                      <a16:creationId xmlns:a16="http://schemas.microsoft.com/office/drawing/2014/main" id="{986A5AE6-A6DB-0D44-770F-9097D6FC89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58233" y="1465429"/>
                  <a:ext cx="11772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94" name="Freihand 2093">
                  <a:extLst>
                    <a:ext uri="{FF2B5EF4-FFF2-40B4-BE49-F238E27FC236}">
                      <a16:creationId xmlns:a16="http://schemas.microsoft.com/office/drawing/2014/main" id="{DA9C7D5E-2314-2C21-04AE-4A2C089009EB}"/>
                    </a:ext>
                  </a:extLst>
                </p14:cNvPr>
                <p14:cNvContentPartPr/>
                <p14:nvPr/>
              </p14:nvContentPartPr>
              <p14:xfrm>
                <a:off x="9480633" y="1652629"/>
                <a:ext cx="182520" cy="792360"/>
              </p14:xfrm>
            </p:contentPart>
          </mc:Choice>
          <mc:Fallback>
            <p:pic>
              <p:nvPicPr>
                <p:cNvPr id="2094" name="Freihand 2093">
                  <a:extLst>
                    <a:ext uri="{FF2B5EF4-FFF2-40B4-BE49-F238E27FC236}">
                      <a16:creationId xmlns:a16="http://schemas.microsoft.com/office/drawing/2014/main" id="{DA9C7D5E-2314-2C21-04AE-4A2C089009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71993" y="1643629"/>
                  <a:ext cx="20016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95" name="Freihand 2094">
                  <a:extLst>
                    <a:ext uri="{FF2B5EF4-FFF2-40B4-BE49-F238E27FC236}">
                      <a16:creationId xmlns:a16="http://schemas.microsoft.com/office/drawing/2014/main" id="{BE0B0DBC-A5DB-4501-547E-23461A45D01D}"/>
                    </a:ext>
                  </a:extLst>
                </p14:cNvPr>
                <p14:cNvContentPartPr/>
                <p14:nvPr/>
              </p14:nvContentPartPr>
              <p14:xfrm>
                <a:off x="9484953" y="1379029"/>
                <a:ext cx="834840" cy="380520"/>
              </p14:xfrm>
            </p:contentPart>
          </mc:Choice>
          <mc:Fallback>
            <p:pic>
              <p:nvPicPr>
                <p:cNvPr id="2095" name="Freihand 2094">
                  <a:extLst>
                    <a:ext uri="{FF2B5EF4-FFF2-40B4-BE49-F238E27FC236}">
                      <a16:creationId xmlns:a16="http://schemas.microsoft.com/office/drawing/2014/main" id="{BE0B0DBC-A5DB-4501-547E-23461A45D0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75953" y="1370389"/>
                  <a:ext cx="8524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97" name="Freihand 2096">
                  <a:extLst>
                    <a:ext uri="{FF2B5EF4-FFF2-40B4-BE49-F238E27FC236}">
                      <a16:creationId xmlns:a16="http://schemas.microsoft.com/office/drawing/2014/main" id="{675E238D-627B-293A-4F55-E838EB7AFA13}"/>
                    </a:ext>
                  </a:extLst>
                </p14:cNvPr>
                <p14:cNvContentPartPr/>
                <p14:nvPr/>
              </p14:nvContentPartPr>
              <p14:xfrm>
                <a:off x="9870873" y="2768629"/>
                <a:ext cx="96120" cy="223920"/>
              </p14:xfrm>
            </p:contentPart>
          </mc:Choice>
          <mc:Fallback>
            <p:pic>
              <p:nvPicPr>
                <p:cNvPr id="2097" name="Freihand 2096">
                  <a:extLst>
                    <a:ext uri="{FF2B5EF4-FFF2-40B4-BE49-F238E27FC236}">
                      <a16:creationId xmlns:a16="http://schemas.microsoft.com/office/drawing/2014/main" id="{675E238D-627B-293A-4F55-E838EB7AFA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61873" y="2759989"/>
                  <a:ext cx="11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98" name="Freihand 2097">
                  <a:extLst>
                    <a:ext uri="{FF2B5EF4-FFF2-40B4-BE49-F238E27FC236}">
                      <a16:creationId xmlns:a16="http://schemas.microsoft.com/office/drawing/2014/main" id="{78ADCD6E-9CF0-4BEF-952B-DF5AE6363A6F}"/>
                    </a:ext>
                  </a:extLst>
                </p14:cNvPr>
                <p14:cNvContentPartPr/>
                <p14:nvPr/>
              </p14:nvContentPartPr>
              <p14:xfrm>
                <a:off x="9965913" y="2899669"/>
                <a:ext cx="336600" cy="81000"/>
              </p14:xfrm>
            </p:contentPart>
          </mc:Choice>
          <mc:Fallback>
            <p:pic>
              <p:nvPicPr>
                <p:cNvPr id="2098" name="Freihand 2097">
                  <a:extLst>
                    <a:ext uri="{FF2B5EF4-FFF2-40B4-BE49-F238E27FC236}">
                      <a16:creationId xmlns:a16="http://schemas.microsoft.com/office/drawing/2014/main" id="{78ADCD6E-9CF0-4BEF-952B-DF5AE6363A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57273" y="2890669"/>
                  <a:ext cx="354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99" name="Freihand 2098">
                  <a:extLst>
                    <a:ext uri="{FF2B5EF4-FFF2-40B4-BE49-F238E27FC236}">
                      <a16:creationId xmlns:a16="http://schemas.microsoft.com/office/drawing/2014/main" id="{11406A71-D72C-8FDE-CE95-448414EE54D2}"/>
                    </a:ext>
                  </a:extLst>
                </p14:cNvPr>
                <p14:cNvContentPartPr/>
                <p14:nvPr/>
              </p14:nvContentPartPr>
              <p14:xfrm>
                <a:off x="10342473" y="2879509"/>
                <a:ext cx="70560" cy="94680"/>
              </p14:xfrm>
            </p:contentPart>
          </mc:Choice>
          <mc:Fallback>
            <p:pic>
              <p:nvPicPr>
                <p:cNvPr id="2099" name="Freihand 2098">
                  <a:extLst>
                    <a:ext uri="{FF2B5EF4-FFF2-40B4-BE49-F238E27FC236}">
                      <a16:creationId xmlns:a16="http://schemas.microsoft.com/office/drawing/2014/main" id="{11406A71-D72C-8FDE-CE95-448414EE54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33833" y="2870869"/>
                  <a:ext cx="88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00" name="Freihand 2099">
                  <a:extLst>
                    <a:ext uri="{FF2B5EF4-FFF2-40B4-BE49-F238E27FC236}">
                      <a16:creationId xmlns:a16="http://schemas.microsoft.com/office/drawing/2014/main" id="{4D633FE9-1E6C-1165-C9FC-7171EF3A821D}"/>
                    </a:ext>
                  </a:extLst>
                </p14:cNvPr>
                <p14:cNvContentPartPr/>
                <p14:nvPr/>
              </p14:nvContentPartPr>
              <p14:xfrm>
                <a:off x="10425993" y="2768269"/>
                <a:ext cx="120240" cy="204120"/>
              </p14:xfrm>
            </p:contentPart>
          </mc:Choice>
          <mc:Fallback>
            <p:pic>
              <p:nvPicPr>
                <p:cNvPr id="2100" name="Freihand 2099">
                  <a:extLst>
                    <a:ext uri="{FF2B5EF4-FFF2-40B4-BE49-F238E27FC236}">
                      <a16:creationId xmlns:a16="http://schemas.microsoft.com/office/drawing/2014/main" id="{4D633FE9-1E6C-1165-C9FC-7171EF3A82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17353" y="2759269"/>
                  <a:ext cx="137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01" name="Freihand 2100">
                  <a:extLst>
                    <a:ext uri="{FF2B5EF4-FFF2-40B4-BE49-F238E27FC236}">
                      <a16:creationId xmlns:a16="http://schemas.microsoft.com/office/drawing/2014/main" id="{184C33B7-C59E-20C6-81FE-48CB95C38E26}"/>
                    </a:ext>
                  </a:extLst>
                </p14:cNvPr>
                <p14:cNvContentPartPr/>
                <p14:nvPr/>
              </p14:nvContentPartPr>
              <p14:xfrm>
                <a:off x="10535073" y="2835589"/>
                <a:ext cx="121320" cy="124560"/>
              </p14:xfrm>
            </p:contentPart>
          </mc:Choice>
          <mc:Fallback>
            <p:pic>
              <p:nvPicPr>
                <p:cNvPr id="2101" name="Freihand 2100">
                  <a:extLst>
                    <a:ext uri="{FF2B5EF4-FFF2-40B4-BE49-F238E27FC236}">
                      <a16:creationId xmlns:a16="http://schemas.microsoft.com/office/drawing/2014/main" id="{184C33B7-C59E-20C6-81FE-48CB95C38E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26073" y="2826949"/>
                  <a:ext cx="13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02" name="Freihand 2101">
                  <a:extLst>
                    <a:ext uri="{FF2B5EF4-FFF2-40B4-BE49-F238E27FC236}">
                      <a16:creationId xmlns:a16="http://schemas.microsoft.com/office/drawing/2014/main" id="{6CBCB75A-7C4E-289A-98F3-796D3F335D18}"/>
                    </a:ext>
                  </a:extLst>
                </p14:cNvPr>
                <p14:cNvContentPartPr/>
                <p14:nvPr/>
              </p14:nvContentPartPr>
              <p14:xfrm>
                <a:off x="10581873" y="2856829"/>
                <a:ext cx="165960" cy="118080"/>
              </p14:xfrm>
            </p:contentPart>
          </mc:Choice>
          <mc:Fallback>
            <p:pic>
              <p:nvPicPr>
                <p:cNvPr id="2102" name="Freihand 2101">
                  <a:extLst>
                    <a:ext uri="{FF2B5EF4-FFF2-40B4-BE49-F238E27FC236}">
                      <a16:creationId xmlns:a16="http://schemas.microsoft.com/office/drawing/2014/main" id="{6CBCB75A-7C4E-289A-98F3-796D3F335D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72873" y="2847829"/>
                  <a:ext cx="18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03" name="Freihand 2102">
                  <a:extLst>
                    <a:ext uri="{FF2B5EF4-FFF2-40B4-BE49-F238E27FC236}">
                      <a16:creationId xmlns:a16="http://schemas.microsoft.com/office/drawing/2014/main" id="{954DC68C-64FC-C266-BF6A-B2253E6BA506}"/>
                    </a:ext>
                  </a:extLst>
                </p14:cNvPr>
                <p14:cNvContentPartPr/>
                <p14:nvPr/>
              </p14:nvContentPartPr>
              <p14:xfrm>
                <a:off x="10664313" y="2761789"/>
                <a:ext cx="14400" cy="23040"/>
              </p14:xfrm>
            </p:contentPart>
          </mc:Choice>
          <mc:Fallback>
            <p:pic>
              <p:nvPicPr>
                <p:cNvPr id="2103" name="Freihand 2102">
                  <a:extLst>
                    <a:ext uri="{FF2B5EF4-FFF2-40B4-BE49-F238E27FC236}">
                      <a16:creationId xmlns:a16="http://schemas.microsoft.com/office/drawing/2014/main" id="{954DC68C-64FC-C266-BF6A-B2253E6BA5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5673" y="2753149"/>
                  <a:ext cx="3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04" name="Freihand 2103">
                  <a:extLst>
                    <a:ext uri="{FF2B5EF4-FFF2-40B4-BE49-F238E27FC236}">
                      <a16:creationId xmlns:a16="http://schemas.microsoft.com/office/drawing/2014/main" id="{FA676876-5FCA-4857-5CBB-A2BA38BD3A10}"/>
                    </a:ext>
                  </a:extLst>
                </p14:cNvPr>
                <p14:cNvContentPartPr/>
                <p14:nvPr/>
              </p14:nvContentPartPr>
              <p14:xfrm>
                <a:off x="10766193" y="2765029"/>
                <a:ext cx="298440" cy="264960"/>
              </p14:xfrm>
            </p:contentPart>
          </mc:Choice>
          <mc:Fallback>
            <p:pic>
              <p:nvPicPr>
                <p:cNvPr id="2104" name="Freihand 2103">
                  <a:extLst>
                    <a:ext uri="{FF2B5EF4-FFF2-40B4-BE49-F238E27FC236}">
                      <a16:creationId xmlns:a16="http://schemas.microsoft.com/office/drawing/2014/main" id="{FA676876-5FCA-4857-5CBB-A2BA38BD3A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57553" y="2756389"/>
                  <a:ext cx="316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05" name="Freihand 2104">
                  <a:extLst>
                    <a:ext uri="{FF2B5EF4-FFF2-40B4-BE49-F238E27FC236}">
                      <a16:creationId xmlns:a16="http://schemas.microsoft.com/office/drawing/2014/main" id="{C0AD2BA4-6491-BDD9-B815-B4FFDCA6424D}"/>
                    </a:ext>
                  </a:extLst>
                </p14:cNvPr>
                <p14:cNvContentPartPr/>
                <p14:nvPr/>
              </p14:nvContentPartPr>
              <p14:xfrm>
                <a:off x="9848913" y="2858629"/>
                <a:ext cx="1452960" cy="363960"/>
              </p14:xfrm>
            </p:contentPart>
          </mc:Choice>
          <mc:Fallback>
            <p:pic>
              <p:nvPicPr>
                <p:cNvPr id="2105" name="Freihand 2104">
                  <a:extLst>
                    <a:ext uri="{FF2B5EF4-FFF2-40B4-BE49-F238E27FC236}">
                      <a16:creationId xmlns:a16="http://schemas.microsoft.com/office/drawing/2014/main" id="{C0AD2BA4-6491-BDD9-B815-B4FFDCA642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39913" y="2849989"/>
                  <a:ext cx="1470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06" name="Freihand 2105">
                  <a:extLst>
                    <a:ext uri="{FF2B5EF4-FFF2-40B4-BE49-F238E27FC236}">
                      <a16:creationId xmlns:a16="http://schemas.microsoft.com/office/drawing/2014/main" id="{97C43D47-4A76-633F-9CEC-403E9495DB4B}"/>
                    </a:ext>
                  </a:extLst>
                </p14:cNvPr>
                <p14:cNvContentPartPr/>
                <p14:nvPr/>
              </p14:nvContentPartPr>
              <p14:xfrm>
                <a:off x="9641913" y="2793829"/>
                <a:ext cx="114480" cy="434520"/>
              </p14:xfrm>
            </p:contentPart>
          </mc:Choice>
          <mc:Fallback>
            <p:pic>
              <p:nvPicPr>
                <p:cNvPr id="2106" name="Freihand 2105">
                  <a:extLst>
                    <a:ext uri="{FF2B5EF4-FFF2-40B4-BE49-F238E27FC236}">
                      <a16:creationId xmlns:a16="http://schemas.microsoft.com/office/drawing/2014/main" id="{97C43D47-4A76-633F-9CEC-403E9495DB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32913" y="2785189"/>
                  <a:ext cx="1321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07" name="Freihand 2106">
                  <a:extLst>
                    <a:ext uri="{FF2B5EF4-FFF2-40B4-BE49-F238E27FC236}">
                      <a16:creationId xmlns:a16="http://schemas.microsoft.com/office/drawing/2014/main" id="{093AA4D7-585C-4CF2-1E92-EDE4996EE3B5}"/>
                    </a:ext>
                  </a:extLst>
                </p14:cNvPr>
                <p14:cNvContentPartPr/>
                <p14:nvPr/>
              </p14:nvContentPartPr>
              <p14:xfrm>
                <a:off x="9693393" y="2471269"/>
                <a:ext cx="1498680" cy="417240"/>
              </p14:xfrm>
            </p:contentPart>
          </mc:Choice>
          <mc:Fallback>
            <p:pic>
              <p:nvPicPr>
                <p:cNvPr id="2107" name="Freihand 2106">
                  <a:extLst>
                    <a:ext uri="{FF2B5EF4-FFF2-40B4-BE49-F238E27FC236}">
                      <a16:creationId xmlns:a16="http://schemas.microsoft.com/office/drawing/2014/main" id="{093AA4D7-585C-4CF2-1E92-EDE4996EE3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84393" y="2462629"/>
                  <a:ext cx="15163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09" name="Freihand 2108">
                  <a:extLst>
                    <a:ext uri="{FF2B5EF4-FFF2-40B4-BE49-F238E27FC236}">
                      <a16:creationId xmlns:a16="http://schemas.microsoft.com/office/drawing/2014/main" id="{44092B8E-B611-5E8D-EA32-9378089204FB}"/>
                    </a:ext>
                  </a:extLst>
                </p14:cNvPr>
                <p14:cNvContentPartPr/>
                <p14:nvPr/>
              </p14:nvContentPartPr>
              <p14:xfrm>
                <a:off x="9777993" y="2855389"/>
                <a:ext cx="1458000" cy="425520"/>
              </p14:xfrm>
            </p:contentPart>
          </mc:Choice>
          <mc:Fallback>
            <p:pic>
              <p:nvPicPr>
                <p:cNvPr id="2109" name="Freihand 2108">
                  <a:extLst>
                    <a:ext uri="{FF2B5EF4-FFF2-40B4-BE49-F238E27FC236}">
                      <a16:creationId xmlns:a16="http://schemas.microsoft.com/office/drawing/2014/main" id="{44092B8E-B611-5E8D-EA32-9378089204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68993" y="2846389"/>
                  <a:ext cx="14756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1" name="Freihand 2110">
                  <a:extLst>
                    <a:ext uri="{FF2B5EF4-FFF2-40B4-BE49-F238E27FC236}">
                      <a16:creationId xmlns:a16="http://schemas.microsoft.com/office/drawing/2014/main" id="{5F201D79-3A9B-D0FF-9938-FB721A0DD34A}"/>
                    </a:ext>
                  </a:extLst>
                </p14:cNvPr>
                <p14:cNvContentPartPr/>
                <p14:nvPr/>
              </p14:nvContentPartPr>
              <p14:xfrm>
                <a:off x="11292513" y="2209909"/>
                <a:ext cx="691920" cy="107640"/>
              </p14:xfrm>
            </p:contentPart>
          </mc:Choice>
          <mc:Fallback>
            <p:pic>
              <p:nvPicPr>
                <p:cNvPr id="2111" name="Freihand 2110">
                  <a:extLst>
                    <a:ext uri="{FF2B5EF4-FFF2-40B4-BE49-F238E27FC236}">
                      <a16:creationId xmlns:a16="http://schemas.microsoft.com/office/drawing/2014/main" id="{5F201D79-3A9B-D0FF-9938-FB721A0DD3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83513" y="2200909"/>
                  <a:ext cx="709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2" name="Freihand 2111">
                  <a:extLst>
                    <a:ext uri="{FF2B5EF4-FFF2-40B4-BE49-F238E27FC236}">
                      <a16:creationId xmlns:a16="http://schemas.microsoft.com/office/drawing/2014/main" id="{FCFE961C-DB68-17AE-8B57-5FBE688B6872}"/>
                    </a:ext>
                  </a:extLst>
                </p14:cNvPr>
                <p14:cNvContentPartPr/>
                <p14:nvPr/>
              </p14:nvContentPartPr>
              <p14:xfrm>
                <a:off x="11485473" y="2374429"/>
                <a:ext cx="158760" cy="655920"/>
              </p14:xfrm>
            </p:contentPart>
          </mc:Choice>
          <mc:Fallback>
            <p:pic>
              <p:nvPicPr>
                <p:cNvPr id="2112" name="Freihand 2111">
                  <a:extLst>
                    <a:ext uri="{FF2B5EF4-FFF2-40B4-BE49-F238E27FC236}">
                      <a16:creationId xmlns:a16="http://schemas.microsoft.com/office/drawing/2014/main" id="{FCFE961C-DB68-17AE-8B57-5FBE688B68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76473" y="2365789"/>
                  <a:ext cx="1764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3" name="Freihand 2112">
                  <a:extLst>
                    <a:ext uri="{FF2B5EF4-FFF2-40B4-BE49-F238E27FC236}">
                      <a16:creationId xmlns:a16="http://schemas.microsoft.com/office/drawing/2014/main" id="{C46E31B7-0914-F75B-E470-81E166E416DF}"/>
                    </a:ext>
                  </a:extLst>
                </p14:cNvPr>
                <p14:cNvContentPartPr/>
                <p14:nvPr/>
              </p14:nvContentPartPr>
              <p14:xfrm>
                <a:off x="11502393" y="2185429"/>
                <a:ext cx="262800" cy="226080"/>
              </p14:xfrm>
            </p:contentPart>
          </mc:Choice>
          <mc:Fallback>
            <p:pic>
              <p:nvPicPr>
                <p:cNvPr id="2113" name="Freihand 2112">
                  <a:extLst>
                    <a:ext uri="{FF2B5EF4-FFF2-40B4-BE49-F238E27FC236}">
                      <a16:creationId xmlns:a16="http://schemas.microsoft.com/office/drawing/2014/main" id="{C46E31B7-0914-F75B-E470-81E166E416D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93393" y="2176429"/>
                  <a:ext cx="280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5" name="Freihand 2114">
                  <a:extLst>
                    <a:ext uri="{FF2B5EF4-FFF2-40B4-BE49-F238E27FC236}">
                      <a16:creationId xmlns:a16="http://schemas.microsoft.com/office/drawing/2014/main" id="{295D36C8-2FD0-BC8F-6848-6DC18FD5C41C}"/>
                    </a:ext>
                  </a:extLst>
                </p14:cNvPr>
                <p14:cNvContentPartPr/>
                <p14:nvPr/>
              </p14:nvContentPartPr>
              <p14:xfrm>
                <a:off x="10946913" y="3203509"/>
                <a:ext cx="126720" cy="293040"/>
              </p14:xfrm>
            </p:contentPart>
          </mc:Choice>
          <mc:Fallback>
            <p:pic>
              <p:nvPicPr>
                <p:cNvPr id="2115" name="Freihand 2114">
                  <a:extLst>
                    <a:ext uri="{FF2B5EF4-FFF2-40B4-BE49-F238E27FC236}">
                      <a16:creationId xmlns:a16="http://schemas.microsoft.com/office/drawing/2014/main" id="{295D36C8-2FD0-BC8F-6848-6DC18FD5C4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37913" y="3194869"/>
                  <a:ext cx="144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6" name="Freihand 2115">
                  <a:extLst>
                    <a:ext uri="{FF2B5EF4-FFF2-40B4-BE49-F238E27FC236}">
                      <a16:creationId xmlns:a16="http://schemas.microsoft.com/office/drawing/2014/main" id="{DCEBBE5A-58F5-663B-1490-0A3AC2A6D9F8}"/>
                    </a:ext>
                  </a:extLst>
                </p14:cNvPr>
                <p14:cNvContentPartPr/>
                <p14:nvPr/>
              </p14:nvContentPartPr>
              <p14:xfrm>
                <a:off x="11034033" y="3395029"/>
                <a:ext cx="29160" cy="108360"/>
              </p14:xfrm>
            </p:contentPart>
          </mc:Choice>
          <mc:Fallback>
            <p:pic>
              <p:nvPicPr>
                <p:cNvPr id="2116" name="Freihand 2115">
                  <a:extLst>
                    <a:ext uri="{FF2B5EF4-FFF2-40B4-BE49-F238E27FC236}">
                      <a16:creationId xmlns:a16="http://schemas.microsoft.com/office/drawing/2014/main" id="{DCEBBE5A-58F5-663B-1490-0A3AC2A6D9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25033" y="3386029"/>
                  <a:ext cx="4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7" name="Freihand 2116">
                  <a:extLst>
                    <a:ext uri="{FF2B5EF4-FFF2-40B4-BE49-F238E27FC236}">
                      <a16:creationId xmlns:a16="http://schemas.microsoft.com/office/drawing/2014/main" id="{EF369F5C-A19B-BBDB-F658-1A4297BA02B7}"/>
                    </a:ext>
                  </a:extLst>
                </p14:cNvPr>
                <p14:cNvContentPartPr/>
                <p14:nvPr/>
              </p14:nvContentPartPr>
              <p14:xfrm>
                <a:off x="11114673" y="3323389"/>
                <a:ext cx="121320" cy="165600"/>
              </p14:xfrm>
            </p:contentPart>
          </mc:Choice>
          <mc:Fallback>
            <p:pic>
              <p:nvPicPr>
                <p:cNvPr id="2117" name="Freihand 2116">
                  <a:extLst>
                    <a:ext uri="{FF2B5EF4-FFF2-40B4-BE49-F238E27FC236}">
                      <a16:creationId xmlns:a16="http://schemas.microsoft.com/office/drawing/2014/main" id="{EF369F5C-A19B-BBDB-F658-1A4297BA02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05673" y="3314389"/>
                  <a:ext cx="138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8" name="Freihand 2117">
                  <a:extLst>
                    <a:ext uri="{FF2B5EF4-FFF2-40B4-BE49-F238E27FC236}">
                      <a16:creationId xmlns:a16="http://schemas.microsoft.com/office/drawing/2014/main" id="{F9C4B742-BA17-1257-EA82-ECD5F845A343}"/>
                    </a:ext>
                  </a:extLst>
                </p14:cNvPr>
                <p14:cNvContentPartPr/>
                <p14:nvPr/>
              </p14:nvContentPartPr>
              <p14:xfrm>
                <a:off x="11285673" y="3293869"/>
                <a:ext cx="354960" cy="382680"/>
              </p14:xfrm>
            </p:contentPart>
          </mc:Choice>
          <mc:Fallback>
            <p:pic>
              <p:nvPicPr>
                <p:cNvPr id="2118" name="Freihand 2117">
                  <a:extLst>
                    <a:ext uri="{FF2B5EF4-FFF2-40B4-BE49-F238E27FC236}">
                      <a16:creationId xmlns:a16="http://schemas.microsoft.com/office/drawing/2014/main" id="{F9C4B742-BA17-1257-EA82-ECD5F845A34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76673" y="3285229"/>
                  <a:ext cx="3726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9" name="Freihand 2118">
                  <a:extLst>
                    <a:ext uri="{FF2B5EF4-FFF2-40B4-BE49-F238E27FC236}">
                      <a16:creationId xmlns:a16="http://schemas.microsoft.com/office/drawing/2014/main" id="{E6D9A653-B6E9-6659-0B70-D46B6B8CD245}"/>
                    </a:ext>
                  </a:extLst>
                </p14:cNvPr>
                <p14:cNvContentPartPr/>
                <p14:nvPr/>
              </p14:nvContentPartPr>
              <p14:xfrm>
                <a:off x="11674833" y="3211789"/>
                <a:ext cx="163800" cy="202680"/>
              </p14:xfrm>
            </p:contentPart>
          </mc:Choice>
          <mc:Fallback>
            <p:pic>
              <p:nvPicPr>
                <p:cNvPr id="2119" name="Freihand 2118">
                  <a:extLst>
                    <a:ext uri="{FF2B5EF4-FFF2-40B4-BE49-F238E27FC236}">
                      <a16:creationId xmlns:a16="http://schemas.microsoft.com/office/drawing/2014/main" id="{E6D9A653-B6E9-6659-0B70-D46B6B8CD2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666193" y="3202789"/>
                  <a:ext cx="18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20" name="Freihand 2119">
                  <a:extLst>
                    <a:ext uri="{FF2B5EF4-FFF2-40B4-BE49-F238E27FC236}">
                      <a16:creationId xmlns:a16="http://schemas.microsoft.com/office/drawing/2014/main" id="{0D397E02-6006-26E4-336C-367EE8B93152}"/>
                    </a:ext>
                  </a:extLst>
                </p14:cNvPr>
                <p14:cNvContentPartPr/>
                <p14:nvPr/>
              </p14:nvContentPartPr>
              <p14:xfrm>
                <a:off x="10938273" y="3361189"/>
                <a:ext cx="977400" cy="355680"/>
              </p14:xfrm>
            </p:contentPart>
          </mc:Choice>
          <mc:Fallback>
            <p:pic>
              <p:nvPicPr>
                <p:cNvPr id="2120" name="Freihand 2119">
                  <a:extLst>
                    <a:ext uri="{FF2B5EF4-FFF2-40B4-BE49-F238E27FC236}">
                      <a16:creationId xmlns:a16="http://schemas.microsoft.com/office/drawing/2014/main" id="{0D397E02-6006-26E4-336C-367EE8B931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29633" y="3352549"/>
                  <a:ext cx="995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21" name="Freihand 2120">
                  <a:extLst>
                    <a:ext uri="{FF2B5EF4-FFF2-40B4-BE49-F238E27FC236}">
                      <a16:creationId xmlns:a16="http://schemas.microsoft.com/office/drawing/2014/main" id="{CFD5E9F2-8530-8CD1-5911-AEBA3E8E64CF}"/>
                    </a:ext>
                  </a:extLst>
                </p14:cNvPr>
                <p14:cNvContentPartPr/>
                <p14:nvPr/>
              </p14:nvContentPartPr>
              <p14:xfrm>
                <a:off x="10791393" y="3092629"/>
                <a:ext cx="1131840" cy="745560"/>
              </p14:xfrm>
            </p:contentPart>
          </mc:Choice>
          <mc:Fallback>
            <p:pic>
              <p:nvPicPr>
                <p:cNvPr id="2121" name="Freihand 2120">
                  <a:extLst>
                    <a:ext uri="{FF2B5EF4-FFF2-40B4-BE49-F238E27FC236}">
                      <a16:creationId xmlns:a16="http://schemas.microsoft.com/office/drawing/2014/main" id="{CFD5E9F2-8530-8CD1-5911-AEBA3E8E64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82393" y="3083989"/>
                  <a:ext cx="114948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22" name="Freihand 2121">
                  <a:extLst>
                    <a:ext uri="{FF2B5EF4-FFF2-40B4-BE49-F238E27FC236}">
                      <a16:creationId xmlns:a16="http://schemas.microsoft.com/office/drawing/2014/main" id="{B3D03238-33C8-5476-E4D5-2E899E9500FF}"/>
                    </a:ext>
                  </a:extLst>
                </p14:cNvPr>
                <p14:cNvContentPartPr/>
                <p14:nvPr/>
              </p14:nvContentPartPr>
              <p14:xfrm>
                <a:off x="10352913" y="2244829"/>
                <a:ext cx="1046160" cy="973800"/>
              </p14:xfrm>
            </p:contentPart>
          </mc:Choice>
          <mc:Fallback>
            <p:pic>
              <p:nvPicPr>
                <p:cNvPr id="2122" name="Freihand 2121">
                  <a:extLst>
                    <a:ext uri="{FF2B5EF4-FFF2-40B4-BE49-F238E27FC236}">
                      <a16:creationId xmlns:a16="http://schemas.microsoft.com/office/drawing/2014/main" id="{B3D03238-33C8-5476-E4D5-2E899E9500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43913" y="2235829"/>
                  <a:ext cx="106380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23" name="Freihand 2122">
                  <a:extLst>
                    <a:ext uri="{FF2B5EF4-FFF2-40B4-BE49-F238E27FC236}">
                      <a16:creationId xmlns:a16="http://schemas.microsoft.com/office/drawing/2014/main" id="{8B611D11-B437-124A-C6D8-E3E7CBA37F14}"/>
                    </a:ext>
                  </a:extLst>
                </p14:cNvPr>
                <p14:cNvContentPartPr/>
                <p14:nvPr/>
              </p14:nvContentPartPr>
              <p14:xfrm>
                <a:off x="10306473" y="2264989"/>
                <a:ext cx="275400" cy="233280"/>
              </p14:xfrm>
            </p:contentPart>
          </mc:Choice>
          <mc:Fallback>
            <p:pic>
              <p:nvPicPr>
                <p:cNvPr id="2123" name="Freihand 2122">
                  <a:extLst>
                    <a:ext uri="{FF2B5EF4-FFF2-40B4-BE49-F238E27FC236}">
                      <a16:creationId xmlns:a16="http://schemas.microsoft.com/office/drawing/2014/main" id="{8B611D11-B437-124A-C6D8-E3E7CBA37F1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97473" y="2256349"/>
                  <a:ext cx="293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24" name="Freihand 2123">
                  <a:extLst>
                    <a:ext uri="{FF2B5EF4-FFF2-40B4-BE49-F238E27FC236}">
                      <a16:creationId xmlns:a16="http://schemas.microsoft.com/office/drawing/2014/main" id="{FEAE285D-A654-73A2-310A-C6FEF2218A50}"/>
                    </a:ext>
                  </a:extLst>
                </p14:cNvPr>
                <p14:cNvContentPartPr/>
                <p14:nvPr/>
              </p14:nvContentPartPr>
              <p14:xfrm>
                <a:off x="11242473" y="3072469"/>
                <a:ext cx="273240" cy="293760"/>
              </p14:xfrm>
            </p:contentPart>
          </mc:Choice>
          <mc:Fallback>
            <p:pic>
              <p:nvPicPr>
                <p:cNvPr id="2124" name="Freihand 2123">
                  <a:extLst>
                    <a:ext uri="{FF2B5EF4-FFF2-40B4-BE49-F238E27FC236}">
                      <a16:creationId xmlns:a16="http://schemas.microsoft.com/office/drawing/2014/main" id="{FEAE285D-A654-73A2-310A-C6FEF2218A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33473" y="3063829"/>
                  <a:ext cx="290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28" name="Freihand 2127">
                  <a:extLst>
                    <a:ext uri="{FF2B5EF4-FFF2-40B4-BE49-F238E27FC236}">
                      <a16:creationId xmlns:a16="http://schemas.microsoft.com/office/drawing/2014/main" id="{6CF5D360-1FF4-A3BA-24DE-8D29821FB9FA}"/>
                    </a:ext>
                  </a:extLst>
                </p14:cNvPr>
                <p14:cNvContentPartPr/>
                <p14:nvPr/>
              </p14:nvContentPartPr>
              <p14:xfrm>
                <a:off x="9525273" y="1330429"/>
                <a:ext cx="878040" cy="1086840"/>
              </p14:xfrm>
            </p:contentPart>
          </mc:Choice>
          <mc:Fallback>
            <p:pic>
              <p:nvPicPr>
                <p:cNvPr id="2128" name="Freihand 2127">
                  <a:extLst>
                    <a:ext uri="{FF2B5EF4-FFF2-40B4-BE49-F238E27FC236}">
                      <a16:creationId xmlns:a16="http://schemas.microsoft.com/office/drawing/2014/main" id="{6CF5D360-1FF4-A3BA-24DE-8D29821FB9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16273" y="1321789"/>
                  <a:ext cx="895680" cy="11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7302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917EA1F5-34E4-564E-7E29-2DF32EC9A167}"/>
              </a:ext>
            </a:extLst>
          </p:cNvPr>
          <p:cNvSpPr txBox="1"/>
          <p:nvPr/>
        </p:nvSpPr>
        <p:spPr>
          <a:xfrm>
            <a:off x="1737143" y="0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Arial"/>
              </a:rPr>
              <a:t>Internalisierung von </a:t>
            </a:r>
            <a:r>
              <a:rPr lang="de-DE" sz="2903" b="1" dirty="0" err="1">
                <a:solidFill>
                  <a:srgbClr val="000000"/>
                </a:solidFill>
                <a:latin typeface="Arial"/>
              </a:rPr>
              <a:t>Externalitäten</a:t>
            </a:r>
            <a:r>
              <a:rPr lang="de-DE" sz="2903" b="1" dirty="0">
                <a:solidFill>
                  <a:srgbClr val="000000"/>
                </a:solidFill>
                <a:latin typeface="Arial"/>
              </a:rPr>
              <a:t> </a:t>
            </a:r>
            <a:endParaRPr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32153-3322-D642-1708-BD5A2765D473}"/>
              </a:ext>
            </a:extLst>
          </p:cNvPr>
          <p:cNvSpPr/>
          <p:nvPr/>
        </p:nvSpPr>
        <p:spPr>
          <a:xfrm>
            <a:off x="0" y="600623"/>
            <a:ext cx="12192000" cy="24778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b="1" dirty="0"/>
              <a:t>Marktbasiert</a:t>
            </a:r>
          </a:p>
          <a:p>
            <a:endParaRPr lang="de-DE" sz="2177" dirty="0"/>
          </a:p>
          <a:p>
            <a:r>
              <a:rPr lang="de-DE" sz="2177" dirty="0"/>
              <a:t>→	 Erhöhung der kosten durch Besteuerung der Produzenten</a:t>
            </a:r>
          </a:p>
          <a:p>
            <a:endParaRPr lang="de-DE" sz="2177" dirty="0"/>
          </a:p>
          <a:p>
            <a:r>
              <a:rPr lang="de-DE" sz="2177" dirty="0"/>
              <a:t>→	Zuweisung von Eigentumsrechten durch Vergabe von Lizenzen </a:t>
            </a:r>
          </a:p>
          <a:p>
            <a:endParaRPr lang="de-DE" sz="2177" dirty="0"/>
          </a:p>
          <a:p>
            <a:r>
              <a:rPr lang="de-DE" sz="2177" dirty="0"/>
              <a:t>Beispiele: CO2-Steuer und </a:t>
            </a:r>
            <a:r>
              <a:rPr lang="de-DE" sz="2177" dirty="0" err="1"/>
              <a:t>Emmissionszertifikate</a:t>
            </a:r>
            <a:endParaRPr lang="de-DE" sz="2177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A49EF4C-D750-B45B-623E-761CB37381C8}"/>
              </a:ext>
            </a:extLst>
          </p:cNvPr>
          <p:cNvSpPr/>
          <p:nvPr/>
        </p:nvSpPr>
        <p:spPr>
          <a:xfrm>
            <a:off x="0" y="3323503"/>
            <a:ext cx="12192000" cy="24778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b="1" dirty="0"/>
              <a:t>Nicht marktbasiert</a:t>
            </a:r>
          </a:p>
          <a:p>
            <a:endParaRPr lang="de-DE" sz="2177" dirty="0"/>
          </a:p>
          <a:p>
            <a:r>
              <a:rPr lang="de-DE" sz="2177" dirty="0"/>
              <a:t>→	 direkte Regulierungen seitens des Staates</a:t>
            </a:r>
          </a:p>
          <a:p>
            <a:endParaRPr lang="de-DE" sz="2177" dirty="0"/>
          </a:p>
          <a:p>
            <a:r>
              <a:rPr lang="de-DE" sz="2177" dirty="0"/>
              <a:t>Beispiele:	Impfzwang, Festlegung eines </a:t>
            </a:r>
            <a:r>
              <a:rPr lang="de-DE" sz="2177" dirty="0" err="1"/>
              <a:t>Emmissionsniveaus</a:t>
            </a:r>
            <a:r>
              <a:rPr lang="de-DE" sz="2177" dirty="0"/>
              <a:t>,</a:t>
            </a:r>
          </a:p>
          <a:p>
            <a:r>
              <a:rPr lang="de-DE" sz="2177" dirty="0"/>
              <a:t>		Katalysator, Feuermelder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4899CBA-84CD-4236-E883-3EE8FDA1F550}"/>
                  </a:ext>
                </a:extLst>
              </p14:cNvPr>
              <p14:cNvContentPartPr/>
              <p14:nvPr/>
            </p14:nvContentPartPr>
            <p14:xfrm>
              <a:off x="128913" y="1002502"/>
              <a:ext cx="1322280" cy="117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4899CBA-84CD-4236-E883-3EE8FDA1F5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73" y="993502"/>
                <a:ext cx="1339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41E0757-C180-F937-567C-513CBAEDDB42}"/>
                  </a:ext>
                </a:extLst>
              </p14:cNvPr>
              <p14:cNvContentPartPr/>
              <p14:nvPr/>
            </p14:nvContentPartPr>
            <p14:xfrm>
              <a:off x="32793" y="3743902"/>
              <a:ext cx="2002680" cy="244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41E0757-C180-F937-567C-513CBAEDD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53" y="3734902"/>
                <a:ext cx="2020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262663B9-99A4-D281-10EF-7A75190E532E}"/>
                  </a:ext>
                </a:extLst>
              </p14:cNvPr>
              <p14:cNvContentPartPr/>
              <p14:nvPr/>
            </p14:nvContentPartPr>
            <p14:xfrm>
              <a:off x="2073273" y="4391182"/>
              <a:ext cx="3183840" cy="51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262663B9-99A4-D281-10EF-7A75190E53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4633" y="4382542"/>
                <a:ext cx="32014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81651E7-7DDE-3BAA-3D67-36179E4F79B7}"/>
                  </a:ext>
                </a:extLst>
              </p14:cNvPr>
              <p14:cNvContentPartPr/>
              <p14:nvPr/>
            </p14:nvContentPartPr>
            <p14:xfrm>
              <a:off x="1880313" y="4977622"/>
              <a:ext cx="1128240" cy="759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81651E7-7DDE-3BAA-3D67-36179E4F79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1673" y="4968622"/>
                <a:ext cx="114588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D8110175-D6E4-475E-8511-468FEF148B1C}"/>
              </a:ext>
            </a:extLst>
          </p:cNvPr>
          <p:cNvGrpSpPr/>
          <p:nvPr/>
        </p:nvGrpSpPr>
        <p:grpSpPr>
          <a:xfrm>
            <a:off x="2171193" y="4455622"/>
            <a:ext cx="746640" cy="364320"/>
            <a:chOff x="2171193" y="4455622"/>
            <a:chExt cx="74664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6923E48-1019-E990-498A-DB8E678840D2}"/>
                    </a:ext>
                  </a:extLst>
                </p14:cNvPr>
                <p14:cNvContentPartPr/>
                <p14:nvPr/>
              </p14:nvContentPartPr>
              <p14:xfrm>
                <a:off x="2416713" y="4581982"/>
                <a:ext cx="140040" cy="237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6923E48-1019-E990-498A-DB8E678840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07713" y="4572982"/>
                  <a:ext cx="157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ED5134C-05A5-F289-4994-E6AB6B4D1F46}"/>
                    </a:ext>
                  </a:extLst>
                </p14:cNvPr>
                <p14:cNvContentPartPr/>
                <p14:nvPr/>
              </p14:nvContentPartPr>
              <p14:xfrm>
                <a:off x="2207193" y="4455622"/>
                <a:ext cx="133920" cy="196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ED5134C-05A5-F289-4994-E6AB6B4D1F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8553" y="4446622"/>
                  <a:ext cx="151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98A227-0E38-560A-13C1-F3B28F1E9767}"/>
                    </a:ext>
                  </a:extLst>
                </p14:cNvPr>
                <p14:cNvContentPartPr/>
                <p14:nvPr/>
              </p14:nvContentPartPr>
              <p14:xfrm>
                <a:off x="2397993" y="4503862"/>
                <a:ext cx="53640" cy="104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98A227-0E38-560A-13C1-F3B28F1E97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8993" y="4494862"/>
                  <a:ext cx="71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4F8EAF6-6A34-A276-F9D9-12327E29CD11}"/>
                    </a:ext>
                  </a:extLst>
                </p14:cNvPr>
                <p14:cNvContentPartPr/>
                <p14:nvPr/>
              </p14:nvContentPartPr>
              <p14:xfrm>
                <a:off x="2475753" y="4488022"/>
                <a:ext cx="70560" cy="138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4F8EAF6-6A34-A276-F9D9-12327E29CD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67113" y="4479022"/>
                  <a:ext cx="88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6A0A0C2-0B5C-8F3A-C120-F2D8909ADBDE}"/>
                    </a:ext>
                  </a:extLst>
                </p14:cNvPr>
                <p14:cNvContentPartPr/>
                <p14:nvPr/>
              </p14:nvContentPartPr>
              <p14:xfrm>
                <a:off x="2574033" y="4518982"/>
                <a:ext cx="290880" cy="132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6A0A0C2-0B5C-8F3A-C120-F2D8909ADB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5393" y="4509982"/>
                  <a:ext cx="308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89F02A6-4F7A-E4E0-7B79-17ED5BC6A2D2}"/>
                    </a:ext>
                  </a:extLst>
                </p14:cNvPr>
                <p14:cNvContentPartPr/>
                <p14:nvPr/>
              </p14:nvContentPartPr>
              <p14:xfrm>
                <a:off x="2171193" y="4661182"/>
                <a:ext cx="746640" cy="112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89F02A6-4F7A-E4E0-7B79-17ED5BC6A2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2553" y="4652542"/>
                  <a:ext cx="7642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402077E-A655-295D-2B5D-05C5A5A8A24F}"/>
                  </a:ext>
                </a:extLst>
              </p14:cNvPr>
              <p14:cNvContentPartPr/>
              <p14:nvPr/>
            </p14:nvContentPartPr>
            <p14:xfrm>
              <a:off x="1875633" y="5367142"/>
              <a:ext cx="1183680" cy="612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402077E-A655-295D-2B5D-05C5A5A8A2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6993" y="5358502"/>
                <a:ext cx="120132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2F6B5799-5254-02DB-A395-381427165BC6}"/>
              </a:ext>
            </a:extLst>
          </p:cNvPr>
          <p:cNvGrpSpPr/>
          <p:nvPr/>
        </p:nvGrpSpPr>
        <p:grpSpPr>
          <a:xfrm>
            <a:off x="1926033" y="5533822"/>
            <a:ext cx="775080" cy="560880"/>
            <a:chOff x="1926033" y="5533822"/>
            <a:chExt cx="77508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AE75CD6-6D08-65D2-78AB-7D034E4F7DD4}"/>
                    </a:ext>
                  </a:extLst>
                </p14:cNvPr>
                <p14:cNvContentPartPr/>
                <p14:nvPr/>
              </p14:nvContentPartPr>
              <p14:xfrm>
                <a:off x="2017113" y="5605102"/>
                <a:ext cx="87480" cy="213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AE75CD6-6D08-65D2-78AB-7D034E4F7D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08113" y="5596102"/>
                  <a:ext cx="105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178B321-EDE2-42F0-F488-C24EE38D6195}"/>
                    </a:ext>
                  </a:extLst>
                </p14:cNvPr>
                <p14:cNvContentPartPr/>
                <p14:nvPr/>
              </p14:nvContentPartPr>
              <p14:xfrm>
                <a:off x="1926033" y="5553622"/>
                <a:ext cx="237600" cy="326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178B321-EDE2-42F0-F488-C24EE38D61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17393" y="5544622"/>
                  <a:ext cx="255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A4BDD7E-2017-A8E6-F5BD-A6B6CE287E5B}"/>
                    </a:ext>
                  </a:extLst>
                </p14:cNvPr>
                <p14:cNvContentPartPr/>
                <p14:nvPr/>
              </p14:nvContentPartPr>
              <p14:xfrm>
                <a:off x="2149593" y="5551822"/>
                <a:ext cx="79920" cy="241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A4BDD7E-2017-A8E6-F5BD-A6B6CE287E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0953" y="5543182"/>
                  <a:ext cx="9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E1F1396-94B4-55D9-B3ED-86E14D15E7D7}"/>
                    </a:ext>
                  </a:extLst>
                </p14:cNvPr>
                <p14:cNvContentPartPr/>
                <p14:nvPr/>
              </p14:nvContentPartPr>
              <p14:xfrm>
                <a:off x="2221953" y="5602222"/>
                <a:ext cx="286920" cy="143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E1F1396-94B4-55D9-B3ED-86E14D15E7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12953" y="5593222"/>
                  <a:ext cx="30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D75CD91-23AF-8C59-DF5B-65BA10ADD06A}"/>
                    </a:ext>
                  </a:extLst>
                </p14:cNvPr>
                <p14:cNvContentPartPr/>
                <p14:nvPr/>
              </p14:nvContentPartPr>
              <p14:xfrm>
                <a:off x="2369553" y="5533822"/>
                <a:ext cx="10800" cy="7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D75CD91-23AF-8C59-DF5B-65BA10ADD0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60553" y="5524822"/>
                  <a:ext cx="28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12CF7F-2537-91C8-76E7-9E2075A11F59}"/>
                    </a:ext>
                  </a:extLst>
                </p14:cNvPr>
                <p14:cNvContentPartPr/>
                <p14:nvPr/>
              </p14:nvContentPartPr>
              <p14:xfrm>
                <a:off x="1941873" y="5744062"/>
                <a:ext cx="759240" cy="350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12CF7F-2537-91C8-76E7-9E2075A11F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32873" y="5735422"/>
                  <a:ext cx="7768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F1B65AD-2C40-A9D1-7E83-C184E188284B}"/>
                  </a:ext>
                </a:extLst>
              </p14:cNvPr>
              <p14:cNvContentPartPr/>
              <p14:nvPr/>
            </p14:nvContentPartPr>
            <p14:xfrm>
              <a:off x="3292953" y="5333302"/>
              <a:ext cx="1469160" cy="730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F1B65AD-2C40-A9D1-7E83-C184E18828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84313" y="5324302"/>
                <a:ext cx="14868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C000199-B37F-776E-55CF-3839CBE96B89}"/>
                  </a:ext>
                </a:extLst>
              </p14:cNvPr>
              <p14:cNvContentPartPr/>
              <p14:nvPr/>
            </p14:nvContentPartPr>
            <p14:xfrm>
              <a:off x="3367833" y="4963222"/>
              <a:ext cx="4067280" cy="1458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C000199-B37F-776E-55CF-3839CBE96B8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59193" y="4954222"/>
                <a:ext cx="40849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E1C1A289-EA8F-64E9-4536-1168DBC0033B}"/>
              </a:ext>
            </a:extLst>
          </p:cNvPr>
          <p:cNvGrpSpPr/>
          <p:nvPr/>
        </p:nvGrpSpPr>
        <p:grpSpPr>
          <a:xfrm>
            <a:off x="1217913" y="580582"/>
            <a:ext cx="10663560" cy="3360600"/>
            <a:chOff x="1217913" y="580582"/>
            <a:chExt cx="10663560" cy="33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23018AA-8D15-0570-DCAC-C139E7216705}"/>
                    </a:ext>
                  </a:extLst>
                </p14:cNvPr>
                <p14:cNvContentPartPr/>
                <p14:nvPr/>
              </p14:nvContentPartPr>
              <p14:xfrm>
                <a:off x="1217913" y="3000142"/>
                <a:ext cx="1119600" cy="62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23018AA-8D15-0570-DCAC-C139E72167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08913" y="2991142"/>
                  <a:ext cx="1137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3BEF7F-23A4-F312-5472-30DF50F7BC11}"/>
                    </a:ext>
                  </a:extLst>
                </p14:cNvPr>
                <p14:cNvContentPartPr/>
                <p14:nvPr/>
              </p14:nvContentPartPr>
              <p14:xfrm>
                <a:off x="2974353" y="3049822"/>
                <a:ext cx="3064680" cy="47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3BEF7F-23A4-F312-5472-30DF50F7BC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65353" y="3041182"/>
                  <a:ext cx="3082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0F0B6C8-F058-EB6A-0DA7-D4ED3A744893}"/>
                    </a:ext>
                  </a:extLst>
                </p14:cNvPr>
                <p14:cNvContentPartPr/>
                <p14:nvPr/>
              </p14:nvContentPartPr>
              <p14:xfrm>
                <a:off x="8031993" y="2447902"/>
                <a:ext cx="45720" cy="1364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0F0B6C8-F058-EB6A-0DA7-D4ED3A7448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22993" y="2438902"/>
                  <a:ext cx="63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F9B7FD-739D-18C9-6DA1-5C0006ED1A8B}"/>
                    </a:ext>
                  </a:extLst>
                </p14:cNvPr>
                <p14:cNvContentPartPr/>
                <p14:nvPr/>
              </p14:nvContentPartPr>
              <p14:xfrm>
                <a:off x="7883673" y="2347102"/>
                <a:ext cx="240120" cy="295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F9B7FD-739D-18C9-6DA1-5C0006ED1A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75033" y="2338102"/>
                  <a:ext cx="257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E68D46-39BC-56F0-1496-454D131E8B16}"/>
                    </a:ext>
                  </a:extLst>
                </p14:cNvPr>
                <p14:cNvContentPartPr/>
                <p14:nvPr/>
              </p14:nvContentPartPr>
              <p14:xfrm>
                <a:off x="8190393" y="2460142"/>
                <a:ext cx="73080" cy="117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E68D46-39BC-56F0-1496-454D131E8B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81393" y="2451502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D5CC34-B8C3-1633-B095-B67B30EDC9B1}"/>
                    </a:ext>
                  </a:extLst>
                </p14:cNvPr>
                <p14:cNvContentPartPr/>
                <p14:nvPr/>
              </p14:nvContentPartPr>
              <p14:xfrm>
                <a:off x="8121633" y="2247022"/>
                <a:ext cx="9720" cy="28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D5CC34-B8C3-1633-B095-B67B30EDC9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12993" y="2238382"/>
                  <a:ext cx="2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D527C9-111E-9562-5D7D-DB48AC83B47D}"/>
                    </a:ext>
                  </a:extLst>
                </p14:cNvPr>
                <p14:cNvContentPartPr/>
                <p14:nvPr/>
              </p14:nvContentPartPr>
              <p14:xfrm>
                <a:off x="8219193" y="2198062"/>
                <a:ext cx="134640" cy="336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D527C9-111E-9562-5D7D-DB48AC83B4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10193" y="2189062"/>
                  <a:ext cx="152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3FAAE3-9BF7-1966-9B3A-D7E7323CF3D7}"/>
                    </a:ext>
                  </a:extLst>
                </p14:cNvPr>
                <p14:cNvContentPartPr/>
                <p14:nvPr/>
              </p14:nvContentPartPr>
              <p14:xfrm>
                <a:off x="8420433" y="2211382"/>
                <a:ext cx="509040" cy="410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3FAAE3-9BF7-1966-9B3A-D7E7323CF3D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11793" y="2202742"/>
                  <a:ext cx="5266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0B0337-9A08-263A-F922-46EDDC963869}"/>
                    </a:ext>
                  </a:extLst>
                </p14:cNvPr>
                <p14:cNvContentPartPr/>
                <p14:nvPr/>
              </p14:nvContentPartPr>
              <p14:xfrm>
                <a:off x="8983833" y="2059102"/>
                <a:ext cx="129240" cy="76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0B0337-9A08-263A-F922-46EDDC9638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75193" y="2050462"/>
                  <a:ext cx="146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9FD8C2E-877C-2848-A1D2-3D2A2535B185}"/>
                    </a:ext>
                  </a:extLst>
                </p14:cNvPr>
                <p14:cNvContentPartPr/>
                <p14:nvPr/>
              </p14:nvContentPartPr>
              <p14:xfrm>
                <a:off x="9050073" y="1980262"/>
                <a:ext cx="145800" cy="146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9FD8C2E-877C-2848-A1D2-3D2A2535B1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41073" y="1971622"/>
                  <a:ext cx="163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222E14-C7D6-CB30-A277-6EEFACF1FA30}"/>
                    </a:ext>
                  </a:extLst>
                </p14:cNvPr>
                <p14:cNvContentPartPr/>
                <p14:nvPr/>
              </p14:nvContentPartPr>
              <p14:xfrm>
                <a:off x="9268593" y="1738702"/>
                <a:ext cx="110880" cy="219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222E14-C7D6-CB30-A277-6EEFACF1FA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59953" y="1729702"/>
                  <a:ext cx="128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DA61690-45FC-EC83-B432-87B945F9CA6C}"/>
                    </a:ext>
                  </a:extLst>
                </p14:cNvPr>
                <p14:cNvContentPartPr/>
                <p14:nvPr/>
              </p14:nvContentPartPr>
              <p14:xfrm>
                <a:off x="9385953" y="1644022"/>
                <a:ext cx="210600" cy="220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DA61690-45FC-EC83-B432-87B945F9CA6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77313" y="1635022"/>
                  <a:ext cx="228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7F984B8-DA15-D305-8F3F-C5AB90307B51}"/>
                    </a:ext>
                  </a:extLst>
                </p14:cNvPr>
                <p14:cNvContentPartPr/>
                <p14:nvPr/>
              </p14:nvContentPartPr>
              <p14:xfrm>
                <a:off x="9615993" y="1467622"/>
                <a:ext cx="241200" cy="287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7F984B8-DA15-D305-8F3F-C5AB90307B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06993" y="1458622"/>
                  <a:ext cx="258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C3167DD-1A52-C972-018E-FE367F94994A}"/>
                    </a:ext>
                  </a:extLst>
                </p14:cNvPr>
                <p14:cNvContentPartPr/>
                <p14:nvPr/>
              </p14:nvContentPartPr>
              <p14:xfrm>
                <a:off x="9897513" y="1615582"/>
                <a:ext cx="18360" cy="7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C3167DD-1A52-C972-018E-FE367F94994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88873" y="1606582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E138391-E314-D4A9-8475-B9B43A9EB808}"/>
                    </a:ext>
                  </a:extLst>
                </p14:cNvPr>
                <p14:cNvContentPartPr/>
                <p14:nvPr/>
              </p14:nvContentPartPr>
              <p14:xfrm>
                <a:off x="10065993" y="1331902"/>
                <a:ext cx="249120" cy="164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E138391-E314-D4A9-8475-B9B43A9EB8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56993" y="1322902"/>
                  <a:ext cx="266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C949878-0D65-EF44-4E4B-B84503089A57}"/>
                    </a:ext>
                  </a:extLst>
                </p14:cNvPr>
                <p14:cNvContentPartPr/>
                <p14:nvPr/>
              </p14:nvContentPartPr>
              <p14:xfrm>
                <a:off x="10212873" y="1271422"/>
                <a:ext cx="12240" cy="11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C949878-0D65-EF44-4E4B-B84503089A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04233" y="1262422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4973B0D-EB81-28D3-08F6-A34A1562A361}"/>
                    </a:ext>
                  </a:extLst>
                </p14:cNvPr>
                <p14:cNvContentPartPr/>
                <p14:nvPr/>
              </p14:nvContentPartPr>
              <p14:xfrm>
                <a:off x="10326993" y="1343062"/>
                <a:ext cx="74880" cy="110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4973B0D-EB81-28D3-08F6-A34A1562A3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18353" y="1334422"/>
                  <a:ext cx="9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D261309-28F9-CC4E-0B0D-0CFDB2471692}"/>
                    </a:ext>
                  </a:extLst>
                </p14:cNvPr>
                <p14:cNvContentPartPr/>
                <p14:nvPr/>
              </p14:nvContentPartPr>
              <p14:xfrm>
                <a:off x="10377393" y="1065142"/>
                <a:ext cx="657360" cy="32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D261309-28F9-CC4E-0B0D-0CFDB24716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68393" y="1056142"/>
                  <a:ext cx="675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792A916-B297-DACD-E859-59D0C77E719D}"/>
                    </a:ext>
                  </a:extLst>
                </p14:cNvPr>
                <p14:cNvContentPartPr/>
                <p14:nvPr/>
              </p14:nvContentPartPr>
              <p14:xfrm>
                <a:off x="11067873" y="1024102"/>
                <a:ext cx="462960" cy="142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792A916-B297-DACD-E859-59D0C77E71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58873" y="1015102"/>
                  <a:ext cx="480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DC0FBAC-2FE9-D116-52A1-39469E906F96}"/>
                    </a:ext>
                  </a:extLst>
                </p14:cNvPr>
                <p14:cNvContentPartPr/>
                <p14:nvPr/>
              </p14:nvContentPartPr>
              <p14:xfrm>
                <a:off x="9104793" y="2356462"/>
                <a:ext cx="205560" cy="155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DC0FBAC-2FE9-D116-52A1-39469E906F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95793" y="2347462"/>
                  <a:ext cx="223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AB43F8-ADE3-6265-9766-57B0CCA0F00C}"/>
                    </a:ext>
                  </a:extLst>
                </p14:cNvPr>
                <p14:cNvContentPartPr/>
                <p14:nvPr/>
              </p14:nvContentPartPr>
              <p14:xfrm>
                <a:off x="9248433" y="2287702"/>
                <a:ext cx="89280" cy="160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AB43F8-ADE3-6265-9766-57B0CCA0F00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9793" y="2279062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9A4C1AB-3A1A-325A-8280-D448EB764BA4}"/>
                    </a:ext>
                  </a:extLst>
                </p14:cNvPr>
                <p14:cNvContentPartPr/>
                <p14:nvPr/>
              </p14:nvContentPartPr>
              <p14:xfrm>
                <a:off x="9428073" y="2159542"/>
                <a:ext cx="241560" cy="217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9A4C1AB-3A1A-325A-8280-D448EB764B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19433" y="2150902"/>
                  <a:ext cx="25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868A5C-5F01-FB51-5F74-521BBCF09A2E}"/>
                    </a:ext>
                  </a:extLst>
                </p14:cNvPr>
                <p14:cNvContentPartPr/>
                <p14:nvPr/>
              </p14:nvContentPartPr>
              <p14:xfrm>
                <a:off x="9668553" y="2122822"/>
                <a:ext cx="120960" cy="150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868A5C-5F01-FB51-5F74-521BBCF09A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59553" y="2113822"/>
                  <a:ext cx="138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898DC8-2127-E464-93DD-76ECECC242A9}"/>
                    </a:ext>
                  </a:extLst>
                </p14:cNvPr>
                <p14:cNvContentPartPr/>
                <p14:nvPr/>
              </p14:nvContentPartPr>
              <p14:xfrm>
                <a:off x="9751353" y="2026702"/>
                <a:ext cx="128880" cy="191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898DC8-2127-E464-93DD-76ECECC242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42353" y="2018062"/>
                  <a:ext cx="146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E29556D-3A74-4FC2-1C68-C4331E76A77E}"/>
                    </a:ext>
                  </a:extLst>
                </p14:cNvPr>
                <p14:cNvContentPartPr/>
                <p14:nvPr/>
              </p14:nvContentPartPr>
              <p14:xfrm>
                <a:off x="9917313" y="2051902"/>
                <a:ext cx="15840" cy="99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E29556D-3A74-4FC2-1C68-C4331E76A7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8313" y="2043262"/>
                  <a:ext cx="3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2B84240-3BCA-A97A-0967-553541216BE9}"/>
                    </a:ext>
                  </a:extLst>
                </p14:cNvPr>
                <p14:cNvContentPartPr/>
                <p14:nvPr/>
              </p14:nvContentPartPr>
              <p14:xfrm>
                <a:off x="9918393" y="1874062"/>
                <a:ext cx="88560" cy="232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2B84240-3BCA-A97A-0967-553541216B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09393" y="1865062"/>
                  <a:ext cx="106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0E796F0-72BA-06AF-CA1F-FEDBEBF2F4B8}"/>
                    </a:ext>
                  </a:extLst>
                </p14:cNvPr>
                <p14:cNvContentPartPr/>
                <p14:nvPr/>
              </p14:nvContentPartPr>
              <p14:xfrm>
                <a:off x="10049793" y="1812142"/>
                <a:ext cx="430920" cy="322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0E796F0-72BA-06AF-CA1F-FEDBEBF2F4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40793" y="1803502"/>
                  <a:ext cx="448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3BB41F-D5F1-967E-DDB4-859415E95972}"/>
                    </a:ext>
                  </a:extLst>
                </p14:cNvPr>
                <p14:cNvContentPartPr/>
                <p14:nvPr/>
              </p14:nvContentPartPr>
              <p14:xfrm>
                <a:off x="9831993" y="1788382"/>
                <a:ext cx="26640" cy="42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3BB41F-D5F1-967E-DDB4-859415E959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23353" y="1779382"/>
                  <a:ext cx="4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8189D9E-4375-E4D3-45BD-EB3E48380116}"/>
                    </a:ext>
                  </a:extLst>
                </p14:cNvPr>
                <p14:cNvContentPartPr/>
                <p14:nvPr/>
              </p14:nvContentPartPr>
              <p14:xfrm>
                <a:off x="10457673" y="1650502"/>
                <a:ext cx="118080" cy="234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8189D9E-4375-E4D3-45BD-EB3E4838011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48673" y="1641502"/>
                  <a:ext cx="13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A83C804-735F-B2FA-EB31-664DEAE73BEE}"/>
                    </a:ext>
                  </a:extLst>
                </p14:cNvPr>
                <p14:cNvContentPartPr/>
                <p14:nvPr/>
              </p14:nvContentPartPr>
              <p14:xfrm>
                <a:off x="10593393" y="1705222"/>
                <a:ext cx="109800" cy="140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A83C804-735F-B2FA-EB31-664DEAE73B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84393" y="1696222"/>
                  <a:ext cx="12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FF2438-409C-B09F-8E89-DB5E47ABAAF6}"/>
                    </a:ext>
                  </a:extLst>
                </p14:cNvPr>
                <p14:cNvContentPartPr/>
                <p14:nvPr/>
              </p14:nvContentPartPr>
              <p14:xfrm>
                <a:off x="10741353" y="1657702"/>
                <a:ext cx="87120" cy="157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FF2438-409C-B09F-8E89-DB5E47ABAA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32353" y="1649062"/>
                  <a:ext cx="104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5CCDE0-410C-4EA2-EB36-626C4E6B7BE0}"/>
                    </a:ext>
                  </a:extLst>
                </p14:cNvPr>
                <p14:cNvContentPartPr/>
                <p14:nvPr/>
              </p14:nvContentPartPr>
              <p14:xfrm>
                <a:off x="10794993" y="1551142"/>
                <a:ext cx="282600" cy="185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5CCDE0-410C-4EA2-EB36-626C4E6B7BE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85993" y="1542142"/>
                  <a:ext cx="300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B4D127E-21C8-9200-5208-982D00F5DFAF}"/>
                    </a:ext>
                  </a:extLst>
                </p14:cNvPr>
                <p14:cNvContentPartPr/>
                <p14:nvPr/>
              </p14:nvContentPartPr>
              <p14:xfrm>
                <a:off x="11145633" y="1409302"/>
                <a:ext cx="301320" cy="199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B4D127E-21C8-9200-5208-982D00F5DFA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36633" y="1400302"/>
                  <a:ext cx="318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8697A3-7DBF-8336-1A8F-3425F6518B73}"/>
                    </a:ext>
                  </a:extLst>
                </p14:cNvPr>
                <p14:cNvContentPartPr/>
                <p14:nvPr/>
              </p14:nvContentPartPr>
              <p14:xfrm>
                <a:off x="11486553" y="1273222"/>
                <a:ext cx="268200" cy="145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8697A3-7DBF-8336-1A8F-3425F6518B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477913" y="1264222"/>
                  <a:ext cx="285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0C5FBC8-9A2D-B52B-367C-BE8FFBFEA533}"/>
                    </a:ext>
                  </a:extLst>
                </p14:cNvPr>
                <p14:cNvContentPartPr/>
                <p14:nvPr/>
              </p14:nvContentPartPr>
              <p14:xfrm>
                <a:off x="9356793" y="2664262"/>
                <a:ext cx="228600" cy="211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0C5FBC8-9A2D-B52B-367C-BE8FFBFEA53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48153" y="2655262"/>
                  <a:ext cx="246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1AE4D06-18BF-12A4-B7C9-1810F9B5CA89}"/>
                    </a:ext>
                  </a:extLst>
                </p14:cNvPr>
                <p14:cNvContentPartPr/>
                <p14:nvPr/>
              </p14:nvContentPartPr>
              <p14:xfrm>
                <a:off x="9639753" y="2559862"/>
                <a:ext cx="308160" cy="170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1AE4D06-18BF-12A4-B7C9-1810F9B5CA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31113" y="2550862"/>
                  <a:ext cx="325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6E8CFF9-7289-CD4D-4D6A-C9E689757D57}"/>
                    </a:ext>
                  </a:extLst>
                </p14:cNvPr>
                <p14:cNvContentPartPr/>
                <p14:nvPr/>
              </p14:nvContentPartPr>
              <p14:xfrm>
                <a:off x="9996873" y="2262502"/>
                <a:ext cx="593280" cy="343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6E8CFF9-7289-CD4D-4D6A-C9E689757D5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88233" y="2253502"/>
                  <a:ext cx="610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CFFA26C-8F03-9B22-FA80-1AD58C529A8F}"/>
                    </a:ext>
                  </a:extLst>
                </p14:cNvPr>
                <p14:cNvContentPartPr/>
                <p14:nvPr/>
              </p14:nvContentPartPr>
              <p14:xfrm>
                <a:off x="10501233" y="2195902"/>
                <a:ext cx="27720" cy="37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CFFA26C-8F03-9B22-FA80-1AD58C529A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92593" y="2187262"/>
                  <a:ext cx="45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3C9C477-3164-3511-8D50-C8F9CE809B23}"/>
                    </a:ext>
                  </a:extLst>
                </p14:cNvPr>
                <p14:cNvContentPartPr/>
                <p14:nvPr/>
              </p14:nvContentPartPr>
              <p14:xfrm>
                <a:off x="10600233" y="2091142"/>
                <a:ext cx="174240" cy="254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3C9C477-3164-3511-8D50-C8F9CE809B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91593" y="2082142"/>
                  <a:ext cx="191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20D135E-ED67-0625-76B0-61644B977A77}"/>
                    </a:ext>
                  </a:extLst>
                </p14:cNvPr>
                <p14:cNvContentPartPr/>
                <p14:nvPr/>
              </p14:nvContentPartPr>
              <p14:xfrm>
                <a:off x="10873833" y="2078902"/>
                <a:ext cx="181080" cy="106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20D135E-ED67-0625-76B0-61644B977A7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65193" y="2070262"/>
                  <a:ext cx="198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0E73EF7-FE71-5C11-68C5-95ABD57BDE85}"/>
                    </a:ext>
                  </a:extLst>
                </p14:cNvPr>
                <p14:cNvContentPartPr/>
                <p14:nvPr/>
              </p14:nvContentPartPr>
              <p14:xfrm>
                <a:off x="11059593" y="2026702"/>
                <a:ext cx="183240" cy="90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0E73EF7-FE71-5C11-68C5-95ABD57BDE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050593" y="2018062"/>
                  <a:ext cx="200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D88913-F374-94C3-FC81-D10C1251EC23}"/>
                    </a:ext>
                  </a:extLst>
                </p14:cNvPr>
                <p14:cNvContentPartPr/>
                <p14:nvPr/>
              </p14:nvContentPartPr>
              <p14:xfrm>
                <a:off x="11394753" y="1810342"/>
                <a:ext cx="309600" cy="189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D88913-F374-94C3-FC81-D10C1251EC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86113" y="1801342"/>
                  <a:ext cx="327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DC57E9B-9EC4-AABF-6944-01D09ED02097}"/>
                    </a:ext>
                  </a:extLst>
                </p14:cNvPr>
                <p14:cNvContentPartPr/>
                <p14:nvPr/>
              </p14:nvContentPartPr>
              <p14:xfrm>
                <a:off x="9634353" y="2932102"/>
                <a:ext cx="226440" cy="282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DC57E9B-9EC4-AABF-6944-01D09ED020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25713" y="2923462"/>
                  <a:ext cx="244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370D06-8E91-CD0E-D3C3-FC6143FF8B18}"/>
                    </a:ext>
                  </a:extLst>
                </p14:cNvPr>
                <p14:cNvContentPartPr/>
                <p14:nvPr/>
              </p14:nvContentPartPr>
              <p14:xfrm>
                <a:off x="9870873" y="2957662"/>
                <a:ext cx="115920" cy="130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370D06-8E91-CD0E-D3C3-FC6143FF8B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61873" y="2948662"/>
                  <a:ext cx="133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6975C19-6325-73C3-A0D9-5A6DBA1BB46D}"/>
                    </a:ext>
                  </a:extLst>
                </p14:cNvPr>
                <p14:cNvContentPartPr/>
                <p14:nvPr/>
              </p14:nvContentPartPr>
              <p14:xfrm>
                <a:off x="9992913" y="2904382"/>
                <a:ext cx="142200" cy="177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6975C19-6325-73C3-A0D9-5A6DBA1BB4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84273" y="2895742"/>
                  <a:ext cx="159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4FF27E-F819-6CEA-2E7D-B8679403C6CF}"/>
                    </a:ext>
                  </a:extLst>
                </p14:cNvPr>
                <p14:cNvContentPartPr/>
                <p14:nvPr/>
              </p14:nvContentPartPr>
              <p14:xfrm>
                <a:off x="10180113" y="2616022"/>
                <a:ext cx="465120" cy="366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4FF27E-F819-6CEA-2E7D-B8679403C6C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71113" y="2607022"/>
                  <a:ext cx="4827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CBB099C-021A-E42D-DF02-0B837B0BCCC2}"/>
                    </a:ext>
                  </a:extLst>
                </p14:cNvPr>
                <p14:cNvContentPartPr/>
                <p14:nvPr/>
              </p14:nvContentPartPr>
              <p14:xfrm>
                <a:off x="10702113" y="2581822"/>
                <a:ext cx="144720" cy="383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CBB099C-021A-E42D-DF02-0B837B0BCCC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93113" y="2572822"/>
                  <a:ext cx="1623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15DA110-88D5-106D-2655-F3C0FCB0BCFA}"/>
                    </a:ext>
                  </a:extLst>
                </p14:cNvPr>
                <p14:cNvContentPartPr/>
                <p14:nvPr/>
              </p14:nvContentPartPr>
              <p14:xfrm>
                <a:off x="10883553" y="2524222"/>
                <a:ext cx="117360" cy="132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15DA110-88D5-106D-2655-F3C0FCB0BC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4553" y="2515222"/>
                  <a:ext cx="135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6CB26F7-9B41-F6D1-B744-0BEC01637138}"/>
                    </a:ext>
                  </a:extLst>
                </p14:cNvPr>
                <p14:cNvContentPartPr/>
                <p14:nvPr/>
              </p14:nvContentPartPr>
              <p14:xfrm>
                <a:off x="11032953" y="2291302"/>
                <a:ext cx="297360" cy="312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6CB26F7-9B41-F6D1-B744-0BEC016371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24313" y="2282302"/>
                  <a:ext cx="315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36C0CA-46C1-189C-725E-9DEE8AE30749}"/>
                    </a:ext>
                  </a:extLst>
                </p14:cNvPr>
                <p14:cNvContentPartPr/>
                <p14:nvPr/>
              </p14:nvContentPartPr>
              <p14:xfrm>
                <a:off x="11302593" y="2339542"/>
                <a:ext cx="131040" cy="196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36C0CA-46C1-189C-725E-9DEE8AE307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93953" y="2330902"/>
                  <a:ext cx="148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EE3269-D0DB-13E1-8E66-531F61E2B506}"/>
                    </a:ext>
                  </a:extLst>
                </p14:cNvPr>
                <p14:cNvContentPartPr/>
                <p14:nvPr/>
              </p14:nvContentPartPr>
              <p14:xfrm>
                <a:off x="11473953" y="2197702"/>
                <a:ext cx="159480" cy="283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EE3269-D0DB-13E1-8E66-531F61E2B5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65313" y="2189062"/>
                  <a:ext cx="177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E0108F2-CED5-DFE0-C8DC-C2EF838E47F6}"/>
                    </a:ext>
                  </a:extLst>
                </p14:cNvPr>
                <p14:cNvContentPartPr/>
                <p14:nvPr/>
              </p14:nvContentPartPr>
              <p14:xfrm>
                <a:off x="11668353" y="2051902"/>
                <a:ext cx="213120" cy="372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E0108F2-CED5-DFE0-C8DC-C2EF838E47F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59353" y="2043262"/>
                  <a:ext cx="230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D75665E-244C-35F0-000C-11D7C3627D77}"/>
                    </a:ext>
                  </a:extLst>
                </p14:cNvPr>
                <p14:cNvContentPartPr/>
                <p14:nvPr/>
              </p14:nvContentPartPr>
              <p14:xfrm>
                <a:off x="10258233" y="3228382"/>
                <a:ext cx="177840" cy="312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D75665E-244C-35F0-000C-11D7C3627D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49593" y="3219742"/>
                  <a:ext cx="195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B7B61EE-B0F0-C138-B632-EC6FC09DDC2D}"/>
                    </a:ext>
                  </a:extLst>
                </p14:cNvPr>
                <p14:cNvContentPartPr/>
                <p14:nvPr/>
              </p14:nvContentPartPr>
              <p14:xfrm>
                <a:off x="10409433" y="3074662"/>
                <a:ext cx="236880" cy="201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B7B61EE-B0F0-C138-B632-EC6FC09DDC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00793" y="3066022"/>
                  <a:ext cx="254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2F5C93D-AEC3-B34B-9ADA-EBB2A3410013}"/>
                    </a:ext>
                  </a:extLst>
                </p14:cNvPr>
                <p14:cNvContentPartPr/>
                <p14:nvPr/>
              </p14:nvContentPartPr>
              <p14:xfrm>
                <a:off x="10359393" y="3100582"/>
                <a:ext cx="119160" cy="37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2F5C93D-AEC3-B34B-9ADA-EBB2A34100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50753" y="3091582"/>
                  <a:ext cx="136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632470E-38D0-C0AB-14E3-486E4C2A7CEA}"/>
                    </a:ext>
                  </a:extLst>
                </p14:cNvPr>
                <p14:cNvContentPartPr/>
                <p14:nvPr/>
              </p14:nvContentPartPr>
              <p14:xfrm>
                <a:off x="10725153" y="2998342"/>
                <a:ext cx="434520" cy="360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632470E-38D0-C0AB-14E3-486E4C2A7CE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16153" y="2989702"/>
                  <a:ext cx="452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3308E0-F823-E4A5-5010-681DFFED4DC1}"/>
                    </a:ext>
                  </a:extLst>
                </p14:cNvPr>
                <p14:cNvContentPartPr/>
                <p14:nvPr/>
              </p14:nvContentPartPr>
              <p14:xfrm>
                <a:off x="9854313" y="3701062"/>
                <a:ext cx="271800" cy="164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3308E0-F823-E4A5-5010-681DFFED4DC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45313" y="3692062"/>
                  <a:ext cx="289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F66860-3079-E9EC-D4BA-42A9BF33BCCE}"/>
                    </a:ext>
                  </a:extLst>
                </p14:cNvPr>
                <p14:cNvContentPartPr/>
                <p14:nvPr/>
              </p14:nvContentPartPr>
              <p14:xfrm>
                <a:off x="10120713" y="3681982"/>
                <a:ext cx="65880" cy="259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F66860-3079-E9EC-D4BA-42A9BF33BC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11713" y="3672982"/>
                  <a:ext cx="83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8DF4F3D-033F-4392-D923-2328245B0B39}"/>
                    </a:ext>
                  </a:extLst>
                </p14:cNvPr>
                <p14:cNvContentPartPr/>
                <p14:nvPr/>
              </p14:nvContentPartPr>
              <p14:xfrm>
                <a:off x="10381353" y="3535822"/>
                <a:ext cx="123480" cy="333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8DF4F3D-033F-4392-D923-2328245B0B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72353" y="3526822"/>
                  <a:ext cx="141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430513-EAE8-77B2-74B6-F757BB8E7F3B}"/>
                    </a:ext>
                  </a:extLst>
                </p14:cNvPr>
                <p14:cNvContentPartPr/>
                <p14:nvPr/>
              </p14:nvContentPartPr>
              <p14:xfrm>
                <a:off x="10523553" y="3710422"/>
                <a:ext cx="75600" cy="97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430513-EAE8-77B2-74B6-F757BB8E7F3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14913" y="3701422"/>
                  <a:ext cx="93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78448D-5138-CB1D-9986-86323D699262}"/>
                    </a:ext>
                  </a:extLst>
                </p14:cNvPr>
                <p14:cNvContentPartPr/>
                <p14:nvPr/>
              </p14:nvContentPartPr>
              <p14:xfrm>
                <a:off x="10603113" y="3460222"/>
                <a:ext cx="152280" cy="341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78448D-5138-CB1D-9986-86323D6992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94113" y="3451222"/>
                  <a:ext cx="1699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5117A4-FA15-68A5-0E6E-8C91FD16C7A8}"/>
                    </a:ext>
                  </a:extLst>
                </p14:cNvPr>
                <p14:cNvContentPartPr/>
                <p14:nvPr/>
              </p14:nvContentPartPr>
              <p14:xfrm>
                <a:off x="10778433" y="3608182"/>
                <a:ext cx="145800" cy="162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5117A4-FA15-68A5-0E6E-8C91FD16C7A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69793" y="3599542"/>
                  <a:ext cx="163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F984EDB-D65C-2567-5040-28BDE5263787}"/>
                    </a:ext>
                  </a:extLst>
                </p14:cNvPr>
                <p14:cNvContentPartPr/>
                <p14:nvPr/>
              </p14:nvContentPartPr>
              <p14:xfrm>
                <a:off x="10935393" y="3498382"/>
                <a:ext cx="88920" cy="255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F984EDB-D65C-2567-5040-28BDE526378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26753" y="3489382"/>
                  <a:ext cx="106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AD85395-C06C-7B48-D580-D0CC9E5D3FE4}"/>
                    </a:ext>
                  </a:extLst>
                </p14:cNvPr>
                <p14:cNvContentPartPr/>
                <p14:nvPr/>
              </p14:nvContentPartPr>
              <p14:xfrm>
                <a:off x="11046633" y="3499102"/>
                <a:ext cx="158760" cy="245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AD85395-C06C-7B48-D580-D0CC9E5D3FE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37993" y="3490462"/>
                  <a:ext cx="176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9AFE0CD-4F82-12BE-79FF-A2B38DAD4F97}"/>
                    </a:ext>
                  </a:extLst>
                </p14:cNvPr>
                <p14:cNvContentPartPr/>
                <p14:nvPr/>
              </p14:nvContentPartPr>
              <p14:xfrm>
                <a:off x="11198913" y="3307222"/>
                <a:ext cx="213480" cy="352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9AFE0CD-4F82-12BE-79FF-A2B38DAD4F9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90273" y="3298222"/>
                  <a:ext cx="2311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1712DB2-8719-B25F-DF14-7BA835FB1BED}"/>
                    </a:ext>
                  </a:extLst>
                </p14:cNvPr>
                <p14:cNvContentPartPr/>
                <p14:nvPr/>
              </p14:nvContentPartPr>
              <p14:xfrm>
                <a:off x="11340753" y="3358342"/>
                <a:ext cx="51480" cy="100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1712DB2-8719-B25F-DF14-7BA835FB1B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32113" y="3349702"/>
                  <a:ext cx="6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538D459-584F-AFB6-A63D-CAE3C15E9FF3}"/>
                    </a:ext>
                  </a:extLst>
                </p14:cNvPr>
                <p14:cNvContentPartPr/>
                <p14:nvPr/>
              </p14:nvContentPartPr>
              <p14:xfrm>
                <a:off x="11454873" y="3458782"/>
                <a:ext cx="280440" cy="110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538D459-584F-AFB6-A63D-CAE3C15E9FF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45873" y="3450142"/>
                  <a:ext cx="298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00CE902-101B-7C2F-5203-BC961B2FAF9D}"/>
                    </a:ext>
                  </a:extLst>
                </p14:cNvPr>
                <p14:cNvContentPartPr/>
                <p14:nvPr/>
              </p14:nvContentPartPr>
              <p14:xfrm>
                <a:off x="11104953" y="3594142"/>
                <a:ext cx="673200" cy="329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00CE902-101B-7C2F-5203-BC961B2FAF9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96313" y="3585502"/>
                  <a:ext cx="6908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1E3BFAD-9A38-7C21-2EC0-8772400619C1}"/>
                    </a:ext>
                  </a:extLst>
                </p14:cNvPr>
                <p14:cNvContentPartPr/>
                <p14:nvPr/>
              </p14:nvContentPartPr>
              <p14:xfrm>
                <a:off x="7695393" y="1159822"/>
                <a:ext cx="315000" cy="253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1E3BFAD-9A38-7C21-2EC0-8772400619C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86753" y="1151182"/>
                  <a:ext cx="332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85DFCBC-92E6-047D-E498-9B30D4882BD8}"/>
                    </a:ext>
                  </a:extLst>
                </p14:cNvPr>
                <p14:cNvContentPartPr/>
                <p14:nvPr/>
              </p14:nvContentPartPr>
              <p14:xfrm>
                <a:off x="7627353" y="1174582"/>
                <a:ext cx="300240" cy="359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85DFCBC-92E6-047D-E498-9B30D4882BD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18353" y="1165582"/>
                  <a:ext cx="317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3914848-B637-3EDB-81A9-F2CA014990A7}"/>
                    </a:ext>
                  </a:extLst>
                </p14:cNvPr>
                <p14:cNvContentPartPr/>
                <p14:nvPr/>
              </p14:nvContentPartPr>
              <p14:xfrm>
                <a:off x="8217033" y="996022"/>
                <a:ext cx="60120" cy="194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3914848-B637-3EDB-81A9-F2CA014990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08393" y="987022"/>
                  <a:ext cx="77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C35216-5F33-D058-24D8-2E284C5C0A45}"/>
                    </a:ext>
                  </a:extLst>
                </p14:cNvPr>
                <p14:cNvContentPartPr/>
                <p14:nvPr/>
              </p14:nvContentPartPr>
              <p14:xfrm>
                <a:off x="8071953" y="896302"/>
                <a:ext cx="216720" cy="188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C35216-5F33-D058-24D8-2E284C5C0A4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63313" y="887302"/>
                  <a:ext cx="234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3F5ED89-9BE8-193E-A3B3-25721D1E87B0}"/>
                    </a:ext>
                  </a:extLst>
                </p14:cNvPr>
                <p14:cNvContentPartPr/>
                <p14:nvPr/>
              </p14:nvContentPartPr>
              <p14:xfrm>
                <a:off x="8356353" y="913222"/>
                <a:ext cx="53640" cy="214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3F5ED89-9BE8-193E-A3B3-25721D1E87B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47713" y="904582"/>
                  <a:ext cx="71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896FC29-8EED-F5F5-9A20-0DB3BFA70975}"/>
                    </a:ext>
                  </a:extLst>
                </p14:cNvPr>
                <p14:cNvContentPartPr/>
                <p14:nvPr/>
              </p14:nvContentPartPr>
              <p14:xfrm>
                <a:off x="8486313" y="890902"/>
                <a:ext cx="172080" cy="324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896FC29-8EED-F5F5-9A20-0DB3BFA709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77673" y="882262"/>
                  <a:ext cx="189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E476EF8-5641-5057-D3AB-6BC2632CDC32}"/>
                    </a:ext>
                  </a:extLst>
                </p14:cNvPr>
                <p14:cNvContentPartPr/>
                <p14:nvPr/>
              </p14:nvContentPartPr>
              <p14:xfrm>
                <a:off x="8642913" y="832222"/>
                <a:ext cx="300600" cy="141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E476EF8-5641-5057-D3AB-6BC2632CDC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34273" y="823582"/>
                  <a:ext cx="31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920F78F-A356-6F2F-5C57-9CE13BD612E2}"/>
                    </a:ext>
                  </a:extLst>
                </p14:cNvPr>
                <p14:cNvContentPartPr/>
                <p14:nvPr/>
              </p14:nvContentPartPr>
              <p14:xfrm>
                <a:off x="8951073" y="753742"/>
                <a:ext cx="101520" cy="135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920F78F-A356-6F2F-5C57-9CE13BD612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42433" y="744742"/>
                  <a:ext cx="119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A0517F-6107-B204-C28C-0D5DA0CC1E48}"/>
                    </a:ext>
                  </a:extLst>
                </p14:cNvPr>
                <p14:cNvContentPartPr/>
                <p14:nvPr/>
              </p14:nvContentPartPr>
              <p14:xfrm>
                <a:off x="9042873" y="580582"/>
                <a:ext cx="473040" cy="251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A0517F-6107-B204-C28C-0D5DA0CC1E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34233" y="571582"/>
                  <a:ext cx="490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8651F62-D04E-9345-177D-745698CBC8A0}"/>
                    </a:ext>
                  </a:extLst>
                </p14:cNvPr>
                <p14:cNvContentPartPr/>
                <p14:nvPr/>
              </p14:nvContentPartPr>
              <p14:xfrm>
                <a:off x="6770553" y="2340622"/>
                <a:ext cx="230400" cy="356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8651F62-D04E-9345-177D-745698CBC8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61913" y="2331622"/>
                  <a:ext cx="248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171245-821D-E6F1-7093-D3D1295B9B3A}"/>
                    </a:ext>
                  </a:extLst>
                </p14:cNvPr>
                <p14:cNvContentPartPr/>
                <p14:nvPr/>
              </p14:nvContentPartPr>
              <p14:xfrm>
                <a:off x="6547713" y="2777302"/>
                <a:ext cx="131400" cy="240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171245-821D-E6F1-7093-D3D1295B9B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39073" y="2768662"/>
                  <a:ext cx="149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8B057D-E6D0-BB4D-82C7-973056B5FF11}"/>
                    </a:ext>
                  </a:extLst>
                </p14:cNvPr>
                <p14:cNvContentPartPr/>
                <p14:nvPr/>
              </p14:nvContentPartPr>
              <p14:xfrm>
                <a:off x="6733113" y="2843902"/>
                <a:ext cx="104040" cy="146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8B057D-E6D0-BB4D-82C7-973056B5FF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24473" y="2835262"/>
                  <a:ext cx="121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AA39593-631B-3D12-18FD-74454AA8FD09}"/>
                    </a:ext>
                  </a:extLst>
                </p14:cNvPr>
                <p14:cNvContentPartPr/>
                <p14:nvPr/>
              </p14:nvContentPartPr>
              <p14:xfrm>
                <a:off x="6897273" y="2817622"/>
                <a:ext cx="72720" cy="140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AA39593-631B-3D12-18FD-74454AA8FD0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88633" y="2808982"/>
                  <a:ext cx="90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0DCAFC2-3145-2BF4-EAA8-6E044EC6405E}"/>
                    </a:ext>
                  </a:extLst>
                </p14:cNvPr>
                <p14:cNvContentPartPr/>
                <p14:nvPr/>
              </p14:nvContentPartPr>
              <p14:xfrm>
                <a:off x="6978993" y="2815102"/>
                <a:ext cx="91440" cy="183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0DCAFC2-3145-2BF4-EAA8-6E044EC6405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69993" y="2806462"/>
                  <a:ext cx="109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E13D640-ECFC-935E-900D-E7818DEAC855}"/>
                    </a:ext>
                  </a:extLst>
                </p14:cNvPr>
                <p14:cNvContentPartPr/>
                <p14:nvPr/>
              </p14:nvContentPartPr>
              <p14:xfrm>
                <a:off x="7095993" y="2808982"/>
                <a:ext cx="70200" cy="130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E13D640-ECFC-935E-900D-E7818DEAC85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86993" y="2800342"/>
                  <a:ext cx="87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010F3B8-6A7A-56F8-ED27-D8FCDBD2F2AF}"/>
                    </a:ext>
                  </a:extLst>
                </p14:cNvPr>
                <p14:cNvContentPartPr/>
                <p14:nvPr/>
              </p14:nvContentPartPr>
              <p14:xfrm>
                <a:off x="7214073" y="2735542"/>
                <a:ext cx="167040" cy="239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010F3B8-6A7A-56F8-ED27-D8FCDBD2F2A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05073" y="2726542"/>
                  <a:ext cx="184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4F6637E-E40F-9CCD-F482-FF8002409C52}"/>
                    </a:ext>
                  </a:extLst>
                </p14:cNvPr>
                <p14:cNvContentPartPr/>
                <p14:nvPr/>
              </p14:nvContentPartPr>
              <p14:xfrm>
                <a:off x="7431513" y="2796022"/>
                <a:ext cx="47520" cy="107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4F6637E-E40F-9CCD-F482-FF8002409C5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22513" y="2787022"/>
                  <a:ext cx="65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E239B26-F4FF-1DA2-64D8-7E1D614E091D}"/>
                    </a:ext>
                  </a:extLst>
                </p14:cNvPr>
                <p14:cNvContentPartPr/>
                <p14:nvPr/>
              </p14:nvContentPartPr>
              <p14:xfrm>
                <a:off x="7500993" y="2800702"/>
                <a:ext cx="424440" cy="95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E239B26-F4FF-1DA2-64D8-7E1D614E09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91993" y="2791702"/>
                  <a:ext cx="442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3D21FE8-70B6-D0E4-1288-6D16B573174D}"/>
                    </a:ext>
                  </a:extLst>
                </p14:cNvPr>
                <p14:cNvContentPartPr/>
                <p14:nvPr/>
              </p14:nvContentPartPr>
              <p14:xfrm>
                <a:off x="2899833" y="2361862"/>
                <a:ext cx="3122280" cy="902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3D21FE8-70B6-D0E4-1288-6D16B57317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91193" y="2353222"/>
                  <a:ext cx="3139920" cy="9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F80A0764-E8E0-31EF-959D-62DDAA2B94D4}"/>
              </a:ext>
            </a:extLst>
          </p:cNvPr>
          <p:cNvGrpSpPr/>
          <p:nvPr/>
        </p:nvGrpSpPr>
        <p:grpSpPr>
          <a:xfrm>
            <a:off x="5123913" y="3404782"/>
            <a:ext cx="3279240" cy="1806480"/>
            <a:chOff x="5123913" y="3404782"/>
            <a:chExt cx="3279240" cy="180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8375E4A-C5E3-10E4-5611-71FC6742AB9C}"/>
                    </a:ext>
                  </a:extLst>
                </p14:cNvPr>
                <p14:cNvContentPartPr/>
                <p14:nvPr/>
              </p14:nvContentPartPr>
              <p14:xfrm>
                <a:off x="5123913" y="4547062"/>
                <a:ext cx="2308320" cy="559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8375E4A-C5E3-10E4-5611-71FC6742AB9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15273" y="4538062"/>
                  <a:ext cx="232596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C58D833-E33D-49C8-B6F4-4A90905B14FA}"/>
                    </a:ext>
                  </a:extLst>
                </p14:cNvPr>
                <p14:cNvContentPartPr/>
                <p14:nvPr/>
              </p14:nvContentPartPr>
              <p14:xfrm>
                <a:off x="6314793" y="4176622"/>
                <a:ext cx="196920" cy="342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C58D833-E33D-49C8-B6F4-4A90905B14F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06153" y="4167982"/>
                  <a:ext cx="214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4F29C4-9537-A204-568E-97FFE590E7A2}"/>
                    </a:ext>
                  </a:extLst>
                </p14:cNvPr>
                <p14:cNvContentPartPr/>
                <p14:nvPr/>
              </p14:nvContentPartPr>
              <p14:xfrm>
                <a:off x="6439713" y="4101382"/>
                <a:ext cx="142560" cy="187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4F29C4-9537-A204-568E-97FFE590E7A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31073" y="4092742"/>
                  <a:ext cx="160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3B10C0F-50F3-EA69-755C-AB37E75694DC}"/>
                    </a:ext>
                  </a:extLst>
                </p14:cNvPr>
                <p14:cNvContentPartPr/>
                <p14:nvPr/>
              </p14:nvContentPartPr>
              <p14:xfrm>
                <a:off x="6532593" y="3683062"/>
                <a:ext cx="177120" cy="330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3B10C0F-50F3-EA69-755C-AB37E75694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23593" y="3674062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6951CFD-B01E-2745-08E7-903872940A60}"/>
                    </a:ext>
                  </a:extLst>
                </p14:cNvPr>
                <p14:cNvContentPartPr/>
                <p14:nvPr/>
              </p14:nvContentPartPr>
              <p14:xfrm>
                <a:off x="6577233" y="3770182"/>
                <a:ext cx="196920" cy="158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6951CFD-B01E-2745-08E7-903872940A6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68593" y="3761542"/>
                  <a:ext cx="214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DE1AB5F-AB84-6EC6-DF32-55D4A6A79472}"/>
                    </a:ext>
                  </a:extLst>
                </p14:cNvPr>
                <p14:cNvContentPartPr/>
                <p14:nvPr/>
              </p14:nvContentPartPr>
              <p14:xfrm>
                <a:off x="6754713" y="3539782"/>
                <a:ext cx="217440" cy="275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DE1AB5F-AB84-6EC6-DF32-55D4A6A7947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46073" y="3531142"/>
                  <a:ext cx="235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40BBE14-4326-70EA-08E4-2196D8132E77}"/>
                    </a:ext>
                  </a:extLst>
                </p14:cNvPr>
                <p14:cNvContentPartPr/>
                <p14:nvPr/>
              </p14:nvContentPartPr>
              <p14:xfrm>
                <a:off x="6764793" y="3567502"/>
                <a:ext cx="62280" cy="12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40BBE14-4326-70EA-08E4-2196D8132E7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55793" y="3558502"/>
                  <a:ext cx="7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1DF873F-A4F3-ADA5-52F5-CB98139B4FBE}"/>
                    </a:ext>
                  </a:extLst>
                </p14:cNvPr>
                <p14:cNvContentPartPr/>
                <p14:nvPr/>
              </p14:nvContentPartPr>
              <p14:xfrm>
                <a:off x="7093113" y="3444742"/>
                <a:ext cx="90000" cy="227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1DF873F-A4F3-ADA5-52F5-CB98139B4FB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84113" y="3436102"/>
                  <a:ext cx="107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5FA502F-0796-E531-B710-3FD09ABD46BD}"/>
                    </a:ext>
                  </a:extLst>
                </p14:cNvPr>
                <p14:cNvContentPartPr/>
                <p14:nvPr/>
              </p14:nvContentPartPr>
              <p14:xfrm>
                <a:off x="7201473" y="3404782"/>
                <a:ext cx="133200" cy="185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5FA502F-0796-E531-B710-3FD09ABD46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92833" y="3395782"/>
                  <a:ext cx="150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701B52E-6D61-4CFA-E0C1-BA4C7981B826}"/>
                    </a:ext>
                  </a:extLst>
                </p14:cNvPr>
                <p14:cNvContentPartPr/>
                <p14:nvPr/>
              </p14:nvContentPartPr>
              <p14:xfrm>
                <a:off x="7362033" y="3455542"/>
                <a:ext cx="151200" cy="166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701B52E-6D61-4CFA-E0C1-BA4C7981B8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53393" y="3446902"/>
                  <a:ext cx="168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F6C1AF1-73CB-C719-5411-F514F2B4B788}"/>
                    </a:ext>
                  </a:extLst>
                </p14:cNvPr>
                <p14:cNvContentPartPr/>
                <p14:nvPr/>
              </p14:nvContentPartPr>
              <p14:xfrm>
                <a:off x="6818433" y="4210822"/>
                <a:ext cx="141120" cy="119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F6C1AF1-73CB-C719-5411-F514F2B4B7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09433" y="4201822"/>
                  <a:ext cx="158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D7789EB-0ABD-D3D9-268C-3493E9EE3D67}"/>
                    </a:ext>
                  </a:extLst>
                </p14:cNvPr>
                <p14:cNvContentPartPr/>
                <p14:nvPr/>
              </p14:nvContentPartPr>
              <p14:xfrm>
                <a:off x="7028313" y="4016782"/>
                <a:ext cx="155520" cy="244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D7789EB-0ABD-D3D9-268C-3493E9EE3D6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19313" y="4008142"/>
                  <a:ext cx="173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D86DD4D-A782-B806-22E2-F354D505FCC8}"/>
                    </a:ext>
                  </a:extLst>
                </p14:cNvPr>
                <p14:cNvContentPartPr/>
                <p14:nvPr/>
              </p14:nvContentPartPr>
              <p14:xfrm>
                <a:off x="7216233" y="3941542"/>
                <a:ext cx="183240" cy="150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D86DD4D-A782-B806-22E2-F354D505FC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07233" y="3932542"/>
                  <a:ext cx="200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251A8AF-65F8-0A8D-A8D3-0A7AEEDC5CBF}"/>
                    </a:ext>
                  </a:extLst>
                </p14:cNvPr>
                <p14:cNvContentPartPr/>
                <p14:nvPr/>
              </p14:nvContentPartPr>
              <p14:xfrm>
                <a:off x="7349793" y="3795742"/>
                <a:ext cx="219960" cy="189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251A8AF-65F8-0A8D-A8D3-0A7AEEDC5CB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41153" y="3786742"/>
                  <a:ext cx="237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D3E2CB9-75CD-714B-15F0-9372FFA66F3F}"/>
                    </a:ext>
                  </a:extLst>
                </p14:cNvPr>
                <p14:cNvContentPartPr/>
                <p14:nvPr/>
              </p14:nvContentPartPr>
              <p14:xfrm>
                <a:off x="7345113" y="3884662"/>
                <a:ext cx="95400" cy="60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D3E2CB9-75CD-714B-15F0-9372FFA66F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36113" y="3876022"/>
                  <a:ext cx="113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1DD4615-23B7-4533-B55D-1368282B1B47}"/>
                    </a:ext>
                  </a:extLst>
                </p14:cNvPr>
                <p14:cNvContentPartPr/>
                <p14:nvPr/>
              </p14:nvContentPartPr>
              <p14:xfrm>
                <a:off x="7563633" y="3598462"/>
                <a:ext cx="357480" cy="329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1DD4615-23B7-4533-B55D-1368282B1B4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54993" y="3589822"/>
                  <a:ext cx="3751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666CF51-76EA-264A-5878-A055A3F30FDE}"/>
                    </a:ext>
                  </a:extLst>
                </p14:cNvPr>
                <p14:cNvContentPartPr/>
                <p14:nvPr/>
              </p14:nvContentPartPr>
              <p14:xfrm>
                <a:off x="7901673" y="3424222"/>
                <a:ext cx="287640" cy="282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666CF51-76EA-264A-5878-A055A3F30FD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92673" y="3415582"/>
                  <a:ext cx="305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6E0B1E-0922-2A68-36F1-F164E73A9F13}"/>
                    </a:ext>
                  </a:extLst>
                </p14:cNvPr>
                <p14:cNvContentPartPr/>
                <p14:nvPr/>
              </p14:nvContentPartPr>
              <p14:xfrm>
                <a:off x="7877553" y="3475702"/>
                <a:ext cx="61200" cy="21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6E0B1E-0922-2A68-36F1-F164E73A9F1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68913" y="3466702"/>
                  <a:ext cx="78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41021A3-61AE-DE66-8EA7-11AE1F82D3F9}"/>
                    </a:ext>
                  </a:extLst>
                </p14:cNvPr>
                <p14:cNvContentPartPr/>
                <p14:nvPr/>
              </p14:nvContentPartPr>
              <p14:xfrm>
                <a:off x="7653633" y="3554542"/>
                <a:ext cx="4320" cy="8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41021A3-61AE-DE66-8EA7-11AE1F82D3F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44993" y="3545542"/>
                  <a:ext cx="2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A42C6F-1544-6ABE-4F24-587729C51BCB}"/>
                    </a:ext>
                  </a:extLst>
                </p14:cNvPr>
                <p14:cNvContentPartPr/>
                <p14:nvPr/>
              </p14:nvContentPartPr>
              <p14:xfrm>
                <a:off x="5184033" y="5074102"/>
                <a:ext cx="2497320" cy="137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A42C6F-1544-6ABE-4F24-587729C51B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75393" y="5065462"/>
                  <a:ext cx="2514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F9F5389-40D2-09F2-DE57-C8A1392D41E8}"/>
                    </a:ext>
                  </a:extLst>
                </p14:cNvPr>
                <p14:cNvContentPartPr/>
                <p14:nvPr/>
              </p14:nvContentPartPr>
              <p14:xfrm>
                <a:off x="6686313" y="3535102"/>
                <a:ext cx="942120" cy="612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F9F5389-40D2-09F2-DE57-C8A1392D41E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77313" y="3526102"/>
                  <a:ext cx="9597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AB1C0B-4B6E-03A7-D1CC-0FAF78720AD2}"/>
                    </a:ext>
                  </a:extLst>
                </p14:cNvPr>
                <p14:cNvContentPartPr/>
                <p14:nvPr/>
              </p14:nvContentPartPr>
              <p14:xfrm>
                <a:off x="7030473" y="3528622"/>
                <a:ext cx="1372680" cy="900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AB1C0B-4B6E-03A7-D1CC-0FAF78720AD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21833" y="3519982"/>
                  <a:ext cx="1390320" cy="9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2626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1E45E1BF-A9D5-D498-265A-89DDB29413E6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57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Breitbild</PresentationFormat>
  <Paragraphs>116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767</cp:revision>
  <cp:lastPrinted>2022-06-08T18:40:25Z</cp:lastPrinted>
  <dcterms:created xsi:type="dcterms:W3CDTF">2019-02-11T10:45:01Z</dcterms:created>
  <dcterms:modified xsi:type="dcterms:W3CDTF">2022-06-08T20:36:23Z</dcterms:modified>
</cp:coreProperties>
</file>