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notesSlides/notesSlide3.xml" ContentType="application/vnd.openxmlformats-officedocument.presentationml.notesSlide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notesSlides/notesSlide4.xml" ContentType="application/vnd.openxmlformats-officedocument.presentationml.notesSlide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notesSlides/notesSlide5.xml" ContentType="application/vnd.openxmlformats-officedocument.presentationml.notesSlide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57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98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0:36:39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13 14339,'-3'0'984,"-1"-1"-776,1-2-120,0 0 376,2 2-424,-2-2-1912,6 1 1440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3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0 16267,'-2'0'131,"0"1"-1,0-1 1,0 1-1,0 0 0,0-1 1,0 1-1,0 0 1,0 0-1,1 0 0,-1 0 1,0 1-1,1-1 1,-1 0-1,1 1 0,-1-1 1,1 1-1,-1-1 1,1 1-1,0 0 0,0 0 1,0-1-1,0 1 1,0 0-1,-1 3 0,-1 3-40,1-1 0,-1 1 0,1-1 0,1 1 0,-2 9 0,3-8-76,0-1 0,0 0 0,1 0 1,0 1-1,0-1 0,1 0 0,3 9 0,-5-15 4,0 0 0,1-1 0,0 1 0,-1 0 0,1-1-1,0 1 1,0 0 0,0-1 0,0 1 0,0-1 0,0 1 0,0-1-1,0 0 1,0 0 0,1 1 0,-1-1 0,1 0 0,-1 0-1,1 0 1,-1 0 0,1-1 0,0 1 0,-1 0 0,1-1 0,0 1-1,0-1 1,-1 1 0,1-1 0,0 0 0,0 0 0,-1 0 0,1 0-1,0 0 1,0 0 0,0 0 0,-1-1 0,1 1 0,3-2-1,-1 0 75,0 0-1,0 0 0,0-1 0,0 1 0,0-1 0,-1 0 0,0-1 0,1 1 0,-1 0 0,0-1 0,0 0 0,-1 1 0,1-1 0,-1 0 1,0-1-1,0 1 0,0 0 0,-1 0 0,1-1 0,-1 1 0,0-1 0,-1 0 0,1 1 0,-1-1 0,0-6 0,1 7-49,-1 1 0,0-1 0,-1 1 0,1 0 0,-1-1 0,1 1 0,-1 0 0,0-1 0,0 1 0,0 0 0,-1 0-1,1 0 1,-1 0 0,0 0 0,0 0 0,0 0 0,0 1 0,0-1 0,0 1 0,-1-1 0,1 1 0,-1 0 0,0 0 0,0 0 0,0 0 0,0 0-1,0 1 1,0 0 0,0-1 0,0 1 0,-1 0 0,1 1 0,0-1 0,-7 0 0,3 1-75,1 0 1,0 1-1,0 0 1,0 0-1,-1 1 0,1 0 1,0 0-1,1 0 1,-1 1-1,0 0 0,1 0 1,-6 4-1,6-4-159,1 0-1,0 0 1,0 0 0,0 1-1,0-1 1,1 1-1,0 0 1,-1 0 0,1 1-1,1-1 1,-1 1-1,1-1 1,-1 1 0,1 0-1,-1 5 1,4 0-414,7-5-202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9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1 158 17668,'8'3'1592,"4"-2"-1208,6-7-128,5-5 744,6-8-687,1 1-161,6-4-408,0 1-305,-6-1 529,0 1-160,-9-1-160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0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19532,'3'0'1352,"-3"13"-1167,0 5-105,9 15 448,2 5-240,6 8-216,3 2-56,8 7-8,-1-2 0,-1-5-296,-2-3-208,-7-9-209,-4-5 553,-3-6-112,-4-4-104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0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14283,'20'-3'1688,"0"-7"-1087,5-9-273,2-2 1616,5-3-1624,-1-4-176,1 3-400,-4 0-112,-6 9 288,-4 5-136,-5 11-120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0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1 145 15059,'5'-12'400,"0"1"-1,1-1 0,0 1 1,1 0-1,1 1 0,-1 0 1,2 0-1,-1 1 1,1 0-1,1 0 0,0 1 1,11-8-1,-20 16-377,1-1 1,-1 0-1,0 0 1,1 0-1,-1 1 0,1-1 1,-1 1-1,0-1 0,1 1 1,-1 0-1,1-1 1,0 1-1,-1 0 0,1 0 1,-1 0-1,1 0 1,-1 0-1,1 1 0,-1-1 1,1 0-1,-1 1 1,1-1-1,-1 1 0,1-1 1,-1 1-1,0 0 0,1 0 1,-1 0-1,0-1 1,0 1-1,0 0 0,1 0 1,-1 1-1,0-1 1,0 0-1,0 0 0,-1 0 1,1 1-1,0-1 1,0 1-1,0 1 0,2 5-9,0 0 0,-1 0 0,0 0-1,-1 0 1,0 0 0,0 14 0,-1 5 12,-1-1 0,-1 1 0,-9 38 1,-27 77 302,4-16 157,33-125-480,0 3 32,0 0-1,1 0 1,-1 0 0,1 0-1,0 0 1,0 4 0,0-7-31,0-1-1,0 1 1,1-1 0,-1 1 0,0 0 0,0-1 0,1 1-1,-1-1 1,0 1 0,1-1 0,-1 1 0,1-1-1,-1 1 1,0-1 0,1 0 0,-1 1 0,1-1-1,0 0 1,-1 1 0,1-1 0,-1 0 0,1 1-1,-1-1 1,1 0 0,0 0 0,-1 0 0,1 0-1,-1 0 1,1 0 0,0 0 0,-1 0 0,1 0-1,0 0 1,-1 0 0,1 0 0,-1 0 0,1 0 0,0 0-1,-1-1 1,1 1 0,-1 0 0,1 0 0,-1-1-1,2 1 1,20-9-45,0 0 0,28-18 0,-8 5-525,2 0-415,69-23 0,-60 28 480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09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12563,'9'299'5129,"0"-143"-4919,20 237-99,-9-87 114,-22 2 188,0-101-320,0 46-83,9 361-1,-3 188-426,-8-400 140,-1-138 260,12 299 36,-4-540-34,-1-10-88,-1-1-1,0 1 1,-1-1-1,0 1 1,-1 0-1,-4 22 1,-5-19-21,-4-3-24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0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43 15355,'0'0'37,"-1"1"1,0 0-1,1-1 0,-1 1 0,0 0 0,1 0 0,-1-1 0,1 1 1,-1 0-1,1 0 0,-1 0 0,1 0 0,0 0 0,-1 0 0,1 0 1,0-1-1,0 1 0,0 0 0,0 0 0,0 0 0,0 0 0,0 0 1,0 0-1,0 0 0,0 1 0,1 0-17,0-1 0,0 1 0,0-1 1,0 1-1,0-1 0,0 1 0,0-1 0,1 0 0,-1 0 0,0 1 1,1-1-1,2 1 0,3 2-22,1 0 1,-1-1 0,1 1-1,0-2 1,8 3-1,17 1 43,0-1 0,51 1 0,68-7 134,-136 0-155,489-43 394,-154 9-324,765 5-43,-912 29-38,227-7 10,329 4-13,-140 41 5,387 9-1,-747-49-21,118 2 81,-1 22-643,-349-18 200,41 4-953,-62-8 1012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0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13579,'42'-2'994,"66"-12"0,-71 8-975,0 1 1,54 1-1,-88 4-7,-1 0 0,1 0 1,0 0-1,-1 1 1,1-1-1,-1 1 1,1 0-1,-1 0 0,1 0 1,-1 0-1,0 0 1,0 0-1,1 1 0,-1-1 1,0 1-1,0 0 1,3 3-1,-3-2 30,0 0 1,0 0-1,0 0 1,0 1-1,-1-1 0,1 1 1,-1-1-1,0 1 1,0 0-1,0-1 1,0 5-1,-1 6 161,1-1 1,-2 1-1,0-1 0,0 1 1,-7 23-1,-14 38 273,-3-2 0,-47 92 0,63-145-654,4-8 42,0 0 1,-1 0 0,-1-1 0,0 0-1,0-1 1,-10 11 0,-5 0-205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1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4 873 14139,'-3'3'1804,"3"-6"-628,4-13-158,10-25-448,115-245 576,-74 170-1027,119-249 9,-169 352-125,-5 11-2,1 0 0,0-1 0,0 1 0,-1 0 0,1 0 0,1 0 0,-1 0 0,0 0 0,0 0 0,1 0-1,-1 0 1,1 0 0,0 0 0,-1 1 0,1-1 0,3-1 0,-5 3-1,0 0 1,1-1-1,-1 1 1,0 0 0,0 0-1,1 0 1,-1 0-1,0 0 1,0 0-1,0 0 1,1 0-1,-1 0 1,0 0-1,0 1 1,1-1-1,-1 0 1,0 0-1,0 0 1,0 0-1,1 0 1,-1 0-1,0 0 1,0 0-1,0 1 1,1-1-1,-1 0 1,0 0-1,0 0 1,0 0-1,0 1 1,1-1-1,-1 0 1,0 0-1,0 1 1,0-1-1,0 0 1,0 0-1,0 0 1,0 1-1,0-1 1,0 0-1,4 13 5,-1-1 0,-1 1 0,0 0 0,0 15-1,2 14-4,38 186 50,-31-186-380,2 1 1,2-2-1,24 50 1,-34-81 209,1 1-1,0-1 1,9 11 0,-3-11-203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1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29 101 11298,'-20'-12'1690,"20"12"-1639,-1 0 0,1 0 0,0 0 0,0 0 0,-1-1 0,1 1 0,0 0 0,0 0 0,-1 0 0,1 0 0,0 0 0,0 0 0,-1 0 0,1 0 0,0 0 0,0 0 0,-1 0 0,1 0 0,0 0 0,0 0 0,-1 0 0,1 0 0,0 0 0,0 0 0,-1 0 0,1 1 0,0-1 0,0 0 0,-1 0 0,1 0 0,0 0 0,0 3 142,0 0-1,0-1 1,0 1 0,1-1-1,-1 1 1,1-1 0,0 1 0,0-1-1,2 5 1,2 8-244,16 45 418,94 301 186,-69-178-429,-36-133 27,7 84-1,-19-115 55,2-19-197,0 1 1,0-1 0,0 0-1,0 0 1,0 1 0,0-1-1,0 0 1,-1 0-1,1 0 1,0 0 0,0 1-1,0-1 1,0 0 0,0 0-1,-1 0 1,1 0-1,0 1 1,0-1 0,0 0-1,0 0 1,-1 0 0,1 0-1,0 0 1,0 0-1,-1 0 1,1 0 0,0 0-1,0 0 1,0 0 0,-1 0-1,1 0 1,0 0-1,0 0 1,-1 0 0,1 0-1,0 0 1,-2-1 26,0 0 0,1-1 0,-1 1 1,1 0-1,-1-1 0,1 0 0,-1 1 0,1-1 0,0 0 1,0 0-1,0 0 0,0 1 0,-1-4 0,-11-29 126,0 0-1,2-1 0,2 0 1,1-1-1,-5-64 0,9 34-123,3 0 0,9-88 0,-2 104-24,13-57-1,-15 89-11,1 0-1,1 0 0,1 0 0,1 1 0,0 0 0,14-21 0,-18 32-1,1 1-1,-1 0 0,0 0 0,1 1 0,0-1 1,0 1-1,1 0 0,-1 1 0,1-1 1,9-4-1,-13 7 1,1 0 1,-1 1 0,0-1-1,0 0 1,1 1-1,-1-1 1,0 1-1,1 0 1,-1 0-1,0 0 1,1 0-1,-1 0 1,1 0-1,-1 1 1,0-1-1,0 1 1,1-1 0,-1 1-1,0 0 1,0 0-1,0 0 1,1 0-1,-1 0 1,0 1-1,-1-1 1,1 1-1,0-1 1,0 1-1,-1 0 1,1 0 0,-1-1-1,2 4 1,-1-1 3,0 0 0,0-1 0,-1 1 0,1 1 1,-1-1-1,0 0 0,-1 0 0,1 0 1,-1 0-1,1 1 0,-1-1 0,0 0 0,-1 1 1,1-1-1,-1 0 0,0 0 0,-2 5 1,-2 7 15,0 0 1,-1-1-1,-9 15 1,-8 9-38,-2-2 0,-1 0 0,-2-2 0,-48 48 0,51-62-1822,25-21 1819,0 0 0,0 0 0,0 0 0,0 0-1,0 0 1,1 0 0,-1-1 0,0 1 0,0 0 0,0 0-1,0 0 1,0 0 0,0 0 0,0 0 0,0 0-1,0 0 1,0 0 0,0 0 0,0 0 0,0 0-1,0 0 1,0 0 0,0-1 0,0 1 0,0 0 0,0 0-1,0 0 1,0 0 0,0 0 0,0 0 0,0 0-1,0 0 1,0 0 0,0 0 0,0 0 0,0 0-1,0-1 1,0 1 0,0 0 0,0 0 0,0 0 0,0 0-1,0 0 1,0 0 0,0 0 0,0 0 0,0 0-1,0 0 1,-1 0 0,1 0 0,0 0 0,0 0-1,0 0 1,0 0 0,0 0 0,0 0 0,0 0 0,0 0-1,0 0 1,12-16-395,11-7-302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3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14595,'113'222'1310,"-14"-26"-1070,-8-40-22,30 57-64,-117-205-148,17 39 31,-19-44-36,-1 0 0,0 0-1,0 0 1,-1 0 0,1 1 0,-1-1-1,1 0 1,-1 0 0,0 0 0,0 1 0,-1-1-1,0 4 1,1-6-6,-1-1 1,1 1-1,-1-1 0,1 1 0,-1 0 0,0-1 0,1 1 0,-1-1 1,0 1-1,1-1 0,-1 0 0,0 1 0,0-1 0,1 0 0,-1 0 1,0 1-1,0-1 0,0 0 0,0 0 0,1 0 0,-1 0 1,0 0-1,0 0 0,0 0 0,1 0 0,-1 0 0,0-1 0,0 1 1,0 0-1,1 0 0,-1-1 0,0 1 0,0 0 0,1-1 1,-2 0-1,-31-16-160,33 17 160,-30-19-49,0-1 1,2-1-1,0-1 0,2-2 1,0-1-1,-36-45 0,59 65 86,-1 1-1,1 0 1,1-1 0,-1 0-1,1 0 1,0 0 0,0 0-1,0 0 1,1 0 0,-1 0-1,1-1 1,0 1 0,1 0-1,0-1 1,0 1 0,0-1-1,0 1 1,1 0 0,0-1-1,0 1 1,0 0 0,1 0-1,-1 0 1,1 0 0,1 0-1,3-7 1,20-32 355,3 0 0,61-71 0,-7 11 131,5-18-198,-69 91-252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3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1 117 17636,'8'-12'663,"5"-4"134,0 0 0,17-16-1,-25 27-678,0 1 0,0 0 0,0 0 0,0 1-1,1 0 1,0 0 0,-1 0 0,1 0 0,0 1 0,1 0 0,6-1-1,-11 2-111,-1 1 0,0 0-1,1 0 1,-1-1-1,1 1 1,-1 0 0,1 1-1,-1-1 1,0 0-1,1 0 1,-1 0 0,1 1-1,-1-1 1,0 1-1,1-1 1,-1 1 0,0 0-1,0-1 1,1 1-1,-1 0 1,0 0-1,0 0 1,0 0 0,0 0-1,0 0 1,0 0-1,0 0 1,0 0 0,-1 0-1,1 1 1,0-1-1,-1 0 1,1 1 0,-1-1-1,1 0 1,-1 1-1,1-1 1,-1 0 0,0 1-1,0 1 1,1 5-6,-1 0 1,0 0-1,0 0 1,-1 0-1,-3 15 0,-13 44 204,-34 85 0,-8 28 530,58-176-696,0 1-1,0-1 1,0 0 0,1 1-1,0-1 1,-1 0-1,2 7 1,-1-11-35,0 1 1,0 0-1,1-1 1,-1 1-1,0-1 0,0 1 1,0-1-1,1 1 0,-1-1 1,0 1-1,1-1 0,-1 1 1,0-1-1,1 1 0,-1-1 1,1 1-1,-1-1 1,1 0-1,-1 1 0,1-1 1,-1 0-1,1 0 0,0 1 1,0-1-18,1 0 1,-1 0-1,1 0 1,-1 0-1,0 0 1,1 0 0,-1 0-1,0-1 1,1 1-1,-1 0 1,0-1-1,1 1 1,-1-1-1,2-1 1,14-7-491,0-2-1,0 0 1,28-26-1,-14 8 79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 14387,'0'0'33,"0"0"0,0 0 0,0 0 0,0 0 0,0 0 0,0 0 0,0 1-1,0-1 1,0 0 0,0 0 0,0 0 0,0 0 0,0 0 0,0 0 0,0 0 0,0 0 0,0 1 0,0-1 0,0 0 0,0 0-1,0 0 1,0 0 0,0 0 0,0 0 0,0 0 0,0 0 0,0 0 0,0 1 0,0-1 0,0 0 0,1 0 0,-1 0 0,0 0-1,0 0 1,0 0 0,0 0 0,0 0 0,0 0 0,0 0 0,0 0 0,0 0 0,1 0 0,-1 0 0,0 0 0,0 0 0,0 0-1,0 0 1,0 0 0,0 0 0,0 0 0,1 0 0,9 0 745,10-5-242,-8 2-309,1 0 0,-1 1 0,1 1 0,0 0-1,0 0 1,0 1 0,16 3 0,89 20 301,-83-14-452,63 7-1,22-9 102,101 11 113,-145-10-260,129-4 0,78-21 9,-28 0-70,283-42 78,-120 6-41,284 25-50,-636 27 47,428 31 37,-436-24-39,609 20-106,-576-26 103,734-48-59,-310 30 66,-454 19-25,92 16 0,-147-15-581,-12 0 258,-19 1 86,12-1 138,-12 2-137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4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8 529 13979,'-2'-9'339,"0"0"0,0 0 0,1 0 0,0 0 0,1-1 0,0 1 0,1 0 0,0 0 0,0 0 0,3-10 0,115-393 1222,-115 406-1425,-2 14-65,-2 24 1,-1-26-45,1 89 182,15 128 1,-10-181-163,3-1 1,1 0-1,2 0 1,2-1-1,28 62 1,-34-87-20,1-1-1,17 23 1,-22-33-86,0 0-1,1 0 1,0 0 0,-1-1 0,1 1-1,0-1 1,1 0 0,-1 0-1,1-1 1,-1 1 0,1-1-1,8 3 1,-13-5 61,1 1 0,-1-1 0,0 0 0,0 0-1,1 0 1,-1 0 0,0 0 0,0 0 0,1 1 0,-1-1 0,0 0-1,1 0 1,-1 0 0,0 0 0,1 0 0,-1 0 0,0 0 0,1 0-1,-1 0 1,0 0 0,1-1 0,-1 1 0,0 0 0,0 0 0,1 0-1,-1 0 1,0 0 0,1 0 0,-1-1 0,0 1 0,0 0 0,1 0-1,-1 0 1,0-1 0,0 1 0,0 0 0,1 0 0,-1-1-1,0 1 1,0 0 0,0-1 0,0 1 0,0 0 0,0 0 0,1-1-1,-1 1 1,0 0 0,0-1 0,0 1 0,0 0 0,0-1 0,0 1-1,0 0 1,0-1 0,0 1 0,-1 0 0,-2-6-150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4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1 197 14371,'0'11'1176,"4"-4"-840,5-4-120,6-7 465,8-3-137,6-14-208,4-4-56,6-7-184,-4-2-176,1 1-312,-6 4 264,-7 9 32,-3 7-80,-7 15-64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5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14843,'14'-5'664,"0"-1"-1,23-15 1,-26 15-466,0 0 1,0 0-1,0 1 1,24-7-1,-31 11-150,-1 0-1,0 0 0,1 1 0,-1-1 0,0 1 0,1 0 0,-1 0 0,0 0 0,1 0 0,-1 1 0,1-1 1,-1 1-1,0 0 0,0 0 0,0 0 0,1 1 0,4 2 0,-6-2-17,1 1-1,-1-1 1,0 1-1,0-1 1,0 1 0,0 0-1,0 0 1,0 0-1,-1 0 1,1 0 0,-1 0-1,0 0 1,0 1-1,0-1 1,-1 0 0,1 1-1,0 6 1,0 18 156,0 1 1,-2 0 0,-7 43-1,-23 84 721,26-136-759,4-18-127,1 0 0,0 0 0,-1 0 0,1 0 0,0 0-1,0 0 1,0 0 0,0 0 0,0 0 0,1 3-1,0-5-14,-1 1 0,0-1 0,0 1-1,1-1 1,-1 1 0,0-1 0,1 1-1,-1-1 1,0 1 0,1-1 0,-1 0-1,0 1 1,1-1 0,-1 0 0,1 1-1,-1-1 1,1 0 0,-1 0 0,1 1-1,-1-1 1,1 0 0,-1 0 0,1 0-1,-1 0 1,2 0 0,2 0-10,0-1 0,1 1 0,-1-1 1,0 0-1,1-1 0,-1 1 0,8-5 1,16-6-298,0-2 0,0-1 0,45-34 1,-26 14 70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4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18 11626,'-4'-15'2895,"2"13"-890,2 10-938,4 25-941,-2-1 0,-1 1 0,-5 50 0,0-15-84,-36 839 1378,33-826-1397,2-35 95,2 0-1,3 0 1,5 53-1,4 3-51,3 22-90,-12-123 54,0-1-59,1 0-1,-1 1 1,0-1-1,0 0 1,0 1 0,0-1-1,0 0 1,1 1 0,-1-1-1,0 0 1,0 1-1,0-1 1,0 1 0,0-1-1,0 0 1,0 1-1,0-1 1,0 1 0,-1-1-1,1 0 1,0 1-1,0-1 1,0 0 0,0 1-1,0-1 1,-1 0-1,1 1 1,0-1 0,0 0-1,0 1 1,-1-1-1,1 0 1,0 0 0,-1 1-1,1-1 1,0 0 0,-1 0-1,1 0 1,0 1-1,-1-1 1,1 0 0,0 0-1,-1 0 1,1 0-1,-12-2-231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6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13851,'3'1'1272,"1"-1"-960,4 0-40,2-3 545,5 0-273,3 1-96,5-1-200,1 1-8,3 1-176,-1-1-208,0 2-936,-6 0 968,1-2-160,-1-1-105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6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0 321 12867,'30'-43'1889,"36"-65"0,-54 86-1668,-2-1 1,-1 0-1,-1 0 0,0-1 0,4-31 0,-12 93 322,1-1 0,6 40 1,-5-60-447,2 26-172,2 0 0,1-1-1,3 0 1,1-1 0,28 66 0,-31-84-465,-7-16 156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7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13899,'3'7'1176,"2"-6"-712,1-1-160,4-8 649,3-4-313,4-2-280,0-2-248,3 1-88,-2 0 120,-5 7-144,-5 2-48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7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41 12683,'0'1'45,"-1"-1"0,1 0 1,0 1-1,0-1 0,0 0 1,0 1-1,0-1 0,-1 0 0,1 1 1,0-1-1,0 1 0,0-1 1,0 0-1,0 1 0,0-1 1,0 0-1,1 1 0,-1-1 1,0 0-1,0 1 0,0-1 1,0 1-1,0-1 0,0 0 0,1 1 1,-1-1-1,0 0 0,0 0 1,1 1-1,-1-1 0,1 1 1,7-10 1520,2-3-1147,-6 9-348,0-1 0,0 1 1,0 0-1,0 0 0,1 1 0,-1-1 0,1 1 1,0 0-1,9-3 0,-12 5-62,0-1 0,0 1 1,0 0-1,0 0 0,0 0 0,0 0 0,0 0 1,0 0-1,0 0 0,0 1 0,0-1 0,0 1 1,0 0-1,0-1 0,0 1 0,0 0 1,-1 0-1,1 0 0,0 0 0,-1 1 0,1-1 1,-1 0-1,1 1 0,-1-1 0,1 1 0,-1-1 1,0 1-1,1 2 0,3 3 27,-1 1-1,-1 0 1,1 1-1,-1-1 1,-1 0 0,1 1-1,-2 0 1,1-1 0,-1 1-1,0 0 1,-1 0-1,-1 14 1,-2 8 350,-2 1-1,-10 35 1,11-51-142,4-15-222,-1-1 1,1 1-1,0 0 0,0 0 0,0 0 0,-1 0 0,1-1 0,0 1 0,0 0 1,0 0-1,0 0 0,1 0 0,-1 0 0,0-1 0,0 1 0,0 0 0,1 0 0,-1 0 1,0-1-1,1 1 0,-1 0 0,1 0 0,-1-1 0,1 1 0,-1 0 0,1-1 0,0 2 1,1-2-1,-1 1 0,1 0 0,-1-1 0,1 1 0,-1-1 1,1 0-1,-1 1 0,1-1 0,-1 0 0,1 0 1,0 0-1,-1 0 0,3-1 0,6-1-16,0 0-1,0-1 1,14-7 0,-3 1-427,-1-1 1,-1-2 0,0 0 0,-1-1 0,0 0 0,26-27 0,-2-3-157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7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13571,'6'25'797,"-2"0"-1,0 1 1,-1-1 0,-1 41 0,-15 103 380,-6-23-563,7-67-378,3 1 1,3 89-1,6-159-683,1-13 78,-7-19 70,-7-4 35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4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0 488 13235,'1'2'159,"-1"0"1,1 0-1,0 0 0,0 0 1,0 0-1,0 0 0,0 0 1,0 0-1,0-1 0,1 1 1,-1 0-1,1-1 0,-1 1 1,3 1-1,-3-3-54,1 0 0,-1 1 0,0-1 0,0 0 0,0 0 0,0 0 0,1 0 0,-1 0 0,0 0 0,0-1 0,0 1 0,1 0 0,-1 0 0,0-1 0,0 1 0,0-1 0,0 1 0,0-1 0,0 0 0,0 1 0,0-1 0,0 0 0,0 0 0,0 1 0,0-1 0,0 0 0,1-2 0,18-19 426,-1-1 0,0-1 0,-2-1 0,20-37 0,44-113 71,-78 168-584,11-27 131,-1 0 0,13-54-1,-25 78-94,-4 9-14,-4 15-9,0 11 2,1-1 0,1 1 0,2 0 0,-2 34 0,4-14 36,9 70 0,-6-91-167,1 0 1,2 0-1,0 0 0,1-1 1,2 0-1,20 44 0,-27-65 85,0 0 0,0 1 1,1-1-1,0 0 0,-1 0 0,1 0 0,0 0 1,0 0-1,2 1 0,-3-3 4,0 1-1,0-1 1,0 0-1,0 0 1,0 1 0,0-1-1,0 0 1,0 0-1,0 0 1,0 0 0,0 0-1,0-1 1,0 1-1,0 0 1,0 0-1,0-1 1,1 1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59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 13371,'281'-11'2246,"-234"8"-2073,39-3-98,-39 2-74,1 1 0,0 2 0,79 10 0,-42 4-36,1-3 0,169-4 1,153 6 160,-96-6 106,2-24-109,-20 0-87,1366-11 306,-1574 28-290,681 23 420,-393-17-299,-1-25 84,11 0-119,-26 22 74,-242-12 252,12 0 1419,-162 20-1719,8-8-287,-5 0-53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1.6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10930,'1'4'435,"0"-1"0,0 1 0,0 0 0,-1 0 0,1 0 0,-1 0 0,0 1 0,0-1-1,-1 6 1,1 9 372,7 45 161,4 1 1,33 112-1,-27-116-628,58 197 419,-28-104-218,23 61-253,27 98 263,17 191-298,-93-416-240,4-1-1,4-1 1,4-1-1,3-1 1,91 150-1,182 318-20,-256-453 15,132 183 0,100 64 24,-41-76-31,123 105 48,-309-319-25,16 17-25,-20-18 8,114 89-1,12-28 7,51 39-6,-144-88 5,3-5 0,118 63 0,-118-76 4,92 67-1,-91-54-11,2-4 1,191 87-1,-17-4 5,-21-10 2,-197-106 0,0 1 0,52 39 0,-80-58 91,-19-8-86,-14-2-505,12 3 490,0 0-2,0 0 0,0 0 0,0 0 0,-1 0 0,1 0 0,0 0 0,0 0 0,0 0 0,-1 0 0,1 0 0,0 0 0,0 0 0,0 0 0,0 0 0,-1 0 0,1 1 0,0-1 0,0 0 0,0 0 0,0 0 0,0 0 0,-1 0 0,1 0 0,0 0-1,0 1 1,0-1 0,0 0 0,0 0 0,0 0 0,0 0 0,-1 1 0,1-1 0,0 0 0,0 0 0,0 0 0,0 1 0,0-1 0,0 0 0,0 0 0,0 0 0,0 0 0,0 1 0,-6 41-39,-8 153-59,14-192 92,0 0 0,-1 1 0,1-1 0,-1 0 0,0 0 0,0 1 0,0-1 0,0 0-1,-3 5 1,4-8 6,-1 0-1,1 0 0,0 1 1,0-1-1,-1 0 0,1 0 1,0 0-1,-1 0 0,1 0 1,0 0-1,-1 0 0,1 0 1,-1 0-1,1 0 0,0 0 0,-1 0 1,1 0-1,0 0 0,-1 0 1,1 0-1,0 0 0,-1 0 1,1 0-1,0-1 0,-1 1 1,1 0-1,0 0 0,0 0 1,-1 0-1,1-1 0,0 1 1,0 0-1,-1 0 0,1-1 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2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1 784 13675,'0'1'63,"0"-1"0,0 1 0,0-1 0,0 1 0,0-1 0,0 0 0,0 1 0,0-1 0,0 1 0,0-1 0,1 0 0,-1 1 0,0-1 0,0 0 0,0 1 0,1-1 0,-1 0 0,0 1 0,0-1-1,1 0 1,-1 1 0,0-1 0,1 0 0,-1 0 0,0 1 0,1-1 0,-1 0 0,1 0 0,-1 0 0,1 1 0,11-8 1150,11-21-205,-20 24-923,35-50 473,-3-2 0,32-68 1,45-124 100,-97 215-583,25-68 120,14-28 307,-48 119-349,-3 15-13,-4 15-13,1-18-120,-16 224 609,15-174-464,2-1-1,11 72 0,31 74 134,-12-65-629,-31-130 314,3 25-887,-3-26 897,0-1 0,0 1-1,0-1 1,-1 1-1,1-1 1,0 1-1,0-1 1,0 1 0,0-1-1,-1 0 1,1 1-1,0-1 1,-1 1 0,1-1-1,0 1 1,-1-1-1,1 0 1,0 1-1,-1-1 1,1 0 0,0 0-1,-1 1 1,1-1-1,-1 0 1,1 0-1,-1 1 1,1-1 0,-1 0-1,1 0 1,-1 0-1,1 0 1,-1 0-1,1 0 1,-1 0 0,1 0-1,-1 0 1,1 0-1,-1 0 1,1 0-1,-1 0 1,1 0 0,-1 0-1,1 0 1,-1-1-1,1 1 1,-1 0-1,-15-8-392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2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18 200 16652,'-15'-7'1648,"13"0"-1040,3 0-200,13-5 872,8-2-247,9-6-297,7-3-136,3-4-248,4-1-144,-5 5-408,-4 2-336,-9 11 464,-6 10-96,-14 11-128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3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16820,'6'-3'1424,"-1"3"-1040,-5 7-168,5 9 576,-1 5-144,3 11-256,0 8-168,2 11-104,-2 2-7,-1 3-81,-1-1-64,-2-6-217,-1-5-183,-1-11-336,-1-12-128,-1-19 616,-8-5-200,1-18-104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4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9 184 13667,'-3'-15'1004,"1"10"-750,1 0 1,0 0 0,0 0 0,1 0-1,-1 0 1,1 0 0,0 0 0,1-7 0,-1 12-209,1 0 1,-1-1 0,0 1 0,0 0-1,0 0 1,1-1 0,-1 1 0,0 0-1,1 0 1,-1-1 0,0 1 0,1 0 0,-1 0-1,0 0 1,1-1 0,-1 1 0,0 0-1,1 0 1,-1 0 0,0 0 0,1 0-1,-1 0 1,0 0 0,1 0 0,-1 0-1,1 0 1,-1 0 0,0 0 0,1 0-1,-1 0 1,0 0 0,1 0 0,-1 1 0,1-1-1,-1 0 1,0 0 0,1 0 0,-1 0-1,0 1 1,0-1 0,1 0 0,-1 0-1,0 1 1,0-1 0,1 0 0,-1 1-1,19 15 697,-18-15-660,47 45 616,52 46-377,-85-81-244,0 0 0,0-1 0,1 0 0,0-1 0,22 8 1,-36-16-35,1 0 1,-1 0-1,0 0 0,1-1 1,-1 1-1,1-1 1,-1 1-1,1-1 1,-1 0-1,1 0 1,-1 0-1,1 0 1,-1 0-1,1-1 1,-1 1-1,1-1 0,-1 1 1,1-1-1,-1 0 1,0 0-1,1 0 1,-1 0-1,0-1 1,0 1-1,4-4 1,-3 1 61,0 1-1,0-1 1,-1-1 0,0 1 0,1 0 0,-2 0 0,1-1 0,0 1 0,-1-1-1,0 0 1,0 1 0,1-10 0,1-15 290,-2 1-1,-1-1 0,-5-40 1,-14-33-2399,16 94 1205,5 7 229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6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22 12595,'-1'-1'153,"1"0"0,-1 0 0,1 0 1,-1 0-1,1 1 0,-1-1 0,1 0 1,-1 0-1,0 1 0,0-1 0,1 0 1,-1 1-1,0-1 0,0 1 0,0-1 1,0 1-1,0-1 0,0 1 0,1 0 1,-1-1-1,0 1 0,0 0 0,0 0 1,0 0-1,0-1 0,0 1 0,0 0 0,0 1 1,0-1-1,0 0 0,0 0 0,0 0 1,0 0-1,0 1 0,-2 0 0,0 0 35,-1 0-1,1 0 0,0 1 1,0 0-1,0-1 0,0 1 0,0 0 1,0 0-1,-3 3 0,0 3-72,0 0 0,1 0-1,0 0 1,0 0 0,1 1 0,0 0-1,0 0 1,1 0 0,-2 11 0,-1 8-74,-4 52 0,8-51-35,2-1 1,3 43 0,-2-61-8,1-1 1,-1 1 0,2-1-1,-1 0 1,1 0 0,0 0-1,1 0 1,0 0 0,1-1 0,0 1-1,6 8 1,-9-15 4,0 0-1,1 1 1,-1-1-1,0 0 1,1 0 0,-1 0-1,1-1 1,0 1 0,-1 0-1,1-1 1,0 0 0,0 0-1,0 0 1,0 0 0,0 0-1,0 0 1,0-1 0,4 1-1,-2-2 15,0 1-1,-1-1 0,1 0 1,0 0-1,-1 0 0,1-1 1,-1 1-1,1-1 1,-1 0-1,0-1 0,4-2 1,4-3 70,0-2 1,-1 1 0,0-2 0,-1 1-1,0-1 1,14-22 0,-8 8 144,-1 0 0,-1-1 0,11-30 0,-20 43-111,0-1-1,-1 1 0,-1-1 1,0 0-1,-1 1 0,-1-1 0,0-1 1,-1-21-1,0 31-87,-1-1-1,0 1 0,0 0 1,0 0-1,-1 0 1,0 0-1,0 0 1,0 0-1,0 1 0,-1-1 1,0 1-1,0-1 1,0 1-1,-1 0 0,1 0 1,-1 1-1,0-1 1,0 1-1,-8-6 1,6 5-115,-1 1 1,0 1 0,1-1 0,-1 1 0,0 0-1,0 1 1,0-1 0,0 2 0,-1-1-1,1 1 1,0 0 0,0 0 0,0 1 0,-8 1-1,-8 2-299,0 2-1,-24 8 1,28-6-140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7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16596,'2'7'1520,"4"5"-1192,6 2-88,-1 2 624,8 5-464,4 2-80,7 3-64,3-3-24,0-2-104,-2 0 0,-1-6-128,-5-2-104,-5-3-328,-5-1-200,-6-3 2089,-8-2-1489,-6 3 48,-10 2-16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7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1 297 15163,'1'-6'1633,"8"1"-1049,4-8-192,5-4 824,12-8-560,3-3-88,9-4-128,-1-2-184,4 1-616,-4 0 384,-1-3-104,-8 1-48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15499,'3'-9'1873,"-2"6"-713,-1 16 784,0 7-1007,-1 10-417,1 6-176,0 4-584,3 3-288,-2 3-305,1-2 673,-2-1-160,-3-4-112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5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17 487 12747,'-17'18'3052,"27"-24"-222,20-12-2184,17-4 33,90-29 1,56-2-167,511-75-312,-87 21-148,-571 96 13,0-1 0,0-3 1,-1-2-1,73-38 1,-93 45-381,-19 12-499,-14 9 167,-2 0 326,-1 2-108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09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14955,'3'34'1272,"-3"1"-1023,2-4-362,-1-2 258,-1-6-33,1-5-56,-1-8-128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10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11819,'3'22'1072,"-3"-2"-656,0-1-128,2-1 472,-2-2-136,1 0-112,1 1-48,0 2-104,1-1-39,-1-3-105,1-1-80,0-4-272,-3-3 24,-6-6 56,-1-6-64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10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 15267,'-3'-13'2256,"8"20"-895,13 32-294,-12-26-870,215 393 17,-218-401-307,10 22-875,-13-27 949,1 1 1,-1-1-1,0 1 1,0-1 0,0 1-1,0-1 1,0 1 0,0-1-1,0 1 1,0-1-1,-1 1 1,1-1 0,0 1-1,0-1 1,0 1-1,0-1 1,-1 1 0,1-1-1,0 1 1,0-1-1,-1 0 1,1 1 0,0-1-1,-1 0 1,1 1 0,-1-1-1,1 0 1,0 1-1,-1-1 1,1 0 0,-1 0-1,1 1 1,-1-1-1,1 0 1,-1 0 0,1 0-1,0 0 1,-1 0-1,1 0 1,-1 1 0,1-1-1,-1 0 1,1 0 0,-1-1-1,1 1 1,-1 0-1,1 0 1,-1 0 0,0 0-1,-18-4-478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11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6 283 12035,'-6'-6'1584,"6"2"-880,0-1-256,8 0 2009,2-4-1545,5-4-232,6-4-104,1-4-176,6-2-24,0-3-136,4-1-200,-2 1-544,0-1-232,-6 1 576,-2 0-152,-5 4-144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11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 16099,'1'5'279,"0"-1"-1,0 1 0,-1-1 1,0 1-1,0 0 0,0-1 0,-1 1 1,1 0-1,-3 6 0,0 10 487,-49 316 487,51-332-1267,-7 27-128,8-30 87,-1-1 0,1 1 0,-1-1 0,0 1 0,1-1 0,-1 1 1,0-1-1,0 1 0,0-1 0,0 0 0,0 0 0,0 1 0,0-1 0,0 0 0,-3 1 0,4-2 28,0 0 0,-1 0 0,1 0 0,0 0 0,-1 0 0,1 0 0,0 0 0,-1 0 0,1 0 0,0 0 1,0 0-1,-1 0 0,1-1 0,0 1 0,0 0 0,-1 0 0,1 0 0,0-1 0,0 1 0,-1 0 0,1 0 1,0 0-1,0-1 0,0 1 0,0 0 0,-1-1 0,1 1 0,0 0 0,0 0 0,0-1 0,0 1 0,0-1 1,-4-12-642,-2-32-476,2 0 1,2-1-1,6-73 0,-4 119 1146,0-7 41,0 5-7,0 1-1,0-1 0,0 0 1,0 1-1,0-1 1,0 1-1,1-1 1,-1 1-1,0-1 0,1 1 1,0-1-1,-1 1 1,1-1-1,0 1 1,1-3-1,-2 4-9,1 0 0,-1 0-1,0 0 1,0 0 0,1 0 0,-1 0-1,0 0 1,1 0 0,-1 0 0,0 0-1,1 0 1,-1 0 0,0 0 0,0 0 0,1 0-1,-1 0 1,0 0 0,1 0 0,-1 1-1,0-1 1,0 0 0,1 0 0,-1 0-1,0 0 1,0 1 0,0-1 0,1 0-1,-1 0 1,0 1 0,0-1 0,0 0 0,0 0-1,1 1 1,-1-1 0,0 0 0,0 0-1,0 1 1,0-1 0,0 0 0,0 1-1,0-1 1,0 0 0,0 1 0,7 17 410,-6-16-330,-1-2-102,50 137 1857,-44-124-1709,1 0 1,-1-1-1,2 0 1,0 0-1,0-1 0,1 0 1,0 0-1,15 12 1,-7-15 1,-14-9-239,-9-6-101,-23-15-300,-1 2 1,-49-26-1,-26-18 1419,107 62-170,10 3-503,11 1-100,20 4-141,0-2-1,65-2 1,-78-2-290,-10 1 161,-3 2-54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8:12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934 51 14683,'-8'-6'200,"1"0"1,-1 1-1,0 0 0,-1 1 1,1-1-1,-1 2 0,0-1 1,0 1-1,0 1 0,-1-1 1,1 2-1,0-1 0,-1 1 1,1 1-1,-1 0 0,-12 1 1,-7 2 113,1 1 0,0 1 1,0 1-1,-32 13 0,22-5-193,1 2 0,1 1-1,1 2 1,0 1 0,1 2-1,2 2 1,0 1 0,1 1-1,-50 57 1,57-56-102,2 1-1,1 1 1,2 1-1,1 0 1,1 1-1,1 2 1,2-1 0,1 2-1,2-1 1,1 2-1,-7 48 1,15-64-5,0 1 1,2 0-1,0 0 0,1 0 1,1-1-1,1 1 0,1 0 1,0-1-1,2 0 1,0 0-1,1-1 0,1 1 1,0-1-1,2-1 1,0 0-1,1 0 0,0-1 1,2-1-1,0 0 0,0 0 1,2-1-1,24 18 1,-15-14-23,0-2 0,2-1 0,0-1 1,1-1-1,0-1 0,1-1 0,0-2 1,1-1-1,0-1 0,0-1 0,0-2 1,32 1-1,-36-4-18,-1-1-1,1-2 1,0 0 0,-1-2-1,0 0 1,0-2 0,0-1 0,0 0-1,-1-2 1,-1-1 0,1 0 0,-1-2-1,-1-1 1,36-27 0,-33 18 26,-2-1-1,0-1 1,-1 0 0,-2-2 0,0 0 0,-2-2-1,-1 0 1,23-54 0,-17 24 137,-2-1 0,-3 0-1,15-103 1,-24 113 4,-4 1 0,0-53 0,-5 81-99,0 0 0,-1 0-1,-1 0 1,-1 0 0,-1 0 0,-1 1 0,-14-34 0,16 46-69,0-1 0,-1 1 0,0 0 0,0 0 0,0 1 0,-1-1 0,0 1 0,0 0 0,-1 1 0,0 0 0,0 0 0,0 0 0,0 1 0,-1 0 0,1 0 0,-1 1 0,0 0 0,0 0 0,-1 1 1,1 0-1,0 1 0,-18-1 0,5 1-162,0 1 0,-1 1 0,1 1 0,0 1 0,0 1 0,0 1 0,1 1 0,-25 10 0,10-1-244,1 1 1,1 2 0,-57 39 0,70-42 177,-21 21 1,-4 13-236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45:30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1968 131 8858,'-22'-16'1036,"0"2"0,-1 0 1,-1 2-1,-44-17 0,36 18-576,0 2 1,0 1-1,-48-5 0,32 10-335,0 1 0,-1 3 1,1 1-1,-1 3 0,-69 16 1,29-1-52,-102 38 0,155-44-75,0 1 0,1 2-1,1 2 1,0 1-1,-45 36 1,-32 35-58,-141 148 0,209-189 52,3 2-1,2 2 1,3 1-1,2 2 1,2 1-1,3 1 1,3 2-1,2 0 1,3 2-1,-21 117 1,31-104-3,3 1 0,5 122 1,40 151-46,-31-305-8,2 0 1,2 0-1,3-2 1,1 1 0,1-2-1,3 0 1,2-1-1,51 76 1,-15-41 17,3-2-1,4-3 1,3-3 0,108 87-1,-136-128 20,1-2 0,2-1-1,0-2 1,1-2-1,1-1 1,1-3-1,1-2 1,0-2 0,0-1-1,64 5 1,-25-10 9,1-3 0,-1-3 0,0-5 0,163-29 1,-180 21 14,0-3 0,-2-4 0,0-1 0,-2-4 0,-1-3 0,0-2 0,87-58 0,-67 29-16,130-118 0,-166 130-13,-2-2-1,-2-2 1,62-95-1,-62 78 7,-4-1-1,-3-2 1,-3-2-1,-3-1 1,-3-1-1,21-100 1,-32 88 49,-3 0 0,1-128 1,-14 162-12,-3 1 1,-1-1 0,-3 1 0,-3 0 0,-21-71 0,16 85-14,-1 0 0,-1 2 0,-2 0 0,-2 0 0,-1 2 0,-2 1 1,-1 1-1,-1 1 0,-2 1 0,-1 1 0,-1 2 0,-2 1 0,0 1 1,-2 2-1,-1 2 0,0 0 0,-49-18 0,-5 4-130,-163-41 1,-102 3-359,197 43 408,-23-5-73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45:56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5467 310 13875,'-133'-37'830,"-14"-5"-2139,-198-29 0,18 39-902,-168 7 3824,358 20-682,-465-15 470,-157-7-1459,608 19 48,-500-15 145,2 49 603,565-16-595,1 3 0,-110 33 1,142-29-96,1 1 0,1 2-1,0 3 1,-82 53 0,-49 56 252,152-108-184,1 2 0,1 0 0,-45 59 0,64-74-99,1 1-1,0 0 1,0 0-1,2 1 0,-1-1 1,1 1-1,1 0 1,0 0-1,1 0 0,1 0 1,0 1-1,0-1 1,1 0-1,3 17 1,3 12-17,2 1 0,1-1 0,17 43 0,25 56-180,6-2 1,5-3-1,104 164 0,-133-249 110,2-2 1,3-2-1,1-1 0,2-2 0,3-2 0,85 65 0,-45-48-10,3-4-1,1-3 1,113 46-1,-104-58-29,2-4-1,1-4 0,1-5 0,1-4 0,170 15 0,449-25-640,0-66 406,4-46 1257,-16-76-71,-514 110-807,325-156-1,-473 197 4,-2-2-1,0-2 0,-1-2 1,-2-1-1,-2-3 1,40-41-1,-63 56 17,-1-1 0,-1 0-1,-1-1 1,0-1 0,-2 0 0,11-27 0,-16 31-2,-1-1-1,0 0 1,-2 0-1,0 0 1,-1 0 0,-1-1-1,-1 1 1,-2-37-1,-5 12-28,-2 0-1,-1 0 0,-3 1 0,-1 1 0,-27-59 0,-114-197-362,137 267 306,-26-46-34,-3 2 0,-86-104 0,107 150 55,-1 0 0,-2 2 1,-1 2-1,0 0 0,-2 2 0,-1 1 1,-1 2-1,-46-21 0,39 24-181,-2 2 0,0 2 0,-86-15 0,47 18-27,-103-1 0,15 10-54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46:00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672 309 12075,'-43'-7'248,"-1"3"0,1 1 1,-47 3-1,77 1-240,-1 1 0,0 0-1,1 1 1,-1 0 0,1 1 0,0 1-1,0 0 1,1 0 0,-1 2 0,1-1-1,1 1 1,-1 1 0,1 0-1,-10 10 1,-6 11 14,2 0 1,1 2-1,1 1 0,1 1 0,2 0 1,2 2-1,1 0 0,1 1 0,3 1 0,0 0 1,-11 64-1,19-70-20,2 0-1,1 0 1,1 1 0,2-1 0,1 1-1,1-1 1,2 0 0,1 0 0,17 49-1,-15-57-3,1-1 0,1 0-1,1-1 1,1 0-1,1 0 1,0-1 0,2-1-1,0-1 1,1 0-1,1-1 1,0 0 0,1-2-1,26 18 1,-15-17-8,1 0 1,1-2 0,0-1-1,0-1 1,2-2-1,-1-1 1,1-2 0,0-1-1,1-2 1,44 1-1,-27-5-159,1-2 0,-1-3-1,0-2 1,0-2-1,0-2 1,49-19-1,-46 10-169,-2-2 0,0-2-1,76-50 1,-45 17-185,88-78-1,-123 92 648,-2-2 0,-2-2 0,-2-2 0,-2-2 0,-2-1 0,-3-2 0,-2-2 0,-3 0 0,33-86 0,-54 117 81,-1 0 0,-1 0 0,-1 0 0,-2 0 0,0-1 0,-2 0 0,-1-32 0,-2 43-127,0 0 0,-2 1 0,0-1 0,0 0 1,-1 1-1,-1 0 0,0 0 0,-1 0 0,-1 1 0,0 0 0,-1 0 0,0 1 0,-16-19 0,9 15-32,-1 1-1,-1 0 1,0 1 0,-1 1-1,0 1 1,-1 0-1,0 2 1,-1 0 0,0 1-1,-1 1 1,0 1-1,-36-8 1,32 10-80,0 2 0,0 0-1,0 2 1,0 1 0,0 0 0,0 2-1,0 1 1,0 1 0,0 1 0,-46 17-1,31-5-15,0 2 0,2 2-1,-55 40 1,-26 27-93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46:01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0 150 10690,'25'-13'1424,"-10"5"-995,1 0-1,-1 2 1,22-8-1,-4 7-345,0 1 1,0 1-1,1 2 0,39 1 0,137 15-42,-106-4 48,979-2 984,-334-18-794,-504 19-76,329-30 1,18-52-180,-580 71-34,-8 2-17,1 0-1,0 0 1,-1 0 0,1 1-1,0 0 1,0-1-1,-1 2 1,1-1-1,0 0 1,-1 1-1,8 2 1,-11-2 9,0 0 1,0 0-1,0 0 0,0 0 0,0 1 1,-1-1-1,1 0 0,0 1 1,-1-1-1,1 0 0,-1 1 1,1-1-1,-1 1 0,1-1 0,-1 1 1,0-1-1,0 1 0,0-1 1,0 1-1,0-1 0,0 1 0,0-1 1,-1 1-1,0 2 0,-2 12-122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55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0 141 12099,'4'2'345,"0"0"0,0 0 0,-1 0 1,1 1-1,-1-1 0,1 1 0,5 6 0,-2-2-170,1-2-135,0 0-1,0 0 1,0 0 0,0-1-1,1 0 1,0-1-1,0 0 1,0 0 0,0-1-1,0 0 1,0-1-1,11 1 1,16-1 83,66-6-1,-48 1-55,341-34 653,-215 12-570,253-6-1,395-39 957,-783 65-1098,547-30 42,370 55-374,-836-15 213,589 31-390,-180-16 523,-33-3 113,284 15 62,-1-57-219,-542 1 9,136-10-2,2 27 30,-260 15 183,-65-1-26,0-4 0,101-7-1,-122-2-17,-26 5-868,1 0-1,-1 0 1,16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7:00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 11538,'0'0'914,"22"3"-427,313 28-326,3-24 139,47 2-105,549 1-144,-622-31 46,566-27 91,-635 42-194,937-5 1147,12 23-729,-284-52 25,-18 1-521,-524 23 80,127 1 23,-87 52 542,-232-15-424,-128-13-224,-28-5 26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7:25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1388 234 7017,'-36'-37'137,"-1"1"0,-56-42-1,78 67-143,0 2-1,-1-1 1,0 2-1,0 0 1,-1 1-1,1 0 0,-2 2 1,1 0-1,-1 1 1,-24-3-1,9 5 529,1 2 1,-1 2-1,1 1 0,-34 7 0,-128 36 2177,119-26-2058,34-9-393,0 1 0,-72 33-1,90-33-211,1 1 0,0 1 0,1 0 1,1 2-1,0 0 0,-18 21 0,16-13 16,1 0 0,1 2 1,-33 55-1,43-61-2,0 0 0,1 0 0,2 1 1,0 0-1,1 1 0,-6 37 0,4 17 3,4 0 0,9 131 0,-3-185-47,2 0-1,0 0 1,1 0-1,2-1 1,0 0-1,1 0 1,1-1-1,1 0 1,1 0 0,0-1-1,2-1 1,0 0-1,1 0 1,1-2-1,0 0 1,1 0-1,1-2 1,1 0-1,24 15 1,-6-6-52,1-2 0,1-2 0,0-1-1,2-2 1,0-2 0,54 12 0,-41-16-64,1-2 0,1-2 0,-1-2 0,75-6-1,-48-5-70,0-3-1,105-27 0,147-69-125,-278 84 159,-2-1 0,0-3 0,-2-2 0,82-59 0,-111 70 80,-1 0 0,-1-2 0,-1 0 0,0-2 0,-2 0 0,0 0 0,-2-2 0,0 0 0,-2-1 0,0 0 0,-2-1 0,11-33 0,-15 33 129,-1 1-1,-1-1 0,-1 0 1,-2 0-1,0-1 0,-2 1 1,0 0-1,-6-30 0,3 34 92,-1 1 0,-2 0-1,0 0 1,-1 0 0,0 1-1,-2 0 1,0 1 0,-2 0-1,0 0 1,-19-23 0,9 18-23,-1 0 1,-1 2 0,-2 0-1,0 2 1,0 0 0,-2 2-1,0 1 1,-1 1-1,-1 2 1,0 1 0,-48-14-1,11 9-126,-1 3 0,0 2 0,-1 4 0,-91 0 0,69 9-210,1 3-1,-95 18 0,116-10 56,1 3-1,0 3 1,-79 33-1,30 6-58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7:27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11610,'0'0'815,"11"5"24,359 75-511,-269-59-116,0-5 0,1-4 0,132-1 0,309-32-370,-498 18 155,984-59 15,-666 49-43,-244 14 459,123 19 1,-235-20-304,-5 0-17,1 0 1,0 1-1,-1-1 1,1 0-1,0 1 1,-1 0-1,1 0 1,0-1-1,-1 2 1,3 0 0,-40 4 277,-13 2-1002,-22 2 37,41-10 307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7:59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 11546,'-7'-1'282,"1"0"0,-1 1-1,0-1 1,0 1-1,0 0 1,1 1-1,-1 0 1,-9 2-1,16-3-266,-1 1-1,0-1 0,1 1 0,-1-1 1,1 0-1,-1 1 0,1 0 0,-1-1 1,1 1-1,0-1 0,-1 1 0,1-1 1,0 1-1,-1 0 0,1-1 0,0 1 1,0 0-1,-1-1 0,1 1 0,0 0 1,0-1-1,0 1 0,0 0 0,0 0 1,0-1-1,0 1 0,0 0 0,0-1 1,1 1-1,-1 0 0,0-1 0,0 1 1,1 0-1,-1-1 0,0 1 0,1 0 1,-1-1-1,0 1 0,1-1 0,-1 1 1,1-1-1,0 2 0,25 25 182,-23-24-158,9 8-19,-1-2 0,1 1 0,1-2-1,0 1 1,0-2 0,1 0 0,-1-1-1,1 0 1,28 7 0,-10-6-26,2-2 1,-1-1-1,48 0 1,228-3 439,232 9 75,527 17-143,-796-26-23,588-31 189,-4-56-359,-507 33 683,-342 53-785,-9 0-537,-7 0 317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06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2111 25 11226,'-148'-12'2697,"105"6"-2969,1 2 1,-49 2-1,-86 12 296,-327 6 72,425-19 136,0 4 0,1 3 0,-1 3-1,-149 35 1,203-35-236,-36 8 311,1 4 1,-83 36-1,125-46-200,1 0 0,0 1 0,0 1 0,1 1 0,1 0 0,0 1 0,0 0 0,1 2 0,1-1 0,1 2 0,0 0 0,-10 18 0,11-13-51,0 2 0,2-1 0,1 1 0,1 0 0,1 1 0,-5 36 0,6-15-103,2 0 0,5 73 1,1-78 30,1 0 0,3 0 0,1-1 1,1 0-1,3 0 0,27 61 1,-28-77 16,2 1 0,0-2 0,2 1 0,0-2 0,2 0 1,0-1-1,1-1 0,1-1 0,1 0 0,1-1 0,24 15 1,-19-17-11,0-1 0,1-1 0,0-1 0,1-1 0,0-2 0,1-1 0,34 6 0,-25-9-24,0-2 1,0-1-1,0-2 1,0-2-1,46-7 1,1-7-238,144-46 1,78-49-321,-151 52 371,114-51 134,-193 73 103,104-66 1,41-61 39,-179 128-10,-3-3 1,68-82 0,-98 108-21,0-1 1,-1 0-1,-1 0 1,0-1-1,-1 0 1,0 0-1,7-30 1,-12 36 8,0 0-1,-1-1 0,0 1 1,-1 0-1,0 0 1,0-1-1,-1 1 1,-1 0-1,1 0 1,-1 0-1,-1 0 1,0 0-1,0 0 1,0 1-1,-8-12 1,4 8 24,-1-1 0,-1 2 1,0-1-1,0 1 0,-1 1 0,-1 0 1,1 0-1,-19-12 0,11 11-16,0 1 0,-1 0 0,1 1 1,-2 1-1,-25-7 0,0 4-75,0 3 0,-1 1 1,0 3-1,-79 1 0,24 8-390,-1 4 0,-164 38 0,170-25 133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5:39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1285 176 12275,'-33'-7'589,"1"2"0,-1 1 0,0 1 1,0 2-1,0 2 0,-61 8 1,72-4-569,-1 1 1,1 2 0,0 0-1,1 1 1,-27 16 0,-97 71 136,44-28-109,52-37-57,-72 61-1,99-73 6,1 2-1,1 0 1,1 1-1,1 1 1,-18 29 0,-15 42-2,4 2 1,-64 188-1,92-222 1,3 1 0,3 1 1,2 0-1,3 0 0,1 89 0,8-71-2,5-1 0,3 1-1,35 146 1,-33-186-20,2 0 0,2-1-1,1 0 1,2-2 0,2 0 0,2-1-1,1-1 1,2-1 0,1-1 0,2-1-1,2-2 1,36 32 0,-5-15-28,1-3 1,3-2-1,1-4 1,2-2-1,1-4 1,2-2-1,124 36 1,588 114-17,-746-175 68,255 43-16,360 14 0,302-41 24,288-87-2,-217-34-8,204-119-32,-1066 179 30,207-79-1,-305 92 5,-1-4 0,-1-2 0,-2-3 0,-1-3 0,102-81 0,-143 101 5,-1 0 0,-1 0 0,0-2 0,-2 0 0,0-1 0,21-37 0,-29 43 5,-1 0 0,-1 0 0,0 0 0,0 0 0,-2-1 1,0 1-1,0-1 0,-1 0 0,-1 0 0,-1 0 0,0 0 1,-3-20-1,-3 2 13,-2 1 0,-1-1 0,-1 2-1,-2-1 1,-1 1 0,-1 1 0,-27-42 0,-1 10-1,-2 2 0,-66-70-1,-9 7-34,-6 5-1,-265-194 1,-18 41 110,313 217-43,-1 3 1,-154-55 0,-292-64-17,-7 25-13,260 79-16,-3 13 1,-339-18-1,249 54-37,-465 40 0,-681 150-539,1367-149 446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08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98 17628,'-3'-3'1792,"0"0"-1360,7-1-168,8 2 640,8 0-255,7-1-97,15-2-176,3 1-120,13-4-88,2 0 0,3-2-32,-3-1-16,-4 1-168,-4 0-224,-11 3-560,-6 1 736,-12 4-144,-6 2-56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08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 14947,'0'-3'138,"0"-1"-1,1 0 0,-1 1 1,1 0-1,0-1 0,0 1 1,0-1-1,1 1 0,-1 0 1,1 0-1,0 0 0,0 0 1,0 0-1,0 0 0,0 0 1,1 1-1,-1-1 0,1 1 1,0 0-1,-1 0 0,1 0 1,6-3-1,-5 3-110,0 1 0,0-1 1,1 1-1,-1 0 0,1 1 0,-1-1 1,1 1-1,-1 0 0,1 0 0,-1 0 0,1 0 1,-1 1-1,1 0 0,-1 0 0,1 0 1,-1 1-1,6 2 0,11 6-18,0 0 1,38 28-1,-49-31 12,0 1 0,0 1 0,-1 0 0,0 0 0,0 1 0,14 20 0,-20-23 25,0 0 0,-1 0 0,1 0 0,-1 1 0,0-1 0,-1 0 0,0 1 0,0-1 0,-1 1 0,0-1 0,0 1 0,-1-1 0,0 1 0,0-1 0,-4 14 0,-3 5 190,-1 0 0,-23 47 0,20-48-123,-2-1-1,0 0 1,-2-1 0,0 0-1,-26 25 1,40-46-226,0 0 1,0 0-1,0 0 0,0-1 0,-1 1 1,1-1-1,-5 3 0,6-4 45,0 1 1,0-1-1,1 0 0,-1 0 1,0 0-1,0 0 0,0 1 1,1-1-1,-1 0 0,0-1 1,0 1-1,0 0 0,0 0 1,1 0-1,-1 0 1,0-1-1,0 1 0,1 0 1,-2-1-1,0-1-13,0 0 0,0 0 0,1 0 0,-1 0 0,1-1 0,-1 1 0,1 0 0,0-1 0,0 1 0,0-1 0,0 1 0,0-1 0,1 0 0,-1 1 0,1-4 0,-4-32-647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09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163 110 15491,'2'25'2457,"28"227"870,-16-165-3106,-4 1 0,-2 99 0,-8-174-328,-2 24-146,2-35 195,0-1 1,0 1 0,-1-1-1,1 1 1,-1-1 0,1 1-1,-1-1 1,1 1 0,-1-1-1,0 1 1,1-1 0,-1 0-1,0 0 1,0 1 0,0-1-1,0 0 1,-3 2 0,3-3 0,0 1 0,0-1 0,0 0 0,0 0 0,0 0 0,0 0 0,0 0 1,0 0-1,0 0 0,0 0 0,0 0 0,0 0 0,0 0 0,0 0 0,0-1 0,0 1 0,1 0 1,-1-1-1,0 1 0,0-1 0,0 1 0,0-1 0,0 0 0,1 1 0,-1-1 0,0 0 0,0 1 1,0-3-1,-22-26-929,21 25 833,-24-35-608,3-1 1,1-2-1,-31-83 0,45 102 867,1 0-1,1-1 1,1 0 0,1 0-1,2 0 1,0 0-1,1 0 1,2 0-1,4-36 1,-1 44 87,0 0 0,1 1 0,1-1 0,0 1 0,1 1 0,1-1 0,0 1 1,1 1-1,0-1 0,1 2 0,1-1 0,0 1 0,1 1 0,0 0 0,0 0 0,25-14 0,-32 22-137,-1 0-1,1 1 0,0 0 1,0 0-1,0 0 1,0 0-1,0 1 1,1 0-1,-1 0 1,0 0-1,11 1 1,-13 0-44,0 1 0,0-1 0,0 1 1,0 0-1,0 0 0,0 0 0,-1 0 1,1 0-1,0 0 0,0 1 0,-1 0 1,1-1-1,-1 1 0,0 0 0,1 0 1,-1 1-1,0-1 0,0 0 0,0 1 0,0-1 1,2 5-1,1 5-7,0-1-1,0 1 1,-1 0 0,-1 0-1,0 0 1,-1 1 0,0-1-1,0 15 1,-4 102 169,1-125-163,-10 105 377,5-67-68,2 0 0,2 56 0,3-93-293,-1 0 0,0 0 0,1 0 0,0 0 0,0-1 0,1 1 0,-1 0 0,1-1 0,0 1 0,0-1 0,5 7 0,-6-9-72,1-1-1,0 1 0,-1-1 1,1 1-1,0-1 0,0 0 1,0 0-1,0 1 0,0-1 1,0-1-1,0 1 1,0 0-1,0 0 0,1-1 1,-1 1-1,0-1 0,0 0 1,1 0-1,-1 0 0,0 0 1,1 0-1,-1 0 0,0-1 1,0 1-1,1-1 0,1 0 1,6-2-62,-1-1 0,0 0 1,0 0-1,11-8 0,14-8-241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0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6 207 13195,'-1'0'56,"1"0"-1,0 1 1,-1-1 0,1 0-1,-1 1 1,1-1 0,0 1-1,-1-1 1,1 1 0,0-1-1,0 1 1,-1-1 0,1 1 0,0-1-1,0 1 1,0-1 0,0 1-1,-1-1 1,1 1 0,0 0-1,0-1 1,0 1 0,0-1-1,0 1 1,1-1 0,-1 1 0,0 0-1,1-1 4,-1 1 0,1-1-1,-1 1 1,1-1-1,0 0 1,-1 1 0,1-1-1,0 0 1,-1 1 0,1-1-1,0 0 1,-1 0 0,1 0-1,0 0 1,0 0 0,-1 0-1,2 0 1,36-5 1037,-19-1-930,-1-1 0,0 0 0,0-1-1,0-1 1,17-12 0,-22 12-97,-1 1 0,-1-1 0,1-1 0,-2 0 0,1-1 0,-2 0 0,14-18 0,-21 24-12,1 0 0,-1 1-1,0-1 1,0 0 0,-1 0 0,2-11-1,-3 15-38,1 1 0,-1-1 0,0 0 0,0 0-1,0 0 1,0 0 0,0 1 0,-1-1-1,1 0 1,0 0 0,0 0 0,0 1 0,-1-1-1,1 0 1,0 0 0,-1 1 0,1-1 0,-1 0-1,1 0 1,-1 0 0,0 0 1,0 1-1,0 0 1,0-1 0,0 1-1,0 0 1,0 0 0,0 0-1,0 0 1,0 0 0,-1 0-1,1 0 1,0 0 0,0 0-1,0 0 1,0 0 0,0 1-1,0-1 1,0 0 0,0 1 0,1-1-1,-3 2 1,-3 1 36,0 1-1,0 0 1,0 0 0,0 0-1,1 1 1,-1 0 0,1 0 0,1 1-1,-1-1 1,1 1 0,0 0-1,0 0 1,-3 7 0,1-1-4,1 1-1,0 0 1,0 0 0,1 0 0,-4 25 0,7-25-29,0 0 0,0 0 0,2 0 0,-1 0 0,2-1 0,4 23 0,-5-30-103,0 0 0,1 0 1,0 0-1,0 0 1,0 0-1,0-1 0,1 1 1,0-1-1,0 1 1,0-1-1,0 0 0,1 0 1,0 0-1,0-1 1,0 1-1,0-1 0,0 0 1,7 4-1,-8-6 45,-1 0-1,0-1 0,1 1 1,-1 0-1,1-1 1,-1 0-1,1 1 0,-1-1 1,1 0-1,0 0 1,-1-1-1,1 1 0,-1 0 1,1-1-1,-1 1 1,0-1-1,4-1 0,19-16-428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0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16756,'-6'19'1296,"-1"18"-952,-1 8-120,3 15 472,4 2-256,4 5-112,4 2-40,6-5-72,1-2-48,1-8-144,0-5-88,0-10-296,0-3-240,-5-6 488,-2-7-88,-7-11-88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0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 15811,'38'-3'1737,"-21"3"-1397,0-1 1,0-1-1,-1-1 1,23-6 0,-35 8-318,-1 0 0,1 0 0,0-1 0,-1 0 1,0 0-1,1 0 0,-1 0 0,0 0 1,0 0-1,0-1 0,0 0 0,-1 1 0,1-1 1,-1 0-1,0-1 0,1 1 0,-2 0 0,1 0 1,0-1-1,0 1 0,-1-1 0,0 0 0,0 1 1,1-6-1,-1 8-5,-1-1 1,0 1-1,0 0 0,1 0 1,-1 0-1,0 0 1,0 0-1,0-1 0,0 1 1,0 0-1,0 0 1,0 0-1,-1 0 0,1 0 1,0-1-1,-1 1 1,1 0-1,0 0 0,-1 0 1,0 0-1,1 0 1,-1 0-1,0 0 0,1 0 1,-1 1-1,0-1 1,0 0-1,0 0 0,1 0 1,-1 1-1,0-1 1,0 1-1,0-1 0,-2 0 1,1 1 3,0 0 1,1 0-1,-1 0 1,0 0-1,1 0 1,-1 0-1,0 1 1,1-1-1,-1 1 1,1-1 0,-1 1-1,1 0 1,-1 0-1,1 0 1,-1 0-1,1-1 1,0 2-1,-1-1 1,1 0-1,0 0 1,0 0-1,0 1 1,0-1-1,-1 2 1,-5 9 52,0-1 0,2 1 0,-1 0 0,1 0 0,1 0 0,0 1 0,1-1 0,-3 24-1,4-19-43,1 1-1,0-1 0,2 1 1,0-1-1,1 1 0,4 17 1,-5-30-91,0-1-1,0 1 1,1-1 0,0 0 0,0 0 0,0 1 0,0-1 0,4 4-1,-6-7 32,1 0 0,0 0 0,0-1 0,0 1 0,0 0 0,-1 0 0,1-1 0,0 1 0,0 0 0,0-1 0,0 1 0,1-1 0,-1 0 0,0 1 0,0-1 0,0 0-1,0 1 1,0-1 0,0 0 0,1 0 0,-1 0 0,0 0 0,0 0 0,0 0 0,0-1 0,1 1 0,-1 0 0,0 0 0,0-1 0,0 1 0,0-1 0,0 1 0,0-1 0,0 0-1,0 1 1,1-2 0,17-17-289,2-9-116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1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14811,'-5'11'592,"-5"13"409,0 1 0,1 0 1,1 1-1,-5 36 1,12-61-934,1 1 0,0 0 0,0 0 0,0 0 0,0 0 0,0 0 0,0 0 0,0 0 0,1 0 0,-1 0 0,1 0 0,-1 0 0,1 0 0,0 0 1,1 1-1,-1-2-50,0 0 1,-1-1-1,1 1 1,0-1-1,0 1 0,0-1 1,0 1-1,0-1 1,0 0-1,0 0 1,0 1-1,0-1 1,0 0-1,0 0 1,0 0-1,0 0 1,0 0-1,0 0 1,0 0-1,0 0 1,0-1-1,0 1 1,0 0-1,-1 0 1,1-1-1,0 1 1,0-1-1,0 1 1,0-1-1,0 1 1,0-2-1,8-3-22,0-1 1,-1 0-1,0 0 0,0-1 1,0 0-1,-1-1 0,9-12 1,39-64-319,-32 47 65,-23 38 252,0-1 1,0 0 0,0 0-1,0 0 1,0 0-1,0 0 1,0 0-1,0 1 1,0-1-1,0 0 1,0 0-1,0 0 1,1 0-1,-1 0 1,0 0 0,0 0-1,0 0 1,0 1-1,0-1 1,0 0-1,0 0 1,1 0-1,-1 0 1,0 0-1,0 0 1,0 0-1,0 0 1,0 0 0,0 0-1,1 0 1,-1 0-1,0 0 1,0 0-1,0 0 1,0 0-1,0 0 1,1 0-1,-1 0 1,0 0-1,0 0 1,0 0 0,0 0-1,0 0 1,0 0-1,0-1 1,1 1-1,-1 0 1,0 0-1,0 0 1,0 0-1,0 0 1,0 0 0,0 0-1,0 0 1,0 0-1,0-1 1,1 1-1,-1 0 1,0 0-1,0 12-6,-6 45 160,-1 35 253,6-79-362,2-1 0,-1 1 0,2-1 0,0 0 0,4 15 0,-6-26-70,0 0 0,1 0 1,-1 1-1,0-1 0,1 0 0,-1 0 0,1 0 1,-1 0-1,1 0 0,0 0 0,0 0 0,-1 0 1,1 0-1,0 0 0,0 0 0,0 0 0,0 0 1,0-1-1,0 1 0,0 0 0,2 0 0,-2-1-12,1 0-1,-1 0 0,0 0 0,1 0 0,-1 0 0,0 0 0,0 0 0,1-1 0,-1 1 0,0 0 0,0-1 0,1 1 0,-1-1 0,0 0 0,0 1 0,0-1 0,1-1 0,6-4-135,-1-1-1,0 0 1,0-1-1,7-10 0,-13 17 183,26-35-540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1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15107,'-5'20'1299,"-5"28"-126,9-45-1045,1 0 0,0-1 1,0 1-1,0 0 1,0 0-1,0-1 0,0 1 1,1 0-1,-1-1 1,1 1-1,0 0 0,0-1 1,2 5-1,-1-5-83,0-1-1,-1 1 1,1-1-1,0 1 1,0-1-1,0 0 1,1 1-1,-1-1 1,0 0-1,0-1 1,1 1-1,-1 0 1,0-1-1,1 1 1,-1-1 0,1 0-1,-1 0 1,0 0-1,5 0 1,52-7-418,-47 5 302,-1 0-24,-1 0 0,0 1 0,1 1 0,-1 0 0,0 0 0,19 4-1,-27-4 114,0 1 1,0-1-1,1 1 0,-1 0 0,0 0 0,0 0 0,0 0 0,0 0 0,0 0 0,-1 0 0,1 1 0,0-1 0,-1 1 0,1-1 0,-1 1 0,1 0 0,-1 0 0,0-1 0,1 1 0,-1 0 0,0 0 0,0 0 0,-1 1 0,1-1 0,0 0 0,-1 0 0,1 0 0,-1 0 0,0 1 0,1-1 0,-1 0 0,0 0 0,-1 1 0,1-1 0,0 0 0,-1 0 0,0 5 0,-1 1 115,-1 0 0,1 0 0,-1 0 0,-1-1 0,1 1 0,-1-1 1,-1 1-1,1-1 0,-1 0 0,-1-1 0,1 1 0,-1-1 0,0-1 1,0 1-1,-1-1 0,0 0 0,0 0 0,0 0 0,0-1 0,-1-1 0,1 1 1,-1-1-1,-15 4 0,21-7-172,0 1 1,0-1 0,-1 0-1,1 0 1,0 0-1,-1 0 1,1-1-1,0 1 1,-1 0-1,1-1 1,0 0-1,0 1 1,0-1-1,-1 0 1,1 0-1,0 0 1,0 0 0,0-1-1,1 1 1,-1-1-1,0 1 1,-3-4-1,4 3 6,-1-1 0,0 1 0,1-1 0,-1 0-1,1 0 1,0 0 0,0 0 0,0 0 0,0 0 0,1 0 0,-1 0-1,1 0 1,0 0 0,0 0 0,0 0 0,1-5 0,7-20-399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1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87 13515,'10'-1'527,"0"-1"0,0-1-1,0 0 1,13-6 0,-21 8-454,0 0 0,0 1 0,-1-2 0,1 1 0,0 0 0,0 0 0,0 0 0,-1-1 0,1 1 0,-1-1 0,1 1 0,-1-1 0,0 0 0,1 1 0,-1-1 0,0 0 0,0 0 0,0 0 0,-1 0 0,1 0 0,0 0 0,-1 0 0,1 0 0,-1 0 1,0-1-1,1 1 0,-1 0 0,-1-2 0,1 3-34,0 0 0,0 0 1,0 0-1,0 1 0,0-1 1,0 0-1,0 0 0,-1 1 1,1-1-1,0 0 0,-1 0 1,1 1-1,-1-1 1,1 0-1,-1 1 0,1-1 1,-1 1-1,1-1 0,-1 0 1,1 1-1,-1-1 0,0 1 1,1 0-1,-1-1 0,0 1 1,1-1-1,-2 1 0,0 0 27,1-1-1,-1 1 0,0 0 1,1 0-1,-1 1 0,1-1 0,-1 0 1,0 0-1,1 1 0,-1-1 0,1 1 1,-3 1-1,-1 0 80,0 1 1,0 0-1,0 0 0,0 1 0,1-1 1,-8 9-1,8-7-94,0 0-1,1 1 1,-1-1 0,1 1-1,1 0 1,-1 0 0,1 0 0,0 0-1,0 0 1,1 0 0,0 0 0,0 1-1,0-1 1,1 1 0,1 11-1,-1-15-22,1 1 0,0 0 0,0-1 0,0 1-1,0 0 1,1-1 0,-1 0 0,1 1 0,0-1-1,0 0 1,0 0 0,0 0 0,1 0 0,-1 0-1,1-1 1,0 1 0,0-1 0,0 1 0,0-1-1,0 0 1,0-1 0,0 1 0,1 0 0,-1-1-1,1 0 1,-1 1 0,1-1 0,3 0 0,7 1 47,-1 0 1,1-1 0,25-2-1,7-2 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2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37 102 17132,'2'2'135,"-1"-1"0,1 1 1,-1 0-1,0-1 1,0 1-1,0 0 1,0 0-1,0 0 0,-1 0 1,1 0-1,0 0 1,-1 0-1,1 0 1,-1 0-1,0 0 0,0 2 1,1 0 98,36 272 2766,-19-131-3107,-18-146 89,0 1 0,0 0 0,0 0 1,0 0-1,0 0 0,-1 0 0,1 0 0,0 0 1,0 0-1,0 0 0,0 0 0,0 0 0,0 0 0,-1 0 1,1 0-1,0 0 0,0 0 0,0 0 0,0 0 1,0 0-1,0 0 0,-1 0 0,1 0 0,0 1 1,0-1-1,0 0 0,0 0 0,0 0 0,0 0 1,0 0-1,0 0 0,0 0 0,-1 0 0,1 0 0,0 0 1,0 1-1,0-1 0,0 0 0,0 0 0,0 0 1,0 0-1,0 0 0,0 0 0,0 1 0,0-1 1,0 0-1,0 0 0,-8-16-398,0 0 0,2 0 0,0-1 0,0 0 1,-3-24-1,4 20 100,-3-11-101,-9-34-404,-12-95 1,29 143 866,0 18-42,0 0 0,0-1 0,0 1 0,0 0 1,0 0-1,0 0 0,0 0 0,0 0 0,0 0 0,0 0 0,0 0 1,1 0-1,-1 0 0,0 0 0,0 0 0,0 0 0,0 0 0,0 0 0,0 0 1,0 0-1,0 0 0,1 0 0,-1 0 0,0 0 0,0 0 0,0 0 1,0 0-1,0 0 0,0 0 0,0 0 0,0 0 0,1 0 0,-1 0 1,0 0-1,0 0 0,0 0 0,0 0 0,0 0 0,0 0 0,0 0 0,0 0 1,0 0-1,0 0 0,1 1 0,-1-1 0,0 0 0,0 0 0,0 0 1,0 0-1,0 0 0,0 0 0,0 0 0,0 0 0,0 1 0,0-1 1,0 0-1,0 0 0,0 0 0,0 0 0,0 0 0,0 0 0,0 1 1,14 31 592,-9-20-532,8 18 167,1-2-1,2 1 0,1-2 1,40 51-1,-47-66-165,1 0 0,1-1 0,-1 0-1,2-1 1,-1 0 0,1 0 0,1-2 0,0 0 0,0 0-1,1-2 1,-1 1 0,17 3 0,-25-8 9,0-1 1,-1 0-1,1 0 0,0-1 1,0 0-1,-1 0 1,1 0-1,0-1 0,0 1 1,9-4-1,-12 3 0,1 0 0,-1-1 0,1 0 0,-1 0-1,0 0 1,0 0 0,0 0 0,0-1 0,0 1 0,0-1 0,0 0-1,-1 1 1,0-1 0,1-1 0,-1 1 0,3-6 0,1-6 147,0 0 1,-1 0-1,-1-1 1,0 1-1,-1-1 1,-1 0-1,0 1 1,-2-1 0,-1-30-1,-2 14-17,-1 0-1,-2 1 1,-18-59-1,23 88-208,-17-45-2,17 44-48,-1 0-1,0 0 0,0 1 0,1-1 0,-2 0 0,1 0 0,0 1 0,0 0 0,-1-1 1,1 1-1,-6-4 0,7 6 5,1 0 1,-1-1 0,1 1-1,-1 0 1,1-1-1,-1 1 1,0 0 0,1 0-1,-1 0 1,1-1-1,-1 1 1,1 0-1,-1 0 1,0 0 0,1 0-1,-1 0 1,1 0-1,-1 0 1,0 0-1,1 0 1,-1 0 0,1 1-1,-1-1 1,0 0-1,1 0 1,-1 0 0,1 1-1,-1-1 1,1 0-1,-1 1 1,0 0-1,0 0-39,1 0-1,-1 1 0,0-1 0,1 0 0,0 0 0,-1 1 0,1-1 0,0 1 0,-1-1 0,1 0 1,0 1-1,0-1 0,0 2 0,1 3-109,-1 0 0,1 0 0,0 0 1,1-1-1,-1 1 0,4 6 0,12 16-653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5:55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1 193 13587,'0'0'61,"1"1"0,0 0 0,0 0-1,0-1 1,0 1 0,-1-1 0,1 1 0,0-1 0,0 1 0,0-1 0,0 1-1,0-1 1,1 0 0,-1 0 0,0 1 0,0-1 0,0 0 0,0 0 0,2 0 0,30-2-211,-16 1 189,254 22-122,-188-12 243,389 3 145,-312-14-371,492-10-461,2 0 88,393 4 510,-468 1 105,628-25 280,602-17-416,-1141 44-84,5 0-23,-632 6 48,1397-1-992,-713-62-189,-693 58 1155,350-29-700,-298 26 97,-47 5 418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3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74 16267,'-1'20'1711,"-6"32"0,4-33-585,-2 32 0,5-45-969,1 0-1,-1 1 1,1-1-1,0 0 1,0 1 0,1-1-1,0 0 1,5 11-1,-7-16-134,0 0-1,1 0 0,-1-1 1,0 1-1,1 0 1,-1 0-1,0 0 0,1-1 1,-1 1-1,1 0 1,0 0-1,-1-1 0,1 1 1,-1-1-1,1 1 0,0 0 1,0-1-1,-1 0 1,1 1-1,0-1 0,0 1 1,0-1-1,-1 0 1,1 1-1,0-1 0,0 0 1,0 0-1,0 0 1,0 0-1,0 0 0,-1 0 1,1 0-1,0 0 0,0 0 1,0 0-1,0 0 1,0 0-1,0-1 0,-1 1 1,1 0-1,0-1 1,1 0-1,0 0 23,0-1-1,0 0 1,0 0 0,0 0 0,-1 0-1,1 0 1,0 0 0,-1 0 0,1 0-1,-1-1 1,0 1 0,2-5 0,0-7 34,-1 1 0,0-1 0,0 0 0,-2 0 0,0 0 0,0 0 0,-1 0 0,-1 0 0,0 0 0,-1 0 0,-1 1 0,0-1 0,-1 1 0,-12-25 1,16 36-133,0 1 0,0-1 1,0 0-1,0 0 0,-1 1 1,1-1-1,-1 1 1,1-1-1,-1 1 0,0 0 1,1 0-1,-1-1 0,-3 0 1,4 2 18,1-1 0,0 1 0,-1 0 0,1 0 1,0 0-1,0 0 0,-1 0 0,1 0 0,0 0 0,-1 0 1,1 0-1,0 0 0,-1 0 0,1 0 0,0 0 0,-1 1 1,1-1-1,0 0 0,0 0 0,-1 0 0,1 0 0,0 0 1,0 1-1,-1-1 0,1 0 0,0 0 0,0 0 0,-1 1 1,1-1-1,0 0 0,0 1 0,-1 0-66,1 0 1,0 0-1,-1 1 0,1-1 0,0 0 1,0 1-1,0-1 0,0 0 0,0 0 1,0 1-1,0-1 0,1 2 0,-1 1-131,1-1-1,-1 0 1,1 0-1,0 1 1,0-1-1,1 0 1,-1 0-1,0 0 1,1 0 0,0 0-1,0 0 1,0 0-1,0-1 1,0 1-1,1-1 1,-1 0-1,1 1 1,-1-1-1,1 0 1,0 0-1,0-1 1,0 1-1,0-1 1,0 1-1,0-1 1,0 0-1,0 0 1,1 0 0,-1-1-1,0 1 1,1-1-1,4 0 1,0 0-83,1 0 1,-1-1 0,1 0 0,-1-1-1,1 0 1,-1 0 0,0-1 0,0 0-1,0-1 1,0 1 0,13-10 0,7-9 1862,14-11-79,-40 32-1244,1-1-1,0 0 0,0 1 1,0-1-1,0 1 1,1 0-1,-1 0 0,0 0 1,0 1-1,1-1 1,-1 1-1,4-1 0,-6 2-149,0-1-1,0 0 0,0 1 0,0-1 0,0 0 1,0 1-1,0-1 0,0 1 0,0 0 1,0-1-1,0 1 0,-1 0 0,1-1 1,0 1-1,-1 0 0,1 0 0,0 0 0,-1 0 1,1 0-1,-1-1 0,1 1 0,-1 0 1,1 0-1,-1 0 0,0 0 0,1 1 0,-1 1 1,4 31 785,-4-32-803,-2 42 707,1-34-632,0 0-1,1 0 1,0 0-1,1 0 1,-1 0-1,2 0 1,0 0 0,4 14-1,-5-22-124,0 1 0,0-1-1,0 0 1,1 0 0,-1 0-1,1-1 1,-1 1 0,1 0 0,-1 0-1,1-1 1,0 1 0,0-1-1,0 0 1,0 1 0,0-1 0,0 0-1,0 0 1,0 0 0,0-1-1,1 1 1,-1 0 0,0-1 0,1 1-1,-1-1 1,0 0 0,1 0-1,-1 0 1,0 0 0,1 0 0,-1-1-1,0 1 1,1-1 0,-1 1-1,0-1 1,0 0 0,4-1 0,0-1 13,0 0 1,0 0 0,0 0-1,0-1 1,0 0-1,-1 0 1,0 0 0,0 0-1,0-1 1,0 0 0,6-10-1,-8 11 5,0-1 0,-1 0-1,0 0 1,0 0 0,0 0 0,-1 0-1,0 0 1,0 0 0,0-1 0,0 1-1,-1 0 1,0-1 0,0 1 0,0 0-1,-1 0 1,-1-9 0,1 11-31,-1-1 0,1 1 1,0-1-1,-1 1 0,0 0 0,0-1 0,0 1 1,0 0-1,0 0 0,-1 0 0,1 1 1,-1-1-1,0 1 0,0-1 0,0 1 0,0 0 1,0 0-1,0 0 0,0 1 0,-1-1 0,1 1 1,-1-1-1,1 1 0,-6 0 0,8 0-49,1 1 0,-1 0 1,1 0-1,-1 0 0,1 0 0,-1 0 0,0 0 0,1 0 0,-1 0 0,1 0 0,-1 0 0,1 1 0,-1-1 1,0 0-1,1 0 0,-1 0 0,1 1 0,-1-1 0,1 0 0,-1 1 0,1 2-569,7-3 375,7-3-211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3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15955,'5'0'318,"0"-1"-1,1 1 1,-1 0 0,1 0-1,-1 1 1,0 0-1,1 0 1,-1 0-1,0 1 1,0-1-1,1 1 1,-1 0-1,6 4 1,-6-2-194,0-1 0,-1 1 1,1 0-1,-1 0 0,0 0 1,0 0-1,0 1 0,0 0 0,-1 0 1,0 0-1,0 0 0,0 0 1,-1 0-1,0 1 0,0-1 0,0 1 1,-1 0-1,2 11 0,-1 16 79,-2 1-1,-1-1 1,-2 0 0,-9 47-1,5-43-97,2-1-1,2 1 1,1 43-1,2-77-160,0 0 1,1 1-1,-1-1 0,0 0 0,1 0 0,0 0 1,0 0-1,0 0 0,0 0 0,1 0 0,-1 0 0,1-1 1,-1 1-1,1 0 0,0-1 0,0 0 0,4 5 1,-4-6-9,0 0 0,0 0 1,1 0-1,-1 0 1,0-1-1,1 1 0,-1 0 1,0-1-1,1 0 1,-1 1-1,0-1 0,1 0 1,-1 0-1,1-1 0,-1 1 1,0 0-1,1-1 1,-1 1-1,0-1 0,0 0 1,1 0-1,-1 0 1,3-2-1,21-11-393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4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15963,'-9'10'311,"0"0"-1,1 0 0,1 1 0,-1 0 0,2 0 0,-1 1 0,2 0 0,-1 0 0,2 0 0,0 1 1,0-1-1,-2 18 0,4-19-186,1 1 0,0 0 0,1-1 1,0 1-1,1 0 0,1-1 0,-1 1 0,2-1 1,0 1-1,0-1 0,1 0 0,0 0 1,1 0-1,6 11 0,-9-19-98,1 1 0,-1-1 0,1 1-1,-1-1 1,1 0 0,0 0 0,0 0 0,0 0 0,1-1-1,-1 1 1,0-1 0,1 0 0,0 0 0,0 0 0,-1-1 0,1 1-1,0-1 1,0 0 0,1 0 0,-1 0 0,5 0 0,-5-1 8,1 0 0,-1-1 0,1 0 0,-1 1 0,1-2 0,-1 1 0,1 0 0,-1-1 0,0 0 0,0 0 0,0 0 0,0-1 0,0 1 0,0-1 0,-1 0 0,1 0 0,-1 0 0,0 0 1,4-5-1,-1-1 23,0 1 1,-1-1 0,0 0 0,0-1-1,-1 1 1,-1-1 0,1 0 0,-1 0-1,-1 0 1,0 0 0,0-1-1,-1 1 1,-1-21 0,0 20-230,-1 0 1,0 0-1,-1 0 0,0 0 1,0 0-1,-1 0 0,-1 1 1,0-1-1,0 1 1,-1 0-1,-1 0 0,-12-17 1,2 11-863,15 15 978,1 0 1,-1 1-1,0-1 0,0 1 1,1 0-1,-1-1 0,0 1 1,0-1-1,0 1 0,1 0 1,-1 0-1,0-1 0,0 1 1,0 0-1,0 0 0,0 0 1,0 0-1,1 0 0,-1 0 1,0 0-1,0 1 0,-1-1 1,-2 5-672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4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99 15899,'11'-13'1035,"36"-37"1630,-43 46-2335,1 0 0,0 0 0,0 0 0,0 1 0,0 0 0,0 0 0,1 1 0,10-5 0,-15 7-296,1 0 0,-1-1 0,0 1 1,0 0-1,0 0 0,0 0 0,0-1 1,1 1-1,-1 1 0,0-1 0,0 0 0,0 0 1,1 0-1,-1 1 0,0-1 0,0 0 1,0 1-1,0-1 0,0 1 0,0-1 0,0 1 1,0 0-1,1 0 0,-1 1-18,1 0 0,-1-1 1,0 1-1,0 0 0,0 0 0,-1 0 0,1-1 0,0 1 0,-1 0 1,1 0-1,-1 0 0,1 3 0,0 7-25,-1-1-1,-1 1 1,-2 20 0,2-30 32,-27 137 158,16-89-29,-9 91-1,21-136-218,0 1 0,0-1 0,0 1 0,1-1 0,-1 0 0,1 1 0,3 6 0,-4-11 28,0 0-1,1 0 1,-1 0 0,1 0-1,-1 0 1,1 0-1,-1-1 1,1 1-1,0 0 1,-1 0 0,1 0-1,0-1 1,-1 1-1,1 0 1,0-1-1,0 1 1,0-1 0,0 1-1,0-1 1,0 1-1,0-1 1,0 0-1,0 1 1,0-1-1,0 0 1,0 0 0,0 1-1,0-1 1,0 0-1,0 0 1,0 0-1,0-1 1,0 1 0,0 0-1,0 0 1,0 0-1,0-1 1,0 1-1,0-1 1,0 1 0,0-1-1,0 1 1,1-2-1,16-10-361,2-11-121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4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18236,'4'-3'258,"-1"0"1,1 0 0,-1 1-1,1 0 1,0-1-1,0 1 1,0 0 0,0 1-1,1-1 1,-1 1-1,0 0 1,0 0-1,8-1 1,-10 2-250,0 0-1,0 0 1,0 0-1,0 0 1,0 0-1,0 0 1,0 1 0,0-1-1,-1 1 1,1-1-1,0 1 1,0 0 0,0 0-1,-1 0 1,1 0-1,0 0 1,-1 0 0,1 0-1,-1 0 1,1 1-1,-1-1 1,0 0 0,1 1-1,-1-1 1,0 1-1,0 0 1,0-1-1,0 1 1,0 0 0,-1 0-1,1-1 1,0 5-1,1 2-4,-1-1 0,-1 1 0,1 0 0,-1-1-1,-1 1 1,1 0 0,-1-1 0,-3 10 0,-21 61 266,14-44-73,1-7 2,-17 64 451,24-79-503,0 1-1,1 0 1,1 0-1,0 0 1,1 15-1,0-27-124,1 1 0,-1 0-1,0 0 1,0 0 0,1-1-1,-1 1 1,1 0 0,0 0-1,-1-1 1,1 1 0,0 0-1,0-1 1,0 1 0,0-1-1,0 1 1,0-1 0,1 0-1,-1 1 1,0-1 0,2 1-1,0-1-50,-1 0 0,0 0-1,1 0 1,-1 0 0,1 0 0,0-1 0,-1 1-1,1-1 1,0 0 0,-1 1 0,1-1-1,3-1 1,7-1 49,0 0 1,0-2-1,-1 1 0,18-8 0,-15 4-9,0 0-1,0 0 0,14-11 1,10-9-81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5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53 371 14267,'-19'14'1343,"-12"13"695,30-27-1973,1 1 0,0-1 0,0 0 0,-1 1 0,1-1 0,0 0 0,0 1 0,0-1 0,0 1 0,-1-1 0,1 0 0,0 1 0,0-1 0,0 1 0,0-1 0,0 0 0,0 1 0,0-1 0,0 1 0,0-1 0,0 0 0,0 1 0,0-1-1,1 1 1,-1-1 0,0 0 0,0 1 0,0-1 0,0 1 0,1-1 0,-1 0 0,0 1 0,0-1 0,1 0 0,-1 1 0,0-1 0,1 0 0,-1 0 0,0 1 0,1-1 0,-1 0 0,0 0 0,1 0 0,0 1 0,17 5 916,-7-4-696,-1-1 0,1-1 0,0 0 1,0 0-1,0-1 0,11-2 1,66-18 517,-73 17-669,392-144 1511,-201 65-1647,-192 78 26,480-157-4696,-447 153 3778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18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57 14547,'-15'3'1963,"21"-3"-749,18 1-870,65-1-173,0-3-1,137-23 1,-118 11-140,123-1 1,-175 18-19,0 3 0,-1 2 1,0 3-1,83 26 0,-74-21-2,0-2-1,1-2 1,1-4-1,-1-2 1,109-7-1,-114-1-7,-1 2-1,108 13 1,-101-2-21,0-3 0,0-4 0,0-2 0,1-2 0,72-13 0,-41 0-95,173-2 1,-40 9 109,-136 1 7,163 12 0,-132 1-444,-116-3-793,-22-6 343,-11-9 420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27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0 321 11194,'3'-4'150,"1"0"0,0 0 0,-1 1 0,1 0 0,0 0 0,1 0 0,-1 0-1,0 1 1,1 0 0,0 0 0,-1 0 0,7-2 0,60-13 381,-71 17-527,44-5 194,-1 2-1,1 1 1,50 6 0,-77-3-175,534 35 358,-160-23-184,448-43 0,-32-56 297,-363 36-302,469-8 160,-723 56-67,274-7 656,-2-36-1208,-445 39-130,-13 1 236,-12-2 12,-18-3-69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41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10914,'127'2'2820,"90"-2"-2648,579-22 689,-522 35-160,47 0-410,260 0 116,-88 38 1,-472-48-239,9 1 606,42 2 623,-60-2-3154,-4-1 1440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43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12427,'24'3'2273,"117"-4"-1834,176 4 211,200 24 449,-57-20-952,-244-6 19,206-10-90,-168 1-124,-249 8 55,73-2 321,136 14 1,-179-3 821,-34-9-1131,-1 0 0,0 0 1,0 0-1,0 0 0,0 0 1,0 0-1,0 0 0,0 0 1,0 1-1,0-1 0,0 0 1,0 0-1,0 0 1,0 0-1,0 0 0,0 0 1,0 1-1,0-1 0,0 0 1,0 0-1,0 0 0,0 0 1,0 0-1,0 0 0,0 0 1,0 1-1,0-1 0,0 0 1,0 0-1,0 0 0,0 0 1,0 0-1,-1 0 0,1 0 1,0 0-1,0 1 0,0-1 1,0 0-1,0 0 0,0 0 1,0 0-1,0 0 0,0 0 1,-1 0-1,1 0 0,0 0 1,0 0-1,0 0 0,0 0 1,0 0-1,0 0 0,-1 0 1,1 0-1,0 0 1,0 0-1,0 0 0,0 0 1,0 0-1,0 0 0,-1 0 1,1 0-1,0 0 0,0 0 1,-9 3 297,-4 0 0,11-2-416,1 0 1,0-1-1,0 0 1,-1 1-1,1-1 0,0 0 1,-1 0-1,1 1 1,0-1-1,-1 0 1,1 0-1,0-1 1,-1 1-1,1 0 1,0 0-1,-1-1 0,1 1 1,0 0-1,0-1 1,-1 0-1,-1 0 1,0-1-325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04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1 122 12243,'32'5'511,"0"-3"1,55-1 0,65-14-545,8 0-125,282 26 123,-150 1 127,250-13 130,106 4-92,-594-3-123,1148 13 226,-319-49-266,-5-46-23,-679 57 427,361 7 1,-545 17-506,-16-1-35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44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 12763,'77'-3'1315,"144"-23"1,-145 16-1242,145-2-1,79 24 323,-167-5-231,860 19-142,-375-55-141,40-1 1505,-649 30-1300,-2 0-1,0 0 1,0 0-1,1 0 1,-1 1-1,0 0 0,0 0 1,0 1-1,11 4 1,-18-6-111,1 1 0,-1-1 0,1 0 0,-1 1 0,1-1 0,-1 1 0,0-1 0,1 1 0,-1-1 0,0 1 0,0-1 0,1 1 0,-1 0 0,0-1 0,0 1 0,0-1 0,0 1 0,0 0 0,0-1 0,0 1 1,0-1-1,0 1 0,0 0 0,0-1 0,0 1 0,0-1 0,0 1 0,-1 0 0,1-1 0,0 1 0,0-1 0,-1 1 0,1-1 0,0 1 0,-1 0 0,-14 21-378,12-19 356,-9 13-242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58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0 185 13459,'4'1'162,"0"0"0,0 0 0,-1-1 1,1 1-1,0-1 0,0 0 0,7-1 1,-9 1-104,41-4-41,76-18-1,16-1-40,129 7 402,21-2-32,48-25-253,264-19 561,280 78 75,-865-15-711,317 31 411,-329-32-430,5 1 99,0 0 0,0 0 0,0 0 0,0 1 0,0-1-1,-1 1 1,1 0 0,5 4 0,-10-6-116,0 0 0,0 0-1,0 1 1,0-1 0,0 0 0,0 1 0,0-1-1,0 0 1,0 0 0,0 1 0,0-1 0,0 0-1,0 1 1,0-1 0,0 0 0,0 0 0,0 1 0,0-1-1,0 0 1,-1 0 0,1 1 0,0-1 0,0 0-1,0 0 1,0 1 0,-1-1 0,1 0 0,0 0-1,0 0 1,0 0 0,-1 1 0,1-1 0,0 0-1,0 0 1,-1 0 0,-11 8-731,10-6 353,-5 2-775,-13 8-178,2-7 651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2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16468,'11'-13'1312,"1"7"-1120,-2 11-88,-6 13 512,5 10-440,3 6-32,4 10-32,3 5-16,2 7-8,1 1 8,-2-1-168,-1-1-144,-2-5-264,-1-4-144,-8-10 480,-5-5-120,-6-11-96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10 363 14811,'-3'-14'315,"1"0"0,0 0 0,0 0 0,2-1 1,0 1-1,0 0 0,5-23 0,-3 28-187,0 0 0,1 0 1,0 0-1,1 1 0,0 0 1,0-1-1,1 1 0,0 1 1,0-1-1,1 1 0,0 0 1,12-12-1,-2 6-93,1 1 0,0 1 0,0 0 0,1 2 0,0 0-1,1 0 1,0 2 0,0 0 0,1 2 0,0 0 0,0 1 0,0 1 0,0 1 0,1 0 0,-1 2-1,1 0 1,24 4 0,-40-3-20,1 0 0,-1 0 0,1 1 0,-1-1 0,1 1 0,-1 0-1,0 0 1,0 1 0,0 0 0,0 0 0,-1 0 0,1 0 0,-1 1 0,0 0-1,0-1 1,0 2 0,0-1 0,-1 0 0,0 1 0,0-1 0,0 1 0,0 0 0,-1 0-1,1 1 1,-1-1 0,-1 0 0,1 0 0,-1 1 0,0-1 0,0 1 0,-1 0 0,1-1-1,-1 1 1,0-1 0,-1 1 0,0 6 0,-2 1 97,1 1 1,-2 0-1,0-1 1,0 1 0,-1-1-1,-7 13 1,-2-2-7,0 0 0,-19 24 0,9-24 1120,22-20-1134,4 5 30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30 16115,'1'29'722,"-5"34"0,2-44-542,1-1-1,1 1 1,0 0-1,1 0 1,6 29-1,-7-46-167,1 0 0,0 0-1,-1 0 1,1 0 0,0 0 0,0-1 0,0 1-1,0 0 1,0-1 0,0 1 0,1 0 0,-1-1-1,0 1 1,1-1 0,-1 0 0,1 0 0,0 1 0,-1-1-1,1 0 1,2 1 0,-2-2-10,-1 0 1,1 1-1,0-1 1,-1 0-1,1 0 1,-1 0-1,1 0 0,-1 0 1,1-1-1,0 1 1,-1 0-1,1-1 1,-1 1-1,1-1 0,-1 1 1,0-1-1,1 0 1,-1 0-1,0 0 1,1 1-1,-1-1 0,0 0 1,0-1-1,0 1 1,0 0-1,0 0 1,2-3-1,1-3 17,1 0-1,-1-1 1,-1 0 0,1 1 0,-1-1-1,-1-1 1,1 1 0,-1 0-1,-1-1 1,0 1 0,0-1 0,0-13-1,-2 7 94,0 0-1,0 0 1,-1 0 0,-1 0-1,-1 0 1,-6-19-1,7 29-33,1 1 0,0-1 0,-1 1 0,0-1-1,-4-4 1,6 8-61,1 1 0,0-1 0,-1 1 0,1 0 0,-1-1 0,1 1 0,-1-1 0,1 1 0,-1 0-1,0-1 1,1 1 0,-1 0 0,1-1 0,-1 1 0,0 0 0,1 0 0,-1 0 0,0 0 0,0 0 0,0 0-5,0 0 0,1 1 0,-1-1 0,1 0 0,-1 1 1,1-1-1,-1 1 0,1-1 0,-1 1 0,1 0 0,0-1 1,-1 1-1,1-1 0,0 1 0,-1 0 0,1-1 1,0 1-1,0 0 0,-1-1 0,1 1 0,0 0 0,0-1 1,0 1-1,0 0 0,-1 9 50,1 0 1,-1 0-1,2 0 1,-1 0-1,2 0 0,-1 0 1,5 13-1,2 4-19,15 35-1,-23-61-49,6 14 25,1-1-1,16 26 1,-20-36-67,-1-1 0,1 1 0,0-1 0,0 0 0,0 0 0,8 5 0,-10-7-13,1 0 0,-1 0 0,1-1 0,0 1 0,0 0 0,-1-1 0,1 1 0,0-1 0,0 0 0,-1 1 0,1-1 0,0 0 0,0 0 0,0 0 1,0 0-1,-1-1 0,3 1 0,-2-1 3,-1 0 1,1 1 0,-1-1 0,1 0-1,-1 0 1,0 0 0,0 0 0,1 0-1,-1 0 1,0 0 0,0 0 0,0 0-1,0 0 1,0-1 0,0 1 0,0 0-1,-1-1 1,1 1 0,0-3 0,9-33-431,-9 36 450,5-42-554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3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14755,'1'0'1624,"8"13"-967,-2 6-257,0 8 1712,6 6-1288,3 8-448,1 7-72,4 6-71,2-1-49,0 2-72,2-2-32,-5-6-56,-3-4-112,-6-9-408,1-8-249,-6-11 617,-2-3-128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4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73 15003,'-1'-4'205,"0"0"-1,-1 0 1,1 0-1,-1 0 0,0 0 1,0 0-1,-1 0 1,1 1-1,-1-1 1,0 1-1,0 0 1,0-1-1,0 2 0,0-1 1,-1 0-1,0 1 1,1-1-1,-6-2 1,5 4-121,1 0 0,0 0 0,-1 0 0,1 1 0,-1-1 0,1 1 0,-1 0 0,1 0 1,0 0-1,-1 0 0,1 0 0,-1 1 0,1 0 0,-1-1 0,1 1 0,0 1 0,-1-1 0,1 0 0,0 1 0,0 0 1,0-1-1,0 1 0,-3 4 0,0-1-50,0 1 1,1 0-1,0 1 1,0-1-1,0 1 1,1 0 0,0 0-1,1 0 1,-1 1-1,1-1 1,1 1-1,-1 0 1,1 0-1,1 0 1,-1 0-1,1 0 1,1 0-1,0 0 1,1 13-1,-1-9-33,1 0-1,1-1 0,0 1 0,1-1 0,0 0 1,0 1-1,1-1 0,1-1 0,0 1 0,0-1 1,1 0-1,0 0 0,9 10 0,-14-19-4,0 1 1,0 0-1,1-1 0,-1 1 0,1-1 0,-1 0 0,1 1 1,-1-1-1,1 0 0,0 0 0,0 0 0,0 0 1,-1 0-1,1 0 0,0-1 0,0 1 0,0-1 0,0 1 1,0-1-1,0 0 0,0 0 0,0 0 0,0 0 0,0 0 1,0 0-1,0 0 0,0-1 0,0 1 0,0-1 0,0 1 1,0-1-1,3-1 0,-2-1-2,0 1 0,0-1 0,0 0 0,0 0 0,0 0 0,-1 0 0,0 0 0,1-1 0,-1 1 0,-1-1 0,1 0 0,0 1 0,-1-1 0,0 0 0,2-6 0,-1-1 12,-1-1 0,0 1 1,0 0-1,-2-19 1,1 24 5,-1 0 0,0 0 1,0 0-1,0 1 1,-1-1-1,0 0 0,0 1 1,0-1-1,-1 1 0,-4-8 1,7 13-13,0 0 0,-1 0 0,1 0 0,0 0 1,0 0-1,0-1 0,0 1 0,0 0 0,0 0 1,0 0-1,0 0 0,0 0 0,0 0 1,-1 0-1,1 0 0,0 0 0,0 0 0,0 0 1,0 0-1,0 0 0,0 0 0,0 0 0,-1 0 1,1 0-1,0 0 0,0 0 0,0 0 0,0 0 1,0 0-1,0 0 0,0 0 0,-1 0 0,1 0 1,0 0-1,0 0 0,0 0 0,0 0 0,0 0 1,0 0-1,0 0 0,0 0 0,0 0 1,-1 0-1,1 1 0,0-1 0,0 0 0,0 0 1,0 0-1,0 0 0,0 0 0,0 0 0,0 0 1,0 0-1,0 0 0,0 1 0,0-1 0,0 0 1,0 0-1,-2 7-4,2 1-2,0 0 1,1 0 0,0 0 0,0-1 0,1 1-1,-1-1 1,2 1 0,-1-1 0,5 8-1,34 63-78,-40-75 79,3 3 4,0 0 1,0 0-1,1 0 0,0 0 0,0-1 1,0 0-1,8 7 0,-12-11-33,0-1 1,0 1-1,0 0 1,1 0-1,-1-1 1,0 1-1,0 0 1,1-1-1,-1 1 0,0-1 1,1 0-1,-1 1 1,0-1-1,1 0 1,-1 0-1,0 0 0,1 0 1,-1 0-1,1 0 1,-1 0-1,0 0 1,1-1-1,-1 1 1,0-1-1,1 1 0,-1-1 1,0 1-1,0-1 1,0 0-1,1 1 1,-1-1-1,0 0 0,0 0 1,0 0-1,0 0 1,0 0-1,0 0 1,-1 0-1,1 0 0,0 0 1,0-1-1,-1 1 1,2-2-1,3-6-171,1 3-82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5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14979,'1'12'667,"1"0"0,0 0-1,1-1 1,0 1 0,6 14 0,2 8-462,1 11 100,-8-25-106,1 0-1,1 0 1,13 28-1,-19-48-193,0 0-1,0 0 1,1 1-1,-1-1 0,0 0 1,0 1-1,0-1 1,0 0-1,0 0 1,1 1-1,-1-1 0,0 0 1,0 0-1,0 0 1,1 1-1,-1-1 0,0 0 1,0 0-1,0 0 1,1 1-1,-1-1 1,0 0-1,1 0 0,-1 0 1,0 0-1,0 0 1,1 0-1,-1 0 1,0 0-1,1 0 0,-1 0 1,0 0-1,1 0 1,-1 0-1,1 0 0,6-10 77,3-26-41,-8 29-33,11-52 17,-9 34-22,2 0 0,1 1 0,16-39 0,-23 61-1,1 1-1,-1 0 0,1 0 1,-1 0-1,1-1 1,0 1-1,0 0 1,-1 0-1,1 0 1,0 0-1,0 0 0,0 0 1,0 1-1,0-1 1,0 0-1,0 0 1,0 1-1,1-1 1,-1 1-1,1-1 0,-1 1 0,0 0 1,0 0-1,0 0 0,0 0 0,0 1 0,0-1 0,0 0 0,-1 1 0,1-1 0,0 0 0,0 1 0,0-1 0,-1 1 0,1 0 0,0-1 0,0 1 0,-1-1 1,1 1-1,-1 0 0,1 0 0,0 0 0,4 7 0,-1 0-1,0 0 1,0 0 0,3 11 0,-5-15 1,17 55 20,-8-26-50,15 36-1,-25-68-15,-1 0 0,1 0-1,-1 0 1,1 0-1,-1 0 1,1 0-1,0 0 1,-1 0 0,1 0-1,0 0 1,0 0-1,0-1 1,0 1 0,1 1-1,-1-2 28,-1-1 1,1 1-1,-1-1 0,0 1 0,1-1 0,-1 1 1,0-1-1,0 1 0,1-1 0,-1 1 0,0-1 1,0 0-1,0 1 0,0-1 0,0 1 1,0-1-1,0 1 0,0-1 0,0 0 0,0 1 1,0-1-1,0 1 0,0-1 0,0 0 0,0 1 1,-1-1-1,1 1 0,0-1 0,-1 0 0,-5-23-219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5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14875,'25'102'2904,"-19"-72"-1860,19 58 0,3-24-507,72 115 0,-61-114-413,42 93 0,-90-183-105,-41-108-319,43 117 259,-5-12-72,-1 0-1,-30-46 0,33 66 83,11 19 72,10 20 59,-9-28-86,35 58 117,-34-56-126,0-1 0,1 1 0,-1-1 0,1 0 0,0 0 0,1 0 0,-1-1 0,0 0 0,1 0 0,5 3 0,-9-5-3,0-1-1,0 0 0,0 1 0,0-1 1,1 0-1,-1 0 0,0 1 1,0-1-1,0 0 0,0 0 0,0 0 1,0-1-1,1 1 0,-1 0 0,0 0 1,0-1-1,0 1 0,0 0 0,0-1 1,0 1-1,2-2 0,-1 1 1,0-1-1,0 0 1,-1 0 0,1 0-1,0 0 1,-1 0-1,1 0 1,-1 0 0,2-3-1,1-4-46,0 0 0,-1-1 0,4-18 0,-1-13-197,2-14-288,-5 54 198,1 7 209,1 7 53,-3-9 73,4 12 41,0-1-1,1 1 0,12 19 1,-17-31-28,1-1 0,-1 1 1,1-1-1,0 0 0,0 1 1,0-1-1,1-1 0,-1 1 1,1 0-1,-1-1 0,1 0 0,0 0 1,0 0-1,0 0 0,0 0 1,0-1-1,0 0 0,7 1 1,10-1 19,-1 0 1,36-5 0,-44 2-31,1 0 0,0 1-1,0 1 1,-1 0 0,1 1 0,0 0-1,0 1 1,-1 1 0,21 6 0,-25-6 31,0 1 1,0 1 0,0-1-1,13 12 1,-19-15 0,1 1 0,-1 0 0,0 0 0,0 0 0,0 0 0,-1 1 0,1-1 0,0 0 0,-1 1 0,1-1 0,-1 1 0,0 0-1,0-1 1,0 1 0,0 0 0,-1-1 0,1 1 0,0 6 0,-1-9-19,0 0 0,0 1-1,0-1 1,0 1 0,0-1 0,0 1-1,0-1 1,0 1 0,0-1 0,0 0-1,-1 1 1,1-1 0,0 1 0,0-1-1,0 1 1,-1-1 0,1 0 0,0 1-1,0-1 1,-1 0 0,1 1 0,0-1-1,-1 0 1,1 1 0,0-1 0,-1 0-1,1 0 1,0 1 0,-1-1 0,1 0-1,-1 0 1,0 0 0,-14-5 366,-12-19 15,20 17-333,1 0 0,1-1-1,-1 1 1,-5-13-1,10 19-61,0 0 0,1-1 0,-1 1 0,0 0 0,1-1 1,-1 1-1,1-1 0,0 1 0,-1 0 0,1-1 0,0 1 0,0-1 0,0 1 0,0-1 0,0 1 0,0-1 0,1 1 0,-1-1 0,0 1 0,1-1 0,-1 1 0,1-1 0,-1 1 0,1 0 0,0-1 0,-1 1 0,1 0 0,0 0 0,0-1 0,0 1 0,0 0 0,0 0 0,0 0 0,1 0 0,-1 0 0,3-1 0,7-4 145,3-1-406,-1-1 1,1 0-1,22-20 1,-33 26 182,0-1 0,0 0 1,-1 0-1,1 0 0,-1 0 1,0 0-1,0-1 0,0 1 1,0 0-1,-1-1 0,1 0 1,-1 1-1,0-1 0,0 0 1,0 0-1,-1 1 0,1-1 1,-1 0-1,0 0 0,0 0 1,-1-5-1,-6-19-406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6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16804,'0'0'1776,"6"1"-1288,1-2-248,2-4 1392,-1-2-1728,1 0 1721,-2 4-1473,0 2 32,-4 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06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793 0 11562,'-37'2'128,"1"2"-1,-1 1 0,1 1 0,-52 18 0,64-16-184,0 2 1,0 1 0,1 0-1,0 2 1,1 1-1,1 1 1,-23 20 0,1 4 90,1 2 0,2 2 0,-33 48 0,51-61 93,2 1 1,2 0-1,0 1 1,2 1-1,-22 69 1,31-78-93,2 1 1,0 0-1,2 1 0,1-1 1,1 0-1,0 1 0,3 0 1,0-1-1,1 0 0,1 0 1,2 0-1,0 0 0,2-1 1,1 0-1,0 0 0,2-1 1,1 0-1,1-1 1,17 24-1,240 323-67,-239-331 36,1 0 0,2-2 0,1-2 0,2-1 1,1-2-1,68 43 0,-70-53-2,2-1-1,0-2 1,1-2 0,1-1-1,0-2 1,1-2 0,1-2-1,43 4 1,-30-8-90,0-3 1,-1-2 0,1-2-1,0-3 1,-1-2-1,0-3 1,0-2 0,61-22-1,-75 19-203,0-2-1,0-1 1,-2-2 0,0-2-1,-2-1 1,0-2 0,-2-1-1,0-2 1,-3-2 0,53-60-1,-58 55 137,-2-1-1,-2 0 0,-1-2 0,-1-1 0,-3 0 1,-1-1-1,-2-1 0,-2 0 0,-1-1 1,-3 0-1,-1-1 0,-2 1 0,-1-46 0,-4 53 345,-2-1-1,-2 1 0,-1-1 0,-2 1 1,-1 1-1,-25-66 0,21 72 58,-1 1 0,-2 0 1,0 2-1,-2 0 0,0 0 0,-2 2 0,-1 0 0,-40-36 1,25 31-36,-1 2 0,-2 1 0,0 2 0,-1 2 0,-1 1 0,-56-19 0,28 17-101,-1 3 0,-1 2-1,-87-8 1,64 17-279,1 4 1,-1 4-1,0 4 1,-178 31-1,91 4 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16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1 529 12603,'0'-1'132,"0"0"1,0 0-1,0 0 1,0 0 0,0 0-1,0 0 1,0 0-1,0 0 1,0 0-1,0 0 1,1 0 0,-1 0-1,0 0 1,1 0-1,-1 1 1,1-1-1,-1 0 1,1 0 0,0 0-1,-1 1 1,1-1-1,0 0 1,-1 0-1,1 1 1,0-1 0,0 1-1,-1-1 1,1 1-1,0-1 1,0 1-1,0-1 1,2 0 0,35-8 862,-31 7-937,63-9 290,0 4 1,99 0 0,143 22-216,-98-3-74,-139-11-37,0-4-1,-1-4 0,120-24 0,213-78 223,-96 22-40,912-140 1123,-1200 224-1337,53-9-73,147-3-1,-208 18-252,-17-1 175,-8 0 42,-12 1-53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55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1317 13019,'164'-150'2484,"-116"116"-2075,90-50-1,3-1-186,65-69-101,-97 70-98,123-70 0,-68 60-12,265-161 34,-364 213-94,179-129-690,-242 168 597,-1-3-42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8:55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20 13835,'-24'-19'2336,"23"19"-2331,1 0-1,-1 1 0,0-1 0,0 1 0,1-1 0,-1 1 0,0 0 1,1-1-1,-1 1 0,1 0 0,-1-1 0,1 1 0,-1 0 1,1 0-1,-1-1 0,1 1 0,-1 1 0,-91 188 1122,29-65-266,50-99-723,-12 40 1,22-56-115,0 0 0,1 0 0,0 0 0,1-1 1,0 1-1,1 1 0,1 17 0,-1-25-22,1-1-1,-1 1 1,1-1 0,-1 1-1,1-1 1,0 0-1,0 1 1,0-1 0,0 0-1,1 0 1,-1 1 0,0-1-1,1 0 1,0 0 0,-1-1-1,1 1 1,0 0-1,0-1 1,3 3 0,-1-2 1,-1-1 1,1 1-1,0-1 0,-1 0 1,1 0-1,0 0 1,0-1-1,0 1 1,0-1-1,0 0 1,5 0-1,6-2 7,0-1 0,-1 0 0,1-1 0,-1 0 0,18-9 0,164-79 120,66-26-718,-103 64-183,-118 40 524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27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13427,'3'0'195,"0"-1"-1,0 1 1,0 0-1,-1 0 1,1 0 0,0 0-1,4 1 1,-3-1-72,154-1 17,-90-2-36,70 7-1,219 45 439,38 2-244,186-31-313,0-35 37,724-85 374,-924 72 144,-331 24-967,-36 4 293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9:28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2425 63 11082,'-149'-16'822,"-149"-7"-1217,-195 42 5,0 29 1236,169-15 340,269-28-1087,-1-1 72,-103 22-1,141-21-141,1 0 0,-1 1 0,2 1 0,-1 0 0,1 1 0,0 1 1,1 1-1,0 0 0,-27 24 0,19-11 95,1 1 1,1 1-1,2 1 1,-32 53-1,39-56 15,1 0-1,1 0 1,1 1-1,1 1 1,1-1-1,-6 46 1,12-51-91,1 1 1,0-1-1,2 1 1,0-1-1,1 0 1,1 1-1,1-2 0,1 1 1,0 0-1,10 17 1,7 12-23,3 0 0,42 59 0,-36-63-18,64 71 1,-72-91-16,0-2 0,2 0 0,0-2 0,33 20 0,3-5-9,1-3-1,2-3 1,1-2-1,87 22 0,-56-26-164,1-4-1,144 10 0,206-24-618,-4-36-47,-118-4 909,-1-14 0,351-100 0,-608 130-9,-1-2-1,-1-4 1,-1-2 0,83-49 0,-118 57-55,-1-1 1,0-1-1,-2-2 1,31-32-1,-41 35-10,0 0 1,-1-1-1,-1-1 0,-1 0 1,-1-1-1,15-36 0,-21 43 30,-1 0-1,-1-1 0,-1 1 0,0-1 1,-1 0-1,-1 0 0,0 0 1,-1-1-1,-1 1 0,-1 0 0,-1 0 1,0 0-1,-1 0 0,-1 0 1,0 0-1,-1 1 0,-1 0 0,-1 0 1,0 0-1,-1 1 0,-1 0 1,0 0-1,-14-16 0,-7-1 48,-1 0 0,-1 3 1,-1 0-1,-2 2 0,-1 2 0,-1 1 0,0 2 0,-2 2 0,-48-19 1,1 7-34,-1 4 0,-1 4 0,-126-19 0,-253 2-335,-6 47 101,247 7 107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1:45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0 514 9322,'16'28'1453,"23"52"0,2 8 666,-39-86-2018,-1 1-1,0-1 1,1 1-1,0-1 0,-1 0 1,1 0-1,0 0 1,0 0-1,1 0 1,1 2-1,-3-4-59,0 1 1,0-1-1,0 0 0,0 0 0,0 0 0,0 0 0,0 1 1,-1-1-1,1 0 0,0-1 0,0 1 0,0 0 0,0 0 1,0 0-1,0 0 0,0-1 0,0 1 0,-1 0 0,1-1 0,0 1 1,0-1-1,0 1 0,-1-1 0,1 1 0,0-1 0,-1 0 1,1 1-1,0-1 0,-1 0 0,1 1 0,-1-1 0,1 0 0,0-1 1,27-41 821,-1-2 0,41-94 1,-37 69-615,28-48 47,-13 28-857,34-99 0,-70 159 340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1:48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1 728 12139,'0'12'254,"0"0"0,1 0 0,0-1 1,1 1-1,0 0 0,1-1 0,0 1 0,1-1 1,0 0-1,11 18 0,-15-28-206,1 0-1,-1 0 0,1 0 1,0 0-1,-1-1 0,1 1 1,0 0-1,0 0 0,0-1 1,-1 1-1,1-1 0,0 1 1,0-1-1,0 1 0,0-1 1,0 1-1,0-1 0,0 0 1,0 0-1,0 1 0,0-1 1,0 0-1,0 0 0,0 0 1,0 0-1,0 0 0,0 0 1,0-1-1,0 1 0,0 0 1,0 0-1,0-1 0,0 1 1,0-1-1,0 1 0,0-1 1,0 1-1,1-2 0,3-2 176,1-1-1,-1 0 1,0 0-1,7-10 0,-5 7-31,84-103 1093,80-131 0,-120 159-1532,-3-3-1,54-137 1,-82 171 79,-5 11-85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1:54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1 627 15011,'13'-61'3936,"-3"106"-3450,27 100-71,-29-119-403,2 0-1,0-1 0,19 34 1,-27-56-10,-1-1 0,1 1 0,0 0 0,0 0 0,0-1 0,0 1 0,0-1 1,1 0-1,-1 0 0,1 0 0,-1 0 0,1 0 0,0 0 0,0-1 0,-1 1 1,1-1-1,1 0 0,-1 0 0,3 1 0,-2-2 0,-1 0-1,0 0 1,0-1 0,0 1-1,0-1 1,0 1 0,0-1-1,0 0 1,0-1 0,0 1-1,0 0 1,0-1 0,-1 0-1,1 0 1,-1 1 0,1-1-1,-1-1 1,0 1 0,1 0-1,1-3 1,15-18 13,-1 0 0,-1-1 0,15-28 1,38-85-105,-10 19-291,0 10 323,109-216 1235,-132 229-1090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2:14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12979,'6'5'116,"1"1"-1,0-1 1,0-1 0,0 1 0,0-1 0,1-1-1,0 1 1,-1-1 0,1-1 0,0 1 0,1-1-1,13 1 1,11 0-39,63-1-1,-54-3 2,248 6 230,86 0 359,-106-12-461,133-2-74,2 25-53,-317-8-39,624 48 610,-421-38-535,396 14-649,-501-40-1357,-133 2 1447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2:15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0 230 13323,'33'9'570,"0"-1"0,0-1 0,1-2 0,64 1 1,140-16-1283,-185 6 821,740-90-444,-151 12 424,940 8 444,-1462 77-370,235 37 1,-338-36-206,-6 0-18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16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653 1607 7050,'-9'-4'466,"0"1"0,-1-1 1,1 2-1,-12-3 0,17 5-231,0-1-1,0 1 0,1 0 1,-1 0-1,0 0 0,1 0 0,-1 1 1,0-1-1,1 1 0,-1 0 1,0 0-1,1 0 0,0 1 1,-4 1-1,-2 6 583,12-3-651,18 1-503,-13-4 397,27 6-52,0-1 0,68 7 0,75-7 108,-135-7-119,869 81 616,-456-55-334,-43-5-210,-110 20 17,113 10 27,-122-42 42,407-40 0,-538 15-149,765-61 62,-382 57 0,-133 7-25,474-57 562,-842 63-574,0-3-1,-1-2 0,0-1 0,73-33 1,-91 34-37,-2-2 1,1-1-1,-2-1 1,0-1-1,-1-1 0,-1-1 1,0 0-1,35-44 1,-42 44 16,0 0-1,-2-2 1,0 1 0,-1-2 0,12-31 0,-19 39 5,-1 1 0,0-1 0,0 0 0,-1 0 1,-1-1-1,0 1 0,-1 0 0,-1 0 0,0-1 0,-5-25 0,-5-2-42,-1-1 0,-2 2 0,-2 0 0,-2 0 0,-1 2 0,-31-45 0,33 59 1,-2 1 0,-1 1 1,-1 0-1,-1 2 0,0 0 1,-2 2-1,0 0 0,-1 2 1,-44-22-1,-23-4-66,-146-45 0,113 44 56,26 6 15,5 1-34,-2 4 1,-129-26 0,-396-37 162,456 71-136,-790-70 95,-532 104 196,1101 15-294,-253 17-38,611-40 67,-491 56-106,250 10-79,137-32 176,-372 135-17,365-119-14,69-24 22,2 3 0,1 3 0,2 3 0,2 3 0,-81 66 0,3 12 51,113-92 14,2 1 0,-43 57 0,60-71-37,2 1 0,0-1 0,0 1-1,1 1 1,1-1 0,0 1 0,1 0 0,1 0 0,0 0 0,1 1 0,1-1 0,1 1 0,0-1 0,0 1 0,4 15 0,-1-12-17,1 1 1,0-1-1,2 0 1,0-1-1,1 1 0,1-1 1,1 0-1,1-1 0,0 0 1,1-1-1,19 22 1,-19-27-4,1 0 0,0-1 0,0 0 1,1-1-1,1 0 0,-1-1 0,1-1 1,1 0-1,-1-1 0,1-1 0,0 0 1,1-1-1,-1 0 0,1-2 0,20 2 1,17-3-8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2:58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4236 33 11915,'-8'1'105,"1"0"1,-1-1 0,0 0 0,1 0 0,-1-1 0,1 0 0,-1 0 0,1-1-1,-1 0 1,1 0 0,-9-5 0,5 3-141,0 1 0,0-1 1,0 2-1,-14-2 0,-41 3 448,-126 14 0,114-5-406,-513 25-235,91-32-395,-39 2 533,73 15 230,-28 0-67,428-16-62,0 2-1,0 4 0,0 2 1,-124 38-1,125-28-9,-216 82 170,250-88-102,2 1 0,0 1 0,1 2 0,1 1 0,0 1 0,-46 46 0,66-58-34,-8 7 140,2 0-1,0 1 0,-18 28 0,29-40-152,-1 0-1,1 1 1,0 0-1,0 0 1,0-1-1,1 1 1,0 0-1,0 0 1,0 0-1,0 1 1,1-1 0,0 0-1,0 0 1,0 0-1,1 0 1,0 0-1,0 0 1,0 0-1,3 8 1,8 11-36,1 0 0,1-1 0,24 30 0,-10-15-19,-13-18 24,0 0 0,1-1 0,2-1 0,0-1 0,0-1 0,24 16 0,-10-11 5,1-1 0,1-2 0,47 18 0,-24-14 0,0-2 1,2-2 0,1-3-1,-1-3 1,2-2-1,69 1 1,441-13-251,0-25 224,-147 5 26,290 13 106,-555 9-84,108 4-17,173-3-28,-386-3 4,87-16 0,-121 14 7,1-1 0,-1-1 0,-1 0 1,1-2-1,-1 0 0,-1-1 0,25-16 0,-35 19 23,0-1 0,-1 0-1,1-1 1,-1 1 0,-1-1 0,1-1-1,-1 1 1,-1-1 0,0 0 0,0-1 0,-1 1-1,0-1 1,0 0 0,-1 0 0,-1 0-1,1 0 1,-2 0 0,2-16 0,-2-15 67,-1-1 0,-3 1 0,-9-55 0,8 63-134,-27-135-518,23 138 258,-1 0 0,-2 1 1,-20-41-1,-2 15-20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3:54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19328 443 12547,'-359'-37'1431,"43"-1"-1866,-239-16-524,248 54 1400,-205-12-418,429 4-40,-509-31-653,-320 59 457,-594-24 1142,461-45-929,565 38 226,-122-7 177,524 14-381,-1760-73 292,684 30 4,-540-18 5,197 110-938,436 74 429,762-80 202,33-10-3,0-11-1,-424-28 1,91-22-226,0 46 226,-56 43 1062,333-14-1082,239-26-41,-147 51 0,191-52 46,0 2 0,1 1 0,-55 39 0,-94 89-194,155-118 150,2 1 1,1 2-1,1 0 0,2 2 0,1 1 0,2 1 0,1 1 0,-33 79 0,43-85 36,-1 0-1,2 1 0,-8 35 1,17-57-2,0-1 0,1 1 0,0 0 0,0 0 0,1 0 0,1-1 0,0 1 0,0 0 0,1 0 0,0-1 1,6 17-1,4 2-29,2-1 1,0-1-1,2-1 1,1 0-1,1-1 1,31 32-1,-7-15 14,1-2-1,66 46 1,-81-65 18,127 85 11,-128-89 2,1-2 0,0-1 0,1-1-1,31 9 1,10-4-27,2-2 1,131 8-1,150-17-23,-262-6 30,527-15-1408,-294 4 739,442-25 495,-315 12 31,729-25 553,1 28-119,269 32-218,-446-16 412,696 11-329,-176 13 280,-225 10-718,-67 11 1324,-1023-40-1008,796-16 9,704-154-148,-131 9-1210,-1377 149 848,411-33-166,-516 33 879,139-34 0,-189 33-19,0-2 1,-1-2-1,-1-1 0,82-48 0,-106 53-201,0-1 0,-1-1 0,-1 0 0,0-1 0,-1-1 0,29-38 0,-40 47-14,-1 0 0,0 0-1,0 0 1,-1-1 0,0 0 0,-1 0 0,0 0 0,0 0-1,-1 0 1,0 0 0,0-1 0,-1 1 0,0-1 0,-1 1 0,0-1-1,-1 1 1,0-1 0,0 1 0,-1-1 0,-4-12 0,-3 2 55,0 0 0,-1 0 1,-1 1-1,-1 0 0,-1 1 1,0 0-1,-2 1 1,1 1-1,-2 0 0,0 1 1,-1 0-1,-1 2 0,-35-21 1,12 11 68,-1 2 0,-2 2 0,1 1 0,-2 3 0,-70-15 0,31 15-95,0 4 1,-1 3-1,0 4 1,-115 10 0,91 4-61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7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1766 11226,'203'-531'2189,"-54"132"-1632,71-98 73,-117 320-337,-79 141-187,1 1 0,50-51 0,-75 86-115,0 0 1,0 0 0,0 0 0,1 0-1,-1 0 1,0 0 0,0 0 0,0 0-1,0 0 1,0 0 0,0 0 0,0 0-1,0 0 1,0-1 0,1 1 0,-1 0-1,0 0 1,0 0 0,0 0 0,0 0-1,0 0 1,0 0 0,0 0 0,0-1 0,0 1-1,0 0 1,0 0 0,0 0 0,0 0-1,0 0 1,0 0 0,0 0 0,0-1-1,0 1 1,0 0 0,0 0 0,0 0-1,0 0 1,0 0 0,0 0 0,0 0-1,0 0 1,0-1 0,0 1 0,0 0-1,-1 0 1,1 0 0,0 0 0,0 0-1,0 0 1,0 0 0,0 0 0,0 0-1,0 0 1,-1-1 0,-8 1-652,-13 4 129,-2 3 266,-8 0-99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7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1 10994,'-89'396'3410,"46"73"-2955,43-463-448,-1 5-13,1 0-1,1 0 1,0 0 0,0 0-1,4 12 1,-5-21 4,1-1-1,0 1 1,-1 0-1,1-1 1,0 1 0,0-1-1,0 1 1,0-1 0,0 0-1,0 1 1,0-1 0,0 0-1,1 0 1,-1 0 0,0 1-1,3 0 1,-2-1 1,0-1 1,0 1-1,0-1 0,0 0 1,0 0-1,0 0 1,0 0-1,0 0 0,0 0 1,0 0-1,0 0 1,0-1-1,0 1 0,-1-1 1,1 0-1,0 0 1,0 1-1,2-3 0,12-6 27,-1 0 0,-1-1 0,1-1 0,22-22-1,49-61 124,-66 72-114,-3 4-11,204-241 244,-178 203-230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0 12947,'-3'13'1048,"-6"7"-856,-2 12-80,1 8 464,-2 11-400,-2 8 8,3 13-32,-2 4 0,0 7-24,1-1-40,1-4-128,-2-4-136,4-11-320,2-9 424,2-20-64,-1-12-88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13 14595,'12'-12'1136,"-8"20"-872,-1 14-120,4 9 433,3 8-153,6 10-232,5 4-88,5 5-56,1 3-48,1-4-168,-1-1-48,-4-6-80,-2-1-112,-6-8 279,-8-6-103,-4-5-72</inkml:trace>
  <inkml:trace contextRef="#ctx0" brushRef="#br0" timeOffset="1">5 502 13491,'-4'-8'1320,"4"-2"-1008,10 0-160,7 1 824,10-4-687,3 2-65,5-5-384,-1-4-745,5 0 809,-5 1-104,-7 2-72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19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 14203,'1'0'70,"1"1"0,-1-1 0,0 1 1,0-1-1,0 1 0,0 0 0,0-1 0,0 1 0,0 0 1,0 0-1,0 0 0,0 0 0,0 0 0,0 0 0,-1 0 0,1 0 1,0 0-1,-1 0 0,1 2 0,10 28 13,-8-19 161,30 100 291,10 27 57,-42-136-569,0 0 0,0 0 1,1 0-1,-1 0 1,1 0-1,-1 0 0,1 0 1,0 0-1,5 4 0,-7-7-16,0 0-1,1 0 0,-1 1 0,0-1 1,1 0-1,-1 0 0,1 0 0,-1 0 0,0 1 1,1-1-1,-1 0 0,1 0 0,-1 0 1,0 0-1,1 0 0,-1 0 0,1 0 1,-1 0-1,1 0 0,-1-1 0,0 1 0,1 0 1,-1 0-1,1 0 0,-1 0 0,0 0 1,1-1-1,-1 1 0,2-2 11,-1 1 0,1-1 0,-1 1 0,0-1 1,1 1-1,-1-1 0,0 0 0,0 0 0,1-3 0,20-52 514,28-119 1,-10 30 223,-39 144-736,-1 1 0,0-1 0,1 0 0,0 1 0,-1-1 0,1 1 0,0-1 0,0 1 0,0-1 0,0 1 0,0 0 0,1-2 0,-2 3-14,1 0-1,-1 0 0,0 0 0,1 0 1,-1 0-1,0 0 0,0 0 1,1 0-1,-1 0 0,0 1 1,1-1-1,-1 0 0,0 0 1,0 0-1,1 0 0,-1 0 1,0 0-1,0 1 0,1-1 0,-1 0 1,0 0-1,0 0 0,0 1 1,1-1-1,-1 0 0,0 0 1,0 1-1,0-1 0,0 0 1,1 0-1,-1 1 0,0-1 1,0 0-1,0 1 0,0-1 1,0 0-1,0 1 0,10 45 137,-8-32-132,1-2 5,1 11 14,0 0-1,2 0 1,1 0-1,1-1 1,21 41-1,-28-61-47,0 0 1,0-1-1,0 1 1,0-1-1,1 1 0,-1-1 1,0 0-1,1 0 1,-1 1-1,0-1 1,1 0-1,-1 0 0,1 0 1,0 0-1,2 0 1,-4-1-3,1 0 1,0 0-1,0 0 0,0 0 1,0 0-1,-1 0 1,1 0-1,0 0 1,0 0-1,0-1 1,-1 1-1,1 0 0,0 0 1,0-1-1,0 1 1,-1-1-1,1 1 1,0-1-1,-1 1 0,1-1 1,0 1-1,0-2 1,2-3-47,0 1 1,0-1 0,0 0-1,-1 0 1,0 0-1,0 0 1,3-10 0,4-22-224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0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27 178 14403,'-9'51'1478,"2"-18"-745,2 0 1,0 37-1,5-69-699,0 1 0,0-1 0,0 0 0,0 1 0,0-1 0,0 1 0,0-1 0,1 0 0,-1 0 0,1 1 0,-1-1 0,1 0 0,-1 0 0,1 1 0,0-1 0,1 2 0,-1-3-25,0 1 1,0-1 0,-1 1 0,1-1 0,0 0 0,0 0 0,0 1-1,0-1 1,0 0 0,0 0 0,0 0 0,0 0 0,0 0-1,-1 0 1,1 0 0,0 0 0,0 0 0,0-1 0,0 1 0,0 0-1,0-1 1,0 1 0,-1 0 0,1-1 0,1 0 0,27-16-28,-23 13 23,0 0 0,0 0 0,1 1 0,0 0 0,9-3 0,-14 6-3,1-1-1,0 1 1,-1-1 0,1 1 0,0 0 0,0 0-1,-1 1 1,1-1 0,0 1 0,-1-1 0,1 1 0,-1 0-1,1 0 1,-1 0 0,1 0 0,-1 0 0,1 0 0,3 4-1,9 7-3,0 1-1,-1 0 0,0 1 0,12 17 0,44 67 43,-51-69 64,-2 1 0,-1 0 0,15 42 1,-26-57 7,0-1 0,-1 0-1,-1 1 1,0 0 0,-1 0 0,0 0 0,-1 0 0,-1 0 0,-3 30 0,2-42-78,0 0 0,1 1-1,-1-1 1,0 0 0,0 0-1,-1 0 1,1 0 0,-1 0 0,1 0-1,-1 0 1,0-1 0,0 1 0,0-1-1,-1 1 1,1-1 0,0 0-1,-1 0 1,0 0 0,-4 3 0,4-4-23,0 0 1,0 0-1,0 0 1,0 0-1,0-1 1,0 0 0,0 1-1,0-1 1,0 0-1,-1 0 1,1-1-1,0 1 1,0-1 0,0 1-1,0-1 1,0 0-1,0 0 1,0-1-1,0 1 1,-4-3 0,-3-3-46,-1 0 0,1-1 0,1 0 0,-1-1 1,1 0-1,1-1 0,0 1 0,0-2 1,1 1-1,0-1 0,-6-14 0,3 4-90,1 0 0,1 0-1,1-1 1,1 0 0,-4-33 0,7 40-38,2-1 1,0 0-1,0 1 0,2-1 1,0 0-1,1 1 1,0-1-1,1 1 1,1 0-1,0-1 0,1 2 1,1-1-1,0 1 1,1 0-1,1 0 1,0 0-1,1 1 0,0 1 1,14-15-1,21-21-524,38-44-215,-70 77 920,0-2 0,-1 0-1,18-35 1,-27 46 129,1-1-1,-1 0 1,0-1 0,-1 1 0,0 0-1,1-12 1,-2 18-80,0-1 1,0 0-1,0 0 0,-1 1 1,1-1-1,0 0 0,-1 1 0,1-1 1,-1 0-1,0 1 0,1-1 1,-1 1-1,0-1 0,-1-1 1,1 2-15,0 0 1,0 0 0,0 1 0,0-1-1,-1 1 1,1-1 0,0 0 0,0 1-1,0 0 1,0-1 0,-1 1 0,1 0-1,0 0 1,0 0 0,0-1 0,-1 1-1,1 1 1,0-1 0,0 0 0,-1 0-1,1 0 1,0 1 0,-2-1 0,-1 2 55,-1 0 1,1 0 0,0 0-1,-1 1 1,1-1-1,0 1 1,0 0 0,1 0-1,-1 1 1,1-1 0,-1 1-1,1-1 1,0 1-1,1 0 1,-6 9 0,2 0-8,-1-1 0,2 1 0,0 1 0,-5 18 1,8-22-81,-1 1 1,2-1 0,0 1-1,0 0 1,1 0 0,0 0 0,1-1-1,0 1 1,4 14 0,-4-21-53,0 0 0,1 0 0,-1 0 1,1 0-1,0 0 0,0 0 0,0 0 1,0-1-1,1 1 0,-1-1 0,1 0 0,0 0 1,0 0-1,0 0 0,1 0 0,-1-1 0,1 1 1,-1-1-1,1 0 0,0 0 0,0 0 0,0-1 1,0 1-1,0-1 0,0 0 0,8 1 0,-5-1-44,1-1 1,0-1-1,-1 1 0,1-1 0,-1 0 0,1-1 0,-1 0 0,0 0 0,0-1 0,1 0 0,-2 0 0,1 0 0,0-1 0,-1 0 0,11-8 1,13-16-294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1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77 10954,'2'-3'152,"0"1"-1,0-1 1,-1 0 0,1 0-1,-1 1 1,0-1-1,0 0 1,0 0-1,0 0 1,0 0-1,-1-1 1,1 1 0,-1-5-1,-6 3 959,-1 0-1,0 0 1,0 1-1,-14-7 1,21 11-1077,0 0 0,0 0 0,0 0 0,0 0 0,0 0 1,-1 0-1,1 0 0,0 0 0,0 0 0,0 0 0,0 0 0,0 0 0,0 0 0,-1 0 1,1 0-1,0 0 0,0 0 0,0 0 0,0 0 0,0 0 0,0 0 0,0 0 0,0 0 0,-1 1 1,1-1-1,0 0 0,0 0 0,0 0 0,0 0 0,0 0 0,0 0 0,0 0 0,0 0 0,0 0 1,0 1-1,0-1 0,0 0 0,0 0 0,0 0 0,0 0 0,0 0 0,0 0 0,0 1 0,0-1 1,0 0-1,0 0 0,0 0 0,2 11 583,12 21-785,-4-11 283,77 220-108,-80-215-3,-5-15 3,1-1-1,-1 0 0,2 0 1,0 0-1,0-1 0,7 13 0,-11-22-4,0 0-1,1 0 0,-1 1 0,0-1 0,0 0 1,0 0-1,0 0 0,1 1 0,-1-1 0,0 0 1,0 0-1,0 0 0,1 0 0,-1 0 0,0 1 1,0-1-1,1 0 0,-1 0 0,0 0 0,0 0 1,1 0-1,-1 0 0,0 0 0,0 0 0,1 0 1,-1 0-1,0 0 0,0 0 0,1 0 0,-1 0 1,0 0-1,0 0 0,1 0 0,-1-1 0,1 1 1,7-9 8,4-17 27,-12 25-31,2-4 0,1 0 0,-1 0 0,1 1 0,0-1 0,1 0 0,-1 1 0,1 0 0,0 0 0,0 0 0,0 1 0,0-1 0,1 1 0,0 0 0,-1 0 0,1 0 0,0 1 0,0 0 0,0 0 0,8-2 0,-9 3-9,0 0-1,-1 0 0,1 1 0,0 0 1,0-1-1,0 1 0,0 0 1,0 1-1,-1-1 0,1 1 1,0 0-1,0 0 0,-1 0 0,1 0 1,0 0-1,-1 1 0,1 0 1,-1 0-1,0 0 0,0 0 0,1 0 1,-1 1-1,-1-1 0,1 1 1,0 0-1,-1 0 0,1 0 1,2 4-1,-2-1 19,1 1 0,-1-1 1,0 1-1,0 0 0,-1 0 1,0 0-1,0 0 0,-1 0 1,0 0-1,0 1 0,-1-1 1,1 0-1,-2 1 0,1-1 1,-3 11-1,2-12 31,0-1 1,-1 0-1,0 0 0,0 0 1,-1-1-1,1 1 0,-1 0 1,0-1-1,0 1 0,0-1 1,-1 0-1,1 0 1,-1-1-1,0 1 0,0-1 1,-1 0-1,1 0 0,-1 0 1,1 0-1,-1-1 0,-9 4 1,9-5-88,0 1 1,0-1-1,-1 0 1,1 0 0,0-1-1,-1 0 1,1 0-1,0 0 1,0 0 0,-1-1-1,1 0 1,-6-1-1,9 1-51,1 0 0,-1 1 0,1-1 0,-1 0 0,1 1 0,-1-1 0,1 0 0,0 0 0,-1 0 0,1 0 0,0-1 0,0 1 0,0 0 0,0 0 0,0-1-1,0 1 1,-1-3 0,2 2-13,-1 0-1,1 0 1,-1 0-1,1 0 1,0 0-1,0 0 0,0 0 1,0-1-1,1 1 1,-1 0-1,0 0 1,1 0-1,-1 0 0,1 0 1,0 0-1,0 0 1,1-2-1,10-16-586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1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26 423 14739,'-11'40'2066,"7"-30"-1759,1 0 1,0 0-1,-1 12 1,4-19-268,0 0 1,-1 0-1,2 0 1,-1 0 0,0 0-1,0 0 1,1 0-1,0 0 1,-1 0 0,1 0-1,0-1 1,1 1-1,-1 0 1,0-1-1,4 5 1,-5-6-30,0-1 0,1 1-1,-1-1 1,1 1 0,0 0 0,-1-1-1,1 1 1,-1-1 0,1 1 0,0-1 0,-1 1-1,1-1 1,0 0 0,-1 1 0,1-1-1,0 0 1,0 0 0,0 1 0,-1-1 0,1 0-1,0 0 1,0 0 0,0 0 0,-1 0-1,1 0 1,1 0 0,0-1 1,-1 0 0,1 1 0,0-1 0,-1 0 0,1 0-1,-1 0 1,1 0 0,-1 0 0,0 0 0,1-1 0,1-1 0,1-3 13,1 0 0,-1-1 1,0 1-1,5-10 0,-3 1 18,-1 0-1,0 0 1,-1 0-1,3-20 1,-6 26-27,0 1 0,-1 0 0,1-1 1,-2 1-1,1-1 0,-1 1 0,0 0 0,-1 0 1,-4-14-1,0 13-4,3 10 9,3 0-22,0 0 1,0 0 0,0 0-1,0-1 1,0 1 0,0 0-1,0 0 1,1 0 0,-1 0-1,0-1 1,0 1 0,1 0-1,-1 0 1,0-1 0,1 1 0,-1 0-1,1 0 1,0 0 0,0 1-5,1 0 1,-1-1 0,1 1 0,-1-1 0,1 0 0,0 1 0,0-1-1,-1 0 1,1 0 0,0 0 0,0 0 0,0 0 0,0 0 0,0-1-1,0 1 1,0-1 0,1 0 0,-1 1 0,2-1 0,0 0-2,-1-1 0,0 1 1,1-1-1,-1 0 1,0 0-1,0 0 0,0 0 1,1-1-1,-1 1 0,0-1 1,2-2-1,4-3-3,0 0-1,-1 0 0,0-1 1,0-1-1,-1 1 1,8-13-1,-8 10 50,-1 0 0,-1 0 0,0-1 0,0 0-1,-1 0 1,0 0 0,-1 0 0,-1-1 0,0 1 0,-1-1 0,0 1-1,-1-1 1,0 0 0,-1 1 0,0-1 0,-1 0 0,-5-16 0,6 25 24,-1 0 0,0 0 0,0 1 1,0-1-1,-1 1 0,-2-5 0,5 8-53,0-1 0,-1 1 1,1 0-1,0-1 0,-1 1 0,1-1 0,0 1 0,-1 0 1,1-1-1,0 1 0,-1-1 0,1 1 0,-1 0 0,1 0 0,-1-1 1,1 1-1,-1 0 0,1 0 0,-1 0 0,1-1 0,-1 1 0,1 0 1,-1 0-1,1 0 0,-1 0 0,1 0 0,-1 0 0,1 0 1,-1 0-1,1 0 0,-1 0 0,1 0 0,-1 1 0,1-1 0,-1 0 1,1 0-1,-1 0 0,1 1 0,-1-1 0,1 0 0,0 1 0,-1-1 1,1 0-1,-1 1 0,1-1 0,0 0 0,-1 1 0,1-1 1,0 1-1,0-1 0,-1 1 0,1-1 0,0 0 0,0 1 0,0-1 1,-1 1-1,1 0 0,-2 5 36,1 0 0,-1 1-1,1-1 1,0 0 0,1 1 0,0-1 0,0 1 0,1 7 0,10 55 56,-6-46-294,2-1 0,0 0 0,1 0-1,1-1 1,1 0 0,1-1 0,1 0-1,1-1 1,1 0 0,0-1 0,1 0-1,1-1 1,1-1 0,36 27 0,-33-33-730,-14-11 260,-9-9 261,-3 1 390,-1 1 0,0-1 1,-1 1-1,0 1 0,0 0 0,-11-8 0,-2-2 214,-61-47 859,-27-23 1389,98 71-2012,11 16-419,-1-1-1,1 1 0,0 0 1,0-1-1,0 1 1,0-1-1,0 1 0,0-1 1,0 1-1,0-1 1,0 1-1,0 0 0,0-1 1,0 1-1,0-1 1,1 1-1,-1-1 0,0 1 1,0 0-1,0-1 1,1 1-1,-1-1 0,2-1-3,0 1-1,0 0 0,0-1 0,0 1 1,1 0-1,-1 0 0,0 1 0,0-1 1,1 0-1,-1 1 0,4-1 0,20-4-975,-1-1-1,0-1 1,33-13-1,-18-1 203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30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31 144 10106,'-9'5'687,"7"-5"-583,0 1 0,0 0-1,0 0 1,0 0 0,0 0 0,0 1-1,0-1 1,0 0 0,-2 3 0,4-3-89,0-1 0,1 0 0,-1 1 1,0-1-1,0 0 0,0 0 0,1 1 1,-1-1-1,0 0 0,0 0 0,1 0 1,-1 1-1,0-1 0,0 0 1,1 0-1,-1 0 0,0 0 0,1 1 1,-1-1-1,0 0 0,1 0 0,-1 0 1,0 0-1,1 0 0,-1 0 1,0 0-1,1 0 0,-1 0 0,0 0 1,0 0-1,1 0 0,13 0 58,-14 0-61,32-2 189,1-1 0,34-8 0,28-3 274,-29 8-173,20-3 49,103 4 0,-113 8-209,209 18 895,108 32-170,-377-51-837,125 9 51,186-10-1,-149-3-98,456-35-318,-589 33 308,397-44-55,-319 37 117,185 6-1,-93 5-11,-187-3-124,0-1-1,0-1 1,-1-2-1,1-1 1,-1-1-1,26-12 1,-5 3-26,-45 16 85,-2 2 28,0 0 0,0 0 0,0-1 0,0 1 1,0 0-1,0-1 0,-1 1 0,1-1 1,0 1-1,0-1 0,0 1 0,-1-1 0,1 0 1,0 0-1,-1 1 0,1-1 0,0-1 1,2-11-216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36 15435,'-1'-3'139,"0"0"0,0 0 0,0 0 0,-1 0 1,0 0-1,1 0 0,-1 1 0,-4-5 0,6 6-124,-1 1-1,1-1 1,-1 1 0,1-1 0,-1 1 0,1 0 0,-1-1 0,0 1 0,1 0-1,-1 0 1,0-1 0,1 1 0,-1 0 0,0 0 0,1 0 0,-1 0-1,0-1 1,1 1 0,-1 0 0,0 0 0,1 1 0,-1-1 0,0 0 0,1 0-1,-1 0 1,0 0 0,1 1 0,-1-1 0,1 0 0,-1 0 0,0 1 0,1-1-1,-1 1 1,1-1 0,-1 0 0,1 1 0,-1-1 0,1 1 0,-1-1-1,1 1 1,-1-1 0,1 1 0,0 0 0,-1-1 0,1 1 0,0-1 0,0 1-1,-1 0 1,1-1 0,0 2 0,-3 4 56,1 0-1,0 1 1,0-1-1,1 0 1,0 1-1,0 0 1,0-1-1,1 1 1,0 9 0,9 65 78,-7-67-120,10 59 29,31 99 0,35 67-29,-61-191-20,1-1-8,-11-31 86,-1 0-1,0 1 1,4 26 0,-12-43 233,-3-7-186,-6-10 9,-28-81 291,-32-120 0,43 125-318,20 68-89,48 73-22,-32-39-12,0-1-1,0 0 0,1 0 1,0-1-1,0 0 0,0 0 1,1-1-1,0-1 0,13 6 1,-18-9 4,0-1 0,-1 1 0,1-1 0,0 0 0,0 0 0,0-1-1,0 0 1,0 0 0,0 0 0,0 0 0,0-1 0,0 0 0,0 0 0,0 0 0,0 0 0,-1-1 0,1 0 0,-1 0 0,1 0 0,-1-1 0,1 1 0,-1-1 0,6-6 0,-5 5 6,-1-1 1,0 0-1,0 0 1,-1 0-1,1 0 1,-1 0-1,0-1 0,-1 0 1,1 0-1,-1 1 1,0-1-1,1-8 1,-2 9 3,0 0 0,0-1 0,0 1 0,-1-1 0,0 1 0,0-1 0,0 1 0,-1-1 0,0 1 0,0-1 0,0 1 0,-1 0 1,0 0-1,-2-7 0,3 11-6,1 1 1,0-1 0,-1 0-1,1 1 1,-1-1-1,1 0 1,-1 1 0,1-1-1,-1 1 1,1-1-1,-1 1 1,0-1 0,1 1-1,-1-1 1,1 1-1,-1 0 1,0-1 0,-1 0-1,2 1 0,-1 1 1,1-1-1,0 0 0,-1 0 0,1 0 0,-1 0 0,1 0 1,0 0-1,-1 1 0,1-1 0,0 0 0,-1 0 0,1 0 0,0 1 1,-1-1-1,1 0 0,0 1 0,-1-1 0,1 0 0,0 1 0,0-1 1,-1 0-1,1 1 0,0 0 0,-1 1 1,-1 1 0,1 0 0,1 0 1,-1-1-1,0 1 0,1 0 0,-1 0 0,1 5 0,1 8 12,0-1 0,2 1 0,0-1 0,0 0 0,7 18 0,-6-23-47,0 0 0,1 0 1,-1-1-1,2 1 0,-1-1 1,2-1-1,-1 1 0,12 11 1,-17-18-10,0-1 0,1 0 1,-1 0-1,0 0 0,1 1 0,-1-1 1,1 0-1,-1-1 0,1 1 1,-1 0-1,1 0 0,-1-1 0,1 1 1,0-1-1,0 1 0,-1-1 1,1 0-1,0 0 0,0 0 0,-1 0 1,1 0-1,0 0 0,0 0 1,1-1-1,-1 0 10,0 0-1,0 0 1,0-1 0,0 1 0,-1-1 0,1 1-1,0-1 1,-1 0 0,1 1 0,-1-1-1,0 0 1,0 0 0,1 0 0,-1 0 0,-1 0-1,1 0 1,0-1 0,0-2 0,10-33-343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3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 17292,'-13'-3'1296,"13"11"-1048,2 5-112,9 3 392,5 0-272,10 1-696,1-1-224,4-5 536,-1-1-136,1-8-104</inkml:trace>
  <inkml:trace contextRef="#ctx0" brushRef="#br0" timeOffset="1">381 101 15723,'5'25'1457,"-8"8"-913,0 4-192,-1 4 512,1 0-152,0-7-248,-1-1-184,1-10-432,0-5-352,-3-10-1008,-4-8 1248,-3-10-248,-3-9-176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3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13331,'0'-3'1352,"11"3"-776,2 4-208,8 3 1209,8 1-833,7 0-288,4 2-192,6 0-496,0-1 2112,-3-3-1696,-3-2 88,-9-4 17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4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14707,'3'8'345,"0"0"-1,0-1 1,1 1-1,1-1 1,-1 0-1,1 0 1,0-1-1,7 8 1,-10-13-310,-1 1 0,0-1 0,0 0 1,1 1-1,-1-1 0,1 0 0,0 0 0,-1 0 1,1 0-1,0 0 0,-1 0 0,1 0 0,0-1 1,0 1-1,0-1 0,0 1 0,0-1 0,-1 0 1,1 0-1,0 0 0,0 0 0,0 0 0,0 0 0,0 0 1,0-1-1,0 1 0,0-1 0,-1 1 0,1-1 1,0 0-1,0 1 0,-1-1 0,1 0 0,0 0 1,-1 0-1,1-1 0,-1 1 0,1 0 0,-1-1 1,2-1-1,-1 0-6,-1 1 0,1-1 1,-1 1-1,0-1 0,0 0 1,0 0-1,0 1 0,-1-1 1,1 0-1,-1 0 0,1 0 1,-1 0-1,0 0 0,0 0 0,-1 1 1,1-1-1,0 0 0,-1 0 1,0 0-1,0 0 0,-1-2 1,2 3-16,0 1 0,-1-1 0,1 1 0,-1-1 0,0 1 0,1 0 0,-1-1 0,0 1 0,0 0 0,0 0 0,0 0 0,0-1 0,0 1 0,0 0 0,0 0 0,0 1 0,-1-1 0,1 0 0,0 0 0,-1 1 0,1-1 0,0 0 0,-1 1 0,1-1 0,-1 1 1,1 0-1,-1-1 0,1 1 0,-1 0 0,1 0 0,-1 0 0,1 0 0,-1 0 0,1 1 0,-1-1 0,1 0 0,-1 1 0,1-1 0,0 1 0,-3 0 0,2 1-2,0 0 0,-1-1-1,1 1 1,0 1 0,0-1 0,0 0 0,0 0-1,0 1 1,1-1 0,-1 1 0,1 0 0,-1-1 0,1 1-1,0 0 1,0 0 0,1 0 0,-1-1 0,0 1-1,1 0 1,0 0 0,-1 5 0,1-1-6,0 0 1,0 0-1,1 0 0,0-1 1,0 1-1,0 0 1,1-1-1,4 10 0,-6-14-3,1 1 0,0-1-1,0 0 1,1 0 0,-1 0-1,0 0 1,1 0 0,-1-1-1,1 1 1,0 0-1,-1-1 1,1 1 0,0-1-1,0 0 1,0 1 0,0-1-1,0 0 1,0 0-1,4 1 1,-2-2 1,-1 1 0,0-1 0,0 0 0,0 0 1,1 0-1,-1-1 0,0 1 0,0-1 0,0 0 0,1 0 0,-1 0 0,5-2 0,6-5 10,-1 0 0,1-1 0,-2 0-1,20-18 1,-6 2 4,-16 15-13,1 0 1,-1 1-1,2 0 1,-1 1-1,16-9 1,-26 17 0,0-1 1,1 1-1,-1-1 1,1 1 0,-1-1-1,1 1 1,-1 0-1,1 0 1,-1 0-1,1-1 1,-1 1-1,1 1 1,-1-1 0,1 0-1,-1 0 1,1 1-1,-1-1 1,1 1-1,-1-1 1,1 1-1,-1-1 1,0 1 0,1 0-1,-1 0 1,2 2-1,2 2 30,0 0 0,0 0 0,-1 0 0,7 11 0,-8-11-13,0 0 1,0 0 0,0-1 0,1 0-1,6 6 1,-8-8-19,0-1-1,1 1 1,-1-1 0,0 0-1,0 0 1,1 0 0,-1 0-1,1 0 1,-1-1 0,1 1-1,-1-1 1,1 0 0,0 1 0,-1-1-1,1 0 1,-1-1 0,1 1-1,0 0 1,-1-1 0,1 1-1,-1-1 1,5-2 0,2-1-42,0-1 1,0-1 0,0 1 0,11-12 0,-12 11-256,-1 1-1,1-1 1,0 1 0,9-4 0,-16 8 271,-1 1-1,1 0 0,-1 0 1,1-1-1,-1 1 1,1 0-1,-1 0 0,1 0 1,-1 0-1,1 0 0,-1 0 1,1 0-1,-1 0 1,1 0-1,0 0 0,-1 0 1,1 0-1,-1 0 0,1 0 1,-1 1-1,1-1 1,-1 0-1,1 0 0,-1 0 1,1 1-1,-1-1 0,1 1 1,4 7-398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5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25 14563,'-1'-2'77,"0"0"1,-1 0-1,1 1 1,0-1-1,-1 1 0,1-1 1,-1 1-1,0 0 1,1-1-1,-1 1 0,0 0 1,0 0-1,0 0 0,0 0 1,1 1-1,-1-1 1,-1 0-1,1 1 0,0 0 1,0-1-1,0 1 1,0 0-1,0 0 0,0 0 1,0 0-1,0 0 0,0 1 1,0-1-1,0 1 1,0-1-1,0 1 0,0 0 1,0 0-1,0 0 1,0 0-1,0 0 0,0 0 1,1 0-1,-3 3 0,-5 3 48,1 1 0,0 0 0,0 1 0,1 0 0,0 0 0,0 1 0,1 0 0,1 0 0,-1 0 0,-5 18 0,-1 8 71,-15 69 0,20-65-103,1-1 0,2 1-1,1 52 1,4-72-55,0 0 0,1 0-1,1 0 1,1-1 0,1 0 0,1 1 0,0-1-1,14 27 1,-17-41-33,0 0-1,1 0 0,-1 0 1,1-1-1,-1 0 0,1 1 1,1-1-1,-1 0 0,0-1 1,1 1-1,0-1 1,0 0-1,7 3 0,-10-5-3,1 0 0,-1 0 0,1-1 0,0 1 0,-1-1 0,1 1 0,0-1 1,0 0-1,-1 0 0,1 0 0,0-1 0,0 1 0,-1-1 0,1 1 0,0-1 0,-1 0 0,1 0 0,-1 0 0,1 0 0,-1 0 0,0-1 0,1 1 0,-1-1 0,0 1 0,0-1 0,0 0 0,0 0 0,0 0 0,2-4 0,1-1 9,-1 0-1,0 0 0,-1 0 0,0 0 0,0 0 1,0-1-1,-1 0 0,0 1 0,-1-1 1,0 0-1,0 0 0,0 0 0,-2-8 1,1 11 7,0 1 0,-1-1 0,1 1 1,-1-1-1,-1 1 0,1-1 1,-1 1-1,1 0 0,-1 0 0,-4-7 1,4 8-1,0 1 1,0 0 0,0 0 0,0 0 0,-1 0 0,1 0-1,0 0 1,-1 1 0,1-1 0,-1 1 0,0-1 0,1 1-1,-1 0 1,0 0 0,0 0 0,0 1 0,-5-2-1,7 2-7,-1 0 0,0 0-1,1 0 1,-1 0-1,0 0 1,1 0-1,-1 0 1,1 1-1,-1-1 1,0 1-1,1-1 1,-1 1-1,1-1 1,-1 1-1,1 0 1,-1 0-1,1 0 1,0-1-1,-1 2 1,1-1-1,0 0 1,0 0-1,0 0 1,0 0-1,0 1 1,0-1 0,0 1-1,0-1 1,0 0-1,1 1 1,-1-1-1,1 1 1,-1 0-1,1-1 1,-1 3-1,1-3-9,0 1-1,0-1 1,0 0-1,0 1 1,0-1-1,0 0 1,1 1-1,-1-1 1,0 0 0,1 0-1,-1 0 1,1 1-1,-1-1 1,1 0-1,0 0 1,0 0-1,-1 0 1,1 0-1,0 0 1,0 0-1,0 0 1,0 0-1,0 0 1,0-1-1,0 1 1,0 0-1,0-1 1,0 1-1,1-1 1,-1 1 0,0-1-1,0 1 1,1-1-1,-1 0 1,0 0-1,1 0 1,-1 0-1,0 0 1,0 0-1,1 0 1,-1 0-1,0 0 1,1 0-1,1-1 1,3 0-11,0-1 0,1 0 0,-1 0 0,0 0 0,0 0 0,0-1 0,-1 0-1,1 0 1,-1-1 0,1 0 0,8-8 0,2-3-54,-2-1 0,16-22 0,2-2-70,-32 39 131,0 1 1,0 0-1,0-1 0,1 1 0,-1 0 0,0 0 1,0-1-1,0 1 0,0 0 0,1 0 1,-1-1-1,0 1 0,0 0 0,0 0 0,1 0 1,-1-1-1,0 1 0,0 0 0,1 0 1,-1 0-1,0 0 0,1-1 0,-1 1 0,0 0 1,0 0-1,1 0 0,-1 0 0,0 0 1,1 0-1,-1 0 0,0 0 0,1 0 0,-1 0 1,0 0-1,1 0 0,-1 0 0,0 0 0,0 0 1,1 1-1,-1-1 0,0 0 0,1 0 1,-1 0-1,0 0 0,0 1 0,1-1 0,-1 0 1,0 0-1,0 0 0,0 1 0,1-1 1,-1 0-1,0 0 0,0 1 0,0-1 0,0 0 1,1 0-1,-1 1 0,0-1 0,0 0 1,0 1-1,0-1 0,0 0 0,0 1 0,0-1 1,0 0-1,3 27-37,-3-22 27,2 43-2,-2-17-130,2-1 0,7 36 1,-5-54 841,-4-12-691,0 1 1,0-1-1,0 0 0,0 0 1,0 0-1,0 0 0,0 1 1,1-1-1,-1 0 0,0 0 1,0 0-1,0 0 0,0 0 1,0 1-1,0-1 0,0 0 1,0 0-1,0 0 0,0 0 1,1 0-1,-1 0 0,0 0 1,0 1-1,0-1 0,0 0 1,0 0-1,0 0 0,1 0 1,-1 0-1,0 0 0,0 0 1,0 0-1,0 0 0,1 0 1,-1 0-1,0 0 0,0 0 1,0 0-1,0 0 0,0 0 1,1 0-1,-1 0 0,0 0 1,0 0-1,0 0 0,0 0 1,0 0-1,1 0 0,-1 0 1,0-1-1,0 1 0,0 0 1,0 0-1,0 0 0,0 0 1,1 0-1,-1 0 0,0 0 1,0-1-1,0 1 0,0 0 1,0 0-1,0 0 0,0 0 1,0 0-1,0-1 0,0 1 0,4-11 72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5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17916,'1'0'48,"-1"0"0,1 0 0,-1 0 0,1 0 0,-1 0 0,1 1-1,-1-1 1,1 0 0,-1 0 0,1 0 0,-1 1 0,0-1 0,1 0 0,-1 1 0,1-1 0,-1 0 0,0 1 0,1-1 0,-1 1 0,0-1 0,0 0 0,1 1 0,-1-1 0,0 1-1,0-1 1,0 1 0,1-1 0,-1 1 0,0-1 0,0 1 0,2 21 84,-1-11 76,110 525 1499,-108-525-1711,6 21-9,-9-30 12,1-1-1,-1 1 1,1-1 0,0 0-1,-1 0 1,1 1-1,0-1 1,0 0 0,0 0-1,0 0 1,0 0 0,0 0-1,0 0 1,0 0-1,0 0 1,0 0 0,2 1-1,-2-2 2,0 0 0,0 0 0,0 0-1,-1 0 1,1 0 0,0 0 0,0 0-1,0-1 1,0 1 0,0 0 0,0 0 0,-1-1-1,1 1 1,0 0 0,0-1 0,0 1-1,-1-1 1,1 1 0,0-1 0,-1 1-1,1-1 1,0 0 0,-1 1 0,1-1 0,-1 0-1,1 1 1,0-3 0,14-25 6,-13 23-3,17-38-407,-1-2 0,-3 0 0,-2-1 0,-1-1-1,9-93 1,-18 96-81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6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12387,'4'34'1384,"5"2"-696,-1-3-232,5 0 1073,3-1-697,3-7-216,-1-2-192,1-7-520,-3-6-752,-2-13 784,0-7-176,-2-11-168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6.3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1 118 15547,'13'0'1553,"3"-2"-1121,8-5-128,6-3 640,12-3-432,3-1-88,4-1-440,1 1-312,-5 0 568,-5 1-248,-9 4-128,-8 2-64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6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 15363,'7'-6'249,"1"-1"0,0 1 0,1 1-1,-1 0 1,1 0 0,0 0 0,1 1 0,-1 0-1,12-2 1,12-2 26,45-6-1,-68 12-242,0 1 0,-1 0 1,1 1-1,0 0 0,0 1 1,12 1-1,-19-1-19,-1-1 0,1 1 0,0 0 0,-1 0 0,1 0 0,-1 0 0,1 0 0,-1 1 0,0-1 0,0 1 0,1-1 0,-1 1 0,0 0 0,0 0 0,0 0 0,-1 0 0,1 0 0,0 0 0,-1 0 0,0 1 0,1-1-1,-1 0 1,0 1 0,0-1 0,0 1 0,-1 0 0,2 4 0,-1 3 46,-1 1-1,0-1 0,0 0 1,-1 0-1,-1 0 0,0 0 0,-3 13 1,-29 70 229,17-50-309,-20 52-331,36-89 241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7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15059,'2'1'93,"0"0"-1,0 1 0,0-1 1,0 1-1,0-1 0,-1 1 1,1 0-1,-1-1 0,1 1 1,-1 0-1,1 0 0,-1 0 1,0 0-1,0 0 1,0 1-1,1 3 0,10 45 289,-7-30 78,9 39-96,49 228 317,-46-197-225,4 109-1,-21-163 188,-9-62 381,4-20-927,3 0-1,1-1 1,2 1 0,13-81-1,-1 56-173,3 1-1,34-92 1,-39 133 37,28-52 1,-34 70 34,1 1-1,0 0 1,0 0-1,1 1 1,0 0-1,0 0 1,1 1-1,14-11 1,-20 17 3,-1 0 0,1 0 0,-1 0 0,1 0 1,-1 0-1,1 0 0,0 0 0,-1 1 0,1-1 0,0 1 0,0-1 0,-1 1 1,1 0-1,0-1 0,0 1 0,0 0 0,0 0 0,-1 0 0,1 1 0,0-1 1,0 0-1,0 1 0,-1-1 0,1 1 0,0-1 0,-1 1 0,1 0 0,0 0 1,-1 0-1,1 0 0,-1 0 0,1 0 0,-1 0 0,0 1 0,1-1 0,-1 0 1,0 1-1,1 1 0,1 2-3,0 0 1,-1 0-1,0 1 1,0-1-1,0 0 1,0 1-1,-1-1 0,0 1 1,0 0-1,-1-1 1,0 8-1,-1 0 39,0-1-1,-2 0 0,1 1 1,-1-1-1,-1 0 0,0 0 1,-1-1-1,0 1 1,-12 17-1,10-17 32,-1 0-1,-1-1 1,0 0-1,0 0 1,-1-1 0,0-1-1,-1 1 1,-16 10-1,24-18-127,1-1-1,-1 0 0,0 1 0,0-1 0,0 0 0,0 0 1,-5 1-1,7-2 53,1 0 0,-1 0 1,1 0-1,-1 0 0,0 0 1,1 0-1,-1 0 1,1 0-1,-1 0 0,1-1 1,-1 1-1,1 0 0,-1 0 1,1 0-1,-1-1 0,1 1 1,-1 0-1,1 0 0,-1-1 1,1 1-1,-1 0 1,1-1-1,0 1 0,-1-1 1,1 1-1,0-1 0,-1 1 1,1 0-1,0-1 0,0 1 1,-1-1-1,1 1 0,0-1 1,0 0-1,0 1 1,0-1-1,-1 1 0,1-1 1,0 1-1,0-1 0,0 1 1,0-1-1,0 1 0,1-1 1,-1 0-1,0 1 0,0-1 1,4-13-263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1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75 10690,'12'-6'211,"1"0"0,0 1 0,0 1 0,1 0 1,-1 1-1,1 0 0,24-1 0,271-10 914,-118 1-1028,-139 6-32,0 3 1,0 2-1,94 9 0,-110-1 33,264 31 481,349-10-451,-109-5 11,-13 8 447,0-38-332,-188-7 130,202-21 160,-310 18 250,-139 13-249,-80 5-286,-3-2-829,-20-7-47,-11-5 388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8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15643,'10'5'1161,"4"-4"-849,5-1-80,7-3 336,5-2-136,7-4-88,-1 0-56,0-1-376,2 2-208,-8-2-672,-8 1 840,-14 1-176,-8 0-152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8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15395,'11'-1'1313,"8"-5"-889,5-4-168,6-4 360,3-1-152,2-3-456,-1 1-208,-5 4 248,-9 4-104,-10 9-168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8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17732,'4'-14'1512,"-4"12"-1112,-1 9-184,1 19 584,0 6-143,4 13-297,3 6-136,3 6-184,5 2 16,0 0-152,6-6-80,-3-9-240,-2-7-161,-2-8-231,-5-6 584,-9-16-160,-6-6-184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9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0 233 14467,'9'8'1416,"7"-3"-968,10-5-79,11-3 487,16-10-256,6-6-8,9-7-48,3-2-64,-3-4-432,0 1-304,-11 1 448,-11 0-200,-16 11-104,-6 5-32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29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16556,'7'-1'225,"0"0"1,0-1 0,0 0-1,0 0 1,0-1 0,0 0-1,-1 0 1,1 0 0,7-7 0,18-7 368,-17 9-346,1 1 0,0 0 0,0 2 0,0 0 0,1 0 0,0 2 0,29-3 0,-44 6-230,0 0 1,0 0-1,1 0 0,-1 0 0,0 0 0,0 1 0,1-1 0,-1 1 1,0 0-1,0 0 0,0 0 0,0 0 0,0 0 0,0 0 1,0 0-1,0 0 0,0 1 0,-1-1 0,1 1 0,2 2 1,-2-1-8,-1 0 1,1 0 0,-1 0 0,0 1 0,0-1-1,0 0 1,0 0 0,0 1 0,-1-1 0,1 0-1,-1 1 1,0 4 0,-1 5 2,-1 0 0,0 0 0,-1 0 0,0 0 0,-1-1-1,-6 13 1,-11 18 64,-2-1 0,-2-1 0,-41 52 0,47-68-42,14-19-27,3-3-6,0 0 1,0 0-1,0 0 1,0 0-1,0 0 0,1 0 1,0 0-1,-1 0 1,0 4-1,2-7-3,0 1 0,0-1 0,0 0 0,0 1 1,0-1-1,0 0 0,0 1 0,0-1 0,0 0 0,0 1 0,1-1 0,-1 1 0,0-1 0,0 0 0,0 0 0,0 1 0,0-1 1,1 0-1,-1 1 0,0-1 0,0 0 0,1 0 0,-1 1 0,0-1 0,0 0 0,1 0 0,-1 1 0,0-1 0,1 0 0,-1 0 0,0 0 1,1 0-1,-1 0 0,0 0 0,1 1 0,-1-1 0,0 0 0,1 0 0,-1 0 0,0 0 0,1 0 0,-1 0 0,0 0 0,1 0 1,-1 0-1,0-1 0,1 1 0,-1 0 0,0 0 0,1 0 0,-1 0 0,0 0 0,1-1 0,23-8-6,-22 9 7,155-88-123,-69 36 424,-48 29-250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6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10330,'-1'6'243,"1"1"0,0-1 0,0 0 0,0 1 0,1-1 1,0 0-1,0 1 0,1-1 0,-1 0 0,1 0 0,1 0 0,2 6 0,3 3 76,0 0 1,1 0-1,12 16 0,2-4-173,1-1-1,1-2 0,1 0 1,1-2-1,0-1 0,2-1 1,1-1-1,0-2 0,1-1 1,48 17-1,-65-28-146,0-1-1,0 0 1,0 0-1,1-2 1,-1 0-1,1-1 1,0 0-1,0-1 1,-1 0-1,1-2 1,0 0-1,-1 0 1,1-1-1,-1-1 1,0 0-1,22-11 1,219-129 41,-180 98 2,150-70 0,-195 103-16,1 2 1,0 1-1,1 2 1,0 0-1,1 3 1,58-3-1,-78 8 19,0 1-1,1 0 0,-1 1 0,0 0 0,0 1 1,0 1-1,-1 0 0,17 8 0,-20-7 27,0 0 1,0 1-1,0 0 0,-1 1 0,0 0 0,0 0 0,-1 1 0,0-1 0,0 2 0,0-1 0,7 16 0,-1 1 206,-2 0-1,-1 1 0,-1 1 1,-1 0-1,6 41 1,5 18 326,-18-83-593,-1-1-1,1 0 1,-1 0 0,1 0-1,0 0 1,0 0 0,0 0 0,0 0-1,0 0 1,1 0 0,-1 0-1,0-1 1,1 1 0,-1 0-1,1-1 1,0 1 0,-1-1-1,5 2 1,-4-2-70,0-1 1,0 1-1,0-1 0,0 0 1,0 0-1,0 0 0,0 0 1,0 0-1,0 0 0,0-1 1,0 1-1,1-1 0,-1 1 1,-1-1-1,1 0 0,0 1 0,0-1 1,0 0-1,3-3 0,27-16-1439,-30 19 1017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 13891,'44'-6'1779,"-27"2"-1568,0 2-1,1 0 1,-1 1 0,20 2 0,-19 1-126,0 1 0,0 1 0,0 0 0,0 2 0,-1 0 0,0 0 0,0 2 1,-1 0-1,0 1 0,0 1 0,21 17 0,-16-11 152,0-1 0,45 22 0,-57-32-204,1-2 0,-1 1 0,1-1 0,0-1 0,0 0 0,0 0 0,0-1 0,1 0 0,-1-1 0,16-2 0,16-4 41,0-1 1,72-25 0,76-41-3,-176 67 29,1-1 0,-1 0 0,25-18 0,-33 21 11,-1-1 0,0 0 0,-1 0 0,1 0 0,-1 0 0,0 0 0,0-1 0,0 0 0,-1 0 0,0 0 0,4-11 0,2-16 198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8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23 16147,'-2'-5'1389,"1"6"-424,-3 14 47,1 22-189,21 312 390,-6-196-1107,-6-37-74,8 94 14,-8-184-46,-6-26 0,0 0 0,0 0 0,0 0 0,0 0 0,1 1 0,-1-1 0,0 0 0,0 0 0,0 0 0,0 0 0,0 0 0,0 0 0,0 0 1,0 0-1,0 1 0,0-1 0,1 0 0,-1 0 0,0 0 0,0 0 0,0 0 0,0 0 0,0 0 0,0 0 0,0 0 0,1 0 0,-1 0 0,0 0 0,0 0 0,0 0 0,0 0 0,0 0 0,0 0 0,1 0 0,-1 0 0,0 0 0,0 0 0,0 0 1,0 0-1,0 0 0,0 0 0,1 0 0,-1 0 0,0 0 0,0 0 0,0 0 0,0-1 0,0 1 0,6-15 4,2-19-140,-3-1-1,0 0 1,-3 0-1,-1-50 1,-5 32-475,-1 0 1,-17-66-1,14 84 96,-2 0 0,-16-36-1,19 55 340,0 1-1,-1 0 0,-1 0 0,0 1 0,-1 0 0,-20-21 0,45 7 196,-15 28 41,0 0 1,0-1 0,1 1 0,-1 0 0,0-1 0,0 1-1,0 0 1,0-1 0,0 1 0,0 0 0,1-1 0,-1 1 0,0 0-1,0-1 1,1 1 0,-1 0 0,0 0 0,0-1 0,1 1 0,-1 0-1,0 0 1,1 0 0,-1-1 0,0 1 0,1 0 0,-1 0 0,0 0-1,1 0 1,-1 0 0,0 0 0,1 0 0,-1 0 0,1 0-1,-1 0 1,0 0 0,1 0 0,14 10 842,14 32-696,-23-33 48,12 19-63,29 43 79,2-3 1,95 102 0,-141-167-272,44 38 11,-45-39-8,1 0-1,0 0 1,0 0-1,0 0 1,1-1-1,-1 1 1,0-1 0,1 0-1,-1 0 1,1 0-1,-1 0 1,1-1-1,-1 1 1,6-1 0,-8 0 2,1-1 0,0 0 1,0 1-1,0-1 0,-1 0 1,1 0-1,-1 0 0,1 0 1,-1 0-1,1 0 0,-1-1 1,1 1-1,-1 0 0,0-1 1,0 1-1,0-1 0,0 1 1,0-1-1,0 0 1,0 1-1,0-1 0,0 0 1,0-3-1,2-6 55,0 0 0,2-21 0,-4 25-35,5-68 363,-3-1 1,-3 0-1,-15-120 1,13 177-442,-1 1 1,-1 0 0,-9-25-1,13 43 33,0-1 0,0 1-1,0 0 1,0-1 0,0 1-1,0 0 1,0 0 0,0-1-1,0 1 1,0 0 0,0-1-1,-1 1 1,1 0 0,0 0 0,0-1-1,0 1 1,0 0 0,-1 0-1,1-1 1,0 1 0,0 0-1,0 0 1,-1 0 0,1-1-1,0 1 1,0 0 0,-1 0-1,1 0 1,0 0 0,0 0-1,-1 0 1,1 0 0,0-1 0,-1 1-1,1 0 1,0 0 0,-1 0-1,1 0 1,-6 13-307,6 11 34,0 5-85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8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47 15683,'0'-2'97,"0"0"0,0 0 0,0 1 1,0-1-1,-1 0 0,1 0 0,-1 0 0,1 0 0,-1 1 0,0-1 0,1 0 0,-1 1 0,0-1 0,0 0 0,-1 1 0,1-1 0,0 1 0,0 0 0,-1-1 0,1 1 0,-1 0 0,1 0 0,-1 0 0,-2-2 0,3 3-72,0 0 0,0-1 0,-1 1 0,1 0 0,0 0 0,0 0 1,-1 0-1,1 0 0,0 0 0,0 0 0,-1 1 0,1-1 0,0 0 0,0 1 0,0-1 0,0 1 0,-1-1 0,1 1 0,0-1 0,0 1 0,0 0 0,0 0 0,0 0 0,1-1 0,-1 1 0,0 0 0,0 0 0,0 0 0,1 0 0,-1 0 0,0 0 0,1 0 0,-1 1 0,1-1 0,0 0 0,-1 0 0,1 0 0,-1 2 0,-2 10-8,0-1-1,1 1 0,1 0 0,-1-1 0,2 1 0,0 0 0,1 0 0,0 0 0,0 0 0,2-1 0,-1 1 1,2-1-1,9 23 0,-12-32-11,0 0 0,0-1 0,1 1 0,0 0 0,-1-1 0,1 0 0,0 1 0,0-1 0,0 0 0,1 0 0,-1 0 0,0 0 1,5 2-1,-6-3-1,1-1-1,-1 0 1,1 1 0,-1-1 0,1 0 0,-1 1 0,1-1 0,-1 0 0,1 0 0,-1 0 0,1-1-1,-1 1 1,1 0 0,-1-1 0,1 1 0,-1 0 0,0-1 0,1 0 0,-1 1 0,1-1 0,-1 0-1,0 0 1,0 0 0,1 0 0,-1 0 0,0 0 0,0 0 0,1-2 0,6-6 17,-1-1 1,0 0-1,0 0 1,-1-1-1,-1 1 1,0-2-1,7-18 1,17-85 166,-27 107-202,4-17-46,-3 22-184,1 15-280,16 92-1115,-16-84 1253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39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1 385 12763,'3'21'786,"0"2"273,9 29 0,-10-45-852,1-1-1,-1 1 0,1-1 0,0 0 0,0 0 0,1 0 0,0 0 0,8 9 0,-11-14-167,0 0-1,0 0 0,0 1 0,1-1 0,-1 0 1,0 0-1,1 0 0,-1-1 0,1 1 0,-1 0 1,1 0-1,-1-1 0,1 1 0,-1-1 0,1 1 1,-1-1-1,1 0 0,0 0 0,-1 0 0,1 0 1,0 0-1,2 0 0,-2-1-8,0 0 1,1 0-1,-1 0 1,0 0-1,0 0 1,1-1-1,-1 1 1,0-1-1,0 1 1,0-1-1,-1 0 1,1 0-1,1-2 1,4-5 18,-1 0 1,0-1 0,-1 0-1,0 0 1,4-14-1,1-8 30,-1 0 0,-2 0 0,-1 0-1,1-35 1,-5 41-41,-2 0 0,0 0 0,-2 0 0,-1 1 0,-10-42 0,10 58-16,0 0 0,0 1-1,-1-1 1,-6-10 0,9 17-16,0 1 0,0-1 1,0 0-1,-1 1 0,1-1 0,0 1 0,-1 0 0,1-1 0,-1 1 0,0 0 0,-2-2 1,3 3-4,0 0 0,0 0 0,0-1 0,0 1 0,0 0 0,0 0-1,0 0 1,0 0 0,0 0 0,0 0 0,0 0 0,0 0 0,0 1 0,0-1 0,0 0 0,0 1 0,0-1 0,0 0 0,0 1 0,1-1 0,-1 1 0,0 0 0,0-1 0,0 2 0,-4 2 6,1 0 1,0 1-1,1-1 0,-1 1 0,1 0 0,0 1 1,0-1-1,1 0 0,-1 1 0,-2 10 0,-1 5 20,-4 36-1,7-37-13,0 36 1,3-49-17,1 0 1,-1 0-1,1 0 0,1 0 1,-1 0-1,1 0 0,0 0 1,5 8-1,-6-13-7,0-1 0,0 1 0,0 0 0,0-1 0,1 1 1,-1-1-1,0 0 0,1 1 0,-1-1 0,1 0 0,0 0 0,-1 0 0,1 0 0,0 0 0,0-1 1,0 1-1,0 0 0,-1-1 0,1 1 0,0-1 0,0 0 0,0 0 0,0 0 0,4 0 1,4-1-35,0 0 0,0-1 1,18-5-1,12-2-99,-36 9 139,0 0 1,0 0 0,0 0 0,-1 1 0,1 0 0,0 0 0,0 0 0,0 0 0,-1 0 0,1 1 0,0 0 0,-1 0 0,0 0 0,1 0 0,-1 0 0,0 1 0,0-1 0,0 1 0,2 3-1,-1-2-47,0 1-1,-1 0 0,1 0 0,-1 0 1,-1 1-1,1-1 0,-1 0 0,0 1 1,0 0-1,0-1 0,-1 1 0,1 7 0,-2-2-43,-1-6-55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26:43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17 196 15515,'-1'-1'76,"0"1"0,-1-1 0,1 0 0,0 1 0,0-1 0,0 0 0,1 0-1,-1 0 1,0 0 0,0 0 0,0 0 0,1 0 0,-1 0 0,0 0 0,1 0 0,-1 0 0,1 0-1,-1-1 1,1 1 0,0 0 0,-1 0 0,1-1 0,0 1 0,0 0 0,0 0 0,0-1 0,0 1-1,0 0 1,0 0 0,1-1 0,0 0 0,0-5 117,0 1 0,1-1 0,0 1 0,5-11 0,-1 5 49,0 0 0,1 1 0,1 0 0,14-17 1,-19 24-221,0 0 0,1 1 0,0-1 0,0 1 1,0 0-1,0 0 0,0 0 0,0 1 1,1-1-1,-1 1 0,1 0 0,0 0 0,0 1 1,-1 0-1,9-2 0,-13 3-22,1 0-1,0 0 1,0 0-1,0 0 1,0 0 0,0 0-1,0 0 1,0 1-1,0-1 1,0 0 0,-1 1-1,1-1 1,0 0-1,0 1 1,0-1 0,-1 1-1,1-1 1,0 1-1,0-1 1,-1 1 0,1 0-1,0-1 1,-1 1-1,1 0 1,0 0 0,0 1 0,-1 1 1,1-1-1,0 0 0,-1 0 1,1 0-1,-1 0 1,0 1-1,1-1 1,-1 0-1,0 3 1,-1 6 17,-1 0 1,0 0 0,-4 13 0,6-24-18,-33 103 383,-10 36 115,38-120-439,1 1 0,2-1 0,0 1 0,1 0 0,1 24 0,0-41-90,0-1 1,1 1 0,-1-1-1,0 1 1,1-1 0,-1 1-1,1-1 1,0 0-1,0 1 1,0-1 0,0 0-1,0 0 1,1 1 0,-1-1-1,1 0 1,-1 0 0,1-1-1,0 1 1,0 0 0,0 0-1,2 1 1,-1-2-57,0 0-1,1 0 1,-1 0 0,0 0 0,0 0-1,1-1 1,-1 0 0,1 0 0,-1 0-1,0 0 1,1 0 0,-1 0 0,0-1-1,1 0 1,4-1 0,20-7-256,3-5-115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0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63 115 13267,'1'-11'590,"-1"1"1,0-1-1,-2-20 0,1 28-425,1 0 0,-1 1-1,1-1 1,-1 0 0,0 1-1,0-1 1,-1 0-1,1 1 1,0-1 0,-1 1-1,1 0 1,-1-1 0,0 1-1,0 0 1,0 0 0,0 0-1,0 0 1,0 1 0,-5-4-1,6 5-121,1 0 0,-1-1 0,1 1 0,-1 0 0,1 0 0,-1 0 0,0 0 0,1 0 0,-1 0 0,1 0 0,-1 0 0,0 0 0,1 0 0,-1 0 0,1 0 0,-1 0 0,1 0-1,-1 0 1,0 1 0,1-1 0,-1 0 0,1 0 0,-1 1 0,1-1 0,-1 0 0,1 1 0,-1-1 0,1 0 0,0 1 0,-1-1 0,1 1 0,0-1 0,-1 1 0,1-1 0,0 1 0,-1-1 0,1 1-1,0-1 1,0 1 0,-1 0 0,-5 24 461,4-7-416,1 0 1,1 1-1,1-1 1,0 0-1,7 30 1,28 89-66,-33-125-1,93 263 264,31 115 471,-123-369-550,4 42 1,-10-55 9,-3-10-88,-4-9-3,-13-26 9,2-2 1,-21-55-1,-17-86-117,51 159-26,-11-51-2,16 67-11,2-1 1,-1 0 0,1 1 0,0-1 0,0 1 0,0-1-1,1 1 1,0-1 0,0 1 0,3-8 0,-3 11-12,0 0 0,0 0 0,0 0 1,1 0-1,-1 0 0,1 1 0,0-1 1,-1 1-1,1-1 0,0 1 0,0-1 1,0 1-1,0 0 0,0 0 0,0 0 1,0 0-1,0 0 0,1 0 0,-1 1 1,0-1-1,0 1 0,1 0 0,-1-1 0,0 1 1,1 0-1,-1 0 0,4 1 0,-2-1-12,-1 1 0,1-1 0,-1 1 0,1 0 0,-1 0-1,1 0 1,-1 0 0,0 1 0,0-1 0,1 1 0,-1 0-1,0 0 1,-1 0 0,1 0 0,0 0 0,-1 1 0,4 3-1,0 4 22,-1 1 0,-1-1-1,0 1 1,0 0-1,3 19 1,-4-20 42,-14-64 492,-6 11 210,-37-72-1,54 115-720,-1-1-1,1 1 0,0 0 0,0-1 1,-1 1-1,1 0 0,0-1 0,0 1 0,0 0 1,0-1-1,-1 1 0,1-1 0,0 1 0,0 0 1,0-1-1,0 1 0,0-1 0,0 1 1,0 0-1,0-1 0,0 1 0,0-1 0,0 1 1,0 0-1,1-1 0,-1 1 0,0-1 0,0 1 1,0 0-1,0-1 0,1 1 0,-1 0 0,0-1 1,0 1-1,1 0 0,-1 0 0,0-1 1,1 1-1,-1 0 0,0-1 0,1 1 0,-1 0 1,0 0-1,1 0 0,-1 0 0,1-1 0,-1 1 1,0 0-1,1 0 0,-1 0 0,1 0 1,-1 0-1,0 0 0,1 0 0,-1 0 0,1 0 1,-1 0-1,1 0 0,36 5-703,-18-2 69,-7-3 196,1 0 0,-1-1 0,1 0 0,-1-1 0,0-1 0,17-5 0,-4 1-241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1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 16171,'-4'4'282,"-1"1"-1,1 0 0,0 0 1,0 0-1,1 0 0,0 0 1,0 1-1,0 0 0,1 0 1,-1-1-1,1 1 0,1 1 1,-1-1-1,1 0 0,0 0 1,0 0-1,1 9 0,0-5-172,0 1 0,1-1 1,0 1-1,1-1 0,0 0 0,1 0 0,0 0 0,0 0 0,8 15 0,-10-23-105,0 0 0,0 0 1,0-1-1,0 1 0,0-1 0,0 1 0,0-1 0,1 1 1,-1-1-1,1 0 0,-1 1 0,1-1 0,-1 0 0,1 0 1,-1 0-1,1 0 0,0 0 0,0-1 0,0 1 0,-1-1 1,1 1-1,0-1 0,0 1 0,0-1 0,3 0 0,-3 0-6,1-1 1,-1 0-1,1 1 0,-1-1 0,0 0 0,1 0 0,-1-1 0,0 1 0,0 0 0,0-1 0,0 1 0,0-1 0,0 0 0,0 0 0,0 0 0,-1 0 0,1 0 0,-1 0 0,2-3 0,3-6-2,-1-2-1,0 1 1,0 0-1,-1-1 0,-1 0 1,2-15-1,-2 11 11,-1-1 0,0-31 0,0 65-205,0 0-1,1 0 1,1 0 0,1-1 0,0 0 0,1 0-1,10 19 1,-16-33 114,1 0-1,0 0 1,-1 1-1,1-1 1,0 0-1,0 0 1,0 0-1,0 0 1,0 0 0,0 0-1,1-1 1,-1 1-1,0 0 1,0 0-1,3 0 1,-3-1 13,0 0 1,-1 0-1,1 0 1,0 0-1,0 0 1,0 0-1,0 0 1,0 0-1,-1 0 1,1 0-1,0-1 1,0 1-1,0 0 0,-1-1 1,1 1-1,0-1 1,0 1-1,-1-1 1,2 0-1,1-2-107,0 0 0,-1 0 0,1 0 0,-1-1-1,1 1 1,-1-1 0,0 0 0,2-6 0,7-20-659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1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5 300 14491,'-2'50'2324,"1"-35"-1807,0-1 0,1 1 0,0 0 0,1-1-1,6 28 1,-7-41-496,0 0-1,0 0 1,0 0-1,1 0 1,-1-1-1,0 1 0,1 0 1,-1 0-1,0-1 1,1 1-1,-1 0 1,1-1-1,0 1 1,-1 0-1,1-1 0,-1 1 1,1-1-1,0 1 1,0-1-1,-1 1 1,1-1-1,0 1 1,0-1-1,-1 0 1,1 1-1,0-1 0,0 0 1,0 0-1,0 0 1,-1 0-1,1 0 1,0 0-1,0 0 1,0 0-1,0 0 0,1 0 1,4-2-99,-1 0 0,0 0 0,1 0 0,-1-1-1,5-3 1,-6 3-29,0 1-1,0 0 1,1 0-1,-1 0 0,9-2 1,-9 4 55,0 0 0,0 0 0,0 0 0,0 1 1,-1 0-1,1 0 0,0 0 0,0 0 0,-1 1 0,1-1 0,-1 1 0,1 0 1,-1 0-1,0 0 0,0 1 0,0-1 0,0 1 0,0-1 0,0 1 0,-1 0 1,0 0-1,3 4 0,4 7 2,0-1 1,-1 1-1,12 30 1,-10-17 295,-2 1 0,0 0-1,-2 0 1,-1 0 0,-1 1 0,-2 0 0,-1-1 0,-1 1 0,-1 0 0,-6 34-1,6-57-163,-4 21 194,4-26-263,1 0 0,0 0 0,0 1 0,-1-1 0,1 0 0,-1 0 0,1 0 0,-1 0 0,0 0 0,1 0 0,-1 0 0,0 0 0,1 0 0,-1-1 0,0 1 0,0 0 0,0 0 0,-1 0 0,1-1-14,1 0 1,-1-1 0,0 1 0,1 0-1,-1-1 1,1 1 0,-1-1 0,0 1-1,1 0 1,-1-1 0,1 1 0,-1-1-1,1 0 1,0 1 0,-1-1 0,1 1-1,-1-1 1,1 0 0,0 1 0,0-1-1,-1 0 1,1 1 0,0-1-1,0 0 1,0 1 0,0-1 0,0 0-1,0 0 1,0-1 0,-4-27-43,4 29 43,-3-83-70,4 0 1,16-111-1,1-19 118,-17 185-39,2-30 93,-2 1 1,-12-100 0,10 151-80,0 1 0,0 0 0,-1 1 0,1-1 0,-1 0 0,0 0 0,-1 1 1,-3-6-1,6 9-19,0 1 0,0 0 0,-1-1 0,1 1 0,0 0 0,0 0 0,-1-1 0,1 1 0,0 0 0,0 0 0,-1-1 0,1 1 1,0 0-1,-1 0 0,1 0 0,0 0 0,-1-1 0,1 1 0,0 0 0,-1 0 0,1 0 0,-1 0 0,1 0 0,0 0 0,-1 0 1,1 0-1,0 0 0,-1 0 0,1 0 0,-1 0 0,1 0 0,0 1 0,-1-1 0,1 0 0,0 0 0,-1 1 0,-1 0 8,1 1-1,0 0 0,0-1 0,0 1 1,0 0-1,0 0 0,0 0 0,1 0 1,-1 0-1,0 0 0,0 4 0,-3 21 36,0 0 0,2 0 0,0 0 0,2 1 0,1-1 0,2 0 0,0 0 0,2 0 0,1 0 0,1-1 1,11 27-1,-16-47-68,1-1 1,-1 1 0,1-1 0,1 0 0,-1 0 0,1 0 0,0 0 0,0-1 0,0 0 0,1 0 0,-1 0 0,1 0 0,0 0 0,0-1-1,0 0 1,8 3 0,-9-4-24,1-1-1,0 0 0,0 0 0,0 0 1,-1-1-1,1 1 0,0-1 1,0-1-1,0 1 0,0 0 0,0-1 1,0 0-1,0 0 0,-1-1 1,1 0-1,0 1 0,-1-1 0,1-1 1,-1 1-1,5-4 0,-2 1-13,0 0 0,0-1-1,12-12 1,16-27-256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7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16275,'11'53'3110,"245"701"-2025,-247-727-930,-8-18 0,-4-15 80,-18-50 42,3-2-1,-15-86 1,25 107-209,-13-70-47,4-1 1,-3-136 0,19 231-28,2-42-32,-1 52 31,0 0 1,1 0-1,-1 0 1,1 0-1,0 0 1,0 1-1,0-1 0,0 0 1,0 0-1,0 1 1,1-1-1,0 1 0,-1-1 1,5-3-1,-6 5 3,1 1 0,1-1 0,-1 1 0,0-1 0,0 1 0,0 0 0,0-1 0,0 1 0,0 0 0,0 0 0,1 0 0,-1 0 0,0 0 0,0 0 0,0 0 0,0 0 0,1 0 0,-1 0-1,0 1 1,0-1 0,0 0 0,0 1 0,2 0 0,24 15-69,-24-14 59,8 6-3,0 0-1,0 1 0,0 1 1,-1-1-1,0 2 0,-1-1 1,-1 1-1,10 15 0,-15-20 31,1 0 0,-1 1-1,-1-1 1,1 1 0,-1 0-1,0 0 1,-1 0 0,0 0-1,0 0 1,0 0 0,-1 0 0,0 0-1,-1 1 1,1-1 0,-1 0-1,-1 0 1,-3 13 0,0-7 38,-1 0 0,0 0 0,0-1 0,-1 0 1,-1 0-1,-11 14 0,13-20-28,0 1-1,0-1 1,0 0-1,0 0 0,-1-1 1,0 0-1,0 0 1,-1-1-1,1 1 1,-1-2-1,-11 5 1,17-7-57,1-1 0,-1 0 0,1 1 0,-1-1 0,0 0 0,1 0 0,-1 0 0,1 0 0,-1 0 0,1 0 0,-1 0 0,1 0 0,-4-2 0,4 2-38,1 0-1,-1-1 1,0 1 0,1-1 0,-1 1-1,0-1 1,1 0 0,-1 1 0,1-1 0,-1 0-1,1 1 1,-1-1 0,1 0 0,-1 1-1,1-1 1,0 0 0,-1 0 0,1-1 0,-1-3-127,1 1 1,0 0 0,0-1-1,0 1 1,0-1 0,1 1 0,0 0-1,1-6 1,5-13-546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7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15539,'4'0'1697,"4"3"-1161,-1-1-240,1 2 1264,5-1-1016,2-2-176,2 1-112,1-1-136,1-1-320,0-1-248,-4-1 1465,-2-1-1009,-8 3 32,-5 2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7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1 130 11755,'3'10'1352,"10"-10"-648,1-6-232,7-5 1384,5-4-1143,6-2-185,2-3-104,1 0-480,-3 4 248,-9-1-160,-3 0-80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8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1 615 15923,'2'-21'623,"1"0"-1,0 0 0,2 0 0,8-23 0,-1 1-236,20-79 192,23-179-1,-54 282-550,-2 18-23,-1 4-3,-4 32-21,3 23-31,3 1 1,13 94-1,-8-117 30,3 0-1,0 0 0,3 0 1,0-2-1,23 47 1,-27-69-66,0-1-1,1 0 1,0 0 0,1 0 0,0-1 0,1-1-1,0 0 1,12 9 0,-20-16 101,3 5-144,-5-1-31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8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5 290 15787,'-4'9'1281,"8"-9"-841,7-4-104,11-12 568,8-6-240,15-8-160,5-4-64,10-5-88,4 1-160,-1 5-352,-4 1-200,-6 11-424,-8 3 40,-5 7-344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9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2 117 12715,'-2'11'2140,"12"-16"-541,23-29 240,-9 10-1373,-15 16-316,1 0 1,0 1 0,1 0-1,0 0 1,0 1 0,1 0-1,20-6 1,-29 11-127,1 0 0,-1 0 1,0 1-1,1 0 0,-1-1 0,0 1 1,1 0-1,-1 1 0,1-1 0,-1 1 1,0-1-1,0 1 0,1 0 0,3 2 0,-4-1-17,0 0 0,0 0 0,-1 0-1,1 0 1,0 1 0,-1-1 0,0 1-1,1 0 1,-1-1 0,0 1-1,0 0 1,-1 0 0,1 0 0,-1 1-1,1-1 1,0 6 0,2 5-1,-1 0 0,-1 1 0,0-1 0,-1 1 0,-1-1 0,0 1 0,-1 0 0,-4 24 0,-4 5 13,-22 65 0,12-57 46,10-28 10,0 1 0,-4 26 0,12-50-66,1 1-1,0-1 0,0 1 0,-1-1 0,1 1 0,0-1 1,0 1-1,0 0 0,1-1 0,-1 1 0,0-1 0,1 1 1,-1-1-1,1 3 0,0-4-3,-1 1 0,1-1 0,-1 1 1,0-1-1,1 0 0,-1 1 0,1-1 0,-1 0 0,1 1 0,-1-1 1,1 0-1,-1 0 0,1 1 0,0-1 0,-1 0 0,1 0 1,-1 0-1,1 0 0,-1 0 0,1 0 0,0 0 0,-1 0 0,1 0 1,-1 0-1,2 0 0,3-2 0,1 0 0,-1 0 0,1-1 0,-1 1 0,9-7 0,-12 7-30,44-29-585,-1-2 1,40-40-1,-45 36 221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16T02:37:49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213 0 15995,'-3'19'1161,"-1"15"-937,-2 5-96,0 13 304,0 4-112,1 5-48,0 1-64,1-5-96,0-4 0,1-11-144,-1-6-136,-1-18-336,0-8 448,-3-11-112,-3-11-64</inkml:trace>
  <inkml:trace contextRef="#ctx0" brushRef="#br0" timeOffset="1">1 195 13675,'12'7'1216,"4"9"-800,3 3-136,2 2 849,4 2-593,2-3-216,0-1 16,2-5-296,-2-5-200,2-3 200,-3 1-56,-5-2-80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297D0-25FE-44EA-9A8A-C86B6F42CC99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DF384-4149-4C10-AA9A-C650380FF0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39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287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112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91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86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95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729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28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00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1217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85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68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02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89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69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4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57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18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F7FC1-F340-416A-9CF7-B9F7B815C516}" type="datetimeFigureOut">
              <a:rPr lang="de-DE" smtClean="0"/>
              <a:t>16.01.2023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CE76-7A0F-41C6-B1C4-A97282B26B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34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10" Type="http://schemas.openxmlformats.org/officeDocument/2006/relationships/image" Target="../media/image4.png"/><Relationship Id="rId4" Type="http://schemas.openxmlformats.org/officeDocument/2006/relationships/hyperlink" Target="http://www.bernhardkoester.de/video/inhalt.html" TargetMode="External"/><Relationship Id="rId9" Type="http://schemas.openxmlformats.org/officeDocument/2006/relationships/customXml" Target="../ink/ink3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6.png"/><Relationship Id="rId21" Type="http://schemas.openxmlformats.org/officeDocument/2006/relationships/customXml" Target="../ink/ink13.xml"/><Relationship Id="rId42" Type="http://schemas.openxmlformats.org/officeDocument/2006/relationships/image" Target="../media/image24.png"/><Relationship Id="rId47" Type="http://schemas.openxmlformats.org/officeDocument/2006/relationships/customXml" Target="../ink/ink26.xml"/><Relationship Id="rId63" Type="http://schemas.openxmlformats.org/officeDocument/2006/relationships/customXml" Target="../ink/ink34.xml"/><Relationship Id="rId68" Type="http://schemas.openxmlformats.org/officeDocument/2006/relationships/image" Target="../media/image37.png"/><Relationship Id="rId84" Type="http://schemas.openxmlformats.org/officeDocument/2006/relationships/image" Target="../media/image45.png"/><Relationship Id="rId89" Type="http://schemas.openxmlformats.org/officeDocument/2006/relationships/customXml" Target="../ink/ink47.xml"/><Relationship Id="rId16" Type="http://schemas.openxmlformats.org/officeDocument/2006/relationships/image" Target="../media/image11.png"/><Relationship Id="rId11" Type="http://schemas.openxmlformats.org/officeDocument/2006/relationships/customXml" Target="../ink/ink8.xml"/><Relationship Id="rId32" Type="http://schemas.openxmlformats.org/officeDocument/2006/relationships/image" Target="../media/image19.png"/><Relationship Id="rId37" Type="http://schemas.openxmlformats.org/officeDocument/2006/relationships/customXml" Target="../ink/ink21.xml"/><Relationship Id="rId53" Type="http://schemas.openxmlformats.org/officeDocument/2006/relationships/customXml" Target="../ink/ink29.xml"/><Relationship Id="rId58" Type="http://schemas.openxmlformats.org/officeDocument/2006/relationships/image" Target="../media/image32.png"/><Relationship Id="rId74" Type="http://schemas.openxmlformats.org/officeDocument/2006/relationships/image" Target="../media/image40.png"/><Relationship Id="rId79" Type="http://schemas.openxmlformats.org/officeDocument/2006/relationships/customXml" Target="../ink/ink42.xml"/><Relationship Id="rId102" Type="http://schemas.openxmlformats.org/officeDocument/2006/relationships/image" Target="../media/image54.png"/><Relationship Id="rId5" Type="http://schemas.openxmlformats.org/officeDocument/2006/relationships/customXml" Target="../ink/ink5.xml"/><Relationship Id="rId90" Type="http://schemas.openxmlformats.org/officeDocument/2006/relationships/image" Target="../media/image48.png"/><Relationship Id="rId95" Type="http://schemas.openxmlformats.org/officeDocument/2006/relationships/customXml" Target="../ink/ink50.xml"/><Relationship Id="rId22" Type="http://schemas.openxmlformats.org/officeDocument/2006/relationships/image" Target="../media/image14.png"/><Relationship Id="rId27" Type="http://schemas.openxmlformats.org/officeDocument/2006/relationships/customXml" Target="../ink/ink16.xml"/><Relationship Id="rId43" Type="http://schemas.openxmlformats.org/officeDocument/2006/relationships/customXml" Target="../ink/ink24.xml"/><Relationship Id="rId48" Type="http://schemas.openxmlformats.org/officeDocument/2006/relationships/image" Target="../media/image27.png"/><Relationship Id="rId64" Type="http://schemas.openxmlformats.org/officeDocument/2006/relationships/image" Target="../media/image35.png"/><Relationship Id="rId69" Type="http://schemas.openxmlformats.org/officeDocument/2006/relationships/customXml" Target="../ink/ink37.xml"/><Relationship Id="rId80" Type="http://schemas.openxmlformats.org/officeDocument/2006/relationships/image" Target="../media/image43.png"/><Relationship Id="rId85" Type="http://schemas.openxmlformats.org/officeDocument/2006/relationships/customXml" Target="../ink/ink45.xml"/><Relationship Id="rId12" Type="http://schemas.openxmlformats.org/officeDocument/2006/relationships/image" Target="../media/image9.png"/><Relationship Id="rId17" Type="http://schemas.openxmlformats.org/officeDocument/2006/relationships/customXml" Target="../ink/ink11.xml"/><Relationship Id="rId25" Type="http://schemas.openxmlformats.org/officeDocument/2006/relationships/customXml" Target="../ink/ink15.xml"/><Relationship Id="rId33" Type="http://schemas.openxmlformats.org/officeDocument/2006/relationships/customXml" Target="../ink/ink19.xml"/><Relationship Id="rId38" Type="http://schemas.openxmlformats.org/officeDocument/2006/relationships/image" Target="../media/image22.png"/><Relationship Id="rId46" Type="http://schemas.openxmlformats.org/officeDocument/2006/relationships/image" Target="../media/image26.png"/><Relationship Id="rId59" Type="http://schemas.openxmlformats.org/officeDocument/2006/relationships/customXml" Target="../ink/ink32.xml"/><Relationship Id="rId67" Type="http://schemas.openxmlformats.org/officeDocument/2006/relationships/customXml" Target="../ink/ink36.xml"/><Relationship Id="rId103" Type="http://schemas.openxmlformats.org/officeDocument/2006/relationships/customXml" Target="../ink/ink54.xml"/><Relationship Id="rId20" Type="http://schemas.openxmlformats.org/officeDocument/2006/relationships/image" Target="../media/image13.png"/><Relationship Id="rId41" Type="http://schemas.openxmlformats.org/officeDocument/2006/relationships/customXml" Target="../ink/ink23.xml"/><Relationship Id="rId54" Type="http://schemas.openxmlformats.org/officeDocument/2006/relationships/image" Target="../media/image30.png"/><Relationship Id="rId62" Type="http://schemas.openxmlformats.org/officeDocument/2006/relationships/image" Target="../media/image34.png"/><Relationship Id="rId70" Type="http://schemas.openxmlformats.org/officeDocument/2006/relationships/image" Target="../media/image38.png"/><Relationship Id="rId75" Type="http://schemas.openxmlformats.org/officeDocument/2006/relationships/customXml" Target="../ink/ink40.xml"/><Relationship Id="rId83" Type="http://schemas.openxmlformats.org/officeDocument/2006/relationships/customXml" Target="../ink/ink44.xml"/><Relationship Id="rId88" Type="http://schemas.openxmlformats.org/officeDocument/2006/relationships/image" Target="../media/image47.png"/><Relationship Id="rId91" Type="http://schemas.openxmlformats.org/officeDocument/2006/relationships/customXml" Target="../ink/ink48.xml"/><Relationship Id="rId9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5" Type="http://schemas.openxmlformats.org/officeDocument/2006/relationships/customXml" Target="../ink/ink10.xml"/><Relationship Id="rId23" Type="http://schemas.openxmlformats.org/officeDocument/2006/relationships/customXml" Target="../ink/ink14.xml"/><Relationship Id="rId28" Type="http://schemas.openxmlformats.org/officeDocument/2006/relationships/image" Target="../media/image17.png"/><Relationship Id="rId36" Type="http://schemas.openxmlformats.org/officeDocument/2006/relationships/image" Target="../media/image21.png"/><Relationship Id="rId49" Type="http://schemas.openxmlformats.org/officeDocument/2006/relationships/customXml" Target="../ink/ink27.xml"/><Relationship Id="rId57" Type="http://schemas.openxmlformats.org/officeDocument/2006/relationships/customXml" Target="../ink/ink31.xml"/><Relationship Id="rId10" Type="http://schemas.openxmlformats.org/officeDocument/2006/relationships/image" Target="../media/image8.png"/><Relationship Id="rId31" Type="http://schemas.openxmlformats.org/officeDocument/2006/relationships/customXml" Target="../ink/ink18.xml"/><Relationship Id="rId44" Type="http://schemas.openxmlformats.org/officeDocument/2006/relationships/image" Target="../media/image25.png"/><Relationship Id="rId52" Type="http://schemas.openxmlformats.org/officeDocument/2006/relationships/image" Target="../media/image29.png"/><Relationship Id="rId60" Type="http://schemas.openxmlformats.org/officeDocument/2006/relationships/image" Target="../media/image33.png"/><Relationship Id="rId65" Type="http://schemas.openxmlformats.org/officeDocument/2006/relationships/customXml" Target="../ink/ink35.xml"/><Relationship Id="rId73" Type="http://schemas.openxmlformats.org/officeDocument/2006/relationships/customXml" Target="../ink/ink39.xml"/><Relationship Id="rId78" Type="http://schemas.openxmlformats.org/officeDocument/2006/relationships/image" Target="../media/image42.png"/><Relationship Id="rId81" Type="http://schemas.openxmlformats.org/officeDocument/2006/relationships/customXml" Target="../ink/ink43.xml"/><Relationship Id="rId86" Type="http://schemas.openxmlformats.org/officeDocument/2006/relationships/image" Target="../media/image46.png"/><Relationship Id="rId94" Type="http://schemas.openxmlformats.org/officeDocument/2006/relationships/image" Target="../media/image50.png"/><Relationship Id="rId99" Type="http://schemas.openxmlformats.org/officeDocument/2006/relationships/customXml" Target="../ink/ink52.xml"/><Relationship Id="rId101" Type="http://schemas.openxmlformats.org/officeDocument/2006/relationships/customXml" Target="../ink/ink53.xml"/><Relationship Id="rId4" Type="http://schemas.openxmlformats.org/officeDocument/2006/relationships/image" Target="../media/image5.png"/><Relationship Id="rId9" Type="http://schemas.openxmlformats.org/officeDocument/2006/relationships/customXml" Target="../ink/ink7.xml"/><Relationship Id="rId13" Type="http://schemas.openxmlformats.org/officeDocument/2006/relationships/customXml" Target="../ink/ink9.xml"/><Relationship Id="rId18" Type="http://schemas.openxmlformats.org/officeDocument/2006/relationships/image" Target="../media/image12.png"/><Relationship Id="rId39" Type="http://schemas.openxmlformats.org/officeDocument/2006/relationships/customXml" Target="../ink/ink22.xml"/><Relationship Id="rId34" Type="http://schemas.openxmlformats.org/officeDocument/2006/relationships/image" Target="../media/image20.png"/><Relationship Id="rId50" Type="http://schemas.openxmlformats.org/officeDocument/2006/relationships/image" Target="../media/image28.png"/><Relationship Id="rId55" Type="http://schemas.openxmlformats.org/officeDocument/2006/relationships/customXml" Target="../ink/ink30.xml"/><Relationship Id="rId76" Type="http://schemas.openxmlformats.org/officeDocument/2006/relationships/image" Target="../media/image41.png"/><Relationship Id="rId97" Type="http://schemas.openxmlformats.org/officeDocument/2006/relationships/customXml" Target="../ink/ink51.xml"/><Relationship Id="rId104" Type="http://schemas.openxmlformats.org/officeDocument/2006/relationships/image" Target="../media/image55.png"/><Relationship Id="rId7" Type="http://schemas.openxmlformats.org/officeDocument/2006/relationships/customXml" Target="../ink/ink6.xml"/><Relationship Id="rId71" Type="http://schemas.openxmlformats.org/officeDocument/2006/relationships/customXml" Target="../ink/ink38.xml"/><Relationship Id="rId92" Type="http://schemas.openxmlformats.org/officeDocument/2006/relationships/image" Target="../media/image49.png"/><Relationship Id="rId2" Type="http://schemas.openxmlformats.org/officeDocument/2006/relationships/notesSlide" Target="../notesSlides/notesSlide2.xml"/><Relationship Id="rId29" Type="http://schemas.openxmlformats.org/officeDocument/2006/relationships/customXml" Target="../ink/ink17.xml"/><Relationship Id="rId24" Type="http://schemas.openxmlformats.org/officeDocument/2006/relationships/image" Target="../media/image15.png"/><Relationship Id="rId40" Type="http://schemas.openxmlformats.org/officeDocument/2006/relationships/image" Target="../media/image23.png"/><Relationship Id="rId45" Type="http://schemas.openxmlformats.org/officeDocument/2006/relationships/customXml" Target="../ink/ink25.xml"/><Relationship Id="rId66" Type="http://schemas.openxmlformats.org/officeDocument/2006/relationships/image" Target="../media/image36.png"/><Relationship Id="rId87" Type="http://schemas.openxmlformats.org/officeDocument/2006/relationships/customXml" Target="../ink/ink46.xml"/><Relationship Id="rId61" Type="http://schemas.openxmlformats.org/officeDocument/2006/relationships/customXml" Target="../ink/ink33.xml"/><Relationship Id="rId82" Type="http://schemas.openxmlformats.org/officeDocument/2006/relationships/image" Target="../media/image44.png"/><Relationship Id="rId19" Type="http://schemas.openxmlformats.org/officeDocument/2006/relationships/customXml" Target="../ink/ink12.xml"/><Relationship Id="rId14" Type="http://schemas.openxmlformats.org/officeDocument/2006/relationships/image" Target="../media/image10.png"/><Relationship Id="rId30" Type="http://schemas.openxmlformats.org/officeDocument/2006/relationships/image" Target="../media/image18.png"/><Relationship Id="rId35" Type="http://schemas.openxmlformats.org/officeDocument/2006/relationships/customXml" Target="../ink/ink20.xml"/><Relationship Id="rId56" Type="http://schemas.openxmlformats.org/officeDocument/2006/relationships/image" Target="../media/image31.png"/><Relationship Id="rId77" Type="http://schemas.openxmlformats.org/officeDocument/2006/relationships/customXml" Target="../ink/ink41.xml"/><Relationship Id="rId100" Type="http://schemas.openxmlformats.org/officeDocument/2006/relationships/image" Target="../media/image53.png"/><Relationship Id="rId8" Type="http://schemas.openxmlformats.org/officeDocument/2006/relationships/image" Target="../media/image7.png"/><Relationship Id="rId51" Type="http://schemas.openxmlformats.org/officeDocument/2006/relationships/customXml" Target="../ink/ink28.xml"/><Relationship Id="rId72" Type="http://schemas.openxmlformats.org/officeDocument/2006/relationships/image" Target="../media/image39.png"/><Relationship Id="rId93" Type="http://schemas.openxmlformats.org/officeDocument/2006/relationships/customXml" Target="../ink/ink49.xml"/><Relationship Id="rId98" Type="http://schemas.openxmlformats.org/officeDocument/2006/relationships/image" Target="../media/image52.png"/><Relationship Id="rId3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7.xml"/><Relationship Id="rId13" Type="http://schemas.openxmlformats.org/officeDocument/2006/relationships/image" Target="../media/image60.png"/><Relationship Id="rId3" Type="http://schemas.openxmlformats.org/officeDocument/2006/relationships/hyperlink" Target="https://papers.ssrn.com/sol3/papers.cfm?abstract_id=4292283" TargetMode="External"/><Relationship Id="rId7" Type="http://schemas.openxmlformats.org/officeDocument/2006/relationships/image" Target="../media/image57.png"/><Relationship Id="rId12" Type="http://schemas.openxmlformats.org/officeDocument/2006/relationships/customXml" Target="../ink/ink5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6.xml"/><Relationship Id="rId11" Type="http://schemas.openxmlformats.org/officeDocument/2006/relationships/image" Target="../media/image59.png"/><Relationship Id="rId5" Type="http://schemas.openxmlformats.org/officeDocument/2006/relationships/image" Target="../media/image56.png"/><Relationship Id="rId15" Type="http://schemas.openxmlformats.org/officeDocument/2006/relationships/image" Target="../media/image61.png"/><Relationship Id="rId10" Type="http://schemas.openxmlformats.org/officeDocument/2006/relationships/customXml" Target="../ink/ink58.xml"/><Relationship Id="rId4" Type="http://schemas.openxmlformats.org/officeDocument/2006/relationships/customXml" Target="../ink/ink55.xml"/><Relationship Id="rId9" Type="http://schemas.openxmlformats.org/officeDocument/2006/relationships/image" Target="../media/image58.png"/><Relationship Id="rId14" Type="http://schemas.openxmlformats.org/officeDocument/2006/relationships/customXml" Target="../ink/ink60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18.png"/><Relationship Id="rId21" Type="http://schemas.openxmlformats.org/officeDocument/2006/relationships/image" Target="../media/image70.png"/><Relationship Id="rId42" Type="http://schemas.openxmlformats.org/officeDocument/2006/relationships/customXml" Target="../ink/ink80.xml"/><Relationship Id="rId63" Type="http://schemas.openxmlformats.org/officeDocument/2006/relationships/image" Target="../media/image91.png"/><Relationship Id="rId84" Type="http://schemas.openxmlformats.org/officeDocument/2006/relationships/customXml" Target="../ink/ink101.xml"/><Relationship Id="rId138" Type="http://schemas.openxmlformats.org/officeDocument/2006/relationships/customXml" Target="../ink/ink128.xml"/><Relationship Id="rId107" Type="http://schemas.openxmlformats.org/officeDocument/2006/relationships/image" Target="../media/image113.png"/><Relationship Id="rId11" Type="http://schemas.openxmlformats.org/officeDocument/2006/relationships/image" Target="../media/image65.png"/><Relationship Id="rId32" Type="http://schemas.openxmlformats.org/officeDocument/2006/relationships/customXml" Target="../ink/ink75.xml"/><Relationship Id="rId53" Type="http://schemas.openxmlformats.org/officeDocument/2006/relationships/image" Target="../media/image86.png"/><Relationship Id="rId74" Type="http://schemas.openxmlformats.org/officeDocument/2006/relationships/customXml" Target="../ink/ink96.xml"/><Relationship Id="rId128" Type="http://schemas.openxmlformats.org/officeDocument/2006/relationships/customXml" Target="../ink/ink123.xml"/><Relationship Id="rId149" Type="http://schemas.openxmlformats.org/officeDocument/2006/relationships/image" Target="../media/image134.png"/><Relationship Id="rId5" Type="http://schemas.openxmlformats.org/officeDocument/2006/relationships/image" Target="../media/image62.png"/><Relationship Id="rId95" Type="http://schemas.openxmlformats.org/officeDocument/2006/relationships/image" Target="../media/image107.png"/><Relationship Id="rId22" Type="http://schemas.openxmlformats.org/officeDocument/2006/relationships/customXml" Target="../ink/ink70.xml"/><Relationship Id="rId27" Type="http://schemas.openxmlformats.org/officeDocument/2006/relationships/image" Target="../media/image73.png"/><Relationship Id="rId43" Type="http://schemas.openxmlformats.org/officeDocument/2006/relationships/image" Target="../media/image81.png"/><Relationship Id="rId48" Type="http://schemas.openxmlformats.org/officeDocument/2006/relationships/customXml" Target="../ink/ink83.xml"/><Relationship Id="rId64" Type="http://schemas.openxmlformats.org/officeDocument/2006/relationships/customXml" Target="../ink/ink91.xml"/><Relationship Id="rId69" Type="http://schemas.openxmlformats.org/officeDocument/2006/relationships/image" Target="../media/image94.png"/><Relationship Id="rId113" Type="http://schemas.openxmlformats.org/officeDocument/2006/relationships/image" Target="../media/image116.png"/><Relationship Id="rId118" Type="http://schemas.openxmlformats.org/officeDocument/2006/relationships/customXml" Target="../ink/ink118.xml"/><Relationship Id="rId134" Type="http://schemas.openxmlformats.org/officeDocument/2006/relationships/customXml" Target="../ink/ink126.xml"/><Relationship Id="rId139" Type="http://schemas.openxmlformats.org/officeDocument/2006/relationships/image" Target="../media/image129.png"/><Relationship Id="rId80" Type="http://schemas.openxmlformats.org/officeDocument/2006/relationships/customXml" Target="../ink/ink99.xml"/><Relationship Id="rId85" Type="http://schemas.openxmlformats.org/officeDocument/2006/relationships/image" Target="../media/image102.png"/><Relationship Id="rId150" Type="http://schemas.openxmlformats.org/officeDocument/2006/relationships/customXml" Target="../ink/ink134.xml"/><Relationship Id="rId12" Type="http://schemas.openxmlformats.org/officeDocument/2006/relationships/customXml" Target="../ink/ink65.xml"/><Relationship Id="rId17" Type="http://schemas.openxmlformats.org/officeDocument/2006/relationships/image" Target="../media/image68.png"/><Relationship Id="rId33" Type="http://schemas.openxmlformats.org/officeDocument/2006/relationships/image" Target="../media/image76.png"/><Relationship Id="rId38" Type="http://schemas.openxmlformats.org/officeDocument/2006/relationships/customXml" Target="../ink/ink78.xml"/><Relationship Id="rId59" Type="http://schemas.openxmlformats.org/officeDocument/2006/relationships/image" Target="../media/image89.png"/><Relationship Id="rId103" Type="http://schemas.openxmlformats.org/officeDocument/2006/relationships/image" Target="../media/image111.png"/><Relationship Id="rId108" Type="http://schemas.openxmlformats.org/officeDocument/2006/relationships/customXml" Target="../ink/ink113.xml"/><Relationship Id="rId124" Type="http://schemas.openxmlformats.org/officeDocument/2006/relationships/customXml" Target="../ink/ink121.xml"/><Relationship Id="rId129" Type="http://schemas.openxmlformats.org/officeDocument/2006/relationships/image" Target="../media/image124.png"/><Relationship Id="rId54" Type="http://schemas.openxmlformats.org/officeDocument/2006/relationships/customXml" Target="../ink/ink86.xml"/><Relationship Id="rId70" Type="http://schemas.openxmlformats.org/officeDocument/2006/relationships/customXml" Target="../ink/ink94.xml"/><Relationship Id="rId75" Type="http://schemas.openxmlformats.org/officeDocument/2006/relationships/image" Target="../media/image97.png"/><Relationship Id="rId91" Type="http://schemas.openxmlformats.org/officeDocument/2006/relationships/image" Target="../media/image105.png"/><Relationship Id="rId96" Type="http://schemas.openxmlformats.org/officeDocument/2006/relationships/customXml" Target="../ink/ink107.xml"/><Relationship Id="rId140" Type="http://schemas.openxmlformats.org/officeDocument/2006/relationships/customXml" Target="../ink/ink129.xml"/><Relationship Id="rId145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2.xml"/><Relationship Id="rId23" Type="http://schemas.openxmlformats.org/officeDocument/2006/relationships/image" Target="../media/image71.png"/><Relationship Id="rId28" Type="http://schemas.openxmlformats.org/officeDocument/2006/relationships/customXml" Target="../ink/ink73.xml"/><Relationship Id="rId49" Type="http://schemas.openxmlformats.org/officeDocument/2006/relationships/image" Target="../media/image84.png"/><Relationship Id="rId114" Type="http://schemas.openxmlformats.org/officeDocument/2006/relationships/customXml" Target="../ink/ink116.xml"/><Relationship Id="rId119" Type="http://schemas.openxmlformats.org/officeDocument/2006/relationships/image" Target="../media/image119.png"/><Relationship Id="rId44" Type="http://schemas.openxmlformats.org/officeDocument/2006/relationships/customXml" Target="../ink/ink81.xml"/><Relationship Id="rId60" Type="http://schemas.openxmlformats.org/officeDocument/2006/relationships/customXml" Target="../ink/ink89.xml"/><Relationship Id="rId65" Type="http://schemas.openxmlformats.org/officeDocument/2006/relationships/image" Target="../media/image92.png"/><Relationship Id="rId81" Type="http://schemas.openxmlformats.org/officeDocument/2006/relationships/image" Target="../media/image100.png"/><Relationship Id="rId86" Type="http://schemas.openxmlformats.org/officeDocument/2006/relationships/customXml" Target="../ink/ink102.xml"/><Relationship Id="rId130" Type="http://schemas.openxmlformats.org/officeDocument/2006/relationships/customXml" Target="../ink/ink124.xml"/><Relationship Id="rId135" Type="http://schemas.openxmlformats.org/officeDocument/2006/relationships/image" Target="../media/image127.png"/><Relationship Id="rId151" Type="http://schemas.openxmlformats.org/officeDocument/2006/relationships/image" Target="../media/image135.png"/><Relationship Id="rId13" Type="http://schemas.openxmlformats.org/officeDocument/2006/relationships/image" Target="../media/image66.png"/><Relationship Id="rId18" Type="http://schemas.openxmlformats.org/officeDocument/2006/relationships/customXml" Target="../ink/ink68.xml"/><Relationship Id="rId39" Type="http://schemas.openxmlformats.org/officeDocument/2006/relationships/image" Target="../media/image79.png"/><Relationship Id="rId109" Type="http://schemas.openxmlformats.org/officeDocument/2006/relationships/image" Target="../media/image114.png"/><Relationship Id="rId34" Type="http://schemas.openxmlformats.org/officeDocument/2006/relationships/customXml" Target="../ink/ink76.xml"/><Relationship Id="rId50" Type="http://schemas.openxmlformats.org/officeDocument/2006/relationships/customXml" Target="../ink/ink84.xml"/><Relationship Id="rId55" Type="http://schemas.openxmlformats.org/officeDocument/2006/relationships/image" Target="../media/image87.png"/><Relationship Id="rId76" Type="http://schemas.openxmlformats.org/officeDocument/2006/relationships/customXml" Target="../ink/ink97.xml"/><Relationship Id="rId97" Type="http://schemas.openxmlformats.org/officeDocument/2006/relationships/image" Target="../media/image108.png"/><Relationship Id="rId104" Type="http://schemas.openxmlformats.org/officeDocument/2006/relationships/customXml" Target="../ink/ink111.xml"/><Relationship Id="rId120" Type="http://schemas.openxmlformats.org/officeDocument/2006/relationships/customXml" Target="../ink/ink119.xml"/><Relationship Id="rId125" Type="http://schemas.openxmlformats.org/officeDocument/2006/relationships/image" Target="../media/image122.png"/><Relationship Id="rId141" Type="http://schemas.openxmlformats.org/officeDocument/2006/relationships/image" Target="../media/image130.png"/><Relationship Id="rId146" Type="http://schemas.openxmlformats.org/officeDocument/2006/relationships/customXml" Target="../ink/ink132.xml"/><Relationship Id="rId7" Type="http://schemas.openxmlformats.org/officeDocument/2006/relationships/image" Target="../media/image63.png"/><Relationship Id="rId71" Type="http://schemas.openxmlformats.org/officeDocument/2006/relationships/image" Target="../media/image95.png"/><Relationship Id="rId92" Type="http://schemas.openxmlformats.org/officeDocument/2006/relationships/customXml" Target="../ink/ink105.xml"/><Relationship Id="rId2" Type="http://schemas.openxmlformats.org/officeDocument/2006/relationships/notesSlide" Target="../notesSlides/notesSlide4.xml"/><Relationship Id="rId29" Type="http://schemas.openxmlformats.org/officeDocument/2006/relationships/image" Target="../media/image74.png"/><Relationship Id="rId24" Type="http://schemas.openxmlformats.org/officeDocument/2006/relationships/customXml" Target="../ink/ink71.xml"/><Relationship Id="rId40" Type="http://schemas.openxmlformats.org/officeDocument/2006/relationships/customXml" Target="../ink/ink79.xml"/><Relationship Id="rId45" Type="http://schemas.openxmlformats.org/officeDocument/2006/relationships/image" Target="../media/image82.png"/><Relationship Id="rId66" Type="http://schemas.openxmlformats.org/officeDocument/2006/relationships/customXml" Target="../ink/ink92.xml"/><Relationship Id="rId87" Type="http://schemas.openxmlformats.org/officeDocument/2006/relationships/image" Target="../media/image103.png"/><Relationship Id="rId110" Type="http://schemas.openxmlformats.org/officeDocument/2006/relationships/customXml" Target="../ink/ink114.xml"/><Relationship Id="rId115" Type="http://schemas.openxmlformats.org/officeDocument/2006/relationships/image" Target="../media/image117.png"/><Relationship Id="rId131" Type="http://schemas.openxmlformats.org/officeDocument/2006/relationships/image" Target="../media/image125.png"/><Relationship Id="rId136" Type="http://schemas.openxmlformats.org/officeDocument/2006/relationships/customXml" Target="../ink/ink127.xml"/><Relationship Id="rId61" Type="http://schemas.openxmlformats.org/officeDocument/2006/relationships/image" Target="../media/image90.png"/><Relationship Id="rId82" Type="http://schemas.openxmlformats.org/officeDocument/2006/relationships/customXml" Target="../ink/ink100.xml"/><Relationship Id="rId152" Type="http://schemas.openxmlformats.org/officeDocument/2006/relationships/customXml" Target="../ink/ink135.xml"/><Relationship Id="rId19" Type="http://schemas.openxmlformats.org/officeDocument/2006/relationships/image" Target="../media/image69.png"/><Relationship Id="rId14" Type="http://schemas.openxmlformats.org/officeDocument/2006/relationships/customXml" Target="../ink/ink66.xml"/><Relationship Id="rId30" Type="http://schemas.openxmlformats.org/officeDocument/2006/relationships/customXml" Target="../ink/ink74.xml"/><Relationship Id="rId35" Type="http://schemas.openxmlformats.org/officeDocument/2006/relationships/image" Target="../media/image77.png"/><Relationship Id="rId56" Type="http://schemas.openxmlformats.org/officeDocument/2006/relationships/customXml" Target="../ink/ink87.xml"/><Relationship Id="rId77" Type="http://schemas.openxmlformats.org/officeDocument/2006/relationships/image" Target="../media/image98.png"/><Relationship Id="rId100" Type="http://schemas.openxmlformats.org/officeDocument/2006/relationships/customXml" Target="../ink/ink109.xml"/><Relationship Id="rId105" Type="http://schemas.openxmlformats.org/officeDocument/2006/relationships/image" Target="../media/image112.png"/><Relationship Id="rId126" Type="http://schemas.openxmlformats.org/officeDocument/2006/relationships/customXml" Target="../ink/ink122.xml"/><Relationship Id="rId147" Type="http://schemas.openxmlformats.org/officeDocument/2006/relationships/image" Target="../media/image133.png"/><Relationship Id="rId8" Type="http://schemas.openxmlformats.org/officeDocument/2006/relationships/customXml" Target="../ink/ink63.xml"/><Relationship Id="rId51" Type="http://schemas.openxmlformats.org/officeDocument/2006/relationships/image" Target="../media/image85.png"/><Relationship Id="rId72" Type="http://schemas.openxmlformats.org/officeDocument/2006/relationships/customXml" Target="../ink/ink95.xml"/><Relationship Id="rId93" Type="http://schemas.openxmlformats.org/officeDocument/2006/relationships/image" Target="../media/image106.png"/><Relationship Id="rId98" Type="http://schemas.openxmlformats.org/officeDocument/2006/relationships/customXml" Target="../ink/ink108.xml"/><Relationship Id="rId121" Type="http://schemas.openxmlformats.org/officeDocument/2006/relationships/image" Target="../media/image120.png"/><Relationship Id="rId142" Type="http://schemas.openxmlformats.org/officeDocument/2006/relationships/customXml" Target="../ink/ink130.xml"/><Relationship Id="rId3" Type="http://schemas.openxmlformats.org/officeDocument/2006/relationships/hyperlink" Target="https://www.statistik-bw.de/Service/Veroeff/Monatshefte/20041111#:~:text=Es%20bietet%20Lesern%20unter%20%C2%BBStatistik,Schriftsteller%2C%201953%20Nobelpreis%20f%C3%BCr%20Literatur." TargetMode="External"/><Relationship Id="rId25" Type="http://schemas.openxmlformats.org/officeDocument/2006/relationships/image" Target="../media/image72.png"/><Relationship Id="rId46" Type="http://schemas.openxmlformats.org/officeDocument/2006/relationships/customXml" Target="../ink/ink82.xml"/><Relationship Id="rId67" Type="http://schemas.openxmlformats.org/officeDocument/2006/relationships/image" Target="../media/image93.png"/><Relationship Id="rId116" Type="http://schemas.openxmlformats.org/officeDocument/2006/relationships/customXml" Target="../ink/ink117.xml"/><Relationship Id="rId137" Type="http://schemas.openxmlformats.org/officeDocument/2006/relationships/image" Target="../media/image128.png"/><Relationship Id="rId20" Type="http://schemas.openxmlformats.org/officeDocument/2006/relationships/customXml" Target="../ink/ink69.xml"/><Relationship Id="rId41" Type="http://schemas.openxmlformats.org/officeDocument/2006/relationships/image" Target="../media/image80.png"/><Relationship Id="rId62" Type="http://schemas.openxmlformats.org/officeDocument/2006/relationships/customXml" Target="../ink/ink90.xml"/><Relationship Id="rId83" Type="http://schemas.openxmlformats.org/officeDocument/2006/relationships/image" Target="../media/image101.png"/><Relationship Id="rId88" Type="http://schemas.openxmlformats.org/officeDocument/2006/relationships/customXml" Target="../ink/ink103.xml"/><Relationship Id="rId111" Type="http://schemas.openxmlformats.org/officeDocument/2006/relationships/image" Target="../media/image115.png"/><Relationship Id="rId132" Type="http://schemas.openxmlformats.org/officeDocument/2006/relationships/customXml" Target="../ink/ink125.xml"/><Relationship Id="rId153" Type="http://schemas.openxmlformats.org/officeDocument/2006/relationships/image" Target="../media/image136.png"/><Relationship Id="rId15" Type="http://schemas.openxmlformats.org/officeDocument/2006/relationships/image" Target="../media/image67.png"/><Relationship Id="rId36" Type="http://schemas.openxmlformats.org/officeDocument/2006/relationships/customXml" Target="../ink/ink77.xml"/><Relationship Id="rId57" Type="http://schemas.openxmlformats.org/officeDocument/2006/relationships/image" Target="../media/image88.png"/><Relationship Id="rId106" Type="http://schemas.openxmlformats.org/officeDocument/2006/relationships/customXml" Target="../ink/ink112.xml"/><Relationship Id="rId127" Type="http://schemas.openxmlformats.org/officeDocument/2006/relationships/image" Target="../media/image123.png"/><Relationship Id="rId10" Type="http://schemas.openxmlformats.org/officeDocument/2006/relationships/customXml" Target="../ink/ink64.xml"/><Relationship Id="rId31" Type="http://schemas.openxmlformats.org/officeDocument/2006/relationships/image" Target="../media/image75.png"/><Relationship Id="rId52" Type="http://schemas.openxmlformats.org/officeDocument/2006/relationships/customXml" Target="../ink/ink85.xml"/><Relationship Id="rId73" Type="http://schemas.openxmlformats.org/officeDocument/2006/relationships/image" Target="../media/image96.png"/><Relationship Id="rId78" Type="http://schemas.openxmlformats.org/officeDocument/2006/relationships/customXml" Target="../ink/ink98.xml"/><Relationship Id="rId94" Type="http://schemas.openxmlformats.org/officeDocument/2006/relationships/customXml" Target="../ink/ink106.xml"/><Relationship Id="rId99" Type="http://schemas.openxmlformats.org/officeDocument/2006/relationships/image" Target="../media/image109.png"/><Relationship Id="rId101" Type="http://schemas.openxmlformats.org/officeDocument/2006/relationships/image" Target="../media/image110.png"/><Relationship Id="rId122" Type="http://schemas.openxmlformats.org/officeDocument/2006/relationships/customXml" Target="../ink/ink120.xml"/><Relationship Id="rId143" Type="http://schemas.openxmlformats.org/officeDocument/2006/relationships/image" Target="../media/image131.png"/><Relationship Id="rId148" Type="http://schemas.openxmlformats.org/officeDocument/2006/relationships/customXml" Target="../ink/ink133.xml"/><Relationship Id="rId4" Type="http://schemas.openxmlformats.org/officeDocument/2006/relationships/customXml" Target="../ink/ink61.xml"/><Relationship Id="rId9" Type="http://schemas.openxmlformats.org/officeDocument/2006/relationships/image" Target="../media/image64.png"/><Relationship Id="rId26" Type="http://schemas.openxmlformats.org/officeDocument/2006/relationships/customXml" Target="../ink/ink72.xml"/><Relationship Id="rId47" Type="http://schemas.openxmlformats.org/officeDocument/2006/relationships/image" Target="../media/image83.png"/><Relationship Id="rId68" Type="http://schemas.openxmlformats.org/officeDocument/2006/relationships/customXml" Target="../ink/ink93.xml"/><Relationship Id="rId89" Type="http://schemas.openxmlformats.org/officeDocument/2006/relationships/image" Target="../media/image104.png"/><Relationship Id="rId112" Type="http://schemas.openxmlformats.org/officeDocument/2006/relationships/customXml" Target="../ink/ink115.xml"/><Relationship Id="rId133" Type="http://schemas.openxmlformats.org/officeDocument/2006/relationships/image" Target="../media/image126.png"/><Relationship Id="rId16" Type="http://schemas.openxmlformats.org/officeDocument/2006/relationships/customXml" Target="../ink/ink67.xml"/><Relationship Id="rId37" Type="http://schemas.openxmlformats.org/officeDocument/2006/relationships/image" Target="../media/image78.png"/><Relationship Id="rId58" Type="http://schemas.openxmlformats.org/officeDocument/2006/relationships/customXml" Target="../ink/ink88.xml"/><Relationship Id="rId79" Type="http://schemas.openxmlformats.org/officeDocument/2006/relationships/image" Target="../media/image99.png"/><Relationship Id="rId102" Type="http://schemas.openxmlformats.org/officeDocument/2006/relationships/customXml" Target="../ink/ink110.xml"/><Relationship Id="rId123" Type="http://schemas.openxmlformats.org/officeDocument/2006/relationships/image" Target="../media/image121.png"/><Relationship Id="rId144" Type="http://schemas.openxmlformats.org/officeDocument/2006/relationships/customXml" Target="../ink/ink131.xml"/><Relationship Id="rId90" Type="http://schemas.openxmlformats.org/officeDocument/2006/relationships/customXml" Target="../ink/ink10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8.xml"/><Relationship Id="rId3" Type="http://schemas.openxmlformats.org/officeDocument/2006/relationships/image" Target="../media/image137.jpeg"/><Relationship Id="rId7" Type="http://schemas.openxmlformats.org/officeDocument/2006/relationships/image" Target="../media/image13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37.xml"/><Relationship Id="rId11" Type="http://schemas.openxmlformats.org/officeDocument/2006/relationships/image" Target="../media/image141.png"/><Relationship Id="rId5" Type="http://schemas.openxmlformats.org/officeDocument/2006/relationships/image" Target="../media/image138.png"/><Relationship Id="rId10" Type="http://schemas.openxmlformats.org/officeDocument/2006/relationships/customXml" Target="../ink/ink139.xml"/><Relationship Id="rId4" Type="http://schemas.openxmlformats.org/officeDocument/2006/relationships/customXml" Target="../ink/ink136.xml"/><Relationship Id="rId9" Type="http://schemas.openxmlformats.org/officeDocument/2006/relationships/image" Target="../media/image1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5531" y="5882634"/>
            <a:ext cx="39940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http://www.bernhardkoester.de/video/inhalt.html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4790753" y="1768430"/>
            <a:ext cx="227132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5000" b="1" u="sng"/>
              <a:t>Chatgpt</a:t>
            </a:r>
            <a:endParaRPr lang="de-DE" sz="5000" b="1" u="sng" dirty="0"/>
          </a:p>
          <a:p>
            <a:pPr algn="ctr"/>
            <a:endParaRPr lang="de-DE" sz="2800" b="1" u="sng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053FB2B0-6F82-7816-468B-FE8A957904E9}"/>
                  </a:ext>
                </a:extLst>
              </p14:cNvPr>
              <p14:cNvContentPartPr/>
              <p14:nvPr/>
            </p14:nvContentPartPr>
            <p14:xfrm>
              <a:off x="13165331" y="1915822"/>
              <a:ext cx="6480" cy="50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053FB2B0-6F82-7816-468B-FE8A957904E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156691" y="1906822"/>
                <a:ext cx="2412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AAB7D953-F55D-24AE-D7A7-AB153DF9025B}"/>
                  </a:ext>
                </a:extLst>
              </p14:cNvPr>
              <p14:cNvContentPartPr/>
              <p14:nvPr/>
            </p14:nvContentPartPr>
            <p14:xfrm>
              <a:off x="4662491" y="1718542"/>
              <a:ext cx="3034800" cy="118296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AAB7D953-F55D-24AE-D7A7-AB153DF9025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653851" y="1709542"/>
                <a:ext cx="3052440" cy="12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6A94738C-7AF9-83B6-F449-CC2938C800F9}"/>
                  </a:ext>
                </a:extLst>
              </p14:cNvPr>
              <p14:cNvContentPartPr/>
              <p14:nvPr/>
            </p14:nvContentPartPr>
            <p14:xfrm>
              <a:off x="271931" y="6624982"/>
              <a:ext cx="3990960" cy="8640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6A94738C-7AF9-83B6-F449-CC2938C800F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3291" y="6616342"/>
                <a:ext cx="4008600" cy="10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160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Was ist Chatgpt?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606212"/>
            <a:ext cx="11559364" cy="611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KI:		Was ist eigentlich KI?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Algorithmus ist derzeit trainiert auf einer fixen Datenbasis menschlicher Kommunikation vornehmlich aus dem Internet. ABER: Derzeit noch kein live-Zugriff auf das Internet!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OpenAI (2015)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Sam Altman (Appentwicklung)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Zentrale Geldgeber: Microsoft und Elon Musk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Unterstützer: u.a. Peter Thiel (Paypal), Reid Hoffman (LinkedIn)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de-DE" sz="2177">
              <a:solidFill>
                <a:srgbClr val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11" name="Gruppieren 310">
            <a:extLst>
              <a:ext uri="{FF2B5EF4-FFF2-40B4-BE49-F238E27FC236}">
                <a16:creationId xmlns:a16="http://schemas.microsoft.com/office/drawing/2014/main" id="{4B69237E-CB38-3465-D65D-6CC3CCC3037A}"/>
              </a:ext>
            </a:extLst>
          </p:cNvPr>
          <p:cNvGrpSpPr/>
          <p:nvPr/>
        </p:nvGrpSpPr>
        <p:grpSpPr>
          <a:xfrm>
            <a:off x="775571" y="678502"/>
            <a:ext cx="5886720" cy="831960"/>
            <a:chOff x="775571" y="678502"/>
            <a:chExt cx="5886720" cy="831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308" name="Freihand 307">
                  <a:extLst>
                    <a:ext uri="{FF2B5EF4-FFF2-40B4-BE49-F238E27FC236}">
                      <a16:creationId xmlns:a16="http://schemas.microsoft.com/office/drawing/2014/main" id="{DD409DE0-00A5-CF63-70EF-2E7E4C975757}"/>
                    </a:ext>
                  </a:extLst>
                </p14:cNvPr>
                <p14:cNvContentPartPr/>
                <p14:nvPr/>
              </p14:nvContentPartPr>
              <p14:xfrm>
                <a:off x="4437851" y="678502"/>
                <a:ext cx="2224440" cy="55440"/>
              </p14:xfrm>
            </p:contentPart>
          </mc:Choice>
          <mc:Fallback>
            <p:pic>
              <p:nvPicPr>
                <p:cNvPr id="308" name="Freihand 307">
                  <a:extLst>
                    <a:ext uri="{FF2B5EF4-FFF2-40B4-BE49-F238E27FC236}">
                      <a16:creationId xmlns:a16="http://schemas.microsoft.com/office/drawing/2014/main" id="{DD409DE0-00A5-CF63-70EF-2E7E4C97575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429211" y="669862"/>
                  <a:ext cx="22420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09" name="Freihand 308">
                  <a:extLst>
                    <a:ext uri="{FF2B5EF4-FFF2-40B4-BE49-F238E27FC236}">
                      <a16:creationId xmlns:a16="http://schemas.microsoft.com/office/drawing/2014/main" id="{68A8BE17-16DA-83CE-229B-D687BBD5337B}"/>
                    </a:ext>
                  </a:extLst>
                </p14:cNvPr>
                <p14:cNvContentPartPr/>
                <p14:nvPr/>
              </p14:nvContentPartPr>
              <p14:xfrm>
                <a:off x="775571" y="811702"/>
                <a:ext cx="830520" cy="698760"/>
              </p14:xfrm>
            </p:contentPart>
          </mc:Choice>
          <mc:Fallback>
            <p:pic>
              <p:nvPicPr>
                <p:cNvPr id="309" name="Freihand 308">
                  <a:extLst>
                    <a:ext uri="{FF2B5EF4-FFF2-40B4-BE49-F238E27FC236}">
                      <a16:creationId xmlns:a16="http://schemas.microsoft.com/office/drawing/2014/main" id="{68A8BE17-16DA-83CE-229B-D687BBD5337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6571" y="802702"/>
                  <a:ext cx="848160" cy="71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310" name="Freihand 309">
                  <a:extLst>
                    <a:ext uri="{FF2B5EF4-FFF2-40B4-BE49-F238E27FC236}">
                      <a16:creationId xmlns:a16="http://schemas.microsoft.com/office/drawing/2014/main" id="{D44C05EB-6B64-F9E9-5BA5-B5C9C24B6621}"/>
                    </a:ext>
                  </a:extLst>
                </p14:cNvPr>
                <p14:cNvContentPartPr/>
                <p14:nvPr/>
              </p14:nvContentPartPr>
              <p14:xfrm>
                <a:off x="1623731" y="799822"/>
                <a:ext cx="2889000" cy="683640"/>
              </p14:xfrm>
            </p:contentPart>
          </mc:Choice>
          <mc:Fallback>
            <p:pic>
              <p:nvPicPr>
                <p:cNvPr id="310" name="Freihand 309">
                  <a:extLst>
                    <a:ext uri="{FF2B5EF4-FFF2-40B4-BE49-F238E27FC236}">
                      <a16:creationId xmlns:a16="http://schemas.microsoft.com/office/drawing/2014/main" id="{D44C05EB-6B64-F9E9-5BA5-B5C9C24B662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615091" y="790822"/>
                  <a:ext cx="2906640" cy="701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12" name="Freihand 311">
                <a:extLst>
                  <a:ext uri="{FF2B5EF4-FFF2-40B4-BE49-F238E27FC236}">
                    <a16:creationId xmlns:a16="http://schemas.microsoft.com/office/drawing/2014/main" id="{BCB68FE0-913B-4464-9B6C-04D1F0240545}"/>
                  </a:ext>
                </a:extLst>
              </p14:cNvPr>
              <p14:cNvContentPartPr/>
              <p14:nvPr/>
            </p14:nvContentPartPr>
            <p14:xfrm>
              <a:off x="831011" y="1978102"/>
              <a:ext cx="1462680" cy="74880"/>
            </p14:xfrm>
          </p:contentPart>
        </mc:Choice>
        <mc:Fallback>
          <p:pic>
            <p:nvPicPr>
              <p:cNvPr id="312" name="Freihand 311">
                <a:extLst>
                  <a:ext uri="{FF2B5EF4-FFF2-40B4-BE49-F238E27FC236}">
                    <a16:creationId xmlns:a16="http://schemas.microsoft.com/office/drawing/2014/main" id="{BCB68FE0-913B-4464-9B6C-04D1F024054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22011" y="1969462"/>
                <a:ext cx="1480320" cy="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13" name="Freihand 312">
                <a:extLst>
                  <a:ext uri="{FF2B5EF4-FFF2-40B4-BE49-F238E27FC236}">
                    <a16:creationId xmlns:a16="http://schemas.microsoft.com/office/drawing/2014/main" id="{888539FC-10CA-04AF-C829-3F1E0E6FCD03}"/>
                  </a:ext>
                </a:extLst>
              </p14:cNvPr>
              <p14:cNvContentPartPr/>
              <p14:nvPr/>
            </p14:nvContentPartPr>
            <p14:xfrm>
              <a:off x="5512811" y="1977382"/>
              <a:ext cx="1705320" cy="46800"/>
            </p14:xfrm>
          </p:contentPart>
        </mc:Choice>
        <mc:Fallback>
          <p:pic>
            <p:nvPicPr>
              <p:cNvPr id="313" name="Freihand 312">
                <a:extLst>
                  <a:ext uri="{FF2B5EF4-FFF2-40B4-BE49-F238E27FC236}">
                    <a16:creationId xmlns:a16="http://schemas.microsoft.com/office/drawing/2014/main" id="{888539FC-10CA-04AF-C829-3F1E0E6FCD0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04171" y="1968382"/>
                <a:ext cx="1722960" cy="64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19" name="Gruppieren 318">
            <a:extLst>
              <a:ext uri="{FF2B5EF4-FFF2-40B4-BE49-F238E27FC236}">
                <a16:creationId xmlns:a16="http://schemas.microsoft.com/office/drawing/2014/main" id="{C5FA4846-7D11-FCDC-9733-6F90CBA27C23}"/>
              </a:ext>
            </a:extLst>
          </p:cNvPr>
          <p:cNvGrpSpPr/>
          <p:nvPr/>
        </p:nvGrpSpPr>
        <p:grpSpPr>
          <a:xfrm>
            <a:off x="5845451" y="1361062"/>
            <a:ext cx="765000" cy="444240"/>
            <a:chOff x="5845451" y="1361062"/>
            <a:chExt cx="765000" cy="444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314" name="Freihand 313">
                  <a:extLst>
                    <a:ext uri="{FF2B5EF4-FFF2-40B4-BE49-F238E27FC236}">
                      <a16:creationId xmlns:a16="http://schemas.microsoft.com/office/drawing/2014/main" id="{9DE38A12-E39E-2A4A-DAF2-220041A87647}"/>
                    </a:ext>
                  </a:extLst>
                </p14:cNvPr>
                <p14:cNvContentPartPr/>
                <p14:nvPr/>
              </p14:nvContentPartPr>
              <p14:xfrm>
                <a:off x="5845451" y="1440982"/>
                <a:ext cx="74880" cy="192600"/>
              </p14:xfrm>
            </p:contentPart>
          </mc:Choice>
          <mc:Fallback>
            <p:pic>
              <p:nvPicPr>
                <p:cNvPr id="314" name="Freihand 313">
                  <a:extLst>
                    <a:ext uri="{FF2B5EF4-FFF2-40B4-BE49-F238E27FC236}">
                      <a16:creationId xmlns:a16="http://schemas.microsoft.com/office/drawing/2014/main" id="{9DE38A12-E39E-2A4A-DAF2-220041A8764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836451" y="1432342"/>
                  <a:ext cx="9252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15" name="Freihand 314">
                  <a:extLst>
                    <a:ext uri="{FF2B5EF4-FFF2-40B4-BE49-F238E27FC236}">
                      <a16:creationId xmlns:a16="http://schemas.microsoft.com/office/drawing/2014/main" id="{80BF0E9E-7B26-CAAE-8B33-4601C48DE672}"/>
                    </a:ext>
                  </a:extLst>
                </p14:cNvPr>
                <p14:cNvContentPartPr/>
                <p14:nvPr/>
              </p14:nvContentPartPr>
              <p14:xfrm>
                <a:off x="6054251" y="1470142"/>
                <a:ext cx="76320" cy="71640"/>
              </p14:xfrm>
            </p:contentPart>
          </mc:Choice>
          <mc:Fallback>
            <p:pic>
              <p:nvPicPr>
                <p:cNvPr id="315" name="Freihand 314">
                  <a:extLst>
                    <a:ext uri="{FF2B5EF4-FFF2-40B4-BE49-F238E27FC236}">
                      <a16:creationId xmlns:a16="http://schemas.microsoft.com/office/drawing/2014/main" id="{80BF0E9E-7B26-CAAE-8B33-4601C48DE67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045251" y="1461142"/>
                  <a:ext cx="9396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316" name="Freihand 315">
                  <a:extLst>
                    <a:ext uri="{FF2B5EF4-FFF2-40B4-BE49-F238E27FC236}">
                      <a16:creationId xmlns:a16="http://schemas.microsoft.com/office/drawing/2014/main" id="{801B7C1E-4078-F09F-75BE-0C75B30B474F}"/>
                    </a:ext>
                  </a:extLst>
                </p14:cNvPr>
                <p14:cNvContentPartPr/>
                <p14:nvPr/>
              </p14:nvContentPartPr>
              <p14:xfrm>
                <a:off x="6246491" y="1394182"/>
                <a:ext cx="73800" cy="197280"/>
              </p14:xfrm>
            </p:contentPart>
          </mc:Choice>
          <mc:Fallback>
            <p:pic>
              <p:nvPicPr>
                <p:cNvPr id="316" name="Freihand 315">
                  <a:extLst>
                    <a:ext uri="{FF2B5EF4-FFF2-40B4-BE49-F238E27FC236}">
                      <a16:creationId xmlns:a16="http://schemas.microsoft.com/office/drawing/2014/main" id="{801B7C1E-4078-F09F-75BE-0C75B30B474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237851" y="1385182"/>
                  <a:ext cx="9144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17" name="Freihand 316">
                  <a:extLst>
                    <a:ext uri="{FF2B5EF4-FFF2-40B4-BE49-F238E27FC236}">
                      <a16:creationId xmlns:a16="http://schemas.microsoft.com/office/drawing/2014/main" id="{B7DF8773-6987-2FD3-58C9-C6734B15434F}"/>
                    </a:ext>
                  </a:extLst>
                </p14:cNvPr>
                <p14:cNvContentPartPr/>
                <p14:nvPr/>
              </p14:nvContentPartPr>
              <p14:xfrm>
                <a:off x="6409211" y="1361062"/>
                <a:ext cx="131760" cy="203760"/>
              </p14:xfrm>
            </p:contentPart>
          </mc:Choice>
          <mc:Fallback>
            <p:pic>
              <p:nvPicPr>
                <p:cNvPr id="317" name="Freihand 316">
                  <a:extLst>
                    <a:ext uri="{FF2B5EF4-FFF2-40B4-BE49-F238E27FC236}">
                      <a16:creationId xmlns:a16="http://schemas.microsoft.com/office/drawing/2014/main" id="{B7DF8773-6987-2FD3-58C9-C6734B15434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6400211" y="1352062"/>
                  <a:ext cx="14940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18" name="Freihand 317">
                  <a:extLst>
                    <a:ext uri="{FF2B5EF4-FFF2-40B4-BE49-F238E27FC236}">
                      <a16:creationId xmlns:a16="http://schemas.microsoft.com/office/drawing/2014/main" id="{E060605A-ABB4-5A91-E499-C18D738F99DA}"/>
                    </a:ext>
                  </a:extLst>
                </p14:cNvPr>
                <p14:cNvContentPartPr/>
                <p14:nvPr/>
              </p14:nvContentPartPr>
              <p14:xfrm>
                <a:off x="5864891" y="1623142"/>
                <a:ext cx="745560" cy="182160"/>
              </p14:xfrm>
            </p:contentPart>
          </mc:Choice>
          <mc:Fallback>
            <p:pic>
              <p:nvPicPr>
                <p:cNvPr id="318" name="Freihand 317">
                  <a:extLst>
                    <a:ext uri="{FF2B5EF4-FFF2-40B4-BE49-F238E27FC236}">
                      <a16:creationId xmlns:a16="http://schemas.microsoft.com/office/drawing/2014/main" id="{E060605A-ABB4-5A91-E499-C18D738F99D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855891" y="1614142"/>
                  <a:ext cx="763200" cy="199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20" name="Freihand 319">
                <a:extLst>
                  <a:ext uri="{FF2B5EF4-FFF2-40B4-BE49-F238E27FC236}">
                    <a16:creationId xmlns:a16="http://schemas.microsoft.com/office/drawing/2014/main" id="{58112564-EE3E-6F6D-BAE0-11CAD30B4B20}"/>
                  </a:ext>
                </a:extLst>
              </p14:cNvPr>
              <p14:cNvContentPartPr/>
              <p14:nvPr/>
            </p14:nvContentPartPr>
            <p14:xfrm>
              <a:off x="7459691" y="1946782"/>
              <a:ext cx="3140280" cy="78840"/>
            </p14:xfrm>
          </p:contentPart>
        </mc:Choice>
        <mc:Fallback>
          <p:pic>
            <p:nvPicPr>
              <p:cNvPr id="320" name="Freihand 319">
                <a:extLst>
                  <a:ext uri="{FF2B5EF4-FFF2-40B4-BE49-F238E27FC236}">
                    <a16:creationId xmlns:a16="http://schemas.microsoft.com/office/drawing/2014/main" id="{58112564-EE3E-6F6D-BAE0-11CAD30B4B2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450691" y="1937782"/>
                <a:ext cx="315792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21" name="Freihand 320">
                <a:extLst>
                  <a:ext uri="{FF2B5EF4-FFF2-40B4-BE49-F238E27FC236}">
                    <a16:creationId xmlns:a16="http://schemas.microsoft.com/office/drawing/2014/main" id="{4D4CB76B-6C06-6672-EAB0-216CF536B97D}"/>
                  </a:ext>
                </a:extLst>
              </p14:cNvPr>
              <p14:cNvContentPartPr/>
              <p14:nvPr/>
            </p14:nvContentPartPr>
            <p14:xfrm>
              <a:off x="941531" y="2303902"/>
              <a:ext cx="3283560" cy="66600"/>
            </p14:xfrm>
          </p:contentPart>
        </mc:Choice>
        <mc:Fallback>
          <p:pic>
            <p:nvPicPr>
              <p:cNvPr id="321" name="Freihand 320">
                <a:extLst>
                  <a:ext uri="{FF2B5EF4-FFF2-40B4-BE49-F238E27FC236}">
                    <a16:creationId xmlns:a16="http://schemas.microsoft.com/office/drawing/2014/main" id="{4D4CB76B-6C06-6672-EAB0-216CF536B97D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932891" y="2295262"/>
                <a:ext cx="3301200" cy="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22" name="Freihand 321">
                <a:extLst>
                  <a:ext uri="{FF2B5EF4-FFF2-40B4-BE49-F238E27FC236}">
                    <a16:creationId xmlns:a16="http://schemas.microsoft.com/office/drawing/2014/main" id="{03302979-72A6-A174-8DE1-08DF90755A13}"/>
                  </a:ext>
                </a:extLst>
              </p14:cNvPr>
              <p14:cNvContentPartPr/>
              <p14:nvPr/>
            </p14:nvContentPartPr>
            <p14:xfrm>
              <a:off x="4437131" y="1889902"/>
              <a:ext cx="788760" cy="547920"/>
            </p14:xfrm>
          </p:contentPart>
        </mc:Choice>
        <mc:Fallback>
          <p:pic>
            <p:nvPicPr>
              <p:cNvPr id="322" name="Freihand 321">
                <a:extLst>
                  <a:ext uri="{FF2B5EF4-FFF2-40B4-BE49-F238E27FC236}">
                    <a16:creationId xmlns:a16="http://schemas.microsoft.com/office/drawing/2014/main" id="{03302979-72A6-A174-8DE1-08DF90755A13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428491" y="1880902"/>
                <a:ext cx="806400" cy="5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323" name="Freihand 322">
                <a:extLst>
                  <a:ext uri="{FF2B5EF4-FFF2-40B4-BE49-F238E27FC236}">
                    <a16:creationId xmlns:a16="http://schemas.microsoft.com/office/drawing/2014/main" id="{438711A9-FA36-2467-2ECC-8167213A615E}"/>
                  </a:ext>
                </a:extLst>
              </p14:cNvPr>
              <p14:cNvContentPartPr/>
              <p14:nvPr/>
            </p14:nvContentPartPr>
            <p14:xfrm>
              <a:off x="7299491" y="2326582"/>
              <a:ext cx="1187640" cy="52560"/>
            </p14:xfrm>
          </p:contentPart>
        </mc:Choice>
        <mc:Fallback>
          <p:pic>
            <p:nvPicPr>
              <p:cNvPr id="323" name="Freihand 322">
                <a:extLst>
                  <a:ext uri="{FF2B5EF4-FFF2-40B4-BE49-F238E27FC236}">
                    <a16:creationId xmlns:a16="http://schemas.microsoft.com/office/drawing/2014/main" id="{438711A9-FA36-2467-2ECC-8167213A615E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290851" y="2317582"/>
                <a:ext cx="120528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24" name="Freihand 323">
                <a:extLst>
                  <a:ext uri="{FF2B5EF4-FFF2-40B4-BE49-F238E27FC236}">
                    <a16:creationId xmlns:a16="http://schemas.microsoft.com/office/drawing/2014/main" id="{AD35E62F-6F89-42FF-6284-85E37DED1ACE}"/>
                  </a:ext>
                </a:extLst>
              </p14:cNvPr>
              <p14:cNvContentPartPr/>
              <p14:nvPr/>
            </p14:nvContentPartPr>
            <p14:xfrm>
              <a:off x="841091" y="3039022"/>
              <a:ext cx="1668600" cy="74880"/>
            </p14:xfrm>
          </p:contentPart>
        </mc:Choice>
        <mc:Fallback>
          <p:pic>
            <p:nvPicPr>
              <p:cNvPr id="324" name="Freihand 323">
                <a:extLst>
                  <a:ext uri="{FF2B5EF4-FFF2-40B4-BE49-F238E27FC236}">
                    <a16:creationId xmlns:a16="http://schemas.microsoft.com/office/drawing/2014/main" id="{AD35E62F-6F89-42FF-6284-85E37DED1AC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32091" y="3030022"/>
                <a:ext cx="1686240" cy="92520"/>
              </a:xfrm>
              <a:prstGeom prst="rect">
                <a:avLst/>
              </a:prstGeom>
            </p:spPr>
          </p:pic>
        </mc:Fallback>
      </mc:AlternateContent>
      <p:grpSp>
        <p:nvGrpSpPr>
          <p:cNvPr id="342" name="Gruppieren 341">
            <a:extLst>
              <a:ext uri="{FF2B5EF4-FFF2-40B4-BE49-F238E27FC236}">
                <a16:creationId xmlns:a16="http://schemas.microsoft.com/office/drawing/2014/main" id="{86E34B66-0D79-335A-51B9-AE4FDDC0224C}"/>
              </a:ext>
            </a:extLst>
          </p:cNvPr>
          <p:cNvGrpSpPr/>
          <p:nvPr/>
        </p:nvGrpSpPr>
        <p:grpSpPr>
          <a:xfrm>
            <a:off x="1818131" y="2550502"/>
            <a:ext cx="4033800" cy="584280"/>
            <a:chOff x="1818131" y="2550502"/>
            <a:chExt cx="4033800" cy="58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25" name="Freihand 324">
                  <a:extLst>
                    <a:ext uri="{FF2B5EF4-FFF2-40B4-BE49-F238E27FC236}">
                      <a16:creationId xmlns:a16="http://schemas.microsoft.com/office/drawing/2014/main" id="{61C77CC2-7CF2-E3E0-E6FC-AE3D7A6D59C8}"/>
                    </a:ext>
                  </a:extLst>
                </p14:cNvPr>
                <p14:cNvContentPartPr/>
                <p14:nvPr/>
              </p14:nvContentPartPr>
              <p14:xfrm>
                <a:off x="1818131" y="2608102"/>
                <a:ext cx="948240" cy="526680"/>
              </p14:xfrm>
            </p:contentPart>
          </mc:Choice>
          <mc:Fallback>
            <p:pic>
              <p:nvPicPr>
                <p:cNvPr id="325" name="Freihand 324">
                  <a:extLst>
                    <a:ext uri="{FF2B5EF4-FFF2-40B4-BE49-F238E27FC236}">
                      <a16:creationId xmlns:a16="http://schemas.microsoft.com/office/drawing/2014/main" id="{61C77CC2-7CF2-E3E0-E6FC-AE3D7A6D59C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809131" y="2599462"/>
                  <a:ext cx="965880" cy="54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26" name="Freihand 325">
                  <a:extLst>
                    <a:ext uri="{FF2B5EF4-FFF2-40B4-BE49-F238E27FC236}">
                      <a16:creationId xmlns:a16="http://schemas.microsoft.com/office/drawing/2014/main" id="{1BEC2549-5E99-00AE-EF8B-FC48A5E6A7E9}"/>
                    </a:ext>
                  </a:extLst>
                </p14:cNvPr>
                <p14:cNvContentPartPr/>
                <p14:nvPr/>
              </p14:nvContentPartPr>
              <p14:xfrm>
                <a:off x="2940971" y="2831662"/>
                <a:ext cx="221760" cy="35280"/>
              </p14:xfrm>
            </p:contentPart>
          </mc:Choice>
          <mc:Fallback>
            <p:pic>
              <p:nvPicPr>
                <p:cNvPr id="326" name="Freihand 325">
                  <a:extLst>
                    <a:ext uri="{FF2B5EF4-FFF2-40B4-BE49-F238E27FC236}">
                      <a16:creationId xmlns:a16="http://schemas.microsoft.com/office/drawing/2014/main" id="{1BEC2549-5E99-00AE-EF8B-FC48A5E6A7E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932331" y="2822662"/>
                  <a:ext cx="23940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27" name="Freihand 326">
                  <a:extLst>
                    <a:ext uri="{FF2B5EF4-FFF2-40B4-BE49-F238E27FC236}">
                      <a16:creationId xmlns:a16="http://schemas.microsoft.com/office/drawing/2014/main" id="{A71D3269-DA74-2CD5-293E-896E65751054}"/>
                    </a:ext>
                  </a:extLst>
                </p14:cNvPr>
                <p14:cNvContentPartPr/>
                <p14:nvPr/>
              </p14:nvContentPartPr>
              <p14:xfrm>
                <a:off x="3172811" y="2744542"/>
                <a:ext cx="119160" cy="213120"/>
              </p14:xfrm>
            </p:contentPart>
          </mc:Choice>
          <mc:Fallback>
            <p:pic>
              <p:nvPicPr>
                <p:cNvPr id="327" name="Freihand 326">
                  <a:extLst>
                    <a:ext uri="{FF2B5EF4-FFF2-40B4-BE49-F238E27FC236}">
                      <a16:creationId xmlns:a16="http://schemas.microsoft.com/office/drawing/2014/main" id="{A71D3269-DA74-2CD5-293E-896E6575105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164171" y="2735902"/>
                  <a:ext cx="13680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28" name="Freihand 327">
                  <a:extLst>
                    <a:ext uri="{FF2B5EF4-FFF2-40B4-BE49-F238E27FC236}">
                      <a16:creationId xmlns:a16="http://schemas.microsoft.com/office/drawing/2014/main" id="{239EEF3B-49A1-AD73-58C5-9C5289858DDD}"/>
                    </a:ext>
                  </a:extLst>
                </p14:cNvPr>
                <p14:cNvContentPartPr/>
                <p14:nvPr/>
              </p14:nvContentPartPr>
              <p14:xfrm>
                <a:off x="3488891" y="2672182"/>
                <a:ext cx="173160" cy="298080"/>
              </p14:xfrm>
            </p:contentPart>
          </mc:Choice>
          <mc:Fallback>
            <p:pic>
              <p:nvPicPr>
                <p:cNvPr id="328" name="Freihand 327">
                  <a:extLst>
                    <a:ext uri="{FF2B5EF4-FFF2-40B4-BE49-F238E27FC236}">
                      <a16:creationId xmlns:a16="http://schemas.microsoft.com/office/drawing/2014/main" id="{239EEF3B-49A1-AD73-58C5-9C5289858DD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479891" y="2663542"/>
                  <a:ext cx="19080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29" name="Freihand 328">
                  <a:extLst>
                    <a:ext uri="{FF2B5EF4-FFF2-40B4-BE49-F238E27FC236}">
                      <a16:creationId xmlns:a16="http://schemas.microsoft.com/office/drawing/2014/main" id="{36D13A9B-1C2B-4DF3-4C85-D48D1B4B92B8}"/>
                    </a:ext>
                  </a:extLst>
                </p14:cNvPr>
                <p14:cNvContentPartPr/>
                <p14:nvPr/>
              </p14:nvContentPartPr>
              <p14:xfrm>
                <a:off x="3721451" y="2752822"/>
                <a:ext cx="108000" cy="138240"/>
              </p14:xfrm>
            </p:contentPart>
          </mc:Choice>
          <mc:Fallback>
            <p:pic>
              <p:nvPicPr>
                <p:cNvPr id="329" name="Freihand 328">
                  <a:extLst>
                    <a:ext uri="{FF2B5EF4-FFF2-40B4-BE49-F238E27FC236}">
                      <a16:creationId xmlns:a16="http://schemas.microsoft.com/office/drawing/2014/main" id="{36D13A9B-1C2B-4DF3-4C85-D48D1B4B92B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712451" y="2744182"/>
                  <a:ext cx="12564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30" name="Freihand 329">
                  <a:extLst>
                    <a:ext uri="{FF2B5EF4-FFF2-40B4-BE49-F238E27FC236}">
                      <a16:creationId xmlns:a16="http://schemas.microsoft.com/office/drawing/2014/main" id="{5EC77B2B-0D09-7E68-6BE2-5DFEF32C8A8C}"/>
                    </a:ext>
                  </a:extLst>
                </p14:cNvPr>
                <p14:cNvContentPartPr/>
                <p14:nvPr/>
              </p14:nvContentPartPr>
              <p14:xfrm>
                <a:off x="3888851" y="2596942"/>
                <a:ext cx="42120" cy="262440"/>
              </p14:xfrm>
            </p:contentPart>
          </mc:Choice>
          <mc:Fallback>
            <p:pic>
              <p:nvPicPr>
                <p:cNvPr id="330" name="Freihand 329">
                  <a:extLst>
                    <a:ext uri="{FF2B5EF4-FFF2-40B4-BE49-F238E27FC236}">
                      <a16:creationId xmlns:a16="http://schemas.microsoft.com/office/drawing/2014/main" id="{5EC77B2B-0D09-7E68-6BE2-5DFEF32C8A8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880211" y="2587942"/>
                  <a:ext cx="5976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31" name="Freihand 330">
                  <a:extLst>
                    <a:ext uri="{FF2B5EF4-FFF2-40B4-BE49-F238E27FC236}">
                      <a16:creationId xmlns:a16="http://schemas.microsoft.com/office/drawing/2014/main" id="{6AA8DB3F-DF36-2739-3536-8E0E26950C45}"/>
                    </a:ext>
                  </a:extLst>
                </p14:cNvPr>
                <p14:cNvContentPartPr/>
                <p14:nvPr/>
              </p14:nvContentPartPr>
              <p14:xfrm>
                <a:off x="3982811" y="2744182"/>
                <a:ext cx="77400" cy="124560"/>
              </p14:xfrm>
            </p:contentPart>
          </mc:Choice>
          <mc:Fallback>
            <p:pic>
              <p:nvPicPr>
                <p:cNvPr id="331" name="Freihand 330">
                  <a:extLst>
                    <a:ext uri="{FF2B5EF4-FFF2-40B4-BE49-F238E27FC236}">
                      <a16:creationId xmlns:a16="http://schemas.microsoft.com/office/drawing/2014/main" id="{6AA8DB3F-DF36-2739-3536-8E0E26950C4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974171" y="2735542"/>
                  <a:ext cx="9504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32" name="Freihand 331">
                  <a:extLst>
                    <a:ext uri="{FF2B5EF4-FFF2-40B4-BE49-F238E27FC236}">
                      <a16:creationId xmlns:a16="http://schemas.microsoft.com/office/drawing/2014/main" id="{0623A317-13C2-9767-4313-C64AFEECB250}"/>
                    </a:ext>
                  </a:extLst>
                </p14:cNvPr>
                <p14:cNvContentPartPr/>
                <p14:nvPr/>
              </p14:nvContentPartPr>
              <p14:xfrm>
                <a:off x="4080731" y="2753902"/>
                <a:ext cx="109080" cy="105480"/>
              </p14:xfrm>
            </p:contentPart>
          </mc:Choice>
          <mc:Fallback>
            <p:pic>
              <p:nvPicPr>
                <p:cNvPr id="332" name="Freihand 331">
                  <a:extLst>
                    <a:ext uri="{FF2B5EF4-FFF2-40B4-BE49-F238E27FC236}">
                      <a16:creationId xmlns:a16="http://schemas.microsoft.com/office/drawing/2014/main" id="{0623A317-13C2-9767-4313-C64AFEECB25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072091" y="2744902"/>
                  <a:ext cx="12672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33" name="Freihand 332">
                  <a:extLst>
                    <a:ext uri="{FF2B5EF4-FFF2-40B4-BE49-F238E27FC236}">
                      <a16:creationId xmlns:a16="http://schemas.microsoft.com/office/drawing/2014/main" id="{D6C96D84-DCB3-79FB-2E58-AE81AF58CEA1}"/>
                    </a:ext>
                  </a:extLst>
                </p14:cNvPr>
                <p14:cNvContentPartPr/>
                <p14:nvPr/>
              </p14:nvContentPartPr>
              <p14:xfrm>
                <a:off x="4220051" y="2764702"/>
                <a:ext cx="93960" cy="120240"/>
              </p14:xfrm>
            </p:contentPart>
          </mc:Choice>
          <mc:Fallback>
            <p:pic>
              <p:nvPicPr>
                <p:cNvPr id="333" name="Freihand 332">
                  <a:extLst>
                    <a:ext uri="{FF2B5EF4-FFF2-40B4-BE49-F238E27FC236}">
                      <a16:creationId xmlns:a16="http://schemas.microsoft.com/office/drawing/2014/main" id="{D6C96D84-DCB3-79FB-2E58-AE81AF58CEA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211411" y="2755702"/>
                  <a:ext cx="11160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34" name="Freihand 333">
                  <a:extLst>
                    <a:ext uri="{FF2B5EF4-FFF2-40B4-BE49-F238E27FC236}">
                      <a16:creationId xmlns:a16="http://schemas.microsoft.com/office/drawing/2014/main" id="{F34BBBE3-C1CE-B019-4798-64D7C56A831F}"/>
                    </a:ext>
                  </a:extLst>
                </p14:cNvPr>
                <p14:cNvContentPartPr/>
                <p14:nvPr/>
              </p14:nvContentPartPr>
              <p14:xfrm>
                <a:off x="4360451" y="2738422"/>
                <a:ext cx="72000" cy="79920"/>
              </p14:xfrm>
            </p:contentPart>
          </mc:Choice>
          <mc:Fallback>
            <p:pic>
              <p:nvPicPr>
                <p:cNvPr id="334" name="Freihand 333">
                  <a:extLst>
                    <a:ext uri="{FF2B5EF4-FFF2-40B4-BE49-F238E27FC236}">
                      <a16:creationId xmlns:a16="http://schemas.microsoft.com/office/drawing/2014/main" id="{F34BBBE3-C1CE-B019-4798-64D7C56A831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351451" y="2729422"/>
                  <a:ext cx="8964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35" name="Freihand 334">
                  <a:extLst>
                    <a:ext uri="{FF2B5EF4-FFF2-40B4-BE49-F238E27FC236}">
                      <a16:creationId xmlns:a16="http://schemas.microsoft.com/office/drawing/2014/main" id="{DCE4D2CD-BFD4-52D7-B998-0EDF59592D78}"/>
                    </a:ext>
                  </a:extLst>
                </p14:cNvPr>
                <p14:cNvContentPartPr/>
                <p14:nvPr/>
              </p14:nvContentPartPr>
              <p14:xfrm>
                <a:off x="4745651" y="2612422"/>
                <a:ext cx="173880" cy="203040"/>
              </p14:xfrm>
            </p:contentPart>
          </mc:Choice>
          <mc:Fallback>
            <p:pic>
              <p:nvPicPr>
                <p:cNvPr id="335" name="Freihand 334">
                  <a:extLst>
                    <a:ext uri="{FF2B5EF4-FFF2-40B4-BE49-F238E27FC236}">
                      <a16:creationId xmlns:a16="http://schemas.microsoft.com/office/drawing/2014/main" id="{DCE4D2CD-BFD4-52D7-B998-0EDF59592D7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737011" y="2603422"/>
                  <a:ext cx="1915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36" name="Freihand 335">
                  <a:extLst>
                    <a:ext uri="{FF2B5EF4-FFF2-40B4-BE49-F238E27FC236}">
                      <a16:creationId xmlns:a16="http://schemas.microsoft.com/office/drawing/2014/main" id="{AB6E8CE8-6984-DAFD-E6A3-56C0229C4D3F}"/>
                    </a:ext>
                  </a:extLst>
                </p14:cNvPr>
                <p14:cNvContentPartPr/>
                <p14:nvPr/>
              </p14:nvContentPartPr>
              <p14:xfrm>
                <a:off x="4982531" y="2686942"/>
                <a:ext cx="183960" cy="108000"/>
              </p14:xfrm>
            </p:contentPart>
          </mc:Choice>
          <mc:Fallback>
            <p:pic>
              <p:nvPicPr>
                <p:cNvPr id="336" name="Freihand 335">
                  <a:extLst>
                    <a:ext uri="{FF2B5EF4-FFF2-40B4-BE49-F238E27FC236}">
                      <a16:creationId xmlns:a16="http://schemas.microsoft.com/office/drawing/2014/main" id="{AB6E8CE8-6984-DAFD-E6A3-56C0229C4D3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973531" y="2677942"/>
                  <a:ext cx="201600" cy="12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37" name="Freihand 336">
                  <a:extLst>
                    <a:ext uri="{FF2B5EF4-FFF2-40B4-BE49-F238E27FC236}">
                      <a16:creationId xmlns:a16="http://schemas.microsoft.com/office/drawing/2014/main" id="{6E57A708-F1AC-3223-D10E-7F7209D2D280}"/>
                    </a:ext>
                  </a:extLst>
                </p14:cNvPr>
                <p14:cNvContentPartPr/>
                <p14:nvPr/>
              </p14:nvContentPartPr>
              <p14:xfrm>
                <a:off x="5318771" y="2559502"/>
                <a:ext cx="79920" cy="211320"/>
              </p14:xfrm>
            </p:contentPart>
          </mc:Choice>
          <mc:Fallback>
            <p:pic>
              <p:nvPicPr>
                <p:cNvPr id="337" name="Freihand 336">
                  <a:extLst>
                    <a:ext uri="{FF2B5EF4-FFF2-40B4-BE49-F238E27FC236}">
                      <a16:creationId xmlns:a16="http://schemas.microsoft.com/office/drawing/2014/main" id="{6E57A708-F1AC-3223-D10E-7F7209D2D28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310131" y="2550502"/>
                  <a:ext cx="9756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38" name="Freihand 337">
                  <a:extLst>
                    <a:ext uri="{FF2B5EF4-FFF2-40B4-BE49-F238E27FC236}">
                      <a16:creationId xmlns:a16="http://schemas.microsoft.com/office/drawing/2014/main" id="{D4831975-6DF2-4800-78FD-CFFFF8F43EA7}"/>
                    </a:ext>
                  </a:extLst>
                </p14:cNvPr>
                <p14:cNvContentPartPr/>
                <p14:nvPr/>
              </p14:nvContentPartPr>
              <p14:xfrm>
                <a:off x="5446571" y="2601622"/>
                <a:ext cx="89640" cy="143640"/>
              </p14:xfrm>
            </p:contentPart>
          </mc:Choice>
          <mc:Fallback>
            <p:pic>
              <p:nvPicPr>
                <p:cNvPr id="338" name="Freihand 337">
                  <a:extLst>
                    <a:ext uri="{FF2B5EF4-FFF2-40B4-BE49-F238E27FC236}">
                      <a16:creationId xmlns:a16="http://schemas.microsoft.com/office/drawing/2014/main" id="{D4831975-6DF2-4800-78FD-CFFFF8F43EA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437571" y="2592622"/>
                  <a:ext cx="1072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39" name="Freihand 338">
                  <a:extLst>
                    <a:ext uri="{FF2B5EF4-FFF2-40B4-BE49-F238E27FC236}">
                      <a16:creationId xmlns:a16="http://schemas.microsoft.com/office/drawing/2014/main" id="{7F8C63DA-CC2E-5193-BFC4-8AD5D257ADBD}"/>
                    </a:ext>
                  </a:extLst>
                </p14:cNvPr>
                <p14:cNvContentPartPr/>
                <p14:nvPr/>
              </p14:nvContentPartPr>
              <p14:xfrm>
                <a:off x="5595251" y="2550502"/>
                <a:ext cx="61920" cy="180360"/>
              </p14:xfrm>
            </p:contentPart>
          </mc:Choice>
          <mc:Fallback>
            <p:pic>
              <p:nvPicPr>
                <p:cNvPr id="339" name="Freihand 338">
                  <a:extLst>
                    <a:ext uri="{FF2B5EF4-FFF2-40B4-BE49-F238E27FC236}">
                      <a16:creationId xmlns:a16="http://schemas.microsoft.com/office/drawing/2014/main" id="{7F8C63DA-CC2E-5193-BFC4-8AD5D257ADBD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586611" y="2541502"/>
                  <a:ext cx="795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40" name="Freihand 339">
                  <a:extLst>
                    <a:ext uri="{FF2B5EF4-FFF2-40B4-BE49-F238E27FC236}">
                      <a16:creationId xmlns:a16="http://schemas.microsoft.com/office/drawing/2014/main" id="{4456A33C-AF75-516A-28F7-6202EA300BC3}"/>
                    </a:ext>
                  </a:extLst>
                </p14:cNvPr>
                <p14:cNvContentPartPr/>
                <p14:nvPr/>
              </p14:nvContentPartPr>
              <p14:xfrm>
                <a:off x="5722331" y="2555182"/>
                <a:ext cx="100080" cy="172440"/>
              </p14:xfrm>
            </p:contentPart>
          </mc:Choice>
          <mc:Fallback>
            <p:pic>
              <p:nvPicPr>
                <p:cNvPr id="340" name="Freihand 339">
                  <a:extLst>
                    <a:ext uri="{FF2B5EF4-FFF2-40B4-BE49-F238E27FC236}">
                      <a16:creationId xmlns:a16="http://schemas.microsoft.com/office/drawing/2014/main" id="{4456A33C-AF75-516A-28F7-6202EA300BC3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713331" y="2546542"/>
                  <a:ext cx="11772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41" name="Freihand 340">
                  <a:extLst>
                    <a:ext uri="{FF2B5EF4-FFF2-40B4-BE49-F238E27FC236}">
                      <a16:creationId xmlns:a16="http://schemas.microsoft.com/office/drawing/2014/main" id="{564324AE-420D-2551-D658-222CB66A96BE}"/>
                    </a:ext>
                  </a:extLst>
                </p14:cNvPr>
                <p14:cNvContentPartPr/>
                <p14:nvPr/>
              </p14:nvContentPartPr>
              <p14:xfrm>
                <a:off x="5353691" y="2797462"/>
                <a:ext cx="498240" cy="157680"/>
              </p14:xfrm>
            </p:contentPart>
          </mc:Choice>
          <mc:Fallback>
            <p:pic>
              <p:nvPicPr>
                <p:cNvPr id="341" name="Freihand 340">
                  <a:extLst>
                    <a:ext uri="{FF2B5EF4-FFF2-40B4-BE49-F238E27FC236}">
                      <a16:creationId xmlns:a16="http://schemas.microsoft.com/office/drawing/2014/main" id="{564324AE-420D-2551-D658-222CB66A96BE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344691" y="2788822"/>
                  <a:ext cx="515880" cy="175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43" name="Freihand 342">
                <a:extLst>
                  <a:ext uri="{FF2B5EF4-FFF2-40B4-BE49-F238E27FC236}">
                    <a16:creationId xmlns:a16="http://schemas.microsoft.com/office/drawing/2014/main" id="{6EF737F0-CB8A-E7C6-453C-09BC32C7F770}"/>
                  </a:ext>
                </a:extLst>
              </p14:cNvPr>
              <p14:cNvContentPartPr/>
              <p14:nvPr/>
            </p14:nvContentPartPr>
            <p14:xfrm>
              <a:off x="936491" y="4030102"/>
              <a:ext cx="1251720" cy="50400"/>
            </p14:xfrm>
          </p:contentPart>
        </mc:Choice>
        <mc:Fallback>
          <p:pic>
            <p:nvPicPr>
              <p:cNvPr id="343" name="Freihand 342">
                <a:extLst>
                  <a:ext uri="{FF2B5EF4-FFF2-40B4-BE49-F238E27FC236}">
                    <a16:creationId xmlns:a16="http://schemas.microsoft.com/office/drawing/2014/main" id="{6EF737F0-CB8A-E7C6-453C-09BC32C7F770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927491" y="4021462"/>
                <a:ext cx="1269360" cy="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344" name="Freihand 343">
                <a:extLst>
                  <a:ext uri="{FF2B5EF4-FFF2-40B4-BE49-F238E27FC236}">
                    <a16:creationId xmlns:a16="http://schemas.microsoft.com/office/drawing/2014/main" id="{64751718-8754-06EF-3D89-FED675801037}"/>
                  </a:ext>
                </a:extLst>
              </p14:cNvPr>
              <p14:cNvContentPartPr/>
              <p14:nvPr/>
            </p14:nvContentPartPr>
            <p14:xfrm>
              <a:off x="2491331" y="3987262"/>
              <a:ext cx="1964160" cy="115560"/>
            </p14:xfrm>
          </p:contentPart>
        </mc:Choice>
        <mc:Fallback>
          <p:pic>
            <p:nvPicPr>
              <p:cNvPr id="344" name="Freihand 343">
                <a:extLst>
                  <a:ext uri="{FF2B5EF4-FFF2-40B4-BE49-F238E27FC236}">
                    <a16:creationId xmlns:a16="http://schemas.microsoft.com/office/drawing/2014/main" id="{64751718-8754-06EF-3D89-FED675801037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2482331" y="3978622"/>
                <a:ext cx="1981800" cy="133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7" name="Gruppieren 346">
            <a:extLst>
              <a:ext uri="{FF2B5EF4-FFF2-40B4-BE49-F238E27FC236}">
                <a16:creationId xmlns:a16="http://schemas.microsoft.com/office/drawing/2014/main" id="{3C7C5389-3B5C-C87A-12F3-DDEA3D51600A}"/>
              </a:ext>
            </a:extLst>
          </p:cNvPr>
          <p:cNvGrpSpPr/>
          <p:nvPr/>
        </p:nvGrpSpPr>
        <p:grpSpPr>
          <a:xfrm>
            <a:off x="1830731" y="5035942"/>
            <a:ext cx="2387520" cy="66600"/>
            <a:chOff x="1830731" y="5035942"/>
            <a:chExt cx="2387520" cy="66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345" name="Freihand 344">
                  <a:extLst>
                    <a:ext uri="{FF2B5EF4-FFF2-40B4-BE49-F238E27FC236}">
                      <a16:creationId xmlns:a16="http://schemas.microsoft.com/office/drawing/2014/main" id="{712E1FC3-DEF6-2AE3-A46F-B744089D6AB7}"/>
                    </a:ext>
                  </a:extLst>
                </p14:cNvPr>
                <p14:cNvContentPartPr/>
                <p14:nvPr/>
              </p14:nvContentPartPr>
              <p14:xfrm>
                <a:off x="1830731" y="5062582"/>
                <a:ext cx="1063440" cy="39960"/>
              </p14:xfrm>
            </p:contentPart>
          </mc:Choice>
          <mc:Fallback>
            <p:pic>
              <p:nvPicPr>
                <p:cNvPr id="345" name="Freihand 344">
                  <a:extLst>
                    <a:ext uri="{FF2B5EF4-FFF2-40B4-BE49-F238E27FC236}">
                      <a16:creationId xmlns:a16="http://schemas.microsoft.com/office/drawing/2014/main" id="{712E1FC3-DEF6-2AE3-A46F-B744089D6AB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822091" y="5053942"/>
                  <a:ext cx="108108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346" name="Freihand 345">
                  <a:extLst>
                    <a:ext uri="{FF2B5EF4-FFF2-40B4-BE49-F238E27FC236}">
                      <a16:creationId xmlns:a16="http://schemas.microsoft.com/office/drawing/2014/main" id="{D2D51385-BA4B-0262-0B44-E178D07A918D}"/>
                    </a:ext>
                  </a:extLst>
                </p14:cNvPr>
                <p14:cNvContentPartPr/>
                <p14:nvPr/>
              </p14:nvContentPartPr>
              <p14:xfrm>
                <a:off x="3251651" y="5035942"/>
                <a:ext cx="966600" cy="20160"/>
              </p14:xfrm>
            </p:contentPart>
          </mc:Choice>
          <mc:Fallback>
            <p:pic>
              <p:nvPicPr>
                <p:cNvPr id="346" name="Freihand 345">
                  <a:extLst>
                    <a:ext uri="{FF2B5EF4-FFF2-40B4-BE49-F238E27FC236}">
                      <a16:creationId xmlns:a16="http://schemas.microsoft.com/office/drawing/2014/main" id="{D2D51385-BA4B-0262-0B44-E178D07A918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3243011" y="5026942"/>
                  <a:ext cx="984240" cy="37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348" name="Freihand 347">
                <a:extLst>
                  <a:ext uri="{FF2B5EF4-FFF2-40B4-BE49-F238E27FC236}">
                    <a16:creationId xmlns:a16="http://schemas.microsoft.com/office/drawing/2014/main" id="{EBE2C330-202C-CBC7-D8D2-BD06E9955158}"/>
                  </a:ext>
                </a:extLst>
              </p14:cNvPr>
              <p14:cNvContentPartPr/>
              <p14:nvPr/>
            </p14:nvContentPartPr>
            <p14:xfrm>
              <a:off x="4889651" y="5039182"/>
              <a:ext cx="1219320" cy="26280"/>
            </p14:xfrm>
          </p:contentPart>
        </mc:Choice>
        <mc:Fallback>
          <p:pic>
            <p:nvPicPr>
              <p:cNvPr id="348" name="Freihand 347">
                <a:extLst>
                  <a:ext uri="{FF2B5EF4-FFF2-40B4-BE49-F238E27FC236}">
                    <a16:creationId xmlns:a16="http://schemas.microsoft.com/office/drawing/2014/main" id="{EBE2C330-202C-CBC7-D8D2-BD06E9955158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880651" y="5030542"/>
                <a:ext cx="1236960" cy="4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352" name="Freihand 351">
                <a:extLst>
                  <a:ext uri="{FF2B5EF4-FFF2-40B4-BE49-F238E27FC236}">
                    <a16:creationId xmlns:a16="http://schemas.microsoft.com/office/drawing/2014/main" id="{AB99B0C6-6882-1ECD-DBAD-4058A5F55FC9}"/>
                  </a:ext>
                </a:extLst>
              </p14:cNvPr>
              <p14:cNvContentPartPr/>
              <p14:nvPr/>
            </p14:nvContentPartPr>
            <p14:xfrm>
              <a:off x="2881931" y="5998222"/>
              <a:ext cx="1110240" cy="68040"/>
            </p14:xfrm>
          </p:contentPart>
        </mc:Choice>
        <mc:Fallback>
          <p:pic>
            <p:nvPicPr>
              <p:cNvPr id="352" name="Freihand 351">
                <a:extLst>
                  <a:ext uri="{FF2B5EF4-FFF2-40B4-BE49-F238E27FC236}">
                    <a16:creationId xmlns:a16="http://schemas.microsoft.com/office/drawing/2014/main" id="{AB99B0C6-6882-1ECD-DBAD-4058A5F55FC9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2872931" y="5989222"/>
                <a:ext cx="1127880" cy="85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63" name="Gruppieren 362">
            <a:extLst>
              <a:ext uri="{FF2B5EF4-FFF2-40B4-BE49-F238E27FC236}">
                <a16:creationId xmlns:a16="http://schemas.microsoft.com/office/drawing/2014/main" id="{0B2384EB-8F52-2D21-5BAE-BBC5941099A6}"/>
              </a:ext>
            </a:extLst>
          </p:cNvPr>
          <p:cNvGrpSpPr/>
          <p:nvPr/>
        </p:nvGrpSpPr>
        <p:grpSpPr>
          <a:xfrm>
            <a:off x="2961851" y="6164182"/>
            <a:ext cx="1424160" cy="509400"/>
            <a:chOff x="2961851" y="6164182"/>
            <a:chExt cx="1424160" cy="509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353" name="Freihand 352">
                  <a:extLst>
                    <a:ext uri="{FF2B5EF4-FFF2-40B4-BE49-F238E27FC236}">
                      <a16:creationId xmlns:a16="http://schemas.microsoft.com/office/drawing/2014/main" id="{613C2097-D17C-FC92-4510-20D4291E5B02}"/>
                    </a:ext>
                  </a:extLst>
                </p14:cNvPr>
                <p14:cNvContentPartPr/>
                <p14:nvPr/>
              </p14:nvContentPartPr>
              <p14:xfrm>
                <a:off x="3051491" y="6309262"/>
                <a:ext cx="79200" cy="210960"/>
              </p14:xfrm>
            </p:contentPart>
          </mc:Choice>
          <mc:Fallback>
            <p:pic>
              <p:nvPicPr>
                <p:cNvPr id="353" name="Freihand 352">
                  <a:extLst>
                    <a:ext uri="{FF2B5EF4-FFF2-40B4-BE49-F238E27FC236}">
                      <a16:creationId xmlns:a16="http://schemas.microsoft.com/office/drawing/2014/main" id="{613C2097-D17C-FC92-4510-20D4291E5B02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042851" y="6300262"/>
                  <a:ext cx="9684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354" name="Freihand 353">
                  <a:extLst>
                    <a:ext uri="{FF2B5EF4-FFF2-40B4-BE49-F238E27FC236}">
                      <a16:creationId xmlns:a16="http://schemas.microsoft.com/office/drawing/2014/main" id="{593D9A35-54AB-8BE7-1B7E-DFF6F4943393}"/>
                    </a:ext>
                  </a:extLst>
                </p14:cNvPr>
                <p14:cNvContentPartPr/>
                <p14:nvPr/>
              </p14:nvContentPartPr>
              <p14:xfrm>
                <a:off x="2961851" y="6290542"/>
                <a:ext cx="200160" cy="143280"/>
              </p14:xfrm>
            </p:contentPart>
          </mc:Choice>
          <mc:Fallback>
            <p:pic>
              <p:nvPicPr>
                <p:cNvPr id="354" name="Freihand 353">
                  <a:extLst>
                    <a:ext uri="{FF2B5EF4-FFF2-40B4-BE49-F238E27FC236}">
                      <a16:creationId xmlns:a16="http://schemas.microsoft.com/office/drawing/2014/main" id="{593D9A35-54AB-8BE7-1B7E-DFF6F4943393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2953211" y="6281902"/>
                  <a:ext cx="21780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355" name="Freihand 354">
                  <a:extLst>
                    <a:ext uri="{FF2B5EF4-FFF2-40B4-BE49-F238E27FC236}">
                      <a16:creationId xmlns:a16="http://schemas.microsoft.com/office/drawing/2014/main" id="{472ED984-04C2-F887-1792-C46A9D792E16}"/>
                    </a:ext>
                  </a:extLst>
                </p14:cNvPr>
                <p14:cNvContentPartPr/>
                <p14:nvPr/>
              </p14:nvContentPartPr>
              <p14:xfrm>
                <a:off x="3253451" y="6377662"/>
                <a:ext cx="80640" cy="108720"/>
              </p14:xfrm>
            </p:contentPart>
          </mc:Choice>
          <mc:Fallback>
            <p:pic>
              <p:nvPicPr>
                <p:cNvPr id="355" name="Freihand 354">
                  <a:extLst>
                    <a:ext uri="{FF2B5EF4-FFF2-40B4-BE49-F238E27FC236}">
                      <a16:creationId xmlns:a16="http://schemas.microsoft.com/office/drawing/2014/main" id="{472ED984-04C2-F887-1792-C46A9D792E16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244811" y="6369022"/>
                  <a:ext cx="9828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356" name="Freihand 355">
                  <a:extLst>
                    <a:ext uri="{FF2B5EF4-FFF2-40B4-BE49-F238E27FC236}">
                      <a16:creationId xmlns:a16="http://schemas.microsoft.com/office/drawing/2014/main" id="{8BEACC53-98F5-4227-5DA1-C42FC99315C4}"/>
                    </a:ext>
                  </a:extLst>
                </p14:cNvPr>
                <p14:cNvContentPartPr/>
                <p14:nvPr/>
              </p14:nvContentPartPr>
              <p14:xfrm>
                <a:off x="3322931" y="6245902"/>
                <a:ext cx="83880" cy="206640"/>
              </p14:xfrm>
            </p:contentPart>
          </mc:Choice>
          <mc:Fallback>
            <p:pic>
              <p:nvPicPr>
                <p:cNvPr id="356" name="Freihand 355">
                  <a:extLst>
                    <a:ext uri="{FF2B5EF4-FFF2-40B4-BE49-F238E27FC236}">
                      <a16:creationId xmlns:a16="http://schemas.microsoft.com/office/drawing/2014/main" id="{8BEACC53-98F5-4227-5DA1-C42FC99315C4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3314291" y="6236902"/>
                  <a:ext cx="10152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357" name="Freihand 356">
                  <a:extLst>
                    <a:ext uri="{FF2B5EF4-FFF2-40B4-BE49-F238E27FC236}">
                      <a16:creationId xmlns:a16="http://schemas.microsoft.com/office/drawing/2014/main" id="{50683315-395F-1934-8BB6-0E6E8A09237F}"/>
                    </a:ext>
                  </a:extLst>
                </p14:cNvPr>
                <p14:cNvContentPartPr/>
                <p14:nvPr/>
              </p14:nvContentPartPr>
              <p14:xfrm>
                <a:off x="3490331" y="6331582"/>
                <a:ext cx="109440" cy="139680"/>
              </p14:xfrm>
            </p:contentPart>
          </mc:Choice>
          <mc:Fallback>
            <p:pic>
              <p:nvPicPr>
                <p:cNvPr id="357" name="Freihand 356">
                  <a:extLst>
                    <a:ext uri="{FF2B5EF4-FFF2-40B4-BE49-F238E27FC236}">
                      <a16:creationId xmlns:a16="http://schemas.microsoft.com/office/drawing/2014/main" id="{50683315-395F-1934-8BB6-0E6E8A09237F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481691" y="6322942"/>
                  <a:ext cx="12708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358" name="Freihand 357">
                  <a:extLst>
                    <a:ext uri="{FF2B5EF4-FFF2-40B4-BE49-F238E27FC236}">
                      <a16:creationId xmlns:a16="http://schemas.microsoft.com/office/drawing/2014/main" id="{719EA9E1-DC0E-D8EC-17F2-1185247DEAB4}"/>
                    </a:ext>
                  </a:extLst>
                </p14:cNvPr>
                <p14:cNvContentPartPr/>
                <p14:nvPr/>
              </p14:nvContentPartPr>
              <p14:xfrm>
                <a:off x="3618491" y="6324742"/>
                <a:ext cx="106200" cy="100080"/>
              </p14:xfrm>
            </p:contentPart>
          </mc:Choice>
          <mc:Fallback>
            <p:pic>
              <p:nvPicPr>
                <p:cNvPr id="358" name="Freihand 357">
                  <a:extLst>
                    <a:ext uri="{FF2B5EF4-FFF2-40B4-BE49-F238E27FC236}">
                      <a16:creationId xmlns:a16="http://schemas.microsoft.com/office/drawing/2014/main" id="{719EA9E1-DC0E-D8EC-17F2-1185247DEAB4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3609851" y="6315742"/>
                  <a:ext cx="12384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359" name="Freihand 358">
                  <a:extLst>
                    <a:ext uri="{FF2B5EF4-FFF2-40B4-BE49-F238E27FC236}">
                      <a16:creationId xmlns:a16="http://schemas.microsoft.com/office/drawing/2014/main" id="{F93A514D-0D64-47CC-0A61-392DA2592DBD}"/>
                    </a:ext>
                  </a:extLst>
                </p14:cNvPr>
                <p14:cNvContentPartPr/>
                <p14:nvPr/>
              </p14:nvContentPartPr>
              <p14:xfrm>
                <a:off x="3720731" y="6168502"/>
                <a:ext cx="300600" cy="247320"/>
              </p14:xfrm>
            </p:contentPart>
          </mc:Choice>
          <mc:Fallback>
            <p:pic>
              <p:nvPicPr>
                <p:cNvPr id="359" name="Freihand 358">
                  <a:extLst>
                    <a:ext uri="{FF2B5EF4-FFF2-40B4-BE49-F238E27FC236}">
                      <a16:creationId xmlns:a16="http://schemas.microsoft.com/office/drawing/2014/main" id="{F93A514D-0D64-47CC-0A61-392DA2592DBD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3712091" y="6159502"/>
                  <a:ext cx="31824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360" name="Freihand 359">
                  <a:extLst>
                    <a:ext uri="{FF2B5EF4-FFF2-40B4-BE49-F238E27FC236}">
                      <a16:creationId xmlns:a16="http://schemas.microsoft.com/office/drawing/2014/main" id="{B421CD69-DEB0-D486-24C1-119AE0070DC7}"/>
                    </a:ext>
                  </a:extLst>
                </p14:cNvPr>
                <p14:cNvContentPartPr/>
                <p14:nvPr/>
              </p14:nvContentPartPr>
              <p14:xfrm>
                <a:off x="3826211" y="6164182"/>
                <a:ext cx="20520" cy="9000"/>
              </p14:xfrm>
            </p:contentPart>
          </mc:Choice>
          <mc:Fallback>
            <p:pic>
              <p:nvPicPr>
                <p:cNvPr id="360" name="Freihand 359">
                  <a:extLst>
                    <a:ext uri="{FF2B5EF4-FFF2-40B4-BE49-F238E27FC236}">
                      <a16:creationId xmlns:a16="http://schemas.microsoft.com/office/drawing/2014/main" id="{B421CD69-DEB0-D486-24C1-119AE0070DC7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3817211" y="6155542"/>
                  <a:ext cx="3816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362" name="Freihand 361">
                  <a:extLst>
                    <a:ext uri="{FF2B5EF4-FFF2-40B4-BE49-F238E27FC236}">
                      <a16:creationId xmlns:a16="http://schemas.microsoft.com/office/drawing/2014/main" id="{7DF22714-6D28-0C7D-4D8B-2736B951FD13}"/>
                    </a:ext>
                  </a:extLst>
                </p14:cNvPr>
                <p14:cNvContentPartPr/>
                <p14:nvPr/>
              </p14:nvContentPartPr>
              <p14:xfrm>
                <a:off x="3092171" y="6482782"/>
                <a:ext cx="1293840" cy="190800"/>
              </p14:xfrm>
            </p:contentPart>
          </mc:Choice>
          <mc:Fallback>
            <p:pic>
              <p:nvPicPr>
                <p:cNvPr id="362" name="Freihand 361">
                  <a:extLst>
                    <a:ext uri="{FF2B5EF4-FFF2-40B4-BE49-F238E27FC236}">
                      <a16:creationId xmlns:a16="http://schemas.microsoft.com/office/drawing/2014/main" id="{7DF22714-6D28-0C7D-4D8B-2736B951FD1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083531" y="6473782"/>
                  <a:ext cx="1311480" cy="20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6" name="Gruppieren 365">
            <a:extLst>
              <a:ext uri="{FF2B5EF4-FFF2-40B4-BE49-F238E27FC236}">
                <a16:creationId xmlns:a16="http://schemas.microsoft.com/office/drawing/2014/main" id="{1F11EDD9-99E2-ED58-D0D3-86D4959B2BCD}"/>
              </a:ext>
            </a:extLst>
          </p:cNvPr>
          <p:cNvGrpSpPr/>
          <p:nvPr/>
        </p:nvGrpSpPr>
        <p:grpSpPr>
          <a:xfrm>
            <a:off x="4650251" y="5165182"/>
            <a:ext cx="3769560" cy="939960"/>
            <a:chOff x="4650251" y="5165182"/>
            <a:chExt cx="3769560" cy="939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349" name="Freihand 348">
                  <a:extLst>
                    <a:ext uri="{FF2B5EF4-FFF2-40B4-BE49-F238E27FC236}">
                      <a16:creationId xmlns:a16="http://schemas.microsoft.com/office/drawing/2014/main" id="{D090A40B-6C68-1DA3-0EBB-5263A73E6F30}"/>
                    </a:ext>
                  </a:extLst>
                </p14:cNvPr>
                <p14:cNvContentPartPr/>
                <p14:nvPr/>
              </p14:nvContentPartPr>
              <p14:xfrm>
                <a:off x="4709291" y="5165182"/>
                <a:ext cx="700200" cy="474120"/>
              </p14:xfrm>
            </p:contentPart>
          </mc:Choice>
          <mc:Fallback>
            <p:pic>
              <p:nvPicPr>
                <p:cNvPr id="349" name="Freihand 348">
                  <a:extLst>
                    <a:ext uri="{FF2B5EF4-FFF2-40B4-BE49-F238E27FC236}">
                      <a16:creationId xmlns:a16="http://schemas.microsoft.com/office/drawing/2014/main" id="{D090A40B-6C68-1DA3-0EBB-5263A73E6F30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4700651" y="5156542"/>
                  <a:ext cx="717840" cy="49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350" name="Freihand 349">
                  <a:extLst>
                    <a:ext uri="{FF2B5EF4-FFF2-40B4-BE49-F238E27FC236}">
                      <a16:creationId xmlns:a16="http://schemas.microsoft.com/office/drawing/2014/main" id="{42EA5D4C-2F5A-4B61-8210-F909D5D47264}"/>
                    </a:ext>
                  </a:extLst>
                </p14:cNvPr>
                <p14:cNvContentPartPr/>
                <p14:nvPr/>
              </p14:nvContentPartPr>
              <p14:xfrm>
                <a:off x="4650251" y="5495302"/>
                <a:ext cx="303480" cy="206640"/>
              </p14:xfrm>
            </p:contentPart>
          </mc:Choice>
          <mc:Fallback>
            <p:pic>
              <p:nvPicPr>
                <p:cNvPr id="350" name="Freihand 349">
                  <a:extLst>
                    <a:ext uri="{FF2B5EF4-FFF2-40B4-BE49-F238E27FC236}">
                      <a16:creationId xmlns:a16="http://schemas.microsoft.com/office/drawing/2014/main" id="{42EA5D4C-2F5A-4B61-8210-F909D5D47264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4641611" y="5486662"/>
                  <a:ext cx="32112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364" name="Freihand 363">
                  <a:extLst>
                    <a:ext uri="{FF2B5EF4-FFF2-40B4-BE49-F238E27FC236}">
                      <a16:creationId xmlns:a16="http://schemas.microsoft.com/office/drawing/2014/main" id="{C85A6EAB-A7DC-3A0A-A693-C87B36B4DEBC}"/>
                    </a:ext>
                  </a:extLst>
                </p14:cNvPr>
                <p14:cNvContentPartPr/>
                <p14:nvPr/>
              </p14:nvContentPartPr>
              <p14:xfrm>
                <a:off x="5327411" y="5987422"/>
                <a:ext cx="1461600" cy="53280"/>
              </p14:xfrm>
            </p:contentPart>
          </mc:Choice>
          <mc:Fallback>
            <p:pic>
              <p:nvPicPr>
                <p:cNvPr id="364" name="Freihand 363">
                  <a:extLst>
                    <a:ext uri="{FF2B5EF4-FFF2-40B4-BE49-F238E27FC236}">
                      <a16:creationId xmlns:a16="http://schemas.microsoft.com/office/drawing/2014/main" id="{C85A6EAB-A7DC-3A0A-A693-C87B36B4DEBC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318771" y="5978422"/>
                  <a:ext cx="147924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365" name="Freihand 364">
                  <a:extLst>
                    <a:ext uri="{FF2B5EF4-FFF2-40B4-BE49-F238E27FC236}">
                      <a16:creationId xmlns:a16="http://schemas.microsoft.com/office/drawing/2014/main" id="{321DB00A-CC13-526F-6BC4-1B2CB94D9C0F}"/>
                    </a:ext>
                  </a:extLst>
                </p14:cNvPr>
                <p14:cNvContentPartPr/>
                <p14:nvPr/>
              </p14:nvContentPartPr>
              <p14:xfrm>
                <a:off x="6888011" y="5523742"/>
                <a:ext cx="1531800" cy="581400"/>
              </p14:xfrm>
            </p:contentPart>
          </mc:Choice>
          <mc:Fallback>
            <p:pic>
              <p:nvPicPr>
                <p:cNvPr id="365" name="Freihand 364">
                  <a:extLst>
                    <a:ext uri="{FF2B5EF4-FFF2-40B4-BE49-F238E27FC236}">
                      <a16:creationId xmlns:a16="http://schemas.microsoft.com/office/drawing/2014/main" id="{321DB00A-CC13-526F-6BC4-1B2CB94D9C0F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6879371" y="5515102"/>
                  <a:ext cx="1549440" cy="599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6627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6663816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177" b="1">
                <a:solidFill>
                  <a:srgbClr val="000000"/>
                </a:solidFill>
              </a:rPr>
              <a:t>Was kann Chatgpt (nicht)? </a:t>
            </a:r>
            <a:endParaRPr lang="de-DE" altLang="de-DE" sz="2177" b="1" dirty="0">
              <a:solidFill>
                <a:srgbClr val="00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16318" y="443511"/>
            <a:ext cx="11559364" cy="4413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Formulierungshilfe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Erste Hinweise auf irgendeine Fragestellung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Grammatikalisch saubere Texte formulieren</a:t>
            </a:r>
          </a:p>
          <a:p>
            <a:pPr marL="0" indent="0" eaLnBrk="1" hangingPunct="1">
              <a:buSzPct val="100000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>
                <a:solidFill>
                  <a:srgbClr val="000000"/>
                </a:solidFill>
              </a:rPr>
              <a:t>Hausaufgaben/Hausarbeiten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en-US" sz="2000">
                <a:solidFill>
                  <a:srgbClr val="000000"/>
                </a:solidFill>
                <a:hlinkClick r:id="rId3"/>
              </a:rPr>
              <a:t>Should Using an AI Text Generator to Produce Academic Writing Be Plagiarism?</a:t>
            </a:r>
          </a:p>
          <a:p>
            <a:pPr marL="0" indent="0" eaLnBrk="1" hangingPunct="1">
              <a:buSzPct val="100000"/>
              <a:defRPr/>
            </a:pPr>
            <a:r>
              <a:rPr lang="en-US" sz="2000">
                <a:solidFill>
                  <a:srgbClr val="000000"/>
                </a:solidFill>
                <a:hlinkClick r:id="rId3"/>
              </a:rPr>
              <a:t>Fordham Intellectual Property, Media &amp; Entertainment Law Journal, Forthcoming, </a:t>
            </a:r>
            <a:r>
              <a:rPr lang="de-DE" sz="2000">
                <a:solidFill>
                  <a:srgbClr val="000000"/>
                </a:solidFill>
                <a:hlinkClick r:id="rId3"/>
              </a:rPr>
              <a:t>Brian L. Frye </a:t>
            </a:r>
            <a:r>
              <a:rPr lang="de-DE" sz="2177">
                <a:solidFill>
                  <a:srgbClr val="000000"/>
                </a:solidFill>
              </a:rPr>
              <a:t>(2022)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2" name="Freihand 31">
                <a:extLst>
                  <a:ext uri="{FF2B5EF4-FFF2-40B4-BE49-F238E27FC236}">
                    <a16:creationId xmlns:a16="http://schemas.microsoft.com/office/drawing/2014/main" id="{E1724A66-E990-E74E-DE74-EAAAB79AD164}"/>
                  </a:ext>
                </a:extLst>
              </p14:cNvPr>
              <p14:cNvContentPartPr/>
              <p14:nvPr/>
            </p14:nvContentPartPr>
            <p14:xfrm>
              <a:off x="3246611" y="807382"/>
              <a:ext cx="178200" cy="265680"/>
            </p14:xfrm>
          </p:contentPart>
        </mc:Choice>
        <mc:Fallback>
          <p:pic>
            <p:nvPicPr>
              <p:cNvPr id="32" name="Freihand 31">
                <a:extLst>
                  <a:ext uri="{FF2B5EF4-FFF2-40B4-BE49-F238E27FC236}">
                    <a16:creationId xmlns:a16="http://schemas.microsoft.com/office/drawing/2014/main" id="{E1724A66-E990-E74E-DE74-EAAAB79AD1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7611" y="798742"/>
                <a:ext cx="195840" cy="2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3" name="Freihand 32">
                <a:extLst>
                  <a:ext uri="{FF2B5EF4-FFF2-40B4-BE49-F238E27FC236}">
                    <a16:creationId xmlns:a16="http://schemas.microsoft.com/office/drawing/2014/main" id="{60A211DE-EB5A-2D07-B3EA-F0996DEABB78}"/>
                  </a:ext>
                </a:extLst>
              </p14:cNvPr>
              <p14:cNvContentPartPr/>
              <p14:nvPr/>
            </p14:nvContentPartPr>
            <p14:xfrm>
              <a:off x="6114731" y="1451062"/>
              <a:ext cx="219600" cy="319320"/>
            </p14:xfrm>
          </p:contentPart>
        </mc:Choice>
        <mc:Fallback>
          <p:pic>
            <p:nvPicPr>
              <p:cNvPr id="33" name="Freihand 32">
                <a:extLst>
                  <a:ext uri="{FF2B5EF4-FFF2-40B4-BE49-F238E27FC236}">
                    <a16:creationId xmlns:a16="http://schemas.microsoft.com/office/drawing/2014/main" id="{60A211DE-EB5A-2D07-B3EA-F0996DEABB7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06091" y="1442062"/>
                <a:ext cx="23724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Freihand 33">
                <a:extLst>
                  <a:ext uri="{FF2B5EF4-FFF2-40B4-BE49-F238E27FC236}">
                    <a16:creationId xmlns:a16="http://schemas.microsoft.com/office/drawing/2014/main" id="{6A3DFA5A-071C-0A71-7C0F-D275F9F433C2}"/>
                  </a:ext>
                </a:extLst>
              </p14:cNvPr>
              <p14:cNvContentPartPr/>
              <p14:nvPr/>
            </p14:nvContentPartPr>
            <p14:xfrm>
              <a:off x="5952371" y="2020582"/>
              <a:ext cx="256680" cy="336240"/>
            </p14:xfrm>
          </p:contentPart>
        </mc:Choice>
        <mc:Fallback>
          <p:pic>
            <p:nvPicPr>
              <p:cNvPr id="34" name="Freihand 33">
                <a:extLst>
                  <a:ext uri="{FF2B5EF4-FFF2-40B4-BE49-F238E27FC236}">
                    <a16:creationId xmlns:a16="http://schemas.microsoft.com/office/drawing/2014/main" id="{6A3DFA5A-071C-0A71-7C0F-D275F9F433C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43731" y="2011582"/>
                <a:ext cx="274320" cy="35388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DADFF17B-627C-E574-6A7D-8EAAB31474D6}"/>
              </a:ext>
            </a:extLst>
          </p:cNvPr>
          <p:cNvGrpSpPr/>
          <p:nvPr/>
        </p:nvGrpSpPr>
        <p:grpSpPr>
          <a:xfrm>
            <a:off x="884291" y="3149542"/>
            <a:ext cx="3185280" cy="113400"/>
            <a:chOff x="884291" y="3149542"/>
            <a:chExt cx="3185280" cy="11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8ACC4215-B850-1A1E-EA6B-889A6050CA4D}"/>
                    </a:ext>
                  </a:extLst>
                </p14:cNvPr>
                <p14:cNvContentPartPr/>
                <p14:nvPr/>
              </p14:nvContentPartPr>
              <p14:xfrm>
                <a:off x="884291" y="3198862"/>
                <a:ext cx="1455840" cy="6408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8ACC4215-B850-1A1E-EA6B-889A6050CA4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75651" y="3190222"/>
                  <a:ext cx="147348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FB9672D5-95FE-20DE-7912-85D929BCEE14}"/>
                    </a:ext>
                  </a:extLst>
                </p14:cNvPr>
                <p14:cNvContentPartPr/>
                <p14:nvPr/>
              </p14:nvContentPartPr>
              <p14:xfrm>
                <a:off x="2614091" y="3149542"/>
                <a:ext cx="1455480" cy="9540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FB9672D5-95FE-20DE-7912-85D929BCEE1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605091" y="3140902"/>
                  <a:ext cx="1473120" cy="113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8" name="Freihand 37">
                <a:extLst>
                  <a:ext uri="{FF2B5EF4-FFF2-40B4-BE49-F238E27FC236}">
                    <a16:creationId xmlns:a16="http://schemas.microsoft.com/office/drawing/2014/main" id="{BA9B400A-ACC5-F9A4-C323-CC70DF131BFE}"/>
                  </a:ext>
                </a:extLst>
              </p14:cNvPr>
              <p14:cNvContentPartPr/>
              <p14:nvPr/>
            </p14:nvContentPartPr>
            <p14:xfrm>
              <a:off x="8778011" y="3724822"/>
              <a:ext cx="1633320" cy="420480"/>
            </p14:xfrm>
          </p:contentPart>
        </mc:Choice>
        <mc:Fallback>
          <p:pic>
            <p:nvPicPr>
              <p:cNvPr id="38" name="Freihand 37">
                <a:extLst>
                  <a:ext uri="{FF2B5EF4-FFF2-40B4-BE49-F238E27FC236}">
                    <a16:creationId xmlns:a16="http://schemas.microsoft.com/office/drawing/2014/main" id="{BA9B400A-ACC5-F9A4-C323-CC70DF131BF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69371" y="3716182"/>
                <a:ext cx="1650960" cy="43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888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16318" y="443511"/>
            <a:ext cx="11559364" cy="3771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r>
              <a:rPr lang="en-US" sz="2177">
                <a:solidFill>
                  <a:srgbClr val="000000"/>
                </a:solidFill>
                <a:hlinkClick r:id="rId3"/>
              </a:rPr>
              <a:t>“Do not believe any statistic that you haven't forged yourself“</a:t>
            </a: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en-US" sz="2177">
                <a:solidFill>
                  <a:srgbClr val="000000"/>
                </a:solidFill>
              </a:rPr>
              <a:t>Winston Chruchill (1874 – 1965, UK Prime Minister)</a:t>
            </a: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en-US" sz="2177">
                <a:solidFill>
                  <a:srgbClr val="000000"/>
                </a:solidFill>
              </a:rPr>
              <a:t>Was ist das BIP?</a:t>
            </a: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endParaRPr lang="en-US" sz="2177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en-US" sz="2177">
                <a:solidFill>
                  <a:srgbClr val="000000"/>
                </a:solidFill>
              </a:rPr>
              <a:t>löse 1/(2*x)-(1/2)=(1/2) </a:t>
            </a:r>
          </a:p>
        </p:txBody>
      </p:sp>
      <p:sp>
        <p:nvSpPr>
          <p:cNvPr id="10" name="Rechteck 9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87" name="Freihand 286">
                <a:extLst>
                  <a:ext uri="{FF2B5EF4-FFF2-40B4-BE49-F238E27FC236}">
                    <a16:creationId xmlns:a16="http://schemas.microsoft.com/office/drawing/2014/main" id="{1C97660C-012E-4AD3-8F49-3903FBE2D9E2}"/>
                  </a:ext>
                </a:extLst>
              </p14:cNvPr>
              <p14:cNvContentPartPr/>
              <p14:nvPr/>
            </p14:nvContentPartPr>
            <p14:xfrm>
              <a:off x="248531" y="289702"/>
              <a:ext cx="7336440" cy="712440"/>
            </p14:xfrm>
          </p:contentPart>
        </mc:Choice>
        <mc:Fallback>
          <p:pic>
            <p:nvPicPr>
              <p:cNvPr id="287" name="Freihand 286">
                <a:extLst>
                  <a:ext uri="{FF2B5EF4-FFF2-40B4-BE49-F238E27FC236}">
                    <a16:creationId xmlns:a16="http://schemas.microsoft.com/office/drawing/2014/main" id="{1C97660C-012E-4AD3-8F49-3903FBE2D9E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9531" y="280702"/>
                <a:ext cx="7354080" cy="730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8" name="Gruppieren 297">
            <a:extLst>
              <a:ext uri="{FF2B5EF4-FFF2-40B4-BE49-F238E27FC236}">
                <a16:creationId xmlns:a16="http://schemas.microsoft.com/office/drawing/2014/main" id="{7A4DBA00-569C-D117-4C48-1D2132A3C885}"/>
              </a:ext>
            </a:extLst>
          </p:cNvPr>
          <p:cNvGrpSpPr/>
          <p:nvPr/>
        </p:nvGrpSpPr>
        <p:grpSpPr>
          <a:xfrm>
            <a:off x="2733611" y="3071062"/>
            <a:ext cx="347040" cy="703440"/>
            <a:chOff x="2733611" y="3071062"/>
            <a:chExt cx="347040" cy="70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96" name="Freihand 295">
                  <a:extLst>
                    <a:ext uri="{FF2B5EF4-FFF2-40B4-BE49-F238E27FC236}">
                      <a16:creationId xmlns:a16="http://schemas.microsoft.com/office/drawing/2014/main" id="{E39964D5-D9E5-2BFD-0DF4-52BF6A136F42}"/>
                    </a:ext>
                  </a:extLst>
                </p14:cNvPr>
                <p14:cNvContentPartPr/>
                <p14:nvPr/>
              </p14:nvContentPartPr>
              <p14:xfrm>
                <a:off x="2791931" y="3071062"/>
                <a:ext cx="288720" cy="636120"/>
              </p14:xfrm>
            </p:contentPart>
          </mc:Choice>
          <mc:Fallback>
            <p:pic>
              <p:nvPicPr>
                <p:cNvPr id="296" name="Freihand 295">
                  <a:extLst>
                    <a:ext uri="{FF2B5EF4-FFF2-40B4-BE49-F238E27FC236}">
                      <a16:creationId xmlns:a16="http://schemas.microsoft.com/office/drawing/2014/main" id="{E39964D5-D9E5-2BFD-0DF4-52BF6A136F4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783291" y="3062062"/>
                  <a:ext cx="30636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297" name="Freihand 296">
                  <a:extLst>
                    <a:ext uri="{FF2B5EF4-FFF2-40B4-BE49-F238E27FC236}">
                      <a16:creationId xmlns:a16="http://schemas.microsoft.com/office/drawing/2014/main" id="{84A47028-AE1E-6644-1F74-7BD64F6C7ACB}"/>
                    </a:ext>
                  </a:extLst>
                </p14:cNvPr>
                <p14:cNvContentPartPr/>
                <p14:nvPr/>
              </p14:nvContentPartPr>
              <p14:xfrm>
                <a:off x="2733611" y="3422422"/>
                <a:ext cx="198000" cy="352080"/>
              </p14:xfrm>
            </p:contentPart>
          </mc:Choice>
          <mc:Fallback>
            <p:pic>
              <p:nvPicPr>
                <p:cNvPr id="297" name="Freihand 296">
                  <a:extLst>
                    <a:ext uri="{FF2B5EF4-FFF2-40B4-BE49-F238E27FC236}">
                      <a16:creationId xmlns:a16="http://schemas.microsoft.com/office/drawing/2014/main" id="{84A47028-AE1E-6644-1F74-7BD64F6C7AC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724611" y="3413782"/>
                  <a:ext cx="215640" cy="36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5" name="Gruppieren 304">
            <a:extLst>
              <a:ext uri="{FF2B5EF4-FFF2-40B4-BE49-F238E27FC236}">
                <a16:creationId xmlns:a16="http://schemas.microsoft.com/office/drawing/2014/main" id="{F3FDA913-6F26-E767-0548-49BAB143F57F}"/>
              </a:ext>
            </a:extLst>
          </p:cNvPr>
          <p:cNvGrpSpPr/>
          <p:nvPr/>
        </p:nvGrpSpPr>
        <p:grpSpPr>
          <a:xfrm>
            <a:off x="3015851" y="2212102"/>
            <a:ext cx="825120" cy="539280"/>
            <a:chOff x="3015851" y="2212102"/>
            <a:chExt cx="825120" cy="53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99" name="Freihand 298">
                  <a:extLst>
                    <a:ext uri="{FF2B5EF4-FFF2-40B4-BE49-F238E27FC236}">
                      <a16:creationId xmlns:a16="http://schemas.microsoft.com/office/drawing/2014/main" id="{E618006E-B6DD-85C3-0A58-10DE53C85CD7}"/>
                    </a:ext>
                  </a:extLst>
                </p14:cNvPr>
                <p14:cNvContentPartPr/>
                <p14:nvPr/>
              </p14:nvContentPartPr>
              <p14:xfrm>
                <a:off x="3015851" y="2439622"/>
                <a:ext cx="57600" cy="307440"/>
              </p14:xfrm>
            </p:contentPart>
          </mc:Choice>
          <mc:Fallback>
            <p:pic>
              <p:nvPicPr>
                <p:cNvPr id="299" name="Freihand 298">
                  <a:extLst>
                    <a:ext uri="{FF2B5EF4-FFF2-40B4-BE49-F238E27FC236}">
                      <a16:creationId xmlns:a16="http://schemas.microsoft.com/office/drawing/2014/main" id="{E618006E-B6DD-85C3-0A58-10DE53C85CD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007211" y="2430622"/>
                  <a:ext cx="7524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00" name="Freihand 299">
                  <a:extLst>
                    <a:ext uri="{FF2B5EF4-FFF2-40B4-BE49-F238E27FC236}">
                      <a16:creationId xmlns:a16="http://schemas.microsoft.com/office/drawing/2014/main" id="{644B1C9F-2347-74BC-CA73-4FAFB5121256}"/>
                    </a:ext>
                  </a:extLst>
                </p14:cNvPr>
                <p14:cNvContentPartPr/>
                <p14:nvPr/>
              </p14:nvContentPartPr>
              <p14:xfrm>
                <a:off x="3036011" y="2479222"/>
                <a:ext cx="112320" cy="230400"/>
              </p14:xfrm>
            </p:contentPart>
          </mc:Choice>
          <mc:Fallback>
            <p:pic>
              <p:nvPicPr>
                <p:cNvPr id="300" name="Freihand 299">
                  <a:extLst>
                    <a:ext uri="{FF2B5EF4-FFF2-40B4-BE49-F238E27FC236}">
                      <a16:creationId xmlns:a16="http://schemas.microsoft.com/office/drawing/2014/main" id="{644B1C9F-2347-74BC-CA73-4FAFB512125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27371" y="2470582"/>
                  <a:ext cx="12996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01" name="Freihand 300">
                  <a:extLst>
                    <a:ext uri="{FF2B5EF4-FFF2-40B4-BE49-F238E27FC236}">
                      <a16:creationId xmlns:a16="http://schemas.microsoft.com/office/drawing/2014/main" id="{9E3FE0AB-AB99-28EA-843F-03EAE9A7CC40}"/>
                    </a:ext>
                  </a:extLst>
                </p14:cNvPr>
                <p14:cNvContentPartPr/>
                <p14:nvPr/>
              </p14:nvContentPartPr>
              <p14:xfrm>
                <a:off x="3176051" y="2522062"/>
                <a:ext cx="155520" cy="152280"/>
              </p14:xfrm>
            </p:contentPart>
          </mc:Choice>
          <mc:Fallback>
            <p:pic>
              <p:nvPicPr>
                <p:cNvPr id="301" name="Freihand 300">
                  <a:extLst>
                    <a:ext uri="{FF2B5EF4-FFF2-40B4-BE49-F238E27FC236}">
                      <a16:creationId xmlns:a16="http://schemas.microsoft.com/office/drawing/2014/main" id="{9E3FE0AB-AB99-28EA-843F-03EAE9A7CC4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67051" y="2513062"/>
                  <a:ext cx="1731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02" name="Freihand 301">
                  <a:extLst>
                    <a:ext uri="{FF2B5EF4-FFF2-40B4-BE49-F238E27FC236}">
                      <a16:creationId xmlns:a16="http://schemas.microsoft.com/office/drawing/2014/main" id="{0A90BC2A-C005-827C-06E3-3F8EB9A2108B}"/>
                    </a:ext>
                  </a:extLst>
                </p14:cNvPr>
                <p14:cNvContentPartPr/>
                <p14:nvPr/>
              </p14:nvContentPartPr>
              <p14:xfrm>
                <a:off x="3344531" y="2412262"/>
                <a:ext cx="199440" cy="339120"/>
              </p14:xfrm>
            </p:contentPart>
          </mc:Choice>
          <mc:Fallback>
            <p:pic>
              <p:nvPicPr>
                <p:cNvPr id="302" name="Freihand 301">
                  <a:extLst>
                    <a:ext uri="{FF2B5EF4-FFF2-40B4-BE49-F238E27FC236}">
                      <a16:creationId xmlns:a16="http://schemas.microsoft.com/office/drawing/2014/main" id="{0A90BC2A-C005-827C-06E3-3F8EB9A2108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335891" y="2403262"/>
                  <a:ext cx="217080" cy="35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03" name="Freihand 302">
                  <a:extLst>
                    <a:ext uri="{FF2B5EF4-FFF2-40B4-BE49-F238E27FC236}">
                      <a16:creationId xmlns:a16="http://schemas.microsoft.com/office/drawing/2014/main" id="{A0D9E4DB-1BA8-A9A8-49CB-C6FAFC69C981}"/>
                    </a:ext>
                  </a:extLst>
                </p14:cNvPr>
                <p14:cNvContentPartPr/>
                <p14:nvPr/>
              </p14:nvContentPartPr>
              <p14:xfrm>
                <a:off x="3512291" y="2281582"/>
                <a:ext cx="142200" cy="204840"/>
              </p14:xfrm>
            </p:contentPart>
          </mc:Choice>
          <mc:Fallback>
            <p:pic>
              <p:nvPicPr>
                <p:cNvPr id="303" name="Freihand 302">
                  <a:extLst>
                    <a:ext uri="{FF2B5EF4-FFF2-40B4-BE49-F238E27FC236}">
                      <a16:creationId xmlns:a16="http://schemas.microsoft.com/office/drawing/2014/main" id="{A0D9E4DB-1BA8-A9A8-49CB-C6FAFC69C98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503651" y="2272942"/>
                  <a:ext cx="159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04" name="Freihand 303">
                  <a:extLst>
                    <a:ext uri="{FF2B5EF4-FFF2-40B4-BE49-F238E27FC236}">
                      <a16:creationId xmlns:a16="http://schemas.microsoft.com/office/drawing/2014/main" id="{1172D19D-3AAA-2EBF-9263-7E479D5E2CF1}"/>
                    </a:ext>
                  </a:extLst>
                </p14:cNvPr>
                <p14:cNvContentPartPr/>
                <p14:nvPr/>
              </p14:nvContentPartPr>
              <p14:xfrm>
                <a:off x="3670331" y="2212102"/>
                <a:ext cx="170640" cy="207000"/>
              </p14:xfrm>
            </p:contentPart>
          </mc:Choice>
          <mc:Fallback>
            <p:pic>
              <p:nvPicPr>
                <p:cNvPr id="304" name="Freihand 303">
                  <a:extLst>
                    <a:ext uri="{FF2B5EF4-FFF2-40B4-BE49-F238E27FC236}">
                      <a16:creationId xmlns:a16="http://schemas.microsoft.com/office/drawing/2014/main" id="{1172D19D-3AAA-2EBF-9263-7E479D5E2CF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661331" y="2203102"/>
                  <a:ext cx="188280" cy="22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2" name="Gruppieren 321">
            <a:extLst>
              <a:ext uri="{FF2B5EF4-FFF2-40B4-BE49-F238E27FC236}">
                <a16:creationId xmlns:a16="http://schemas.microsoft.com/office/drawing/2014/main" id="{A955DDC9-30FD-2AAE-FC06-E1749BDF3AC5}"/>
              </a:ext>
            </a:extLst>
          </p:cNvPr>
          <p:cNvGrpSpPr/>
          <p:nvPr/>
        </p:nvGrpSpPr>
        <p:grpSpPr>
          <a:xfrm>
            <a:off x="4098371" y="1820782"/>
            <a:ext cx="1554480" cy="564480"/>
            <a:chOff x="4098371" y="1820782"/>
            <a:chExt cx="1554480" cy="56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06" name="Freihand 305">
                  <a:extLst>
                    <a:ext uri="{FF2B5EF4-FFF2-40B4-BE49-F238E27FC236}">
                      <a16:creationId xmlns:a16="http://schemas.microsoft.com/office/drawing/2014/main" id="{CD9743B0-A388-37ED-B647-118FAF3305D0}"/>
                    </a:ext>
                  </a:extLst>
                </p14:cNvPr>
                <p14:cNvContentPartPr/>
                <p14:nvPr/>
              </p14:nvContentPartPr>
              <p14:xfrm>
                <a:off x="4098371" y="2077822"/>
                <a:ext cx="170640" cy="307440"/>
              </p14:xfrm>
            </p:contentPart>
          </mc:Choice>
          <mc:Fallback>
            <p:pic>
              <p:nvPicPr>
                <p:cNvPr id="306" name="Freihand 305">
                  <a:extLst>
                    <a:ext uri="{FF2B5EF4-FFF2-40B4-BE49-F238E27FC236}">
                      <a16:creationId xmlns:a16="http://schemas.microsoft.com/office/drawing/2014/main" id="{CD9743B0-A388-37ED-B647-118FAF3305D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089731" y="2068822"/>
                  <a:ext cx="18828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07" name="Freihand 306">
                  <a:extLst>
                    <a:ext uri="{FF2B5EF4-FFF2-40B4-BE49-F238E27FC236}">
                      <a16:creationId xmlns:a16="http://schemas.microsoft.com/office/drawing/2014/main" id="{DCB4D95D-32AF-AE5C-CFB5-0F2F358D8688}"/>
                    </a:ext>
                  </a:extLst>
                </p14:cNvPr>
                <p14:cNvContentPartPr/>
                <p14:nvPr/>
              </p14:nvContentPartPr>
              <p14:xfrm>
                <a:off x="4216811" y="2086462"/>
                <a:ext cx="139320" cy="141840"/>
              </p14:xfrm>
            </p:contentPart>
          </mc:Choice>
          <mc:Fallback>
            <p:pic>
              <p:nvPicPr>
                <p:cNvPr id="307" name="Freihand 306">
                  <a:extLst>
                    <a:ext uri="{FF2B5EF4-FFF2-40B4-BE49-F238E27FC236}">
                      <a16:creationId xmlns:a16="http://schemas.microsoft.com/office/drawing/2014/main" id="{DCB4D95D-32AF-AE5C-CFB5-0F2F358D868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207811" y="2077822"/>
                  <a:ext cx="15696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08" name="Freihand 307">
                  <a:extLst>
                    <a:ext uri="{FF2B5EF4-FFF2-40B4-BE49-F238E27FC236}">
                      <a16:creationId xmlns:a16="http://schemas.microsoft.com/office/drawing/2014/main" id="{4C9BCFED-EEC1-89A2-E2B3-C52CA7B5A442}"/>
                    </a:ext>
                  </a:extLst>
                </p14:cNvPr>
                <p14:cNvContentPartPr/>
                <p14:nvPr/>
              </p14:nvContentPartPr>
              <p14:xfrm>
                <a:off x="4286291" y="2136502"/>
                <a:ext cx="128880" cy="24120"/>
              </p14:xfrm>
            </p:contentPart>
          </mc:Choice>
          <mc:Fallback>
            <p:pic>
              <p:nvPicPr>
                <p:cNvPr id="308" name="Freihand 307">
                  <a:extLst>
                    <a:ext uri="{FF2B5EF4-FFF2-40B4-BE49-F238E27FC236}">
                      <a16:creationId xmlns:a16="http://schemas.microsoft.com/office/drawing/2014/main" id="{4C9BCFED-EEC1-89A2-E2B3-C52CA7B5A44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77651" y="2127862"/>
                  <a:ext cx="1465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09" name="Freihand 308">
                  <a:extLst>
                    <a:ext uri="{FF2B5EF4-FFF2-40B4-BE49-F238E27FC236}">
                      <a16:creationId xmlns:a16="http://schemas.microsoft.com/office/drawing/2014/main" id="{02DC9A67-6937-B26B-3D62-7713D39EC886}"/>
                    </a:ext>
                  </a:extLst>
                </p14:cNvPr>
                <p14:cNvContentPartPr/>
                <p14:nvPr/>
              </p14:nvContentPartPr>
              <p14:xfrm>
                <a:off x="4455491" y="2079982"/>
                <a:ext cx="218520" cy="61200"/>
              </p14:xfrm>
            </p:contentPart>
          </mc:Choice>
          <mc:Fallback>
            <p:pic>
              <p:nvPicPr>
                <p:cNvPr id="309" name="Freihand 308">
                  <a:extLst>
                    <a:ext uri="{FF2B5EF4-FFF2-40B4-BE49-F238E27FC236}">
                      <a16:creationId xmlns:a16="http://schemas.microsoft.com/office/drawing/2014/main" id="{02DC9A67-6937-B26B-3D62-7713D39EC88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446851" y="2070982"/>
                  <a:ext cx="2361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10" name="Freihand 309">
                  <a:extLst>
                    <a:ext uri="{FF2B5EF4-FFF2-40B4-BE49-F238E27FC236}">
                      <a16:creationId xmlns:a16="http://schemas.microsoft.com/office/drawing/2014/main" id="{ECC51F5A-0CFB-8E13-4563-28874DEEB353}"/>
                    </a:ext>
                  </a:extLst>
                </p14:cNvPr>
                <p14:cNvContentPartPr/>
                <p14:nvPr/>
              </p14:nvContentPartPr>
              <p14:xfrm>
                <a:off x="4859411" y="1847782"/>
                <a:ext cx="132120" cy="271080"/>
              </p14:xfrm>
            </p:contentPart>
          </mc:Choice>
          <mc:Fallback>
            <p:pic>
              <p:nvPicPr>
                <p:cNvPr id="310" name="Freihand 309">
                  <a:extLst>
                    <a:ext uri="{FF2B5EF4-FFF2-40B4-BE49-F238E27FC236}">
                      <a16:creationId xmlns:a16="http://schemas.microsoft.com/office/drawing/2014/main" id="{ECC51F5A-0CFB-8E13-4563-28874DEEB35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850411" y="1839142"/>
                  <a:ext cx="1497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11" name="Freihand 310">
                  <a:extLst>
                    <a:ext uri="{FF2B5EF4-FFF2-40B4-BE49-F238E27FC236}">
                      <a16:creationId xmlns:a16="http://schemas.microsoft.com/office/drawing/2014/main" id="{6F315C67-CF22-EAF1-1EF1-5CAD4BDC9300}"/>
                    </a:ext>
                  </a:extLst>
                </p14:cNvPr>
                <p14:cNvContentPartPr/>
                <p14:nvPr/>
              </p14:nvContentPartPr>
              <p14:xfrm>
                <a:off x="5056691" y="1820782"/>
                <a:ext cx="106200" cy="232200"/>
              </p14:xfrm>
            </p:contentPart>
          </mc:Choice>
          <mc:Fallback>
            <p:pic>
              <p:nvPicPr>
                <p:cNvPr id="311" name="Freihand 310">
                  <a:extLst>
                    <a:ext uri="{FF2B5EF4-FFF2-40B4-BE49-F238E27FC236}">
                      <a16:creationId xmlns:a16="http://schemas.microsoft.com/office/drawing/2014/main" id="{6F315C67-CF22-EAF1-1EF1-5CAD4BDC9300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047691" y="1812142"/>
                  <a:ext cx="1238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12" name="Freihand 311">
                  <a:extLst>
                    <a:ext uri="{FF2B5EF4-FFF2-40B4-BE49-F238E27FC236}">
                      <a16:creationId xmlns:a16="http://schemas.microsoft.com/office/drawing/2014/main" id="{26ED9BAF-95A6-E346-49A3-DB369169BF8A}"/>
                    </a:ext>
                  </a:extLst>
                </p14:cNvPr>
                <p14:cNvContentPartPr/>
                <p14:nvPr/>
              </p14:nvContentPartPr>
              <p14:xfrm>
                <a:off x="5147411" y="1919782"/>
                <a:ext cx="58680" cy="87480"/>
              </p14:xfrm>
            </p:contentPart>
          </mc:Choice>
          <mc:Fallback>
            <p:pic>
              <p:nvPicPr>
                <p:cNvPr id="312" name="Freihand 311">
                  <a:extLst>
                    <a:ext uri="{FF2B5EF4-FFF2-40B4-BE49-F238E27FC236}">
                      <a16:creationId xmlns:a16="http://schemas.microsoft.com/office/drawing/2014/main" id="{26ED9BAF-95A6-E346-49A3-DB369169BF8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38771" y="1911142"/>
                  <a:ext cx="7632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313" name="Freihand 312">
                  <a:extLst>
                    <a:ext uri="{FF2B5EF4-FFF2-40B4-BE49-F238E27FC236}">
                      <a16:creationId xmlns:a16="http://schemas.microsoft.com/office/drawing/2014/main" id="{0C0B7463-1B06-820D-F817-45F4EACE2ACC}"/>
                    </a:ext>
                  </a:extLst>
                </p14:cNvPr>
                <p14:cNvContentPartPr/>
                <p14:nvPr/>
              </p14:nvContentPartPr>
              <p14:xfrm>
                <a:off x="5440451" y="1891702"/>
                <a:ext cx="147240" cy="42840"/>
              </p14:xfrm>
            </p:contentPart>
          </mc:Choice>
          <mc:Fallback>
            <p:pic>
              <p:nvPicPr>
                <p:cNvPr id="313" name="Freihand 312">
                  <a:extLst>
                    <a:ext uri="{FF2B5EF4-FFF2-40B4-BE49-F238E27FC236}">
                      <a16:creationId xmlns:a16="http://schemas.microsoft.com/office/drawing/2014/main" id="{0C0B7463-1B06-820D-F817-45F4EACE2AC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431811" y="1882702"/>
                  <a:ext cx="1648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14" name="Freihand 313">
                  <a:extLst>
                    <a:ext uri="{FF2B5EF4-FFF2-40B4-BE49-F238E27FC236}">
                      <a16:creationId xmlns:a16="http://schemas.microsoft.com/office/drawing/2014/main" id="{B98721BB-F3AB-DCAE-3EDF-EF4F3326DDA6}"/>
                    </a:ext>
                  </a:extLst>
                </p14:cNvPr>
                <p14:cNvContentPartPr/>
                <p14:nvPr/>
              </p14:nvContentPartPr>
              <p14:xfrm>
                <a:off x="5528291" y="1840582"/>
                <a:ext cx="124560" cy="140040"/>
              </p14:xfrm>
            </p:contentPart>
          </mc:Choice>
          <mc:Fallback>
            <p:pic>
              <p:nvPicPr>
                <p:cNvPr id="314" name="Freihand 313">
                  <a:extLst>
                    <a:ext uri="{FF2B5EF4-FFF2-40B4-BE49-F238E27FC236}">
                      <a16:creationId xmlns:a16="http://schemas.microsoft.com/office/drawing/2014/main" id="{B98721BB-F3AB-DCAE-3EDF-EF4F3326DDA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519651" y="1831942"/>
                  <a:ext cx="142200" cy="15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1" name="Gruppieren 320">
            <a:extLst>
              <a:ext uri="{FF2B5EF4-FFF2-40B4-BE49-F238E27FC236}">
                <a16:creationId xmlns:a16="http://schemas.microsoft.com/office/drawing/2014/main" id="{100CDA07-62BB-2967-C44D-A545A1728E54}"/>
              </a:ext>
            </a:extLst>
          </p:cNvPr>
          <p:cNvGrpSpPr/>
          <p:nvPr/>
        </p:nvGrpSpPr>
        <p:grpSpPr>
          <a:xfrm>
            <a:off x="5980451" y="1528462"/>
            <a:ext cx="797400" cy="561600"/>
            <a:chOff x="5980451" y="1528462"/>
            <a:chExt cx="797400" cy="56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15" name="Freihand 314">
                  <a:extLst>
                    <a:ext uri="{FF2B5EF4-FFF2-40B4-BE49-F238E27FC236}">
                      <a16:creationId xmlns:a16="http://schemas.microsoft.com/office/drawing/2014/main" id="{69E4E633-2BE7-3090-C1B7-56BCF42BFFE8}"/>
                    </a:ext>
                  </a:extLst>
                </p14:cNvPr>
                <p14:cNvContentPartPr/>
                <p14:nvPr/>
              </p14:nvContentPartPr>
              <p14:xfrm>
                <a:off x="5980451" y="1788382"/>
                <a:ext cx="159840" cy="301680"/>
              </p14:xfrm>
            </p:contentPart>
          </mc:Choice>
          <mc:Fallback>
            <p:pic>
              <p:nvPicPr>
                <p:cNvPr id="315" name="Freihand 314">
                  <a:extLst>
                    <a:ext uri="{FF2B5EF4-FFF2-40B4-BE49-F238E27FC236}">
                      <a16:creationId xmlns:a16="http://schemas.microsoft.com/office/drawing/2014/main" id="{69E4E633-2BE7-3090-C1B7-56BCF42BFFE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971451" y="1779382"/>
                  <a:ext cx="17748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16" name="Freihand 315">
                  <a:extLst>
                    <a:ext uri="{FF2B5EF4-FFF2-40B4-BE49-F238E27FC236}">
                      <a16:creationId xmlns:a16="http://schemas.microsoft.com/office/drawing/2014/main" id="{01C5CEED-849F-D043-6C0B-02CEAC39683A}"/>
                    </a:ext>
                  </a:extLst>
                </p14:cNvPr>
                <p14:cNvContentPartPr/>
                <p14:nvPr/>
              </p14:nvContentPartPr>
              <p14:xfrm>
                <a:off x="6297971" y="1773982"/>
                <a:ext cx="113760" cy="28800"/>
              </p14:xfrm>
            </p:contentPart>
          </mc:Choice>
          <mc:Fallback>
            <p:pic>
              <p:nvPicPr>
                <p:cNvPr id="316" name="Freihand 315">
                  <a:extLst>
                    <a:ext uri="{FF2B5EF4-FFF2-40B4-BE49-F238E27FC236}">
                      <a16:creationId xmlns:a16="http://schemas.microsoft.com/office/drawing/2014/main" id="{01C5CEED-849F-D043-6C0B-02CEAC39683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289331" y="1764982"/>
                  <a:ext cx="1314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7" name="Freihand 316">
                  <a:extLst>
                    <a:ext uri="{FF2B5EF4-FFF2-40B4-BE49-F238E27FC236}">
                      <a16:creationId xmlns:a16="http://schemas.microsoft.com/office/drawing/2014/main" id="{E86E3045-C8A0-23AA-A952-809A82B5C563}"/>
                    </a:ext>
                  </a:extLst>
                </p14:cNvPr>
                <p14:cNvContentPartPr/>
                <p14:nvPr/>
              </p14:nvContentPartPr>
              <p14:xfrm>
                <a:off x="6318131" y="1838062"/>
                <a:ext cx="88560" cy="37440"/>
              </p14:xfrm>
            </p:contentPart>
          </mc:Choice>
          <mc:Fallback>
            <p:pic>
              <p:nvPicPr>
                <p:cNvPr id="317" name="Freihand 316">
                  <a:extLst>
                    <a:ext uri="{FF2B5EF4-FFF2-40B4-BE49-F238E27FC236}">
                      <a16:creationId xmlns:a16="http://schemas.microsoft.com/office/drawing/2014/main" id="{E86E3045-C8A0-23AA-A952-809A82B5C56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309491" y="1829062"/>
                  <a:ext cx="1062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18" name="Freihand 317">
                  <a:extLst>
                    <a:ext uri="{FF2B5EF4-FFF2-40B4-BE49-F238E27FC236}">
                      <a16:creationId xmlns:a16="http://schemas.microsoft.com/office/drawing/2014/main" id="{614B48AF-824E-703A-685E-483736E9E147}"/>
                    </a:ext>
                  </a:extLst>
                </p14:cNvPr>
                <p14:cNvContentPartPr/>
                <p14:nvPr/>
              </p14:nvContentPartPr>
              <p14:xfrm>
                <a:off x="6584171" y="1528462"/>
                <a:ext cx="47880" cy="191160"/>
              </p14:xfrm>
            </p:contentPart>
          </mc:Choice>
          <mc:Fallback>
            <p:pic>
              <p:nvPicPr>
                <p:cNvPr id="318" name="Freihand 317">
                  <a:extLst>
                    <a:ext uri="{FF2B5EF4-FFF2-40B4-BE49-F238E27FC236}">
                      <a16:creationId xmlns:a16="http://schemas.microsoft.com/office/drawing/2014/main" id="{614B48AF-824E-703A-685E-483736E9E14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575171" y="1519462"/>
                  <a:ext cx="6552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9" name="Freihand 318">
                  <a:extLst>
                    <a:ext uri="{FF2B5EF4-FFF2-40B4-BE49-F238E27FC236}">
                      <a16:creationId xmlns:a16="http://schemas.microsoft.com/office/drawing/2014/main" id="{15E75619-06B9-BF52-77F1-C4D19C7CEA01}"/>
                    </a:ext>
                  </a:extLst>
                </p14:cNvPr>
                <p14:cNvContentPartPr/>
                <p14:nvPr/>
              </p14:nvContentPartPr>
              <p14:xfrm>
                <a:off x="6542771" y="1656262"/>
                <a:ext cx="227880" cy="88560"/>
              </p14:xfrm>
            </p:contentPart>
          </mc:Choice>
          <mc:Fallback>
            <p:pic>
              <p:nvPicPr>
                <p:cNvPr id="319" name="Freihand 318">
                  <a:extLst>
                    <a:ext uri="{FF2B5EF4-FFF2-40B4-BE49-F238E27FC236}">
                      <a16:creationId xmlns:a16="http://schemas.microsoft.com/office/drawing/2014/main" id="{15E75619-06B9-BF52-77F1-C4D19C7CEA0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533771" y="1647622"/>
                  <a:ext cx="24552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0" name="Freihand 319">
                  <a:extLst>
                    <a:ext uri="{FF2B5EF4-FFF2-40B4-BE49-F238E27FC236}">
                      <a16:creationId xmlns:a16="http://schemas.microsoft.com/office/drawing/2014/main" id="{FEB32E29-0E46-1523-3193-5F513240B469}"/>
                    </a:ext>
                  </a:extLst>
                </p14:cNvPr>
                <p14:cNvContentPartPr/>
                <p14:nvPr/>
              </p14:nvContentPartPr>
              <p14:xfrm>
                <a:off x="6616931" y="1797382"/>
                <a:ext cx="160920" cy="166680"/>
              </p14:xfrm>
            </p:contentPart>
          </mc:Choice>
          <mc:Fallback>
            <p:pic>
              <p:nvPicPr>
                <p:cNvPr id="320" name="Freihand 319">
                  <a:extLst>
                    <a:ext uri="{FF2B5EF4-FFF2-40B4-BE49-F238E27FC236}">
                      <a16:creationId xmlns:a16="http://schemas.microsoft.com/office/drawing/2014/main" id="{FEB32E29-0E46-1523-3193-5F513240B46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608291" y="1788742"/>
                  <a:ext cx="178560" cy="18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0" name="Gruppieren 349">
            <a:extLst>
              <a:ext uri="{FF2B5EF4-FFF2-40B4-BE49-F238E27FC236}">
                <a16:creationId xmlns:a16="http://schemas.microsoft.com/office/drawing/2014/main" id="{3E394776-2069-4D8B-5CD5-FE1D0092FFBD}"/>
              </a:ext>
            </a:extLst>
          </p:cNvPr>
          <p:cNvGrpSpPr/>
          <p:nvPr/>
        </p:nvGrpSpPr>
        <p:grpSpPr>
          <a:xfrm>
            <a:off x="895811" y="4173022"/>
            <a:ext cx="1268640" cy="1530360"/>
            <a:chOff x="895811" y="4173022"/>
            <a:chExt cx="1268640" cy="153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27" name="Freihand 326">
                  <a:extLst>
                    <a:ext uri="{FF2B5EF4-FFF2-40B4-BE49-F238E27FC236}">
                      <a16:creationId xmlns:a16="http://schemas.microsoft.com/office/drawing/2014/main" id="{06186E95-8347-2C89-A712-C761E03DD681}"/>
                    </a:ext>
                  </a:extLst>
                </p14:cNvPr>
                <p14:cNvContentPartPr/>
                <p14:nvPr/>
              </p14:nvContentPartPr>
              <p14:xfrm>
                <a:off x="918491" y="4173022"/>
                <a:ext cx="698040" cy="174960"/>
              </p14:xfrm>
            </p:contentPart>
          </mc:Choice>
          <mc:Fallback>
            <p:pic>
              <p:nvPicPr>
                <p:cNvPr id="327" name="Freihand 326">
                  <a:extLst>
                    <a:ext uri="{FF2B5EF4-FFF2-40B4-BE49-F238E27FC236}">
                      <a16:creationId xmlns:a16="http://schemas.microsoft.com/office/drawing/2014/main" id="{06186E95-8347-2C89-A712-C761E03DD68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09851" y="4164382"/>
                  <a:ext cx="7156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8" name="Freihand 327">
                  <a:extLst>
                    <a:ext uri="{FF2B5EF4-FFF2-40B4-BE49-F238E27FC236}">
                      <a16:creationId xmlns:a16="http://schemas.microsoft.com/office/drawing/2014/main" id="{7DE33B5E-642A-003D-63FF-03937DC4FA8C}"/>
                    </a:ext>
                  </a:extLst>
                </p14:cNvPr>
                <p14:cNvContentPartPr/>
                <p14:nvPr/>
              </p14:nvContentPartPr>
              <p14:xfrm>
                <a:off x="1633811" y="4282102"/>
                <a:ext cx="411480" cy="98640"/>
              </p14:xfrm>
            </p:contentPart>
          </mc:Choice>
          <mc:Fallback>
            <p:pic>
              <p:nvPicPr>
                <p:cNvPr id="328" name="Freihand 327">
                  <a:extLst>
                    <a:ext uri="{FF2B5EF4-FFF2-40B4-BE49-F238E27FC236}">
                      <a16:creationId xmlns:a16="http://schemas.microsoft.com/office/drawing/2014/main" id="{7DE33B5E-642A-003D-63FF-03937DC4FA8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624811" y="4273102"/>
                  <a:ext cx="42912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1" name="Freihand 330">
                  <a:extLst>
                    <a:ext uri="{FF2B5EF4-FFF2-40B4-BE49-F238E27FC236}">
                      <a16:creationId xmlns:a16="http://schemas.microsoft.com/office/drawing/2014/main" id="{70DA35BC-C99B-6CC8-D682-75F125A35EB6}"/>
                    </a:ext>
                  </a:extLst>
                </p14:cNvPr>
                <p14:cNvContentPartPr/>
                <p14:nvPr/>
              </p14:nvContentPartPr>
              <p14:xfrm>
                <a:off x="1123691" y="4536982"/>
                <a:ext cx="176760" cy="334080"/>
              </p14:xfrm>
            </p:contentPart>
          </mc:Choice>
          <mc:Fallback>
            <p:pic>
              <p:nvPicPr>
                <p:cNvPr id="331" name="Freihand 330">
                  <a:extLst>
                    <a:ext uri="{FF2B5EF4-FFF2-40B4-BE49-F238E27FC236}">
                      <a16:creationId xmlns:a16="http://schemas.microsoft.com/office/drawing/2014/main" id="{70DA35BC-C99B-6CC8-D682-75F125A35EB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114691" y="4527982"/>
                  <a:ext cx="19440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32" name="Freihand 331">
                  <a:extLst>
                    <a:ext uri="{FF2B5EF4-FFF2-40B4-BE49-F238E27FC236}">
                      <a16:creationId xmlns:a16="http://schemas.microsoft.com/office/drawing/2014/main" id="{4740E2DB-07CB-D689-53F4-92FB0206EEB0}"/>
                    </a:ext>
                  </a:extLst>
                </p14:cNvPr>
                <p14:cNvContentPartPr/>
                <p14:nvPr/>
              </p14:nvContentPartPr>
              <p14:xfrm>
                <a:off x="1361291" y="4641382"/>
                <a:ext cx="80280" cy="96480"/>
              </p14:xfrm>
            </p:contentPart>
          </mc:Choice>
          <mc:Fallback>
            <p:pic>
              <p:nvPicPr>
                <p:cNvPr id="332" name="Freihand 331">
                  <a:extLst>
                    <a:ext uri="{FF2B5EF4-FFF2-40B4-BE49-F238E27FC236}">
                      <a16:creationId xmlns:a16="http://schemas.microsoft.com/office/drawing/2014/main" id="{4740E2DB-07CB-D689-53F4-92FB0206EEB0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352651" y="4632382"/>
                  <a:ext cx="9792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33" name="Freihand 332">
                  <a:extLst>
                    <a:ext uri="{FF2B5EF4-FFF2-40B4-BE49-F238E27FC236}">
                      <a16:creationId xmlns:a16="http://schemas.microsoft.com/office/drawing/2014/main" id="{E1A5929D-FFA0-0C95-1263-B2D285E3EFD2}"/>
                    </a:ext>
                  </a:extLst>
                </p14:cNvPr>
                <p14:cNvContentPartPr/>
                <p14:nvPr/>
              </p14:nvContentPartPr>
              <p14:xfrm>
                <a:off x="1493771" y="4505302"/>
                <a:ext cx="115200" cy="201600"/>
              </p14:xfrm>
            </p:contentPart>
          </mc:Choice>
          <mc:Fallback>
            <p:pic>
              <p:nvPicPr>
                <p:cNvPr id="333" name="Freihand 332">
                  <a:extLst>
                    <a:ext uri="{FF2B5EF4-FFF2-40B4-BE49-F238E27FC236}">
                      <a16:creationId xmlns:a16="http://schemas.microsoft.com/office/drawing/2014/main" id="{E1A5929D-FFA0-0C95-1263-B2D285E3EFD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85131" y="4496662"/>
                  <a:ext cx="1328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35" name="Freihand 334">
                  <a:extLst>
                    <a:ext uri="{FF2B5EF4-FFF2-40B4-BE49-F238E27FC236}">
                      <a16:creationId xmlns:a16="http://schemas.microsoft.com/office/drawing/2014/main" id="{8F974E1D-E36B-0C16-A48B-B557851A1F8E}"/>
                    </a:ext>
                  </a:extLst>
                </p14:cNvPr>
                <p14:cNvContentPartPr/>
                <p14:nvPr/>
              </p14:nvContentPartPr>
              <p14:xfrm>
                <a:off x="1663331" y="4452382"/>
                <a:ext cx="132480" cy="389160"/>
              </p14:xfrm>
            </p:contentPart>
          </mc:Choice>
          <mc:Fallback>
            <p:pic>
              <p:nvPicPr>
                <p:cNvPr id="335" name="Freihand 334">
                  <a:extLst>
                    <a:ext uri="{FF2B5EF4-FFF2-40B4-BE49-F238E27FC236}">
                      <a16:creationId xmlns:a16="http://schemas.microsoft.com/office/drawing/2014/main" id="{8F974E1D-E36B-0C16-A48B-B557851A1F8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654331" y="4443742"/>
                  <a:ext cx="15012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36" name="Freihand 335">
                  <a:extLst>
                    <a:ext uri="{FF2B5EF4-FFF2-40B4-BE49-F238E27FC236}">
                      <a16:creationId xmlns:a16="http://schemas.microsoft.com/office/drawing/2014/main" id="{67C86E0D-6B6F-C68D-799E-1186C60A83AB}"/>
                    </a:ext>
                  </a:extLst>
                </p14:cNvPr>
                <p14:cNvContentPartPr/>
                <p14:nvPr/>
              </p14:nvContentPartPr>
              <p14:xfrm>
                <a:off x="1840811" y="4552822"/>
                <a:ext cx="95040" cy="91800"/>
              </p14:xfrm>
            </p:contentPart>
          </mc:Choice>
          <mc:Fallback>
            <p:pic>
              <p:nvPicPr>
                <p:cNvPr id="336" name="Freihand 335">
                  <a:extLst>
                    <a:ext uri="{FF2B5EF4-FFF2-40B4-BE49-F238E27FC236}">
                      <a16:creationId xmlns:a16="http://schemas.microsoft.com/office/drawing/2014/main" id="{67C86E0D-6B6F-C68D-799E-1186C60A83A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832171" y="4544182"/>
                  <a:ext cx="11268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37" name="Freihand 336">
                  <a:extLst>
                    <a:ext uri="{FF2B5EF4-FFF2-40B4-BE49-F238E27FC236}">
                      <a16:creationId xmlns:a16="http://schemas.microsoft.com/office/drawing/2014/main" id="{0788EAD2-DB9C-FE3E-4EAE-D73A956CF3EE}"/>
                    </a:ext>
                  </a:extLst>
                </p14:cNvPr>
                <p14:cNvContentPartPr/>
                <p14:nvPr/>
              </p14:nvContentPartPr>
              <p14:xfrm>
                <a:off x="1957451" y="4428622"/>
                <a:ext cx="180000" cy="351000"/>
              </p14:xfrm>
            </p:contentPart>
          </mc:Choice>
          <mc:Fallback>
            <p:pic>
              <p:nvPicPr>
                <p:cNvPr id="337" name="Freihand 336">
                  <a:extLst>
                    <a:ext uri="{FF2B5EF4-FFF2-40B4-BE49-F238E27FC236}">
                      <a16:creationId xmlns:a16="http://schemas.microsoft.com/office/drawing/2014/main" id="{0788EAD2-DB9C-FE3E-4EAE-D73A956CF3E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948811" y="4419982"/>
                  <a:ext cx="19764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339" name="Freihand 338">
                  <a:extLst>
                    <a:ext uri="{FF2B5EF4-FFF2-40B4-BE49-F238E27FC236}">
                      <a16:creationId xmlns:a16="http://schemas.microsoft.com/office/drawing/2014/main" id="{89D47685-DB02-7574-2564-44EF297C26CA}"/>
                    </a:ext>
                  </a:extLst>
                </p14:cNvPr>
                <p14:cNvContentPartPr/>
                <p14:nvPr/>
              </p14:nvContentPartPr>
              <p14:xfrm>
                <a:off x="895811" y="5387302"/>
                <a:ext cx="120600" cy="316080"/>
              </p14:xfrm>
            </p:contentPart>
          </mc:Choice>
          <mc:Fallback>
            <p:pic>
              <p:nvPicPr>
                <p:cNvPr id="339" name="Freihand 338">
                  <a:extLst>
                    <a:ext uri="{FF2B5EF4-FFF2-40B4-BE49-F238E27FC236}">
                      <a16:creationId xmlns:a16="http://schemas.microsoft.com/office/drawing/2014/main" id="{89D47685-DB02-7574-2564-44EF297C26C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86811" y="5378662"/>
                  <a:ext cx="13824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340" name="Freihand 339">
                  <a:extLst>
                    <a:ext uri="{FF2B5EF4-FFF2-40B4-BE49-F238E27FC236}">
                      <a16:creationId xmlns:a16="http://schemas.microsoft.com/office/drawing/2014/main" id="{A6E8FB50-C4BB-0DA5-2354-986E8FBB6291}"/>
                    </a:ext>
                  </a:extLst>
                </p14:cNvPr>
                <p14:cNvContentPartPr/>
                <p14:nvPr/>
              </p14:nvContentPartPr>
              <p14:xfrm>
                <a:off x="1111091" y="5348062"/>
                <a:ext cx="58320" cy="6120"/>
              </p14:xfrm>
            </p:contentPart>
          </mc:Choice>
          <mc:Fallback>
            <p:pic>
              <p:nvPicPr>
                <p:cNvPr id="340" name="Freihand 339">
                  <a:extLst>
                    <a:ext uri="{FF2B5EF4-FFF2-40B4-BE49-F238E27FC236}">
                      <a16:creationId xmlns:a16="http://schemas.microsoft.com/office/drawing/2014/main" id="{A6E8FB50-C4BB-0DA5-2354-986E8FBB6291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102091" y="5339062"/>
                  <a:ext cx="7596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341" name="Freihand 340">
                  <a:extLst>
                    <a:ext uri="{FF2B5EF4-FFF2-40B4-BE49-F238E27FC236}">
                      <a16:creationId xmlns:a16="http://schemas.microsoft.com/office/drawing/2014/main" id="{406CE2A1-0A1F-DD4B-BD6A-FFFCF24B9721}"/>
                    </a:ext>
                  </a:extLst>
                </p14:cNvPr>
                <p14:cNvContentPartPr/>
                <p14:nvPr/>
              </p14:nvContentPartPr>
              <p14:xfrm>
                <a:off x="1105691" y="5387662"/>
                <a:ext cx="91800" cy="50400"/>
              </p14:xfrm>
            </p:contentPart>
          </mc:Choice>
          <mc:Fallback>
            <p:pic>
              <p:nvPicPr>
                <p:cNvPr id="341" name="Freihand 340">
                  <a:extLst>
                    <a:ext uri="{FF2B5EF4-FFF2-40B4-BE49-F238E27FC236}">
                      <a16:creationId xmlns:a16="http://schemas.microsoft.com/office/drawing/2014/main" id="{406CE2A1-0A1F-DD4B-BD6A-FFFCF24B972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097051" y="5379022"/>
                  <a:ext cx="10944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42" name="Freihand 341">
                  <a:extLst>
                    <a:ext uri="{FF2B5EF4-FFF2-40B4-BE49-F238E27FC236}">
                      <a16:creationId xmlns:a16="http://schemas.microsoft.com/office/drawing/2014/main" id="{1175CD40-95F6-4D4F-4023-CD11D9B007E9}"/>
                    </a:ext>
                  </a:extLst>
                </p14:cNvPr>
                <p14:cNvContentPartPr/>
                <p14:nvPr/>
              </p14:nvContentPartPr>
              <p14:xfrm>
                <a:off x="1353371" y="5008582"/>
                <a:ext cx="108720" cy="246960"/>
              </p14:xfrm>
            </p:contentPart>
          </mc:Choice>
          <mc:Fallback>
            <p:pic>
              <p:nvPicPr>
                <p:cNvPr id="342" name="Freihand 341">
                  <a:extLst>
                    <a:ext uri="{FF2B5EF4-FFF2-40B4-BE49-F238E27FC236}">
                      <a16:creationId xmlns:a16="http://schemas.microsoft.com/office/drawing/2014/main" id="{1175CD40-95F6-4D4F-4023-CD11D9B007E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344731" y="4999942"/>
                  <a:ext cx="12636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43" name="Freihand 342">
                  <a:extLst>
                    <a:ext uri="{FF2B5EF4-FFF2-40B4-BE49-F238E27FC236}">
                      <a16:creationId xmlns:a16="http://schemas.microsoft.com/office/drawing/2014/main" id="{A8AA9258-1C8E-90ED-73FC-6554A32E75AF}"/>
                    </a:ext>
                  </a:extLst>
                </p14:cNvPr>
                <p14:cNvContentPartPr/>
                <p14:nvPr/>
              </p14:nvContentPartPr>
              <p14:xfrm>
                <a:off x="1334291" y="5258062"/>
                <a:ext cx="196920" cy="107640"/>
              </p14:xfrm>
            </p:contentPart>
          </mc:Choice>
          <mc:Fallback>
            <p:pic>
              <p:nvPicPr>
                <p:cNvPr id="343" name="Freihand 342">
                  <a:extLst>
                    <a:ext uri="{FF2B5EF4-FFF2-40B4-BE49-F238E27FC236}">
                      <a16:creationId xmlns:a16="http://schemas.microsoft.com/office/drawing/2014/main" id="{A8AA9258-1C8E-90ED-73FC-6554A32E75A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325651" y="5249422"/>
                  <a:ext cx="21456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44" name="Freihand 343">
                  <a:extLst>
                    <a:ext uri="{FF2B5EF4-FFF2-40B4-BE49-F238E27FC236}">
                      <a16:creationId xmlns:a16="http://schemas.microsoft.com/office/drawing/2014/main" id="{C2920C34-545B-CF93-C205-FA78C0ED0523}"/>
                    </a:ext>
                  </a:extLst>
                </p14:cNvPr>
                <p14:cNvContentPartPr/>
                <p14:nvPr/>
              </p14:nvContentPartPr>
              <p14:xfrm>
                <a:off x="1333931" y="5424742"/>
                <a:ext cx="164520" cy="197640"/>
              </p14:xfrm>
            </p:contentPart>
          </mc:Choice>
          <mc:Fallback>
            <p:pic>
              <p:nvPicPr>
                <p:cNvPr id="344" name="Freihand 343">
                  <a:extLst>
                    <a:ext uri="{FF2B5EF4-FFF2-40B4-BE49-F238E27FC236}">
                      <a16:creationId xmlns:a16="http://schemas.microsoft.com/office/drawing/2014/main" id="{C2920C34-545B-CF93-C205-FA78C0ED0523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324931" y="5415742"/>
                  <a:ext cx="18216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345" name="Freihand 344">
                  <a:extLst>
                    <a:ext uri="{FF2B5EF4-FFF2-40B4-BE49-F238E27FC236}">
                      <a16:creationId xmlns:a16="http://schemas.microsoft.com/office/drawing/2014/main" id="{81063F7B-4649-F43A-A26F-0859874AB0EF}"/>
                    </a:ext>
                  </a:extLst>
                </p14:cNvPr>
                <p14:cNvContentPartPr/>
                <p14:nvPr/>
              </p14:nvContentPartPr>
              <p14:xfrm>
                <a:off x="1505651" y="5379022"/>
                <a:ext cx="100800" cy="194400"/>
              </p14:xfrm>
            </p:contentPart>
          </mc:Choice>
          <mc:Fallback>
            <p:pic>
              <p:nvPicPr>
                <p:cNvPr id="345" name="Freihand 344">
                  <a:extLst>
                    <a:ext uri="{FF2B5EF4-FFF2-40B4-BE49-F238E27FC236}">
                      <a16:creationId xmlns:a16="http://schemas.microsoft.com/office/drawing/2014/main" id="{81063F7B-4649-F43A-A26F-0859874AB0E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497011" y="5370022"/>
                  <a:ext cx="1184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346" name="Freihand 345">
                  <a:extLst>
                    <a:ext uri="{FF2B5EF4-FFF2-40B4-BE49-F238E27FC236}">
                      <a16:creationId xmlns:a16="http://schemas.microsoft.com/office/drawing/2014/main" id="{95E4E4AE-F06B-E2DD-BBCF-995530456422}"/>
                    </a:ext>
                  </a:extLst>
                </p14:cNvPr>
                <p14:cNvContentPartPr/>
                <p14:nvPr/>
              </p14:nvContentPartPr>
              <p14:xfrm>
                <a:off x="1705811" y="5199022"/>
                <a:ext cx="99000" cy="58680"/>
              </p14:xfrm>
            </p:contentPart>
          </mc:Choice>
          <mc:Fallback>
            <p:pic>
              <p:nvPicPr>
                <p:cNvPr id="346" name="Freihand 345">
                  <a:extLst>
                    <a:ext uri="{FF2B5EF4-FFF2-40B4-BE49-F238E27FC236}">
                      <a16:creationId xmlns:a16="http://schemas.microsoft.com/office/drawing/2014/main" id="{95E4E4AE-F06B-E2DD-BBCF-99553045642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697171" y="5190022"/>
                  <a:ext cx="11664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347" name="Freihand 346">
                  <a:extLst>
                    <a:ext uri="{FF2B5EF4-FFF2-40B4-BE49-F238E27FC236}">
                      <a16:creationId xmlns:a16="http://schemas.microsoft.com/office/drawing/2014/main" id="{18A1A5FD-B4F9-18E4-0577-3066C1C69182}"/>
                    </a:ext>
                  </a:extLst>
                </p14:cNvPr>
                <p14:cNvContentPartPr/>
                <p14:nvPr/>
              </p14:nvContentPartPr>
              <p14:xfrm>
                <a:off x="1922171" y="4903102"/>
                <a:ext cx="76320" cy="183960"/>
              </p14:xfrm>
            </p:contentPart>
          </mc:Choice>
          <mc:Fallback>
            <p:pic>
              <p:nvPicPr>
                <p:cNvPr id="347" name="Freihand 346">
                  <a:extLst>
                    <a:ext uri="{FF2B5EF4-FFF2-40B4-BE49-F238E27FC236}">
                      <a16:creationId xmlns:a16="http://schemas.microsoft.com/office/drawing/2014/main" id="{18A1A5FD-B4F9-18E4-0577-3066C1C69182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913171" y="4894462"/>
                  <a:ext cx="939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348" name="Freihand 347">
                  <a:extLst>
                    <a:ext uri="{FF2B5EF4-FFF2-40B4-BE49-F238E27FC236}">
                      <a16:creationId xmlns:a16="http://schemas.microsoft.com/office/drawing/2014/main" id="{7CAEEB5F-841E-279D-5240-D6E8DCB7BEBE}"/>
                    </a:ext>
                  </a:extLst>
                </p14:cNvPr>
                <p14:cNvContentPartPr/>
                <p14:nvPr/>
              </p14:nvContentPartPr>
              <p14:xfrm>
                <a:off x="1944851" y="5080582"/>
                <a:ext cx="96840" cy="65880"/>
              </p14:xfrm>
            </p:contentPart>
          </mc:Choice>
          <mc:Fallback>
            <p:pic>
              <p:nvPicPr>
                <p:cNvPr id="348" name="Freihand 347">
                  <a:extLst>
                    <a:ext uri="{FF2B5EF4-FFF2-40B4-BE49-F238E27FC236}">
                      <a16:creationId xmlns:a16="http://schemas.microsoft.com/office/drawing/2014/main" id="{7CAEEB5F-841E-279D-5240-D6E8DCB7BEB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935851" y="5071942"/>
                  <a:ext cx="114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349" name="Freihand 348">
                  <a:extLst>
                    <a:ext uri="{FF2B5EF4-FFF2-40B4-BE49-F238E27FC236}">
                      <a16:creationId xmlns:a16="http://schemas.microsoft.com/office/drawing/2014/main" id="{7A788842-5814-B3C9-8E2A-C4846B6CE7E5}"/>
                    </a:ext>
                  </a:extLst>
                </p14:cNvPr>
                <p14:cNvContentPartPr/>
                <p14:nvPr/>
              </p14:nvContentPartPr>
              <p14:xfrm>
                <a:off x="1998851" y="5176342"/>
                <a:ext cx="165600" cy="198720"/>
              </p14:xfrm>
            </p:contentPart>
          </mc:Choice>
          <mc:Fallback>
            <p:pic>
              <p:nvPicPr>
                <p:cNvPr id="349" name="Freihand 348">
                  <a:extLst>
                    <a:ext uri="{FF2B5EF4-FFF2-40B4-BE49-F238E27FC236}">
                      <a16:creationId xmlns:a16="http://schemas.microsoft.com/office/drawing/2014/main" id="{7A788842-5814-B3C9-8E2A-C4846B6CE7E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990211" y="5167342"/>
                  <a:ext cx="183240" cy="21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2" name="Gruppieren 371">
            <a:extLst>
              <a:ext uri="{FF2B5EF4-FFF2-40B4-BE49-F238E27FC236}">
                <a16:creationId xmlns:a16="http://schemas.microsoft.com/office/drawing/2014/main" id="{AF8E99C1-D2AE-5595-8E80-B4B72E669EB4}"/>
              </a:ext>
            </a:extLst>
          </p:cNvPr>
          <p:cNvGrpSpPr/>
          <p:nvPr/>
        </p:nvGrpSpPr>
        <p:grpSpPr>
          <a:xfrm>
            <a:off x="4118531" y="3004462"/>
            <a:ext cx="2913480" cy="2789640"/>
            <a:chOff x="4118531" y="3004462"/>
            <a:chExt cx="2913480" cy="278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288" name="Freihand 287">
                  <a:extLst>
                    <a:ext uri="{FF2B5EF4-FFF2-40B4-BE49-F238E27FC236}">
                      <a16:creationId xmlns:a16="http://schemas.microsoft.com/office/drawing/2014/main" id="{8FA9DF45-3009-5C69-F0F4-873D5961B183}"/>
                    </a:ext>
                  </a:extLst>
                </p14:cNvPr>
                <p14:cNvContentPartPr/>
                <p14:nvPr/>
              </p14:nvContentPartPr>
              <p14:xfrm>
                <a:off x="4630091" y="3272662"/>
                <a:ext cx="28080" cy="1703160"/>
              </p14:xfrm>
            </p:contentPart>
          </mc:Choice>
          <mc:Fallback>
            <p:pic>
              <p:nvPicPr>
                <p:cNvPr id="288" name="Freihand 287">
                  <a:extLst>
                    <a:ext uri="{FF2B5EF4-FFF2-40B4-BE49-F238E27FC236}">
                      <a16:creationId xmlns:a16="http://schemas.microsoft.com/office/drawing/2014/main" id="{8FA9DF45-3009-5C69-F0F4-873D5961B18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621091" y="3264022"/>
                  <a:ext cx="45720" cy="172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289" name="Freihand 288">
                  <a:extLst>
                    <a:ext uri="{FF2B5EF4-FFF2-40B4-BE49-F238E27FC236}">
                      <a16:creationId xmlns:a16="http://schemas.microsoft.com/office/drawing/2014/main" id="{30E37D81-F6DF-7CD8-61A6-091715903C65}"/>
                    </a:ext>
                  </a:extLst>
                </p14:cNvPr>
                <p14:cNvContentPartPr/>
                <p14:nvPr/>
              </p14:nvContentPartPr>
              <p14:xfrm>
                <a:off x="4504451" y="4859182"/>
                <a:ext cx="2341440" cy="45000"/>
              </p14:xfrm>
            </p:contentPart>
          </mc:Choice>
          <mc:Fallback>
            <p:pic>
              <p:nvPicPr>
                <p:cNvPr id="289" name="Freihand 288">
                  <a:extLst>
                    <a:ext uri="{FF2B5EF4-FFF2-40B4-BE49-F238E27FC236}">
                      <a16:creationId xmlns:a16="http://schemas.microsoft.com/office/drawing/2014/main" id="{30E37D81-F6DF-7CD8-61A6-091715903C6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495811" y="4850182"/>
                  <a:ext cx="235908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290" name="Freihand 289">
                  <a:extLst>
                    <a:ext uri="{FF2B5EF4-FFF2-40B4-BE49-F238E27FC236}">
                      <a16:creationId xmlns:a16="http://schemas.microsoft.com/office/drawing/2014/main" id="{B12C7851-F340-B82D-341E-0DAF42AA2E06}"/>
                    </a:ext>
                  </a:extLst>
                </p14:cNvPr>
                <p14:cNvContentPartPr/>
                <p14:nvPr/>
              </p14:nvContentPartPr>
              <p14:xfrm>
                <a:off x="6895211" y="4783582"/>
                <a:ext cx="136800" cy="221040"/>
              </p14:xfrm>
            </p:contentPart>
          </mc:Choice>
          <mc:Fallback>
            <p:pic>
              <p:nvPicPr>
                <p:cNvPr id="290" name="Freihand 289">
                  <a:extLst>
                    <a:ext uri="{FF2B5EF4-FFF2-40B4-BE49-F238E27FC236}">
                      <a16:creationId xmlns:a16="http://schemas.microsoft.com/office/drawing/2014/main" id="{B12C7851-F340-B82D-341E-0DAF42AA2E0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886211" y="4774942"/>
                  <a:ext cx="15444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291" name="Freihand 290">
                  <a:extLst>
                    <a:ext uri="{FF2B5EF4-FFF2-40B4-BE49-F238E27FC236}">
                      <a16:creationId xmlns:a16="http://schemas.microsoft.com/office/drawing/2014/main" id="{08A543D1-0F85-5E67-9221-7A31363D2C6A}"/>
                    </a:ext>
                  </a:extLst>
                </p14:cNvPr>
                <p14:cNvContentPartPr/>
                <p14:nvPr/>
              </p14:nvContentPartPr>
              <p14:xfrm>
                <a:off x="4506971" y="3063502"/>
                <a:ext cx="214200" cy="315720"/>
              </p14:xfrm>
            </p:contentPart>
          </mc:Choice>
          <mc:Fallback>
            <p:pic>
              <p:nvPicPr>
                <p:cNvPr id="291" name="Freihand 290">
                  <a:extLst>
                    <a:ext uri="{FF2B5EF4-FFF2-40B4-BE49-F238E27FC236}">
                      <a16:creationId xmlns:a16="http://schemas.microsoft.com/office/drawing/2014/main" id="{08A543D1-0F85-5E67-9221-7A31363D2C6A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498331" y="3054502"/>
                  <a:ext cx="23184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292" name="Freihand 291">
                  <a:extLst>
                    <a:ext uri="{FF2B5EF4-FFF2-40B4-BE49-F238E27FC236}">
                      <a16:creationId xmlns:a16="http://schemas.microsoft.com/office/drawing/2014/main" id="{C16467F0-9F28-7421-0487-1185B4944D57}"/>
                    </a:ext>
                  </a:extLst>
                </p14:cNvPr>
                <p14:cNvContentPartPr/>
                <p14:nvPr/>
              </p14:nvContentPartPr>
              <p14:xfrm>
                <a:off x="4181171" y="3004462"/>
                <a:ext cx="130680" cy="340560"/>
              </p14:xfrm>
            </p:contentPart>
          </mc:Choice>
          <mc:Fallback>
            <p:pic>
              <p:nvPicPr>
                <p:cNvPr id="292" name="Freihand 291">
                  <a:extLst>
                    <a:ext uri="{FF2B5EF4-FFF2-40B4-BE49-F238E27FC236}">
                      <a16:creationId xmlns:a16="http://schemas.microsoft.com/office/drawing/2014/main" id="{C16467F0-9F28-7421-0487-1185B4944D5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172531" y="2995822"/>
                  <a:ext cx="148320" cy="35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294" name="Freihand 293">
                  <a:extLst>
                    <a:ext uri="{FF2B5EF4-FFF2-40B4-BE49-F238E27FC236}">
                      <a16:creationId xmlns:a16="http://schemas.microsoft.com/office/drawing/2014/main" id="{93501BD8-0A10-EED5-8BC6-E5DB571B99DA}"/>
                    </a:ext>
                  </a:extLst>
                </p14:cNvPr>
                <p14:cNvContentPartPr/>
                <p14:nvPr/>
              </p14:nvContentPartPr>
              <p14:xfrm>
                <a:off x="6825371" y="5118742"/>
                <a:ext cx="176400" cy="322560"/>
              </p14:xfrm>
            </p:contentPart>
          </mc:Choice>
          <mc:Fallback>
            <p:pic>
              <p:nvPicPr>
                <p:cNvPr id="294" name="Freihand 293">
                  <a:extLst>
                    <a:ext uri="{FF2B5EF4-FFF2-40B4-BE49-F238E27FC236}">
                      <a16:creationId xmlns:a16="http://schemas.microsoft.com/office/drawing/2014/main" id="{93501BD8-0A10-EED5-8BC6-E5DB571B99DA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816731" y="5110102"/>
                  <a:ext cx="19404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323" name="Freihand 322">
                  <a:extLst>
                    <a:ext uri="{FF2B5EF4-FFF2-40B4-BE49-F238E27FC236}">
                      <a16:creationId xmlns:a16="http://schemas.microsoft.com/office/drawing/2014/main" id="{82612FCB-3584-0693-DC59-D91A83BEE760}"/>
                    </a:ext>
                  </a:extLst>
                </p14:cNvPr>
                <p14:cNvContentPartPr/>
                <p14:nvPr/>
              </p14:nvContentPartPr>
              <p14:xfrm>
                <a:off x="4449731" y="4387942"/>
                <a:ext cx="2216520" cy="65160"/>
              </p14:xfrm>
            </p:contentPart>
          </mc:Choice>
          <mc:Fallback>
            <p:pic>
              <p:nvPicPr>
                <p:cNvPr id="323" name="Freihand 322">
                  <a:extLst>
                    <a:ext uri="{FF2B5EF4-FFF2-40B4-BE49-F238E27FC236}">
                      <a16:creationId xmlns:a16="http://schemas.microsoft.com/office/drawing/2014/main" id="{82612FCB-3584-0693-DC59-D91A83BEE760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4441091" y="4379302"/>
                  <a:ext cx="22341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324" name="Freihand 323">
                  <a:extLst>
                    <a:ext uri="{FF2B5EF4-FFF2-40B4-BE49-F238E27FC236}">
                      <a16:creationId xmlns:a16="http://schemas.microsoft.com/office/drawing/2014/main" id="{0F6DCB58-8B21-EE54-D8AE-E34B15112B1E}"/>
                    </a:ext>
                  </a:extLst>
                </p14:cNvPr>
                <p14:cNvContentPartPr/>
                <p14:nvPr/>
              </p14:nvContentPartPr>
              <p14:xfrm>
                <a:off x="4118531" y="4202542"/>
                <a:ext cx="124920" cy="282240"/>
              </p14:xfrm>
            </p:contentPart>
          </mc:Choice>
          <mc:Fallback>
            <p:pic>
              <p:nvPicPr>
                <p:cNvPr id="324" name="Freihand 323">
                  <a:extLst>
                    <a:ext uri="{FF2B5EF4-FFF2-40B4-BE49-F238E27FC236}">
                      <a16:creationId xmlns:a16="http://schemas.microsoft.com/office/drawing/2014/main" id="{0F6DCB58-8B21-EE54-D8AE-E34B15112B1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4109531" y="4193902"/>
                  <a:ext cx="14256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325" name="Freihand 324">
                  <a:extLst>
                    <a:ext uri="{FF2B5EF4-FFF2-40B4-BE49-F238E27FC236}">
                      <a16:creationId xmlns:a16="http://schemas.microsoft.com/office/drawing/2014/main" id="{CF610675-73B2-0C4F-5E1B-FC4492D4F587}"/>
                    </a:ext>
                  </a:extLst>
                </p14:cNvPr>
                <p14:cNvContentPartPr/>
                <p14:nvPr/>
              </p14:nvContentPartPr>
              <p14:xfrm>
                <a:off x="4142291" y="4491622"/>
                <a:ext cx="111960" cy="78840"/>
              </p14:xfrm>
            </p:contentPart>
          </mc:Choice>
          <mc:Fallback>
            <p:pic>
              <p:nvPicPr>
                <p:cNvPr id="325" name="Freihand 324">
                  <a:extLst>
                    <a:ext uri="{FF2B5EF4-FFF2-40B4-BE49-F238E27FC236}">
                      <a16:creationId xmlns:a16="http://schemas.microsoft.com/office/drawing/2014/main" id="{CF610675-73B2-0C4F-5E1B-FC4492D4F58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133651" y="4482622"/>
                  <a:ext cx="129600" cy="9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326" name="Freihand 325">
                  <a:extLst>
                    <a:ext uri="{FF2B5EF4-FFF2-40B4-BE49-F238E27FC236}">
                      <a16:creationId xmlns:a16="http://schemas.microsoft.com/office/drawing/2014/main" id="{72921EB9-2ED4-598E-AFE3-A748FD79FF25}"/>
                    </a:ext>
                  </a:extLst>
                </p14:cNvPr>
                <p14:cNvContentPartPr/>
                <p14:nvPr/>
              </p14:nvContentPartPr>
              <p14:xfrm>
                <a:off x="4203131" y="4621942"/>
                <a:ext cx="162720" cy="158400"/>
              </p14:xfrm>
            </p:contentPart>
          </mc:Choice>
          <mc:Fallback>
            <p:pic>
              <p:nvPicPr>
                <p:cNvPr id="326" name="Freihand 325">
                  <a:extLst>
                    <a:ext uri="{FF2B5EF4-FFF2-40B4-BE49-F238E27FC236}">
                      <a16:creationId xmlns:a16="http://schemas.microsoft.com/office/drawing/2014/main" id="{72921EB9-2ED4-598E-AFE3-A748FD79FF2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194491" y="4613302"/>
                  <a:ext cx="18036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351" name="Freihand 350">
                  <a:extLst>
                    <a:ext uri="{FF2B5EF4-FFF2-40B4-BE49-F238E27FC236}">
                      <a16:creationId xmlns:a16="http://schemas.microsoft.com/office/drawing/2014/main" id="{5B56366E-776E-6B02-6561-1A40FC19DA61}"/>
                    </a:ext>
                  </a:extLst>
                </p14:cNvPr>
                <p14:cNvContentPartPr/>
                <p14:nvPr/>
              </p14:nvContentPartPr>
              <p14:xfrm>
                <a:off x="4653851" y="4884382"/>
                <a:ext cx="23400" cy="620280"/>
              </p14:xfrm>
            </p:contentPart>
          </mc:Choice>
          <mc:Fallback>
            <p:pic>
              <p:nvPicPr>
                <p:cNvPr id="351" name="Freihand 350">
                  <a:extLst>
                    <a:ext uri="{FF2B5EF4-FFF2-40B4-BE49-F238E27FC236}">
                      <a16:creationId xmlns:a16="http://schemas.microsoft.com/office/drawing/2014/main" id="{5B56366E-776E-6B02-6561-1A40FC19DA61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45211" y="4875742"/>
                  <a:ext cx="41040" cy="63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353" name="Freihand 352">
                  <a:extLst>
                    <a:ext uri="{FF2B5EF4-FFF2-40B4-BE49-F238E27FC236}">
                      <a16:creationId xmlns:a16="http://schemas.microsoft.com/office/drawing/2014/main" id="{0846BE3F-762D-3027-16DB-0F66EE2C26AF}"/>
                    </a:ext>
                  </a:extLst>
                </p14:cNvPr>
                <p14:cNvContentPartPr/>
                <p14:nvPr/>
              </p14:nvContentPartPr>
              <p14:xfrm>
                <a:off x="4130051" y="5580622"/>
                <a:ext cx="88560" cy="7920"/>
              </p14:xfrm>
            </p:contentPart>
          </mc:Choice>
          <mc:Fallback>
            <p:pic>
              <p:nvPicPr>
                <p:cNvPr id="353" name="Freihand 352">
                  <a:extLst>
                    <a:ext uri="{FF2B5EF4-FFF2-40B4-BE49-F238E27FC236}">
                      <a16:creationId xmlns:a16="http://schemas.microsoft.com/office/drawing/2014/main" id="{0846BE3F-762D-3027-16DB-0F66EE2C26A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121051" y="5571982"/>
                  <a:ext cx="1062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354" name="Freihand 353">
                  <a:extLst>
                    <a:ext uri="{FF2B5EF4-FFF2-40B4-BE49-F238E27FC236}">
                      <a16:creationId xmlns:a16="http://schemas.microsoft.com/office/drawing/2014/main" id="{4B4199B2-76E0-B7DB-785F-FD1E634F972D}"/>
                    </a:ext>
                  </a:extLst>
                </p14:cNvPr>
                <p14:cNvContentPartPr/>
                <p14:nvPr/>
              </p14:nvContentPartPr>
              <p14:xfrm>
                <a:off x="4228691" y="5355982"/>
                <a:ext cx="90720" cy="186480"/>
              </p14:xfrm>
            </p:contentPart>
          </mc:Choice>
          <mc:Fallback>
            <p:pic>
              <p:nvPicPr>
                <p:cNvPr id="354" name="Freihand 353">
                  <a:extLst>
                    <a:ext uri="{FF2B5EF4-FFF2-40B4-BE49-F238E27FC236}">
                      <a16:creationId xmlns:a16="http://schemas.microsoft.com/office/drawing/2014/main" id="{4B4199B2-76E0-B7DB-785F-FD1E634F972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219691" y="5346982"/>
                  <a:ext cx="10836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355" name="Freihand 354">
                  <a:extLst>
                    <a:ext uri="{FF2B5EF4-FFF2-40B4-BE49-F238E27FC236}">
                      <a16:creationId xmlns:a16="http://schemas.microsoft.com/office/drawing/2014/main" id="{EA7378BF-2F1B-E945-441B-51837A6DDEED}"/>
                    </a:ext>
                  </a:extLst>
                </p14:cNvPr>
                <p14:cNvContentPartPr/>
                <p14:nvPr/>
              </p14:nvContentPartPr>
              <p14:xfrm>
                <a:off x="4300691" y="5552182"/>
                <a:ext cx="47160" cy="34560"/>
              </p14:xfrm>
            </p:contentPart>
          </mc:Choice>
          <mc:Fallback>
            <p:pic>
              <p:nvPicPr>
                <p:cNvPr id="355" name="Freihand 354">
                  <a:extLst>
                    <a:ext uri="{FF2B5EF4-FFF2-40B4-BE49-F238E27FC236}">
                      <a16:creationId xmlns:a16="http://schemas.microsoft.com/office/drawing/2014/main" id="{EA7378BF-2F1B-E945-441B-51837A6DDEED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292051" y="5543542"/>
                  <a:ext cx="648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356" name="Freihand 355">
                  <a:extLst>
                    <a:ext uri="{FF2B5EF4-FFF2-40B4-BE49-F238E27FC236}">
                      <a16:creationId xmlns:a16="http://schemas.microsoft.com/office/drawing/2014/main" id="{ABD340C5-E98B-A2A8-CAFD-CCDB1C7574D8}"/>
                    </a:ext>
                  </a:extLst>
                </p14:cNvPr>
                <p14:cNvContentPartPr/>
                <p14:nvPr/>
              </p14:nvContentPartPr>
              <p14:xfrm>
                <a:off x="4331291" y="5658382"/>
                <a:ext cx="148320" cy="115920"/>
              </p14:xfrm>
            </p:contentPart>
          </mc:Choice>
          <mc:Fallback>
            <p:pic>
              <p:nvPicPr>
                <p:cNvPr id="356" name="Freihand 355">
                  <a:extLst>
                    <a:ext uri="{FF2B5EF4-FFF2-40B4-BE49-F238E27FC236}">
                      <a16:creationId xmlns:a16="http://schemas.microsoft.com/office/drawing/2014/main" id="{ABD340C5-E98B-A2A8-CAFD-CCDB1C7574D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322291" y="5649742"/>
                  <a:ext cx="16596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357" name="Freihand 356">
                  <a:extLst>
                    <a:ext uri="{FF2B5EF4-FFF2-40B4-BE49-F238E27FC236}">
                      <a16:creationId xmlns:a16="http://schemas.microsoft.com/office/drawing/2014/main" id="{BCDA418B-9D34-062D-533C-5FB01070CB39}"/>
                    </a:ext>
                  </a:extLst>
                </p14:cNvPr>
                <p14:cNvContentPartPr/>
                <p14:nvPr/>
              </p14:nvContentPartPr>
              <p14:xfrm>
                <a:off x="4637291" y="5498542"/>
                <a:ext cx="27720" cy="295560"/>
              </p14:xfrm>
            </p:contentPart>
          </mc:Choice>
          <mc:Fallback>
            <p:pic>
              <p:nvPicPr>
                <p:cNvPr id="357" name="Freihand 356">
                  <a:extLst>
                    <a:ext uri="{FF2B5EF4-FFF2-40B4-BE49-F238E27FC236}">
                      <a16:creationId xmlns:a16="http://schemas.microsoft.com/office/drawing/2014/main" id="{BCDA418B-9D34-062D-533C-5FB01070CB39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628291" y="5489902"/>
                  <a:ext cx="4536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358" name="Freihand 357">
                  <a:extLst>
                    <a:ext uri="{FF2B5EF4-FFF2-40B4-BE49-F238E27FC236}">
                      <a16:creationId xmlns:a16="http://schemas.microsoft.com/office/drawing/2014/main" id="{7B0FB976-A48D-22F5-0FA0-CAD3782B40F6}"/>
                    </a:ext>
                  </a:extLst>
                </p14:cNvPr>
                <p14:cNvContentPartPr/>
                <p14:nvPr/>
              </p14:nvContentPartPr>
              <p14:xfrm>
                <a:off x="4536491" y="5549662"/>
                <a:ext cx="2406600" cy="35280"/>
              </p14:xfrm>
            </p:contentPart>
          </mc:Choice>
          <mc:Fallback>
            <p:pic>
              <p:nvPicPr>
                <p:cNvPr id="358" name="Freihand 357">
                  <a:extLst>
                    <a:ext uri="{FF2B5EF4-FFF2-40B4-BE49-F238E27FC236}">
                      <a16:creationId xmlns:a16="http://schemas.microsoft.com/office/drawing/2014/main" id="{7B0FB976-A48D-22F5-0FA0-CAD3782B40F6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527851" y="5541022"/>
                  <a:ext cx="242424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360" name="Freihand 359">
                  <a:extLst>
                    <a:ext uri="{FF2B5EF4-FFF2-40B4-BE49-F238E27FC236}">
                      <a16:creationId xmlns:a16="http://schemas.microsoft.com/office/drawing/2014/main" id="{5D3B6262-83CE-8AE9-4713-3209A68917C6}"/>
                    </a:ext>
                  </a:extLst>
                </p14:cNvPr>
                <p14:cNvContentPartPr/>
                <p14:nvPr/>
              </p14:nvContentPartPr>
              <p14:xfrm>
                <a:off x="4796051" y="3204622"/>
                <a:ext cx="1737360" cy="2311200"/>
              </p14:xfrm>
            </p:contentPart>
          </mc:Choice>
          <mc:Fallback>
            <p:pic>
              <p:nvPicPr>
                <p:cNvPr id="360" name="Freihand 359">
                  <a:extLst>
                    <a:ext uri="{FF2B5EF4-FFF2-40B4-BE49-F238E27FC236}">
                      <a16:creationId xmlns:a16="http://schemas.microsoft.com/office/drawing/2014/main" id="{5D3B6262-83CE-8AE9-4713-3209A68917C6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787411" y="3195982"/>
                  <a:ext cx="1755000" cy="232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362" name="Freihand 361">
                  <a:extLst>
                    <a:ext uri="{FF2B5EF4-FFF2-40B4-BE49-F238E27FC236}">
                      <a16:creationId xmlns:a16="http://schemas.microsoft.com/office/drawing/2014/main" id="{BFCE032C-F90F-35BF-8734-153269C61FA5}"/>
                    </a:ext>
                  </a:extLst>
                </p14:cNvPr>
                <p14:cNvContentPartPr/>
                <p14:nvPr/>
              </p14:nvContentPartPr>
              <p14:xfrm>
                <a:off x="6431171" y="3940462"/>
                <a:ext cx="175680" cy="306000"/>
              </p14:xfrm>
            </p:contentPart>
          </mc:Choice>
          <mc:Fallback>
            <p:pic>
              <p:nvPicPr>
                <p:cNvPr id="362" name="Freihand 361">
                  <a:extLst>
                    <a:ext uri="{FF2B5EF4-FFF2-40B4-BE49-F238E27FC236}">
                      <a16:creationId xmlns:a16="http://schemas.microsoft.com/office/drawing/2014/main" id="{BFCE032C-F90F-35BF-8734-153269C61FA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422531" y="3931822"/>
                  <a:ext cx="1933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363" name="Freihand 362">
                  <a:extLst>
                    <a:ext uri="{FF2B5EF4-FFF2-40B4-BE49-F238E27FC236}">
                      <a16:creationId xmlns:a16="http://schemas.microsoft.com/office/drawing/2014/main" id="{2021A889-FF87-77A4-E313-18894D889B46}"/>
                    </a:ext>
                  </a:extLst>
                </p14:cNvPr>
                <p14:cNvContentPartPr/>
                <p14:nvPr/>
              </p14:nvContentPartPr>
              <p14:xfrm>
                <a:off x="6471491" y="4122982"/>
                <a:ext cx="117000" cy="72000"/>
              </p14:xfrm>
            </p:contentPart>
          </mc:Choice>
          <mc:Fallback>
            <p:pic>
              <p:nvPicPr>
                <p:cNvPr id="363" name="Freihand 362">
                  <a:extLst>
                    <a:ext uri="{FF2B5EF4-FFF2-40B4-BE49-F238E27FC236}">
                      <a16:creationId xmlns:a16="http://schemas.microsoft.com/office/drawing/2014/main" id="{2021A889-FF87-77A4-E313-18894D889B46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462851" y="4114342"/>
                  <a:ext cx="13464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365" name="Freihand 364">
                  <a:extLst>
                    <a:ext uri="{FF2B5EF4-FFF2-40B4-BE49-F238E27FC236}">
                      <a16:creationId xmlns:a16="http://schemas.microsoft.com/office/drawing/2014/main" id="{637994A3-4CA2-619B-BAFD-B9AA2A99765E}"/>
                    </a:ext>
                  </a:extLst>
                </p14:cNvPr>
                <p14:cNvContentPartPr/>
                <p14:nvPr/>
              </p14:nvContentPartPr>
              <p14:xfrm>
                <a:off x="6411011" y="5124502"/>
                <a:ext cx="24480" cy="173160"/>
              </p14:xfrm>
            </p:contentPart>
          </mc:Choice>
          <mc:Fallback>
            <p:pic>
              <p:nvPicPr>
                <p:cNvPr id="365" name="Freihand 364">
                  <a:extLst>
                    <a:ext uri="{FF2B5EF4-FFF2-40B4-BE49-F238E27FC236}">
                      <a16:creationId xmlns:a16="http://schemas.microsoft.com/office/drawing/2014/main" id="{637994A3-4CA2-619B-BAFD-B9AA2A99765E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402371" y="5115862"/>
                  <a:ext cx="4212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366" name="Freihand 365">
                  <a:extLst>
                    <a:ext uri="{FF2B5EF4-FFF2-40B4-BE49-F238E27FC236}">
                      <a16:creationId xmlns:a16="http://schemas.microsoft.com/office/drawing/2014/main" id="{CCAD35B4-1D3A-0E71-BBCB-78328CC7F0BA}"/>
                    </a:ext>
                  </a:extLst>
                </p14:cNvPr>
                <p14:cNvContentPartPr/>
                <p14:nvPr/>
              </p14:nvContentPartPr>
              <p14:xfrm>
                <a:off x="6395171" y="5119462"/>
                <a:ext cx="142560" cy="124920"/>
              </p14:xfrm>
            </p:contentPart>
          </mc:Choice>
          <mc:Fallback>
            <p:pic>
              <p:nvPicPr>
                <p:cNvPr id="366" name="Freihand 365">
                  <a:extLst>
                    <a:ext uri="{FF2B5EF4-FFF2-40B4-BE49-F238E27FC236}">
                      <a16:creationId xmlns:a16="http://schemas.microsoft.com/office/drawing/2014/main" id="{CCAD35B4-1D3A-0E71-BBCB-78328CC7F0BA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386171" y="5110462"/>
                  <a:ext cx="1602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368" name="Freihand 367">
                  <a:extLst>
                    <a:ext uri="{FF2B5EF4-FFF2-40B4-BE49-F238E27FC236}">
                      <a16:creationId xmlns:a16="http://schemas.microsoft.com/office/drawing/2014/main" id="{F85655B6-3E10-447A-C596-105A90A93122}"/>
                    </a:ext>
                  </a:extLst>
                </p14:cNvPr>
                <p14:cNvContentPartPr/>
                <p14:nvPr/>
              </p14:nvContentPartPr>
              <p14:xfrm>
                <a:off x="4288091" y="4903822"/>
                <a:ext cx="124560" cy="182160"/>
              </p14:xfrm>
            </p:contentPart>
          </mc:Choice>
          <mc:Fallback>
            <p:pic>
              <p:nvPicPr>
                <p:cNvPr id="368" name="Freihand 367">
                  <a:extLst>
                    <a:ext uri="{FF2B5EF4-FFF2-40B4-BE49-F238E27FC236}">
                      <a16:creationId xmlns:a16="http://schemas.microsoft.com/office/drawing/2014/main" id="{F85655B6-3E10-447A-C596-105A90A9312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279451" y="4895182"/>
                  <a:ext cx="14220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370" name="Freihand 369">
                  <a:extLst>
                    <a:ext uri="{FF2B5EF4-FFF2-40B4-BE49-F238E27FC236}">
                      <a16:creationId xmlns:a16="http://schemas.microsoft.com/office/drawing/2014/main" id="{DAAAF2FC-0376-0093-F428-E22E4BAC5691}"/>
                    </a:ext>
                  </a:extLst>
                </p14:cNvPr>
                <p14:cNvContentPartPr/>
                <p14:nvPr/>
              </p14:nvContentPartPr>
              <p14:xfrm>
                <a:off x="6823931" y="4971502"/>
                <a:ext cx="108720" cy="92880"/>
              </p14:xfrm>
            </p:contentPart>
          </mc:Choice>
          <mc:Fallback>
            <p:pic>
              <p:nvPicPr>
                <p:cNvPr id="370" name="Freihand 369">
                  <a:extLst>
                    <a:ext uri="{FF2B5EF4-FFF2-40B4-BE49-F238E27FC236}">
                      <a16:creationId xmlns:a16="http://schemas.microsoft.com/office/drawing/2014/main" id="{DAAAF2FC-0376-0093-F428-E22E4BAC5691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814931" y="4962502"/>
                  <a:ext cx="12636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371" name="Freihand 370">
                  <a:extLst>
                    <a:ext uri="{FF2B5EF4-FFF2-40B4-BE49-F238E27FC236}">
                      <a16:creationId xmlns:a16="http://schemas.microsoft.com/office/drawing/2014/main" id="{8709CB56-E61A-2C63-151E-79F526CA4914}"/>
                    </a:ext>
                  </a:extLst>
                </p14:cNvPr>
                <p14:cNvContentPartPr/>
                <p14:nvPr/>
              </p14:nvContentPartPr>
              <p14:xfrm>
                <a:off x="6819251" y="4968262"/>
                <a:ext cx="124560" cy="107280"/>
              </p14:xfrm>
            </p:contentPart>
          </mc:Choice>
          <mc:Fallback>
            <p:pic>
              <p:nvPicPr>
                <p:cNvPr id="371" name="Freihand 370">
                  <a:extLst>
                    <a:ext uri="{FF2B5EF4-FFF2-40B4-BE49-F238E27FC236}">
                      <a16:creationId xmlns:a16="http://schemas.microsoft.com/office/drawing/2014/main" id="{8709CB56-E61A-2C63-151E-79F526CA4914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810611" y="4959262"/>
                  <a:ext cx="142200" cy="12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1" name="Gruppieren 380">
            <a:extLst>
              <a:ext uri="{FF2B5EF4-FFF2-40B4-BE49-F238E27FC236}">
                <a16:creationId xmlns:a16="http://schemas.microsoft.com/office/drawing/2014/main" id="{D2617DE6-087A-8A60-507D-92E12C9FE8F0}"/>
              </a:ext>
            </a:extLst>
          </p:cNvPr>
          <p:cNvGrpSpPr/>
          <p:nvPr/>
        </p:nvGrpSpPr>
        <p:grpSpPr>
          <a:xfrm>
            <a:off x="5018891" y="4399822"/>
            <a:ext cx="455400" cy="987840"/>
            <a:chOff x="5018891" y="4399822"/>
            <a:chExt cx="455400" cy="987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373" name="Freihand 372">
                  <a:extLst>
                    <a:ext uri="{FF2B5EF4-FFF2-40B4-BE49-F238E27FC236}">
                      <a16:creationId xmlns:a16="http://schemas.microsoft.com/office/drawing/2014/main" id="{B92FBBF6-CC01-1812-D633-D5499A85137F}"/>
                    </a:ext>
                  </a:extLst>
                </p14:cNvPr>
                <p14:cNvContentPartPr/>
                <p14:nvPr/>
              </p14:nvContentPartPr>
              <p14:xfrm>
                <a:off x="5237411" y="4399822"/>
                <a:ext cx="3600" cy="127800"/>
              </p14:xfrm>
            </p:contentPart>
          </mc:Choice>
          <mc:Fallback>
            <p:pic>
              <p:nvPicPr>
                <p:cNvPr id="373" name="Freihand 372">
                  <a:extLst>
                    <a:ext uri="{FF2B5EF4-FFF2-40B4-BE49-F238E27FC236}">
                      <a16:creationId xmlns:a16="http://schemas.microsoft.com/office/drawing/2014/main" id="{B92FBBF6-CC01-1812-D633-D5499A85137F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228411" y="4390822"/>
                  <a:ext cx="212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374" name="Freihand 373">
                  <a:extLst>
                    <a:ext uri="{FF2B5EF4-FFF2-40B4-BE49-F238E27FC236}">
                      <a16:creationId xmlns:a16="http://schemas.microsoft.com/office/drawing/2014/main" id="{C1C1238B-4813-FCC3-EA07-18BB2E9E69D0}"/>
                    </a:ext>
                  </a:extLst>
                </p14:cNvPr>
                <p14:cNvContentPartPr/>
                <p14:nvPr/>
              </p14:nvContentPartPr>
              <p14:xfrm>
                <a:off x="5239931" y="4644622"/>
                <a:ext cx="2880" cy="65520"/>
              </p14:xfrm>
            </p:contentPart>
          </mc:Choice>
          <mc:Fallback>
            <p:pic>
              <p:nvPicPr>
                <p:cNvPr id="374" name="Freihand 373">
                  <a:extLst>
                    <a:ext uri="{FF2B5EF4-FFF2-40B4-BE49-F238E27FC236}">
                      <a16:creationId xmlns:a16="http://schemas.microsoft.com/office/drawing/2014/main" id="{C1C1238B-4813-FCC3-EA07-18BB2E9E69D0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230931" y="4635982"/>
                  <a:ext cx="2052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375" name="Freihand 374">
                  <a:extLst>
                    <a:ext uri="{FF2B5EF4-FFF2-40B4-BE49-F238E27FC236}">
                      <a16:creationId xmlns:a16="http://schemas.microsoft.com/office/drawing/2014/main" id="{0861752B-5DC8-E82C-5B95-CD2A0A8AADA5}"/>
                    </a:ext>
                  </a:extLst>
                </p14:cNvPr>
                <p14:cNvContentPartPr/>
                <p14:nvPr/>
              </p14:nvContentPartPr>
              <p14:xfrm>
                <a:off x="5257931" y="4768102"/>
                <a:ext cx="7560" cy="76680"/>
              </p14:xfrm>
            </p:contentPart>
          </mc:Choice>
          <mc:Fallback>
            <p:pic>
              <p:nvPicPr>
                <p:cNvPr id="375" name="Freihand 374">
                  <a:extLst>
                    <a:ext uri="{FF2B5EF4-FFF2-40B4-BE49-F238E27FC236}">
                      <a16:creationId xmlns:a16="http://schemas.microsoft.com/office/drawing/2014/main" id="{0861752B-5DC8-E82C-5B95-CD2A0A8AADA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248931" y="4759102"/>
                  <a:ext cx="2520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376" name="Freihand 375">
                  <a:extLst>
                    <a:ext uri="{FF2B5EF4-FFF2-40B4-BE49-F238E27FC236}">
                      <a16:creationId xmlns:a16="http://schemas.microsoft.com/office/drawing/2014/main" id="{F44A2737-C566-2289-0286-BF896AC35CAD}"/>
                    </a:ext>
                  </a:extLst>
                </p14:cNvPr>
                <p14:cNvContentPartPr/>
                <p14:nvPr/>
              </p14:nvContentPartPr>
              <p14:xfrm>
                <a:off x="5198531" y="5071582"/>
                <a:ext cx="96480" cy="184320"/>
              </p14:xfrm>
            </p:contentPart>
          </mc:Choice>
          <mc:Fallback>
            <p:pic>
              <p:nvPicPr>
                <p:cNvPr id="376" name="Freihand 375">
                  <a:extLst>
                    <a:ext uri="{FF2B5EF4-FFF2-40B4-BE49-F238E27FC236}">
                      <a16:creationId xmlns:a16="http://schemas.microsoft.com/office/drawing/2014/main" id="{F44A2737-C566-2289-0286-BF896AC35CAD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189891" y="5062582"/>
                  <a:ext cx="1141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377" name="Freihand 376">
                  <a:extLst>
                    <a:ext uri="{FF2B5EF4-FFF2-40B4-BE49-F238E27FC236}">
                      <a16:creationId xmlns:a16="http://schemas.microsoft.com/office/drawing/2014/main" id="{FC4A16C7-D911-4C28-9856-6B4EEC12835A}"/>
                    </a:ext>
                  </a:extLst>
                </p14:cNvPr>
                <p14:cNvContentPartPr/>
                <p14:nvPr/>
              </p14:nvContentPartPr>
              <p14:xfrm>
                <a:off x="5196011" y="5095702"/>
                <a:ext cx="103680" cy="101880"/>
              </p14:xfrm>
            </p:contentPart>
          </mc:Choice>
          <mc:Fallback>
            <p:pic>
              <p:nvPicPr>
                <p:cNvPr id="377" name="Freihand 376">
                  <a:extLst>
                    <a:ext uri="{FF2B5EF4-FFF2-40B4-BE49-F238E27FC236}">
                      <a16:creationId xmlns:a16="http://schemas.microsoft.com/office/drawing/2014/main" id="{FC4A16C7-D911-4C28-9856-6B4EEC12835A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187011" y="5086702"/>
                  <a:ext cx="1213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378" name="Freihand 377">
                  <a:extLst>
                    <a:ext uri="{FF2B5EF4-FFF2-40B4-BE49-F238E27FC236}">
                      <a16:creationId xmlns:a16="http://schemas.microsoft.com/office/drawing/2014/main" id="{81C2CD7E-0547-BFA8-DD28-2C8257A92C00}"/>
                    </a:ext>
                  </a:extLst>
                </p14:cNvPr>
                <p14:cNvContentPartPr/>
                <p14:nvPr/>
              </p14:nvContentPartPr>
              <p14:xfrm>
                <a:off x="5316611" y="4941262"/>
                <a:ext cx="107640" cy="170280"/>
              </p14:xfrm>
            </p:contentPart>
          </mc:Choice>
          <mc:Fallback>
            <p:pic>
              <p:nvPicPr>
                <p:cNvPr id="378" name="Freihand 377">
                  <a:extLst>
                    <a:ext uri="{FF2B5EF4-FFF2-40B4-BE49-F238E27FC236}">
                      <a16:creationId xmlns:a16="http://schemas.microsoft.com/office/drawing/2014/main" id="{81C2CD7E-0547-BFA8-DD28-2C8257A92C00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307971" y="4932622"/>
                  <a:ext cx="12528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380" name="Freihand 379">
                  <a:extLst>
                    <a:ext uri="{FF2B5EF4-FFF2-40B4-BE49-F238E27FC236}">
                      <a16:creationId xmlns:a16="http://schemas.microsoft.com/office/drawing/2014/main" id="{33A9A342-3788-6D42-4A3C-7F6460D1D72B}"/>
                    </a:ext>
                  </a:extLst>
                </p14:cNvPr>
                <p14:cNvContentPartPr/>
                <p14:nvPr/>
              </p14:nvContentPartPr>
              <p14:xfrm>
                <a:off x="5018891" y="4920742"/>
                <a:ext cx="455400" cy="466920"/>
              </p14:xfrm>
            </p:contentPart>
          </mc:Choice>
          <mc:Fallback>
            <p:pic>
              <p:nvPicPr>
                <p:cNvPr id="380" name="Freihand 379">
                  <a:extLst>
                    <a:ext uri="{FF2B5EF4-FFF2-40B4-BE49-F238E27FC236}">
                      <a16:creationId xmlns:a16="http://schemas.microsoft.com/office/drawing/2014/main" id="{33A9A342-3788-6D42-4A3C-7F6460D1D72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010251" y="4912102"/>
                  <a:ext cx="473040" cy="484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3345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55477"/>
            <a:ext cx="6663816" cy="70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4000" b="1">
                <a:solidFill>
                  <a:srgbClr val="000000"/>
                </a:solidFill>
              </a:rPr>
              <a:t>Fazit</a:t>
            </a:r>
            <a:endParaRPr lang="de-DE" altLang="de-DE" sz="4000" b="1" dirty="0">
              <a:solidFill>
                <a:srgbClr val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 descr="Ein Bild, das Wand, drinnen, Wurfpfeil, Projektil enthält.&#10;&#10;Automatisch generierte Beschreibung">
            <a:extLst>
              <a:ext uri="{FF2B5EF4-FFF2-40B4-BE49-F238E27FC236}">
                <a16:creationId xmlns:a16="http://schemas.microsoft.com/office/drawing/2014/main" id="{925F46FC-9A53-978D-FBDF-0E0A2539CC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062" y="675491"/>
            <a:ext cx="4307840" cy="323088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92AB153-89D3-F3EA-5D80-C5FC92E7CF05}"/>
              </a:ext>
            </a:extLst>
          </p:cNvPr>
          <p:cNvSpPr txBox="1"/>
          <p:nvPr/>
        </p:nvSpPr>
        <p:spPr>
          <a:xfrm>
            <a:off x="2597046" y="3995678"/>
            <a:ext cx="60084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b="1" u="sng">
                <a:solidFill>
                  <a:srgbClr val="FF0000"/>
                </a:solidFill>
              </a:rPr>
              <a:t>Chatgpt</a:t>
            </a:r>
          </a:p>
          <a:p>
            <a:pPr algn="ctr"/>
            <a:r>
              <a:rPr lang="de-DE" sz="2800" b="1" u="sng"/>
              <a:t>Robin Hood des Dart</a:t>
            </a:r>
          </a:p>
          <a:p>
            <a:pPr algn="ctr"/>
            <a:endParaRPr lang="de-DE" sz="2800" b="1"/>
          </a:p>
          <a:p>
            <a:pPr algn="ctr"/>
            <a:r>
              <a:rPr lang="de-DE" sz="2800" b="1"/>
              <a:t>Sieht gut aus, bringt aber nix </a:t>
            </a:r>
            <a:r>
              <a:rPr lang="de-DE" sz="2800" b="1">
                <a:sym typeface="Wingdings" panose="05000000000000000000" pitchFamily="2" charset="2"/>
              </a:rPr>
              <a:t></a:t>
            </a:r>
          </a:p>
          <a:p>
            <a:pPr algn="ctr"/>
            <a:endParaRPr lang="de-DE" sz="2800" b="1">
              <a:sym typeface="Wingdings" panose="05000000000000000000" pitchFamily="2" charset="2"/>
            </a:endParaRPr>
          </a:p>
          <a:p>
            <a:pPr algn="ctr"/>
            <a:r>
              <a:rPr lang="de-DE" sz="2800" b="1">
                <a:sym typeface="Wingdings" panose="05000000000000000000" pitchFamily="2" charset="2"/>
              </a:rPr>
              <a:t>Ok, 60 Punkte sind auch nicht schlecht!</a:t>
            </a:r>
            <a:endParaRPr lang="de-DE" sz="2800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26B1E0E4-3C6E-CF14-6461-99A6E4CC9262}"/>
                  </a:ext>
                </a:extLst>
              </p14:cNvPr>
              <p14:cNvContentPartPr/>
              <p14:nvPr/>
            </p14:nvContentPartPr>
            <p14:xfrm>
              <a:off x="5608571" y="1928716"/>
              <a:ext cx="1159560" cy="11354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26B1E0E4-3C6E-CF14-6461-99A6E4CC92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99571" y="1919716"/>
                <a:ext cx="1177200" cy="11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7FD55FA4-FCE7-471C-1A68-FC64A18665DD}"/>
                  </a:ext>
                </a:extLst>
              </p14:cNvPr>
              <p14:cNvContentPartPr/>
              <p14:nvPr/>
            </p14:nvContentPartPr>
            <p14:xfrm>
              <a:off x="5257571" y="5307676"/>
              <a:ext cx="2180520" cy="92052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7FD55FA4-FCE7-471C-1A68-FC64A18665D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248571" y="5298676"/>
                <a:ext cx="2198160" cy="9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4B58D9C0-7E64-DDB8-61EC-D976D29F9F4D}"/>
                  </a:ext>
                </a:extLst>
              </p14:cNvPr>
              <p14:cNvContentPartPr/>
              <p14:nvPr/>
            </p14:nvContentPartPr>
            <p14:xfrm>
              <a:off x="5354051" y="2948596"/>
              <a:ext cx="741960" cy="5788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4B58D9C0-7E64-DDB8-61EC-D976D29F9F4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45051" y="2939956"/>
                <a:ext cx="759600" cy="59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C587AF88-306A-7E97-B08B-C7D6537339B3}"/>
                  </a:ext>
                </a:extLst>
              </p14:cNvPr>
              <p14:cNvContentPartPr/>
              <p14:nvPr/>
            </p14:nvContentPartPr>
            <p14:xfrm>
              <a:off x="3327251" y="6735076"/>
              <a:ext cx="1424880" cy="5436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C587AF88-306A-7E97-B08B-C7D6537339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18251" y="6726076"/>
                <a:ext cx="144252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3250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Breitbild</PresentationFormat>
  <Paragraphs>52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23</cp:revision>
  <cp:lastPrinted>2021-10-15T08:46:13Z</cp:lastPrinted>
  <dcterms:created xsi:type="dcterms:W3CDTF">2021-10-15T07:24:27Z</dcterms:created>
  <dcterms:modified xsi:type="dcterms:W3CDTF">2023-01-16T02:53:54Z</dcterms:modified>
</cp:coreProperties>
</file>