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2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notesSlides/notesSlide3.xml" ContentType="application/vnd.openxmlformats-officedocument.presentationml.notesSlide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notesSlides/notesSlide4.xml" ContentType="application/vnd.openxmlformats-officedocument.presentationml.notesSlide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57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0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3866 91 6153,'-4'-2'254,"-1"0"0,1 0 1,-1 1-1,0 0 0,0 0 0,1 0 0,-1 1 0,0-1 0,-8 2 0,-45 7 1433,7-1-518,14-6-799,-66-9 0,66 4-271,1 2 1,-40 2-1,-69 18 301,-21 2-188,-129-22-127,1-22-23,275 23-54,-715-16 286,637 18-257,68-1-23,-342 11 93,291-4-81,-1 3 0,-124 33-1,151-26 3,0 3 0,2 2 0,-61 34-1,-138 103 61,190-115-75,-55 51-1,86-67-11,1 2 0,1 1 0,-32 47 0,53-69-5,1 0-1,1 1 1,-1 0 0,2 1-1,-1-1 1,2 1-1,-1 0 1,1 0-1,-2 18 1,5-20 1,0 0 0,0 0-1,0 0 1,1 0 0,1-1 0,0 1 0,0 0 0,0 0 0,1-1-1,1 0 1,-1 1 0,8 11 0,9 10 2,1 0-1,1-2 1,1 0 0,2-2 0,0 0-1,2-2 1,37 26 0,-17-17-1,1-3 1,1-2-1,100 41 1,-91-49 12,0-3 0,1-2 1,1-3-1,118 9 0,248-19 73,-270-5-71,542 31 33,-292-2-53,-286-25-8,166-20-1,-4-26 63,361-106 0,-581 134-13,0-4 0,-2-2 0,114-61 0,-143 66 16,-2-2 1,0 0 0,-1-2 0,-1-2 0,-1 0 0,-1-1-1,-1-2 1,37-54 0,-42 51 36,-2-1 0,0-1 1,-2-1-1,-2 0 0,-1-1 0,-1 0 0,-2 0 0,5-40 0,-12 53-22,-1 1 0,0 0 0,-2 0 0,0 0 0,-2 0 0,-7-35 0,5 40-11,0 0 0,-1 0 0,0 0-1,-1 1 1,-1-1 0,0 2-1,-1-1 1,-1 2 0,-14-17 0,6 12 12,-1 1 0,0 0-1,-1 2 1,0 0 0,-1 1 0,-1 1 0,0 1 0,-32-11 0,-3 3 67,-1 2-1,-78-11 0,48 15-147,0 4 0,-1 3-1,-168 13 1,117 5-26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34 8554,'-4'-3'263,"-1"1"0,1-1 0,-1 2 0,1-1 0,-1 0 0,0 1 0,0 0 0,0 0 0,0 0 0,0 1 0,0-1 1,0 1-1,0 0 0,0 1 0,0-1 0,0 1 0,0 0 0,0 1 0,-7 2 0,-3 2 129,0 0 0,0 1-1,1 0 1,-25 19 0,23-14-246,0 2 1,1 0-1,1 1 0,0 0 1,1 1-1,1 0 0,0 1 1,1 0-1,1 1 0,1 1 1,1-1-1,0 1 0,1 1 0,1-1 1,1 1-1,1 0 0,0 1 1,2-1-1,0 1 0,3 39 1,2-31 19,1 0 0,14 49 0,-14-66-126,1 1 0,-1 0 1,2-1-1,0 0 1,1 0-1,0-1 0,0 0 1,12 12-1,-17-20-32,0-1 0,0 0 1,0 0-1,1 0 0,-1 0 0,1 0 0,0-1 0,-1 1 0,1-1 0,0 0 1,0 0-1,0 0 0,0 0 0,0 0 0,0 0 0,6 0 0,-5-2 2,1 1 0,-1-1 0,0 1 0,1-1 0,-1 0 0,0-1 0,0 1 0,0-1 0,0 0 0,7-4 0,2-3 17,1-1 1,-1-1-1,-1-1 1,0 1-1,12-17 0,7-11 62,-2-1-1,-1-2 1,-3 0-1,-1-2 1,-2-1-1,-2-1 1,27-92-1,-40 112-7,6-51-1,-13 69-67,1 0 0,-1 1 0,0-1 1,0 0-1,-1 0 0,0 1 0,-1-1 0,0 0 0,0 1 0,0-1 0,-5-8 0,6 14-16,0 0 1,-1 0-1,1 0 1,-1 0-1,1 0 0,-1 0 1,0 0-1,0 1 1,0-1-1,0 1 1,0-1-1,0 1 0,0 0 1,0 0-1,0 0 1,-1 0-1,1 0 1,0 0-1,-1 1 0,1-1 1,-1 1-1,1 0 1,-1-1-1,1 1 1,0 0-1,-1 1 0,1-1 1,-1 0-1,-2 1 1,-8 3-213,0 0 1,1 0 0,-1 1 0,-16 10-1,-14 5-255,19-15 155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17308,'25'-13'3753,"36"-9"-2712,-1-2 1,-1-3 0,58-36 0,-106 57-1063,2-1 0,-1 2 0,1 0 0,25-7 0,-35 11-47,0 1 0,0-1 1,0 0-1,0 1 1,0 0-1,0 0 1,0 0-1,0 0 0,1 0 1,-1 0-1,0 1 1,0 0-1,0-1 0,0 1 1,-1 0-1,1 1 1,0-1-1,0 0 1,-1 1-1,1 0 0,0-1 1,-1 1-1,0 0 1,1 0-1,-1 0 0,0 1 1,3 3-1,-1 5-349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18604,'0'0'49,"0"0"0,0-1 1,1 1-1,-1 0 0,0 0 0,0 0 0,0 0 0,0 0 1,0-1-1,0 1 0,1 0 0,-1 0 0,0 0 0,0 0 1,0 0-1,0 0 0,1 0 0,-1 0 0,0 0 1,0-1-1,0 1 0,1 0 0,-1 0 0,0 0 0,0 0 1,0 0-1,0 0 0,1 0 0,-1 0 0,0 0 0,0 0 1,0 1-1,1-1 0,-1 0 0,0 0 0,0 0 1,0 0-1,1 0 0,1 9 729,-3 18-293,0-22-81,-3 90 193,3-1 0,5 1 0,19 116 0,-23-209-530,1 1-239,-1-1-1,1 0 1,-1 0 0,0 1-1,0-1 1,0 1-1,0-1 1,0 0-1,-1 4 1,0-5 69,0 0 0,1 0 0,-1-1 0,0 1 0,0 0 0,1-1 0,-1 1 0,0 0 0,0-1 0,0 1 0,0-1 1,0 1-1,0-1 0,0 0 0,0 1 0,0-1 0,0 0 0,0 0 0,0 0 0,0 0 0,-1 0 0,0 0 0,-13 2-733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16796,'-1'7'1752,"8"4"-976,2-4-224,9-6 857,5-1-145,7-4-232,6-5-152,6-5-296,1 0-96,-2-5-191,1 2-161,-6 0-393,-3-2-311,-11 2-688,-4 1-168,-15 3 1016,-3-1-312,-12-5-201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17476,'-3'-8'1688,"12"3"-984,4 2-216,7 1 729,4 0-161,6 2-312,3 0-128,7 2-352,0 0-256,3 0-680,0 1 1712,-8 1-1064,-2 2-24,-9 1-16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61 15379,'0'-3'175,"0"1"0,0-1 0,-1 1 0,1 0 0,-1-1 0,1 1 0,-1-1-1,0 1 1,0 0 0,0 0 0,0-1 0,0 1 0,0 0 0,0 0 0,-1 0 0,1 0-1,-1 0 1,0 1 0,0-1 0,1 0 0,-1 1 0,0-1 0,0 1 0,0 0 0,-1-1-1,1 1 1,0 0 0,0 0 0,-1 1 0,1-1 0,-3 0 0,1 0-5,-1 0 1,1 1 0,-1 0-1,1 0 1,-1 0 0,0 0-1,1 1 1,-1-1 0,1 1-1,0 1 1,-1-1 0,1 0-1,0 1 1,0 0 0,-1 0-1,-5 4 1,2 1-101,1-1-1,0 1 0,0 0 1,0 0-1,1 1 1,0-1-1,1 2 0,-1-1 1,2 0-1,-1 1 1,1 0-1,1 0 0,-1 1 1,1-1-1,1 0 1,0 1-1,0 0 0,1-1 1,1 1-1,-1 0 1,1 0-1,1 0 0,0-1 1,2 11-1,-3-18-62,1 0-1,-1 0 1,1 0-1,-1 0 1,1 0-1,0 0 1,0 0-1,0-1 1,0 1-1,0 0 1,0 0-1,0-1 1,0 1-1,1-1 1,-1 1-1,1-1 1,-1 1-1,1-1 1,0 0-1,-1 0 1,1 0-1,0 0 1,0 0-1,0 0 1,0 0-1,-1-1 1,1 1-1,0-1 1,0 1-1,1-1 1,-1 0-1,0 0 1,0 0-1,0 0 0,0 0 1,0 0-1,0-1 1,0 1-1,0-1 1,3-1-1,3 0 2,-1-1-1,0-1 0,0 0 0,0 0 0,0 0 0,-1 0 0,1-1 0,-1 0 0,7-9 1,5-7 8,-2-1 1,16-27 0,0-1 5,-32 50-22,0 0 0,0-1 1,0 1-1,0 0 1,0-1-1,0 1 0,0 0 1,0 0-1,0-1 1,1 1-1,-1 0 1,0-1-1,0 1 0,0 0 1,0 0-1,1 0 1,-1-1-1,0 1 0,0 0 1,1 0-1,-1 0 1,0-1-1,0 1 1,1 0-1,-1 0 0,0 0 1,1 0-1,-1 0 1,0 0-1,1 0 0,-1-1 1,0 1-1,0 0 1,1 0-1,-1 0 0,0 0 1,1 0-1,-1 1 1,0-1-1,1 0 1,-1 0-1,0 0 0,1 0 1,-1 0-1,0 0 1,0 0-1,1 1 0,-1-1 1,0 0-1,0 0 1,1 0-1,-1 1 1,0-1-1,0 0 0,0 0 1,1 0-1,-1 1 1,0-1-1,0 0 0,0 1 1,0-1-1,1 0 1,-1 0-1,0 1 0,0-1 1,0 0-1,0 1 1,0-1-1,0 1 1,4 27 14,-3-23-9,1 30 25,-1-22-10,-1 1-1,2 0 1,0-1-1,1 1 1,0-1-1,9 23 1,-12-35-19,0 0 1,1-1-1,-1 1 1,0 0-1,1 0 1,-1-1-1,0 1 1,1 0-1,-1-1 0,1 1 1,0 0-1,-1-1 1,1 1-1,-1-1 1,1 1-1,0-1 1,-1 1-1,1-1 1,0 0-1,0 1 0,-1-1 1,1 0-1,0 1 1,0-1-1,0 0 1,-1 0-1,1 0 1,0 0-1,0 0 0,0 0 1,0 0-1,-1 0 1,1 0-1,0 0 1,0 0-1,0-1 1,-1 1-1,1 0 1,0 0-1,0-1 0,-1 1 1,1-1-1,0 1 1,-1-1-1,1 1 1,0-1-1,-1 1 1,1-1-1,-1 1 0,1-1 1,-1 0-1,1 1 1,0-2-1,5-6 11,1 0 0,-2-1 0,8-13-1,-8 14-7,15-30 9,10-18 0,-28 51-17,1 1 0,0-1 1,1 1-1,-1 0 0,1 0 0,0 1 0,0-1 0,8-5 1,-11 9 0,0-1 0,0 1 1,0 0-1,0-1 0,0 1 1,0 0-1,0 0 0,0 0 1,0-1-1,0 1 0,0 0 1,0 0-1,0 1 0,0-1 0,0 0 1,1 0-1,-1 0 0,0 1 1,0-1-1,0 1 0,0-1 1,0 1-1,-1-1 0,1 1 1,0-1-1,0 1 0,0 0 1,0-1-1,-1 1 0,1 0 1,0 0-1,-1 0 0,1-1 1,0 1-1,-1 0 0,1 2 1,4 4-6,-1 1 0,-1 0 0,5 13 0,-5-12 2,4 13-5,-6-18-15,0 1 1,0-1 0,0 1 0,1-1-1,0 0 1,0 1 0,0-1-1,0 0 1,1 0 0,3 4 0,-5-8-24,-1 1 0,1-1 1,-1 0-1,1 0 0,-1 0 1,1 0-1,-1 0 0,1 0 1,-1 0-1,1 0 0,-1 0 1,1 0-1,-1 0 1,1 0-1,-1 0 0,1 0 1,-1 0-1,1-1 0,-1 1 1,1 0-1,-1 0 0,1-1 1,-1 1-1,0 0 0,1 0 1,-1-1-1,1 1 1,-1 0-1,0-1 0,1 1 1,-1-1-1,0 1 0,0-1 1,1 1-1,-1 0 0,0-1 1,0 0-1,12-21-1466,-10 19 1267,19-40-1086,-6 18 464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105 122 12579,'1'-4'2696,"-9"5"-1304,-10 7 966,11-4-2016,1 2 0,0-1-1,0 0 1,1 1 0,0 0-1,0 1 1,0-1 0,1 1-1,0 0 1,0 0 0,0 0-1,-3 11 1,5-11-253,0-1-1,0 1 1,0 0 0,1-1 0,0 1 0,0 0-1,1 0 1,-1 0 0,2 0 0,-1 0-1,1-1 1,0 1 0,0 0 0,5 12 0,-6-18-75,1 0 0,-1 0 1,1 1-1,0-1 1,-1 0-1,1 0 0,0 0 1,0 0-1,0 0 1,0 0-1,0 0 1,0 0-1,0 0 0,0 0 1,0 0-1,0-1 1,0 1-1,1 0 0,-1-1 1,0 1-1,0-1 1,2 1-1,-1-1-1,1 0 1,-1 0-1,0 0 0,0 0 1,0-1-1,0 1 1,0-1-1,0 1 0,0-1 1,0 0-1,0 0 0,4-2 1,1-2 1,0 0 1,0 0 0,0-1-1,-1 0 1,0 0 0,7-9-1,5-11-16,0-1 0,-1-2-1,-2 1 1,-1-2 0,-2 0-1,17-56 1,-23 45-50,-6 41 51,0 0 0,-1 0 0,1 0-1,0 0 1,0 0 0,-1 0-1,1 0 1,0 0 0,0 1-1,-1-1 1,1 0 0,0 0 0,0 0-1,0 0 1,-1 0 0,1 0-1,0 1 1,0-1 0,0 0 0,0 0-1,-1 0 1,1 1 0,0-1-1,0 0 1,0 0 0,0 0 0,0 1-1,0-1 1,0 0 0,-1 0-1,1 1 1,0-1 0,0 0-1,0 0 1,0 1 0,0-1 0,0 0-1,0 0 1,0 1 0,1-1-1,-9 28 24,2 1-1,1-1 0,1 1 0,2 0 0,1 0 0,1 0 1,6 49-1,-5-70-235,1 0 0,0 0-1,0 0 1,1-1 0,6 14 0,-9-20 144,1 0 1,0 0-1,-1 0 0,1 0 0,0 0 0,-1 0 1,1 0-1,0 0 0,0-1 0,0 1 0,0 0 0,0-1 1,0 1-1,0 0 0,0-1 0,0 1 0,0-1 1,0 1-1,2-1 0,-2 0 29,1 0 1,-1 0-1,1-1 1,-1 1-1,0-1 1,1 1-1,-1-1 0,0 0 1,1 1-1,-1-1 1,0 0-1,0 0 0,0 0 1,0 0-1,0 0 1,0 0-1,0 0 0,0 0 1,0 0-1,1-3 1,14-24-653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17252,'12'-4'2289,"-6"8"-120,-7 18 717,0-13-2651,-8 88 993,4 0 1,9 101 0,-3-188-2506,1-17-1999,1-8 2362,1 1 85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17940,'4'-14'2909,"0"19"-376,-2 24-611,-9 209 233,-4-81-3528,11-157 1336,0 0-1,0 0 1,0 0 0,0 0 0,0 0 0,0 0 0,-1 0 0,1 0 0,0 0 0,0 0 0,0 0 0,0 0 0,0-1 0,0 1 0,0 0 0,0 0 0,0 0 0,0 0 0,0 0 0,-1 0 0,1 0 0,0 0 0,0 0-1,0 0 1,0 0 0,0 0 0,0 0 0,0 0 0,0 0 0,0 0 0,-1 0 0,1 0 0,0 0 0,0 1 0,0-1 0,0 0 0,0 0 0,0 0 0,0 0 0,0 0 0,0 0 0,0 0 0,0 0 0,0 0 0,0 0-1,-1 0 1,1 0 0,0 0 0,0 1 0,-3-11-288,1-10-394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19428,'5'3'363,"1"-1"0,-1 0 0,1 0-1,0-1 1,0 0 0,0 0 0,0 0 0,0 0-1,0-1 1,0 0 0,0 0 0,0-1-1,0 0 1,10-2 0,8-4 357,0-1 0,27-12-1,-31 11-440,88-41 492,19-7-2214,-121 54 952,0 1 0,0 0 0,0 1 0,0-1 0,0 1-1,8-1 1,-13 2-190,-1-1-111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20876,'24'9'1857,"5"-5"-1273,5 1-224,11-5 584,2 0-152,5-2-383,-1-4-89,1 1-889,-5-2-383,-7 1 776,-5 3-200,-10 2-120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77 16291,'1'-5'390,"0"1"0,0-1-1,-1 0 1,0 1-1,0-1 1,0 0-1,0 0 1,-1 1-1,0-1 1,0 0-1,0 1 1,-3-8-1,3 11-332,1 1 0,0-1-1,0 1 1,0-1 0,-1 1-1,1-1 1,0 1 0,-1 0-1,1-1 1,0 1 0,-1 0-1,1-1 1,-1 1 0,1 0-1,0-1 1,-1 1 0,1 0 0,-1 0-1,1 0 1,-1-1 0,1 1-1,-1 0 1,1 0 0,-1 0-1,1 0 1,-1 0 0,1 0-1,-1 0 1,1 0 0,-1 0-1,1 0 1,-1 0 0,1 0-1,-1 0 1,1 0 0,-1 1 0,1-1-1,-1 0 1,1 0 0,-1 1-1,1-1 1,0 0 0,-1 0-1,1 1 1,-1-1 0,1 0-1,0 1 1,-1-1 0,1 1-1,0-1 1,0 1 0,-1-1-1,1 0 1,0 1 0,0 0-1,-16 28 912,10-10-882,1 1 0,1-1-1,0 1 1,2 0-1,0 0 1,1 0-1,1 0 1,1 1-1,0-1 1,2 0-1,0-1 1,2 1-1,0 0 1,15 35-1,-18-50-78,1-1-1,-1 1 0,1-1 0,0 0 1,0 0-1,0 0 0,1 0 0,-1-1 1,1 0-1,0 1 0,0-1 0,6 3 1,-7-5-5,-1 1 0,1-1 0,0 0 0,0 0 0,0-1 0,0 1 0,0-1 0,0 1 0,0-1 0,0 0 0,1 0 0,-1 0 0,0-1 1,0 1-1,0-1 0,0 0 0,0 1 0,0-1 0,-1-1 0,1 1 0,4-2 0,2-3-1,0-1 0,0 0 0,0 0 1,-1-1-1,0 0 0,-1 0 0,0-1 0,0 0 0,0 0 0,5-11 0,-3 4 2,-1-1-1,0 0 0,-1-1 0,-1 0 0,5-22 0,-10 8-1,-4 23-5,2 9 3,1 0 1,-1 0-1,1 1 1,-1-1-1,1 1 1,-1-1-1,1 0 0,-1 1 1,1-1-1,-1 1 1,1-1-1,0 1 1,-1 0-1,1-1 1,0 1-1,-1-1 0,1 1 1,0-1-1,-1 2 1,-3 9-7,-1-1 0,2 1 0,-1 0 0,1 0 0,1 1 0,0-1 0,1 1 0,0 22 0,1-33 6,0 0 0,0 0-1,0 0 1,0 0 0,0 0 0,0 0 0,0 0-1,0 0 1,0-1 0,1 1 0,-1 0-1,0 0 1,1 0 0,-1 0 0,1 0 0,-1 0-1,1 0 1,-1 0 0,1-1 0,0 1 0,-1 0-1,1-1 1,0 1 0,-1 0 0,1-1-1,0 1 1,0-1 0,0 1 0,0-1 0,0 1-1,0-1 1,0 0 0,0 1 0,-1-1 0,1 0-1,0 0 1,0 0 0,0 1 0,0-1-1,0 0 1,0-1 0,0 1 0,0 0 0,0 0-1,0 0 1,0 0 0,1-1 0,6-2-19,0 0 0,0-1 0,0 0 0,11-8 0,-7 5-10,-1 1-5,0 0-1,0 1 1,0 0 0,0 1-1,13-3 1,-20 6 25,-1 0 0,0 1 0,1-1 0,-1 1 0,0 0 0,1 0 0,-1 0 0,1 1 0,-1-1 0,0 1 0,1 0 0,-1 0 0,0 0 0,0 0 0,0 0 0,0 1 0,0 0 0,0-1 1,0 1-1,0 0 0,-1 0 0,5 5 0,-1 0 0,0 1 0,-1 0 0,0 0 0,-1 0 0,1 1 0,-1 0 0,3 13 0,6 10 18,-11-74 132,-13-119 52,11 161-192,0 0 0,0 0 0,0-1 0,0 1 0,0 0 0,-1 0 1,1-1-1,0 1 0,0 0 0,0 0 0,0-1 0,0 1 0,0 0 1,0-1-1,0 1 0,0 0 0,0 0 0,0-1 0,0 1 0,0 0 1,0-1-1,0 1 0,1 0 0,-1 0 0,0-1 0,0 1 0,0 0 1,0 0-1,0-1 0,1 1 0,-1 0 0,0 0 0,0 0 0,0-1 1,1 1-1,-1 0 0,0 0 0,0 0 0,1 0 0,-1 0 0,0-1 0,0 1 1,1 0-1,-1 0 0,0 0 0,0 0 0,1 0 0,-1 0 0,0 0 1,1 0-1,-1 0 0,0 0 0,0 0 0,1 0 0,-1 0 0,0 0 1,1 0-1,-1 0 0,0 0 0,0 1 0,1-1 0,-1 0 0,17 13-1,-13-10 2,1 2-1,1-1 0,1 1 0,-1-2 0,0 1 0,1-1 0,0 0 0,0 0 0,0 0 0,0-1 0,0 0 0,1-1 0,-1 0 0,1 0 0,8 0 0,-5-2-8,0 0 1,-1 0-1,1-1 0,-1 0 0,1-1 0,-1 0 1,0-1-1,0 0 0,13-8 0,-10 5-29,-1 0 0,-1-1 0,1 0 0,-1-1 0,-1 0 0,0-1 0,0 0 0,-1-1 0,11-14 0,-19 23 27,0 1 1,0-1-1,0 1 1,0-1 0,-1 1-1,1-1 1,0 0-1,-1 1 1,1-1 0,-1 0-1,0 1 1,1-1-1,-1 0 1,0 0 0,0 1-1,0-1 1,0 0-1,0 0 1,-1 1 0,1-1-1,-1 0 1,1 1-1,-1-1 1,1 0 0,-1 1-1,-1-3 1,1 3 5,0 0 1,-1 1 0,1-1 0,0 0-1,0 1 1,-1-1 0,1 0-1,0 1 1,-1 0 0,1-1 0,-1 1-1,1 0 1,0 0 0,-1 0 0,1 0-1,-1 0 1,1 0 0,-1 0-1,1 0 1,0 1 0,-1-1 0,1 0-1,0 1 1,-1-1 0,1 1-1,0 0 1,-1-1 0,1 1 0,0 0-1,0 0 1,-2 1 0,-4 4 15,1-1 1,0 1-1,0 0 1,0 0-1,1 0 0,0 1 1,0 0-1,1 0 1,0 0-1,0 1 1,1-1-1,0 1 1,-3 11-1,4-14-4,1-1 0,0 0-1,0 0 1,0 1 0,1-1 0,-1 0-1,1 1 1,0-1 0,1 1 0,-1-1 0,1 0-1,-1 1 1,1-1 0,1 0 0,-1 0 0,1 0-1,-1 1 1,1-2 0,0 1 0,1 0-1,-1 0 1,1-1 0,-1 1 0,1-1 0,0 0-1,0 0 1,4 3 0,-1-3-102,-1 0-1,1-1 1,-1 1 0,1-1 0,0-1 0,0 1-1,0-1 1,0 0 0,0-1 0,0 1 0,0-1-1,0 0 1,0-1 0,0 1 0,0-1-1,9-3 1,18-5-234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13427,'-6'-15'1767,"4"13"-575,5 12-206,61 301 2876,-56-267-3562,23 113 1002,-30-154-1230,0 0 0,0 0 0,0 0 0,0 0 0,0-1 0,1 1 0,1 3 0,-2-6-58,-1 0 0,0 0 0,0 1 0,0-1-1,0 0 1,0 0 0,0 0 0,1 0 0,-1 0-1,0 0 1,0 1 0,0-1 0,1 0 0,-1 0 0,0 0-1,0 0 1,0 0 0,0 0 0,1 0 0,-1 0-1,0 0 1,0 0 0,0 0 0,1 0 0,-1 0-1,0 0 1,0 0 0,0 0 0,1 0 0,-1 0 0,0 0-1,0 0 1,0 0 0,1-1 0,-1 1 0,0 0-1,0 0 1,7-15 366,25-133 867,-9 37-795,30-82-131,-41 160-303,1 0 0,1 1 0,32-51-1,-28 64-156,-18 18 127,0 1 1,1 0 0,-1 0-1,0 0 1,0 0-1,0 0 1,0 0 0,0-1-1,0 1 1,1 0-1,-1 0 1,0 0 0,0 0-1,0 0 1,0 0-1,0 0 1,1 0 0,-1 0-1,0 0 1,0 0-1,0 0 1,0 0 0,0 0-1,1 0 1,-1 0-1,0 0 1,0 0 0,0 0-1,0 0 1,1 0-1,-1 0 1,0 0 0,0 0-1,0 0 1,0 0-1,0 0 1,1 0 0,-1 1-1,0-1 1,0 0-1,-3 14-937,0-7 610,0-1 1,-1 1-1,0-1 1,-1 0-1,-8 10 1,-4 2-278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3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11723,'0'-1'99,"0"1"1,-1 0 0,1 0 0,-1-1 0,1 1 0,0 0 0,-1 0 0,1 0-1,-1 0 1,1 0 0,-1-1 0,1 1 0,-1 0 0,1 0 0,-1 0 0,1 0 0,-1 0-1,1 1 1,-1-1 0,1 0 0,-1 0 0,1 0 0,0 0 0,-1 0 0,1 1 0,-1-1-1,1 0 1,-1 0 0,1 1 0,0-1 0,-1 0 0,1 1 0,0-1 0,-1 1 0,0 0 102,0 1 0,1-1 1,-1 1-1,1 0 1,-1-1-1,1 1 0,-1 0 1,1-1-1,0 1 1,0 2-1,3 37 1700,-1-32-1656,22 90 1740,-20-85-1801,1 0 1,1 0-1,0 0 0,13 21 0,-19-35-216,0 0 0,0 1 0,0-1 0,0 1 0,0-1 0,1 0 0,-1 1 0,0-1 1,0 0-1,0 0 0,1 1 0,-1-1 0,0 0 0,1 1 0,-1-1 0,0 0 0,0 0 0,1 0 0,-1 1 0,0-1 0,1 0 1,-1 0-1,0 0 0,1 0 0,-1 0 0,1 1 0,-1-1 0,0 0 0,1 0 0,-1 0 0,1 0 0,1-12-609,-3 0 273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52 11258,'0'-1'215,"0"-1"0,0 0 0,-1 0 0,1 1-1,0-1 1,-1 0 0,1 1 0,-1-1 0,0 0-1,1 1 1,-1-1 0,0 0 0,0 1 0,0 0-1,0-1 1,0 1 0,-1-1 0,1 1-1,-2-1 1,0-1 92,0 1 1,0 1-1,0-1 0,0 0 0,-1 1 0,1 0 0,-1-1 0,1 2 0,-5-2 0,1 1 60,-1 0-1,1 0 0,-1 1 0,0 0 0,1 0 0,-1 1 0,1 0 1,-12 3-1,11 0-270,1 0 0,0 0 0,-1 0 1,1 1-1,1 0 0,-1 0 0,1 1 1,0-1-1,0 1 0,0 1 0,1-1 1,0 1-1,1 0 0,-1 0 0,1 1 1,0-1-1,-3 13 0,-1 0 17,2 0 0,0 0-1,1 0 1,2 1 0,-3 40-1,5-50-51,1 0 1,1 1-1,0-1 0,1 0 1,0 0-1,1 1 0,0-1 1,0-1-1,1 1 0,1-1 0,5 11 1,-7-17-43,0 1 0,0-1 0,0 0 0,0 0 1,1 0-1,0-1 0,-1 1 0,1-1 0,1 0 1,-1 0-1,0 0 0,1-1 0,-1 0 0,1 1 1,0-2-1,0 1 0,0 0 0,0-1 0,0 0 0,0 0 1,0-1-1,0 1 0,1-1 0,-1 0 0,0-1 1,6 0-1,-1-1-4,1-1 0,-1 0-1,0 0 1,0-1 0,0-1 0,-1 1 0,1-2 0,-1 1 0,0-1 0,-1-1 0,1 1-1,-1-2 1,10-11 0,-5 5 6,-1-1-1,0 0 1,-2-1-1,0 0 1,0-1-1,11-30 1,-16 35-5,-2-1 0,1 0-1,-1 1 1,-1-1 0,0 0 0,-1 0 0,-1 0 0,-1-18 0,1 26-9,-1 0 1,0 0 0,0 0 0,-1 0 0,1 0 0,-1 0-1,0 1 1,-1-1 0,1 0 0,-5-6 0,4 9-4,1-1 1,-1 0 0,0 1 0,1 0-1,-1-1 1,0 1 0,-1 0 0,1 0-1,0 1 1,-1-1 0,1 1 0,0 0-1,-1 0 1,0 0 0,1 0 0,-5 0-1,2 0-42,0 1-1,0-1 0,0 2 0,0-1 0,1 0 1,-1 1-1,0 0 0,0 1 0,0-1 1,1 1-1,-1 0 0,1 1 0,-10 5 1,5-2-391,0 1 0,1 1 0,0 0 0,0 0 0,-14 18 0,14-14-158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5 227 15107,'0'0'226,"-1"1"0,1 0-1,-1 0 1,1-1 0,0 1 0,-1 0-1,1 0 1,0 0 0,-1 0 0,1 0-1,0-1 1,0 1 0,0 0-1,0 0 1,0 0 0,0 0 0,0 0-1,0 0 1,0 0 0,0 0 0,1-1-1,-1 1 1,0 0 0,1 0-1,-1 0 1,0 0 0,1-1 0,-1 1-1,1 0 1,-1 0 0,1-1 0,0 1-1,-1 0 1,1-1 0,0 1-1,0 0 1,0-1-173,1 1 0,-1-1 1,0 0-1,0 1 0,1-1 0,-1 0 0,0 0 0,0 0 0,1 0 0,-1 0 0,0 0 1,0-1-1,0 1 0,1 0 0,-1-1 0,0 1 0,0-1 0,0 1 0,0-1 1,1 1-1,-1-1 0,0 0 0,0 1 0,0-1 0,-1 0 0,3-1 0,4-7 49,0 1 0,-1-1-1,1 0 1,-2 0-1,1-1 1,-1 0 0,6-17-1,-5 10-44,-1-1-1,0 0 1,3-31-1,-8 46-51,0 0 1,0 1-1,1-1 0,-1 0 0,-1 1 0,1-1 0,0 0 1,-1 1-1,1-1 0,-1 0 0,0 1 0,0-1 1,0 1-1,0-1 0,0 1 0,-1 0 0,-2-4 0,4 5-2,-1 1-1,0-1 0,1 1 1,-1-1-1,0 1 0,1 0 0,-1-1 1,0 1-1,1 0 0,-1 0 1,0-1-1,0 1 0,0 0 0,1 0 1,-1 0-1,0 0 0,0 0 1,1 0-1,-1 0 0,0 0 0,0 0 1,-1 1-1,0 0 2,0 0 0,0 0 0,0 0-1,0 0 1,0 1 0,0-1 0,0 0 0,0 1 0,1 0 0,-1-1-1,-1 4 1,-5 5 10,1 1 0,1-1 0,0 2 0,0-1 0,1 1 0,0-1 0,1 2 0,1-1 0,-4 19 0,4-8 12,0 1 0,2-1 1,1 1-1,2 29 0,0-42-99,-1 1 1,2 0-1,0-1 0,0 0 1,1 0-1,8 17 0,-11-25-22,0 0 0,1 0 0,0 0 0,0 0 0,0 0 0,0-1-1,0 1 1,0-1 0,1 1 0,-1-1 0,1 0 0,-1 0 0,1 0-1,0 0 1,0-1 0,0 1 0,0-1 0,0 1 0,0-1-1,1 0 1,-1-1 0,0 1 0,1 0 0,-1-1 0,0 0 0,1 0-1,3 0 1,10-3-522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16123,'2'-9'1095,"1"-11"1567,-1 19-1245,0 11-102,7 108 355,-5-63-688,10 60 1,-12-106-856,0-1 1,0 1 0,1-1-1,0 0 1,8 14-1,-10-20-114,0 0 0,0-1-1,0 1 1,0-1-1,0 1 1,0-1 0,1 1-1,-1-1 1,0 0 0,1 0-1,-1 1 1,1-1 0,0 0-1,-1 0 1,1-1-1,0 1 1,-1 0 0,1 0-1,0-1 1,0 1 0,0-1-1,0 0 1,-1 0 0,1 1-1,0-1 1,0 0-1,0 0 1,0-1 0,0 1-1,0 0 1,0-1 0,-1 1-1,3-2 1,2-1-3,0 0 0,-1 0 0,1-1-1,-1 0 1,0 0 0,0 0 0,0-1 0,-1 0 0,1 0 0,-1 0 0,-1 0-1,1 0 1,5-12 0,0-2 9,-1 0-1,0 0 0,4-23 1,-7 25-6,-2 0 1,0 0 0,-1-1-1,0-21 1,-2 31-11,0 0 0,-1-1 1,0 1-1,-1 0 0,1 0 0,-2-1 1,1 1-1,-1 1 0,0-1 1,-8-13-1,11 20-5,-1 0-1,1 0 1,-1 0 0,1 0 0,-1 0-1,1 0 1,-1 0 0,0 1 0,0-1-1,1 0 1,-1 0 0,0 1 0,0-1-1,0 0 1,0 1 0,0-1 0,0 1 0,0-1-1,0 1 1,0-1 0,0 1 0,0 0-1,0 0 1,0-1 0,0 1 0,0 0-1,0 0 1,0 0 0,-1 0 0,1 0-1,0 0 1,0 1 0,0-1 0,0 0-1,0 0 1,-2 2 0,2-2-37,0 1-1,0 0 1,0 1 0,1-1 0,-1 0-1,0 0 1,0 0 0,1 0 0,-1 1-1,1-1 1,-1 0 0,1 1 0,-1-1 0,1 0-1,0 1 1,0-1 0,-1 0 0,1 1-1,0-1 1,0 0 0,1 1 0,-1-1-1,0 1 1,0-1 0,1 0 0,-1 1 0,2 1-1,-1 0-141,0-1 0,0 1 0,0-1 0,1 0 0,-1 0-1,1 1 1,0-1 0,-1 0 0,1-1 0,0 1 0,0 0-1,0-1 1,1 1 0,-1-1 0,0 1 0,1-1 0,-1 0-1,0 0 1,1 0 0,0 0 0,-1-1 0,1 1 0,-1 0-1,1-1 1,4 0 0,13 0-657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 15531,'-17'20'3464,"0"-2"-2060,10-6-854,1 0 0,1 0 0,0 0 0,1 1 0,0 0 0,-4 24 0,7-27-401,0 0 0,0-1 0,1 1-1,1 0 1,-1 0 0,1-1 0,1 1 0,0 0 0,6 18 0,-7-26-124,0 0 0,-1 0 0,1 0 1,0-1-1,1 1 0,-1 0 1,0 0-1,0-1 0,1 1 1,-1 0-1,1-1 0,-1 1 1,1-1-1,0 0 0,3 2 0,-3-2-8,-1-1-1,1 1 1,-1-1-1,1 0 0,-1 0 1,1 1-1,-1-1 1,1 0-1,-1-1 0,1 1 1,-1 0-1,1 0 0,-1-1 1,1 1-1,-1 0 1,0-1-1,3-1 0,1 0 6,-1-1 0,1-1 0,-1 1 0,0 0 1,0-1-1,0 0 0,-1 0 0,1 0 0,-1-1 0,0 1 0,3-6 0,2-5 12,-1-1 1,-1 0-1,0 0 1,4-19-1,-8 27-30,0-1 1,-1 1-1,0-1 0,0 1 0,-1-1 0,0 0 0,0 1 0,-1-1 0,-1 1 0,-2-11 0,4 17-96,0 1 0,-1-1 0,0 0 0,1 1 0,-1-1 0,0 1 0,0-1 0,0 1 0,0-1-1,0 1 1,0 0 0,0-1 0,0 1 0,0 0 0,-1 0 0,1 0 0,-1 0 0,1 0 0,-1 0 0,1 0 0,-1 0 0,1 1 0,-1-1 0,0 1 0,1-1-1,-1 1 1,0 0 0,1-1 0,-3 1 0,-1-4-952,5-2 352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16772,'2'9'4994,"-2"36"-3078,0-25-1226,-2 126 881,3 129-535,-1-265-988,0 0 0,1-1-1,0 1 1,1-1 0,0 1-1,0-1 1,1 0 0,6 13 0,-10-22-45,1-1 1,-1 0 0,1 1 0,0-1 0,0 1 0,-1-1 0,1 0 0,0 1 0,0-1 0,0 0 0,0 1 0,0-1-1,0 0 1,0 1 0,0-1 0,0 0 0,0 1 0,0-1 0,0 0 0,1 1 0,-1-1 0,0 0 0,0 1 0,1-1-1,-1 1 1,0-1 0,1 1 0,-1-1 0,0 0 0,1 1 0,-1-1 0,1 1 0,-1 0 0,1-1 0,-1 1 0,1-1-1,0 1 1,-1 0 0,1-1 0,-1 1 0,1 0 0,0 0 0,-1 0 0,1-1 0,0 1 0,-1 0 0,1 0 0,0 0-1,-1 0 1,1 0 0,0 0 0,-1 0 0,1 0 0,0 0 0,-1 1 0,1-1 0,-1 0 0,1 0 0,0 1 0,-1-1 0,1 0-1,-1 1 1,2 0 0,-3-3-64,0 1 0,1 0 1,-1-1-1,1 1 0,-1 0 0,1-1 0,-1 1 0,1 0 0,0-1 0,0 1 0,0-1 1,0 1-1,0-1 0,0 1 0,0-1 0,0 1 0,0 0 0,1-1 0,-1 1 0,0-1 0,2-1 1,-1 1-305,0 0 1,-1 0-1,1-1 1,-1 1-1,0 0 1,1 0-1,-1 0 1,0 0-1,0 0 1,-1 0 0,1 0-1,-1-5 1,-3 1-374,0-2-91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14339,'-3'-17'2570,"1"13"-1300,0 10 1793,2 17-2367,1 0 0,2-1 0,0 1 0,1-1 0,1 0 0,15 40 0,-19-58-640,1 0-1,0 0 1,0 0 0,0 0 0,1-1 0,-1 1 0,6 5 0,-7-8-44,0 0 1,0 0-1,0-1 0,0 1 1,0 0-1,0-1 0,0 1 1,0-1-1,0 1 0,0-1 1,0 1-1,0-1 0,0 0 1,0 0-1,0 1 0,0-1 1,1 0-1,-1 0 0,0 0 1,0 0-1,0 0 0,0-1 1,0 1-1,1 0 0,-1 0 0,0-1 1,0 1-1,0-1 0,0 1 1,0-1-1,0 1 0,0-1 1,0 0-1,1 0 0,4-5 14,0 0 0,0-1 0,-1 1 0,0-1-1,0 0 1,-1 0 0,0-1 0,0 1 0,-1-1 0,4-10-1,0-6 15,0 1 0,4-32-1,-9 43-30,-1 8-6,0 0-1,0 0 1,0 0 0,-1 0-1,1 0 1,-1 0-1,0 0 1,0-1-1,-2-5 1,2 10-3,-1 1 1,0-1-1,1 1 0,0-1 1,-1 1-1,1 0 1,-1-1-1,1 1 0,0 0 1,-1-1-1,1 1 1,0 0-1,0-1 0,-1 1 1,1 0-1,0-1 1,0 1-1,0 0 0,0 1 1,-3 20-8,1 0 0,1-1 0,1 1 0,2 0 0,0 0 0,0 0 0,2 0 0,11 33 0,-15-53-49,1 0-1,0 0 1,0 0-1,0 0 0,0 0 1,0 0-1,1 0 1,-1 0-1,0 0 1,1-1-1,0 1 0,-1 0 1,1-1-1,0 0 1,0 1-1,0-1 1,0 0-1,3 2 1,-3-3-7,0 0 0,-1 0 1,1 0-1,0 0 0,0 0 0,0 0 1,0 0-1,-1-1 0,1 1 1,0-1-1,0 1 0,-1-1 1,1 0-1,0 1 0,-1-1 1,1 0-1,-1 0 0,1 0 0,-1-1 1,1 1-1,-1 0 0,0 0 1,0-1-1,2-2 0,4-4-91,-1-1 0,0 0 1,0 0-1,5-14 0,5-16-445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16732,'0'0'132,"-1"0"0,0 0 0,1 1 0,-1-1 0,1 0 0,-1 1 0,0-1 0,1 1 0,-1-1 0,1 0 0,-1 1 0,1-1 0,-1 1 0,1 0 0,0-1 0,-1 1 0,1-1 0,-1 1 0,1 0 0,0-1 1,0 1-1,-1-1 0,1 1 0,0 0 0,0 0 0,0-1 0,0 1 0,0 0 0,0-1 0,0 1 0,0 0 0,0 0 0,1 29 1456,-1-26-1339,25 214 2711,-6-102-1367,-16-77-1994,-7-58-5257,0 1 4746,0 1-224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15555,'0'-5'1841,"0"1"-881,3 0-312,3 1 952,2 0-159,5 2-161,2-1-176,5 2-408,3 0-128,-1 0-207,3 0-121,-2 0-312,-2 2-224,-2 0-617,-2 1-335,-7-1 960,-3-2-232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17972,'7'5'1688,"0"5"-1056,1 5-240,-3 5 665,2 3-153,-4 4-304,2 2-152,-4-4-400,1 0-280,-2-8-560,0-5-160,-6-20 272,3-10 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30 15347,'-1'-23'2331,"-3"16"-1026,-4 16 271,0 6-1022,0 2-1,2-1 1,0 1-1,-7 28 1,3-8-217,-3 13-55,1 0 0,3 1 0,2 0 0,-1 56 0,8-68-220,1 0 0,2 0 0,2 0 1,2 0-1,22 73 0,-26-104-170,-1-1 0,2 0-1,-1 0 1,8 11 0,-10-17 83,-1 0 0,1 0 0,-1 0 0,1-1 0,0 1 0,0 0 0,-1-1 0,1 1 0,0 0 0,0-1 0,0 1-1,-1-1 1,1 0 0,0 1 0,0-1 0,0 0 0,0 1 0,0-1 0,1 0 0,0 0 25,-1 0-1,0-1 1,0 1 0,0-1-1,0 1 1,0-1 0,0 1 0,0-1-1,0 0 1,-1 0 0,1 1-1,0-1 1,0 0 0,0 0 0,-1 0-1,1 0 1,0 0 0,-1 0-1,1 0 1,-1 0 0,1-2 0,11-25-195,0-7-52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17572,'-1'0'1552,"-1"9"-1120,2 1-192,2 3 608,1 1-440,2 2-864,1-2-1144,3 0 1336,-1 1-248,7-2-216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16019,'0'-1'118,"-1"1"0,0-1-1,1 1 1,-1 0-1,0-1 1,0 1-1,1 0 1,-1 0-1,0 0 1,0 0-1,1-1 1,-1 1-1,0 0 1,0 0 0,0 0-1,1 1 1,-1-1-1,0 0 1,0 0-1,1 0 1,-1 0-1,0 1 1,0-1-1,1 0 1,-1 1 0,0-1-1,1 1 1,-1-1-1,0 1 1,1-1-1,-1 1 1,1-1-1,-1 1 1,0 0-1,-18 23 1887,13-11-1758,0 1 0,1 0 0,0 0 0,1 0 0,1 0-1,0 1 1,1-1 0,0 1 0,2 0 0,-1-1 0,2 1 0,0 0 0,4 20 0,-4-33-220,-1 0 0,1 0 0,-1 0 0,1-1 0,-1 1 0,1 0-1,0-1 1,0 1 0,0-1 0,0 1 0,0-1 0,0 1 0,0-1 0,0 0 0,1 0 0,-1 1-1,3 1 1,-2-3-15,-1 0 0,0 1 0,0-1 0,0 0 0,1 0 0,-1 0 0,0 0 0,0 0 0,1 0 0,-1 0 0,0 0 0,0 0 0,0-1 0,1 1 0,-1 0 0,0-1 0,0 1 0,0-1 0,0 0 0,0 1 0,0-1 0,0 0 0,0 1 0,0-1 0,0 0 0,0 0 0,1-1 0,4-5 4,1-1 1,-1 0-1,0-1 1,0 0 0,-1 1-1,5-12 1,23-63 4,-18 43-20,-13 34-1,11-24-31,-7 25 2,-2 19-7,-3 8 15,-1-14 17,0 0 0,1 0 0,0 0 0,0 0 0,4 13 0,-5-19 2,1-1 1,0 1-1,-1-1 0,1 0 1,0 1-1,0-1 0,0 0 1,0 0-1,0 1 1,0-1-1,0 0 0,0 0 1,1 0-1,-1 0 0,0-1 1,1 1-1,-1 0 1,0 0-1,1-1 0,-1 1 1,1-1-1,-1 0 0,1 1 1,-1-1-1,1 0 1,-1 0-1,1 0 0,0 0 1,-1 0-1,1 0 0,-1 0 1,1 0-1,-1-1 0,1 1 1,1-1-1,38-11-127,-28 8 54,0 0 0,1 0 1,0 1-1,25-1 0,-35 4 72,0 0 0,0 0 0,0 1 0,1 0 0,-1 0 0,0 0 0,0 0 0,-1 0 0,1 1 0,0 0-1,0 0 1,-1 0 0,1 0 0,-1 0 0,1 1 0,-1-1 0,0 1 0,0 0 0,-1 0 0,1 0 0,2 4-1,8 15 117,-11-18-56,0 0 0,0-1 0,0 1 0,0-1 0,1 1 0,0-1 0,0 0 0,3 4 0,-5-7-43,0 1 1,1-1-1,-1 1 0,0-1 0,1 0 0,-1 1 0,0-1 0,1 0 0,-1 0 0,0 0 0,1 0 0,-1 0 0,0 0 0,1 0 0,-1 0 0,0-1 0,1 1 0,-1 0 0,0-1 0,1 1 0,-1-1 0,0 1 0,0-1 0,0 0 0,0 0 0,1 1 1,-1-1-1,0 0 0,0 0 0,1-2 0,6-5-332,-1 1 0,0-1 0,0-1 0,5-10 1,13-13-521,-14 18 331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28 17500,'-3'1'244,"-1"0"0,1 1-1,-1-1 1,1 1 0,0-1 0,0 1 0,0 0 0,0 0 0,0 1 0,0-1-1,0 1 1,1-1 0,-1 1 0,1 0 0,0 0 0,0 0 0,0 0 0,0 0-1,0 1 1,-1 3 0,-2 5 118,1 0-1,0 1 0,0-1 1,-2 17-1,5-22-173,0 0 0,1 1 0,0 12-1,0-19-174,0 0 0,0-1-1,0 1 1,0-1-1,0 1 1,0-1-1,0 1 1,0 0-1,0-1 1,0 1-1,0-1 1,1 1-1,-1-1 1,0 1 0,0 0-1,1-1 1,-1 1-1,0-1 1,1 1-1,-1-1 1,0 0-1,1 1 1,-1-1-1,1 1 1,-1-1-1,1 0 1,-1 1 0,1-1-1,-1 0 1,1 1-1,-1-1 1,1 0-1,-1 0 1,1 0-1,-1 1 1,1-1-1,0 0 1,-1 0 0,1 0-1,-1 0 1,1 0-1,-1 0 1,1 0-1,0 0 1,-1 0-1,1 0 1,-1-1-1,1 1 1,0 0-1,-1 0 1,1 0 0,-1-1-1,1 1 1,-1 0-1,1-1 1,-1 1-1,0 0 1,1-1-1,-1 1 1,1-1-1,-1 1 1,1-1 0,12-10-40,-1-1 1,0 0-1,11-15 1,-13 15-90,0 1 1,1 0-1,0 0 0,15-10 0,-25 20 98,0 0 0,1 0 0,-1 0-1,0 0 1,1 1 0,-1-1-1,0 1 1,1-1 0,-1 1 0,1-1-1,-1 1 1,1 0 0,-1-1-1,1 1 1,-1 0 0,1 0 0,-1 0-1,4 1 1,-4-1 16,0 1 0,0 0 0,0-1-1,0 1 1,0 0 0,0 0 0,0 0 0,0-1 0,-1 1 0,1 0-1,0 0 1,0 0 0,-1 0 0,1 1 0,-1-1 0,1 0 0,-1 0-1,1 0 1,-1 0 0,0 0 0,1 1 0,-1-1 0,0 1 0,5 82 754,-5-84-738,0 1-1,0 0 1,0-1 0,0 1 0,0-1 0,0 1-1,0-1 1,0 1 0,0 0 0,0-1 0,1 1-1,-1-1 1,0 1 0,0-1 0,1 1 0,-1-1-1,0 1 1,1-1 0,-1 1 0,1-1 0,-1 1-1,0-1 1,1 0 0,-1 1 0,1-1 0,-1 0-1,1 1 1,-1-1 0,2 0 0,-1 0 1,0 0 0,0 0 1,0 0-1,0-1 0,0 1 0,0 0 1,0-1-1,-1 1 0,1-1 0,0 1 1,0-1-1,0 0 0,0 1 0,-1-1 1,2-1-1,25-32 126,-11 9-493,-1 0-1,-1 0 1,16-46 0,-30 75 353,-1-1 0,1 0-1,0 1 1,-1-1 0,2 0-1,-1 1 1,0-1-1,1 0 1,-1 0 0,1 1-1,0-1 1,2 4 0,-2-5 5,0-1 1,0 0-1,0 0 1,0-1-1,0 1 1,0 0-1,0 0 1,0 0 0,0-1-1,0 1 1,0 0-1,1-1 1,-1 1-1,0-1 1,0 0-1,1 1 1,-1-1-1,0 0 1,1 0-1,-1 0 1,0 0 0,1 0-1,-1 0 1,0 0-1,1 0 1,-1-1-1,0 1 1,0 0-1,1-1 1,-1 1-1,0-1 1,0 1 0,3-2-1,8-4-9,0-1 1,-1 0-1,12-8 1,16-11-207,-38 26 201,0 0-1,-1-1 0,1 1 0,0-1 1,-1 1-1,1 0 0,0 0 0,-1-1 1,1 1-1,0 0 0,-1 0 0,1 0 1,0 0-1,0 0 0,-1 0 0,1 0 1,0 0-1,0 0 0,-1 0 0,1 0 1,0 1-1,0-1 0,-1 0 0,1 0 1,1 1-1,-1 0 6,0 0-1,-1 0 1,1 0-1,0 0 1,0 1-1,-1-1 1,1 0 0,0 0-1,-1 0 1,1 1-1,-1-1 1,0 0-1,1 3 1,0 7 49,0 0 0,0 0 0,-2 12 0,1-8 40,4 38 300,2 0 1,2 0-1,3-1 1,32 96-1,-34-121-308,23 74-18,-30-92-30,0 0 1,-1 0 0,0 0-1,-1 1 1,0-1 0,0 0-1,0 0 1,-5 18 0,5-25-8,-1 0-1,1 0 1,-1-1 0,1 1 0,-1-1-1,0 1 1,1 0 0,-1-1-1,0 1 1,0-1 0,0 0 0,-1 1-1,1-1 1,0 0 0,0 0 0,-3 2-1,3-3 1,0 1-1,0-1 0,0 0 0,0 1 1,0-1-1,0 0 0,0 0 1,0 0-1,0 0 0,0 0 1,0 0-1,0 0 0,0 0 1,0 0-1,0-1 0,0 1 0,0 0 1,0-1-1,0 1 0,-1-1 1,-2-2 29,1 1 0,0-1 0,-1 1 0,1-1 0,0 0 0,0 0 0,0 0 0,1-1 0,-1 1 0,1-1 0,-4-7 0,0-3-75,1-1-1,0 0 1,1 0 0,1 0 0,0 0 0,1-1-1,0 1 1,2-1 0,-1 1 0,2-1 0,3-18-1,-1 15-238,1 0 0,1 0 0,1 1 0,0 0 0,1 0-1,1 0 1,1 1 0,19-29 0,2 7-276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 16700,'-2'-1'264,"0"0"1,0 1-1,0-1 1,-1 1-1,1-1 0,0 1 1,-1 0-1,1 0 1,0 0-1,-1 0 1,1 0-1,0 0 1,-1 1-1,1-1 1,0 1-1,0 0 1,-4 1-1,-2 1 275,1 1 0,-1-1 0,-11 9 0,-25 24 759,41-33-1241,0-1 0,1 1 0,-1 0-1,1-1 1,0 1 0,0 0 0,0 0 0,0 1-1,1-1 1,-1 0 0,1 1 0,0-1 0,-1 6-1,2-8-50,0 0 0,0 0 0,0 0 0,1 0-1,-1 0 1,0 0 0,1 0 0,-1 0-1,1 0 1,-1 0 0,1-1 0,-1 1-1,1 0 1,-1 0 0,1 0 0,0-1 0,0 1-1,-1 0 1,1-1 0,0 1 0,0-1-1,0 1 1,0-1 0,0 1 0,0-1-1,-1 0 1,1 1 0,0-1 0,0 0 0,0 0-1,0 0 1,0 0 0,2 0 0,42 3-71,-32-3 44,-9 0 9,20 2-119,33 5 1,-51-6 103,0 0 0,0 0 0,-1 1 0,1 0 0,0 1 1,-1-1-1,1 1 0,-1 0 0,0 0 0,1 1 0,4 4 0,-9-7 20,1 1-1,-1 0 1,1 0-1,-1-1 1,0 1-1,0 0 1,0 1-1,0-1 1,0 0-1,0 0 1,-1 0-1,1 0 0,-1 1 1,1-1-1,-1 0 1,0 4-1,0-1 7,-1 0-1,1 0 0,-1 0 0,0-1 0,-1 1 0,1-1 1,-4 8-1,-3 2 16,0 1 0,-1-2 0,-17 21 1,25-32-19,-31 33 55,30-33-62,0-1 0,1 1 0,-1-1 0,0 1-1,0-1 1,0 0 0,0 0 0,0 0 0,-1 0 0,1 0-1,0 0 1,0-1 0,-1 1 0,1-1 0,0 1 0,-1-1 0,-3 0-1,5 0-20,1-1-1,-1 1 1,0-1-1,0 1 0,0 0 1,1-1-1,-1 1 1,0-1-1,0 0 0,1 1 1,-1-1-1,0 0 1,1 1-1,-1-1 0,1 0 1,-1 0-1,1 0 1,-1 1-1,1-1 0,0 0 1,-1 0-1,1 0 1,0 0-1,0 0 0,0 0 1,0 0-1,-1 1 1,2-3-1,-1-31-1007,1 32 928,6-41-1439,1 0 1,16-45 0,-11 43 927,8-27-571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15859,'0'0'47,"0"-1"1,0 1-1,1 0 0,-1-1 0,0 1 0,0-1 0,1 1 0,-1 0 0,0-1 0,1 1 0,-1 0 0,1-1 1,-1 1-1,0 0 0,1 0 0,-1-1 0,1 1 0,-1 0 0,1 0 0,-1 0 0,0 0 0,1 0 1,-1-1-1,1 1 0,-1 0 0,1 0 0,-1 0 0,1 0 0,-1 0 0,1 0 0,-1 0 0,1 1 0,-1-1 1,1 0-1,-1 0 0,1 0 0,-1 0 0,0 1 0,1-1 0,-1 0 0,1 0 0,-1 1 0,0-1 0,1 0 1,-1 1-1,1-1 0,-1 0 0,0 1 0,0-1 0,1 1 0,-1-1 0,0 0 0,0 1 0,1-1 0,-1 1 1,0-1-1,0 1 0,0-1 0,0 1 0,0-1 0,0 1 0,0-1 0,0 1 0,0-1 0,0 1 0,0 0 1,2 44 1375,-2-35-890,0 13 110,6 235 3513,-2-210-3910,2-1 1,3 0-1,19 65 0,-27-107-303,-1-4 27,1 0-1,-1 0 1,0 0-1,0 1 1,1-1-1,-1 0 1,1 0-1,-1 0 1,1 0-1,-1 0 1,1 0-1,0 0 1,0 0-1,-1 0 1,1 0 0,0 0-1,1 1 1,-2-20-1207,-12-19 485,-1 1 0,-2 0 0,-1 1 0,-23-35 0,27 48 906,19 23 504,12 7-523,-4-1-93,4-1-464,0 0 0,0-2 0,1 0 0,0-1 1,-1-1-1,1-1 0,37-3 0,-33 0-390,-1-1 1,1-1 0,-1-2-1,0 0 1,-1-1-1,27-13 1,-25 7 599,-23 13 254,-1 0 1,1-1-1,-1 1 1,1 0-1,0-1 1,-1 1-1,1 0 0,-1-1 1,1 1-1,-1-1 1,1 1-1,-1-1 1,0 1-1,1-1 0,-1 1 1,1-1-1,-1 1 1,0-1-1,1 0 1,-1 1-1,0-1 0,0 1 1,0-1-1,0 0 1,1 1-1,-1-1 1,0 0-1,0 1 0,0-1 1,0 0-1,0 1 1,-1-2-1,1 2 92,-1-1-1,0 1 1,0-1-1,1 1 1,-1-1-1,0 1 1,0 0-1,0-1 1,1 1-1,-1 0 1,0 0-1,0 0 1,0-1-1,0 1 1,0 0-1,0 0 1,0 0-1,1 1 1,-1-1 0,0 0-1,0 0 1,0 0-1,-1 1 1,-22 9 2214,15-5-1862,0 0-1,1 0 1,0 1 0,1 0-1,-1 1 1,1 0 0,0 0-1,1 1 1,-8 10 0,10-13-372,1 0 0,0 0 0,0 0 0,1 1 0,-1-1-1,1 1 1,0-1 0,1 1 0,0 0 0,-1 0 0,2-1 0,-1 1 0,1 0 0,0 0 0,0 0 0,0 0 0,2 6 0,-2-11-99,1 0 0,-1 1 0,0-1 0,1 0 0,-1 0 0,1 1-1,-1-1 1,1 0 0,0 0 0,-1 0 0,1 0 0,0 0 0,0 0 0,0 0-1,0 0 1,0 0 0,0 0 0,0-1 0,0 1 0,0 0 0,0-1 0,0 1-1,2 0 1,0 0-4,-1-1 0,0 0-1,0 0 1,1 0 0,-1 0-1,0 0 1,1 0 0,-1-1-1,0 1 1,0-1 0,0 0-1,4-1 1,2-2-28,1 0-1,-1-1 1,0 0 0,-1 0 0,13-11-1,-4-1-160,0-1-1,-1 0 0,-1-1 1,0-1-1,-2 0 0,0-1 1,-2 0-1,16-44 0,-32 92 235,1 0 0,2 0 0,0 1 0,3 51 0,6-35-231,-6-43 178,0 0 1,1 1-1,-1-1 0,0 0 1,1 1-1,-1-1 0,1 0 1,-1 1-1,1-1 0,0 0 1,-1 0-1,1 1 0,0-1 1,0 0-1,0 0 0,0 0 1,0 0-1,0 0 0,0-1 1,0 1-1,1 0 0,-1 0 1,0-1-1,0 1 0,1 0 1,2 0-1,-3-1-2,0-1 0,1 1 0,-1 0 0,0-1 0,1 1 1,-1-1-1,0 0 0,0 1 0,0-1 0,1 0 0,-1 0 0,0 0 0,0 1 1,0-1-1,0 0 0,0 0 0,-1-1 0,3-1 0,-3 3-1,13-18-115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18388,'-23'167'6051,"17"-98"-4417,3 111-1,3-175-1588,0 0 1,1 0-1,-1 0 0,1-1 1,0 1-1,1 0 1,-1 0-1,1-1 0,3 8 1,-4-11-47,0 0 1,0 1-1,0-1 1,1 0-1,-1 0 0,0 0 1,0 0-1,1 0 1,-1 0-1,0 0 1,1-1-1,-1 1 1,1 0-1,-1-1 0,1 1 1,-1-1-1,1 1 1,0-1-1,-1 0 1,1 0-1,-1 0 1,1 0-1,0 0 0,-1 0 1,1 0-1,-1 0 1,1-1-1,0 1 1,-1 0-1,1-1 1,1-1-1,15-5-248,-2-1 0,1-1-1,-1-1 1,28-22 0,25-14-740,-61 41 820,1 1 0,-1 0 0,1 1 1,-1 0-1,1 0 0,16-2 0,-24 4 161,1 1 0,-1 0 0,1 0 0,-1-1 0,1 1 0,0 0 0,-1 1 0,1-1 0,-1 0 0,1 0 0,-1 1 0,1-1 0,-1 1 0,1-1 0,-1 1 0,1 0-1,-1-1 1,1 1 0,-1 0 0,0 0 0,0 0 0,1 0 0,-1 0 0,0 0 0,0 0 0,0 1 0,0-1 0,0 0 0,-1 1 0,1-1 0,0 0 0,0 1 0,-1-1 0,1 1 0,-1-1 0,0 1 0,1 0 0,-1-1-1,0 1 1,0-1 0,0 1 0,0-1 0,0 4 0,-1 4 118,1-1 0,-2 1 0,1-1 0,-1 1-1,0-1 1,-6 13 0,5-13-23,-1 0 0,0-1 0,0 1 0,-1-1 0,1 0 0,-2-1 0,1 1 0,-1-1 0,0 0 0,0 0 0,-1-1 0,0 0 1,0 0-1,0 0 0,0-1 0,-1 0 0,1-1 0,-1 1 0,0-2 0,0 1 0,-1-1 0,1 0 0,-11 1 0,9-3-318,1 0 0,0 0 1,0-1-1,0 0 0,-1 0 0,1-1 1,0 0-1,1-1 0,-1 0 0,0 0 1,1-1-1,0 0 0,-15-10 0,3-2-395,6 3-213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20380,'-10'42'2289,"3"8"-1489,-2 12-248,2 4 1193,3 4-729,2 2-136,0-4-312,0-3-128,2-12-296,3-6-216,1-11-464,2-7-288,0-14-680,1-4 1952,3-13-808,1-5-185,4-9-55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13 181 19644,'2'2'163,"0"1"-1,0-1 1,0 0-1,0 0 1,0 0-1,1 0 1,-1 0-1,1-1 1,0 1-1,-1-1 1,1 1-1,0-1 1,0 0-1,0 0 1,0-1-1,0 1 1,0 0-1,0-1 1,0 0-1,0 0 1,0 0 0,0 0-1,0 0 1,0-1-1,0 1 1,4-2-1,3 0 59,0-1 0,-1-1 0,1 1 0,-1-2 0,0 1 0,15-11 0,-13 7-101,-1 0-1,0-1 1,0 0 0,13-17 0,-20 23-104,0-1 0,0 1 0,-1-1 0,1 0 0,-1 0 0,0 0 0,0 0 0,-1 0 1,1-1-1,-1 1 0,0 0 0,0-1 0,0 1 0,-1-1 0,0 1 0,1-1 0,-2-4 0,1 8-13,0-1 0,-1 1 0,1-1 0,-1 1 0,1 0 1,-1-1-1,0 1 0,1 0 0,-1-1 0,0 1 0,0 0 0,0 0 0,0 0 0,0-1 1,0 1-1,0 0 0,0 1 0,0-1 0,-1 0 0,1 0 0,-3-1 0,1 1 1,0 0 0,0 1 0,0-1 0,0 1-1,0-1 1,0 1 0,0 0 0,0 0 0,0 0 0,-4 1-1,-1 1 11,0 0 0,0 0 0,0 1 1,1 0-1,-1 0 0,1 0 0,-11 8 0,6-2 56,1 0 1,0 1 0,1 1-1,0 0 1,1 0 0,0 1-1,1 0 1,0 0 0,1 1-1,-7 15 1,10-19 9,0 1 0,1 0-1,0 0 1,0 0 0,1 0 0,1 1 0,-1-1 0,2 0 0,-1 1 0,1-1-1,1 1 1,0-1 0,1 0 0,0 0 0,3 11 0,-4-18-92,1 1 0,-1-1 0,1 0 0,0 0-1,0 1 1,0-2 0,0 1 0,1 0 0,-1 0 0,1-1 0,0 1 0,-1-1 0,1 0 0,0 0 0,0 0 0,1 0 0,-1 0 0,0-1 0,1 1-1,-1-1 1,0 0 0,1 0 0,0 0 0,-1-1 0,6 1 0,2-1-106,0 0 0,-1 0 0,1-1-1,0-1 1,-1 0 0,1 0 0,15-6 0,11-7-202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4700 390 8098,'-161'-30'2055,"1"-7"1,-218-81-1,-53-11-463,313 104-1407,-211-18 0,138 36-176,-378 33 0,345 3-17,-300 80 1,347-61 15,3 8 0,-182 84 0,271-100-4,2 4 0,3 3-1,1 4 1,2 3 0,-134 125-1,170-138-5,3 1-1,1 2 1,-45 72-1,68-95 3,2 1-1,1 1 1,0 0 0,2 0-1,0 1 1,2 0-1,1 1 1,0 0 0,2 0-1,-1 33 1,5-40 5,1 1 0,1-1 0,1 1 0,1-1 0,0 0 0,1 0 1,12 27-1,-6-21 6,2-1 0,0 0 1,1-1-1,31 37 1,-12-24 4,1-2 1,1-1-1,2-1 1,1-2 0,66 38-1,-31-28-5,1-2 0,127 43 0,-92-47-6,154 27 0,-38-29-26,317 4 1,-82-29-68,625-71 1,-472-43 71,-454 68 11,272-108 0,-345 110 42,142-87-1,-168 87 22,-3-4 0,105-96 0,-127 102-16,-1-2-1,-2-1 1,-2-1-1,48-84 1,-60 87-17,-1 0 0,-2 0 0,-1-2 0,-2 0 0,-2 0 0,9-69 0,-16 78 78,-1 1 0,-1-1 1,-2 1-1,0-1 0,-2 1 0,-9-38 0,8 53-52,0 1 0,0 0 0,-2 0 1,1 0-1,-2 1 0,0-1 0,0 2 0,-1-1 0,0 1 0,-1 0 0,0 1 0,-1 0 0,0 0 0,-1 1 0,-17-12 0,1 6 19,-1 0 1,0 2-1,0 1 0,-2 1 1,-45-10-1,0 6-114,-84-8 1,-10 11-552,-1 7 1,0 7 0,0 8 0,-221 41-1,256-25 191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16828,'-6'27'1528,"-1"9"-1224,-5 9-128,-1 2 664,3 6-592,2 0-32,2-3-112,2-4-104,4-10-288,5-9-160,7-17-280,2-10 608,3-21-104,1-11-104,6-14-104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15451,'0'-1'115,"0"0"-1,0 1 0,1-1 0,-1 0 1,0 1-1,0-1 0,1 0 0,-1 1 1,0-1-1,1 0 0,-1 1 1,1-1-1,-1 1 0,1-1 0,-1 1 1,1-1-1,-1 1 0,1 0 1,0-1-1,-1 1 0,1 0 0,-1-1 1,1 1-1,1-1 0,-1 3 71,0 0 0,-1 0 0,1-1 0,0 1-1,-1 0 1,1 0 0,-1 0 0,0 0 0,1 0 0,-1 2 0,23 339 3775,-18-247-3534,-5-95-489,0-1-1,0 1 1,0 0 0,0-1-1,0 1 1,0 0 0,0-1-1,0 1 1,0-1 0,0 1 0,-1 0-1,1-1 1,0 1 0,0 0-1,0-1 1,-1 1 0,1-1-1,-1 2 1,-7-5-1085,-11-19-139,17 19 1306,-16-20-665,-4-8-197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14691,'2'4'1480,"-2"12"-1095,-4 11-113,-2 5 536,-1 6-312,-1 4-56,3 1-144,-1 0-88,3-4-144,3-6-120,3-10-312,3-8-136,1-12-952,3-6 1216,1-14-225,2-4-159</inkml:trace>
  <inkml:trace contextRef="#ctx0" brushRef="#br0" timeOffset="1">204 31 14563,'1'9'1576,"-1"5"-1095,-4 9-153,-2 4 848,-1 6-608,0 3-112,1 3-136,2-2-72,2-4-136,1-3-112,1-7-272,0-7-176,1-18 216,-4-15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14827,'-14'0'1433,"14"0"-1410,0 0-1,0 0 1,0 0 0,0 0-1,0 0 1,-1 0 0,1 0-1,0 0 1,0 0-1,0 0 1,0 0 0,0 0-1,0-1 1,0 1 0,0 0-1,0 0 1,0 0-1,0 0 1,0 0 0,0 0-1,0 0 1,0 0 0,0 0-1,0 0 1,0-1-1,0 1 1,0 0 0,0 0-1,0 0 1,0 0 0,0 0-1,0 0 1,0 0-1,0 0 1,0 0 0,0 0-1,0 0 1,0-1 0,0 1-1,0 0 1,0 0-1,0 0 1,0 0 0,0 0-1,0 0 1,0 0 0,1 0-1,-1 0 1,0 0-1,0 0 1,0 0 0,0 0-1,0 0 1,0 0 0,0 0-1,0 0 1,0 0-1,0 0 1,1-1 0,23-10 1296,98-32 197,108-35-601,-169 60-1730,113-16 0,-160 31 599,-1 2 1,0 0-1,1 0 1,-1 2 0,1-1-1,-1 2 1,23 4 0,-13 6-436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15579,'40'-14'1289,"6"-11"-841,2-8-176,15-8 352,3-5-96,3-6-200,-2 1-216,-5 3-464,-5 5-232,-11 9 432,-6 4-128,-8 10-136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1 13691,'-48'2'297,"-1"2"0,1 3 0,0 1 0,1 3 0,0 2 0,1 1 0,0 3 1,1 2-1,-51 30 0,69-34-217,2 2 0,0 0 1,1 2-1,1 1 1,0 0-1,2 2 0,1 1 1,0 0-1,2 2 1,0 0-1,2 1 0,1 0 1,1 1-1,2 1 0,-17 52 1,19-39-33,1 0 0,2 0 0,2 1 1,2 0-1,2 0 0,2 0 0,8 61 0,-4-68-42,2 0 0,1-1 1,2 1-1,2-2 0,0 1 0,3-2 0,0 0 0,2-1 0,24 33 1,-28-46-11,1-1 1,1-1 0,0 0 0,1-1-1,35 26 1,-37-32 1,0-1 0,0 0 0,1-1 0,0-1 0,0 0 0,0-1 0,1-1 0,30 5 0,-25-7 3,0-1-1,0 0 1,0-2-1,0-1 0,0 0 1,0-2-1,0 0 1,20-7-1,-13 1 21,-1-1 0,0-2-1,-1 0 1,-1-2 0,28-20 0,-5-3 80,-1-2 0,-3-3 0,-1-1 0,71-97 0,-75 87 30,-3-2-1,-2-2 1,44-101 0,-62 117-59,-1-1 1,-2 0-1,-1 0 0,-3-2 1,-2 1-1,3-60 0,-10 84-58,0 0-1,-1 0 1,-1 0-1,-1 0 0,-1 0 1,-1 1-1,-9-26 1,10 37-31,1-1 0,-1 1 1,-1 0-1,0 1 0,0-1 1,0 1-1,-1 0 0,0 0 1,0 1-1,0-1 0,-1 1 1,0 1-1,-1 0 0,1 0 1,-1 0-1,0 1 0,0 0 1,-12-5-1,4 5-88,0 1-1,0 0 1,0 0 0,0 2-1,0 0 1,0 1 0,-1 1-1,1 0 1,-29 6 0,3 4-92,0 1 0,-60 26 0,3 6-182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3545 185 8698,'-27'-19'354,"-1"1"0,-1 2 0,0 0 1,-1 2-1,0 1 0,-1 2 0,-1 1 1,0 1-1,-55-7 0,-210 3 444,64 5-376,158 2-246,-198-9 562,197 15-530,-122 14 0,58 9-217,1 7 0,2 5 1,1 6-1,2 7 0,-234 117 1,-273 209-188,611-354 215,2 2-1,0 1 1,1 1 0,1 2 0,-23 29 0,32-32 28,0 1 1,1 1-1,1 1 1,2 0-1,0 1 1,-13 45-1,16-38-14,2 1 0,1 0 0,1 1 1,3-1-1,0 1 0,3 0 0,1-1 0,1 1 0,14 65 0,-10-72-36,2-2 0,1 1 0,1-1 0,1-1 0,2 0 0,1 0-1,0-2 1,2 0 0,1 0 0,1-1 0,0-2 0,39 35 0,-3-12 9,118 72-1,74 14 64,-184-103-56,1-3 0,0-2 0,2-3-1,0-3 1,1-3 0,1-3 0,70 2 0,-43-10 21,0-4 0,0-5-1,-1-3 1,138-33 0,-121 16 37,219-47 452,-252 62-249,-1 2 0,109 1 0,78 28 273,-15 0-230,-202-18-315,1-3 0,-1-1 0,63-13 1,-50 0-73,-1-2 0,0-2 1,-2-3-1,0-2 1,-2-3-1,-1-2 0,69-52 1,0-12-313,188-189 0,-305 278 375,179-187-259,-147 150 314,-2-2-1,51-83 1,-77 108 22,0 0 0,-1 0 0,-1-1 0,-1 1 0,-1-1 0,-1-1 1,0 1-1,-2-1 0,0 1 0,-2-29 0,-2 3 27,-3 0-1,-2 1 1,-19-70-1,20 92-76,-1 1 1,-1-1-1,-1 2 0,-1-1 0,-1 1 1,-1 1-1,-1 0 0,-1 1 0,0 0 1,-1 1-1,-1 0 0,-1 2 0,0 0 1,-1 0-1,-21-12 0,-17-7 6,-1 3 0,-1 3 0,-1 2 0,-2 2 0,-114-29 0,65 29-184,-1 6 1,-174-10 0,168 26 317,0 5 1,0 4-1,1 6 0,0 5 0,-182 51 1,107-10 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51 126 14531,'-6'-3'228,"-1"0"-1,1 0 0,0 0 1,0-1-1,-6-5 1,11 8-219,0 0 1,1 1 0,-1-1-1,1 1 1,-1-1-1,1 0 1,-1 1 0,1-1-1,0 0 1,-1 1-1,1-1 1,0 0 0,0 1-1,-1-1 1,1 0 0,0 0-1,0 0 1,0 1-1,0-1 1,0 0 0,0 0-1,0 0 1,1-1 7,-1 1 0,1 0 0,0 0 0,-1-1 0,1 1 0,0 0 1,0 0-1,0 0 0,0 0 0,0 0 0,0 0 0,1 1 0,-1-1 0,0 0 1,0 0-1,1 1 0,1-1 0,19-8-13,2 2 0,-1 0-1,1 2 1,43-5 0,-24 3-126,35-3 1,1 3 0,1 4 0,-1 3 0,137 18 0,322 33 928,-284-32-755,-254-19-57,0 0 1,0 0 0,0 0 0,0 0 0,0 0 0,0 0 0,0 0-1,0 0 1,0 0 0,0 1 0,0-1 0,-1 0 0,1 0-1,0 0 1,0 0 0,0 0 0,0 0 0,0 0 0,0 1 0,0-1-1,0 0 1,0 0 0,0 0 0,1 0 0,-1 0 0,0 0 0,0 0-1,0 0 1,0 1 0,0-1 0,0 0 0,0 0 0,0 0-1,0 0 1,0 0 0,-23 5-107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68 9906,'-142'10'1089,"64"-6"-651,-103 20 0,155-19-426,1 1-1,0 2 0,0 0 0,1 2 0,0 1 0,1 1 1,0 0-1,-21 17 0,13-5-1,2 1 0,0 2 0,-23 29 0,-67 99 86,89-110-68,2 1 0,1 2 0,3 0 0,2 2 0,2 1 1,3 0-1,-14 64 0,24-76 40,1 0 1,2 1 0,2 0-1,1-1 1,2 1 0,2 0-1,2 0 1,1-1 0,2 0-1,20 58 1,-10-50 63,2-1 1,2-1-1,2 0 0,2-2 0,2-1 1,2-1-1,1-2 0,2-1 1,2-1-1,51 42 0,-54-56-111,0-2 0,1-1 0,2-1 1,0-2-1,0-2 0,1-1 0,1-2 0,1-1 0,-1-2 0,68 7 0,-44-11-19,0-2 0,-1-3 0,1-3 0,0-3 0,-1-2 0,68-18-1,-83 15-4,-1-3 0,0-1 0,-1-2 0,-1-2 0,-1-2 0,0-2 0,-2-1 0,-1-3 0,-1 0 0,63-63 0,-53 40 29,-3-2-1,-2-3 1,-2-1 0,-3-1-1,-3-3 1,-2 0-1,39-106 1,-55 121 21,-2-1 0,-2-1 0,-3 0 0,-1-1 0,-2 1 0,-3-1 0,-1-1 0,-3 1-1,-1 0 1,-3 0 0,-18-77 0,13 87 13,-2 2 1,-2-1-1,-1 2 0,-2 0 0,-1 1 0,-2 1 0,-28-37 0,29 46 6,0 2 0,-1 1 0,-2 0 0,0 1 0,-1 2 0,0 0-1,-2 1 1,0 2 0,-1 0 0,-28-11 0,20 14-28,0 1 0,-1 1 0,0 2 1,0 1-1,-1 2 0,1 2 0,-1 1 0,0 1 1,-67 9-1,58-1-103,1 2 0,0 2 0,1 2 0,0 2-1,1 2 1,0 1 0,-54 34 0,-41 40-75,-11 16-51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880 446 13371,'-10'-11'89,"-1"1"1,0 0 0,-1 0-1,0 1 1,0 1 0,-1 0-1,0 0 1,-1 2-1,1-1 1,-17-4 0,21 9-91,0 0 1,0 0-1,0 1 1,0 0-1,-1 0 0,1 1 1,0 0-1,0 1 1,0 0-1,0 1 1,-1 0-1,2 0 1,-1 1-1,0 0 1,0 0-1,1 1 1,-14 8-1,0 3 2,1 0 1,0 2-1,2 0 1,-20 22-1,-63 84 56,58-64 23,4 2 0,2 1 0,3 2 0,2 1-1,4 2 1,3 1 0,2 1 0,-15 79 0,31-109-33,2 1 0,2-1 0,1 1 0,3 0 1,1 0-1,2 0 0,11 57 0,-7-66-37,1-1-1,2 0 1,1 0 0,1-1 0,2-1 0,0 0-1,2 0 1,1-2 0,39 46 0,-38-52-32,2 0 1,0-1-1,1-1 1,1-1-1,1-1 1,0-1-1,1-2 1,0 0 0,1-1-1,1-1 1,37 10-1,-43-16-11,1 0 1,-1-2-1,0-1 0,1 0 0,0-1 0,-1-2 0,1 0 1,-1-1-1,1-1 0,-1-1 0,0 0 0,0-2 0,0-1 0,-1 0 1,35-19-1,-24 8-15,-1-1 1,0-2-1,-2 0 1,0-2-1,39-44 1,-35 30 17,-3 0 0,-1-2 1,38-71-1,-29 32 83,-3-2-1,-4 0 1,-4-2 0,21-112 0,-23 66 337,10-178-1,-30 231-75,-3 0 0,-4 1 0,-24-136 0,21 176-142,-1 1 0,-2 0 0,-1 0 0,-19-39 0,25 63-123,0-1 1,0 1 0,-1 0-1,0 1 1,-1-1 0,0 1-1,0 1 1,-1-1 0,0 1-1,0 0 1,-1 1 0,1 0-1,-1 1 1,-1-1 0,1 2-1,-1-1 1,-18-5 0,13 7-55,0 1 0,0 1 0,0 0 0,0 1 0,0 0 1,0 1-1,0 1 0,1 0 0,-1 1 0,0 1 1,1 0-1,0 1 0,-20 10 0,-6 6-82,0 1 0,2 2 0,-44 36 0,-47 43-40,2 16-93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17260,'-4'-21'1512,"3"8"-1072,3 14-152,7 15 512,0 6-128,3 9-191,3 8-97,2 5-248,0 2-24,0 0-40,-1-3-48,-4-4-104,-1-5-104,-7-5-384,-2-5-313,-9-11 713,-8-6-152,-3-7-112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1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15 405 16267,'-3'-6'192,"0"-1"0,1-1-1,0 1 1,1 0-1,-1 0 1,1-1-1,1 1 1,0 0-1,0-1 1,0 1-1,1-1 1,0 1-1,0 0 1,1-1-1,-1 1 1,2 0-1,3-9 1,2 1 91,0 1 0,1 0 0,0 1 0,1 0-1,1 1 1,23-22 0,-12 13-23,1 2 0,1 1 0,35-20 0,-44 29-209,0 1 1,1 1 0,0 1 0,0 0 0,1 1-1,-1 0 1,21-2 0,-34 7-49,0-1 1,0 1-1,0 0 1,0 0-1,0 0 1,0 0-1,0 0 1,0 0-1,0 1 1,0 0-1,0-1 1,0 1-1,0 0 1,-1 0-1,1 1 1,0-1-1,-1 1 1,1-1-1,0 1 1,-1 0-1,0 0 1,1 0-1,-1 0 1,0 0-1,0 1 1,0-1-1,-1 1 1,1-1-1,-1 1 1,1 0-1,-1-1 1,0 1-1,0 0 1,0 0-1,1 4 1,0 4 7,-1 1 0,0 0 0,-1 0 0,0-1 0,0 1 0,-1 0 1,-5 21-1,-3-1 26,0-1 0,-16 33 0,0-1 4,25-63-42,0 1 1,0 0-1,0 0 1,0 0 0,-1-1-1,1 1 1,0 0-1,0 0 1,1-1-1,-1 1 1,0 0-1,0 0 1,0 0 0,0-1-1,1 1 1,-1 0-1,0 0 1,1-1-1,-1 1 1,0 0 0,1-1-1,-1 1 1,1 0-1,-1-1 1,1 1-1,-1-1 1,1 1 0,0-1-1,-1 1 1,1-1-1,0 1 1,-1-1-1,1 0 1,0 1-1,0-1 1,0 0 0,35 10-103,-22-7 20,6 2-95,0 1-1,-1 1 0,0 1 1,25 15-1,-39-20 135,0 0 1,-1 0-1,1 1 0,-1 0 0,0 0 1,0 0-1,-1 0 0,1 0 1,3 7-1,-5-8 39,-1 1 1,0-1-1,1 0 1,-1 1-1,0-1 0,-1 1 1,1-1-1,-1 1 1,1-1-1,-1 1 0,0-1 1,0 1-1,-1-1 1,1 1-1,-1-1 1,-1 5-1,-1 2 91,-1 0 1,-1 0-1,0 0 1,0-1-1,-1 1 0,0-1 1,-1-1-1,1 1 0,-16 13 1,8-9 88,1-2 1,-1 0-1,-1-1 1,0 0-1,-20 9 0,-2-5 19,34-14-254,1 1 0,0-1 0,0 1-1,0-1 1,0 0 0,0 0 0,0 0 0,-1 0-1,1 0 1,0-1 0,0 1 0,0-1 0,0 1-1,0-1 1,-2-1 0,3 2-11,1-1 0,-1 1-1,1-1 1,-1 1 0,1-1 0,-1 1-1,1-1 1,0 1 0,-1-1 0,1 0 0,0 1-1,-1-1 1,1 0 0,0 1 0,0-1 0,0 0-1,0 1 1,0-1 0,-1 0 0,1 0-1,0 1 1,1-1 0,-1 0 0,0 1 0,0-1-1,0 0 1,0 1 0,0-1 0,1 0 0,-1 1-1,1-2 1,12-21-835,-13 22 841,14-19-718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16363,'-1'-2'234,"1"-1"0,0 1-1,1 0 1,-1 0-1,0 0 1,1 0-1,-1 0 1,1 0-1,-1 0 1,1 0-1,0 0 1,0 0-1,0 0 1,0 0-1,1 0 1,-1 0-1,0 1 1,1-1-1,-1 1 1,1-1-1,-1 1 1,1-1-1,0 1 1,0 0-1,-1 0 1,1 0-1,0 0 1,0 0-1,3-1 1,35-14 347,1 2-1,85-18 1,-125 31-571,16-3-159,0 1 1,0 1-1,27-1 1,-41 3 32,1 0 1,0 0-1,0 1 0,-1-1 1,1 1-1,0 0 0,-1 0 1,1 0-1,-1 0 1,1 0-1,-1 1 0,0 0 1,1 0-1,-1 0 0,0 0 1,0 0-1,0 1 1,-1-1-1,1 1 0,0 0 1,-1-1-1,4 7 0,3 11-482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84 16155,'0'0'58,"0"0"-1,0-1 1,0 1-1,0 0 0,0-1 1,0 1-1,0 0 0,-1-1 1,1 1-1,0 0 1,0-1-1,0 1 0,0 0 1,0-1-1,-1 1 0,1 0 1,0-1-1,0 1 1,0 0-1,-1 0 0,1-1 1,0 1-1,-1 0 0,1 0 1,0 0-1,0-1 0,-1 1 1,1 0-1,0 0 1,-1 0-1,0 0 0,-9 5 733,-6 19 377,13-14-956,1-1-1,-1 0 0,1 1 0,1-1 1,0 1-1,0-1 0,1 1 0,1 0 1,-1-1-1,1 1 0,1-1 0,0 1 1,0-1-1,1 0 0,0 0 1,1 0-1,8 17 0,-10-24-186,-1 0-1,0-1 1,0 1 0,1 0-1,-1-1 1,1 1 0,-1-1-1,1 0 1,0 0 0,0 1-1,-1-1 1,1 0-1,0 0 1,0 0 0,0-1-1,0 1 1,0 0 0,0-1-1,0 0 1,5 1 0,-4-1-6,0-1 0,0 1 0,1-1 0,-1 0 0,0 0 0,0 0 0,0 0 0,0-1 0,0 1 0,0-1 0,0 0 0,2-2 0,7-6 8,-2 0 1,1 0-1,-2-1 0,16-22 1,19-34 17,9-14-13,-52 79-29,0 1 0,0 0 0,0-1 0,0 1 0,0 0 0,0 0 0,0 0 0,0 0 0,0 0 0,1 0 0,-1 0 0,0 0 0,1 0 0,-1 0 0,1 1 0,-1-1 0,1 1 0,2-1 0,-3 1 3,0 1-1,0-1 1,0 1-1,0-1 0,0 1 1,-1 0-1,1-1 1,0 1-1,0 0 1,-1 0-1,1 0 0,0-1 1,-1 1-1,1 0 1,-1 0-1,1 0 1,-1 0-1,1 0 0,-1 0 1,0 0-1,0 0 1,1 0-1,-1 0 1,0 0-1,0 1 0,0-1 1,0 1-1,5 59 236,3 14 196,-8-74-426,0-1-1,0 1 0,0-1 0,0 1 0,0-1 0,0 1 1,0-1-1,0 0 0,1 1 0,-1-1 0,0 1 1,0-1-1,0 1 0,0-1 0,1 0 0,-1 1 0,0-1 1,1 0-1,-1 1 0,0-1 0,1 0 0,-1 1 0,0-1 1,1 0-1,6-6 99,5-21-35,-11 24-55,15-43 45,-3 9-22,20-44 1,-31 79-40,-1-1 0,0 0-1,1 1 1,0-1 0,0 1-1,0 0 1,0 0 0,4-4-1,-6 6 0,0 0-1,1-1 0,-1 1 1,1 0-1,-1 0 0,1 0 1,-1-1-1,0 1 0,1 0 1,-1 0-1,1 0 1,-1 0-1,1 0 0,-1 0 1,1 0-1,-1 0 0,1 0 1,-1 0-1,1 0 0,-1 0 1,0 1-1,1-1 0,0 0 1,0 1-1,0 0 0,0-1 0,0 1 0,-1 0 0,1 0 0,0 0 1,-1-1-1,1 1 0,-1 0 0,1 0 0,-1 0 0,1 0 0,-1 1 1,6 14 12,6 30 0,-9-33-4,0-1 1,0 1-1,2-1 1,8 19-1,-13-30 0,1 0 0,0 0 1,-1 0-1,1 0 0,0 0 0,-1 0 1,1 0-1,0 0 0,0 0 0,0 0 0,0 0 1,0 0-1,0 0 0,0-1 0,0 1 1,0-1-1,1 1 0,0 0 0,-1-1-87,0 0-1,0 0 0,-1 0 1,1 0-1,0 0 0,-1-1 1,1 1-1,0 0 1,-1 0-1,1-1 0,0 1 1,-1 0-1,1-1 0,0 1 1,-1-1-1,1 1 0,-1-1 1,1 1-1,-1-1 1,1 1-1,-1-1 0,1-1 1,2-1-332,-1-1 0,-1 0 1,1 0-1,0 0 1,-1 0-1,0 0 0,0-1 1,0 1-1,0-5 1,-1-16-505,-4-5-326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17916,'0'-1'114,"0"0"0,1 0 1,-1 1-1,0-1 0,0 0 1,1 0-1,-1 0 0,1 1 1,-1-1-1,1 0 0,-1 1 1,1-1-1,-1 0 0,1 1 1,-1-1-1,2 0 0,-1 1-68,-1 0-1,0 0 1,0 0-1,1 0 1,-1 1-1,0-1 1,1 0-1,-1 0 1,0 0-1,1 0 1,-1 0-1,0 1 0,0-1 1,1 0-1,-1 0 1,0 1-1,0-1 1,0 0-1,1 0 1,-1 1-1,0-1 1,0 0-1,0 1 1,0-1-1,0 0 0,0 0 1,1 1-1,-1 0 1,9 37 1559,-6-22-924,16 59-161,3-1-1,3 0 1,4-2 0,48 88 0,-76-158-519,3 4 5,0 1 0,0-1 1,8 9-1,-11-14-5,-1-1 1,0 1-1,1-1 1,-1 1-1,1-1 0,-1 1 1,1-1-1,-1 1 1,1-1-1,-1 0 0,1 1 1,-1-1-1,1 0 1,-1 1-1,1-1 0,0 0 1,-1 0-1,1 1 0,0-1 1,-1 0-1,1 0 1,-1 0-1,1 0 0,0 0 1,-1 0-1,1 0 1,0 0-1,-1 0 0,1 0 1,0 0-1,-1-1 1,1 1-1,0 0 0,-1 0 1,1-1-1,-1 1 1,1 0-1,-1-1 0,1 1 1,-1-1-1,1 1 1,-1 0-1,1-1 0,-1 1 1,1-1-1,-1 0 1,0 1-1,1-1 0,-1 1 1,0-1-1,1 1 0,-1-1 1,0 0-1,8-21 29,0 1 0,-2-1-1,7-40 1,-4 13-3,15-51-1,24-127-1258,-48 212 534,-5 9-203,4 7 841,0-1 0,0 0 0,0 1-1,0-1 1,0 1 0,0-1 0,0 1-1,0 0 1,0-1 0,0 1 0,0 0-1,0 0 1,0 0 0,0 0 0,0 0-1,1 0 1,-2 1 0,-10 15-612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13107,'13'25'1968,"6"-5"-816,1-2-439,0-6 2015,0-1-1528,1-2-479,-1-2-393,-1-4-32,-2 0-112,-4-7-232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11723,'0'0'129,"0"-1"1,-1 1 0,1-1-1,0 0 1,0 1 0,0-1-1,0 1 1,0-1 0,0 0-1,0 1 1,1-1 0,-1 1-1,0-1 1,0 0 0,0 1-1,0-1 1,1 1 0,-1-1 0,0 1-1,1-1 1,-1 1 0,0-1-1,1 1 1,-1-1 0,1 1-1,-1-1 1,1 1 0,-1 0-1,1-1 1,0 1 19,0 0 1,0 0-1,0 1 0,0-1 1,0 0-1,0 1 0,0-1 0,0 0 1,0 1-1,-1-1 0,1 1 1,0 0-1,0-1 0,-1 1 1,1 0-1,1 0 0,28 37 2056,-30-37-2169,89 147 2921,-32-48-1802,-55-96-1069,1 1-1,1-1 1,-1 1-1,8 6 1,-11-11-78,0 1 0,0-1 0,0 0-1,1 0 1,-1 0 0,0 0 0,0 1 0,0-1 0,1 0 0,-1 0-1,0 0 1,0 0 0,1 0 0,-1 0 0,0 0 0,0 1 0,1-1-1,-1 0 1,0 0 0,0 0 0,1 0 0,-1 0 0,0 0 0,0 0-1,1 0 1,-1 0 0,0-1 0,0 1 0,1 0 0,-1 0 0,0 0-1,0 0 1,0 0 0,1 0 0,-1 0 0,0-1 0,0 1 0,1 0-1,-1-2 10,1 1 0,-1 0 0,0-1 0,1 1-1,-1-1 1,0 0 0,0 1 0,0-1 0,0 1 0,0-1-1,-1-2 1,-1-9 35,0 0-1,-2 0 0,1 0 1,-2 0-1,0 1 1,-10-19-1,-3-1 3,-25-34 0,36 57-50,5 4-3,-1 1-1,-1-1 1,1 1-1,-1 0 1,1 0 0,-1 0-1,0 0 1,-1 1 0,1-1-1,-6-2 1,10 6-1,0 0 0,0-1 0,0 1 1,0 0-1,0 0 0,-1 0 0,1 0 1,0 0-1,0 0 0,0 0 0,0-1 0,0 1 1,-1 0-1,1 0 0,0 0 0,0 0 0,0 0 1,0 0-1,0 0 0,-1 0 0,1 0 0,0 0 1,0 0-1,0 0 0,0 0 0,-1 0 0,1 0 1,0 0-1,0 0 0,0 0 0,0 0 0,-1 0 1,1 0-1,0 0 0,0 0 0,0 0 0,0 0 1,0 1-1,-1-1 0,1 0 0,0 0 0,0 0 1,0 0-1,0 0 0,0 0 0,0 1 0,-1-1 1,1 0-1,0 0 0,0 0 0,0 0 0,0 0 1,0 1-1,0-1 0,0 0 0,5 12 4,14 13-3,-12-17 0,2 0-1,-1 0 1,1-1 0,0 0 0,1 0 0,-1-1-1,21 9 1,-26-13 0,-1-1-1,1 1 1,0-1-1,-1 0 1,1-1-1,0 1 1,0-1-1,0 1 1,-1-1 0,1 0-1,0 0 1,0-1-1,0 1 1,-1-1-1,1 0 1,0 0-1,-1 0 1,1-1-1,-1 1 1,1-1-1,-1 0 1,1 0 0,-1 0-1,0 0 1,0 0-1,0-1 1,3-3-1,0-1 4,0-1 0,-1 0 0,1 0 0,-2 0 0,1-1 0,-1 0 0,-1 1 0,0-2 0,4-13 0,-4 7 9,0 0 0,-1-1 0,0 0 0,-2-25 1,-2 34 0,0 9-3,-1 12 5,3 7 15,0 0 1,4 25-1,-3-39-18,0 1-1,0 0 1,1 0-1,0 0 1,0-1-1,1 1 1,0-1-1,0 0 1,0 0-1,5 6 1,-7-10-9,0-1 1,0 0-1,0 0 0,1 0 1,-1 0-1,0 0 0,0 0 1,1 0-1,-1 0 0,0 0 1,1 0-1,-1-1 0,1 1 1,-1-1-1,1 1 0,-1-1 1,1 0-1,-1 1 0,1-1 1,0 0-1,-1 0 0,1 0 1,2 0-1,-1-1 1,0 0 1,1-1-1,-1 1 0,0 0 1,0-1-1,0 0 0,0 0 0,-1 1 1,1-2-1,4-3 0,4-6 8,0 0-1,-1-1 0,14-22 0,-23 32-10,78-127 40,-68 118-30,-11 12-9,1 0 0,-1 0-1,0 0 1,1 0-1,-1 0 1,0 0 0,0 0-1,1 0 1,-1 0 0,0 0-1,1 0 1,-1 0 0,0 0-1,0 0 1,1 0 0,-1 0-1,0 0 1,0 0 0,1 1-1,-1-1 1,0 0 0,0 0-1,1 0 1,-1 0 0,0 0-1,0 1 1,1-1 0,-1 0-1,0 1 1,2 2 28,-1 0 0,1 0-1,-1 0 1,0 0 0,0 0 0,1 5 0,1 4 23,-2-7-8,1 1 0,0-1-1,0 0 1,0 0 0,1 0-1,0 0 1,0 0 0,0-1-1,0 1 1,5 3-1,-7-6-29,1-1-1,0 0 0,0 0 1,-1 0-1,1 0 0,0 0 1,0 0-1,0 0 0,0-1 1,0 1-1,0-1 1,0 1-1,0-1 0,0 0 1,0 0-1,0 0 0,1 0 1,-1 0-1,0 0 0,0-1 1,0 1-1,0-1 0,0 1 1,0-1-1,0 0 0,-1 0 1,1 0-1,0 0 0,0 0 1,1-2-1,16-10 36,0-2-1,-2 0 1,0-1-1,0-1 1,20-29-1,37-34-76,-73 78 23,0 1-1,0 0 1,0 0-1,0 0 0,0 0 1,1 1-1,-1-1 1,0 0-1,1 0 1,-1 1-1,1-1 1,-1 1-1,1-1 0,-1 1 1,1 0-1,-1-1 1,1 1-1,-1 0 1,3 0-1,-2 1 1,-1-1 0,0 1 0,1-1-1,-1 1 1,0 0 0,0 0 0,0 0 0,0-1 0,1 1 0,-1 0 0,-1 0 0,1 1-1,0-1 1,0 0 0,0 0 0,0 0 0,-1 0 0,1 1 0,-1-1 0,1 0-1,0 2 1,8 30-39,-7-26 40,-1-1-1,1 1 1,0-1 0,1 0 0,0 1 0,0-1 0,6 10-1,-8-15-52,-1-1 0,1 1-1,0 0 1,-1-1 0,1 1-1,0-1 1,-1 1 0,1-1-1,0 1 1,-1-1 0,1 0-1,0 1 1,0-1 0,0 0-1,0 0 1,-1 1 0,1-1 0,0 0-1,0 0 1,0 0 0,0 0-1,-1 0 1,1 0 0,0 0-1,0-1 1,0 1 0,0 0-1,-1 0 1,1-1 0,0 1-1,0 0 1,0-1 0,-1 1-1,1-1 1,0 1 0,-1-1-1,1 1 1,0-1 0,-1 1-1,1-1 1,-1 0 0,1 1-1,-1-1 1,1 0 0,-1 0-1,1 1 1,-1-1 0,0 0 0,1 0-1,-1 0 1,0 1 0,0-1-1,0 0 1,0 0 0,0 0-1,1 0 1,-2-1 0,2-14-547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80 15011,'1'-8'698,"-1"1"-1,0-1 0,0 1 0,-1-1 1,-2-11-1,3 18-622,0 0-1,0 0 1,0 0 0,-1 0-1,1 0 1,-1 0 0,1 0-1,0 0 1,-1 0 0,0 0-1,1 0 1,-1 0 0,0 0 0,1 0-1,-1 0 1,0 1 0,0-1-1,0 0 1,0 0 0,0 1-1,0-1 1,0 1 0,0-1-1,0 1 1,0-1 0,0 1-1,0 0 1,0 0 0,0-1-1,0 1 1,0 0 0,0 0-1,-1 0 1,1 0 0,0 0-1,0 0 1,0 1 0,0-1-1,0 0 1,0 0 0,0 1-1,0-1 1,0 1 0,0-1 0,0 1-1,-1 0 1,-4 2 18,0 1 0,1 0 0,-1 0 0,1 0-1,0 1 1,0 0 0,1 0 0,-1 0 0,1 0 0,0 1 0,0 0 0,1 0 0,-4 8 0,-3 8-22,2 1 0,-9 32 1,16-53-70,-11 58 57,11-56-58,0 1 0,1-1 0,0 1 0,0 0 0,0-1 1,1 1-1,0-1 0,0 1 0,0-1 0,0 1 0,2 3 1,-2-7-3,0 0 1,-1 0-1,1 0 1,0 0-1,0 0 1,0 0 0,0 0-1,0 0 1,0 0-1,0-1 1,1 1 0,-1 0-1,0-1 1,0 1-1,0-1 1,1 0 0,-1 1-1,0-1 1,0 0-1,1 1 1,-1-1 0,0 0-1,1 0 1,-1 0-1,0-1 1,1 1 0,0 0-1,44-12-8,-24 6 3,-11 3 0,0 1-1,1 1 1,-1 0 0,0 0 0,1 2 0,-1-1 0,1 1-1,-1 1 1,13 3 0,-19-4 1,1 1-1,0 0 1,-1 1-1,0-1 1,1 1-1,-1 0 1,0 1-1,0-1 0,-1 1 1,1 0-1,-1 0 1,0 0-1,0 1 1,0-1-1,-1 1 1,1 0-1,-1 0 1,0 1-1,3 7 1,-4-7 15,0 0 0,-1 0 1,1 0-1,-2 0 0,1 1 1,0-1-1,-1 0 0,0 0 0,-1 1 1,1-1-1,-1 0 0,0 0 1,-1 0-1,1 0 0,-1 0 0,-1 0 1,1 0-1,-1-1 0,0 1 1,0-1-1,-6 8 0,0-2 73,0 1 0,-1-2 0,0 0 0,0 0-1,-1-1 1,-1 0 0,1 0 0,-18 8 0,24-14-52,0-1-1,0 0 1,-1 1 0,1-2-1,-1 1 1,-6 1-1,11-3-56,0 0 0,0 0 0,0 0-1,0 0 1,0 0 0,0 0-1,0 0 1,0 0 0,0 0 0,0 0-1,0 0 1,-1-1 0,1 1 0,0 0-1,0-1 1,0 1 0,0-1-1,1 0 1,-1 1 0,0-1 0,0 1-1,0-1 1,0 0 0,1 0 0,-1 0-1,0 1 1,1-1 0,-1 0-1,0 0 1,1 0 0,-1 0 0,1 0-1,0 0 1,-1 0 0,1 0 0,0 0-1,-1 0 1,1 0 0,0-1-1,0 0 1,0-9 93,0-1-1,1 1 1,1 0-1,-1 0 1,8-21-1,-4 10-118,9-35-159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 17660,'10'-5'1649,"-8"13"-695,-11 30-40,3-12 18,4 0-602,1 1 0,1-1 0,1 0 0,1 0-1,1 0 1,2-1 0,0 1 0,2-1 0,13 34 0,13 17-211,68 114-1,-61-117-88,-150-213-2267,62 81 1854,18 22 245,-36-55-1,59 73 205,7 19-61,0-1 0,0 1 0,0-1 1,0 1-1,1-1 0,-1 1 1,0-1-1,0 1 0,0 0 1,0-1-1,0 1 0,1-1 1,-1 1-1,0-1 0,0 1 0,1 0 1,-1-1-1,0 1 0,1 0 1,-1-1-1,0 1 0,1 0 1,-1-1-1,3 0 12,-1 1-1,0-1 1,1 0 0,-1 1 0,0 0 0,1-1-1,-1 1 1,0 0 0,1 0 0,-1 0-1,1 1 1,2 0 0,44 6-35,3 1-999,71 1 1,-85-9 602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14539,'-5'4'439,"1"-1"1,0 2-1,0-1 0,0 0 0,0 1 1,1-1-1,0 1 0,0 0 0,0 1 0,0-1 1,-2 8-1,0 1 146,1 0 1,0 0-1,-2 19 0,4-19-281,0 0-1,2 0 1,0 0-1,2 17 0,-2-27-254,1-1 1,-1 1-1,1-1 0,-1 1 0,1-1 0,0 1 1,1-1-1,-1 1 0,1-1 0,-1 0 0,1 0 1,0 0-1,0 0 0,0 0 0,1 0 0,-1 0 1,1-1-1,-1 1 0,1-1 0,0 0 0,4 3 1,-5-4-35,1-1 1,0 1-1,-1-1 1,1 0-1,0 0 1,-1 1-1,1-2 1,0 1-1,-1 0 1,1-1-1,0 1 1,-1-1-1,1 0 1,-1 0-1,1 0 1,-1 0-1,1 0 1,-1 0-1,0-1 1,1 1-1,-1-1 0,0 0 1,0 1-1,0-1 1,1-2-1,8-7 4,-1 0 0,0-1 0,8-14 0,2-7 10,-2-1-1,-1-1 0,19-57 0,-22 53-21,-9 84 1,-3-22-50,0 9 83,6 36 0,-7-61-107,1 0 0,0 1-1,0-1 1,0 0 0,1 0-1,0-1 1,1 1 0,-1 0 0,1-1-1,8 10 1,-11-15 34,0 0 0,0 0 0,0 0 0,0 0 0,0 0 0,0 0 0,0 0 0,1-1 0,-1 1 0,0 0 0,0-1 0,1 1 0,-1-1 0,0 1 0,0-1-1,1 0 1,-1 1 0,1-1 0,-1 0 0,0 0 0,1 0 0,-1 0 0,0 0 0,1-1 0,-1 1 0,0 0 0,1-1 0,-1 1 0,0 0 0,1-1 0,-1 0 0,0 1 0,0-1 0,0 0 0,1 1 0,-1-1 0,0 0 0,0 0 0,0 0 0,0 0 0,-1 0 0,1 0 0,1-3 0,4-3-13,-2 0 0,1-1 0,-1 0 0,0 0 0,4-13 0,4-21-363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14835,'0'17'1300,"6"138"5389,-4-142-6460,0 1 0,0-1 0,2 0 0,0 1 0,0-1-1,1-1 1,0 1 0,15 23 0,-19-34-214,1 0-1,-1 0 1,0 0-1,1-1 1,0 1 0,-1 0-1,1-1 1,0 1 0,0-1-1,0 1 1,0-1-1,0 0 1,0 0 0,0 0-1,0 0 1,1 0 0,-1 0-1,0-1 1,1 1-1,-1-1 1,0 0 0,1 1-1,-1-1 1,0 0-1,1 0 1,2-1 0,3-1-42,0-1 0,-1 0 0,1 0 0,-1 0 0,1-1 0,7-6 0,-7 5-36,0 0 1,1 1-1,11-5 0,-19 9 59,-1 0 0,1 0-1,-1-1 1,1 1 0,0 0 0,-1 0 0,1 0 0,-1 0 0,1 0 0,0 0 0,-1 0 0,1 0 0,0 0 0,-1 0 0,1 0 0,-1 0 0,1 1 0,0-1-1,-1 0 1,1 0 0,-1 1 0,1-1 0,-1 0 0,1 1 0,-1-1 0,1 0 0,-1 1 0,1-1 0,-1 1 0,1-1 0,-1 2 0,1-1 7,0 1 0,0 0 1,-1 0-1,1 0 1,-1 0-1,0 0 1,0 0-1,1 0 0,-1 0 1,-1 2-1,0 6 57,0 0 0,-1 0 0,-4 12-1,-4 6 114,-1 0-1,-2 0 1,-1-1-1,-1-1 0,-1 0 1,-30 35-1,23-36-118,21-24-90,1 1-1,0-1 1,-1 0-1,1 0 1,-1 0 0,1 0-1,-1-1 1,1 1-1,-1 0 1,1-1-1,-1 1 1,0-1 0,1 1-1,-1-1 1,0 0-1,-2 0 1,3 0-34,0-1 1,1 1-1,-1-1 1,0 1-1,1-1 0,-1 0 1,0 1-1,1-1 1,-1 0-1,1 0 1,-1 0-1,1 1 0,-1-1 1,1 0-1,0 0 1,-1 0-1,1 0 1,0 0-1,0 0 1,0 1-1,0-1 0,-1 0 1,1 0-1,0 0 1,1 0-1,-1-2 1,2-27-494,-2 30 559,8-38-538,4-6-189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18836,'0'0'64,"1"0"0,-1 0-1,0 0 1,1 0 0,-1 0 0,0 0-1,1 0 1,-1 0 0,1 0 0,-1 0 0,0 0-1,1 1 1,-1-1 0,0 0 0,1 0-1,-1 0 1,0 0 0,1 1 0,-1-1 0,0 0-1,1 0 1,-1 1 0,0-1 0,0 0 0,1 0-1,-1 1 1,0-1 0,0 0 0,1 1-1,-1-1 1,0 0 0,0 1 0,0-1 0,0 1-1,0-1 1,0 0 0,1 1 0,-1-1-1,0 0 1,0 1 0,0-1 0,0 1 0,0-1-1,-1 0 1,1 1 0,0 0 0,1 28 557,-1-20-46,3 66 1062,10 160 980,-7-183-2251,1 0-1,22 73 1,-25-113-420,-1 1 0,2-1 0,0 0 0,0-1 0,1 1 0,0-1 0,1 0 0,11 14 0,-18-26 15,0 1 0,0 0 1,0-1-1,0 1 0,0 0 0,0-1 0,0 1 0,0 0 0,0 0 0,0-1 0,0 1 0,0 0 1,0-1-1,0 1 0,0 0 0,0 0 0,1-1 0,-1 1 0,0 0 0,0 0 0,0-1 0,0 1 0,1 0 1,-1 0-1,0-1 0,0 1 0,1 0 0,-1 0 0,0 0 0,0 0 0,1-1 0,-1 1 0,0 0 0,0 0 1,1 0-1,-1 0 0,0 0 0,1 0 0,-1 0 0,0 0 0,1 0 0,-1 0 0,0 0 0,0 0 0,1 0 1,-1 0-1,0 0 0,1 0 0,-1 0 0,0 0 0,1 0 0,-1 0 0,0 0 0,0 1 0,1-1 0,-1 0 1,0 0-1,0 0 0,1 1 0,-1-1 0,0 0 0,0 0 0,0 0 0,1 1 0,-1-1 0,0 1 0,-4-27-1101,-9 1 421,-4 0-209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16363,'6'0'656,"0"0"0,-1-1 0,1 0 0,0 0 0,0-1 0,0 1 0,-1-1 0,11-5-1,-9 3-365,0-1-1,0 1 1,0-1-1,-1 0 1,0-1 0,6-6-1,-5 5-247,-1-1 0,0 0 0,-1 0 0,0 0 0,0-1 0,-1 0 0,0 1 0,0-1 0,-1-1 0,0 1 0,2-15 0,-5 23-37,0-1 1,1 1-1,-1-1 0,0 0 0,0 1 0,0-1 1,0 0-1,0 1 0,0-1 0,-1 1 0,1-1 1,0 0-1,-1 1 0,0-1 0,1 1 0,-1-1 0,-1-1 1,1 2-1,0 0-1,1 1 1,-1 0 0,0-1 0,0 1 0,1-1 0,-1 1 0,0 0 0,0 0-1,0-1 1,0 1 0,1 0 0,-1 0 0,0 0 0,0 0 0,0 0 0,0 0-1,0 0 1,0 0 0,1 0 0,-1 1 0,0-1 0,-1 0 0,-3 3 23,-1-1 0,1 1 0,0-1 0,0 1 1,0 1-1,0-1 0,1 1 0,-5 4 0,0 2 57,0 1-1,1-1 0,0 2 1,1-1-1,0 1 0,0 0 1,2 0-1,-8 22 0,10-26-29,1 1-1,0 0 1,0-1-1,1 1 0,0 0 1,0 0-1,1 0 1,0 0-1,1 0 0,0 0 1,0 0-1,1-1 1,0 1-1,4 8 0,-5-13-61,1-1-1,0 1 0,0-1 0,0 0 0,0 1 1,0-1-1,1 0 0,-1-1 0,1 1 0,0 0 1,0-1-1,0 1 0,0-1 0,1 0 0,-1 0 1,1-1-1,-1 1 0,1-1 0,-1 1 0,1-1 1,0 0-1,0 0 0,-1-1 0,1 1 0,5-1 1,-1 0-29,0 0 1,0-1-1,-1 0 0,1-1 1,0 0-1,0 0 1,-1 0-1,1-1 1,-1 0-1,0-1 0,9-5 1,1-4-150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14955,'1'3'4755,"1"11"-3561,3 79 1672,15 170-1648,-20-263-1548,-2-13-3445,0-19 2215,4 10 425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151 182 10434,'24'-75'3369,"-22"67"-2871,0 0 0,0-1 0,-1 1 0,-1 0 0,0-1 1,0 1-1,-1-12 0,1 19-391,-1 0-1,1-1 1,0 1 0,0 0 0,-1-1 0,1 1 0,-1 0 0,1-1-1,-1 1 1,1 0 0,-1 0 0,0-1 0,0 1 0,0 0-1,0 0 1,1 0 0,-1 0 0,-1 0 0,1 0 0,0 0 0,0 1-1,0-1 1,-2 0 0,2 0-11,-1 1 1,0 0-1,0 0 0,1 0 0,-1 0 1,0 0-1,1 0 0,-1 0 0,0 0 1,0 1-1,1-1 0,-1 1 0,0-1 1,1 1-1,-3 1 0,-4 3 72,1 0-1,0 0 1,0 0-1,0 1 1,1 0-1,-7 8 1,3-1-90,1 0 0,1 1-1,0 0 1,1 1 0,0-1 0,1 2 0,1-1-1,0 0 1,1 1 0,1 0 0,1 0 0,0 0 0,1 0-1,0 0 1,2 0 0,2 22 0,-2-35-55,-1 1 0,1 0 1,0-1-1,1 1 0,-1-1 1,1 0-1,-1 1 0,1-1 1,0 0-1,0 0 0,0 0 0,3 3 1,-3-5-15,-1 0-1,0 0 1,1 0 0,-1 0 0,1 0 0,0-1-1,-1 1 1,1 0 0,-1-1 0,1 1 0,0-1-1,0 0 1,-1 1 0,1-1 0,0 0 0,-1 0-1,1 0 1,0 0 0,0 0 0,-1-1 0,1 1 0,0 0-1,0-1 1,-1 1 0,1-1 0,-1 0 0,3-1-1,3-2 3,0-1 0,0 0 0,0 0-1,-1 0 1,1-1 0,-2 0 0,1-1-1,-1 1 1,0-1 0,0 0 0,0 0 0,4-11-1,0 0 0,-1-1-1,-1 0 0,-1 0 1,5-22-1,-9 33-1,0-1 0,-1 1 0,1-1 0,-2 1 0,1-1 0,-2 1 0,0-10 0,1 18-7,0 0 0,0 1-1,0-1 1,-1 0 0,1 0 0,0 1 0,0-1 0,0 0-1,-1 0 1,1 1 0,0-1 0,0 0 0,0 0-1,-1 0 1,1 1 0,0-1 0,-1 0 0,1 0 0,0 0-1,0 0 1,-1 0 0,1 1 0,0-1 0,-1 0-1,1 0 1,0 0 0,-1 0 0,1 0 0,0 0 0,-1 0-1,1 0 1,0 0 0,0 0 0,-1-1 0,1 1-1,0 0 1,-1 0 0,1 0 0,0 0 0,-1 0 0,1 0-1,0-1 1,0 1 0,-1 0 0,1 0 0,0 0-1,0-1 1,0 1 0,-1 0 0,1 0 0,0-1 0,0 1-1,0 0 1,-1-1 0,1 1 0,0 0 0,0 0-1,0-1 1,0 1 0,0 0 0,0-1 0,0 1-1,0-1 1,-11 25 35,8-15-18,1 1-1,1-1 1,-2 17 0,3-26-8,5-1-647,-5-6-2580,-1 6 3236,0-10-737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14347,'1'-18'4552,"2"40"-1047,0 7-2783,12 50 418,3-1 0,34 93 0,-48-160-1034,1 1-1,9 14 1,-13-24-91,0 1 1,0-1-1,1 0 0,-1 0 0,1 0 1,0-1-1,-1 1 0,1 0 0,0 0 0,0-1 1,0 0-1,0 1 0,0-1 0,1 0 1,-1 0-1,0 0 0,1 0 0,3 1 0,-5-2-52,0 0-1,-1 0 0,1 0 0,-1-1 0,1 1 1,-1 0-1,1 0 0,0-1 0,-1 1 0,1 0 0,-1-1 1,1 1-1,-1 0 0,1-1 0,-1 1 0,0-1 1,1 1-1,-1-1 0,1 1 0,-1-1 0,0 1 0,1-1 1,-1 1-1,0-1 0,0 1 0,0-1 0,1 1 0,-1-1 1,0 0-1,0 1 0,0-1 0,0 0 0,0 1 1,0-1-1,0 1 0,0-1 0,0 0 0,-1 0 0,2 0-48,-1-1 0,-1 1 0,1-1 0,0 1 0,0 0-1,0-1 1,-1 1 0,1 0 0,-1 0 0,1-1 0,-1 1-1,1 0 1,-1 0 0,0 0 0,0-1 0,1 1 0,-3-1-1,-5-2-490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78 15459,'4'-7'944,"-3"5"-710,1 0 0,-1 0 0,0 0 0,0 0 0,0 0 0,0 0 0,0 0 0,-1 0 0,1-1-1,-1 1 1,1 0 0,-1-4 0,0 5-195,0 1 0,0 0-1,0 0 1,0 0 0,0 0 0,0 0-1,0 0 1,0-1 0,0 1-1,0 0 1,0 0 0,0 0 0,0 0-1,0 0 1,0 0 0,0-1 0,0 1-1,0 0 1,-1 0 0,1 0 0,0 0-1,0 0 1,0 0 0,0 0-1,0 0 1,0 0 0,0 0 0,-1-1-1,1 1 1,0 0 0,0 0 0,0 0-1,0 0 1,0 0 0,0 0 0,-1 0-1,1 0 1,0 0 0,0 0-1,0 0 1,0 0 0,0 0 0,-1 0-1,1 0 1,0 1 0,-8 4 913,-7 10-64,6-2-572,0 0 0,1 0 0,1 1 0,0-1 0,-8 25 0,12-28-222,0-1-1,1 1 1,0 1-1,1-1 1,0 0-1,0 0 1,1 1-1,0-1 1,3 15 0,-2-22-69,-1 0 1,1 0-1,0 0 1,0 0 0,1 0-1,-1 0 1,0 0-1,1 0 1,0-1 0,-1 1-1,1 0 1,1-1 0,-1 1-1,0-1 1,0 0-1,1 0 1,3 3 0,-4-5-14,-1 1 0,1 0 0,0-1 1,-1 1-1,1-1 0,0 1 1,0-1-1,0 0 0,0 0 0,-1 0 1,1 0-1,0 0 0,0 0 0,0 0 1,0 0-1,-1-1 0,1 1 1,0-1-1,0 0 0,-1 1 0,1-1 1,0 0-1,-1 0 0,1 0 0,-1 0 1,1 0-1,-1 0 0,0-1 1,1 1-1,1-3 0,5-5 18,-1-1 0,-1 0 0,0 0 0,0 0 0,-1 0 0,0-1 0,0 0 0,3-15 0,-2 2 24,-1-1 0,5-45 0,-10 68-52,0-48 41,0 48-40,0 1 0,0-1-1,0 1 1,0-1-1,0 1 1,-1-1 0,1 1-1,0-1 1,-1 1-1,1-1 1,-1 1-1,0 0 1,1-1 0,-1 1-1,0 0 1,0-1-1,0 1 1,0 0-1,0 0 1,0 0 0,0 0-1,0 0 1,0 0-1,-1 0 1,1 0-1,0 1 1,-1-1 0,-1 0-1,1 1-1,1 0-1,-1 1 1,1-1 0,-1 0-1,0 1 1,1 0-1,-1-1 1,1 1 0,-1 0-1,1 0 1,0 0-1,-1 0 1,1 0 0,0 0-1,0 0 1,-1 0-1,1 1 1,0-1 0,0 0-1,1 1 1,-3 2-1,-16 34-248,18-37 226,0 1 24,-2 4-286,0 0 0,1 0 0,0 0 0,0 0-1,0 0 1,0 1 0,1-1 0,0 1 0,0 9-1,2-16 198,0-1-1,0 1 1,0-1-1,0 0 0,0 0 1,-1 1-1,1-1 0,0 0 1,0 0-1,-1 0 0,1 0 1,-1 0-1,2-1 1,9-18-812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15227,'-14'-2'1254,"8"1"-675,0-1 0,-1 1 0,1 1 0,-1-1 0,1 1 0,-1 0 0,1 1 0,-1 0 0,-8 1 0,14-1-528,1-1 0,0 0 0,-1 0-1,1 0 1,-1 0 0,1 0 0,0 1-1,-1-1 1,1 0 0,0 0 0,-1 0-1,1 1 1,0-1 0,0 0 0,-1 0-1,1 1 1,0-1 0,0 0-1,-1 1 1,1-1 0,0 0 0,0 1-1,0-1 1,0 0 0,0 1 0,-1-1-1,1 1 1,0-1 0,0 0 0,0 1-1,0-1 1,0 1 0,0-1 0,0 0-1,0 1 1,0-1 0,0 0 0,1 1-1,-1-1 1,0 1 0,0-1 0,0 0-1,0 1 1,1-1 0,-1 0-1,0 1 1,0-1 0,0 0 0,1 0-1,-1 1 1,0-1 0,1 0 0,-1 0-1,0 1 1,1-1 0,-1 0 0,1 1-1,21 10 679,-1-10-636,0 0 0,0-1-1,0-1 1,0-1 0,0-1 0,30-8 0,24-2-42,51 1-16,-108 11-31,1 2 0,-1 0 0,0 1 0,35 8 0,-51-10-8,0 1 0,1 0 0,-1 0 0,1 0 0,-1 0 0,0 0 1,0 0-1,0 0 0,1 1 0,-1-1 0,0 1 0,-1 0 0,1-1 0,0 1 0,0 0 0,1 3 0,-2-3 0,0 0 0,-1 0-1,1 0 1,-1 0-1,1 0 1,-1 1 0,0-1-1,0 0 1,0 0 0,0 0-1,-1 0 1,1 0-1,0 0 1,-1 0 0,1 0-1,-1 0 1,0 0-1,0 0 1,0 0 0,-2 3-1,-29 47 21,-3-1 0,-43 50-1,30-41 97,9-11 12,-49 68 347,88-117-470,1 0 0,-1 0 0,0 0 0,0 0 0,0 0 0,1-1 0,-1 1 0,0 0 0,0 0 0,1 1 1,-1-1-1,0 0 0,0 0 0,0 0 0,1 0 0,-1 0 0,0 0 0,0 0 0,0 0 0,1 0 0,-1 0 0,0 0 0,0 1 0,0-1 0,0 0 0,1 0 0,-1 0 1,0 0-1,0 0 0,0 1 0,0-1 0,0 0 0,1 0 0,-1 0 0,0 1 0,0-1 0,0 0 0,0 0 0,0 0 0,0 1 0,0-1 0,0 0 0,0 0 1,0 1-1,0-1 0,0 0 0,0 0 0,0 0 0,0 1 0,0-1 0,0 0 0,0 0 0,0 0 0,0 1 0,-1-1 0,1 0 0,0 0 0,0 1 0,21-10-239,-18 7 132,69-27-2154,-51 16 1793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47 16259,'0'-2'150,"0"1"-1,0-1 0,0 1 0,0-1 1,0 0-1,0 1 0,-1-1 0,1 0 1,-1 1-1,1-1 0,-1 1 0,0-1 1,1 1-1,-1-1 0,0 1 0,0 0 1,0-1-1,0 1 0,0 0 0,0 0 1,0 0-1,-1-1 0,1 1 0,0 1 1,-1-1-1,1 0 0,-1 0 0,1 0 0,-1 1 1,1-1-1,-1 1 0,-2-1 0,1 0 14,0 1 0,0 0 0,0 0 1,-1 0-1,1 0 0,0 1 0,0 0 0,0-1 0,0 1 0,0 0 0,0 0 0,0 1 0,0-1 0,0 0 0,0 1 0,-3 2 0,-2 4-46,-1 0 1,2 0-1,-1 0 1,1 1-1,1 0 1,-1 0-1,2 1 1,-1 0 0,1 0-1,1 0 1,0 0-1,0 1 1,-4 19-1,5-12-63,0 0 1,0 0-1,2 0 0,0 0 0,2 0 0,0 0 1,6 33-1,-6-45-34,0 1 0,1-1 0,1 0 0,-1 0 0,1 0 0,0 0 0,0 0 0,6 7 0,-8-11-14,0 0 0,1 0 0,0-1 0,-1 1 0,1-1 0,0 1 0,0-1 1,0 0-1,0 0 0,0 0 0,0 0 0,0 0 0,0 0 0,0 0 0,1-1 0,-1 1 0,0-1 1,0 0-1,1 1 0,-1-1 0,0 0 0,1 0 0,-1-1 0,0 1 0,1 0 0,-1-1 1,2 0-1,5-3 1,-1 1 1,0-1 0,0-1-1,0 0 1,-1 0 0,1 0-1,-1-1 1,0 0-1,-1-1 1,0 1 0,0-1-1,0 0 1,6-11 0,3-6 16,-1-1 0,21-52 1,-26 52 10,12-45 0,-19 62-25,0 0 0,-1 0 0,0 0 1,-1 0-1,0 0 0,0 0 0,-1 0 1,1 0-1,-2 0 0,-2-9 0,4 15-7,-1 1-1,1-1 1,-1 1-1,1 0 1,-1 0-1,0-1 1,1 1-1,-1 0 1,0 0-1,0 0 1,0 0 0,0 0-1,0 0 1,0 0-1,-2-1 1,2 1-1,1 1 0,-1 0 1,0 0-1,0-1 0,1 1 1,-1 0-1,0 0 1,0 0-1,1 0 0,-1 0 1,0 0-1,0 0 0,1 0 1,-1 1-1,0-1 1,0 0-1,1 0 0,-1 1 1,0-1-1,1 0 1,-2 1-1,0 1 3,-1 0 1,1 0-1,-1 0 0,1 1 0,0-1 1,0 1-1,0-1 0,1 1 1,-1 0-1,0-1 0,1 1 0,-2 5 1,-1 5 1,1-1 0,0 1 0,1 0 0,0 1 0,1-1 0,1 0 0,0 0 0,1 1 0,0-1 0,4 15 0,-1-9-4,2 0 1,-1-1 0,2 0-1,0 0 1,2-1 0,13 24-1,-18-35-16,1 0 0,-1 0-1,1 0 1,0 0 0,0-1-1,1 0 1,0 0 0,0 0-1,0-1 1,0 0 0,13 6-1,-14-8-56,-1-1 0,0 1 0,1-1 0,-1 0 0,1-1 0,-1 1 0,1-1 0,-1 0 0,1 0 0,-1 0 0,1-1 0,-1 0 0,1 1 0,-1-2 0,1 1 0,-1 0 0,0-1 0,0 0 0,1 0-1,6-5 1,-1-1-55,0 0 0,-1 0-1,0-1 1,11-14 0,-19 21 101,26-28-398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 13163,'0'0'51,"0"0"0,0 0 0,0 0 0,0 0 0,0 0 0,0 0 0,0 0 0,0 0 0,0 0 0,0 0 0,-1 0 0,1 1 0,0-1 0,0 0 0,0 0 0,0 0 0,0 0 0,0 0 0,0 0 0,0 0 0,0 0 1,-1 0-1,1 0 0,0 0 0,0 0 0,0 0 0,0 0 0,0 0 0,0 0 0,0 0 0,0 0 0,0 0 0,-1-1 0,1 1 0,0 0 0,0 0 0,0 0 0,0 0 0,0 0 0,0 0 0,0 0 0,0 0 0,0 0 0,0 0 0,0 0 0,0 0 0,0 0 0,0-1 0,-1 1 0,1 0 0,0 0 0,0 0 0,0 0 1,0 0-1,0 0 0,0 0 0,0 0 0,0 0 0,0-1 0,0 1 0,0 0 0,0 0 0,0 0 0,-9 12 1947,-8 21 122,0 14-1407,2 0-1,2 1 1,3 0-1,1 0 1,-3 61 0,12-79-398,2-25-125,3-19-85,3-23-131,-1 0-1,-3 0 0,-1-1 0,-1 0 0,-7-70 0,4 102 13,2 4 11,-1 1 0,0 0 0,0-1-1,0 1 1,0 0 0,-1-1-1,1 1 1,0 0 0,0 0 0,-1-1-1,1 1 1,-1 0 0,1 0-1,-1-1 1,0 1 0,1 0 0,-1 0-1,0 0 1,0 0 0,-1-1-1,2 2 3,-1 0 0,1 0 0,0 0-1,0 0 1,-1 0 0,1 0 0,0 0-1,-1 0 1,1 0 0,0 0 0,0 1-1,-1-1 1,1 0 0,0 0 0,0 0-1,0 0 1,-1 1 0,1-1 0,0 0-1,0 0 1,0 0 0,0 1 0,-1-1-1,1 0 1,0 0 0,0 1 0,0-1-1,0 0 1,0 1 0,0-1 0,0 0-1,0 0 1,0 1 0,0-1-1,0 0 1,0 1 0,-2 14-4,2-13 2,-1 20-2,1 1 1,2-1-1,0 0 0,1 0 1,2 0-1,0 0 0,1 0 1,1-1-1,1 0 1,16 29-1,-20-43 4,0 0 1,1-1-1,0 1 1,0-1-1,0-1 1,11 10-1,-13-12 1,1-1 0,0 1 0,-1-1 0,1 0 0,0 0 0,0 0 0,0 0 0,0-1 0,0 0 0,0 0 0,1 0 0,-1 0 0,7 0 0,-5-3-2,-9-1 1,-5-2 1,-30-10-119,0-2 0,-65-40-1,-60-56-138,149 103 272,8 7 5,1 0 0,1-1 0,-1 1 0,0-1 0,1 0-1,0-1 1,0 1 0,-7-10 0,11 14-16,0 0 0,0 0 0,0 0 0,0-1 0,0 1 0,0 0 0,0 0 0,0 0 0,0-1 0,0 1 0,0 0 0,0 0 0,0 0 0,1-1 0,-1 1 0,0 0 0,0 0-1,0 0 1,0-1 0,0 1 0,0 0 0,0 0 0,1 0 0,-1 0 0,0 0 0,0-1 0,0 1 0,0 0 0,1 0 0,-1 0 0,0 0 0,0 0 0,0 0 0,1 0 0,-1 0 0,0 0 0,0-1 0,0 1 0,1 0 0,-1 0 0,0 0-1,0 0 1,0 0 0,1 1 0,12-2 84,-13 1-85,130 7 286,52 1 235,-136-8-1971,84-12 0,-128 12 1336,0 0 44,-1 0-1,1 0 1,-1 0-1,1-1 1,0 1-1,-1 0 1,1-1-1,-1 1 0,1-1 1,-1 0-1,1 1 1,-1-1-1,1 0 1,-1 0-1,3-2 1,-9-4-662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194 122 12035,'0'-7'326,"0"1"-1,0 0 1,-1 0 0,0 0 0,0 0 0,-1 0 0,0 0 0,0 0 0,0 1 0,-1-1 0,0 1 0,-5-9 0,6 11-163,0 0 0,0 1-1,0-1 1,0 1 0,-1-1 0,1 1 0,-1 0 0,0 0-1,1 0 1,-1 0 0,0 0 0,0 1 0,0-1 0,-1 1 0,1 0-1,0 0 1,0 0 0,-1 1 0,1-1 0,0 1 0,-1-1-1,1 1 1,-1 0 0,-4 1 0,4 0-84,0 0 0,1 0-1,-1 1 1,0-1 0,1 1-1,-1 0 1,1 0 0,-1 0 0,1 1-1,0-1 1,0 1 0,0 0 0,0 0-1,0 0 1,1 0 0,0 0 0,-1 1-1,1-1 1,0 1 0,1-1 0,-1 1-1,-2 6 1,-1 6 72,1-1 0,0 1 0,1 1 0,-1 19 0,2-15 27,1-1-1,4 40 1,-2-53-135,0 0 0,0 0-1,1 0 1,0 0 0,0 0 0,0 0 0,1-1 0,0 1-1,1-1 1,-1 0 0,9 11 0,-10-15-34,0 0 1,-1-1 0,1 1 0,0-1-1,0 0 1,0 1 0,0-1-1,0 0 1,0 0 0,0 0-1,0-1 1,0 1 0,0 0 0,1-1-1,-1 1 1,0-1 0,1 0-1,-1 0 1,0 0 0,0 0-1,1 0 1,-1 0 0,0-1 0,0 1-1,1-1 1,-1 1 0,0-1-1,0 0 1,0 0 0,0 0-1,0 0 1,3-3 0,2 0 6,0-2 0,-1 1-1,0-1 1,0 1 0,0-2 0,-1 1 0,8-12 0,-4 5 14,-2 0 1,0-1-1,0-1 1,-1 1-1,-1-1 1,0 0 0,-1 0-1,-1 0 1,0-1-1,-1 1 1,-1-1 0,0 1-1,-1-1 1,-4-29-1,-4 25 81,8 20-107,0 1-1,0-1 1,0 0-1,0 1 1,0-1 0,0 0-1,0 0 1,0 1 0,0-1-1,-1 0 1,1 0-1,0 1 1,0-1 0,0 0-1,0 0 1,0 1 0,0-1-1,-1 0 1,1 0-1,0 1 1,0-1 0,0 0-1,-1 0 1,1 0 0,0 0-1,0 1 1,-1-1 0,1 0-1,0 0 1,0 0-1,-1 0 1,1 0 0,0 0-1,0 0 1,-1 0 0,1 0-1,0 1 1,0-1-1,-1 0 1,1 0 0,0-1-1,-1 1 1,1 0 0,0 0-1,0 0 1,-1 0-1,1 0 1,0 0 0,0 0-1,-1 0 1,1 0 0,0-1-1,0 1 1,-1 0-1,1 0 1,0 0 0,0 0-1,0-1 1,-1 1 0,1 0-1,0 0 1,0-1 0,0 1-1,0 0 1,0 0-1,0-1 1,-1 1 0,-1 9 29,1-1 0,0 1 0,0 0 0,1 0 0,0 0 0,0 0 0,1 0 0,3 14 0,2 6 31,14 37 0,-15-52-58,1 1-1,1-1 0,0 0 1,1-1-1,1 0 1,-1 0-1,23 23 1,-28-32-64,1-1 1,0 1 0,0-1 0,1 0 0,-1 0 0,1-1 0,-1 1 0,1-1 0,0 0 0,0 0 0,10 2 0,-11-4-35,0 0 0,0 0 0,0 0 0,0 0 0,-1-1 0,1 1 0,0-1 0,0 0 0,0 0 0,0 0 0,-1-1-1,1 0 1,-1 1 0,1-1 0,-1 0 0,0-1 0,6-4 0,9-12-361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62 14523,'-1'-6'570,"-1"0"0,0 1-1,-1-1 1,1 1 0,-7-11 0,8 15-454,1 0 0,-1 0 0,0 0 0,0 0 1,0 0-1,0 1 0,0-1 0,0 0 0,0 0 0,0 0 1,0 1-1,0-1 0,0 1 0,0-1 0,-2 0 0,3 1-48,-1 0 0,0 0-1,0 1 1,0-1-1,1 0 1,-1 0-1,0 0 1,0 1 0,1-1-1,-1 0 1,0 1-1,1-1 1,-1 0-1,0 1 1,1-1 0,-1 1-1,0-1 1,1 1-1,-1-1 1,1 1 0,-1 0-1,1-1 1,0 1-1,-1 0 1,1-1-1,-1 1 1,1 1 0,-3 4 82,0 0 1,1 1 0,0 0 0,0-1-1,1 1 1,0 0 0,0 0 0,0 0 0,1 7-1,1 5 27,0-1 1,4 22-1,-3-28-74,1 0 0,0 0 1,9 20-1,-11-29-76,0 0 0,0-1 1,1 1-1,-1-1 0,1 1 1,-1-1-1,1 1 0,0-1 0,0 0 1,0 0-1,0 0 0,0 0 0,0 0 1,1-1-1,-1 1 0,1-1 0,-1 1 1,1-1-1,-1 0 0,1 0 0,0 0 1,3 1-1,-4-3-6,0 1 1,1 0-1,-1-1 1,0 0-1,0 1 1,1-1-1,-1 0 1,0 0-1,0 0 1,0-1-1,0 1 1,0 0-1,0-1 1,-1 1-1,1-1 1,0 0-1,-1 1 1,1-1-1,-1 0 1,1 0-1,-1 0 1,0 0-1,0 0 1,0 0-1,1-5 1,3-3 34,-2-1 0,1 1 1,-1-1-1,1-11 0,-1 7 5,-2 0 0,0 0 0,-2-29 0,0 38-57,0 0-1,0 1 1,0-1-1,0 0 0,-1 1 1,0-1-1,0 1 1,0-1-1,-1 1 0,0 0 1,0 0-1,0 0 1,-5-5-1,7 10-25,1-1 0,-1 0 0,1 1 0,-1-1 0,1 1 0,-1-1 0,0 1 0,1-1 1,-1 1-1,0 0 0,1-1 0,-1 1 0,0 0 0,1-1 0,-1 1 0,0 0 0,0 0 0,1 0 0,-1 0 0,0 0 0,0-1 0,1 1 0,-1 1 0,0-1 0,0 0 0,1 0 0,-1 0 0,0 0 0,0 0 0,1 1 0,-1-1 0,0 0 0,1 1 0,-1-1 0,0 0 0,1 1 1,-1-1-1,1 1 0,-1-1 0,1 1 0,-1-1 0,1 1 0,-1 0 0,1-1 0,-1 1 0,1 0 0,0-1 0,-1 1 0,1 0 0,0-1 0,-1 1 0,1 0 0,0 1 0,-1 1-11,0 0 1,0 0-1,0 0 0,0 0 1,1 0-1,0 0 0,-1 0 1,1 0-1,0 0 0,0 0 1,1 0-1,0 6 0,5 1-231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78 12299,'48'-48'3219,"-20"19"1137,-59 87-824,-14 6-2807,-37 59 481,68-101-968,2 2 0,1-1-1,-14 41 1,15-19-8,10-43-223,-1 0-1,1 0 1,0 0-1,0-1 0,0 1 1,0 0-1,0 0 0,0 0 1,0 0-1,1 0 1,-1 0-1,1-1 0,-1 1 1,1 0-1,0 0 0,-1-1 1,1 1-1,0 0 1,0-1-1,3 3 0,-3-3-4,1 0-1,-1-1 0,1 1 1,-1-1-1,1 1 0,-1-1 1,1 0-1,-1 0 0,1 0 1,0 0-1,-1 0 0,1 0 0,-1 0 1,1 0-1,-1 0 0,1-1 1,0 1-1,1-2 0,34-13 15,-22 7-7,-1 2-5,31-12 31,61-18 0,-92 33-35,0-1 1,0 2-1,1 0 0,-1 1 1,1 0-1,-1 1 0,1 1 1,27 5-1,-38-6-149,-1 1 1,0 0-1,1 0 1,-1 1-1,0-1 0,0 1 1,0-1-1,0 1 0,0 0 1,4 4-1,-7-4-1498,-2-6 1170,1-4-218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71 13139,'0'-2'130,"0"1"0,0-1 1,-1 1-1,1-1 1,0 1-1,-1 0 0,1-1 1,-1 1-1,1-1 0,-1 1 1,0 0-1,0-1 0,1 1 1,-1 0-1,0 0 0,0 0 1,0 0-1,-1 0 0,1 0 1,0 0-1,0 0 0,0 0 1,-1 0-1,1 0 0,0 1 1,-1-1-1,1 1 0,-1-1 1,1 1-1,-1-1 0,1 1 1,-1 0-1,1 0 1,-1 0-1,-1 0 0,-1 0 98,-1 0 0,1 0 0,0 0-1,0 0 1,0 1 0,0 0 0,1 0 0,-1 0-1,0 0 1,0 1 0,0 0 0,-4 2-1,0 3-41,1 0 0,0 0 0,0 0-1,1 1 1,0 0 0,0 0 0,1 1-1,0 0 1,0 0 0,1 0 0,0 0-1,1 1 1,-4 16 0,2-3 8,1 0-1,1 0 1,1 0 0,2 43-1,1-56-121,0 0 1,1-1-1,0 1 0,0 0 0,1 0 1,0-1-1,1 0 0,8 16 0,-10-23-60,-1 1-1,0-1 1,1 0-1,0 1 1,0-1-1,-1 0 1,1 0-1,1 0 0,-1 0 1,0-1-1,0 1 1,1-1-1,-1 1 1,0-1-1,1 0 1,0 0-1,-1 0 1,1 0-1,0 0 1,-1 0-1,1-1 1,0 0-1,0 1 1,0-1-1,-1 0 0,1 0 1,0 0-1,0-1 1,0 1-1,-1-1 1,1 0-1,0 1 1,-1-1-1,1-1 1,3-1-1,3-2-2,-1 0 0,0-1 0,0 0 0,-1 0 0,0-1-1,0 1 1,0-2 0,-1 1 0,0-1 0,0 0 0,-1 0 0,0-1 0,6-15 0,-1 2 10,-2-1 1,0-1 0,-2 0-1,5-32 1,-8 36-1,0-1 0,-1 1 0,-2 0 0,0 0 0,-1-1 0,-1 1 0,-5-22 0,-1 23 15,8 19-32,-1 0 0,1-1 0,0 1 0,0 0 0,0-1 0,-1 1 0,1 0 0,0 0 0,-1 0 0,1-1 0,0 1 0,-1 0 0,1 0 0,0 0 0,-1 0 0,1-1 1,0 1-1,-1 0 0,1 0 0,0 0 0,-1 0 0,1 0 0,0 0 0,-1 0 0,1 0 0,-1 0 0,0 1 3,0 0 0,0 0 0,0 0 1,0 0-1,0 0 0,1 0 0,-1 0 0,0 1 0,1-1 1,-1 0-1,1 0 0,-1 1 0,1-1 0,-1 0 0,1 1 0,0-1 1,0 0-1,0 1 0,0-1 0,0 3 0,0 8 18,0 1 1,1-1-1,0 1 0,2-1 0,-1 0 0,8 21 0,-2-11 17,1-1-1,20 38 0,-20-46-9,-1-1 0,1 0 0,1 0 0,0-1-1,12 10 1,-19-17-140,1-1-1,-1 0 1,1 0-1,0 0 1,0-1-1,1 1 1,-1-1-1,0 0 1,1 0-1,-1 0 1,1-1-1,-1 0 1,1 0-1,0 0 1,0 0-1,-1-1 1,1 0-1,0 0 1,8-1-1,-10 0-47,1-1 0,-1 1 0,0-1 0,0 0 0,-1 0 0,1 0 0,0 0 0,-1 0 0,1 0 1,-1-1-1,0 1 0,1-1 0,-1 0 0,0 0 0,-1 0 0,1 0 0,-1 0 0,1 0 0,1-5 0,9-28-836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10490,'1'-4'400,"10"-26"3219,-10 28-3228,0 1-1,0-1 1,-1 1-1,1-1 1,0 1-1,0-1 1,0 1-1,0-1 1,1 1-1,-1 0 1,0 0-1,1 0 1,-1 0 0,3-2-1,-4 3-317,1 0 0,-1 0 0,0 0 1,1 0-1,-1 0 0,0 0 0,1 0 0,-1 0 0,0 0 1,1 1-1,-1-1 0,0 0 0,1 0 0,-1 0 0,0 0 0,1 1 1,-1-1-1,0 0 0,1 0 0,-1 1 0,0-1 0,0 0 0,1 0 1,-1 1-1,0-1 0,0 0 0,0 1 0,1-1 0,-1 0 1,0 1-1,0-1 0,0 0 0,0 1 0,5 15 480,-4-13-350,7 46 415,-1 0 0,0 73-1,2 19-262,0-103-206,-6-31-480,-1 0 0,-1 0 0,1 0 0,0 12 0,-9-41-2955,1 8 2698,0-8-334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3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62 16628,'3'-11'1004,"-1"0"1,9-22 0,-11 33-968,0-1 0,0 1 1,0 0-1,0 0 0,0-1 0,1 1 1,-1 0-1,0 0 0,0-1 1,0 1-1,0 0 0,0 0 1,0-1-1,1 1 0,-1 0 1,0 0-1,0 0 0,0-1 1,0 1-1,1 0 0,-1 0 1,0 0-1,0-1 0,1 1 1,-1 0-1,0 0 0,0 0 1,1 0-1,-1 0 0,0 0 1,0 0-1,1 0 0,-1 0 1,0 0-1,0 0 0,1 0 1,-1 0-1,0 0 0,1 0 1,-1 0-1,0 0 0,0 0 1,1 0-1,-1 0 0,0 0 1,0 0-1,1 0 0,-1 0 1,0 1-1,0-1 0,1 0 1,-1 0-1,0 0 0,0 1 1,7 12 852,-3 3-582,-1 0 0,-1 0 0,-1 0 0,0 20 0,-8 67 180,5-74-302,-39 298 1026,41-327-1211,0-1-1,0 1 1,0 0 0,0 0 0,0 0-1,0 0 1,-1 0 0,1 0 0,0 0-1,0 0 1,0 0 0,0 0-1,0 0 1,0 0 0,0 0 0,0 0-1,0 0 1,0 0 0,0 0 0,-1 0-1,1 0 1,0 0 0,0 0 0,0 0-1,0 0 1,0 0 0,0 0 0,0 0-1,0 0 1,0 0 0,0 0-1,0 0 1,-1 1 0,1-1 0,0 0-1,0 0 1,0 0 0,0 0 0,0 0-1,0 0 1,0 0 0,0 0 0,0 0-1,-4-17-51,-2-34-143,5 44 158,-36-247-1009,25 180 699,13 68 226,5 17 72,15 35 58,-11-23-8,-1-3 46,2-1 0,0 0 0,2 0 0,0-1 0,30 31 0,-32-37-5,2-1 1,-1-1 0,1 0-1,1-1 1,0-1 0,0 0 0,0 0-1,25 8 1,-203-63 153,-13-5-119,78 19 182,87 25-112,17 4-45,25 3 12,-24 1-93,42-1-279,-1-2 0,0-2 0,0-2 1,0-3-1,-1-1 0,53-21 0,-13-9-95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13179,'0'0'67,"-1"0"0,1 0 0,-1 0 0,1 0 0,-1 0 0,1 0 1,0-1-1,-1 1 0,1 0 0,-1 0 0,1-1 0,0 1 0,-1 0 0,1 0 0,0-1 0,-1 1 1,1 0-1,0-1 0,0 1 0,-1-1 0,1 1 0,0 0 0,0-1 0,0 1 0,-1-1 1,1 1-1,0 0 0,0-1 0,0 1 0,0-1 0,0 0 0,10-9 1196,26-2 207,13 5-611,-1 2 0,1 2 0,75 5 0,-12 0-371,138-19-84,-82 2-353,-133 13-58,63 5 0,-86-2-190,0 1 0,0 0 0,0 1 0,0 0 0,-1 1 0,1 1 0,-1-1 0,19 13 0,-26-15 112,0 1 0,0 0 0,-1 1 0,0-1 0,1 1 0,-1-1 0,3 6 0,3 3-394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11258,'-1'3'183,"0"0"-1,1 0 1,-1 0-1,1 0 1,-1 0-1,1 0 1,0-1-1,0 1 1,1 0-1,-1 0 1,1 0-1,0 3 1,0-4-105,0-1 1,0 1-1,1-1 1,-1 0 0,0 1-1,1-1 1,-1 0-1,1 0 1,-1 0-1,1 0 1,-1 0 0,1 0-1,0-1 1,0 1-1,-1 0 1,1-1-1,0 0 1,0 1 0,0-1-1,-1 0 1,4 0-1,21 3 446,-1-2-1,1 0 1,36-5-1,76-18 333,12 0-610,-119 19-305,0 2 1,48 4 0,-64-1-8,1 0 1,-1 2 0,0-1 0,-1 2 0,1 0 0,-1 0 0,15 9-1,2 4-76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12315,'-15'0'3225,"38"5"-1465,28-3-1050,0-3 0,0-1 1,61-12-1,148-42 246,-161 32-817,197-23 0,-291 46-122,17 0-245,0 0-1,38 4 0,-55-2 173,-1-1 0,1 1 0,0 0 0,0 0 0,0 1 0,-1-1 0,1 1 0,-1 0 0,1 1 0,-1-1 1,0 1-1,0 0 0,0 0 0,0 0 0,0 0 0,-1 1 0,1-1 0,3 6 0,0 11-279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13675,'0'10'1320,"-2"7"-840,1 2-216,0 3 769,1 6-433,1 2-248,0 0-72,4 1-384,2 2-240,-1-1 296,-1-2-48,1 2-64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13163,'0'40'1432,"-2"0"-1008,-1-3-192,3 0 624,0 1-399,2-2-217,1-3-432,1-5-121,-1-5 217,0-1-88,-1-5-88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10418,'0'51'832,"0"1"-632,0-2-112,-1-4 313,1-4-177,0-8-304,0-2-128,0-8-113,0 0-71,0-5 232,-1 0-72,-2-2-48</inkml:trace>
  <inkml:trace contextRef="#ctx0" brushRef="#br0" timeOffset="1">0 932 10010,'0'39'1136,"0"1"-600,0-1-207,0 4 719,0 0-256,2 0-392,-1-1-112,1-5-144,-2-4-176,1-6-200,1 0-48,-2-7 192,0 0-56,-2-2-32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8410,'-6'137'3848,"0"39"-1139,8-157-2412,0-5 416,-4-24 2202,1 5-2395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1 792 12379,'16'-20'2940,"256"-360"1751,16 3-4671,-281 365-733,-7 12 699,0 0 0,0-1-1,0 1 1,0 0 0,0 0 0,0 0 0,0 0 0,0 0 0,0-1-1,-1 1 1,1 0 0,0 0 0,0 0 0,0 0 0,0 0-1,0 0 1,0 0 0,-1 0 0,1-1 0,0 1 0,0 0 0,0 0-1,0 0 1,-1 0 0,1 0 0,0 0 0,0 0 0,0 0 0,0 0-1,-1 0 1,1 0 0,0 0 0,0 0 0,0 0 0,0 0 0,-1 0-1,1 0 1,0 0 0,0 1 0,0-1 0,0 0 0,-30 12-755,16-6 621,-14 3-286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13747,'1'-1'93,"0"1"0,0 0 0,0 0 0,0 0 0,0 0 0,0 0 0,0 0 0,-1 0 0,1 1 0,0-1 0,0 0 0,0 0 0,0 1 0,0-1 0,-1 1 0,1-1 0,0 0 0,0 1 0,-1 0 0,1-1 0,0 1 0,-1-1 0,2 2 0,-1 0 44,0 0 1,0 0 0,0 0-1,0 0 1,0 0 0,0 0-1,-1 1 1,1-1 0,0 4-1,-1 5 236,1 0 0,-1 0 0,-2 11 0,1-18-256,-4 38 521,-3 1 0,-15 51-1,-36 83 20,13-43-382,34-97-234,-11 36 14,20-65-49,2 1 0,-1-1 0,1 1 0,1 0 0,-1-1 0,2 12 0,-1-19-4,0 0 0,0 0-1,0 0 1,1 0 0,-1 0-1,0-1 1,0 1 0,1 0-1,-1 0 1,1 0 0,-1 0-1,0-1 1,1 1 0,-1 0-1,1 0 1,0-1 0,-1 1-1,1 0 1,0-1 0,-1 1 0,1-1-1,0 1 1,0-1 0,-1 1-1,1-1 1,0 0 0,1 1-1,0-1 6,0 1 0,0-1 0,1 0 0,-1 0 0,0 0 0,0-1 0,1 1 0,-1 0 0,0-1 0,4-1-1,5-2 27,0-1-1,0-1 0,12-8 0,19-16 87,-1-3-1,60-61 0,-58 52-39,93-96-695,-42 41-196,-76 80 515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 15283,'3'-6'750,"10"-13"1684,-13 19-2374,0-1-1,0 1 0,1 0 1,-1 0-1,0 0 0,1-1 1,-1 1-1,0 0 0,0 0 1,1 0-1,-1 0 0,0 0 1,1 0-1,-1 0 0,1 0 0,-1 0 1,0 0-1,1 0 0,-1 0 1,0 0-1,1 0 0,-1 0 1,0 0-1,1 0 0,-1 0 1,0 0-1,1 0 0,-1 0 1,0 1-1,1-1 0,-1 0 1,0 0-1,0 0 0,1 1 1,-1-1-1,0 0 0,0 0 1,1 1-1,-1-1 0,0 0 0,0 1 1,0-1-1,1 0 0,-1 1 1,0-1-1,0 0 0,0 1 1,0-1-1,0 0 0,0 1 1,0-1-1,0 0 0,0 1 1,0 0-1,7 17 353,-1 1 0,-1 1 0,4 33 0,0 64-419,-5-60 25,-4-49-17,1-1-303,0 0 0,-1 1 0,0-1 0,0 1 0,-3 13 0,2-20 150,1 0 0,0 0 0,-1 0 0,1 0 0,-1 0 0,1 0 1,-1 0-1,1 0 0,-1-1 0,0 1 0,1 0 0,-1 0 0,0 0 0,0-1 0,1 1 0,-1 0 0,0-1 1,0 1-1,-1 0 0,0-1-174,0 1-1,1-1 1,-1 0 0,0 0 0,0 0 0,1 0 0,-1 0 0,0 0-1,0-1 1,1 1 0,-1 0 0,0-1 0,1 1 0,-1-1 0,-2-1-1,-11-5-956,1-1 0,-24-15 0,24 12 2377,1 0 0,-18-18 1,30 28-933,0 0 0,0 1-1,0-1 1,0 0 0,1 0 0,-1 1 0,0-1 0,1 0 0,-1 0 0,0 0 0,1 0 0,0 0 0,-1 0 0,1 0-1,-1 0 1,1 0 0,0 0 0,0 0 0,-1 0 0,1 0 0,0 0 0,0 0 0,0 0 0,0 0 0,1-1-1,-1 1 1,0 0 0,0 0 0,0 0 0,1 0 0,-1 0 0,1 0 0,-1 0 0,1 0 0,-1 1 0,1-1 0,-1 0-1,1 0 1,0 0 0,0 0 0,-1 1 0,1-1 0,0 0 0,0 1 0,0-1 0,1 0 0,6-3 285,-1 0 1,1 0 0,0 1 0,16-4-1,-13 4-310,81-17-40,-12 4-1053,-76 15 910,0 0 1,0 0 0,0-1-1,0 0 1,-1 1 0,1-1-1,-1-1 1,4-1 0,8-9-351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2 277 9626,'-1'-22'3369,"3"20"-1102,4 14-1154,6 24 407,8 53-1,-13-57-926,1 0 0,15 41 1,-23-72-575,0-1 0,0 1 0,0 0 0,1-1 1,-1 1-1,0-1 0,0 1 0,1-1 0,-1 1 0,0-1 1,1 1-1,-1-1 0,0 1 0,1-1 0,-1 1 0,1-1 0,-1 1 1,1-1-1,-1 0 0,1 1 0,-1-1 0,1 0 0,-1 1 1,1-1-1,0 0 0,-1 0 0,1 0 0,0 1 0,0-2-2,0 1 1,0-1-1,0 1 0,0-1 0,-1 1 0,1-1 0,0 0 0,0 1 0,-1-1 0,1 0 0,-1 0 1,1 1-1,-1-1 0,1 0 0,-1 0 0,1-1 0,15-43 227,-14 41-206,45-204 411,-29 119-414,-12 148-13,-5-44-20,1 28 17,-2-41-16,0 0 0,0 0 0,1 0 0,-1 0-1,1 1 1,0-1 0,-1 0 0,1 0 0,0 0-1,0 0 1,0-1 0,1 1 0,-1 0 0,2 2 0,-2-4-2,-1 1 0,1-1 0,-1 0 0,1 0 0,0 0 1,-1 0-1,1 0 0,-1 0 0,1 1 0,0-1 1,-1 0-1,1-1 0,-1 1 0,1 0 0,0 0 0,-1 0 1,1 0-1,-1 0 0,1-1 0,-1 1 0,1 0 1,0 0-1,-1-1 0,1 1 0,-1 0 0,1-1 0,0 0 1,14-13 25,-13 12-21,17-22 27,-1 0-1,-1-1 1,24-48-1,-32 56-18,-9 17-13,0 0 0,0 0 0,0-1-1,0 1 1,0 0 0,0 0 0,1-1 0,-1 1-1,0 0 1,0 0 0,0-1 0,0 1-1,0 0 1,1 0 0,-1 0 0,0-1 0,0 1-1,0 0 1,0 0 0,1 0 0,-1 0-1,0 0 1,0-1 0,1 1 0,-1 0 0,0 0-1,0 0 1,1 0 0,-1 0 0,0 0-1,0 0 1,1 0 0,-1 0 0,0 0 0,0 0-1,1 0 1,-1 0 0,0 0 0,1 0-1,-1 0 1,0 0 0,0 0 0,1 0 0,-1 0-1,0 0 1,0 1 0,0-1 0,1 0-1,-1 0 1,0 0 0,0 0 0,0 1 0,1-1-1,-1 0 1,0 0 0,0 0 0,0 1-1,0-1 1,1 0 0,-1 0 0,0 1 0,0-1-1,0 0 1,0 0 0,0 1 0,0-1 0,8 24 35,-6-16-14,0-4-7,0 1-1,0-1 1,0 1-1,0-1 1,1 0-1,-1 0 1,1 0-1,0 0 1,1 0 0,-1 0-1,5 3 1,-7-6-9,1-1 1,-1 1-1,1 0 1,-1 0 0,1-1-1,0 1 1,-1-1-1,1 1 1,0-1 0,-1 1-1,1-1 1,0 0-1,0 0 1,-1 0-1,1 0 1,0 0 0,0-1-1,-1 1 1,1 0-1,0-1 1,-1 0 0,1 1-1,0-1 1,-1 0-1,1 1 1,-1-1 0,1 0-1,-1 0 1,1 0-1,-1-1 1,0 1 0,0 0-1,3-3 1,3-4 18,-1 0 0,1-1 1,-1 0-1,-1 0 0,0 0 0,0-1 1,-1 1-1,7-21 0,-7 16 7,-1-1-1,0 0 1,-1 1-1,0-1 0,-1-26 1,-3 34 62,0 19-39,0 25 15,4-16-17,1-1 0,9 37 1,-11-52-46,0 0 0,1 0 0,-1 0 1,1-1-1,0 1 0,1-1 0,-1 1 0,1-1 1,0 0-1,0 0 0,0 0 0,1 0 0,-1-1 1,1 1-1,0-1 0,0 0 0,7 4 1,-9-6-47,0 0 1,0 0 0,0-1 0,1 1 0,-1 0 0,0-1 0,0 0 0,1 1 0,-1-1-1,0 0 1,0 0 0,1 0 0,-1-1 0,0 1 0,0 0 0,0-1 0,1 0 0,-1 1-1,0-1 1,0 0 0,0 0 0,0 0 0,0 0 0,0 0 0,0-1 0,-1 1 0,4-3-1,-3 1-101,0 0-1,0 0 1,0 0 0,0 0-1,0 0 1,-1 0-1,1-1 1,-1 1-1,0-1 1,0 1-1,0-1 1,0 1-1,-1-1 1,0 1-1,1-1 1,-2-7 0,-3-20-438,-2-5-187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15963,'-4'1'1433,"4"6"-1009,0-1-184,2 3 672,0-1-312,4 0-704,-1 0-320,0-4 384,2 1-120,2-1-96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 14595,'2'0'129,"0"-1"0,-1 1 1,1-1-1,0 1 0,0 0 0,0 0 0,0 0 1,0 0-1,0 0 0,0 0 0,0 1 0,0-1 0,0 0 1,-1 1-1,1 0 0,0-1 0,0 1 0,-1 0 0,1 0 1,0 0-1,-1 0 0,3 2 0,-2 0 35,0-1 0,0 1-1,-1 0 1,1-1 0,-1 1 0,0 0 0,0 0-1,0 0 1,0 0 0,0 0 0,-1 0-1,1 0 1,-1 7 0,1 12 349,-2 0 1,0 1-1,-2-1 1,-10 42-1,-33 86 452,38-127-819,3-9-91,0 3-5,-1 0 0,-1-1 0,-1 1 0,-12 19 0,20-35-72,-1 0 1,1 0-1,-1 0 0,1 0 0,-1 0 0,0 0 0,1 0 0,-1-1 0,0 1 0,0 0 0,0-1 0,1 1 0,-1 0 0,0-1 0,0 1 0,0-1 0,0 1 1,0-1-1,0 1 0,0-1 0,-1 0 0,1 0-21,0 0 1,0 0-1,1-1 1,-1 1-1,0-1 1,1 1-1,-1-1 1,1 1 0,-1-1-1,1 1 1,-1-1-1,1 1 1,-1-1-1,1 1 1,-1-1-1,1 0 1,0 1-1,-1-1 1,1 0-1,0 0 1,-1 1-1,1-2 1,-3-8-464,1-1 0,0 0 0,0-12 0,1 16 302,-19-302-6575,23 294 7397,-3 15-589,1 0 0,-1 0 0,0 0 0,0 0 0,1-1 0,-1 1 0,0 0 0,0 0 1,1 0-1,-1 0 0,0 0 0,0 0 0,1 0 0,-1 0 0,0 0 0,0 0 0,1 0 0,-1 1 0,0-1 0,0 0 0,1 0 0,-1 0 0,0 0 0,0 0 0,0 0 0,1 0 0,-1 1 0,0-1 0,0 0 1,0 0-1,1 1 0,19 25 1709,-13-16-1456,12 13 358,0-1 1,40 34-1,-48-46-533,2 0 0,0-1 0,0-1 1,0 0-1,1-1 0,28 10 0,-38-15-91,0-1 0,0 0 0,0 0-1,0-1 1,0 1 0,0-1 0,0 0 0,0 0 0,0 0 0,1 0 0,-1-1 0,6-1 0,15-10 22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94 15379,'12'2'677,"0"0"-1,1-1 1,-1-1-1,19-1 1,-28 0-646,0 1 0,-1 0 1,1-1-1,-1 1 0,1-1 0,-1 0 0,0 0 1,1 0-1,-1 0 0,0-1 0,1 1 0,-1 0 1,0-1-1,0 0 0,0 1 0,0-1 0,-1 0 1,1 0-1,0 0 0,-1 0 0,0 0 0,1 0 1,-1-1-1,0 1 0,0 0 0,0-1 0,0 1 1,1-5-1,-2 5-21,0 0 0,1 1 1,-1-1-1,0 1 0,0-1 1,0 1-1,0-1 0,0 0 1,0 1-1,-1-1 0,1 1 1,0-1-1,-1 1 0,1-1 1,-1 1-1,0-1 0,1 1 0,-1 0 1,0-1-1,0 1 0,0 0 1,0-1-1,0 1 0,0 0 1,0 0-1,0 0 0,-1 0 1,1 0-1,0 0 0,0 0 1,-1 1-1,1-1 0,-1 0 0,-2 0 1,1 0 6,0 1 1,-1-1-1,1 1 1,0 0-1,0-1 1,-1 2-1,1-1 1,0 0-1,0 1 1,-1-1 0,1 1-1,0 0 1,0 0-1,0 0 1,0 1-1,-4 2 1,1 0 38,0 1 1,0 0-1,1 0 1,0 0-1,0 1 1,0 0-1,0 0 1,1 0-1,0 1 1,1-1-1,0 1 1,0 0-1,0 0 1,0 0-1,1 0 1,-2 14-1,3-13 7,-1 1 0,2-1 0,-1 0 0,1 0 0,0 1 0,1-1 0,0 0 0,0 0 0,1 1-1,0-1 1,0 0 0,1-1 0,0 1 0,1 0 0,5 8 0,-8-13-81,1 0 1,0-1-1,-1 1 1,1-1-1,1 0 1,-1 0 0,0 0-1,0 0 1,1 0-1,-1 0 1,1 0-1,-1-1 1,1 1-1,0-1 1,0 0-1,0 0 1,0 0-1,0 0 1,0-1 0,0 1-1,0-1 1,0 1-1,0-1 1,0 0-1,0 0 1,0-1-1,0 1 1,0-1-1,0 1 1,0-1-1,0 0 1,0 0 0,0 0-1,3-3 1,4-1-92,-1-1-1,0 0 1,-1 0 0,0-1 0,0 0 0,0-1-1,-1 0 1,10-13 0,13-23-258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33 310 14371,'-9'32'997,"1"-1"1,-6 50-1,13-70-798,1-1 0,0 0 0,0 0 0,1 1 0,0-1 0,0 0 0,1 0 0,1 0 0,0 0 0,0-1 0,1 1 0,6 10 0,-8-16-135,0-1 1,0 1 0,1-1 0,-1 1 0,1-1 0,0 0 0,0 0 0,1-1 0,-1 1-1,0-1 1,1 1 0,0-1 0,-1 0 0,1-1 0,0 1 0,0 0 0,0-1-1,0 0 1,0 0 0,0 0 0,0-1 0,1 1 0,-1-1 0,0 0 0,0 0 0,0-1-1,7 0 1,-3-1 1,-1 0 0,1 0 0,-1-1 0,1 0 0,-1 0 0,0-1 0,0 0-1,0 0 1,-1-1 0,0 1 0,1-2 0,-2 1 0,10-10 0,-3-2-10,0-1-1,-1 0 1,-1-1 0,0 1-1,-2-2 1,0 1 0,-2-1 0,0-1-1,4-22 1,-2-7-40,-2-1-1,0-80 1,-6 123-15,-3-53 11,3 55-9,-1 1 0,0-1 0,-1 1 0,1 0 1,-1 0-1,0 0 0,0 0 0,-6-8 0,8 12-2,-1 0 0,1 0 1,-1 0-1,1 1 0,-1-1 0,1 0 0,-1 1 0,1-1 0,-1 0 0,0 1 0,1-1 0,-1 1 0,0-1 0,0 1 0,1-1 1,-1 1-1,0 0 0,0-1 0,0 1 0,0 0 0,1 0 0,-1-1 0,0 1 0,0 0 0,0 0 0,0 0 0,0 0 1,0 0-1,1 0 0,-1 1 0,0-1 0,0 0 0,0 0 0,0 0 0,0 1 0,1-1 0,-1 1 0,0-1 0,0 0 0,1 1 1,-1-1-1,0 1 0,1 0 0,-1-1 0,0 1 0,1-1 0,-1 2 0,-3 2 6,1 1 1,-1 0-1,1-1 0,0 1 0,1 0 1,-3 7-1,1 1 7,0 0 0,1 0 0,1 0 1,0 0-1,1 1 0,1-1 0,-1 1 0,2-1 0,0 0 0,1 1 1,0-1-1,1 0 0,5 14 0,0-1-98,2-2 0,0 1 0,2-1-1,1-1 1,26 38 0,-24-41-217,1-1-1,1 0 1,20 17 0,-13-19-27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23 271 11210,'131'-226'7599,"-130"223"-7365,1 0-1,-1 0 0,1-1 0,-1 1 1,0 0-1,0-1 0,-1 1 1,1-1-1,0-5 0,-1 9-201,0 0 0,0-1 0,0 1-1,-1 0 1,1 0 0,0-1 0,0 1 0,0 0-1,0 0 1,0-1 0,0 1 0,0 0 0,0 0-1,-1 0 1,1 0 0,0-1 0,0 1 0,0 0-1,0 0 1,-1 0 0,1 0 0,0-1 0,0 1-1,-1 0 1,1 0 0,0 0 0,0 0 0,0 0 0,-1 0-1,1 0 1,0 0 0,0 0 0,-1 0 0,1 0-1,0 0 1,0 0 0,-1 0 0,1 0 0,0 0-1,0 0 1,-1 0 0,-19 14 560,5-1-504,2 1 0,0 0 0,1 2-1,0-1 1,1 1 0,1 1 0,1 0 0,0 0-1,1 1 1,1 0 0,-7 27 0,13-43-86,0 1 0,1 0-1,-1-1 1,1 1 0,0 0 0,0-1 0,0 1 0,0 0 0,0 0-1,0-1 1,1 1 0,0 0 0,-1-1 0,1 1 0,0-1 0,0 1 0,0-1-1,1 1 1,-1-1 0,0 0 0,1 0 0,0 1 0,-1-1 0,1 0-1,0-1 1,0 1 0,0 0 0,1 0 0,-1-1 0,0 1 0,0-1 0,1 0-1,-1 0 1,6 2 0,21 9 5,-7-3-2,29 16-1,-47-22-4,1-1-1,0 1 1,-1 1-1,0-1 1,0 1-1,0-1 0,0 1 1,0 0-1,-1 0 1,0 1-1,5 7 1,-7-10 0,-1 0 0,1 0 0,0-1 0,-1 1 0,1 0 0,-1 0 0,0 0 0,0 0 0,0 0 0,0-1 0,0 1 0,0 0 1,0 0-1,0 0 0,-1 0 0,1 0 0,-1-1 0,0 1 0,-1 3 0,0-2 1,0 0 0,0 1-1,-1-1 1,1 0 0,-1 0-1,0 0 1,0-1 0,-6 5 0,-4 1 10,0 0 0,0-2 1,-27 11-1,35-15-19,1-1 0,0 1 1,-1-1-1,0 0 0,1 0 1,-1-1-1,0 1 0,1-1 1,-9-1-1,12 1-19,0 0 0,0 0 1,0-1-1,0 1 0,0 0 0,0-1 1,1 1-1,-1-1 0,0 1 0,0-1 1,0 1-1,1-1 0,-1 0 0,0 1 1,1-1-1,-1 0 0,1 0 0,-1 1 0,1-1 1,-1-1-1,0 0-70,0-1-1,1 1 1,0 0 0,0 0-1,-1 0 1,1 0 0,0 0-1,1 0 1,-1 0-1,0-1 1,1 1 0,0-4-1,41-123-1834,-22 64 1201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15619,'0'0'50,"0"-1"0,0 1 0,0 0 0,0 0 0,0 0-1,1-1 1,-1 1 0,0 0 0,0 0 0,0 0 0,0 0 0,1-1-1,-1 1 1,0 0 0,0 0 0,0 0 0,1 0 0,-1 0-1,0 0 1,0-1 0,1 1 0,-1 0 0,0 0 0,0 0 0,1 0-1,-1 0 1,0 0 0,0 0 0,1 0 0,-1 0 0,0 0 0,0 0-1,0 0 1,1 0 0,-1 1 0,0-1 0,1 0 0,3 11 1134,-3 29 164,-1-22-544,25 291 3085,-11-150-2961,-14-154-900,0 0-1,1 0 1,0-1 0,0 1 0,2 6 0,-3-11-27,0 1 0,0-1 0,0 0 0,0 0 1,1 0-1,-1 0 0,0 0 0,0 0 1,0 0-1,0 0 0,0 1 0,0-1 1,0 0-1,0 0 0,0 0 0,1 0 1,-1 0-1,0 0 0,0 0 0,0 0 1,0 0-1,0 0 0,0 0 0,0 0 1,1 0-1,-1 0 0,0 0 0,0 0 1,0 0-1,0 0 0,0 0 0,0 0 1,0 0-1,1 0 0,-1 0 0,0 0 1,0 0-1,0 0 0,0 0 0,0 0 1,0 0-1,0 0 0,0-1 0,1 1 1,-1 0-1,0 0 0,0 0 0,0 0 0,0 0 1,0 0-1,0 0 0,0 0 0,0 0 1,0-1-1,5-6 19,30-80-33,-24 57-48,21-43 0,-32 73 58,0-1 1,0 0-1,0 1 1,1-1-1,-1 1 0,0-1 1,0 1-1,1-1 1,-1 1-1,0-1 1,1 1-1,-1 0 1,1-1-1,-1 1 0,0-1 1,1 1-1,-1 0 1,1-1-1,-1 1 1,1 0-1,-1-1 1,1 1-1,-1 0 0,1 0 1,-1 0-1,2-1 1,-2 2 0,1-1 0,-1 1 0,1 0 1,-1-1-1,1 1 0,-1 0 0,0-1 1,1 1-1,-1 0 0,0-1 0,0 1 1,1 0-1,-1 0 0,0-1 0,0 1 1,0 1-1,1 45-6,-1-41 5,-1 9 3,1-11 0,-1 0-1,1 0 0,-1 0 1,1 0-1,1 1 1,-1-1-1,1 0 1,-1 0-1,1 0 0,2 7 1,-2-11 0,-1 0 1,1 0 0,-1 1-1,0-1 1,1 0-1,-1 0 1,1 0-1,-1 0 1,0 1 0,1-1-1,-1 0 1,1 0-1,-1 0 1,1 0-1,-1 0 1,0 0 0,1 0-1,-1 0 1,1 0-1,-1 0 1,1-1 0,-1 1-1,0 0 1,1 0-1,-1 0 1,1 0-1,-1-1 1,0 1 0,1 0-1,-1 0 1,1-1-1,13-11 34,-12 11-30,199-180 308,-197 177-338,0 1 0,-1-1-1,1 0 1,-1 1 0,0-1 0,0-1 0,3-5-1,-5 9-22,-1 0 0,0 0 0,1 0 0,-1 0 0,0-1-1,1 1 1,-1 0 0,0 0 0,0 0 0,0-1 0,0 1 0,0 0-1,-1 0 1,1 0 0,0 0 0,0-1 0,-1 1 0,1 0-1,-1 0 1,1 0 0,-1 0 0,1 0 0,-1 0 0,0 0 0,1 0-1,-1 0 1,0 0 0,0 0 0,0 1 0,0-1 0,0 0-1,0 0 1,0 1 0,0-1 0,-2 0 0,-7-4-213,0 0 1,0 1-1,-1 1 1,1-1-1,-1 2 1,0-1-1,-16 0 1,13 1-2,-41-6-542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14083,'13'1'1368,"8"2"-856,5-2-216,3 1 569,2 1-313,1-2-216,-1-1-48,1 1-176,-4 2-64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15427,'0'0'136,"1"1"0,0 0 0,-1 0-1,1 0 1,-1 0 0,1-1 0,-1 1 0,1 0-1,-1 0 1,0 0 0,0 0 0,1 0-1,-1 0 1,0 0 0,0 0 0,0 0 0,0 0-1,0 0 1,0 2 0,-3 28 1058,1-16-300,2-8-651,0 0 0,0-1 0,1 1 0,0 0 0,0 0 1,1-1-1,-1 1 0,1 0 0,5 9 0,-6-14-212,0-1 1,0 1 0,0 0-1,1 0 1,-1-1-1,1 1 1,-1-1-1,1 1 1,-1-1-1,1 1 1,0-1-1,0 0 1,-1 0 0,1 0-1,0 0 1,0 0-1,0-1 1,0 1-1,0 0 1,0-1-1,1 0 1,-1 1-1,0-1 1,0 0 0,0 0-1,0 0 1,0 0-1,0-1 1,1 1-1,-1 0 1,0-1-1,0 0 1,4-1-1,3-2-26,0 0 0,0-1 0,0 0 0,-1 0 0,0-1 0,0-1 0,0 1 0,-1-1 0,0 0 0,12-16 0,-10 11-349,0 0 0,-1-1 1,-1 0-1,0-1 1,-1 1-1,8-26 0,-11 24-967,0-1 0,-1 1 0,-1-25-1,2-7 117,0 15 711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5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10610,'-4'-72'2786,"2"95"1363,-1 19-3125,7 205 3151,20-3-1916,-23-234-2205,0-4-39,-1 0-1,1-1 1,0 1 0,1 0 0,-1-1 0,1 0 0,0 1 0,0-1-1,1 0 1,4 8 0,-6-13-14,-1 0 0,0 0 1,0 0-1,1 0 0,-1 0 0,0 0 0,0-1 0,1 1 1,-1 0-1,0 0 0,0 0 0,0 0 0,1 0 1,-1 0-1,0-1 0,0 1 0,0 0 0,1 0 0,-1 0 1,0-1-1,0 1 0,0 0 0,0 0 0,0 0 0,1-1 1,-1 1-1,0 0 0,0 0 0,0-1 0,0 1 1,0 0-1,0 0 0,0-1 0,0 1 0,0 0 0,0 0 1,0-1-1,0 1 0,0 0 0,0 0 0,0-1 0,-1 1 1,3-14 23,-4-15 17,-1 0 0,-6-31 0,-3-15-35,14 63-6,4 10-2,14 13-8,-8-4 2,-8-5 5,0-1 0,1 1 0,-1-1 0,0 0 0,0 0 0,1-1 0,-1 0 0,1 1 0,-1-1 1,0-1-1,1 1 0,-1-1 0,1 1 0,6-3 0,-5 0 0,1 1 1,0-1 0,-1-1-1,1 1 1,-1-1 0,0 0 0,0-1-1,7-6 1,-6 4 1,-1 0-1,1 0 1,-2 0-1,1 0 0,-1-1 1,0 0-1,0 0 1,-1 0-1,-1-1 1,1 1-1,-1-1 1,0 0-1,-1 0 1,1-12-1,-2 19 0,-1-1 0,0 0 0,0 0 0,-1 0 0,1 0 0,-1 1 1,1-1-1,-1 0 0,0 0 0,0 1 0,0-1 0,0 0 0,-1 1 0,-1-4 0,2 5 1,1 1-1,-1-1 1,1 1 0,-1-1-1,0 1 1,1-1 0,-1 1-1,0-1 1,0 1-1,1-1 1,-1 1 0,0 0-1,0 0 1,0-1 0,1 1-1,-1 0 1,0 0 0,0 0-1,0 0 1,0 0-1,-1 0 1,0 1-1,0-1 1,1 1-1,-1-1 0,0 1 1,1 0-1,-1 0 1,0 0-1,1 0 1,0 0-1,-1 0 0,-2 3 1,-2 3 12,0 1 0,0 0 1,1 0-1,0 0 1,0 1-1,1 0 0,0 0 1,0 0-1,1 0 0,1 1 1,-1 0-1,2-1 1,-1 1-1,1 0 0,1 0 1,0-1-1,0 1 0,1 0 1,0 0-1,0-1 0,5 16 1,-4-22-50,-1 0 0,1 0 0,-1 0 0,1 0 0,0 0 0,0 0 0,0-1 0,0 1 0,1-1 0,-1 1 0,1-1 0,0 0 0,-1 0 1,1 0-1,0-1 0,0 1 0,0-1 0,0 1 0,0-1 0,1 0 0,-1 0 0,0 0 0,0-1 0,1 1 0,-1-1 0,1 0 0,-1 0 0,0 0 0,1 0 0,-1 0 0,0-1 0,1 0 1,4-1-1,13-12-229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16596,'18'29'3430,"-6"-6"-2615,10 16-68,-1 1 0,27 80 0,-38-84-650,-1 2 0,-2-1 0,-1 1 0,-2 0 0,-2 1 0,-1-1 0,-2 0 0,-2 0 0,-1 0 0,-15 58 0,16-83-226,-2 0-1,1 0 0,-1-1 1,-12 21-1,16-32 115,0 0 0,0 0 1,0 0-1,0 0 0,0 1 0,0-1 1,0-1-1,0 1 0,0 0 0,0 0 1,0 0-1,-3 0 0,-11 1-265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17260,'-9'18'1710,"-28"62"2206,33-70-3671,1 0 0,0 0 0,1 0 0,0 0 0,0 0 0,0 14 0,2-23-223,0-1-1,0 1 1,0 0-1,0-1 0,0 1 1,0 0-1,0 0 1,0-1-1,0 1 0,0 0 1,0-1-1,0 1 1,1 0-1,-1-1 1,0 1-1,1 0 0,-1-1 1,0 1-1,1 0 1,-1-1-1,0 1 0,1-1 1,-1 1-1,1-1 1,-1 1-1,1-1 1,1 2-1,-1-2-9,0-1 1,0 1-1,0 0 1,-1 0-1,1 0 1,0-1-1,0 1 0,0 0 1,0-1-1,0 1 1,0-1-1,0 1 1,-1-1-1,1 1 1,0-1-1,0 0 0,0 0 1,29-35 43,-10 7-219,-2-2 0,-2 0-1,23-57 1,-36 75-98,-10 19 21,-9 20 107,1 8 232,4-12 203,2 1 0,-9 31 0,25-96-86,-7 39-208,-2 7-5,1-1-7,5-7-13,-4 4 9,1 0-1,-1-1 0,0 1 1,1-1-1,-1 1 0,0-1 0,0 1 1,1-1-1,-1 1 0,0-1 1,0 1-1,0-1 0,1 1 0,-1-1 1,0 0-1,0 1 0,0-1 1,0 1-1,0-1 0,0 1 0,0-1 1,0 1-1,-1-2 0,0-7-124,1 8 109,0 1 9,-8-19-1760,5 9 1451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91 102 10274,'1'-4'351,"2"-4"239,0 0-1,-1 0 0,-1 0 0,1-1 0,-1 1 0,-1-1 0,0 1 0,-1-12 0,1 19-541,1 1 1,-1 0-1,0-1 0,0 1 0,-1-1 0,1 1 0,0-1 0,0 1 0,0-1 0,0 1 0,0 0 0,0-1 1,-1 1-1,1-1 0,0 1 0,0 0 0,0-1 0,-1 1 0,1 0 0,0-1 0,-1 1 0,1 0 0,0-1 1,-1 1-1,1 0 0,0-1 0,-1 1 0,1 0 0,-1 0 0,1 0 0,-1 0 0,1-1 0,0 1 0,-1 0 0,1 0 1,-1 0-1,1 0 0,-1 0 0,1 0 0,-1 0 0,1 0 0,0 0 0,-1 0 0,1 0 0,-1 0 0,1 1 1,-1-1-1,1 0 0,0 0 0,-1 0 0,1 1 0,-1-1 0,1 0 0,0 0 0,-1 1 0,1-1 0,0 0 1,-1 1-1,1-1 0,0 0 0,0 1 0,-1-1 0,1 0 0,0 1 0,-20 27 1125,9-4-866,0 0 1,2 0 0,1 1-1,2 1 1,0-1-1,1 1 1,2 0 0,-1 26-1,4-49-276,0 1 0,0-1 0,0 1 0,1-1 0,-1 1 0,1-1-1,0 0 1,0 1 0,3 5 0,-4-8-25,0-1 1,1 1-1,-1-1 0,1 1 0,-1-1 1,0 0-1,1 1 0,-1-1 1,1 1-1,-1-1 0,1 0 0,-1 1 1,1-1-1,-1 0 0,1 0 1,-1 1-1,1-1 0,0 0 0,-1 0 1,1 0-1,-1 0 0,2 1 0,-1-2 1,1 1 0,-1 0 0,0-1 0,1 1 0,-1-1 0,0 1 0,1-1-1,-1 0 1,0 1 0,0-1 0,0 0 0,0 0 0,0 0 0,2-1-1,4-7 10,1 0 0,-1 0 0,-1-1 0,0 0 1,0 0-1,7-20 0,-2 3 8,11-43 1,-18 58 7,-5 27 17,0 2-5,3 74 589,22 139 1,-6-80-10,-17-137-568,5 79 256,-5-83-264,-2 1 1,1-1-1,-1 1 0,-1-1 1,0 0-1,0 0 1,-5 11-1,7-19-43,0 0 0,0-1 0,0 1 0,0 0 0,-1 0-1,1-1 1,0 1 0,-1 0 0,1-1 0,0 1 0,-1-1 0,1 1 0,-1 0 0,1-1 0,-1 1-1,1-1 1,-1 1 0,1-1 0,-1 1 0,0-1 0,1 0 0,-1 1 0,0-1 0,1 0 0,-1 1-1,0-1 1,0 0 0,1 0 0,-1 0 0,0 0 0,1 0 0,-1 0 0,0 0 0,0 0 0,1 0 0,-1 0-1,0 0 1,0 0 0,1 0 0,-1-1 0,0 1 0,1 0 0,-1 0 0,0-1 0,1 1 0,-1-1-1,0 1 1,1 0 0,-1-1 0,1 1 0,-2-2 0,-1-2 6,0 1 0,0-1 0,0 0 1,0 0-1,1 0 0,-1 0 0,-1-5 0,-4-13-15,1 0-1,1 0 1,0-1 0,2 1-1,-2-33 1,4 16-221,2 0 0,7-55 0,2 41-492,2 1 0,3 1 0,2 0 0,36-78 0,-32 88 197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13627,'1'2'233,"0"0"0,-1-1 0,1 1 1,-1 0-1,0 0 0,1-1 0,-1 1 0,0 0 0,0 0 1,0 0-1,0-1 0,-1 3 0,1-1 318,0 9-114,1-1 1,0 0-1,1 0 0,0 0 1,1-1-1,0 1 0,1 0 0,0-1 1,0 0-1,11 17 0,-14-25-387,1 0 1,-1 0-1,1 0 0,-1 0 0,1 0 0,0-1 0,-1 1 0,1 0 0,0-1 1,0 0-1,0 1 0,0-1 0,1 0 0,-1 0 0,0 0 0,0 0 0,1-1 1,-1 1-1,3 0 0,-1-1-13,0 0 1,-1 0-1,1-1 1,-1 1 0,1-1-1,-1 0 1,1 0-1,-1 0 1,1 0-1,-1 0 1,6-4 0,0-1-18,0 0 0,-1 0 0,0-1 0,0 0 0,0 0 0,-1-1 0,12-16 0,-12 13-28,0-1 0,7-16 1,-12 25-1,-1-1 0,1 0 0,-1 0 0,0 0 0,0 0 0,0 0 0,-1 0 0,1 0 0,-1 0 0,0 0 0,-1-6 0,1 9 6,0 0 0,0 1 0,0-1 0,-1 1 0,1-1 0,0 1 0,0-1 0,0 1 0,-1-1 0,1 1 0,0-1 0,0 1 0,-1-1 0,1 1 0,0 0 0,-1-1 0,1 1 0,-1-1 0,1 1 0,-1 0 0,1-1 0,0 1 0,-1 0 0,1 0 0,-1-1 0,1 1 0,-1 0-1,0 0 1,1 0 0,-1 0 0,1 0 0,-1-1 0,1 1 0,-1 0 0,1 0 0,-1 0 0,1 1 0,-1-1 0,0 0 0,1 0 0,-1 0 0,1 0 0,-1 0 0,1 1 0,-1-1 0,1 0 0,-1 0 0,1 1 0,-1-1 0,1 0 0,0 1 0,-1 0 0,-2 1 3,0 0-1,1 0 1,-1 0 0,1 0 0,0 1 0,-1-1 0,1 1-1,-2 3 1,-2 7 55,1 0 0,0 1 0,1 0 0,0 0 0,1 0 0,1 0 0,0 0-1,1 0 1,2 29 0,3 9 245,15 70-1,-15-97-237,22 85 137,1 12-112,-23-102-39,-2 0 0,0 1-1,-3 38 1,1-57-41,0-1 1,0 0-1,0 1 0,0-1 0,0 0 0,-1 1 1,1-1-1,0 0 0,-1 0 0,1 1 1,-1-1-1,1 0 0,-1 0 0,0 0 1,0 1-1,1-1 0,-1 0 0,0 0 1,0 0-1,0-1 0,0 1 0,0 0 1,0 0-1,0 0 0,0-1 0,-1 1 0,1 0 1,0-1-1,0 1 0,-1-1 0,1 0 1,-3 1-1,2-1 5,0 0 1,0 0-1,0-1 0,0 1 1,0-1-1,0 1 0,0-1 1,0 1-1,0-1 0,0 0 1,0 0-1,0 0 0,0 0 1,1-1-1,-1 1 0,0 0 1,1-1-1,-1 1 0,-1-3 1,-1-2-1,0 0 1,0-1 0,1 0-1,0 1 1,0-1 0,0 0-1,1 0 1,0 0-1,1-1 1,0 1 0,0 0-1,0-1 1,1 1 0,0-1-1,0 1 1,1-1 0,2-9-1,2-8-22,1 0 0,1 0 0,18-39 0,-2 10-921,3 0 0,3 2-1,1 1 1,56-69 0,-59 86 93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2 383 13803,'-1'6'526,"1"0"0,0 0 0,0 0 0,0 0 0,1 0 0,0 0 0,0 0 0,3 8 0,-3-13-427,-1 1 0,1-1 0,0 0 0,0 1 0,0-1 0,0 0 0,0 1 0,0-1 0,0 0 0,0 0 0,0 0 0,1 0 0,-1 0 0,0 0 0,1-1 0,-1 1 0,1 0 0,-1-1 0,1 1 0,-1-1 0,1 1 0,-1-1 0,1 0 0,0 1 0,-1-1 0,1 0 0,-1 0 0,1 0 0,0 0 0,-1-1 0,1 1 0,-1 0 0,1-1 0,-1 1 0,1-1 0,-1 0 0,3 0 0,4-3 47,-1 0-1,1 0 1,0 0-1,-1-1 1,0 0-1,0 0 1,-1-1-1,1 0 1,6-9-1,9-11 115,18-29 1,-22 28-141,-2 0 1,22-49-1,-32 63-102,-1 0-1,-1-1 1,0 1 0,-1-1-1,0 0 1,-1 0-1,-1 0 1,0-22 0,-1 33-17,0 0 1,-1 1-1,1-1 1,-1 1-1,1-1 1,-1 0-1,0 1 1,0 0-1,0-1 1,0 1-1,-1-1 1,1 1-1,-3-3 1,3 4-1,0 0 0,0 0 0,-1 0 0,1 0 0,-1 0-1,1 1 1,0-1 0,-1 0 0,0 1 0,1-1 0,-1 1 0,1-1 0,-1 1 0,0 0 0,1 0 0,-1 0 0,0 0 0,1 0 0,-1 0 0,0 0-1,1 0 1,-4 2 0,-2 0 2,0 1-1,0 0 1,1 0-1,-1 1 1,1-1-1,0 2 1,0-1-1,0 1 1,0 0-1,1 0 0,0 0 1,0 1-1,0-1 1,-5 10-1,-3 6 18,1-1-1,0 1 1,-10 28-1,14-27 22,0 1-1,1 0 1,-5 39 0,10-51-26,1 0 1,0 1 0,1-1 0,0 1-1,1-1 1,0 1 0,1-1 0,0 1-1,7 16 1,-7-24-66,0 1 0,0-1 0,0 0 0,1 0 0,0-1 0,0 1-1,0 0 1,0-1 0,0 0 0,1 0 0,-1 0 0,1 0 0,0 0 0,0-1 0,0 0 0,0 0 0,1 0 0,-1 0 0,1 0-1,-1-1 1,1 0 0,-1 0 0,1 0 0,6 0 0,0-1-96,0 0 0,0 0 0,0-1 0,0-1 0,-1 0 0,1 0 1,0-1-1,-1 0 0,16-7 0,24-18-402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92 165 11787,'-14'25'882,"1"1"1,1 0 0,1 1-1,2 0 1,0 0 0,2 1 0,1 0-1,1 0 1,2 1 0,1-1 0,2 49-1,0-75-857,0-1 0,0 0 0,0 1 0,0-1 0,0 0 0,0 1-1,0-1 1,1 0 0,-1 1 0,0-1 0,1 0 0,-1 0-1,1 0 1,0 1 0,-1-1 0,1 0 0,0 0 0,1 1-1,-2-2-16,1 0 0,0 1 0,-1-1-1,1 0 1,-1 0 0,1-1-1,0 1 1,-1 0 0,1 0-1,-1 0 1,1 0 0,0 0 0,-1-1-1,1 1 1,-1 0 0,1 0-1,-1-1 1,1 1 0,-1-1-1,1 1 1,-1 0 0,1-1-1,-1 1 1,0-1 0,1 1 0,-1-1-1,6-6-2,-1 0 0,0-1 1,7-13-1,8-24-385,-2-1 0,-2-1 0,-2 0 0,13-74 1,-25 105 151,-3 14 153,0 4 29,-6 27 194,-102 822 3673,104-630-3745,14-277-131,-3 29 34,26-135-258,8 2 0,7 1-1,96-217 1,-121 327 145,43-67 0,-71 132 96,1 0 1,1 0 0,-2 19-1,2-17 108,2 0 0,1 0 0,1 35 0,0-48-42,0 0 0,1 1-1,0-1 1,0 0 0,0 1 0,1-1-1,0 0 1,0 0 0,0 0-1,0 0 1,1 0 0,0-1 0,0 1-1,0-1 1,0 0 0,1 0-1,6 6 1,-8-9-17,0 0 1,0 1-1,0-1 0,0 0 1,1-1-1,-1 1 0,0 0 1,0-1-1,1 1 0,-1-1 1,1 1-1,-1-1 0,0 0 0,1 0 1,-1 0-1,0-1 0,1 1 1,-1-1-1,1 1 0,-1-1 1,0 0-1,0 1 0,1-1 1,-1 0-1,0-1 0,0 1 0,0 0 1,0-1-1,0 1 0,-1-1 1,3-1-1,4-5 9,-1 0-1,0 0 1,0 0 0,-1-1 0,10-17-1,-3 1 6,-2 0-1,-1-1 0,0-1 1,10-54-1,-13 42-29,-2 0 0,0-78 0,-8 98-20,-4 28-7,-3 33 42,9-31 11,-11 123 337,11-114-225,1-1 0,1 1-1,1-1 1,8 35 0,-9-51-112,0-1 0,-1 1 0,1-1 0,0 1 0,0-1 0,1 1 0,-1-1 0,0 0 0,1 0 0,0 0 0,-1 0 0,1 0 0,0 0 0,0 0 0,3 2-1,-4-4-65,1 1 0,0 0-1,-1-1 1,1 1 0,0-1-1,-1 1 1,1-1 0,0 0-1,0 0 1,-1 0-1,1 0 1,0 0 0,0 0-1,-1 0 1,1-1 0,0 1-1,0-1 1,-1 1-1,1-1 1,-1 0 0,1 1-1,0-1 1,-1 0 0,2-1-1,24-22-515,-15 11 202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97 11979,'19'-36'1872,"-5"7"-712,-4 5-408,-4 17 1833,-3 8-1121,-3 19-199,-6 9-145,-4 11-320,-1 4-192,1 7-216,-1-1-64,4-6-192,0-4-168,3-11-600,1-7-424,2-21 864,-11 2-168,2-22-136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17740,'9'2'1800,"-9"10"-1336,0 1-176,0 1 681,-1-1 359,-7 4-904,-3 2-136,-2-2-16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14875,'3'-4'297,"1"0"0,-1 1 0,1-1 0,-1 1 0,1 0 0,0 0 0,7-4 0,-10 7-245,-1 0 0,1-1 0,-1 1 0,1 0 0,0 0 0,-1 0 0,1 0 0,-1 0 0,1 0 0,0 0 0,-1 0 0,1 0 0,-1 0 0,1 0 0,0 0 0,-1 0 0,1 0 0,-1 1 0,1-1 0,-1 0 0,1 0 0,0 1 0,-1-1 0,1 0 0,0 1 0,0 1 48,0 0 0,0-1 0,0 1 0,0 0 0,0-1 0,-1 1 0,1 0-1,-1 0 1,1 0 0,-1-1 0,0 1 0,1 0 0,-1 2 0,0 22 462,-1-1 1,-1 0 0,-1 1 0,-9 34-1,5-21-200,-9 39 243,0 4 44,3-1-1,-3 88 1,16-160-599,2 37 160,-2-44-200,0-1 0,0 1 1,1 0-1,-1-1 0,1 1 0,-1 0 0,1-1 0,0 1 0,0 0 0,0-1 0,-1 1 0,1-1 0,1 0 1,-1 1-1,0-1 0,0 0 0,0 1 0,1-1 0,-1 0 0,4 2 0,-4-3-6,0 0-1,1 1 0,-1-1 0,0 0 1,1 0-1,-1 0 0,1 0 0,-1 0 1,1 0-1,-1-1 0,0 1 1,1 0-1,-1-1 0,0 1 0,1-1 1,-1 1-1,0-1 0,1 0 0,-1 1 1,0-1-1,0 0 0,0 0 1,0 0-1,1-1 0,26-29-15,-28 30 12,21-28-135,-3-2 1,0 1 0,25-64 0,23-105-718,-52 136 479,-14 54 268,-4 8 91,-5 12 58,-1 17 93,1 1 1,1 0-1,1 0 0,2 1 0,1-1 0,1 1 1,3 54-1,0-80-140,5 50 270,-4-52-288,-1 1 0,0-1-1,1 0 1,0 0 0,-1 0-1,1 0 1,0 0 0,0 0-1,0 0 1,0 0-1,0 0 1,1-1 0,-1 1-1,0 0 1,1-1 0,-1 1-1,1-1 1,0 1 0,0-1-1,-1 0 1,3 1-1,-3-1-16,-1-1 0,1 0 0,-1 0-1,0 1 1,1-1 0,-1 0-1,1 0 1,-1 0 0,1 0-1,-1 0 1,1 0 0,-1 0-1,1 0 1,-1 0 0,1 0 0,-1 0-1,1 0 1,-1 0 0,1 0-1,-1-1 1,1 1 0,-1 0-1,0 0 1,1 0 0,-1-1 0,1 1-1,-1 0 1,0 0 0,1-1-1,-1 1 1,1 0 0,-1-1-1,0 1 1,0-1 0,1 1 0,-1 0-1,0-1 1,0 1 0,1-1-1,-1 1 1,0-1 0,0-1-28,1 0-1,-1 0 1,0 1 0,0-1 0,0 0 0,0 0 0,-1 1-1,1-1 1,0 0 0,-1-2 0,-5-11-438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 15659,'19'-24'2281,"-11"4"-1297,-8 15-392,-5 8 1497,-5 10-857,0 4-216,-2 2-504,1 1-432,-1-6-984,1 2 856,-9-14-168,1-2-88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 13683,'1'0'71,"-1"-1"1,0 1 0,0-1-1,0 1 1,0-1-1,-1 1 1,1 0-1,0-1 1,0 1-1,0-1 1,0 1-1,0-1 1,0 1-1,-1 0 1,1-1-1,0 1 1,0-1-1,-1 1 1,1 0-1,0-1 1,0 1 0,-1 0-1,1-1 1,-1 1-1,1 0 1,0 0-1,-1-1 1,1 1-1,0 0 1,-2 0-1,-6 11 1251,-6 35-26,12-38-970,-39 124 1769,15-54-593,-31 160-1,57-235-1469,-1 0-1,1 0 0,0 0 1,0 0-1,0 0 0,0 1 1,1-1-1,-1 0 0,1 0 1,0 0-1,0 0 0,2 4 1,-3-6-25,1 0 0,0 0 1,0 0-1,0 0 1,0 0-1,0 0 1,0-1-1,0 1 0,0 0 1,0-1-1,0 1 1,0 0-1,0-1 0,0 0 1,1 1-1,-1-1 1,0 0-1,0 1 1,0-1-1,1 0 0,-1 0 1,0 0-1,1 0 1,-1 0-1,0-1 1,0 1-1,0 0 0,1 0 1,-1-1-1,0 1 1,0-1-1,2 0 1,7-3-53,0-1 0,0-1 0,15-10 0,-20 12 13,1 0 0,0 0 0,0 0-1,0 1 1,0-1 0,1 2-1,-1-1 1,1 1 0,0 0 0,0 0-1,-1 1 1,9-1 0,-14 2 24,0 0 1,0 0-1,0 0 1,0 0-1,-1 0 0,1 1 1,0-1-1,0 0 1,0 1-1,0-1 1,-1 1-1,1-1 0,0 1 1,0-1-1,-1 1 1,1-1-1,0 1 1,-1 0-1,1-1 0,-1 1 1,1 0-1,-1 0 1,1-1-1,0 2 1,0 1 4,0-1 0,-1 1 0,1 0-1,0-1 1,-1 1 0,0 0 0,0 0 0,0 3 0,0 4 45,-1 0-1,-1 1 1,-4 14-1,1-10 60,-1 0-1,0 0 1,-1-1-1,0 0 1,-11 15 0,12-20-15,0 0 1,-1-1 0,0 0 0,-1 0-1,0-1 1,0 1 0,-1-2 0,-12 9-1,18-13-83,1-1-1,-1 0 1,0 0-1,1 1 1,-1-2-1,0 1 0,0 0 1,0 0-1,0-1 1,0 0-1,0 0 1,0 1-1,0-2 1,1 1-1,-1 0 0,0-1 1,0 1-1,-3-2 1,4 2-71,1-1 1,-1 0 0,0 0-1,1 0 1,-1-1-1,1 1 1,-1 0 0,1-1-1,0 1 1,0 0 0,-1-1-1,1 0 1,0 1-1,0-1 1,0 1 0,1-1-1,-1 0 1,0 0-1,1 0 1,-1 1 0,1-1-1,-1 0 1,1 0 0,0 0-1,0 0 1,0 0-1,0-2 1,1-9-244,1 1 1,0 0-1,0 0 1,1 0-1,1 0 1,0 1-1,8-16 0,11-15-577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17132,'7'-2'1744,"2"2"-904,1-3-256,7-1 825,3-3-169,7 1-216,2-2-160,4-1-256,0 2-127,-3 2-233,-4 1-128,-2 3-256,-4 1-176,-7 5-521,-3 4-335,-9 4 888,-3 0-200,-3 4-176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15771,'1'1'135,"-1"-1"-1,1 1 0,0 0 0,-1 0 0,1 0 0,0 0 1,-1 0-1,1 0 0,-1 0 0,1 0 0,-1 0 1,0 0-1,1 0 0,-1 0 0,0 0 0,0 0 0,0 0 1,0 1-1,0-1 0,0 0 0,0 0 0,0 1 1,-5 31 839,4-27-414,-4 25 661,-1 1-509,1 0 0,1 0 0,2 0-1,2 43 1,0-74-701,0 0 1,0 0-1,1 0 1,-1-1-1,0 1 1,0 0-1,0 0 1,1 0-1,-1 0 0,0 0 1,1-1-1,-1 1 1,1 0-1,-1 0 1,1 0-1,0 0 1,-1-1-9,1 0 0,-1 0 0,0 1 0,1-1 1,-1 0-1,0 0 0,1 0 0,-1 0 1,1 0-1,-1 0 0,0 0 0,1 0 0,-1 0 1,0 0-1,1 0 0,-1 0 0,0-1 1,1 1-1,-1 0 0,0 0 0,1 0 0,-1 0 1,0-1-1,0 1 0,1 0 0,-1 0 1,1-1-1,1-1 1,1-1 0,-1 0 0,1 0 0,-1 0 0,0 0 0,2-4 0,10-19-84,-1-1 0,-2 0 0,0-1 0,-2 0 0,-1-1 0,7-51 0,-16 66-25,-5 20 76,-6 23 105,11-28-74,-1 7 43,0 1-1,0-1 1,1 1 0,-1 10-1,2-18-36,0 0 1,0 0-1,0 0 0,0 0 0,0 1 1,0-1-1,0 0 0,0 0 0,0 0 1,1 0-1,-1 0 0,0 1 0,1-1 1,-1 0-1,1 0 0,-1 0 0,1 0 0,0 0 1,-1 0-1,1 0 0,0-1 0,0 1 1,-1 0-1,1 0 0,0 0 0,0-1 1,0 1-1,0-1 0,0 1 0,0 0 1,0-1-1,0 0 0,0 1 0,1-1 1,-1 0-1,0 1 0,0-1 0,0 0 1,0 0-1,0 0 0,1 0 0,-1 0 1,1 0-1,12-4 11,-1 0 1,0 0 0,0-1 0,0-1-1,0 0 1,-1-1 0,19-13 0,9-4-10,-39 23-10,12-7 1,0 1 1,1 1-1,0 0 0,18-6 0,-31 12 0,0 0-1,-1 0 0,1 0 1,0-1-1,0 1 0,-1 0 1,1 0-1,0 0 0,0 0 1,-1 0-1,1 0 0,0 1 1,-1-1-1,1 0 0,0 0 1,0 0-1,-1 1 0,1-1 1,0 0-1,-1 1 0,1-1 1,-1 0-1,1 1 0,0-1 1,-1 1-1,1-1 0,-1 1 1,1-1-1,-1 1 0,0 0 1,1-1-1,-1 1 0,1 0 1,-1-1-1,0 1 0,0 0 1,1-1-1,-1 1 0,0 0 1,0-1-1,0 1 0,0 0 1,0 0-1,0 0 0,1 6 22,-2 0 0,1 1 0,-1-1 0,-2 7 0,1 9 112,2-23-129,-1 1 0,2-1 0,-1 1 0,0-1 0,0 1 0,0-1-1,0 0 1,0 1 0,0-1 0,0 1 0,0-1 0,1 0 0,-1 1 0,0-1 0,0 0 0,0 1-1,1-1 1,-1 0 0,0 1 0,1-1 0,-1 0 0,0 1 0,1-1 0,-1 0 0,0 0-1,1 1 1,-1-1 0,0 0 0,1 0 0,-1 0 0,1 0 0,-1 0 0,1 1 0,18-6 99,18-17-5,-35 21-93,25-20 16,-21 15-21,0 1 0,0 0 0,0 1 0,1-1 0,0 1-1,0 0 1,0 1 0,0 0 0,12-3 0,-19 5-1,1 1-1,0 0 1,-1 0-1,1 0 1,0 0-1,0 0 1,-1 0-1,1 0 1,0 0 0,-1 0-1,1 0 1,0 1-1,-1-1 1,1 0-1,0 0 1,-1 1 0,1-1-1,0 0 1,-1 1-1,1-1 1,-1 0-1,1 1 1,-1-1 0,1 1-1,-1-1 1,1 1-1,-1 0 1,1-1-1,-1 1 1,1 0-1,4 25 18,-5-23-12,0-1 1,1 1-1,-1 0 0,0-1 0,1 1 1,0 0-1,0-1 0,2 5 0,-3-6-3,1 0 1,0-1-1,0 1 0,-1 0 0,1-1 0,0 1 0,0-1 1,0 1-1,0-1 0,-1 0 0,1 1 0,0-1 0,0 0 1,0 1-1,0-1 0,0 0 0,0 0 0,0 0 0,0 0 1,0 0-1,0 0 0,0 0 0,0-1 0,0 1 0,0 0 1,0 0-1,0-1 0,0 1 0,0 0 0,1-2 0,11-4 9,-1-1-1,1 0 0,-1-1 0,-1-1 1,1 0-1,10-11 0,1 1-10,-12 9-11,-8 7-11,0-1-1,0 1 0,0 0 1,1 1-1,0-1 1,-1 1-1,1-1 0,0 1 1,0 0-1,0 0 0,7-1 1,-11 3-4,0 0 0,1 0 0,-1 1 0,0-1 0,0 0 1,0 0-1,0 0 0,1 1 0,-1-1 0,0 0 0,0 0 1,0 1-1,0-1 0,0 0 0,0 1 0,0-1 0,0 0 1,0 0-1,0 1 0,0-1 0,0 0 0,0 0 0,0 1 1,0-1-1,0 0 0,0 1 0,0-1 0,0 0 0,0 0 0,0 1 1,0-1-1,0 0 0,-1 0 0,1 1 0,0-1 0,0 0 1,0 0-1,0 1 0,-1-1 0,1 0 0,0 0 0,0 0 1,0 0-1,-1 1 0,-9 12-1527,-19 20-1702,19-23 2268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1590 11522,'-9'9'790,"6"-6"-582,0-1 1,0 1-1,0 0 1,0 0-1,1 0 1,0 1-1,-1-1 1,1 1-1,0-1 0,1 1 1,-1 0-1,-1 3 1,3-6-163,0-1 0,0 0 0,0 0 0,0 0 0,0 1 0,0-1 0,0 0 1,0 0-1,0 0 0,0 1 0,0-1 0,1 0 0,-1 0 0,0 0 0,0 1 0,0-1 0,0 0 0,0 0 1,0 0-1,0 0 0,1 0 0,-1 1 0,0-1 0,0 0 0,0 0 0,0 0 0,1 0 0,-1 0 0,0 0 1,0 0-1,0 1 0,0-1 0,1 0 0,-1 0 0,0 0 0,0 0 0,0 0 0,1 0 0,-1 0 0,0 0 0,0 0 1,1 0-1,8-1 300,-1 1 0,1-2 0,-1 1 0,1-1 0,-1 0 1,12-5-1,81-33 1403,144-79 1,-170 81-1302,695-369 1826,-492 258-1970,880-416-28,-532 304-354,-471 208-232,-152 52 233,0 0 0,0 1 0,0-1-1,0 1 1,0 0 0,0-1 0,0 1-1,0 1 1,0-1 0,5 1 0,-18 7-253,-1 0-1,0-1 1,0 0 0,0-1 0,-1 0 0,-13 4 0,-5 3 108,-34 14-309,-16-7-87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6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12835,'2'1'81,"0"1"0,0-1 0,1 0 1,-1 0-1,1 0 0,-1 0 0,1 0 0,-1 0 0,1-1 1,0 1-1,-1-1 0,1 0 0,3 0 0,43-1-8,-33 0-30,189-20-254,-73 5 218,98 3 166,383 28 1,-446-3 4,216-13 1,163 4-211,33-6-51,-209-5 39,392-14-85,-577 14 65,362 6-16,-70 2-15,104 6-34,-131 7 121,5 0 88,-350-7-36,915 60 64,-560-41-86,0-42 45,144-43-37,-63 24-22,-244 19 2,1036-52 14,236 70-1,-845 7-29,-426-6 4,528-15-37,-496 4 31,288-47 429,-567 50-269,-51 6-152,12-2-24,-19 2-106,-7 0 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12827,'0'0'79,"0"0"-1,1 0 1,-1 0 0,0 0 0,0-1-1,1 1 1,-1 0 0,0 0 0,0 0 0,1 0-1,-1 0 1,0 0 0,1 0 0,-1 0-1,0 0 1,0 0 0,1 0 0,-1 0 0,0 0-1,1 0 1,-1 0 0,0 0 0,0 0-1,1 0 1,-1 0 0,0 0 0,1 0-1,-1 1 1,0-1 0,0 0 0,1 0 0,-1 0-1,0 0 1,0 1 0,0-1 0,1 0-1,-1 0 1,0 0 0,0 1 0,1 16 1343,-12 30-870,8-33-175,-114 484 1426,114-480-1740,-16 84 284,18-91-301,0-1 0,1 0 0,0 0-1,1 0 1,0 1 0,0-1 0,6 18-1,-6-25-32,1 0-1,-1 0 0,1 0 0,0 0 0,-1-1 0,1 1 0,1-1 0,-1 1 0,0-1 0,0 0 0,1 1 0,0-1 0,-1 0 0,1-1 0,0 1 1,0 0-1,0-1 0,0 0 0,0 0 0,0 1 0,0-2 0,0 1 0,1 0 0,-1-1 0,0 1 0,0-1 0,1 0 0,3-1 0,7 0 21,0 0 0,-1-1-1,1-1 1,-1 0-1,20-7 1,13-9-488,-1-1 0,71-45-1,-84 47 164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15387,'15'4'1825,"3"-4"-873,5-4-328,7-5 1336,2-2-759,4-2-377,0-2-72,-3 3-608,-3 0-392,-7 6-2337,-5 6 2329,-5 3-360,0 4-240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19 441 14483,'-7'32'2009,"5"-24"-1382,-1 0-1,1 0 0,1 0 0,-1 0 0,2 1 0,-1-1 0,1 0 0,0 1 0,3 15 0,-3-23-585,0-1 1,1 0-1,-1 1 0,0-1 1,0 1-1,1-1 0,-1 1 0,0-1 1,1 0-1,-1 1 0,1-1 1,-1 0-1,0 0 0,1 1 1,-1-1-1,1 0 0,-1 0 1,1 1-1,-1-1 0,1 0 1,-1 0-1,1 0 0,-1 0 1,1 0-1,-1 0 0,1 0 1,-1 0-1,1 0 0,-1 0 1,1 0-1,-1 0 0,0 0 1,1 0-1,-1-1 0,1 1 1,-1 0-1,1 0 0,-1 0 1,1-1-1,-1 1 0,0 0 1,1 0-1,-1-1 0,1 1 1,-1-1-1,0 1 0,1-1 1,21-19 529,-21 18-491,39-44 606,57-83 0,20-61-298,-94 152-317,10-23-4,-20 34-43,17-25 0,-29 52-24,-1-1 1,0 1-1,0-1 0,1 1 1,-1-1-1,0 1 0,1 0 1,-1-1-1,0 1 0,1-1 1,-1 1-1,1 0 0,-1-1 1,1 1-1,-1 0 0,1 0 0,-1-1 1,1 1-1,-1 0 0,1 0 1,0-1-1,5 9 16,-2 22 17,-4-26-30,7 208 262,-1 0 65,-1-156-204,19 95-1,-21-139-224,-2-7-68,-1 0 1,1 1-1,1-1 0,-1 0 0,1-1 0,0 1 1,0 0-1,0 0 0,1-1 0,5 8 1,-3-26-596,-2-4 239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13883,'6'-107'3662,"-8"177"-13,4 64-2747,0-48-364,-2 3-159,16 289 496,-15-375-873,2 18-360,0-17-60,1-11-157,-2-4 692,0 0-1,0 0 0,-1 0 1,-1-13-1,1-5-211,2-22-134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16107,'5'26'839,"-1"0"0,2 28-1,-1 4 24,18 77 397,48 159-1,-70-294-1293,-1 0 0,0 0 0,0 1 0,0-1 0,0 0 0,0 0 0,0 0 0,0 1 0,0-1 0,1 0 0,-1 0 0,0 1 1,0-1-1,0 0 0,0 0 0,0 1 0,0-1 0,0 0 0,0 0 0,-1 0 0,1 1 0,0-1 0,0 0 0,0 0 0,0 1 0,0-1 0,0 0 0,0 0 0,0 0 0,-1 1 0,1-1 0,0 0 0,0 0 0,0 0 0,0 0 0,-1 1 0,1-1 0,0 0 1,0 0-1,-1 0 0,-10-4-677,-19-16 137,25 16 377,-19-14-434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14963,'-3'-3'1713,"3"2"-1089,5 1-184,3 3 816,9-2-352,3-1-112,5 0-303,2-3-65,0 0-128,3-2-160,0-1-472,3 0-345,-11 6 585,-9 0-96,-9 2-128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24 160 12643,'-4'-6'833,"2"3"-563,1 1 0,-1-1 1,0 1-1,0 0 0,0 0 0,0-1 1,-4-2-1,5 11 213,1 0 0,0 0-1,1 0 1,1 9 0,39 193 1069,-12-75-982,-18-67-323,-2-13 137,16 54 1,-24-106-365,-1 0-1,0 0 1,0 1 0,1-1 0,-1 0-1,1 0 1,-1 0 0,1 0 0,-1 0-1,1 0 1,0 0 0,0 0 0,-1 0-1,1 0 1,0 0 0,1 1 0,-1-2-10,-1 0-1,1 0 1,-1 0 0,1-1 0,-1 1-1,1 0 1,-1 0 0,0 0 0,1-1-1,-1 1 1,0 0 0,1-1 0,-1 1 0,1 0-1,-1 0 1,0-1 0,0 1 0,1-1-1,-1 1 1,0 0 0,0-1 0,1 1 0,-1-1-1,0 1 1,0-1 0,0 1 0,0 0-1,0-1 1,12-49 334,-10 41-318,20-111 303,29-134 27,-35 188-299,44-113 0,-55 167-61,-3 6-4,0 1 0,0 0 1,0 0-1,1 0 0,0 0 1,0 0-1,0 0 0,0 0 1,8-6-1,-11 10 0,0 1 1,0 0 0,0 0-1,0 0 1,0 0-1,0 0 1,1 0 0,-1 0-1,0 0 1,0 0-1,0 0 1,0 0-1,0 0 1,0 0 0,0 0-1,0 0 1,0 0-1,1 0 1,-1 0-1,0 0 1,0 0 0,0 0-1,0 0 1,0 0-1,0 0 1,0 0-1,0 0 1,0 0 0,1 0-1,-1 1 1,0-1-1,0 0 1,0 0-1,0 0 1,0 0 0,0 0-1,0 0 1,0 0-1,0 0 1,0 0 0,0 0-1,0 0 1,0 0-1,0 1 1,0-1-1,0 0 1,0 0 0,0 0-1,0 0 1,0 0-1,0 0 1,0 0-1,0 1 1,1 8-389,-4 9-203,1-14 571,0 1 1,0-1-1,-1 0 1,1 0-1,-1 0 1,0 0-1,0 0 1,-1-1 0,1 1-1,-1-1 1,-6 4-1,-7 4-315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13899,'-2'3'458,"0"0"-1,0 0 1,0 0-1,1 1 1,-1-1 0,1 0-1,-2 7 1,1-5-166,-18 52 617,3 1 1,3 1 0,-12 97-1,19-78-586,4-1-1,8 106 1,-5-182-320,2 29 125,10 46 1,-11-68-121,1-1 1,1 1-1,-1-1 1,1 0-1,0 0 1,1 0-1,-1 0 1,1 0-1,1-1 1,-1 0-1,9 9 1,-11-14-54,-1 1 0,1-1 1,0 1-1,-1-1 0,1 0 1,0 0-1,0 0 0,0 0 1,0 0-1,0 0 0,1-1 1,-1 1-1,0-1 0,0 1 1,0-1-1,0 0 0,1 0 1,-1 0-1,0 0 0,0 0 1,0 0-1,1-1 0,-1 1 1,0-1-1,0 0 1,0 1-1,0-1 0,0 0 1,0 0-1,2-2 0,11-7-217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10058,'3'-19'4094,"-4"34"157,9 71-2581,24 107 0,-8-53-1096,-21-120-518,4 24 101,-5-31-109,-1-12-44,-1-3-16,-1-6-43,0 0 0,-1 0 0,0 1-1,0-1 1,-1 1 0,0 0 0,0 0 0,-1 0 0,0 0-1,0 0 1,0 1 0,-8-9 0,11 14 45,-16-22-172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6 175 7186,'-2'-23'1024,"0"5"206,1 0 0,1 0 1,0 0-1,1 1 0,7-32 0,-8 48-1135,0 0-1,0 1 1,0-1-1,0 0 1,0 1-1,1-1 1,-1 1 0,0-1-1,0 0 1,1 1-1,-1-1 1,0 1-1,1-1 1,-1 1-1,1-1 1,-1 1-1,1-1 1,-1 1-1,1-1 1,-1 1-1,2-1 1,-2 1-34,1 0-1,-1 0 1,1 0-1,-1 1 1,1-1 0,-1 0-1,0 0 1,1 1 0,-1-1-1,1 0 1,-1 0-1,0 1 1,1-1 0,-1 1-1,0-1 1,1 0 0,-1 1-1,0-1 1,0 0-1,1 1 1,-1-1 0,0 1-1,13 34 1269,-12-30-1227,19 66 1166,13 103-1,-3 78-189,-29-247-1171,0 21-99,-1-25 135,0-1 1,1 0-1,-1 1 0,0-1 0,-1 0 1,1 1-1,0-1 0,0 0 1,0 1-1,0-1 0,0 0 0,0 1 1,0-1-1,0 0 0,-1 1 0,1-1 1,0 0-1,0 1 0,0-1 0,-1 0 1,1 0-1,0 1 0,0-1 1,-1 0-1,1 0 0,0 0 0,0 1 1,-1-1-1,1 0 0,0 0 0,-1 0 1,1 0-1,0 0 0,-1 1 1,1-1-1,0 0 0,-1 0 0,1 0 1,-1 0-1,1 0 0,0 0 0,-1 0 1,1 0-1,0 0 0,-1 0 0,1-1 1,0 1-1,-1 0 0,1 0 1,0 0-1,-1 0 0,1 0 0,0-1 1,0 1-1,-1 0 0,1 0 0,-1-1 1,-33-24-1295,7 5 444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15 119 14171,'-9'0'1744,"4"-2"-543,10-1 423,12-2-624,6 0-120,10-5-199,5-2-145,6-2-160,0-1-24,1 1-360,-4 1-280,-5 0-616,-4 5 2144,-11 5-1280,-1 1-24,-2 2-24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52 308 16772,'1'10'1216,"-6"8"-944,-4 5-136,0 7 336,1 0-216,2 3-48,0 0-24,5-7-96,-1-1-56,2-5-240,0-6-192,0-13 344,2-5-48,-2-12-72</inkml:trace>
  <inkml:trace contextRef="#ctx0" brushRef="#br0" timeOffset="1">25 1 15699,'-5'13'1417,"1"1"-1153,-3 2-232,1 1 480,5 0-416,-1-2-8,2-5-112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15395,'6'17'1625,"3"3"-913,-3 1-248,1 5 712,1 6-232,1-1-224,-2 1-103,0-4-537,-2 0-312,-1-10-625,-4-6 489,0-11 168,-4 6-160,-1-14-136</inkml:trace>
  <inkml:trace contextRef="#ctx0" brushRef="#br0" timeOffset="1">204 23 15715,'3'-5'304,"13"-12"1607,-8 17-818,-1 12-112,5 32 38,-1 1 0,4 50 0,8 37-379,-18-109-619,3 5-264,-2 0 1,-1 1-1,1 30 1,-6-59 214,0 0 1,-1 1-1,1-1 1,0 0-1,0 0 1,0 0-1,0 1 1,0-1-1,0 0 1,-1 0-1,1 0 1,0 1-1,0-1 1,0 0-1,0 0 1,-1 0-1,1 0 1,0 0-1,0 1 1,0-1-1,-1 0 1,1 0-1,0 0 1,0 0-1,-1 0 1,1 0-1,0 0 1,0 0-1,-1 0 1,1 0-1,0 0 1,0 0-1,-1 0 1,1 0-1,0 0 1,0 0-1,-1 0 1,1 0-1,0 0 1,0 0-1,0-1 1,-1 1-1,1 0 1,0 0-1,0 0 1,0 0-1,-1 0 1,1-1-1,0 1 1,0 0-1,-13-8-265,-6-9-279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13 135 14795,'-5'-10'846,"4"8"-539,0 1 1,0-1-1,0 1 0,1-1 1,-1 0-1,1 1 0,-1-1 1,1 0-1,-1 0 0,1-2 1,0 3-203,1 1 1,-1-1 0,0 0 0,1 1 0,-1-1-1,1 1 1,-1-1 0,1 1 0,-1-1-1,1 1 1,-1-1 0,1 1 0,0-1 0,-1 1-1,1 0 1,0-1 0,-1 1 0,1 0-1,0-1 1,0 1 0,-1 0 0,1 0 0,0 0-1,0 0 1,-1 0 0,1 0 0,0 0-1,0 0 1,-1 0 0,2 0 0,52-5 553,-1-4 1,-1-1-1,96-33 0,-75 21-1018,-72 22 318,21-4-504,-21 4 530,-1 0 0,1 0-1,0 0 1,0 0 0,-1 0 0,1 0 0,0 0-1,-1 0 1,1 0 0,0 1 0,-1-1-1,1 0 1,0 1 0,-1-1 0,1 0 0,-1 1-1,1-1 1,0 1 0,-1-1 0,1 1-1,-1-1 1,1 1 0,-1-1 0,0 1 0,1-1-1,-1 1 1,0 0 0,1 1 0,1 15-292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14307,'0'-1'104,"0"1"-1,0-1 1,0 0-1,1 1 1,-1-1 0,0 1-1,0-1 1,0 0 0,1 1-1,-1-1 1,0 1-1,0-1 1,1 1 0,-1-1-1,0 1 1,1-1-1,-1 1 1,1-1 0,-1 1-1,1-1 1,-1 1-1,1 0 1,-1-1 0,1 1-1,-1 0 1,1 0-1,-1-1 1,1 1 0,0 0-1,0 0 1,0 0 35,1 0 0,-1 0 0,0 0-1,1 1 1,-1-1 0,0 1 0,1-1 0,-1 1 0,0-1 0,0 1 0,0 0 0,0 0-1,2 1 1,3 3 264,0 0 0,-1 1-1,9 10 1,2 8-20,-1-1 1,-2 2-1,0 0 0,-2 0 1,16 51-1,-12-20 50,13 104 0,-22-113-294,-3 1 0,-2-1 0,-6 65-1,3-92-289,0 0-1,-2-1 1,0 1-1,-2-1 0,0 0 1,-1 0-1,-1-1 0,0 0 1,-2-1-1,-18 28 1,16-33-180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13123,'12'-4'2088,"1"4"-1080,1 1-287,5 4 2191,6 0-1808,5 0-103,5-1-161,-1 0-128,3 1-288,-1-2-80,-3-3-264,-4 0-168,-6 1-488,-4 0-232,-9 5 1824,-6 1-1112,-4 3-48,-3 2-80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17228,'18'7'1552,"4"-7"-1016,5-1-200,10-5 512,2-4-151,2-1-153,1-2-328,-6-1-864,-6 1 664,-4 5-160,-5 4-89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5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210 158 12267,'-1'-1'131,"1"0"1,-1-1 0,0 1 0,0-1-1,0 1 1,1 0 0,-1-1-1,-1 1 1,1 0 0,0 0 0,0 0-1,0 0 1,0 0 0,-1 0 0,1 0-1,-1 1 1,1-1 0,0 0 0,-1 1-1,1-1 1,-1 1 0,0-1-1,1 1 1,-1 0 0,1 0 0,-1-1-1,1 1 1,-1 0 0,0 1 0,1-1-1,-1 0 1,1 0 0,-1 1 0,1-1-1,-1 1 1,1-1 0,-1 1-1,1 0 1,-1-1 0,-1 3 0,-5 1 230,1 1 0,0 0 0,0 0 0,0 0 0,1 1 0,-8 9 0,3-2-175,0 1 0,1 1 1,1 0-1,1 0 0,0 0 0,0 1 1,2 1-1,0-1 0,1 1 1,0 0-1,2 0 0,0 0 1,1 1-1,0-1 0,2 1 0,1 24 1,2-15-105,2 1 1,0 0-1,2-1 0,1 0 1,1-1-1,1 0 1,1 0-1,2-1 0,24 38 1,-22-41-11,1 1 0,24 23 0,-32-38-57,0 0-1,0-1 1,1 0-1,0 0 1,0-1-1,1 0 1,-1-1-1,16 6 1,-22-9-15,1-1 1,0 0 0,0 0-1,0 0 1,0 0 0,0-1-1,0 0 1,0 0 0,0 0-1,0 0 1,0 0 0,0-1-1,0 0 1,0 0-1,-1 0 1,1 0 0,5-3-1,-3 1 1,-1-1-1,0 1 1,0-1-1,0 0 0,-1-1 1,1 1-1,-1-1 0,0 0 1,0 0-1,3-6 0,5-11 5,-2 0 0,0 0 0,-2-1 0,10-39 0,-2-6 45,-2 0 0,6-98-1,-18 117 3,-2 1 0,-1-1 0,-3 0 0,-13-60-1,15 103-43,-1-12 36,-12-32 1,13 45-37,0 1 0,0 0 0,0 0 1,0 0-1,-1 0 0,1 0 1,-1 0-1,0 1 0,0-1 1,0 1-1,-1 0 0,-5-4 0,7 6-5,1 0-1,-1 0 0,0 1 1,0-1-1,0 1 0,0-1 0,0 1 1,0-1-1,0 1 0,0 0 1,0 0-1,0 0 0,0 0 1,0 1-1,0-1 0,0 0 0,0 1 1,0-1-1,0 1 0,0 0 1,1 0-1,-1 0 0,0 0 1,0 0-1,1 0 0,-1 0 0,0 0 1,1 1-1,-1-1 0,1 1 1,-3 2-1,-3 5-24,0 0-1,0 0 1,1 1-1,-7 14 1,-12 24-831,-26 73 0,39-89 521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11 174 12443,'0'-7'503,"0"5"-378,0 0 1,0 0-1,0 0 0,0 0 1,0 0-1,0 0 0,0 0 1,-1 0-1,1 0 0,-1 0 1,1 0-1,-1 0 0,-2-4 0,3 6-86,0 0-1,-1 0 1,1 0-1,0 0 1,0 0-1,0 1 0,-1-1 1,1 0-1,0 0 1,0 0-1,0 0 1,-1 0-1,1 0 0,0 1 1,0-1-1,0 0 1,0 0-1,-1 0 0,1 0 1,0 1-1,0-1 1,0 0-1,0 0 1,0 0-1,0 0 0,0 1 1,0-1-1,0 0 1,0 0-1,-1 1 0,1-1 1,0 0-1,0 0 1,0 0-1,0 1 1,0-1-1,1 0 0,-1 0 1,0 1-1,0-1 1,0 0-1,0 0 0,0 0 1,0 1-1,0 12 367,44 279 1690,-27-205-1773,-12-56-227,9 46 318,26 85 0,-39-158-374,0 0 1,1-1-1,-1 1 0,1 0 0,0 0 0,0-1 0,5 7 0,-7-10-31,1 1 0,-1-1 0,0 0 0,1 0 0,-1 1 0,0-1 0,1 0 0,-1 0 0,1 1 0,-1-1 0,0 0 0,1 0 0,-1 0 0,1 0 0,-1 0-1,1 0 1,-1 0 0,0 0 0,1 1 0,-1-2 0,1 1 0,-1 0 0,1 0 0,-1 0 0,0 0 0,1 0 0,-1 0 0,1-1 0,0 1 6,1-1 0,-1 0 0,0-1 1,0 1-1,0 0 0,0 0 0,0 0 0,-1-1 1,1 1-1,0 0 0,0-1 0,0-2 0,12-34 97,-1-1 0,11-70-1,-9 38-60,-11 60-44,57-250 78,21 8-67,-63 219-79,-9 26-32,-9 8 90,0 0 0,0 0 0,1 0 0,-1 0 0,0 0 0,0 0 0,1 1 0,-1-1-1,0 0 1,0 0 0,1 0 0,-1 0 0,0 1 0,0-1 0,0 0 0,1 0 0,-1 1 0,0-1 0,0 0-1,0 0 1,0 1 0,0-1 0,0 0 0,1 1 0,-1-1 0,0 0 0,0 0 0,0 1 0,0-1-1,0 0 1,0 1 0,0-1 0,0 0 0,0 1 0,0-1 0,-1 1 0,1 6-64,-1 0-1,1 0 1,-2 0 0,1 0-1,-1 0 1,0 0 0,0 0 0,-1 0-1,-6 11 1,-4 4-111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23 11747,'1'-1'155,"-1"0"0,0 0 1,1 0-1,-1-1 1,0 1-1,1 0 1,-1 0-1,0 0 1,0 0-1,0-1 1,0 1-1,0 0 1,0 0-1,-1-2 1,1 2-84,0 1 1,-1 0-1,1 0 1,0-1 0,0 1-1,-1 0 1,1 0-1,0 0 1,0 0-1,-1 0 1,1-1 0,0 1-1,-1 0 1,1 0-1,0 0 1,-1 0 0,1 0-1,0 0 1,0 0-1,-1 0 1,1 0 0,0 0-1,-1 0 1,1 0-1,0 0 1,-1 0 0,1 0-1,0 0 1,-1 1-1,1-1 1,0 0-1,0 0 1,-1 0 0,-2 2 158,0 0 1,1 0 0,-1 0 0,0 0-1,1 0 1,0 0 0,-1 1 0,1-1-1,-3 6 1,-9 17 205,1 1-1,1 1 1,1 0-1,-12 49 1,-16 117 375,37-179-738,1-9-59,-20 154 432,19-139-402,2 1-1,0 0 0,1-1 0,2 1 1,7 33-1,-9-49-53,1 0 0,-1 0-1,1 0 1,1-1 0,-1 1 0,0-1 0,1 1 0,0-1 0,0 0-1,1 0 1,-1 0 0,1 0 0,4 3 0,-6-6-52,0 1 0,1-1 0,-1 0 0,1 1 0,-1-1 0,1-1 0,0 1 0,-1 0 0,1-1 0,0 1 0,-1-1 0,1 0 0,0 1 0,0-2 0,-1 1 0,1 0 0,0 0 0,-1-1 0,1 0 0,0 1 0,-1-1 0,1 0 0,-1 0 0,1 0 0,-1-1 0,4-1 0,3-4-172,0-1-1,-1 1 1,0-2 0,0 1 0,-1-1-1,1 0 1,5-12 0,-7 13 70,19-28-570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15155,'5'12'1329,"-5"8"-833,0 7-168,0 12 496,-1 5-88,0 6-40,-2 5-96,0-1-160,0-1-72,0-7-103,0-4-41,3-12-80,-1-4-144,-1-14-440,2-10-305,-7-1 609,1-11-96,1-5-104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16275,'0'0'1545,"5"1"-929,0 4-248,8-1 632,3 0-160,6-2-255,3-5-121,8-3-184,5-1-184,3-6-440,-1 0-329,-5 0 569,-7 2-96,-16 1-88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41 14139,'1'0'62,"-1"0"1,0 0-1,0-1 1,0 1-1,0 0 1,0-1-1,0 1 0,0 0 1,0 0-1,1-1 1,-1 1-1,0 0 0,0-1 1,0 1-1,0 0 1,-1-1-1,1 1 1,0 0-1,0 0 0,0-1 1,0 1-1,0 0 1,0-1-1,0 1 0,0 0 1,-1 0-1,1-1 1,0 1-1,0 0 1,0 0-1,-1-1 0,1 1 1,0 0-1,0 0 1,-1 0-1,1 0 1,0-1-1,0 1 0,-1 0 1,1 0-1,0 0 1,-1 0-1,-17 3 1349,-19 14-233,26-10-1033,1 0 0,0 1 0,0 0 0,1 1-1,0 0 1,-14 18 0,18-21-95,0 1-1,1 0 0,0 0 1,0 0-1,0 1 1,1-1-1,0 1 0,1 0 1,0 0-1,0-1 1,-1 15-1,3-21-36,0 0 0,0 0 1,0 0-1,0 1 0,0-1 0,0 0 0,0 0 0,0 0 0,0 0 0,1 1 0,-1-1 1,0 0-1,1 0 0,-1 0 0,1 0 0,-1 0 0,1 0 0,0 0 0,-1 0 1,1 0-1,0 0 0,0 0 0,-1-1 0,2 2 0,0-2 0,-1 1-1,0-1 1,1 0 0,-1 1-1,1-1 1,-1 0-1,0 0 1,1 0 0,-1 0-1,1 0 1,-1 0-1,0-1 1,1 1 0,-1 0-1,1-1 1,1 0-1,5-3 19,0 0 0,-1 0 0,0-1 0,1 0 0,6-6 0,9-12 34,0-1 0,-2-2 0,34-51 0,-10 15-11,-38 53-49,-4 9 10,-6 19 37,-74 317 1074,66-270-889,3 0 0,3 0 0,5 84 0,1-138-277,0-6-254,-1 0 0,1-1 1,-1 1-1,0 0 0,0 0 0,-1 0 1,0-1-1,0 1 0,0 0 0,-1-1 1,-3 10-1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15995,'0'2'1505,"2"10"-897,-2 4-232,3 10 584,0 3-160,1 4-240,0 1-71,-1-1-241,0-1-64,-2-8-240,1-3-136,-1-8-441,-1-11-63,0 1 528,-3-13-128,3-6-120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14499,'6'-9'973,"2"-1"1660,-8 10-2596,0 0 1,1 0 0,-1 0-1,0 0 1,0 0 0,0 0-1,0 0 1,1 0 0,-1 0 0,0 0-1,0 0 1,0 0 0,0 0-1,1 0 1,-1 0 0,0 0-1,0 0 1,0 1 0,0-1 0,1 0-1,-1 0 1,0 0 0,0 0-1,0 0 1,0 0 0,0 0-1,1 1 1,-1-1 0,0 0-1,0 0 1,0 0 0,0 0 0,0 1-1,0-1 1,0 0 0,0 0-1,0 0 1,0 0 0,0 1-1,0-1 1,0 0 0,0 0 0,0 0-1,0 0 1,0 1 0,0-1-1,0 0 1,0 0 0,0 0-1,0 1 1,0-1 0,0 0 0,0 0-1,0 0 1,0 0 0,0 0-1,-1 1 1,3 137 3042,-2-33-2614,3-34-241,0-21-375,-5 71-1,2-119 12,0 1 1,-1-1-1,1 1 0,-1-1 0,1 1 1,-1-1-1,0 0 0,-2 5 0,3-7 102,-1 1 0,1-1-1,-1 1 1,1-1 0,-1 1-1,1-1 1,-1 1 0,1-1-1,-1 0 1,0 1 0,1-1-1,-1 0 1,0 1 0,1-1-1,-1 0 1,0 0 0,1 0-1,-1 0 1,0 1 0,0-1-1,1 0 1,-1 0 0,0 0 0,1-1-1,-1 1 1,0 0 0,0 0-1,1 0 1,-1 0 0,0-1-1,0 1 1,-11-7-541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17108,'10'2'728,"1"0"-1,0 0 1,0-1 0,0-1 0,0 0 0,0 0 0,14-3 0,87-17-410,-96 17-45,87-22-38,35-5-986,-116 28 208,-12 4 130,-10-2 399,0 0 1,0 1-1,0-1 1,0 0-1,0 0 1,0 1 0,0-1-1,0 0 1,0 0-1,0 0 1,0 1-1,0-1 1,0 0 0,0 0-1,0 1 1,0-1-1,0 0 1,0 0-1,-1 1 1,1-1 0,0 0-1,0 0 1,0 0-1,0 1 1,0-1-1,0 0 1,-1 0 0,1 0-1,0 0 1,0 1-1,0-1 1,-1 0-1,1 0 1,0 0 0,0 0-1,-1 0 1,-18 12-367,-6 0-125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14171,'1'-1'116,"0"0"0,-1 0 0,1 1 0,0-1 0,0 1 1,0-1-1,0 0 0,0 1 0,0 0 0,0-1 0,0 1 0,0 0 0,0-1 0,0 1 0,0 0 0,0 0 1,0 0-1,0 0 0,0 0 0,0 0 0,0 0 0,0 0 0,0 0 0,2 1 0,0 0 75,0 0 0,-1 1 0,1-1 0,0 1 0,-1 0 0,1 0 0,-1-1 0,4 6 0,2 2 257,0 0 1,-1 1 0,9 16 0,-3 1-78,0 1 1,-2 0-1,-1 1 1,-1 0-1,-2 0 0,-1 1 1,5 56-1,-9-44-256,-2-1 0,-1 1 0,-2 0 0,-3-1 0,-11 49 0,8-58-248,-1 1 1,-20 43-1,22-59 221,-1 1 0,-1-2 0,-1 0-1,0 0 1,-21 23 0,10-21-94,3-8-8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12899,'-22'-6'1568,"21"6"-1491,1 0 0,-1 0-1,1-1 1,-1 1 0,0 0-1,1 0 1,-1 0 0,1-1-1,-1 1 1,1 0 0,-1-1-1,1 1 1,-1 0 0,1-1-1,-1 1 1,1-1 0,0 1-1,-1-1 1,1 1-1,0-1 1,-1 1 0,1-1-1,0 1 1,0-1 0,-1 1-1,1-1 1,0 1 0,0-1-1,0 0 1,0 1 0,0-1-1,0 1 1,0-1 0,0 0-1,1 0 86,0 0 1,0 1-1,1-1 0,-1 1 0,0-1 0,1 1 0,-1-1 0,1 1 1,-1 0-1,0 0 0,1 0 0,-1 0 0,1 0 0,-1 0 0,1 0 0,-1 0 1,0 0-1,3 1 0,0 0 219,79 6 2044,121 5-1370,-186-12-1106,-7-1-414,1 1 0,22 2 0,-34-2 428,1 0 0,-1 0 1,0 0-1,1 0 0,-1 0 0,0 0 0,1 0 0,-1 0 1,0 0-1,1 0 0,-1 0 0,0 1 0,0-1 0,1 0 1,-1 0-1,0 0 0,1 0 0,-1 1 0,0-1 0,0 0 0,1 0 1,-1 0-1,0 1 0,0-1 0,1 0 0,-1 1 0,0-1 1,0 0-1,0 0 0,0 1 0,0-1 0,1 0 0,-1 1 0,0-1 1,0 0-1,0 1 0,0-1 0,0 0 0,0 1 0,0-1 1,0 0-1,0 1 0,0-1 0,0 0 0,0 1 0,-10 10-582,-4-2-109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15819,'10'1'1577,"8"0"-1089,9-5-112,9-3 552,13-6-304,4-1-32,2-3-264,3 4-328,-6 1 136,-2 8-64,-23 2-136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17 457 13267,'-6'20'1689,"4"-16"-1295,1 0 1,-1 1-1,1-1 0,0 1 1,0 0-1,0-1 1,0 1-1,1 0 0,0-1 1,0 1-1,0 0 1,2 8-1,-1-12-361,-1-1 1,0 1-1,0-1 0,0 1 1,0-1-1,0 0 0,1 1 1,-1-1-1,0 1 0,0-1 1,1 0-1,-1 1 0,0-1 1,1 0-1,-1 1 1,0-1-1,1 0 0,-1 0 1,0 1-1,1-1 0,-1 0 1,1 0-1,-1 1 0,1-1 1,-1 0-1,0 0 0,1 0 1,-1 0-1,1 0 0,-1 0 1,1 0-1,-1 0 0,1 0 1,-1 0-1,1 0 1,-1 0-1,0 0 0,1 0 1,-1 0-1,1-1 0,-1 1 1,1 0-1,-1 0 0,0 0 1,1-1-1,-1 1 0,0 0 1,1 0-1,-1-1 0,1 1 1,-1 0-1,0-1 0,0 1 1,1-1-1,17-23 517,101-226 693,-4 8-1129,-94 212-46,-21 30-65,0-1 1,1 1-1,-1 0 0,0 0 0,0 0 0,0 0 1,1-1-1,-1 1 0,0 0 0,0 0 0,0 0 1,1 0-1,-1 0 0,0-1 0,0 1 0,1 0 1,-1 0-1,0 0 0,0 0 0,1 0 0,-1 0 1,0 0-1,1 0 0,-1 0 0,0 0 0,0 0 1,1 0-1,-1 0 0,0 0 0,0 1 0,1-1 1,-1 0-1,0 0 0,0 0 0,1 0 0,0 2 10,-1-1 0,1 0 0,-1 0 0,1 1 0,-1-1 0,1 0 0,-1 1 0,0-1 0,0 1 0,0-1 0,1 0 0,-2 3 0,-2 111 649,0-72-363,3 47 0,4-50-250,1 1 1,12 41-1,-20-85-2053,-4-7 1808,-1-7-287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16 261 12051,'-16'17'3198,"17"-11"-889,11-3-791,0-4-960,0 0-1,1-1 1,-1 0-1,0-1 1,-1 0-1,1-1 1,22-11-1,74-47 502,-84 47-799,16-10-53,16-11-107,1 2 0,96-40-1,-149 72-197,-1 1-1,0 0 1,0 0-1,1 0 0,-1 0 1,1 0-1,-1 1 1,1-1-1,0 1 0,-1 0 1,1 0-1,-1 0 1,6 2-1,-9-2 90,1 0 0,-1 0 0,0 0-1,0 0 1,1 0 0,-1 1 0,0-1 0,0 0 0,1 0-1,-1 1 1,0-1 0,0 0 0,1 0 0,-1 1 0,0-1-1,0 0 1,0 0 0,0 1 0,0-1 0,1 0 0,-1 1-1,0-1 1,0 0 0,0 1 0,0-1 0,0 0 0,0 0-1,0 1 1,0-1 0,0 0 0,0 1 0,0-1 0,0 0-1,-1 1 1,-7 13-2,-14 7-188,-1-5-86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2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15099,'-5'18'1568,"3"-12"-987,0 0 1,1 0-1,-1 0 0,1 9 1,1-15-530,0 0 0,0 0 0,0 0 1,0 1-1,0-1 0,-1 0 1,1 0-1,0 0 0,0 0 1,1 0-1,-1 1 0,0-1 1,0 0-1,0 0 0,0 0 1,0 0-1,0 0 0,0 0 0,0 1 1,0-1-1,0 0 0,0 0 1,0 0-1,0 0 0,0 0 1,0 0-1,1 0 0,-1 1 1,0-1-1,0 0 0,0 0 1,0 0-1,0 0 0,0 0 1,0 0-1,1 0 0,-1 0 0,0 0 1,0 0-1,0 0 0,0 0 1,0 0-1,1 0 0,-1 0 1,0 0-1,0 0 0,0 0 1,0 0-1,0 0 0,1 0 1,8-6 1093,12-15-591,-19 18-295,5-5-91,54-52 697,-55 54-823,0 1 0,0 1 0,1-1 0,0 1 0,0 0 0,0 1 0,0-1 0,12-2 0,-17 5-36,0 1-1,0 0 0,0-1 0,0 1 0,0 0 0,0 0 0,0 0 0,0 1 0,0-1 0,0 0 0,0 1 0,0-1 0,0 1 0,0 0 0,0-1 0,-1 1 0,1 0 0,0 0 0,0 1 1,-1-1-1,1 0 0,-1 0 0,1 1 0,-1-1 0,1 1 0,-1-1 0,0 1 0,0 0 0,0-1 0,0 1 0,0 0 0,0 0 0,0 0 0,-1 0 0,2 3 0,1 5 15,-1 0 0,0 1-1,-1-1 1,1 0-1,-2 18 1,-1-3 31,-2-1 1,0 1-1,-2-1 1,-1 0-1,-16 45 0,7-33 36,-1-1-1,-2 0 1,-23 33-1,34-56-45,-2-1-1,1 1 1,-1-1 0,-1 0-1,0-1 1,0-1 0,-20 15-1,29-23-37,0-1-1,0 1 0,0 0 0,0-1 0,-1 1 0,1 0 0,0-1 0,-1 1 0,1-1 1,0 0-1,-1 0 0,1 1 0,0-1 0,-1 0 0,1 0 0,-1 0 0,-1-1 0,2 1-3,0 0 0,1-1-1,-1 1 1,0-1-1,1 1 1,-1-1 0,1 1-1,-1-1 1,1 1-1,-1-1 1,1 0 0,-1 1-1,1-1 1,0 0-1,-1 1 1,1-1 0,0 0-1,-1 1 1,1-1-1,0 0 1,0 0 0,0-1-1,-1-2-7,1 0 0,0 1 0,1-1 0,-1 0 0,1 0 0,-1 0 0,1 0 0,1 1 0,-1-1 0,3-5 0,-3 6-1,1 0-1,-1 0 1,1 0-1,0 0 1,0 0 0,0 1-1,0-1 1,1 1-1,-1-1 1,1 1 0,0 0-1,-1 0 1,1 0-1,0 0 1,0 1 0,0-1-1,0 1 1,0 0-1,1 0 1,-1 0 0,0 0-1,1 0 1,-1 1-1,0 0 1,1-1 0,-1 1-1,1 0 1,-1 1-1,0-1 1,1 1 0,4 1-1,9 3-13,-1 1 1,0 1-1,-1 1 0,0 0 0,17 12 0,12 6 9,-39-23 19,1-1-1,-1 0 1,1 0 0,-1 0-1,1-1 1,-1 1 0,1-1-1,0 0 1,0-1 0,-1 0 0,1 0-1,0 0 1,0 0 0,0-1-1,-1 0 1,9-3 0,-7 1 7,0 0 0,0 0 0,-1-1 1,1 1-1,-1-2 0,0 1 0,-1-1 1,1 0-1,-1 0 0,0 0 0,0-1 0,6-8 1,-7 8-98,1 0 1,-1 0 0,0-1 0,0 0-1,-1 1 1,0-1 0,0-1 0,0 1-1,-1 0 1,0-1 0,-1 1-1,0-1 1,0 1 0,0-1 0,-1 0-1,0 1 1,-1-1 0,0 1-1,0-1 1,0 0 0,-1 1 0,0 0-1,-1-1 1,0 1 0,-3-7 0,-9-18-299,1-3-116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3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19803 1 11931,'-308'35'1018,"5"27"-739,79-6 733,-53 15 189,239-59-1039,-39 12 183,-1-3 1,-132 17 0,-291 2-229,0-32-166,-294-18-494,525 14 434,-213 5 10,-17-21-98,1-35 27,-168-10 135,-170 3 45,230 12-4,-282 20 82,-155 39 200,770-15-176,93-1-18,-1122 6-85,1083-8-85,-269 4-20,-12 19 112,-542 11-9,998-33-2,-433 4-12,0 24 57,-149 26 122,-404 46-90,202-14 162,-4-56-439,-62-18 98,114 0 219,491-26 14,221 5-157,0-3 1,-77-22 0,133 29-97,1 1 1,0-2 0,0 0 0,0 0 0,-19-14 0,10 7-24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14251,'0'2'130,"-1"1"0,1 0-1,0-1 1,-1 1 0,0-1 0,0 1 0,1-1 0,-1 1-1,-1-1 1,1 0 0,0 1 0,-3 2 0,1 2 113,-5 9 324,1 1 1,-6 26-1,11-38-438,1 1 0,0 0 1,0-1-1,0 1 0,1 0 0,0 0 1,0-1-1,1 1 0,-1 0 0,1 0 1,3 9-1,-3-13-87,-1-1 0,1 1 0,-1-1 0,1 0 0,0 1 0,0-1 0,-1 0 0,1 0 0,0 1 0,0-1 0,0 0 0,1 0 0,-1 0 0,0 0 0,0 0 0,0-1 0,1 1 0,-1 0 0,0 0 0,1-1 0,-1 1 0,4 0 0,-3-1 7,1 0 0,0 0-1,-1 0 1,1-1 0,0 1 0,-1 0 0,1-1 0,-1 0 0,1 0 0,-1 0 0,1 0 0,2-1 0,5-4 94,0-1 1,-1 0 0,0 0 0,15-16-1,-8 7-42,-1 0 0,-1-1 0,-1-1 1,0-1-1,-1 1 0,-2-2 0,0 0 0,9-24 0,-19 39 77,-5 12-104,-7 15 7,-11 44 105,22-60-169,-1 0-1,1 0 1,1 0 0,-1 0-1,1-1 1,0 1 0,0 0-1,0 0 1,3 11-1,-3-16-9,1 0 0,-1 1 0,1-1 0,-1 0 0,1 0-1,0 0 1,-1 0 0,1 0 0,0 0 0,0 0 0,0 0 0,0 0-1,0 0 1,0 0 0,0 0 0,0-1 0,0 1 0,0 0 0,0-1 0,0 1-1,1-1 1,-1 1 0,0-1 0,0 0 0,1 1 0,-1-1 0,0 0-1,0 0 1,1 0 0,-1 0 0,0 0 0,1 0 0,-1 0 0,0-1-1,0 1 1,1 0 0,-1-1 0,0 1 0,0-1 0,2 0 0,4-2 20,0-1 1,0 1-1,0-1 1,0 0-1,8-8 1,-1 0-9,0-1 0,0-1 0,-1 0 0,-1-1 0,-1 0 0,0-1 0,-1 0 0,0-1 0,9-23-1,-26 60 13,1 1-1,0 0 1,2 0-1,0 0 1,2 0-1,-1 36 1,3-55-32,0 0 0,1 0 0,-1-1 1,0 1-1,1 0 0,-1 0 0,1-1 0,-1 1 1,1 0-1,0 0 0,0-1 0,-1 1 0,1-1 1,1 1-1,-1-1 0,2 3 0,-2-4-20,0 1-1,0-1 1,0 1-1,-1-1 1,1 0 0,0 0-1,0 1 1,1-1-1,-1 0 1,0 0-1,0 0 1,0 0-1,0 0 1,0 0-1,0 0 1,0 0-1,0 0 1,0-1-1,0 1 1,0 0 0,0-1-1,0 1 1,0-1-1,0 1 1,-1-1-1,1 1 1,0-1-1,0 0 1,1 0-1,5-6-163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12019,'0'0'57,"-1"0"0,1 0 0,-1-1 1,1 1-1,0 0 0,-1-1 1,1 1-1,0 0 0,-1-1 1,1 1-1,0 0 0,-1-1 0,1 1 1,0-1-1,0 1 0,-1 0 1,1-1-1,0 1 0,0-1 0,0 1 1,0-1-1,0 1 0,0-1 1,0 1-1,0-1 0,0 1 1,0-1-1,0 1 0,0-1 0,0 1 1,0 0-1,0-1 0,0 1 1,0-1-1,0 1 0,1-1 1,-1 0-1,1 1 34,1-1 0,-1 0 0,0 1-1,1-1 1,-1 1 0,1-1 0,-1 1 0,0 0 0,1-1 0,-1 1 0,1 0 0,1 0-1,44 3 930,106 13 229,-123-15-1102,1-1 0,-1-2-1,33-5 1,15-7 104,30-5 157,159-9 0,-159 28-50,-37 1-2990,-70 0 2232,-1 2-135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8626,'-12'1'4230,"22"3"-394,6 1-3182,26 9-161,0-2 0,1-2 0,0-2-1,56 3 1,15 4-316,-68-7-89,-1-2 0,2-2 1,-1-2-1,0-3 0,48-5 0,-71 2 22,-14 2-67,0 1 1,1 0-1,-1 0 0,1 1 0,13 1 1,-23-2-68,0 1 1,1 0 0,-1 0-1,0 0 1,0 0-1,0 0 1,1 0 0,-1 0-1,0 0 1,0 0-1,0 1 1,1-1 0,-1 0-1,0 0 1,0 0 0,0 0-1,1 0 1,-1 0-1,0 0 1,0 0 0,0 0-1,0 1 1,0-1-1,1 0 1,-1 0 0,0 0-1,0 0 1,0 1-1,0-1 1,0 0 0,0 0-1,0 0 1,1 1-1,-1-1 1,0 0 0,0 0-1,0 0 1,0 1 0,0-1-1,0 0 1,0 0-1,0 0 1,0 1 0,0-1-1,0 0 1,0 0-1,0 0 1,-1 1 0,-7 5-537,-6-5 273,-4 0-82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5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13867,'-2'-6'4479,"6"6"-1967,16 10-1188,9 4-796,-5-10-231,0 0-1,39 0 0,-47-4-276,1 0-1,-1 2 1,0 0-1,0 0 1,0 2-1,0 0 1,-1 1-1,16 6 0,-28-9-17,0 0 0,1 0 0,-1 0 0,0 0 0,0 1 0,-1-1 0,1 1 0,0 0 0,-1 0-1,4 6 1,-5-8 0,0 0 0,-1 0 0,1 0-1,-1 0 1,0 0 0,1 1 0,-1-1-1,0 0 1,0 0 0,0 1-1,0-1 1,0 0 0,0 0 0,0 0-1,0 1 1,0-1 0,-1 0 0,1 0-1,0 0 1,-1 0 0,1 1 0,-1-1-1,1 0 1,-1 0 0,0 0 0,1 0-1,-1 0 1,0 0 0,0 0 0,0-1-1,0 1 1,1 0 0,-1 0 0,0 0-1,-1-1 1,0 2 0,-28 15 78,-33 14 0,-10 6 89,56-28-125,-78 49 250,79-47-204,2 0 0,-1 0 1,-23 27-1,31-29-22,10-10-236,12-13-708,2-13 436,-9 13 165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4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7 164 14875,'-3'-18'1336,"0"1"-1095,3-6-354,1 0 698,5-1-481,1-5-96,0-1-136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5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12115,'-10'2'889,"-26"5"866,34-6-1563,0-1-1,0 1 1,0 0 0,1-1 0,-1 1 0,0 0-1,0 0 1,1 0 0,-1 1 0,1-1 0,-1 0-1,1 0 1,-1 1 0,-1 2 0,3-4-142,1 0 1,-1 1-1,0-1 0,0 0 1,0 0-1,0 1 0,0-1 1,0 0-1,1 1 1,-1-1-1,0 0 0,0 0 1,1 1-1,-1-1 0,0 0 1,0 0-1,1 1 1,-1-1-1,0 0 0,1 0 1,-1 0-1,0 0 0,0 1 1,1-1-1,-1 0 1,0 0-1,1 0 0,-1 0 1,1 0-1,-1 0 0,0 0 1,1 0-1,-1 0 1,0 0-1,1 0 0,-1 0 1,0 0-1,1 0 0,-1 0 1,0-1-1,1 1 1,18-1 484,67-11 69,1 5 0,-1 3 0,141 11 1,-95 10-576,56 5-396,-114-20-1389,-72-2 1366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5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42 13123,'0'0'93,"-1"0"0,0 0 0,1 0 0,-1 0 0,1 0 0,-1 0 0,1 0 0,-1 0 0,0 0 0,1 0 0,-1 0 0,1 1 0,-1-1 0,1 0 0,-1 0 0,1 1 0,-1-1 0,1 0 0,-1 0 0,1 1 0,0-1 0,-1 1 0,1-1 0,-1 0 0,1 1 1,0-1-1,0 1 0,-1-1 0,1 1 0,0-1 0,0 1 0,-1-1 0,1 1 0,0 0 0,0-1 0,0 1 0,0-1 0,0 1 0,0-1 0,0 1 0,0-1 0,0 2 0,0-1 26,0 0-1,1 0 1,-1 0 0,0 0 0,1 0-1,-1 0 1,1 0 0,-1 0-1,1 0 1,0 0 0,-1 0 0,1 0-1,0 0 1,0-1 0,-1 1 0,1 0-1,0 0 1,0-1 0,0 1-1,0-1 1,1 2 0,11 2 148,0-1 1,1 0 0,-1 0-1,1-1 1,-1-1 0,22 0-1,84-11 52,-101 8-247,233-47 173,-133 23-139,-110 24-90,-5 1-7,1 0 1,-1 0-1,0 0 0,0 1 1,1-1-1,-1 1 0,0 0 1,1 0-1,-1 0 0,0 1 1,1-1-1,6 2 0,-10-1-19,0-1-1,1 0 0,-1 1 0,0-1 0,1 0 0,-1 1 0,0-1 0,1 1 0,-1-1 0,0 0 0,0 1 0,1-1 0,-1 1 0,0-1 0,0 1 0,0-1 0,0 1 0,0-1 0,0 1 0,0-1 0,0 1 0,0-1 0,0 1 1,0-1-1,0 1 0,0-1 0,0 1 0,0-1 0,0 1 0,0-1 0,-1 1 0,1-1 0,0 0 0,0 1 0,-1-1 0,1 1 0,0-1 0,-1 0 0,1 1 0,0-1 0,-1 0 0,1 1 0,0-1 0,-1 0 0,1 1 0,-1-1 1,1 0-1,-1 0 0,-24 17-1670,22-15 1519,-5 3-250,2 0-144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55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38 12595,'-1'0'99,"1"1"1,-1-1 0,0 0 0,1 0 0,-1 0-1,1 0 1,-1 1 0,0-1 0,1 0 0,-1 0-1,0 0 1,1 0 0,-1-1 0,0 1 0,1 0-1,-1 0 1,1 0 0,-1 0 0,0-1 0,1 1-1,-1 0 1,1 0 0,-1-1 0,0 0-26,1 1 1,0-1 0,0 1-1,0-1 1,0 1-1,-1-1 1,1 1-1,0-1 1,0 1 0,0-1-1,0 1 1,0-1-1,0 1 1,0-1-1,1 1 1,-1-1 0,0 1-1,0-1 1,0 1-1,0-1 1,1 1-1,-1-1 1,1-1 12,0 1-1,0-1 1,0 0 0,0 1-1,0 0 1,0-1 0,1 1-1,-1-1 1,0 1 0,1 0-1,-1 0 1,1 0 0,0 0 0,-1 0-1,1 0 1,2 0 0,2 0 43,0 1 1,0 0-1,1 0 1,-1 1-1,0 0 1,0 0-1,0 0 1,0 1-1,6 2 1,20 5 261,218 18 920,-153-20-1094,-61-3-145,0 0 374,1-2 0,61-4 0,-96 2-497,0-1 0,0 1 0,0-1 0,0 0 1,0 0-1,0 0 0,0 0 0,-1 0 1,1 0-1,0-1 0,-1 1 0,1-1 0,-1 1 1,0-1-1,1 1 0,-1-1 0,0 0 1,0 0-1,0 1 0,0-1 0,0 0 1,0 0-1,-1 0 0,1 0 0,-1 0 0,1 0 1,-1 0-1,0 0 0,0-1 0,0-1 1,1-9-296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5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68 13515,'0'0'63,"-1"0"0,1-1 0,-1 1 1,1 0-1,0 0 0,-1 0 0,1 0 0,-1 0 0,1 0 1,-1 0-1,1 0 0,-1 0 0,1 0 0,0 0 1,-1 1-1,1-1 0,-1 0 0,1 0 0,-1 0 0,1 0 1,0 1-1,-1-1 0,1 0 0,0 0 0,-1 1 0,1-1 1,0 0-1,-1 1 0,1-1 0,0 0 0,-1 1 1,1-1-1,0 0 0,0 1 0,0-1 0,-1 1 0,1-1 1,0 1-1,0-1 0,0 0 0,0 1 0,0-1 0,0 1 1,0-1-1,0 1 0,0-1 0,0 1 0,0-1 1,0 0-1,0 1 0,0-1 0,0 1 0,0-1 0,1 1 1,-1-1-1,0 0 0,0 1 0,1-1 0,-1 0 0,0 1 1,0-1-1,1 0 0,-1 1 0,0-1 0,1 0 1,-1 1-1,0-1 0,1 0 0,2 4 295,0-1-1,1 1 1,-1-1 0,0 0 0,6 3-1,-2-2-89,1-1-1,-1 0 1,0-1 0,1 0-1,0 0 1,-1-1-1,15 2 1,59-3 354,-43-1-424,428-32 146,-257-11-279,-155 30-20,0 2 0,1 2 0,92-4 0,-39 18 1029,-124 8-2769,11-5 1343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01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63 16083,'-22'9'3310,"15"-11"-1457,12-8-532,1 4-1189,0 1-1,1-1 0,-1 1 0,1 0 0,0 1 0,1-1 0,-1 2 0,1-1 0,-1 1 0,1 0 0,0 0 0,0 1 0,0 0 0,1 1 0,-1 0 1,0 0-1,10 0 0,17 2-6,0 1-1,60 11 1,-82-11-53,40 6-16,-2-1-33,58 17 0,-104-23-167,-1 0 0,1 0-1,-1 0 1,1 1 0,-1 0 0,1 0 0,-1 1 0,0-1 0,0 1 0,0-1-1,0 1 1,-1 1 0,1-1 0,5 7 0,-6-8-208,-2-5-108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0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12395,'-4'0'6336,"9"7"-4373,-4-5-2170,2 2 371,1-1 1,-1 1-1,1 0 0,1-1 0,-1 0 1,0 0-1,1 0 0,-1-1 0,1 1 1,0-1-1,0 0 0,0-1 0,0 1 1,0-1-1,8 1 0,11 2 29,0-2-1,25-1 0,-35-1-50,39-1 11,0-1 0,0-4 0,0-1 0,-1-3 0,55-18 0,-101 28-1103,-9 4 498,-9 6 82,3-4 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14643,'3'1'1200,"0"1"-1040,-3 2-24,3 5 537,-3 5-257,0 6 80,-2 6 152,1 2 24,-4 2 56,3 2 8,-3-3-47,-1-6-73,4-6-216,-1-9-264,3-10-816,0-8 680,-2-6-152,1-6-64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0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 12971,'-5'-3'7412,"15"9"-4745,20 8-1609,-4-7-862,1-2 0,0 0-1,0-2 1,1-1 0,-1-1 0,44-4 0,-10-5 3,110-28 1,-123 23-37,82-10 0,-111 21-135,0 1 0,1 1 1,-1 1-1,0 1 0,0 0 0,0 2 0,26 7 1,-32-7-18,-6-1 2,1-1-1,0 1 1,0-1 0,1-1 0,8 1 0,-12-3-1284,-10-1-566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12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40 121 13843,'-14'0'1256,"-12"2"951,51 8 222,-9-6-2191,-1-1 1,1-1-1,-1-1 1,1 0-1,0-1 1,20-2-1,96-19 280,-123 19-474,193-52 287,-132 32-268,83-15-1,-135 34-47,-1 2-1,1 0 1,-1 0-1,1 2 1,27 3-1,-39-3-40,0 0 0,0 0 0,0 1-1,-1-1 1,1 1 0,-1 1 0,1-1-1,-1 1 1,0 0 0,1 0 0,-2 0 0,1 1-1,0 0 1,-1 0 0,1 0 0,-1 0-1,0 1 1,-1-1 0,5 8 0,-7-10 75,0 0 1,-1-1 0,1 1-1,-1 0 1,1-1 0,-1 1-1,0 0 1,0 0-1,1 0 1,-1-1 0,-1 1-1,1 0 1,0 0 0,0 0-1,-1-1 1,1 1 0,-1 0-1,1-1 1,-2 4-1,-1 0-36,0-1 0,0 1 0,0-1 0,0 0-1,-6 5 1,-15 13 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15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11362,'-27'9'2469,"17"-6"4206,21 1-5968,-1 0-1,20 12 1,-20-10-542,0-1 1,1 0-1,12 4 1,-5-5-13,1 0-1,0-1 1,-1-1 0,1-1 0,0 0 0,24-3 0,114-21 405,-84 10-426,-57 10-132,29-4-42,75-3 1,-163 33-2531,15-11 2120,-5 0-156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16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12531,'-22'6'1076,"4"-2"36,0 0 1,0 2 0,-20 9-1,38-15-1073,0 0-1,-1 0 0,1 0 1,0 0-1,0 0 0,0 0 1,0 0-1,-1 0 1,1 0-1,0 0 0,0 0 1,0 0-1,-1 0 0,1 0 1,0 0-1,0 0 1,0 1-1,0-1 0,0 0 1,-1 0-1,1 0 0,0 0 1,0 0-1,0 0 0,0 1 1,0-1-1,0 0 1,0 0-1,-1 0 0,1 0 1,0 1-1,0-1 0,0 0 1,0 0-1,0 0 1,0 0-1,0 1 0,0-1 1,0 0-1,0 0 0,0 0 1,0 0-1,0 1 1,0-1-1,0 0 0,0 0 1,11 3 754,21-3-222,-30 0-482,70-2 670,43-3 110,219 21-1,-283-7-821,-28-5-142,1 0 0,26 0 0,-64 8 763,6-9-623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19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95 100 11803,'-84'19'6560,"84"-19"-6499,-1 1 0,0-1 0,1 0 1,-1 0-1,1 1 0,-1-1 1,1 0-1,-1 1 0,1-1 0,-1 0 1,1 1-1,-1-1 0,1 1 0,0-1 1,-1 1-1,1-1 0,0 1 1,-1-1-1,1 1 0,0 0 0,0-1 1,-1 1-1,1-1 0,0 1 0,0 0 1,0-1-1,0 1 0,0-1 1,0 1-1,0 0 0,0-1 0,0 1 1,0-1-1,0 1 0,0 0 0,1-1 1,-1 1-1,0-1 0,0 1 1,1 0-1,-1-1 0,0 1 0,0-1 1,1 1-1,-1-1 0,1 1 0,-1-1 1,1 1-1,22 23 359,-15-18-371,0-1 0,0-1 1,1 1-1,0-1 0,0-1 1,0 1-1,0-2 0,1 1 1,-1-1-1,1-1 0,-1 1 1,1-2-1,0 1 0,-1-2 1,16-1-1,10-2 56,-1-3-1,66-20 1,110-51 32,-5 1-93,-196 74-41,1 0 0,0 1 1,0 0-1,0 0 0,1 1 0,-1 1 0,0 0 1,0 0-1,15 3 0,-19-2 45,0 1 0,1 0 1,-1 0-1,0 0 0,0 1 1,0 0-1,-1 0 0,1 1 0,-1-1 1,0 1-1,0 1 0,0-1 0,0 1 1,-1-1-1,6 8 0,-10-12-90,0 1 0,0-1 0,0 0 0,0 0 0,1 0 0,-1 0 0,0 1 0,0-1 1,0 0-1,0 0 0,0 0 0,0 1 0,0-1 0,0 0 0,0 0 0,0 0 0,0 1 0,0-1 0,0 0 0,0 0 0,0 0 0,0 1 0,0-1 0,0 0 0,0 0 0,0 0 0,0 1 0,0-1 1,-1 0-1,1 0 0,0 0 0,0 0 0,0 1 0,0-1 0,0 0 0,0 0 0,-1 0 0,1 0 0,0 0 0,0 1 0,0-1 0,0 0 0,-1 0 0,1 0 0,0 0 0,0 0 0,0 0 0,-1 0 0,1 0 1,0 0-1,0 0 0,-1 0 0,-13 2-736,11-1 612,-6-1-408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20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12395,'-14'7'1206,"13"-6"-909,0-1 0,0 1 0,0-1 1,-1 1-1,1-1 0,0 1 0,0 0 1,0 0-1,0-1 0,0 1 0,0 0 1,-1 2-1,2-3-187,1 1-1,-1 0 1,0 0 0,1-1-1,-1 1 1,1 0 0,-1-1-1,1 1 1,-1 0 0,1-1 0,0 1-1,-1-1 1,1 1 0,-1-1-1,1 1 1,0-1 0,0 1 0,-1-1-1,1 0 1,0 1 0,0-1-1,0 0 1,-1 0 0,1 1 0,0-1-1,1 0 1,19 7 344,1 0 0,-1-1 0,1-1 1,1-2-1,36 3 0,115-10 221,-126 0-623,1 2 0,-1 3 1,53 7-1,-93-7-147,0 1 1,-1-1 0,1 2-1,0-1 1,-1 1-1,0 0 1,1 0-1,-1 1 1,11 8 0,-17-12 48,0 1 0,-1 0 1,1 0-1,0 0 1,0 0-1,0-1 1,-1 1-1,1 0 1,0 0-1,-1 0 1,1 0-1,-1 1 0,1-1 1,-1 0-1,1 0 1,-1 0-1,0 0 1,0 0-1,0 1 1,0-1-1,1 0 0,-2 1 1,1 1 3,0-1 1,-1 0-1,0 0 0,0 1 1,1-1-1,-1 0 0,0 0 1,-1 0-1,1 0 1,-3 3-1,-14 14-411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26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69 11418,'-7'-1'850,"-9"1"2257,13 4-1509,8 5-400,1-3-1035,1 0 1,-1 0 0,1-1 0,0 0 0,0 0 0,1 0 0,-1-1 0,1 0 0,0-1 0,0 0 0,0 0 0,1 0 0,11 1 0,4 0-39,1-1 0,0-1 0,36-2 0,-28-2-9,0-2 0,0-1 0,57-17 0,90-42 324,-98 33-201,-65 25-121,36-8 0,-48 12-90,1 1 1,-1 1-1,0-1 1,1 1 0,-1 0-1,1 0 1,-1 1-1,0 0 1,1 0-1,-1 0 1,7 2 0,-11-2-16,0-1 1,0 1 0,0-1 0,0 1 0,0-1 0,0 1-1,0 0 1,0-1 0,0 1 0,0 0 0,0 0 0,0 0-1,-1 0 1,1 0 0,0 0 0,-1 0 0,1 0 0,-1 0-1,1 0 1,-1 0 0,1 0 0,-1 0 0,0 0 0,1 0-1,-1 3 1,0-2 29,-1 0-1,1 0 0,0 1 1,-1-1-1,0 0 0,0 0 0,0 0 1,0 0-1,0 0 0,0 0 1,0 0-1,-3 3 0,0-1-143,1 0 0,-1 0 0,0 0 0,0 0 0,-1-1 0,1 0 0,-1 0 0,1 0 0,-1 0 0,-10 3 0,15-6 84,-1 0-1,0 0 1,1 1-1,-1-1 1,0 0-1,0 0 1,1 0-1,-1 0 1,0 0-1,1 0 1,-1-1-1,0 1 1,1 0-1,-1 0 1,0 0 0,1-1-1,-1 1 1,0 0-1,1-1 1,-1 1-1,1 0 1,-1-1-1,1 1 1,-1-1-1,1 1 1,-1-1-1,1 1 1,-1-1-1,-7-11-316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28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27 11947,'-1'1'287,"-1"-1"-1,1 0 1,0 1 0,0-1 0,0 1 0,0 0 0,0-1 0,0 1 0,0 0 0,0 0 0,0-1 0,0 1 0,0 0 0,0 0 0,1 0 0,-2 2 0,2-2-166,0-1 1,0 1-1,1 0 0,-1-1 1,0 1-1,0 0 1,1-1-1,-1 1 0,0 0 1,1-1-1,-1 1 1,1 0-1,-1-1 0,1 1 1,-1-1-1,1 1 1,-1-1-1,1 1 1,-1-1-1,1 0 0,0 1 1,-1-1-1,1 0 1,0 1-1,-1-1 0,1 0 1,0 0-1,0 0 1,-1 1-1,1-1 0,1 0 1,11 3 341,0 0 1,-1 0-1,2-1 0,-1-1 1,0 0-1,24-3 1,81-14 114,-65 7-317,32-5-68,-30 3-108,-1 4 0,1 1-1,87 3 1,-87 12-44,-51-8-35,1 0 1,0 1-1,-1 0 1,1 0-1,-1 0 1,0 0-1,0 1 1,0-1-1,6 6 1,-7-5-1640,-5-3 1261,-4-4 254,0-3-281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925 175 12203,'-16'-19'462,"-1"1"1,-1 0-1,0 1 1,-2 1-1,-28-18 1,39 28-386,1 1 0,-2 1 0,1-1 0,0 1 0,-1 1 0,0 0 0,0 0 0,0 1 0,0 0 0,0 1 0,0 0 0,0 0 0,0 1 0,-1 1 0,-17 2 0,12 2-29,1 0 0,0 0 0,1 2 1,-1 0-1,1 0 0,0 2 0,-13 9 0,-7 9 28,-42 42-1,34-26-35,3 3-1,1 1 1,3 1-1,2 2 1,2 2-1,2 1 1,3 1-1,2 1 1,-27 91-1,44-119-14,1 0-1,1 0 1,2 0-1,0 1 1,2-1-1,1 0 1,1 1-1,2-1 1,0 1-1,11 37 1,-7-41-16,1 0-1,2 0 1,0-1 0,1-1 0,2 0-1,0 0 1,1-1 0,1-1 0,1 0-1,1-1 1,30 26 0,-24-27-5,-1-1 0,2-2 0,0 0 0,1-1 0,0-2 0,1 0 0,0-2 0,52 13 0,-33-13 0,1-3 0,1-1-1,-1-2 1,77-4-1,-91-2-23,0-1 0,0-1 0,0-2 0,-1-1 0,1-2 0,-2 0 0,1-3 0,-2 0 0,1-2-1,-2-1 1,0-1 0,-1-2 0,25-20 0,-21 11-9,-2-2-1,-1 0 1,-2-2-1,-1-1 1,-1-1 0,-2-1-1,-1-1 1,-2-1-1,16-42 1,-18 32 40,-2 1 0,-2-2 0,-2 0 0,-2 0 0,-2-1 0,-3 0 1,-1-68-1,-4 89 27,-1 0 0,-2 0 0,0 0 0,-2 0 0,-9-27-1,8 36-5,0 0-1,-2 1 0,0-1 0,0 2 0,-2-1 0,0 1 0,-25-27 0,13 21-17,-1 1-1,0 1 1,-2 1 0,0 1 0,-1 1-1,-58-26 1,50 29-162,-1 1 0,0 2 0,-1 1 0,-1 2 0,-53-6 0,65 13 39,0 1 1,0 0 0,-47 9-1,7 4-182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3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6 192 12811,'-5'10'1034,"6"-7"-51,14-9 368,-6 2-1207,3-2 2,0 1 0,0 1 0,1 0-1,-1 0 1,1 1 0,0 1 0,0 0-1,0 1 1,0 0 0,0 1 0,0 0-1,0 1 1,19 5 0,-26-5-118,156 21 477,-140-20-483,0-2 0,0-1 0,0-1-1,0 0 1,30-8 0,-24 4 14,-1 1 0,1 1-1,-1 2 1,35 1 0,113 14 199,-105-6-234,25 3 23,-43-3 39,0-2-1,1-3 0,95-8 0,248-72 211,-19 2-107,-149 50-136,-184 24-23,0 2-1,0 2 1,53 10 0,22 2 5,-74-10-2,76 16 0,-81-10-10,0-1 0,0-3 0,1-1 0,-1-2 0,1-2 0,42-4 0,363-16 8,-408 18-6,0-1-1,63-12 0,71-26 3,-141 32 5,0 2-1,1 1 0,54-1 1,-85 6 15,-36 23 396,28-15-4568,4-12 3393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5529,'0'2'0,"0"-1"456,0 1 88,3-1 1217,0 3 1287,-3-1-1767,0-1-705,0-1-1376,-1-1 680,-8 2-240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7093 314 9738,'-4'-2'253,"-7"-5"-236,0 0 0,0 0-1,-1 2 1,0-1 0,0 1 0,0 1 0,0 0-1,-23-3 1,3 4-57,16 2 216,1-1-1,-26-5 1,35 5-234,1 0-1,-1-1 1,0 1 0,1-1-1,0 0 1,0 0 0,0-1-1,0 1 1,0-1 0,-5-6-1,-31-38-1375,33 38 1328,0-1 1,0 2 0,-1-1 0,0 1-1,-1 1 1,0-1 0,0 2 0,-1-1-1,-18-9 1,-2 5 647,-1 1-1,-1 1 1,1 2 0,-2 1-1,1 1 1,-1 2-1,-49 1 1,20 5-53,0 3-1,1 3 0,-68 17 1,61-12-306,0-3 1,-1-3-1,-85-2 0,-102 10 5,-1 0-548,-233 14 383,-170-19 165,50-4-161,-217 54-266,602-41 231,-484 21 16,588-40-36,-388 4-351,241 14 190,221-11 155,-1 2-1,1 1 1,-67 26 0,78-21 45,0 3 0,1 1 0,2 1 0,0 2 0,1 2 0,1 0 0,1 3 0,-47 50 1,68-64-15,0-1 1,1 1 0,0 0 0,1 1 0,0 0 0,1 1 0,1-1 0,0 1 0,1 0-1,1 1 1,-3 18 0,5-22 4,1 0 1,1 1-1,0-1 0,1 0 0,0 0 1,0 0-1,1 0 0,1 0 0,0 0 1,1-1-1,0 1 0,1-1 1,0 0-1,1 0 0,8 12 0,-3-8 2,1 0 0,0-1 0,1-1 0,0 1 0,1-2 0,1 0 0,18 11 0,-9-8-18,1-1 0,1-2 0,-1-1 0,32 9 0,21 1-48,1-4-1,107 9 1,-165-24 57,156 14-53,0-8 1,297-24 0,-299 0-71,394-23-1,73-3 212,-561 36-84,6 0 3,0 4-1,0 4 1,0 4 0,-1 3 0,92 23-1,32 16 53,435 90 243,-434-97-254,282 38 121,232-36 381,-502-34-246,-19 2-228,445 2-170,-524-19 56,368-25-147,-275 1-39,-191 24 200,-1-1 1,0-1-1,0-1 0,-1-2 0,0 0 0,24-16 0,-43 24 30,-1-1 0,1 1 0,-1-1 0,1-1 0,-1 1 0,-1-1 0,1 0 0,-1 0 0,0 0 0,0 0 0,0-1 0,0 0 0,-1 1 0,0-2 0,-1 1 0,1 0 0,-1 0 0,0-1 0,-1 1 0,0-1 0,0 1 0,0-1 0,-1 0 1,1 1-1,-2-1 0,1 0 0,-1 1 0,0-1 0,-3-11 0,-12-30 36,-1 1 1,-3 0-1,-1 1 1,-3 2-1,-46-67 1,-73-67-39,62 83-47,51 58 46,-2 1-1,-60-52 1,72 73 34,1 0 1,-2 2-1,0 0 0,0 1 0,-1 1 0,-1 2 0,-27-9 0,-275-55 222,179 46-422,-159-16-1721,222 36 1515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13211,'0'0'31,"0"0"1,-1 0-1,1 0 1,0 0 0,0 0-1,0 0 1,0 0-1,0 0 1,-1 0-1,1 0 1,0 0 0,0 0-1,0 0 1,0 0-1,0 0 1,0 0-1,-1 0 1,1 0-1,0 0 1,0 0 0,0 0-1,0 0 1,0 0-1,0-1 1,-1 1-1,1 0 1,0 0-1,0 0 1,0 0 0,0 0-1,0 0 1,0-1-1,0 1 1,0 0-1,0 0 1,0 0-1,0 0 1,0 0 0,0 0-1,0-1 1,0 1-1,0 0 1,0 0-1,0 0 1,0 0-1,0-1 1,0 1 0,0 0-1,0 0 1,0 0-1,0 0 1,0 0-1,0 0 1,0-1-1,13-1 632,31 3-717,-26 0 302,154 2 138,120-2-285,218-43-93,-185 12-37,699-13-91,-893 40 92,509-38-9,-39 1 175,-374 31 1889,-232 10-1969,0 0-1,0 0 0,0 0 1,0 1-1,0 0 0,-8 4 1,-4 2-440,-64 25-454,44-18 535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10314,'6'5'4114,"7"-1"-3283,12 0-951,112 1 759,-35-3-418,22 5-168,605 24 339,-418-34-153,-60-1-102,-66-9-109,0-1-8,-169 15 149,-1 1 0,0 0 1,1 1-1,18 7 0,-16-5-65,-8-4 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11755,'54'-11'1816,"-6"2"-1400,-27 4-352,0 1 0,0 1 0,1 1 0,33 0 0,89 13 743,-24-1-7,-106-9-727,101 3 279,121 20 1,-69-1-304,0-7 1,1-8-1,0-7 1,239-29 0,-283 13-48,226-21 23,3 27 5,-262 10 31,0-4 1,0-4-1,105-21 0,-57 9 96,151-1-1,-97 9 38,-185 10-191,43-5-472,-48 6 440,-1 0 0,0-1 0,1 1 0,-1-1 0,0 0 0,0 0 0,1 0 0,-1 0 0,0 0 0,0 0 0,0-1 0,0 1 0,0 0 0,-1-1 0,1 0 0,0 1 0,2-4 0,-2-8-168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5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12155,'23'-4'363,"-1"1"0,1 1 0,27 2 0,-16-1-256,363 8 529,-292-4-216,-26 0-237,528 1 163,-445-12-353,688-21 45,-173-12 2,-590 33-21,-39 3 135,-1-1 0,57-16 0,-101 22 786,-6 4-277,-14 9-121,10-7-970,0-2 0,0 1-1,-16 6 1,2-2-278,12-5 252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12427,'-16'-3'2714,"26"4"146,233 18 765,322 51-3032,-498-64-743,-66-6 120,-1 0 1,0-1-1,0 1 1,0 0-1,0 0 1,0 0-1,1 0 1,-1 0-1,0-1 1,0 1-1,0 0 0,0 0 1,0 0-1,0 0 1,0-1-1,1 1 1,-1 0-1,0 0 1,0 0-1,0 0 1,0-1-1,0 1 1,0 0-1,0 0 1,0 0-1,0-1 1,0 1-1,0 0 1,0 0-1,0 0 1,0-1-1,0 1 1,0 0-1,-1 0 1,1 0-1,0 0 1,0-1-1,0 1 0,0 0 1,0 0-1,0 0 1,0 0-1,-1-1 1,1 1-1,0 0 1,0 0-1,0 0 1,0 0-1,0 0 1,-1 0-1,1 0 1,0-1-1,-8-7-512,2 3 158,0 2-134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14027,'0'1'95,"0"0"0,1 0 0,-1 0-1,0 0 1,1 0 0,-1 0 0,1 0 0,-1 0 0,1 0 0,0 0-1,-1-1 1,1 1 0,0 0 0,0 0 0,-1 0 0,1-1 0,0 1-1,0-1 1,0 1 0,0 0 0,0-1 0,0 0 0,0 1 0,0-1-1,0 0 1,0 1 0,0-1 0,0 0 0,2 0 0,38 4 966,-34-4-822,82 3 526,0-3 0,-1-5-1,1-4 1,115-25 0,-180 28-777,-8 4 123,0-2 0,0 0-1,0-1 1,28-14 0,-41 18-55,0-1 0,0 0 0,0 0 0,-1 0-1,1 0 1,0 0 0,-1 0 0,0-1 0,0 1 0,0-1 0,0 1-1,0-1 1,0 0 0,0 0 0,-1 0 0,0 0 0,1 0-1,-1 0 1,0 0 0,-1-1 0,1 1 0,0 0 0,-1-1 0,0 1-1,0 0 1,0-1 0,0 1 0,0 0 0,-1-1 0,-1-3 0,-1-4 73,-1 0 0,0 0 1,-1 0-1,0 1 1,0 0-1,-1 0 0,-1 0 1,0 1-1,-16-18 1,1 5 2,-1 1-1,-38-27 1,21 21-233,-69-33 1,77 44-478,5 6-1733,23 7 1783,7-4-97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15659,'0'1'69,"0"-1"-1,-1 0 1,1 1-1,0-1 1,-1 0-1,1 1 1,0-1-1,0 0 1,0 1-1,-1-1 0,1 0 1,0 1-1,0-1 1,0 1-1,0-1 1,0 1-1,0-1 1,0 0-1,0 1 1,0-1-1,0 1 1,0-1-1,0 1 0,0-1 1,0 1-1,0-1 1,0 0-1,0 1 1,0-1-1,1 1 1,-1-1-1,0 0 1,0 1-1,0-1 1,1 0-1,-1 1 1,0-1-1,1 0 0,-1 1 1,2 0 100,0 0 0,0 0 0,0 0 0,1 0 0,-1 0 0,0 0 0,0-1 0,4 1 0,46 3 1117,-2-6-607,95-19 0,7-1-423,-131 21-297,0 0 0,0 1 0,-1 2 0,1 0 0,24 5 0,-4 6-852,-39-12 704,0 0 0,0 0 0,0 0 1,1 1-1,-1-1 0,0 0 0,-1 1 0,1 0 0,0-1 0,0 1 0,-1 0 0,1 0 1,-1 0-1,3 3 0,-4-3-470,-2-2-109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67 705 13411,'5'1'491,"-1"-1"1,1 1-1,0-1 1,-1 0-1,1 0 1,0-1-1,-1 1 0,1-1 1,-1 0-1,1 0 1,-1-1-1,0 1 1,1-1-1,-1 0 1,0 0-1,4-3 1,11-7 345,-1-1 1,18-16 0,-19 15-462,10-7-185,-1-1-1,0-2 1,-2 0 0,-1-2 0,26-37 0,-43 53-188,0 0 0,0-1-1,-1 0 1,-1 1 0,0-1-1,0-1 1,-1 1-1,2-17 1,-4 20 5,-1-1-1,0 0 1,-1 1 0,1-1 0,-1 1-1,-1-1 1,0 1 0,0-1-1,-1 1 1,0 0 0,0 0 0,-8-13-1,1 5-1,-1 1 0,0 0 0,-1 0-1,-1 1 1,0 1 0,-1 0 0,0 1 0,-1 0 0,-19-10-1,21 13 8,0 2-1,-1 0 1,0 1-1,0 0 1,-1 1-1,1 0 1,-1 2-1,0-1 1,0 2-1,-1 0 1,-25 0-1,35 2-144,0 1 0,0-1-1,0 1 1,0 0 0,0 1 0,0-1-1,0 1 1,1 1 0,-1-1 0,1 1-1,-10 6 1,14-9 44,1 0 79,0 0 1,0 0-1,0 0 0,0 0 0,0 0 1,0 0-1,0 0 0,0 0 0,0 0 0,-1 0 1,1 0-1,0 0 0,0 0 0,0 0 0,0 0 1,0 0-1,0 0 0,0 0 0,0 1 0,0-1 1,0 0-1,0 0 0,0 0 0,0 0 1,0 0-1,0 0 0,0 0 0,0 0 0,0 0 1,0 0-1,0 0 0,0 1 0,0-1 0,0 0 1,0 0-1,0 0 0,0 0 0,0 0 0,0 0 1,0 0-1,0 0 0,0 0 0,0 0 0,0 0 1,0 0-1,0 1 0,0-1 0,0 0 1,0 0-1,0 0 0,0 0 0,0 0 0,0 0 1,0 0-1,0 0 0,1 0 0,-1 0 0,0 0 1,0 0-1,0 0 0,0 0 0,0 0 0,0 0 1,0 0-1,0 0 0,7 1-431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8 968 12875,'-7'19'1476,"9"-13"-579,9-11-4,0-4-410,-1-2 0,0 0 0,-1 0 0,15-24 1,-8 11-100,148-232 1029,-63 93-1281,-59 97-113,195-288 34,-230 344-51,1 0 0,16-15 0,-24 24-2,0 1 0,0 0 0,0 0 1,0 0-1,0 0 0,0 0 0,0-1 0,1 1 0,-1 0 0,0 0 0,0 0 0,0 0 0,0 0 0,0 0 0,0 0 0,1 0 0,-1 0 0,0 0 0,0-1 0,0 1 0,0 0 0,1 0 0,-1 0 0,0 0 0,0 0 0,0 0 0,0 0 0,1 0 0,-1 0 0,0 0 0,0 0 0,0 1 0,0-1 0,0 0 0,1 0 0,-1 0 0,0 0 1,0 0-1,0 0 0,0 0 0,0 0 0,1 0 0,-1 1 0,1 8 5,-5 17 18,4-24-18,-9 54 136,-4 98-1,14 58 110,1-132-186,-1-58-75,0-2-47,-1 1-1,-1-1 1,-6 35 0,7-55 39,0 1 1,0 0 0,-1-1-1,1 1 1,0 0-1,0-1 1,-1 1 0,1-1-1,0 1 1,-1-1-1,1 1 1,-1-1 0,1 1-1,0-1 1,-1 1-1,1-1 1,-1 0 0,0 1-1,1-1 1,-1 0-1,1 1 1,-1-1 0,1 0-1,-1 0 1,0 1-1,1-1 1,-1 0 0,0 0-1,1 0 1,-1 0-1,0 0 1,0 0 0,-23-5-194,21 4 172,-19-6-183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42 391 15355,'5'-10'586,"-1"-1"0,1 0 0,-2 0-1,0-1 1,3-16 0,-5 21-288,-1 1 1,1-1-1,-1 1 0,0-1 1,-1 1-1,0-1 0,0 1 1,0 0-1,-1-1 0,0 1 1,-3-9-1,5 15-277,-1-1 1,1 0-1,0 1 0,0-1 1,-1 0-1,1 1 0,0-1 0,-1 1 1,1-1-1,0 1 0,-1-1 1,1 0-1,-1 1 0,1 0 1,-1-1-1,1 1 0,-1-1 0,1 1 1,-1 0-1,0-1 0,1 1 1,-1 0-1,0-1 0,1 1 0,-1 0 1,0 0-1,1 0 0,-1 0 1,-1 0-1,1 0-9,0 1 1,0-1 0,0 1-1,1 0 1,-1-1-1,0 1 1,0 0-1,0 0 1,1 0-1,-1-1 1,0 1-1,1 0 1,-1 0-1,0 0 1,0 2 0,-14 42 5,11-23-33,1-1 1,-2 37 0,5-45 13,0-1 0,1 0 0,0 0-1,1 0 1,0 0 0,5 14 0,-6-25 5,-1 1-1,1 0 1,-1-1 0,1 1-1,0-1 1,-1 1 0,1-1-1,0 1 1,0-1 0,0 1-1,0-1 1,1 0 0,-1 1-1,0-1 1,0 0 0,1 0-1,-1 0 1,1 0 0,-1 0-1,1 0 1,2 0-1,-3-1 3,1 0-1,0 0 1,-1 0-1,1 0 1,0 0-1,-1 0 1,1-1-1,0 1 0,-1-1 1,1 0-1,-1 1 1,1-1-1,-1 0 1,1 0-1,-1 0 1,0 0-1,3-2 0,3-4 22,0 0-1,0-1 0,-1 0 1,0 0-1,9-17 0,4-13 89,-2 0 0,-2-1 1,-1-1-1,-2-1 0,-2 1 0,-2-2 0,4-45 1,-11 76-71,-1 8-30,1 0 0,-1 0 0,1 0 0,-1 1 1,0-1-1,0 0 0,0 0 0,-1 0 0,1 0 0,-1 0 0,1 1 0,-1-1 0,0 0 1,-1-2-1,1 4-13,1 1 1,0 0 0,0 0-1,0 0 1,-1-1 0,1 1-1,0 0 1,0 0 0,-1 0-1,1 0 1,0 0 0,-1 0-1,1 0 1,0 0 0,0 0-1,-1 0 1,1 0 0,0 0-1,-1 0 1,1 0 0,0 0-1,-1 0 1,1 0 0,0 0 0,0 0-1,-1 0 1,1 0 0,0 0-1,0 1 1,-1-1 0,1 0-1,0 0 1,0 0 0,-1 1-1,1-1 1,0 0 0,0 0-1,0 0 1,-1 1 0,1-1-1,0 0 1,0 0 0,0 1-1,0-1 1,0 0 0,0 0-1,0 1 1,-1-1 0,1 0-1,0 1 1,-7 16 31,-4 20-12,3-1-1,0 2 1,3-1 0,1 1-1,2 52 1,2-86-21,0 18 11,5 44 0,-5-62-9,1 0-1,0 0 1,0 0-1,0 0 1,0 0-1,0 0 1,1 0-1,0 0 1,0-1-1,0 1 1,0 0-1,1-1 1,-1 0-1,1 1 1,0-1-1,0 0 1,4 3-1,-5-5 0,1 0 0,-1-1 1,0 1-1,0 0 0,0-1 0,0 0 0,1 1 0,-1-1 0,0 0 0,0 0 0,1-1 0,-1 1 0,0 0 0,0-1 0,0 1 0,1-1 0,-1 1 0,0-1 0,0 0 0,0 0 0,0 0 0,0 0 0,0-1 0,-1 1 1,1 0-1,2-3 0,5-4 9,0-1 0,0 0 0,9-13 1,-17 20-11,22-28 20,-2-2 0,20-42 1,-31 61-40,-10 13 18,0 0-1,1 0 1,-1 0 0,0 0-1,0 0 1,0 0-1,1 0 1,-1 0-1,0 0 1,0 1 0,0-1-1,0 0 1,1 0-1,-1 0 1,0 0 0,0 1-1,0-1 1,0 0-1,0 0 1,0 0-1,0 0 1,0 1 0,1-1-1,-1 0 1,0 0-1,0 0 1,0 1-1,0-1 1,0 0 0,0 0-1,0 1 1,0-1-1,0 0 1,0 0 0,0 0-1,0 1 1,-1-1-1,-1 37-23,0-25 19,2-10 4,-1 11-107,1-1 1,0 1-1,1 0 1,3 20-1,-4-32 73,0 0 0,0 0 0,1 0 0,-1-1 1,0 1-1,0 0 0,1 0 0,-1 0 0,1 0 0,-1-1 0,1 1 0,-1 0 0,1 0 0,-1-1 0,1 1 0,0 0 0,-1-1 0,1 1 0,0-1 0,0 1 0,-1-1 0,1 1 0,0-1 0,0 1 0,0-1 0,0 0 0,0 1 1,0-1-1,-1 0 0,1 0 0,0 0 0,0 0 0,0 0 0,0 0 0,0 0 0,0 0 0,0 0 0,0 0 0,0 0 0,-1-1 0,1 1 0,0 0 0,0-1 0,0 1 0,0-1 0,0 1 0,-1-1 0,1 1 0,0-1 0,0 0 1,5-3-66,-1-1 1,1 1-1,-1-1 1,0 0 0,6-8-1,17-28-445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13899,'9'3'1544,"2"2"-960,9-1-135,6 0 751,10 0-440,4 1-88,6-2-128,1-3-48,-1-2-288,-3-5-304,-4-4 1665,-8-1-1449,-3-5 80,-6-3 72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17948,'-5'18'1376,"-3"0"-1048,3 1-160,-1 2 352,5 2-160,-1 0-416,1 0-432,-4-7 464,-3-2-120,-5-5-128</inkml:trace>
  <inkml:trace contextRef="#ctx0" brushRef="#br0" timeOffset="1">1 436 16331,'4'9'1425,"-2"-2"-993,0-1-184,6-4 488,-1 0-336,-3 1 216,-17 0-496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29 11971,'-3'-3'281,"0"1"1,0-1 0,0 1 0,0-1-1,0 1 1,-1 0 0,1 0 0,-1 0-1,1 1 1,-1-1 0,0 1 0,0 0-1,1 0 1,-1 0 0,0 1 0,-8-1-1,7 1-115,-1 1 1,0 0-1,0 0 0,1 1 0,-1-1 0,1 1 0,-1 0 0,1 1 0,0-1 0,-7 6 1,-1 0-29,2 1 1,-1 1 0,1 0 0,0 0 0,1 1 0,1 1 0,-17 24 0,5 9 259,20-43-370,0 0-1,0 1 1,0-1-1,0 0 1,1 0-1,-1 1 1,1-1-1,0 0 1,-1 0-1,1 1 1,0-1-1,0 0 1,1 1-1,-1-1 1,1 0-1,-1 1 1,2 3-1,-1-6-20,-1 0 0,1 1-1,0-1 1,0 0-1,0 1 1,-1-1-1,1 0 1,0 0 0,0 1-1,0-1 1,0 0-1,0 0 1,-1 0 0,1 0-1,0 0 1,0-1-1,0 1 1,0 0-1,0 0 1,-1 0 0,1-1-1,0 1 1,0 0-1,0-1 1,-1 1 0,1-1-1,0 1 1,-1-1-1,2 0 1,23-17 26,-24 18-29,43-39 27,26-18 9,-68 55-39,1 0 1,-1 1 0,1-1-1,0 1 1,0 0-1,-1-1 1,1 1-1,0 1 1,0-1 0,5-1-1,-7 2-1,0 0 1,1 1-1,-1-1 0,0 0 1,0 0-1,1 1 0,-1-1 1,0 0-1,1 1 0,-1-1 1,0 1-1,0 0 0,0-1 1,0 1-1,0 0 0,0 0 1,0 0-1,0 0 0,0 0 1,0 0-1,0 0 0,0 0 1,0 0-1,-1 0 0,1 0 1,-1 0-1,2 3 0,2 8 0,0 0 0,0 0 0,-1 0 0,-1 1 0,1 16 0,1 72 0,-3-71 0,-9 218 510,4-210-371,-2-1-1,-1 0 1,-2 0 0,-22 56-1,26-81 10,0-1 1,-1 0-1,-8 12 0,13-21-104,-1 1 0,1-1 0,-1 0 0,1 0-1,-1 0 1,0 0 0,0-1 0,0 1 0,0 0 0,0-1 0,0 1 0,-1-1 0,1 0 0,0 0 0,-1 0 0,1 0 0,-1 0 0,1 0 0,-1-1 0,1 1-1,-4-1 1,4 0-22,0-1-1,0 0 0,0 1 0,0-1 0,1 0 0,-1 0 0,0 0 0,1 0 1,-1 0-1,0-1 0,1 1 0,-1 0 0,1-1 0,0 1 0,0-1 0,-1 1 1,1-1-1,0 0 0,0 0 0,0 1 0,1-1 0,-1 0 0,0 0 0,1 0 1,-1-2-1,-2-6 16,1 0 0,0-1 1,-1-14-1,3 12-24,0 0 0,0 0 0,1-1-1,1 1 1,0 0 0,1 0 0,0 0-1,1 1 1,0-1 0,1 1 0,7-13 0,-4 11-134,1 1 0,0-1 0,1 1 0,1 1 0,0 0 0,0 1 0,1 0 0,23-16 0,-5 5-1228,0-1 0,39-39 0,-38 27 398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15939,'1'7'1465,"-1"5"-817,0 0-192,0 8 648,0 2-176,0 5-183,0 0-89,0 2-176,0-3-104,0-3-176,0-5-152,-1-8-208,1-2-160,-2-10-424,2-6-249,-2-15 745,-3-7-184,2-9-176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15451,'0'-3'1769,"-2"4"-1201,-1 2-240,2 3 1136,1-1-840,1 0-288,1-1-560,1-1 328,-2 3-144,1 1-64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14691,'3'3'231,"0"0"0,1 0 0,-1 0 1,0 0-1,0 0 0,-1 1 0,1-1 0,-1 1 0,0 0 0,1-1 0,1 8 0,15 50 1373,-12-36-824,26 109 1211,-19-69-1463,-13-61-500,0-1 0,0 1 0,0 0 0,1-1 0,-1 1 0,4 3-1,-5-6-19,0-1 0,1 1 0,-1-1 0,0 1 0,1-1 0,-1 0 0,1 1 0,-1-1-1,1 0 1,-1 1 0,1-1 0,-1 0 0,1 0 0,-1 1 0,1-1 0,0 0-1,-1 0 1,1 0 0,-1 0 0,1 0 0,-1 0 0,1 0 0,0 0 0,-1 0 0,1 0-1,-1 0 1,1 0 0,0 0 0,-1 0 0,1-1 0,-1 1 0,1 0 0,-1 0 0,1-1-1,-1 1 1,1 0 0,-1-1 0,1 1 0,-1 0 0,0-1 0,1 1 0,-1-1 0,1 1-1,-1-1 1,0 1 0,1-1 0,-1 1 0,0-2 0,9-10 117,0-2 0,-1 1-1,-1-1 1,11-29 0,0 2 51,69-144 231,-79 171-387,-10 19-131,-11 21-734,11-23 772,-1 0 1,1-1-1,0 1 1,-1-1-1,0 1 1,0-1-1,-4 3 1,6-5-203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12355,'4'2'300,"0"0"0,0 0 0,1-1 0,-1 1 0,1-1 0,-1 0 0,1 0 0,-1-1 0,1 1 0,-1-1 0,1 0 0,-1 0 0,1-1 0,0 1 0,-1-1-1,1 0 1,-1 0 0,0-1 0,1 1 0,-1-1 0,0 0 0,7-4 0,-6 3-159,0 1-1,-1-1 0,0 0 0,1 0 0,-1-1 1,0 1-1,-1-1 0,1 0 0,-1 0 0,1 0 0,-1-1 1,-1 1-1,1-1 0,0 1 0,-1-1 0,0 0 1,0 0-1,-1 0 0,2-9 0,-2 14-132,-1-1 1,0 0-1,0 0 0,0 1 0,1-1 1,-1 0-1,0 0 0,0 0 0,0 1 1,0-1-1,0 0 0,-1 0 0,1 0 1,0 1-1,0-1 0,0 0 1,-1 0-1,1 1 0,0-1 0,-1 0 1,1 1-1,-1-1 0,1 0 0,-1 1 1,1-1-1,-1 1 0,1-1 0,-1 0 1,1 1-1,-1-1 0,0 1 0,1 0 1,-1-1-1,0 1 0,0 0 1,1-1-1,-1 1 0,0 0 0,0 0 1,1-1-1,-1 1 0,0 0 0,0 0 1,1 0-1,-1 0 0,0 0 0,0 0 1,-1 1-1,-1 0 1,0-1 0,0 1 1,0 1-1,0-1 0,0 0 1,0 1-1,0 0 0,0 0 0,1-1 1,-6 6-1,1 1 0,-1 1 0,1 0 0,1 1 0,0 0 0,0 0 0,1 0 1,0 0-1,1 1 0,0 0 0,1 0 0,0 0 0,1 0 0,0 0 0,1 1 0,0-1 0,1 12 1,-1-22-8,1 1 1,0-1-1,0 0 1,0 0-1,0 0 1,0 0-1,1 1 1,-1-1-1,0 0 1,1 0-1,-1 0 1,0 0-1,1 0 1,-1 0-1,1 0 1,0 0 0,-1 0-1,1 0 1,0 0-1,-1 0 1,1 0-1,0 0 1,0-1-1,0 1 1,0 0-1,0-1 1,0 1-1,0 0 1,0-1-1,0 1 1,0-1-1,0 0 1,0 1 0,0-1-1,1 0 1,-1 0-1,0 0 1,0 0-1,0 0 1,0 0-1,1 0 1,-1 0-1,0 0 1,0 0-1,0-1 1,0 1-1,0 0 1,0-1-1,2 0 1,6-3 11,0 0 1,0-1-1,-1 0 1,13-10-1,-16 12-10,38-30 28,31-21-1,-65 49-27,-1 0-1,1 0 1,0 1 0,0 0-1,1 1 1,14-4-1,-22 6 4,-1 1-1,1 0 1,0-1 0,0 1-1,0 0 1,0 0 0,-1 1-1,1-1 1,0 0-1,0 0 1,0 1 0,-1-1-1,1 1 1,0 0-1,-1-1 1,1 1 0,0 0-1,-1 0 1,1 0 0,-1 0-1,1 0 1,-1 0-1,0 1 1,1-1 0,-1 0-1,0 1 1,0-1-1,0 1 1,0-1 0,0 1-1,0 0 1,-1-1 0,1 1-1,0 0 1,-1 0-1,1 1 1,1 9 79,0-1 0,0 1 1,-1-1-1,-1 20 0,0-9 66,0-20-125,0 0 0,0 1-1,1-1 1,-1 0-1,0 1 1,1-1-1,-1 0 1,1 0-1,0 1 1,0-1 0,0 0-1,0 0 1,2 2-1,-3-3-17,0-1 1,1 0-1,-1 1 0,1-1 0,-1 0 0,1 0 0,-1 1 1,0-1-1,1 0 0,-1 0 0,1 0 0,-1 0 0,1 0 1,-1 0-1,1 0 0,-1 0 0,1 0 0,0 0 0,-1 0 0,1 0 1,-1 0-1,1 0 0,17-11 107,5-11-63,22-26-1,12-12-98,-56 59 42,0 0 0,0-1 0,0 1 0,0 0 0,0 1 0,0-1 0,0 0 0,0 0 0,0 0 0,1 1 0,-1-1 0,0 0 0,1 1 0,-1 0 0,0-1 0,1 1 0,-1 0 0,1-1 0,-1 1 0,0 0 0,3 0 0,-3 1 0,0 0 0,0 0 0,0 0 0,-1 0 0,1 0 0,0 0 0,0 0 0,-1 0 0,1 0 0,-1 0 0,1 0 0,-1 0 1,1 0-1,-1 1 0,0-1 0,1 0 0,-1 0 0,0 1 0,0-1 0,0 0 0,0 0 0,0 1 0,-1 1 0,0 25-352,-2-1 0,-10 44-1,9-52-87,7-31 189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 13851,'5'-4'702,"6"-3"449,-11 7-1105,1 0 1,-1 0 0,0 0-1,1 0 1,-1 1-1,0-1 1,0 0 0,1 0-1,-1 0 1,0 0-1,0 0 1,1 1 0,-1-1-1,0 0 1,0 0-1,1 1 1,-1-1 0,0 0-1,0 0 1,0 1-1,0-1 1,1 0 0,-1 0-1,0 1 1,0-1-1,0 0 1,0 1 0,0-1-1,0 0 1,0 0-1,0 1 1,0-1 0,0 0-1,0 1 1,0-1-1,0 0 1,0 1 0,0-1-1,0 1 1,-1 41 946,-1 0 0,-3 0 0,-18 79 1,8-48-544,12-55-396,-20 84-82,23-102 6,0 0 0,0 1 0,0-1 0,0 1-1,0-1 1,0 0 0,0 1 0,0-1 0,-1 0 0,1 1 0,0-1 0,0 0 0,0 1 0,0-1 0,0 0 0,-1 1 0,1-1 0,0 0 0,0 1 0,-1-1 0,1 0 0,0 0 0,-1 1-1,1-1 1,0 0 0,-1 0 0,1 0 0,0 1 0,-1-1 0,1 0 0,0 0 0,-1 0 0,1 0 0,0 0 0,-1 0 0,1 0 0,0 0 0,-1 0 0,1 0 0,-1 0 0,1 0 0,0 0-1,-1 0 1,1 0 0,0 0 0,-1 0 0,1 0 0,0-1 0,-1 1 0,1 0 0,0 0 0,-1 0 0,1-1 0,0 1 0,-1 0 0,1 0 0,-1-1 0,-14-20-394,12 17 374,-13-22-354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15579,'5'-5'267,"0"0"0,0 0 0,0 1 0,1-1 0,0 1-1,0 0 1,0 1 0,0-1 0,0 1 0,1 1 0,7-3 0,11-3 425,40-6 1,-60 14-608,-4 0-75,23-5 276,1 1-1,28 1 1,-48 2-253,1 1 1,-1 0-1,0 1 1,1-1-1,-1 1 1,0 0-1,1 0 0,-1 1 1,0 0-1,0 0 1,0 0-1,0 0 1,-1 1-1,1 0 0,0 0 1,5 5-1,-8-6-7,0 1-1,-1-1 1,1 1-1,-1 0 0,0-1 1,0 1-1,0 0 1,0 0-1,0 0 0,0 0 1,-1 0-1,0 0 1,1 0-1,-1 0 0,0 0 1,0 0-1,-1-1 1,1 1-1,-1 0 0,1 0 1,-1 0-1,0 0 1,-2 3-1,-1 6 108,-2 0 0,0 0 0,-13 20 0,-3-5 120,17-21-176,0 0-1,0 1 1,0-1-1,-7 15 1,12-21-76,0 0 1,0 0-1,0 1 0,0-1 0,0 0 1,0 0-1,0 0 0,0 0 0,0 0 1,0 1-1,0-1 0,0 0 0,0 0 1,0 0-1,0 0 0,0 1 0,0-1 1,0 0-1,0 0 0,0 0 0,1 0 1,-1 0-1,0 1 0,0-1 0,0 0 1,0 0-1,0 0 0,0 0 0,0 0 1,1 0-1,-1 0 0,0 0 0,0 0 1,0 1-1,0-1 0,0 0 0,1 0 1,-1 0-1,0 0 0,0 0 0,0 0 1,12 1-12,15-3-135,-25 1 114,9 0-128,0-1-1,0 2 1,0 0 0,1 0 0,18 3 0,-27-2 113,1 0 0,-1 0 0,0 0 0,0 0 0,0 0 1,0 1-1,0-1 0,0 1 0,0 0 0,0 0 0,0 0 0,-1 0 0,1 1 0,-1-1 0,0 1 0,1-1 0,-1 1 0,0 0 0,-1 0 0,1 0 0,0 0 1,1 6-1,0 0 69,-2 0 0,1 0 1,-1 0-1,0 0 0,-1 0 1,0 0-1,0 0 0,-1 0 0,0 0 1,-1-1-1,0 1 0,0 0 1,-1 0-1,0-1 0,-1 0 1,0 1-1,-5 6 0,-1 3 278,-1-1-1,-1 0 0,-1-1 1,0 0-1,-1-1 0,-23 19 0,29-28-138,0 0-1,-1 0 0,1 0 1,-1-1-1,-1-1 0,1 0 0,-13 4 1,17-6-142,0-1 1,0 0 0,0 0-1,0 0 1,0-1 0,0 0-1,0 0 1,0 0 0,0 0-1,0-1 1,0 0 0,-1 0-1,2 0 1,-1-1 0,0 0-1,-6-2 1,8 2-127,0 0 0,1-1 0,-1 1 0,1 0 0,0-1 0,0 1 0,0-1-1,0 0 1,0 0 0,0 0 0,1 0 0,-1 0 0,1 0 0,0 0 0,0 0 0,0-1 0,0 1 0,1 0-1,-1-1 1,1 1 0,0 0 0,0-1 0,0 1 0,0-1 0,1 1 0,0 0 0,-1-1 0,1 1 0,0 0 0,2-4-1,9-21-587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15363,'-2'1'203,"1"-1"-1,0 1 1,0-1 0,-1 1-1,1 0 1,0 0-1,0-1 1,0 1 0,0 0-1,-1 0 1,0 2-1,2-2-117,-1-1-1,1 1 1,0-1 0,0 0-1,0 1 1,-1-1-1,1 1 1,0-1 0,0 1-1,0-1 1,0 1-1,0-1 1,0 1 0,0 0-1,0-1 1,0 1-1,0-1 1,0 1 0,0-1-1,0 1 1,1-1-1,-1 1 1,1 1 46,0-1-1,0 1 1,1-1 0,-1 0-1,0 1 1,1-1-1,-1 0 1,1 0 0,-1 0-1,1 0 1,0 0-1,-1 0 1,1 0 0,0-1-1,2 2 1,25 4 110,1-1 1,-1-1-1,1-2 0,-1-1 0,35-3 1,-12 2-251,-34-1-151,20 0-271,-36 1 320,0 0 0,0 0 0,0 1-1,-1-1 1,1 0 0,0 1 0,0-1-1,0 1 1,-1 0 0,1 0 0,0-1 0,-1 1-1,1 0 1,2 2 0,-4-2 86,0-1 0,0 1 0,1-1 0,-1 0 0,0 1 0,0-1 0,0 1 0,0-1 0,1 1-1,-1-1 1,0 1 0,0-1 0,0 1 0,0-1 0,0 1 0,0-1 0,0 0 0,-1 1 0,1-1 0,0 1 0,0-1 0,0 1 0,0-1 0,-1 1 0,1-1 0,0 0 0,0 1 0,-1-1 0,1 1 0,0-1 0,0 0 0,-1 1 0,1-1 0,-1 1 0,-11 6-593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15235,'-10'26'764,"0"1"-1,2 1 0,1-1 0,2 1 1,0 0-1,-1 41 0,5-5 354,12 109 0,-4-127-937,14 53 1,-25-163-208,-20-75-449,51 162 708,-25-21-230,0 0 0,0 0 0,0-1 0,0 1-1,1-1 1,-1 0 0,0 1 0,1-1 0,-1 0 0,1 0 0,-1 0-1,1-1 1,-1 1 0,1-1 0,-1 1 0,1-1 0,0 0 0,-1 0-1,1 0 1,4-1 0,-4 0-1,0 0 0,1 0 0,-1-1 0,0 0 1,1 1-1,-1-1 0,0 0 0,0-1 0,-1 1 0,1 0 0,0-1 0,3-4 0,0-1 19,0-1 0,0 0 0,-1 0 1,0 0-1,0 0 0,4-16 0,-13 42-11,1 1 0,-1 18 0,3-30-1,1 0 0,0 1-1,0-1 1,1 0 0,-1 0-1,1 0 1,1 0-1,-1 0 1,5 10 0,-6-15-5,1 0-1,-1 0 1,1 0 0,0 0 0,0 0 0,-1-1 0,1 1 0,0 0 0,0 0 0,0-1 0,0 1 0,0 0 0,0-1 0,0 1 0,0-1 0,0 1 0,0-1 0,0 0-1,1 1 1,-1-1 0,0 0 0,0 0 0,0 0 0,0 0 0,1 0 0,-1 0 0,0 0 0,0 0 0,0 0 0,0 0 0,1-1 0,-1 1 0,0-1 0,0 1 0,0-1 0,0 1-1,0-1 1,1 0 0,6-4-17,-1 1 0,1-1 0,11-12 0,-13 12-20,8-8-49,18-15-117,-30 27 172,0-1-1,0 1 1,0-1-1,0 1 1,0 0-1,1 0 1,-1 0 0,0 0-1,1 1 1,-1-1-1,0 0 1,5 1-1,-6 0 16,0 0 0,0 0 0,0 1-1,0-1 1,0 1 0,0-1-1,0 1 1,0-1 0,0 1-1,0 0 1,-1-1 0,1 1-1,0 0 1,0 0 0,-1 0 0,1-1-1,-1 1 1,1 0 0,-1 0-1,1 0 1,-1 0 0,1 0-1,-1 0 1,0 0 0,1 2-1,5 30-125,-5-29 115,13 196 446,-7-82 407,-6-103-666,2 66 606,-3-72-670,-1 0-1,0 1 1,0-1 0,-1-1 0,0 1-1,-5 14 1,6-22-83,1 0-1,0 0 1,-1 0-1,1 1 1,-1-1-1,1 0 1,-1 0-1,1 0 1,-1 0-1,0 0 1,1-1-1,-1 1 1,0 0 0,0 0-1,0 0 1,1-1-1,-1 1 1,0 0-1,0-1 1,0 1-1,0-1 1,-1 1-1,1-1 1,0 1 0,0-1-1,0 0 1,0 0-1,0 1 1,0-1-1,-1 0 1,1 0-1,0 0 1,0 0-1,0 0 1,0-1-1,0 1 1,-1 0 0,1 0-1,0-1 1,0 1-1,0-1 1,0 1-1,0-1 1,0 1-1,0-1 1,0 0-1,0 0 1,0 1-1,1-1 1,-1 0 0,-1-1-1,-5-5 63,1 0-1,0 0 1,0 0 0,-9-16-1,3 0-189,1 0-1,1 0 0,1-1 1,2 0-1,0-1 0,-4-30 0,-10-155-2326,19 176 2293,-2-32-527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14291,'-10'17'1496,"7"-1"-815,3-4-225,11-4 976,8 0-408,13-1-176,3-2-80,7-4-183,1-1-113,3-3-104,-3-1-168,-4 3-504,-8-2-488,-8 1 696,-3 2-136,-7-3-137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65 230 13755,'-13'10'1041,"-20"20"151,31-28-1024,0 0 0,0 0 0,1 0 0,-1 0-1,1 0 1,-1 1 0,1-1 0,0 0 0,0 1 0,0 0 0,0-1 0,0 1 0,0 2 0,1-4-125,0-1 0,0 0 0,0 1 0,0-1 1,0 1-1,0-1 0,0 1 0,0-1 0,1 1 1,-1-1-1,0 1 0,0-1 0,0 0 0,0 1 1,1-1-1,-1 1 0,0-1 0,0 0 0,1 1 1,-1-1-1,0 0 0,0 1 0,1-1 0,-1 0 0,1 1 1,-1-1-1,0 0 0,1 0 0,0 1 0,15 0 675,18-12-86,-12 1-436,0-2-1,-1-1 0,0 0 0,-1-2 0,28-25 0,83-93 116,-125 127-302,12-17 8,-16 19-15,1 0 1,0 0-1,1 0 0,-1 0 1,1 0-1,0 0 0,0 1 1,0 0-1,7-4 0,-11 7-1,1 0-1,0 0 0,-1 0 0,1 1 0,-1-1 0,1 0 0,-1 0 0,1 1 0,-1-1 0,0 1 0,1-1 0,-1 0 0,1 1 1,-1-1-1,0 1 0,1-1 0,-1 1 0,0-1 0,0 1 0,1-1 0,-1 1 0,0-1 0,0 1 0,0-1 0,0 1 0,1 0 0,-1-1 1,0 1-1,0-1 0,0 1 0,0-1 0,0 1 0,-1 0 0,1 0 0,1 28 5,-1-26-3,-5 178 685,5-178-612,0-1-58,-1 0 1,1 0 0,0-1-1,0 1 1,0 0 0,1 0-1,-1-1 1,0 1 0,1 0-1,-1-1 1,1 1 0,-1 0-1,1-1 1,0 1 0,0-1-1,-1 1 1,1-1 0,2 2-1,7 1 166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14091,'1'0'70,"-1"0"0,1 1 0,-1-1-1,1 0 1,-1 0 0,1 1 0,-1-1 0,0 0 0,1 1 0,-1-1-1,0 0 1,1 1 0,-1-1 0,0 1 0,1-1 0,-1 1 0,0-1-1,0 1 1,1-1 0,-1 1 0,0-1 0,0 1 0,0-1 0,0 1-1,0-1 1,0 1 0,0-1 0,0 1 0,0-1 0,0 1-1,0-1 1,0 1 0,0-1 0,-1 1 0,-2 26 509,2-21-158,-36 165 2159,16-87-1961,-9 96 0,30-176-607,-1 0 1,1 0-1,0 0 1,0 0-1,1 0 1,-1 0 0,1 0-1,1 5 1,-2-8-17,0-1 0,0 0 0,1 1 0,-1-1 0,0 0 0,0 1 0,0-1 0,1 0 0,-1 0 0,0 1 0,0-1 0,1 0 0,-1 0 0,0 1 0,1-1 0,-1 0 0,0 0 0,1 0 0,-1 0 0,0 1 0,1-1 0,-1 0 0,0 0 0,1 0 0,-1 0 0,0 0 0,1 0 0,-1 0 0,0 0 0,1 0 0,-1 0 0,1 0 0,1-1-31,-1 0-1,1 1 1,-1-1 0,1 0 0,-1 0 0,1 0-1,-1-1 1,1 1 0,-1 0 0,0 0 0,1-3-1,18-20-287,-1-2 1,16-31-1,-26 43 222,26-45-226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15075,'1'23'537,"-2"0"0,0 0 0,-1 0 0,-1 0-1,-8 26 1,1 7 386,-30 358 915,39-404-1876,2-9-53,-1 1 0,0-1-1,-1 0 1,1 1 0,0-1 0,0 0-1,0 1 1,-1-1 0,1 0 0,-1 1-1,1-1 1,-1 0 0,1 0 0,-2 2-1,1-3 47,1 0 0,-1 1-1,1-1 1,0 0 0,-1 0 0,1 0-1,0 0 1,-1 0 0,1 0-1,-1 0 1,1 0 0,0 0-1,-1 0 1,1-1 0,0 1-1,-1 0 1,1 0 0,0 0 0,-1 0-1,1 0 1,0-1 0,-1 1-1,1 0 1,0 0 0,-1-1-1,1 1 1,0 0 0,0 0-1,-1-1 1,1 1 0,0-1 0,-6-6-536,1-1 1,0 0 0,-4-9 0,2 5 173,-33-51-1247,-62-112 4020,102 175-2318,-1-1 0,1 1 0,0 0 0,0-1 0,0 1 0,0 0 0,-1-1 0,1 1 0,0-1 0,0 1 0,0 0 0,0-1 0,0 1 0,0 0 0,0-1 0,0 1 0,0 0 0,0-1 0,0 1 0,0-1 0,0 1 0,1 0 0,-1-1 0,0 1 0,0 0 1,0-1-1,0 1 0,1 0 0,-1-1 0,0 1 0,0 0 0,1 0 0,-1-1 0,0 1 0,0 0 0,1 0 0,-1-1 0,0 1 0,1 0 0,-1 0 0,0 0 0,1 0 0,-1 0 0,0-1 0,1 1 0,-1 0 0,0 0 0,1 0 0,-1 0 0,1 0 0,-1 0 0,0 0 0,1 0 0,-1 0 0,1 1 0,28 1 637,-21-1-426,34 0-318,60-6 0,-73 2-45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14419,'-1'1'1576,"1"2"-1015,1 6-121,7-2 720,5-1-328,1 1-80,7-1-200,2-2-72,0-1-151,4-3-73,-4 0-240,0-3-192,-5 0-545,-4 2-151,-8 1 680,-4 1-168,-2 5-128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15011,'5'9'1537,"2"-2"-1041,9-3-144,4-1 560,8-3-280,4 0-64,4-2-120,1 0-168,-3 0-664,-1 2 2009,-8-1-1513,-2-1 56,-8 1 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13675,'6'5'602,"1"0"-1,0-1 1,0 0 0,1 0 0,-1 0 0,1-1-1,10 3 1,10 5 158,-10-3-424,-1 0 0,0 1 0,0 1 0,24 20 0,-36-26-310,-1 0-1,0 0 1,0 0 0,0 1-1,-1 0 1,0-1-1,0 1 1,5 10 0,-7-12-21,0 1 1,0-1 0,0 1 0,-1-1 0,1 1-1,-1 0 1,0-1 0,0 1 0,0-1 0,0 1-1,-1 0 1,1-1 0,-1 1 0,0-1 0,-2 6 0,-7 12 40,-2 0 0,0 0 0,-1-2 0,-2 1 0,-28 30 1,5-5 33,5-2 83,16-20 209,-1 0 1,-41 39-1,43-51-161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11634,'0'-1'160,"3"-17"916,0 13-569,1 11 328,5 34-310,-2 0 0,2 43 0,-5-41-317,8 117 107,-7 1-1,-28 281 0,16-356-239,-16 103 156,23-187-276,0 1 0,-1-1 1,1 0-1,-1 0 1,1 1-1,-1-1 0,1 0 1,-1 0-1,1 0 1,-1 0-1,0 0 0,0 0 1,0 0-1,0 0 0,0 0 1,0 0-1,0 0 1,0 0-1,0 0 0,0-1 1,-2 2-1,-1-1-81,1 0 0,-1 0 0,0 0 0,0-1 0,1 1 1,-7-1-1,-7 0-220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11626,'1'-1'783,"2"4"-242,7 13 10,9 20-232,47 158 874,-23-59-603,55 91 463,-97-223-1010,1 0 0,0-1 0,-1 1 0,1 0 1,0-1-1,0 1 0,0-1 0,3 3 0,-4-5-30,-1 1 0,1-1 0,0 0 0,-1 1 0,1-1 0,-1 0 0,1 0 0,0 0 0,-1 1 0,1-1-1,0 0 1,-1 0 0,1 0 0,0 0 0,-1 0 0,1 0 0,0 0 0,-1 0 0,1-1 0,0 1 0,-1 0-1,1 0 1,0 0 0,-1-1 0,1 1 0,-1 0 0,1-1 0,-1 1 0,1-1 0,-1 1 0,1 0 0,-1-1 0,1 1-1,-1-1 1,1 1 0,-1-1 0,0 0 0,1 1 0,-1-1 0,0 1 0,1-1 0,-1 0 0,0 1 0,0-1-1,0 0 1,13-28 241,-2-1 0,15-59 0,-16 50-137,38-135 184,43-161-1209,-88 323 835,-1 3-4,1 0-1,0-1 1,5-11 0,-1 8-183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12995,'0'0'41,"0"0"1,1 0-1,-1 0 1,0 0-1,0 0 1,0 0-1,0 0 1,0 0-1,0 0 1,1 0-1,-1 0 1,0 0-1,0 0 1,0 0-1,0 0 1,0 0-1,0 0 1,0 0-1,1 0 1,-1 0-1,0 0 1,0 1-1,0-1 1,0 0-1,0 0 0,0 0 1,0 0-1,0 0 1,0 0-1,1 0 1,-1 0-1,0 0 1,0 0-1,0 1 1,0-1-1,0 0 1,0 0-1,0 0 1,0 0-1,0 0 1,0 0-1,0 0 1,0 1-1,0-1 1,0 0-1,0 0 1,0 0-1,0 0 1,0 0-1,0 1 1,3 12 841,-1 16-229,0 167 1169,0 71-1019,-2-152-630,-11 201 777,1-237-629,4-29-189,-1 52 0,7-102-138,0 0 0,0 0 0,0 0 0,0 0 0,0 1 0,0-1 0,0 0 0,0 0 0,0 0 0,0 0 0,0 1 0,0-1-1,0 0 1,0 0 0,0 0 0,0 0 0,0 1 0,0-1 0,0 0 0,0 0 0,-1 0 0,1 0 0,0 1 0,0-1 0,0 0-1,0 0 1,0 0 0,0 0 0,0 0 0,-1 0 0,1 1 0,0-1 0,0 0 0,0 0 0,0 0 0,-1 0 0,1 0 0,0 0-1,0 0 1,-7-4-552,-5-10-543,-21-29-195,16 26 762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19332,'-3'-4'1528,"3"0"-1175,0-5-369,4 1 552,-1-7 16,-3-5-272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10314,'2'52'2995,"13"86"0,22 48-2024,-28-144-462,1 4-233,29 120 741,-31-140-705,1 1 1,1-1-1,27 48 1,-36-71-265,1-1 1,-1 1-1,1-1 0,0 0 1,0 1-1,0-1 0,0 0 1,1 0-1,-1 0 0,0 0 0,1-1 1,3 3-1,-5-4-28,0 0 0,1 1 0,-1-1-1,0 0 1,0 0 0,0 0 0,0 0 0,0 0 0,0 0 0,0 0-1,0-1 1,0 1 0,0 0 0,0-1 0,0 1 0,0 0 0,0-1-1,0 1 1,0-1 0,0 0 0,0 1 0,0-1 0,0 0 0,-1 0-1,1 1 1,0-1 0,0 0 0,-1 0 0,1 0 0,-1 0 0,1 0-1,-1 0 1,1 0 0,0-2 0,8-19 137,-1 0 0,0-1 0,8-45 0,-8 30-52,17-74 130,-2 4-1912,41-114 0,-52 189 1057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14011,'-1'26'4305,"-6"50"-2653,-15 51-218,-5 39-545,27-162-864,-1 21-103,5-19-276,6-11-356,3-8-117,-1-1 1,0 0-1,-1-1 1,9-16-1,-17 25 706,19-29-908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29 12587,'8'-16'1505,"-2"3"2396,-9 28-1211,-18 68-1892,-21 164-1,40-202-1012,3-44-840,2-6 288,0-6-170,-3 10 866,0-1 0,0 0-1,0 1 1,0-1 0,-1 0 0,1 1 0,-1-1-1,1 0 1,-1 1 0,0-1 0,0 1 0,0-1-1,0 1 1,-2-3 0,-9-9-601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13531,'-3'0'1688,"2"1"-1040,1 5-208,0 1 1185,5 2-801,6-2-112,3 2-216,3-2-104,7-1-160,2-2-232,1-4 1569,4-1-1409,-6 1 72,-3 0 80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3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13963,'0'2'163,"0"0"1,0-1-1,1 1 0,-1 0 1,1 0-1,0 0 1,-1-1-1,1 1 0,0 0 1,0-1-1,0 1 1,0-1-1,0 1 0,1-1 1,-1 0-1,0 1 0,1-1 1,-1 0-1,1 0 1,-1 0-1,1 0 0,-1 0 1,1 0-1,0 0 0,0-1 1,-1 1-1,1 0 1,0-1-1,0 0 0,2 1 1,8 1 154,0 0 0,0-1 1,17 0-1,-23-1-147,110-6 1180,-77 2-921,66 2 1,-103 2-465,-1 1 1,1-1-1,0 0 1,-1 1-1,1-1 1,0 1-1,-1-1 1,1 1-1,-1 0 1,1 0-1,1 0 1,-3 0 11,0-1 0,0 0 0,1 0 0,-1 0 0,0 0 0,0 0-1,0 0 1,0 0 0,0 1 0,0-1 0,0 0 0,0 0 0,0 0 0,1 0 0,-1 1 0,0-1 0,0 0 0,0 0 0,0 0 0,0 0 0,0 0 0,0 1 0,0-1-1,0 0 1,0 0 0,0 0 0,0 0 0,0 1 0,0-1 0,0 0 0,-1 0 0,1 0 0,0 0 0,0 1 0,0-1 0,0 0 0,0 0 0,0 0 0,-13 6-629,-33 4-6,15-3 139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14995,'9'7'1465,"5"-5"-801,5-2-240,8-4 608,6-2-200,4-3-144,3-1-72,-3 2-223,-1-2-233,-7 4-529,-3 0-319,-15 0 560,-9 6-88,-5-5-112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16972,'0'0'73,"0"0"0,1 1 1,-1-1-1,0 0 0,1 1 0,-1-1 1,1 0-1,-1 1 0,1-1 1,-1 0-1,1 0 0,-1 1 1,0-1-1,1 0 0,-1 0 0,1 0 1,-1 0-1,1 0 0,0 0 1,-1 0-1,1 0 0,-1 0 1,1 0-1,-1 0 0,1 0 0,-1 0 1,1 0-1,-1 0 0,1-1 1,-1 1-1,0 0 0,1 0 1,-1-1-1,1 1 0,-1 0 1,1-1-1,22-12 514,-21 11-282,47-33 704,-2-2 0,49-49 0,4-3-792,-93 83-216,-6 4-1,1 1 0,-1-1 0,1 1 0,0-1 0,0 1 0,-1 0 0,1 0 0,0 0 0,0 0 0,0 0 0,0 1 0,3-2 0,-4 2 0,-1 1 0,0-1 0,1 0 0,-1 1 0,0-1 0,1 0 0,-1 1 0,0-1 0,1 1 0,-1-1 0,0 0 0,0 1 0,0-1 0,1 1 0,-1-1 0,0 1 0,0-1 0,0 1 0,0-1 0,0 1 0,0-1 0,0 1 0,0-1 0,0 1 0,0-1 0,0 1 0,0-1 0,0 1 0,0-1 0,0 0 0,-1 1 0,1 0 0,-5 23 1,4-20-1,-7 48-392,1 1 0,2 92 0,4-142 159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13787,'31'-54'3309,"44"-61"0,62-71-4006,-73 101 1153,-11 9-409,-53 77-47,0-1 1,0 0-1,0 0 0,0 0 1,0 0-1,0 0 1,0 0-1,1 0 0,-1 1 1,0-1-1,0 0 0,0 0 1,0 0-1,0 0 1,0 0-1,0 0 0,0 0 1,0 0-1,0 0 0,0 0 1,1 0-1,-1 1 1,0-1-1,0 0 0,0 0 1,0 0-1,0 0 0,0 0 1,0 0-1,0 0 1,1 0-1,-1 0 0,0 0 1,0 0-1,0 0 0,0 0 1,0 0-1,0 0 1,1 0-1,-1 0 0,0 0 1,0 0-1,0 0 0,0 0 1,0-1-1,0 1 1,0 0-1,0 0 0,1 0 1,-1 0-1,0 0 0,0 0 1,0 0-1,0 0 1,0 0-1,0 0 0,0 11 3,-6 16 48,-1-1 1,-16 41-1,4-14 67,0 3-43,5-18-97,1-1-1,3 2 1,1-1-1,-6 62 1,13-86-378,1-14 150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12035,'1'1'159,"-1"-1"0,1 0 0,0 1 0,0-1 0,-1 1 0,1 0 0,-1-1 0,1 1 0,0 0 0,-1-1 0,1 1 0,-1 0 0,1-1 0,-1 1 0,0 0 0,1 0 0,-1 0 0,0-1-1,1 1 1,-1 0 0,0 0 0,0 0 0,0 0 0,0-1 0,0 1 0,0 0 0,0 0 0,0 0 0,0 0 0,0 0 0,-1 1 0,-3 37 858,3-33-716,-16 95 1075,8-51-1367,1 0 1,0 62-1,3-127-1234,2 0 826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15467,'0'1'1345,"3"0"-849,3 1-160,7 2 544,-1-1-112,6 1-232,0-2-88,5-1-120,-1-1-56,2 0-288,-1-3-200,-1-1-504,-2-2 2177,-3-1-1457,-3 4 32,-4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0:5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4247 456 11875,'-72'-10'481,"-89"-25"1,-68-33-741,-53-13-731,-289-22 1000,376 72 550,180 29-525,-457-71 718,-3 26-496,325 42-232,-174 15 0,215 2 19,1 4 1,-146 41-1,142-25-21,1 5 1,-203 99 0,287-121 22,2 0 1,0 2 0,0 0 0,2 2-1,0 1 1,-20 23 0,32-31-19,0 2 0,1-1 0,1 2 0,0-1 1,1 1-1,0 0 0,1 1 0,1 0 0,1 0 0,0 0 1,1 1-1,-2 18 0,4-13-34,2 1-1,0-1 1,1 0-1,2 0 1,0-1 0,1 1-1,2 0 1,7 21-1,4 2-15,2 0-1,39 66 1,-36-75-10,2-1 0,2-1 0,0-1 0,3-1 0,0-2 0,2 0 0,1-3 0,1 0 0,67 39 0,32 11 32,3-5 0,3-7 1,269 87-1,-278-118-2,0-6 0,137 12 1,270 0-30,-116-12 12,-112 3 18,210 17 1,0-39 9,-328-21-5,303-58 0,-367 42-6,-1-6 0,-2-4 0,155-73 0,144-109 25,-351 176-75,-1-4-1,-3-2 0,98-96 0,-141 122-412,-1-1 0,-2-2-1,28-44 1,-39 56 225,-2-1 0,0-1 0,-1 1 0,-1-1-1,0 0 1,-1 0 0,-1-1 0,2-25 0,-5-15-528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 14707,'0'0'76,"0"0"1,0-1-1,0 1 0,-1 0 1,1 0-1,0 0 0,0-1 1,0 1-1,0 0 0,0 0 1,0 0-1,0-1 0,0 1 1,-1 0-1,1 0 0,0 0 1,0 0-1,0 0 0,0-1 1,-1 1-1,1 0 0,0 0 1,0 0-1,0 0 0,0 0 1,-1 0-1,1 0 0,0 0 1,0 0-1,0 0 0,-1 0 1,1 0-1,0 0 0,0 0 1,-1 0-1,1 0 0,0 0 1,0 0-1,0 0 0,-1 0 1,1 0-1,0 0 0,0 0 0,0 0 1,-1 0-1,-13 0 410,6 1-250,0 0 0,0 0 0,1 1 0,-1 0 1,0 0-1,1 1 0,-1 0 0,1 1 0,0-1 0,0 1 0,0 1 0,1-1 0,-1 1 0,1 0 1,0 1-1,1-1 0,-1 1 0,1 0 0,0 1 0,-4 6 0,0 3-209,0 0 0,0 0-1,2 1 1,0 0 0,1 0-1,0 1 1,-4 28 0,7-28 31,1 0 0,0 24 0,2-37-46,0 0 1,1 1-1,-1-1 0,1 0 1,0 1-1,1-1 0,-1 0 1,1 0-1,0 0 0,0 0 1,0-1-1,4 6 0,-4-8-50,0 0-1,0 0 0,0-1 1,0 1-1,0 0 0,1-1 1,-1 0-1,0 1 0,1-1 1,-1 0-1,1 0 0,0-1 0,-1 1 1,1 0-1,-1-1 0,1 1 1,0-1-1,0 0 0,-1 0 1,1 0-1,0-1 0,-1 1 0,1 0 1,0-1-1,-1 0 0,1 0 1,0 1-1,-1-2 0,3 0 1,5-3-168,0 1 1,-1-2-1,0 1 1,0-1-1,16-14 1,12-18-195,1-5-141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55 227 14275,'16'4'1488,"-8"5"-815,-3 5-217,-4 3 744,-1 3-232,-1 6-208,-4 0-104,0 3-248,-1-2-95,0-1-145,0-5-40,2-2-152,0-3-128,-2-8-393,3-1-247,-2-7 648,-3-2-144,-2-3-104</inkml:trace>
  <inkml:trace contextRef="#ctx0" brushRef="#br0" timeOffset="1">9 1 16820,'4'0'1888,"-2"0"-1240,1 2 1153,1 4-937,2-2-144,-3 2-312,0 0-104,1 0-408,-1-2-296,-5 0-720,-2-2 952,-13-5-168,0-3-145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14075,'0'0'79,"0"0"-1,0 0 1,0 0 0,0 0 0,0 0-1,0 0 1,1 0 0,-1 0-1,0 0 1,0 0 0,0 0-1,0 0 1,0 0 0,0 0 0,0 0-1,1 0 1,-1 0 0,0 0-1,0 0 1,0 0 0,0 0 0,0 0-1,0 0 1,0 0 0,1 1 393,-1-1-393,0 0-1,0 0 1,0 0 0,0 0-1,0 0 1,1 0 0,-1 1-1,0-1 1,0 0 0,0 0 0,0 0-1,0 0 1,0 0 0,0 0-1,0 1 1,0-1 0,0 0 0,0 0-1,0 0 1,-1 12 1489,-4 20-1187,3-26 96,-28 131 1548,-18 103-282,48-248-2073,0-1 0,-1 0 0,0 1 0,-1-1 1,0 1-1,-4-12 0,-2 8-135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8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12995,'-14'-7'4848,"14"7"-4756,0 0 0,0 0 0,0-1 0,0 1 0,0 0 0,0 0 0,1-1 0,-1 1 0,0 0 0,0 0 0,0-1 0,0 1 0,0 0 0,0 0 0,1 0 0,-1 0 0,0-1 0,0 1 0,0 0 0,1 0 0,-1 0 0,0 0 0,0-1 0,1 1 0,-1 0 0,0 0 0,0 0 0,0 0 0,1 0 0,-1 0 0,0 0 0,1 0 0,36-8 2234,-24 6-2190,109-32 949,-55 15-840,94-15 0,-155 33-239,1 0 1,-1 1-1,1 0 1,-1 0-1,1 0 1,6 2-1,-11-2-25,-1 1 0,1-1-1,0 1 1,-1-1-1,1 1 1,-1 0 0,1 0-1,0 0 1,-1 0-1,0 0 1,1 0-1,-1 0 1,0 1 0,1-1-1,-1 0 1,0 1-1,0-1 1,0 1 0,0-1-1,-1 1 1,1-1-1,0 1 1,0 0-1,-1-1 1,1 1 0,-1 2-1,-1 14-2276,1-27 1784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15459,'0'0'72,"-1"0"-1,1 0 0,0 0 0,0 0 0,-1 0 1,1 0-1,0 0 0,-1 0 0,1 0 1,0 0-1,-1 1 0,1-1 0,0 0 0,-1 0 1,1 0-1,0 0 0,0 0 0,-1 0 1,1 1-1,0-1 0,0 0 0,-1 0 1,1 0-1,0 1 0,0-1 0,-1 0 0,1 0 1,0 1-1,0-1 0,0 0 0,0 0 1,-1 1-1,1 0 0,0-1-1,0 0 0,1 1 0,-1-1 0,0 0 1,0 1-1,0-1 0,1 0 0,-1 1 0,0-1 0,1 0 0,-1 1 0,0-1 0,0 0 1,1 0-1,-1 1 0,1-1 0,-1 0 0,0 0 0,1 0 0,-1 0 0,0 1 0,1-1 1,-1 0-1,1 0 0,-1 0 0,0 0 0,1 0 0,-1 0 0,1 0 0,19 1 597,-1-1-1,1 0 1,-1-2-1,23-4 1,-25 3-636,-1 0 1,1 1 0,-1 1-1,1 1 1,-1 1 0,26 3-1,-40-4-101,0 0 0,-1 1 0,1-1 0,-1 1 0,1-1 0,-1 1-1,1-1 1,-1 1 0,1 0 0,-1 0 0,0 0 0,1 0 0,-1 0 0,0 0-1,2 2 1,-3-3 46,0 1 0,1-1-1,-1 0 1,0 1 0,0-1-1,0 0 1,0 0 0,0 1-1,0-1 1,0 0 0,0 1-1,0-1 1,0 0 0,0 1-1,0-1 1,0 0 0,-1 1-1,1-1 1,0 0 0,0 0-1,0 1 1,0-1 0,0 0-1,-1 1 1,1-1 0,0 0-1,-14 9-277,2-4-94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14059,'-3'7'1472,"3"0"-704,1-1-223,5-3 767,3 0-176,3-2-136,3-1-103,3-6-233,2-1-104,3-3-216,2 0-64,-4-3-280,1 0-224,-5 1-552,-3-1-217,-7 1 769,1 4-184,-8-1-168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13171,'1'4'4673,"-1"-4"-4601,9-6 1608,12-12-604,14-24-424,-3-2-1,29-50 0,-38 57-600,-23 37-51,0 0 0,0 0 1,0 0-1,0 0 0,0 0 1,0 0-1,0 0 0,0 0 1,1 0-1,-1 0 0,0 0 1,0 0-1,0 1 0,0-1 1,0 0-1,0 0 0,0 0 1,0 0-1,0 0 0,0 0 1,0 0-1,0 0 0,0 0 1,0 0-1,0 0 0,0 0 1,0 0-1,0 0 0,1 0 1,-1 0-1,0 0 0,0 0 1,0 0-1,0 0 0,0 0 1,0 0-1,0 0 0,0 0 1,0 0-1,0 0 0,0 0 1,0 0-1,0 0 0,0 0 1,0 0-1,0 0 0,0 0 0,1-1 1,-1 1-1,0 0 0,0 0 1,0 0-1,-1 12 13,-5 26 5,3-20-11,-13 158-316,16-165 253,-1-13-26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8 638 11682,'-8'14'4467,"14"-19"-920,16-22-1660,42-59-1004,15-21-740,175-319-58,-260 441-68,1-1-1,0 1 1,-4 26 0,-11 68 4,17-91-14,-12 65 7,0-2-79,-5 88 0,20-167-48,0-2 87,0 1 0,0 0-1,0-1 1,0 1-1,0 0 1,0-1 0,0 1-1,0-1 1,0 1-1,0 0 1,0-1 0,0 1-1,0-1 1,-1 1 0,1 0-1,0-1 1,0 1-1,-1-1 1,1 1 0,0-1-1,-1 1 1,1-1-1,-1 1 1,0 0 0,-6-2-166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13891,'-3'0'1832,"3"1"-1512,6 2 657,4-3-137,5 2-192,7-1-72,7-1-184,4 0-64,4 0-48,1-1-40,-2-4-112,-1 1-136,-8 1-472,-3 0-208,-9 3 560,-14 0-112,-14 6-96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14411,'5'7'1280,"6"-5"-784,5 1-167,7-3 447,8 0-144,11 0-112,1-2-120,3-1-632,0-2 1016,-5-1-728,-2 0-16,-8 2-16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14155,'0'0'72,"0"0"-1,0-1 1,0 1-1,0 0 1,0-1-1,0 1 1,0 0 0,0-1-1,0 1 1,0 0-1,0-1 1,0 1-1,0 0 1,0-1 0,0 1-1,0 0 1,1-1-1,-1 1 1,0 0-1,0 0 1,0-1 0,1 1-1,-1 0 1,0 0-1,0-1 1,0 1-1,1 0 1,-1 0 0,0 0-1,1-1 1,-1 1-1,1 0 1,9 5 1332,15 19-245,-20-19-939,3 2-96,-1 1 0,0 1-1,0 0 1,-1-1 0,0 2 0,0-1-1,-1 1 1,6 16 0,-8-18-76,-1 0 0,-1-1 0,1 1 1,-1 0-1,-1 0 0,0 0 0,0-1 0,0 1 1,-1 0-1,0 0 0,0 0 0,-5 14 1,-4 3 9,-2 0 0,0-1 0,-1-1 0,-1 0 1,-1 0-1,-1-2 0,-1 0 0,-36 34 1,46-50-365,14-14 116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16492,'-2'11'415,"0"0"0,1 0 0,1 0 0,0 0 1,0 0-1,4 19 0,-2-2-3,5 160 2196,-7-187-2566,0 0-1,0 1 0,0-1 1,0 0-1,1 0 1,-1 0-1,0 0 0,0 0 1,1 0-1,-1 0 1,0 0-1,1-1 0,-1 1 1,1 0-1,0 1 1,0-2-22,-1 0 0,0 0 0,0 0 0,1 0 1,-1 0-1,0 0 0,1 0 0,-1 0 0,0 0 1,1 0-1,-1 0 0,0 0 0,0 0 0,1 0 0,-1 0 1,0-1-1,0 1 0,1 0 0,-1 0 0,0 0 1,0 0-1,1-1 0,-1 1 0,0 0 0,0 0 0,0-1 1,1 1-1,-1 0 0,0 0 0,0-1 0,0 1 0,15-30 729,26-83 314,20-61-667,-61 174-394,0 0 0,0 0 0,0 0 0,0 0 1,0 0-1,0 0 0,0 0 0,0 0 1,0 0-1,0 0 0,-1 0 0,1 0 0,0 0 1,0 0-1,0 0 0,0 0 0,0 0 1,0 0-1,0 0 0,0 0 0,0 0 0,0 0 1,0 0-1,-1 0 0,1 0 0,0 0 1,0 0-1,0 0 0,0 0 0,0 0 0,0 0 1,0 0-1,0 0 0,0 0 0,0 0 1,0 0-1,0 0 0,0-1 0,-11 16 18,9-11-7,0 0 0,-1 0 0,1 0 0,1 0-1,-1 0 1,1 0 0,-2 8 0,4-20 280,0-2-189,-1 10-101,0 0-1,0 0 1,0 0-1,0 0 0,0 0 1,1 0-1,-1 0 1,0 0-1,0 0 1,0 0-1,-2 18 0,1 13 11,1-30-13,1 0 0,-1 0 0,0 0 1,0 0-1,0 0 0,1 0 1,-1 0-1,0-1 0,1 1 1,-1 0-1,1 0 0,-1 0 0,1-1 1,-1 1-1,1 0 0,0 0 1,-1-1-1,1 1 0,0-1 1,0 1-1,0-1 0,-1 1 0,1-1 1,0 1-1,0-1 0,1 1 1,1-1-4,0 1 0,0-1 0,1 0 1,-1 0-1,0-1 0,0 1 1,0-1-1,0 1 0,1-1 0,-1 0 1,0 0-1,-1-1 0,1 1 0,0 0 1,0-1-1,0 0 0,-1 0 0,5-3 1,3-4-18,0 0 0,17-20 0,-18 19 7,0-1 1,-1-1-1,0 0 1,11-23-1,-19 35 13,0 0 0,0 0 0,0 0 0,-1 0 0,1 0-1,0 0 1,0 0 0,0 0 0,0 0 0,0 0 0,0 0 0,0 0 0,0 0 0,0 0 0,-1 0 0,1 0 0,0 0 0,0-1-1,0 1 1,0 0 0,0 0 0,0 0 0,0 0 0,0 0 0,0 0 0,0 0 0,0 0 0,0 0 0,0 0 0,0 0-1,-1 0 1,1 0 0,0-1 0,0 1 0,0 0 0,0 0 0,0 0 0,0 0 0,0 0 0,0 0 0,0 0 0,0 0 0,0 0-1,0-1 1,0 1 0,0 0 0,-6 8-4,-1 10 4,2 1 0,0-1 1,1 1-1,1 1 0,0-1 0,2 0 1,0 1-1,2-1 0,0 1 0,4 24 1,-4-39-58,-1 1-1,1-1 1,1 0 0,-1 0 0,0 0 0,1 0 0,0 0 0,1 0 0,-1 0-1,1 0 1,3 4 0,-6-8 14,1-1 1,-1 1-1,0-1 0,0 0 1,1 1-1,-1-1 0,0 0 1,1 1-1,-1-1 0,0 0 1,1 0-1,-1 1 0,1-1 1,-1 0-1,0 0 0,1 0 1,-1 0-1,1 1 0,-1-1 1,1 0-1,-1 0 0,0 0 1,1 0-1,-1 0 0,1 0 1,-1 0-1,1 0 0,-1 0 1,1 0-1,-1-1 0,1 1 1,6-12-650,-2-22 91,-5 2-12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11506,'0'-1'57,"0"1"0,0 0 0,0 0 0,0 0 0,0 0 0,0 0 0,0-1 0,0 1 0,0 0 0,0 0 0,0 0 0,0 0 0,1 0 0,-1 0 0,0 0 0,0-1 0,0 1 0,0 0 0,0 0 0,0 0 0,0 0 0,1 0 0,-1 0 0,0 0 0,0 0 0,0 0 0,0 0 0,0 0 0,0 0 0,1 0 0,-1 0 0,0 0 0,0 0 0,0 0 0,0 0 0,0 0 0,1 0 0,-1 0 0,0 0 0,0 0 0,0 0 0,0 0 0,0 0 0,0 0 0,1 0 0,-1 0 0,0 0 0,0 0 0,0 0 0,0 0 0,0 0 0,0 1 0,0-1 0,1 0 0,-1 0 0,0 0 0,0 0 0,0 0 0,0 0 0,0 0 0,0 1 0,0-1 0,0 0 0,0 0 0,0 0 0,0 0-1,0 1 1,-2 17 1623,-12 35-985,10-40-179,-119 424 2255,123-436-2772,-6 27 36,7-16-343,0-12 284,-1 1 0,0-1 0,0 0 0,1 0 1,-1 0-1,0 0 0,0 0 0,1 0 0,-1 1 1,0-1-1,0 0 0,1 0 0,-1 0 0,0 0 1,0 0-1,1 0 0,-1 0 0,0 0 0,0 0 0,1 0 1,-1 0-1,0-1 0,0 1 0,1 0 0,-1 0 1,0 0-1,0 0 0,1 0 0,-1 0 0,0 0 1,0-1-1,1 1 0,-1 0 0,0 0 0,0 0 1,0-1-1,0 1 0,1 0 0,0-1-5,-1 0-1,1 0 1,0 1 0,-1-1-1,1 0 1,0 0-1,-1 0 1,1 0-1,-1 0 1,0 0 0,1 0-1,-1 0 1,0 0-1,1 0 1,-1 0 0,0-2-1,1-10-290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5801,'10'-18'6465,"-7"10"-2488,-3 17-1743,-38 287 1561,7-49-3002,28-211-693,-5 18-884,7-54 679,0-1 0,0 0 0,0-1 1,0 1-1,0 0 0,0 0 0,0 0 0,1 0 1,-1-1-1,0 1 0,0-2 0,-3-9-286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0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15091,'4'2'1521,"5"3"-793,-2 1-224,10 0 736,3 0-216,3-1-240,4 3-79,-2-4-225,3-3-384,-1-1 24,-4 0-56,-4-4-96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12523,'0'8'4865,"-1"36"-2766,-14 96 673,-4 46-1673,21-160-1585,-2-26 459,0 0-1,0 0 0,1 1 1,-1-1-1,0 0 1,0 0-1,0 0 0,0 0 1,1 0-1,-1 0 1,0 0-1,0 0 0,0 1 1,0-1-1,1 0 1,-1 0-1,0 0 0,0 0 1,0 0-1,1 0 0,-1 0 1,0 0-1,0 0 1,0 0-1,1 0 0,-1 0 1,0 0-1,0-1 1,0 1-1,1 0 0,-1 0 1,0 0-1,0 0 1,0 0-1,0 0 0,1 0 1,-1 0-1,0-1 0,0 1 1,0 0-1,0 0 1,0 0-1,0 0 0,1-1 1,-1 1-1,0 0 1,0 0-1,0 0 0,0 0 1,0-1-1,0 1 1,20-40-2555,11-35 895,-14 30 642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12595,'16'-13'1320,"-10"10"-568,-1 6-192,-3 11 761,-2 5-185,-4 8-152,1 4-104,-3 8-160,0 4-112,2 0-343,-2-1-450,2-14 233,-3-6-48,-9-14-104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14243,'-8'4'1584,"-2"10"-1032,0 11-103,0 3 551,2 11-176,-1 1-56,5 6-184,1-5-88,1 0-184,2-7-72,0-8-320,0-5-184,-2-11-520,-1-5 1248,-9-13-560,-1-4-56,-2-11-80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13163,'3'-9'306,"1"0"0,0 1 0,1 0 0,0 0 0,0 1 0,1-1 0,0 1 0,0 0 0,1 1 0,0-1 1,0 1-1,0 1 0,1-1 0,0 1 0,0 0 0,0 1 0,12-4 0,-1-1 163,1 2 0,0 0 0,27-5 0,-35 10-285,1 0 1,-1 0-1,1 2 1,-1-1-1,1 2 1,22 2-1,-33-3-157,0 1-1,0-1 0,0 1 0,0-1 1,0 1-1,0 0 0,0 0 0,0-1 1,0 1-1,0 1 0,0-1 0,-1 0 1,1 0-1,0 1 0,-1-1 0,1 1 1,-1-1-1,1 1 0,-1 0 0,0-1 0,2 4 1,-3-3-1,1 1 0,-1 0 0,1-1 0,-1 1 1,0 0-1,0-1 0,0 1 0,0 0 0,0-1 1,-1 1-1,1-1 0,-1 1 0,0 0 0,-1 3 0,-5 8 64,0 0 0,-1-1 0,0 0 0,-16 18-1,-25 22 122,35-39-178,0 1 1,1 0-1,1 1 0,-12 19 1,23-34-36,1 0 1,-1 0-1,1 0 1,-1 0-1,1 0 1,0 0-1,-1 0 1,1 0-1,0 1 1,0-1-1,0 0 1,0 0-1,0 0 1,0 0-1,0 0 1,0 0-1,0 1 1,1-1-1,-1 0 1,0 0-1,1 0 1,-1 0-1,1 0 1,-1 0-1,1 0 1,0 0-1,-1 0 1,1 0-1,0 0 1,-1-1-1,1 1 1,0 0-1,0 0 1,0-1-1,0 1 1,0 0-1,0-1 1,0 1-1,0-1 1,0 1-1,0-1 1,0 0-1,2 1 1,7 2-82,1 0 0,-1 0 1,20 1-1,-14-2-68,-3 0-13,-1 0 1,0 1 0,0 1-1,0 0 1,22 10-1,-31-12 137,-1-1 0,1 1 0,-1 0-1,1 0 1,-1 0 0,0 0 0,0 0 0,0 0-1,0 1 1,0-1 0,0 1 0,-1 0-1,1-1 1,-1 1 0,0 0 0,0 0-1,0 0 1,0 0 0,0 0 0,-1 0 0,1 0-1,-1 0 1,0 0 0,0 0 0,0 0-1,0 0 1,-1 0 0,1 0 0,-1 0-1,0 3 1,-3 6 147,0 0 0,-1 0 0,0 0 0,-1-1 0,0 0 0,-1 0 0,0-1 0,0 0 0,-16 16-1,9-11 126,-1-2 0,0 0 0,-1 0 0,0-1 0,-26 13 0,-11-2 530,49-22-736,0 1 1,0-1 0,0 0-1,0-1 1,-1 1 0,1-1-1,0 0 1,-1 0 0,1 0-1,0-1 1,-5 0 0,7 1-82,1-1 0,0 1 1,0-1-1,0 0 0,0 1 1,0-1-1,0 0 0,0 1 1,0-1-1,0 0 1,0 0-1,0 0 0,1 0 1,-1 0-1,0 0 0,1 0 1,-1 0-1,0 0 0,1 0 1,-1 0-1,1 0 0,0 0 1,-1-1-1,1 1 0,0 0 1,0 0-1,0-1 0,0 1 1,0 0-1,0 0 0,0 0 1,0-1-1,0 1 0,1 0 1,-1-1-1,2-7-223,1 1 0,0-1-1,6-14 1,-7 19 275,14-27-581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18820,'1'-1'64,"-1"1"0,0-1 0,0 0 0,0 1 0,1-1 0,-1 0 0,0 1 0,1-1 0,-1 1 0,1-1 0,-1 0 0,1 1 0,-1-1 0,1 1-1,-1-1 1,1 1 0,-1 0 0,1-1 0,0 1 0,-1-1 0,1 1 0,0 0 0,-1 0 0,1-1 0,0 1 0,-1 0 0,1 0 0,1 0 0,20 1-1380,-16 0 1240,40 2 1658,56 13 1,-9-1-1370,-67-8-1587,-26-7 1334,1 0 0,-1 0 1,0 0-1,0 0 0,0 0 0,0 0 1,1 1-1,-1-1 0,0 0 0,0 0 1,0 0-1,0 0 0,0 0 0,0 0 0,0 1 1,0-1-1,1 0 0,-1 0 0,0 0 1,0 0-1,0 1 0,0-1 0,0 0 1,0 0-1,0 0 0,0 0 0,0 1 1,0-1-1,0 0 0,0 0 0,0 0 1,0 0-1,0 1 0,0-1 0,0 0 0,0 0 1,0 0-1,-1 0 0,1 1 0,0-1 1,0 0-1,-15 9-918,-5-2 223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13571,'-9'18'1376,"6"-3"-768,2-1-192,7-4 793,4-1-241,11-5-136,6-3-104,8-1-176,-1-4-80,3-5-95,-1 1-145,-3-4-416,-4 4-345,-12-2 457,-8 0-88,-15 0-80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15755,'1'-2'199,"0"1"-1,1 0 0,-1 0 0,0 0 1,1 0-1,-1 0 0,1 0 0,-1 0 0,1 0 1,-1 0-1,1 1 0,-1-1 0,1 1 1,2-1-1,10-5 635,25-15 259,-1-2 1,55-44 0,-56 35-1073,-1-1 0,-2-2 0,-1-1 1,35-50-1,-68 103-183,-11 40 11,-7 59 280,16-99-318,1 0 1,1 1-1,1-1 1,4 29-1,-5-42 149,1-1 0,0 1 1,0-1-1,0 0 0,0 1 1,1-1-1,-1 0 0,4 4 0,3 0-193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17740,'4'3'1704,"-2"1"-1328,-1 5-152,5-2 985,-2 2-1361,6 2-417,2 2 473,-4 0-120,8 3-112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339 109 16347,'5'12'1601,"-6"5"-897,-6 4-248,-5 10 728,-1 3-287,-4 8-201,1 2-56,-1-1-248,4 0-120,3-6-152,4-4-96,2-8-248,3-5-128,1-13-376,0-4-305,-6-11 777,-1-4-184,-7-6-192</inkml:trace>
  <inkml:trace contextRef="#ctx0" brushRef="#br0" timeOffset="1">2 15 14299,'-2'-13'1688,"5"11"-807,6 7-297,7 5 1656,6 1-1112,11 3-319,5-1-145,10-3-152,4-1-80,2-9-320,1-3-328,-5-11 216,-3-5-40,-11-4-64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16620,'0'1'1480,"3"2"-904,6-1-208,8 1 584,6-1-88,7 0-167,3-1-105,7-1-184,2 0-64,1 0-200,-3-4-136,-7 1-384,-4 0-256,-9 0-401,-6 3 793,-7 3-184,-7 3-184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15011,'2'7'1617,"4"2"-1057,9-4-128,5 1 792,13 0-456,3 0-104,6-4-152,1 0-47,0-2-385,-2 0-304,-5-4-617,-4-4 425,-6-2 208,-3 2-160,-5-4-136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16532,'4'10'1656,"5"2"-1152,2 1-104,4 4 600,2 6-280,2 2-23,-1 7-49,-2 0-40,-5 2-160,-3 0-64,-11 6-112,-7-1-40,-6 1-144,-4 0-224,-5-4 48,3-9 80,3-12-56,2-5-48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14995,'1'-3'3054,"0"7"-1085,0 19-325,-1 31-772,-8 29-43,-1 64-495,9-146-381,-1 0 0,1 0-1,0 0 1,0 0 0,0 0 0,1 0 0,-1 0-1,0 0 1,0 0 0,0 0 0,1 0 0,-1 0 0,0 0-1,1-1 1,-1 1 0,2 2 0,-2-3 14,1 0 0,-1 0 0,0 0 0,1 0 0,-1 0 1,0 0-1,1 0 0,-1 0 0,0-1 0,1 1 0,-1 0 0,1 0 1,-1 0-1,0 0 0,1 0 0,-1-1 0,0 1 0,0 0 0,1 0 1,-1-1-1,0 1 0,1 0 0,-1 0 0,0-1 0,0 1 1,0 0-1,1-1 0,-1 1 0,19-34-819,-7 2 318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15827,'0'23'1457,"-10"11"-833,-4 5-192,1 8 632,-3 4-192,2 2-160,2-2-111,2-6-161,3-5-112,3-9-160,0-3-120,2-8-296,1-5-208,-1-7-529,-2-4 89,-5-4 608,-2-2-208,-3-2-200</inkml:trace>
  <inkml:trace contextRef="#ctx0" brushRef="#br0" timeOffset="1">2 380 14787,'-1'-4'1288,"4"4"-791,5-2-169,8 1 600,3-2-248,5 0-192,3-1-160,5-1-544,-3 1 360,-5 4-144,-3 0-64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13163,'-1'2'279,"1"-1"1,1 1 0,-1 0 0,0 0-1,0 0 1,1 0 0,-1 0-1,1 0 1,0-1 0,-1 1-1,1 0 1,0 0 0,0-1-1,0 1 1,0 0 0,0-1-1,1 1 1,-1-1 0,3 3-1,-1-2-74,0-1-1,0 1 1,0 0-1,0-1 0,1 0 1,-1 0-1,0 0 1,1 0-1,-1 0 1,5 0-1,6-1 21,0 0 1,-1 0 0,1-2-1,22-4 1,152-38-906,-169 43 99,-11 2 236,-11 4-156,-14 5-9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14459,'-3'9'1352,"7"-5"-751,3-1-161,8-3 640,6 0-144,3-4-176,5-2-80,4-3-152,2 1-135,-4-2-481,-1 1-337,-4 2 1842,-5-2-1409,-11 4 64,-4 0 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15955,'0'1'196,"-1"1"0,1-1 0,0 1 0,-1 0 0,1-1 0,0 1 0,0-1 0,0 1-1,1 0 1,-1-1 0,0 1 0,1-1 0,-1 1 0,1-1 0,-1 1 0,1-1 0,0 1-1,0 1 1,0-2-75,1-1 0,-1 1 0,0 0 0,0-1 0,1 1 0,-1-1 0,1 1 0,-1-1 0,0 1-1,1-1 1,-1 0 0,1 0 0,-1 0 0,0 0 0,1 0 0,-1 0 0,1 0 0,-1 0 0,1-1-1,-1 1 1,0-1 0,2 0 0,11-4 169,-1 0 0,0-1 0,0-1 0,0-1 0,-1 1 1,22-19-1,-13 10-134,37-29-4,-2-3 0,68-75 0,-94 85-126,-30 38-26,0 0 1,0 0-1,0 0 1,-1 0-1,1 0 1,0 0-1,0 0 1,0 0-1,0 0 1,0 0-1,0 0 1,0 0-1,-1 0 1,1 0-1,0 0 1,0 0-1,0-1 1,0 1-1,0 0 1,0 0-1,0 0 1,0 0-1,-1 0 1,1 0-1,0 0 1,0 0 0,0-1-1,0 1 1,0 0-1,0 0 1,0 0-1,0 0 1,0 0-1,0 0 1,0 0-1,0-1 1,0 1-1,0 0 1,0 0-1,0 0 1,0 0-1,0 0 1,0 0-1,0-1 1,0 1-1,0 0 1,0 0-1,0 0 1,0 0-1,0 0 1,0-1-1,-9 7 4,1 2-33,1 0 0,0 0 0,0 1 0,1 0-1,0 0 1,0 0 0,1 1 0,0 0 0,1 0-1,0 0 1,1 1 0,0-1 0,1 1 0,0 0-1,0 0 1,1 0 0,1 0 0,1 20 0,2-24-79,3-4-38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251 185 10578,'3'-22'1366,"-1"16"-887,-1 0 0,0 0 0,0 0 0,0 0 0,-1-1 0,0 1-1,-1 0 1,1 0 0,-1 0 0,-2-6 0,3 11-414,-1 0 1,1 1 0,-1-1-1,1 1 1,-1-1 0,0 0-1,1 1 1,-1 0 0,0-1-1,1 1 1,-1-1 0,0 1 0,0 0-1,1 0 1,-1-1 0,0 1-1,0 0 1,0 0 0,1 0-1,-1 0 1,0 0 0,0 0-1,0 0 1,1 0 0,-1 0-1,0 0 1,0 0 0,0 1-1,1-1 1,-1 0 0,0 0-1,0 1 1,1-1 0,-1 1-1,0-1 1,0 1 0,-29 18 672,11-2-540,0 0 0,2 1-1,0 1 1,0 1-1,2 1 1,-15 25 0,20-30-128,2 1 0,0 0 0,0 0 1,2 1-1,0-1 0,1 2 0,1-1 1,0 0-1,0 22 0,3-35-54,1 1 1,0-1-1,1 1 0,-1-1 0,1 0 0,0 0 0,1 1 1,-1-1-1,1 0 0,0 0 0,0 0 0,1 0 1,-1-1-1,1 1 0,4 4 0,-4-5-6,1-1 0,0 1 0,-1-1 0,1 0 0,1-1 0,-1 1 0,0-1-1,1 1 1,-1-2 0,1 1 0,-1 0 0,1-1 0,0 0 0,0 0 0,0 0 0,0 0 0,4-1 0,4 0 15,0-1 0,0 0 0,-1-1 0,1 0 0,-1-1 0,0-1 0,1 0 0,-2 0 0,1-1 0,0-1 0,-1 0 0,0 0 0,-1-1 0,1-1 0,-1 0 0,-1 0 0,12-13 0,-9 9 7,-1 0 0,-1-1-1,0-1 1,-1 0 0,0 0-1,-1-1 1,0 0 0,-2 0 0,1-1-1,-2 0 1,0 0 0,4-29-1,-7 26-1,-1 1 0,-1-1-1,0 1 1,-1-1 0,-1 1-1,-8-34 1,7 45-69,1 0 0,-1 0 1,0 0-1,0 1 0,-1-1 1,0 1-1,0-1 0,-8-8 1,8 11-58,0 1 0,0-1 0,0 1-1,0 1 1,0-1 0,0 0 0,-1 1 0,1 0 0,-1 0 0,0 0 0,1 1 0,-1-1 0,0 1 0,-6 0 0,-17-1-196,-1 1-116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13507,'0'1'181,"0"0"0,0 0 0,0 0 0,0-1-1,0 1 1,0 0 0,0 0 0,0 0 0,0 0 0,0-1 0,0 1 0,-1 0 0,1 0 0,0-1 0,-1 1 0,1 0-1,-1 0 1,1-1 0,-1 1 0,1 0 0,-1-1 0,1 1 0,-1-1 0,1 1 0,-1-1 0,-1 1 0,-23 19 2911,12-11-1779,10-6-1076,0 0 0,-1 0 0,2 1 0,-1-1 0,-4 7 0,7-10-226,0 1-1,-1-1 1,1 1 0,0-1 0,0 1 0,0-1 0,-1 1 0,1-1 0,0 1 0,0 0 0,0-1 0,0 1 0,0-1 0,0 1 0,0-1 0,0 1 0,0-1 0,0 1 0,1 0-1,-1-1 1,0 1 0,1 0-24,-1-1-1,1 1 0,0-1 1,-1 1-1,1-1 0,0 1 1,-1-1-1,1 1 1,0-1-1,0 0 0,-1 0 1,1 1-1,0-1 0,0 0 1,-1 0-1,1 0 0,0 0 1,0 0-1,1 0 1,8 0-289,1-1 1,-1 0-1,0 0 1,18-6-1,-20 4 97,0 1 0,-1 1 0,2-1-1,-1 1 1,0 0 0,0 1 0,0 0 0,11 1-1,-18 0 210,1-1-1,-1 1 0,-1-1 1,1 1-1,0-1 0,0 1 0,0 0 1,0-1-1,0 1 0,0 0 0,-1 0 1,1-1-1,0 1 0,-1 0 1,1 0-1,0 0 0,-1 0 0,1 0 1,-1 0-1,1 0 0,-1 0 0,0 0 1,0 0-1,1 0 0,-1 0 1,0 0-1,0 0 0,0 1 0,0-1 1,0 0-1,0 0 0,0 0 0,-1 0 1,1 0-1,0 0 0,-1 1 1,-1 6 208,0 0 0,-1 0 0,-5 12 0,-7 10 977,-1-1 0,-39 53 0,53-78-1119,0-1 0,0-1 0,-1 1 0,1 0 0,-1-1-1,1 1 1,-1-1 0,0 0 0,0 0 0,0 0-1,0 0 1,-1 0 0,-5 2 0,9-5-114,-1 1 0,0 0 0,1 0 0,-1 0 1,0-1-1,1 1 0,-1 0 0,1-1 0,-1 1 0,1-1 0,-1 1 0,1 0 1,-1-1-1,1 1 0,-1-1 0,1 1 0,0-1 0,-1 0 0,1 1 0,0-1 0,-1 1 1,1-1-1,0 0 0,0 1 0,0-1 0,-1 1 0,1-1 0,0 0 0,0 1 1,0-1-1,0 0 0,0 1 0,0-1 0,0 0 0,1 1 0,-1-1 0,0 0 0,3-29-973,5 7 489,4-2-169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2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68 10874,'20'-17'1265,"-13"10"-649,0 1 0,1 0-1,0 0 1,0 1 0,0 0 0,1 0-1,14-5 1,-23 10-585,0 0 0,0 0-1,1 0 1,-1 0 0,0 0 0,0 0-1,1 0 1,-1 0 0,0 0 0,0 0 0,1 0-1,-1 0 1,0 0 0,0 0 0,0 0-1,1 0 1,-1 0 0,0 0 0,0 0 0,1 0-1,-1 0 1,0 0 0,0 1 0,0-1-1,1 0 1,-1 0 0,0 0 0,0 0-1,0 1 1,0-1 0,1 0 0,-1 0 0,0 0-1,0 1 1,0-1 0,0 0 0,0 0-1,0 0 1,0 1 0,0-1 0,0 0 0,0 0-1,0 1 1,1-1 0,-1 0 0,-1 0-1,1 1 1,0-1 0,0 0 0,0 0 0,0 0-1,0 1 1,0-1 0,0 0 0,0 0-1,0 1 1,0-1 0,-6 15 649,-16 27-373,-2-2 1,-2 0 0,-2-2 0,-1-1 0,-2-1 0,-1-2 0,-2-1 0,-50 39 0,66-62-264,15-9-33,1 0-1,-1 0 0,1 1 1,-1-1-1,1 1 0,0-1 0,0 1 1,0 0-1,0 0 0,0 0 1,-1 2-1,2-4-8,1 1 1,0-1-1,0 0 0,0 0 1,0 1-1,0-1 0,0 0 1,0 1-1,0-1 0,0 0 1,0 0-1,0 1 0,0-1 1,0 0-1,0 1 0,0-1 1,0 0-1,0 0 0,0 1 1,0-1-1,0 0 0,0 0 1,1 1-1,-1-1 1,0 0-1,0 0 0,0 1 1,0-1-1,1 0 0,-1 0 1,0 0-1,0 1 0,0-1 1,1 0-1,-1 0 0,0 0 1,0 0-1,1 1 0,-1-1 1,0 0-1,0 0 0,1 0 1,-1 0-1,1 0 0,15 3 48,-15-3-46,94 5 49,-49-3-22,46 7-1,-79-7-198,0 0 0,-1 1-1,1 1 1,-1 0 0,0 1-1,0 0 1,0 1 0,13 9-1,-12-4-79,-8-2-87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12371,'-4'71'7409,"-9"62"-5680,2-26-803,-11 123 323,10-286-3771,7 24 2100,0-9-130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12995,'-2'-1'329,"0"-1"0,0 1 0,1-1 0,-1 1 0,1-1 0,-1 0 0,1 0 0,-2-3 0,3 5-260,0-1 0,0 1 0,-1-1 0,1 1 0,0-1 0,0 1 0,0-1 0,0 1 0,0-1 0,0 1 0,0-1 0,0 1 0,0-1 0,1 1 0,-1-1 0,0 1 0,0-1 0,0 1 1,1-1-1,-1 1 0,0 0 0,0-1 0,1 1 0,-1-1 0,0 1 0,1 0 0,-1-1 0,0 1 0,1 0 0,-1-1 0,1 1 0,-1 0 0,0-1 0,1 1 0,-1 0 0,1 0 0,-1 0 0,1 0 0,-1-1 0,1 1 0,-1 0 0,1 0 0,0 0 0,27-7 1156,1 1-1,56-4 0,61 7-566,-144 3-648,18 0-225,-1-1 328,-1 2 0,1-1 0,0 2 0,32 7 0,-48-7-104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11931,'0'2'241,"0"0"0,0 0 1,0 0-1,0 0 0,1 0 1,-1 0-1,0-1 0,1 1 1,0 0-1,-1 0 1,1 0-1,0 0 0,0-1 1,0 1-1,0 0 0,0-1 1,0 1-1,1-1 0,-1 1 1,0-1-1,3 2 1,-1-1 13,1 0 1,0-1 0,-1 1-1,1-1 1,0 0 0,0 0 0,0 0-1,0 0 1,0-1 0,5 0 0,16 0 325,0-1 1,-1-1-1,49-12 1,-45 8-1275,0 1 0,47-2-1,-73 6 340,0-2-132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12923,'10'1'1824,"0"5"-736,-2-2-399,8-1 2007,0 0-1472,7-3-351,1 0-97,4-3-240,-3-1-176,0-2-464,-2 0-288,-5 2-600,-3-2-1377,-5 6 1937,0 0-320,-5 3-336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18 317 15459,'-18'17'2967,"18"-14"-908,13-9-746,26-21-582,-2-1-1,0-2 1,61-65 0,-25 23-673,-51 50-90,-14 14-2,-1 0-1,1 1 0,1 0 0,-1 0 0,1 1 1,13-7-1,-22 13 31,0 1 0,0-1 0,0 0 1,1 1-1,-1-1 0,0 0 0,0 1 0,0-1 1,0 1-1,0-1 0,0 0 0,0 1 0,0-1 1,0 1-1,0-1 0,0 0 0,0 1 0,0-1 1,0 1-1,0-1 0,0 0 0,0 1 0,0-1 1,-1 0-1,1 1 0,0-1 0,0 0 0,0 1 1,-1 0-1,-5 16-22,0-1-211,2 2 0,-1-1 0,2 1 1,0-1-1,1 1 0,1 22 0,1-28-72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6 383 13643,'-6'9'5523,"25"-31"-3548,-6 7-1483,118-132 1118,-101 110-1555,-2-2 0,25-46 0,-49 78-45,-1 3 2,-1 0-1,0-1 1,0 1 0,0 0-1,0-1 1,-1 1 0,1-6 0,-12 30 106,-6 18-74,-4 26-75,-22 128-1,27-118-1200,15-74 1222,0 0 0,1 1 0,-1-1 0,0 0 0,0 0 0,0 0 0,0 0-1,0 0 1,0 1 0,0-1 0,0 0 0,-1 0 0,1 0 0,0 0 0,0 1-1,0-1 1,0 0 0,0 0 0,0 0 0,0 0 0,0 0 0,0 0 0,0 1-1,0-1 1,-1 0 0,1 0 0,0 0 0,0 0 0,0 0 0,0 0 0,0 0-1,0 0 1,-1 1 0,1-1 0,0 0 0,0 0 0,0 0 0,0 0 0,-1 0-1,1 0 1,0 0 0,0 0 0,0 0 0,0 0 0,0 0 0,-1 0 0,1 0-1,0 0 1,0 0 0,0 0 0,0 0 0,-1 0 0,1-1 0,-1-5-354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15923,'1'2'139,"-1"0"0,1-1 0,-1 1 0,1 0 0,0 0 0,0 0 0,-1 0 0,1-1 0,1 1 0,-1 0 0,0-1 0,0 1-1,1-1 1,-1 0 0,0 1 0,1-1 0,0 0 0,-1 0 0,1 0 0,0 0 0,-1 0 0,1 0 0,0 0 0,0-1 0,0 1 0,0 0-1,0-1 1,0 0 0,-1 1 0,1-1 0,3 0 0,6 0 313,1 1-1,0-2 1,22-2-1,-5-3-37,-1 0 0,1-2-1,34-14 1,79-42-498,-64 28-1255,-75 34 1121,15-6-379,-18 8 565,0 0 0,1 0 0,-1 0 0,1-1 0,-1 1 0,1 0 1,-1 0-1,0-1 0,1 1 0,-1 0 0,0-1 0,1 1 0,-1 0 0,0-1 0,1 1 0,-1 0 1,0-1-1,0 1 0,0-1 0,1 1 0,-1 0 0,0-1 0,0 1 0,0-1 0,0 1 1,0-1-1,0 1 0,0-1 0,0 1 0,0-1 0,-5-6-599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13075,'24'-5'6760,"4"-6"-4408,-19 8-2257,-1-1 1,1 1-1,0 0 0,0 1 0,0 0 0,13-2 0,-21 4-91,0 0 0,0 1 0,0-1 0,0 0 0,0 0 0,0 0 0,0 1 1,0-1-1,0 0 0,0 1 0,0-1 0,0 1 0,0-1 0,0 1 0,0 0 0,0-1 0,-1 1 0,1 0 0,0-1 0,0 1 1,-1 0-1,1 0 0,-1 0 0,1 0 0,-1 0 0,1-1 0,-1 1 0,1 0 0,-1 0 0,0 0 0,0 0 0,1 0 1,-1 1-1,0-1 0,0 0 0,0 0 0,0 0 0,0 0 0,0 0 0,0 0 0,-1 1 0,0 7 7,-1-1 0,0 0 0,-5 15 0,7-22-10,-12 28 64,-2 0 1,0-1-1,-2 0 1,-1-1-1,-1-1 1,-1 0-1,-2-2 1,-25 25-1,44-46-38,1-2-18,0-1 0,1 1 0,-1 0 0,0 0 0,1 0 0,-1-1 0,0 1 0,0 0-1,0-1 1,0 1 0,0-1 0,0 1 0,1-1 0,-1 1 0,-2-1 0,3 0-7,0 0 0,0 0 0,0 0 1,0 0-1,-1 0 0,1 0 0,0 0 1,0 0-1,0 0 0,0 0 0,0-1 1,0 1-1,0 0 0,0 0 0,0 0 1,-1 0-1,1 0 0,0 0 0,0-1 0,0 1 1,0 0-1,0 0 0,0 0 0,0 0 1,0 0-1,0-1 0,0 1 0,0 0 1,0 0-1,0 0 0,0 0 0,0 0 0,0-1 1,0 1-1,0 0 0,0 0 0,0 0 1,1 0-1,-1 0 0,0 0 0,0-1 1,0 1-1,0 0 0,7-10 32,9-7-30,-12 13-6,1 0 0,-1 0 1,1 1-1,0 0 0,0 0 1,0 0-1,7-2 0,-11 4 3,1 1-1,0-1 0,0 1 0,0 0 1,0 0-1,-1 0 0,1-1 0,0 2 1,0-1-1,0 0 0,0 0 0,-1 1 1,1-1-1,0 1 0,0-1 0,-1 1 1,1 0-1,0-1 0,-1 1 0,1 0 1,0 0-1,-1 0 0,0 1 0,1-1 1,-1 0-1,2 2 0,11 14 6,-10-12 15,1 0 0,-1 0 0,1 0 0,0 0 0,0-1 0,8 5 0,-12-8-11,1 0 1,0 0 0,-1-1 0,1 1-1,0-1 1,0 1 0,0-1 0,-1 0-1,1 1 1,0-1 0,0 0 0,0 0-1,0-1 1,0 1 0,-1 0 0,1 0-1,0-1 1,0 0 0,0 1-1,-1-1 1,1 0 0,0 1 0,-1-1-1,1 0 1,-1 0 0,1-1 0,-1 1-1,2-1 1,4-4 40,-1 0 1,-1 0-1,1-1 0,-1 1 0,0-1 0,0-1 0,-1 1 1,0 0-1,0-1 0,4-13 0,-7 17-126,0 0 1,0 0-1,0 0 1,0 0-1,0 1 1,-1-1-1,0 0 0,0 0 1,0 0-1,0 0 1,-1 0-1,1 0 1,-1 0-1,0 0 0,0 0 1,-1 1-1,1-1 1,-1 0-1,0 1 0,0-1 1,0 1-1,0 0 1,0 0-1,-5-5 1,-10-8-668,11 9 249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14035,'-1'1'124,"1"-1"-1,-1 1 1,0-1 0,0 1 0,0 0-1,1 0 1,-1-1 0,0 1 0,1 0-1,-1 0 1,1 0 0,-1 0 0,1-1-1,-1 1 1,1 0 0,0 0 0,-1 0-1,1 0 1,0 0 0,0 0 0,0 0-1,0 0 1,0 0 0,0 1-1,0-1 1,0 0 0,0 0 0,1 1-1,0-1-23,0 0 0,1 0 0,-1 0 0,0 0 0,1 0-1,-1 0 1,1 0 0,0 0 0,-1-1 0,1 1-1,0-1 1,-1 1 0,1-1 0,0 0 0,0 0 0,-1 0-1,4 0 1,35 0 370,0-2 1,0-1-1,42-10 0,-36 5-606,79-3 1,-109 13-325,-11 0 208,-9 0-36,-13 0-18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75 289 17468,'0'10'1904,"-7"10"-1000,-3 1-344,-2 4 937,1 0-329,1 3-272,1-3-136,4-2-336,0-5-183,5-6-289,-1-3-161,1-7-391,1-2-224,1-11-248,-1-6 768,-1-4-256,-1-4-152</inkml:trace>
  <inkml:trace contextRef="#ctx0" brushRef="#br0" timeOffset="1">2 1 19044,'0'7'1776,"0"-4"-1215,-1-1-281,1 4 1104,0-3-616,2 3-808,0 0-432,4 2-680,-4-2 960,4 5-216,-1-3-137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11867,'-5'11'1616,"9"-2"-688,4-5-312,11-4 1857,5 0-1353,15-4-264,8 2-80,9-5-168,5 1-143,-4-1-561,-1 3-385,-8 0-1295,-6 1 1544,-10-3-272,-8-1-192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14579,'30'-3'1411,"0"1"-1,39 2 0,-52 1-1127,-1 1 0,0 1 0,0 0 0,-1 1-1,31 11 1,-43-13-252,1-1-1,-1 1 1,1 0-1,-1 0 1,0 0 0,0 1-1,0-1 1,0 1-1,0-1 1,-1 1-1,1 0 1,-1 0 0,0 0-1,0 1 1,0-1-1,0 0 1,0 1 0,-1-1-1,1 1 1,-1 0-1,0-1 1,1 8-1,-2 0 47,1-1-1,-2 1 0,1-1 0,-2 0 0,1 1 0,-1-1 0,-5 15 0,-7 18 88,-1 0 0,-35 69 0,39-92-258,-1 0 1,-1-1-1,0 0 0,-1-1 1,-2-1-1,1 0 1,-22 17-1,-2-7-95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12563,'12'-19'2854,"-9"14"-935,-8 13 113,-2 6-1570,1 0 0,0 0-1,1 1 1,-5 22 0,-8 62-1,18-97-438,-10 86-19,2 121 0,8-208 0,0-1 1,-1 0 0,1 0 0,0 0-1,0 0 1,0 0 0,0 0 0,-1 0-1,1 0 1,0 0 0,0 0 0,0 0-1,0 0 1,-1 0 0,1 0-1,0 0 1,0 0 0,0 0 0,0 0-1,-1 0 1,1 0 0,0 0 0,0 0-1,0 0 1,-1 0 0,1 0-1,0 0 1,0 0 0,0 0 0,0 0-1,0 0 1,-1-1 0,1 1 0,0 0-1,0 0 1,0 0 0,0 0-1,0 0 1,0-1 0,0 1 0,-1 0-1,-25-32 80,4 1-194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14267,'2'-8'1600,"5"2"-1031,10 1-73,9 3 728,17 0-272,5 2-104,11 0-168,3-1-79,4-1-169,0-1-56,-3 1-368,-6-3-344,-15 1 312,-8 3-48,-11-5-80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13115,'2'-6'1488,"3"5"-736,-1-1-232,-1 4 1241,-2 8-849,2 10-184,0 4-72,-2 11-200,1 2-96,-1 7-152,1-2-79,-2-1-145,0-2-121,0-9-375,-3-4-216,-4-12 592,-2-6-136,-1-11-96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15115,'0'-6'180,"1"1"0,-1-1 0,1 1 0,0-1 0,1 1 0,-1 0 0,1-1 0,0 1 0,1 0 0,-1 0 0,1 0 0,0 0 0,0 1 0,0-1 0,1 1 0,-1 0 0,1 0 0,0 0 0,1 0 0,7-5 0,3-1 139,1 0 0,0 1-1,0 0 1,1 2-1,20-7 1,-16 7-139,-1 1 1,1 2-1,1 0 0,26-1 1,-38 4-142,0 1 1,0 0 0,0 0-1,0 1 1,0 1 0,0 0-1,0 0 1,-1 1 0,1 0-1,-1 1 1,12 6 0,-18-9-22,0 1 0,0 0 0,0 0 0,0 1 0,-1-1 1,1 0-1,-1 1 0,0 0 0,0 0 0,0-1 0,0 1 0,0 0 1,-1 0-1,1 1 0,1 5 0,-2-4 12,0 0 1,0 0-1,-1 0 1,0 0-1,0 0 1,0 0-1,0 0 1,-1-1-1,-2 11 0,-3 2 67,-1-1-1,0 1 0,-1-1 0,0-1 1,-13 17-1,-63 79 497,-9 12 92,91-120-670,-9 19 127,10-21-140,1-1 1,0 1 0,0-1-1,0 1 1,0-1 0,0 1-1,0-1 1,0 1 0,0-1-1,0 1 1,0-1-1,0 1 1,0-1 0,0 1-1,0-1 1,0 1 0,1-1-1,-1 1 1,0-1 0,0 1-1,1-1 1,-1 1-1,0-1 1,0 0 0,1 1-1,-1-1 1,0 1 0,1-1-1,-1 0 1,1 1 0,-1-1-1,1 0 1,-1 0 0,0 1-1,1-1 1,-1 0-1,1 0 1,-1 0 0,1 0-1,-1 1 1,1-1 0,-1 0-1,2 0 1,18 1-153,0 0 1,41-3-1,-6-1-175,-23 2-8,56 7-1,-79-5 276,0 1 0,0 0 0,0 0 0,0 1 0,-1 0 0,1 0 0,-1 1-1,0 0 1,0 1 0,0 0 0,8 6 0,-14-9 59,1 1 0,-1-1 0,0 1 0,0 0 0,0 0-1,0-1 1,0 1 0,0 1 0,-1-1 0,0 0 0,1 0 0,-1 0-1,0 1 1,-1-1 0,1 1 0,0-1 0,-1 0 0,0 1 0,0-1-1,0 1 1,0-1 0,-1 1 0,1-1 0,-1 1 0,0-1 0,0 0-1,0 0 1,0 1 0,-1-1 0,-2 4 0,-2 5 86,-1-1-1,-1 0 1,0 0 0,-1-1-1,1 0 1,-19 15 0,0-2 196,-2-1 0,-1-1 0,-34 18 1,41-27-109,0-1 1,0 0-1,-2-2 1,1-1-1,-29 5 0,45-12-151,1 1 0,0-2 0,0 1 0,-1-1 0,1 0 0,0-1 0,-1 1 0,1-2 0,-9-1-1,13 2-78,1 0 0,-1 0-1,0 0 1,1-1-1,-1 1 1,1-1-1,0 0 1,-1 1 0,1-1-1,0 0 1,0 0-1,0 0 1,0-1-1,0 1 1,1 0 0,-1-1-1,1 1 1,0-1-1,-1 0 1,1 1-1,0-1 1,1 0 0,-1 1-1,0-1 1,1 0-1,-1-3 1,1 2 7,0 0 0,0 0 0,0 0 0,0 0 0,1 1 0,-1-1 1,1 0-1,0 0 0,0 0 0,1 1 0,-1-1 0,1 1 0,0-1 0,0 1 0,0-1 0,0 1 1,0 0-1,1 0 0,0 0 0,-1 1 0,1-1 0,0 0 0,6-3 0,14-4-353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14651,'3'9'2009,"-8"8"-953,-3 5-392,-4 4 2377,1 1-2025,1 3-352,3 0-312,-3-3-1704,1-7 1392,-2-10-272,5-4-216</inkml:trace>
  <inkml:trace contextRef="#ctx0" brushRef="#br0" timeOffset="1">48 508 19876,'-12'13'1577,"4"-3"-1201,-2-5-224,7-5 616,1 0-424,-4-7 56,-1-4-56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318 132 12427,'2'-6'387,"0"-1"1,-1 0 0,0 1 0,0-1-1,0 0 1,-1 1 0,0-1-1,-1 0 1,1 0 0,-4-12 0,4 16-274,-1 1 1,0-1-1,0 1 0,0-1 1,-1 1-1,1 0 1,0 0-1,-1-1 1,0 1-1,1 0 0,-1 0 1,0 1-1,0-1 1,0 0-1,0 1 1,0-1-1,0 1 0,-1-1 1,1 1-1,0 0 1,-1 0-1,1 0 1,-1 1-1,1-1 0,-1 0 1,0 1-1,1 0 1,-1-1-1,0 1 1,-4 1-1,1 0-23,0 0 0,0 0 0,0 1 0,0 0 0,1 0 0,-1 0 0,1 1 0,-1-1 0,1 2 0,0-1-1,0 0 1,0 1 0,0 0 0,1 0 0,0 0 0,-4 6 0,-9 10 142,0 1-1,-15 28 0,31-47-219,-20 31 334,-24 55 0,40-76-272,0 0 0,1 0 0,0 1 0,1-1 0,0 1 0,1 0 0,0 0 0,1 19 0,1-31-68,0 0 0,0 0-1,0 0 1,0 1 0,0-1 0,0 0 0,0 0 0,0 0 0,1 0 0,-1 0 0,0 0-1,1 0 1,-1 0 0,1 0 0,-1 0 0,1 0 0,-1 0 0,1 0 0,0 0-1,0 0 1,-1-1 0,1 1 0,0 0 0,0 0 0,0-1 0,0 1 0,0-1 0,0 1-1,0-1 1,0 1 0,0-1 0,0 1 0,0-1 0,0 0 0,0 0 0,0 0 0,0 1-1,0-1 1,0 0 0,1 0 0,-1 0 0,0-1 0,0 1 0,0 0 0,0 0-1,2-1 1,4-2 1,0 1-1,-1-1 1,1 0-1,0-1 0,10-8 1,58-46-144,-17 10-54,-56 46 176,0 1-1,0-1 1,0 1-1,1 0 0,-1-1 1,0 1-1,1 0 0,-1 0 1,5 0-1,-6 1 10,0 0 0,0 0-1,0 0 1,-1 0 0,1 0-1,0 1 1,0-1 0,0 0 0,-1 1-1,1-1 1,0 0 0,0 1 0,-1-1-1,1 1 1,0 0 0,-1-1-1,1 1 1,0-1 0,-1 1 0,1 0-1,-1-1 1,1 1 0,-1 0 0,1 0-1,-1-1 1,0 1 0,1 0 0,-1 0-1,0 0 1,0 0 0,0-1-1,0 1 1,1 0 0,-1 0 0,0 1-1,2 19-11,0 1 0,0-1 0,-4 38 0,-13 66 94,14-116-67,-6 38 201,-2 1-1,-21 64 1,24-96-55,1-1 1,-2 0-1,0-1 1,-1 1 0,0-1-1,-1-1 1,0 1-1,-1-2 1,-1 1-1,-23 20 1,32-31-126,0-1 1,1 0 0,-1 0-1,1 1 1,-1-1 0,0 0-1,0-1 1,0 1 0,0 0-1,0 0 1,0-1-1,1 1 1,-1-1 0,-1 0-1,1 0 1,0 0 0,0 0-1,0 0 1,0 0 0,-3-1-1,3 1-9,0-1-1,1 0 0,-1 0 1,0-1-1,1 1 1,-1 0-1,1 0 0,-1-1 1,1 1-1,-1-1 0,1 1 1,0-1-1,0 0 1,0 0-1,0 1 0,0-1 1,0 0-1,1 0 1,-1 0-1,0-4 0,-2-6-10,1 0-1,1 0 0,0-1 1,0 1-1,2 0 0,-1-1 0,1 1 1,1 0-1,1-1 0,-1 1 0,2 0 1,0 1-1,0-1 0,1 1 1,10-18-1,3-1-424,0 2 0,2 0 0,2 1 0,34-34 0,-22 27-1005,-1-2 0,55-78 0,-54 58 481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16636,'1'7'757,"0"1"1,-1-1-1,-1 1 1,1-1-1,-4 15 1,0 8 460,2 25 163,4 60 0,3-64-1820,13 64 1,-18-114 310,0 0 0,0 1 0,1-1 1,-1 0-1,0 0 0,0 0 0,1 0 0,-1 0 0,1 1 1,-1-1-1,1 0 0,-1 0 0,1 0 0,0 0 1,1 1-1,-2-4 30,1 1 0,-1 0 0,0 0 0,1-1 0,-1 1 0,0 0 1,1-1-1,-1 1 0,0 0 0,0-1 0,0 1 0,0-1 0,-1-1 0,0-28-726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15907,'3'-23'1913,"-3"15"-881,-6 1-376,2 5 1129,-1 1-409,3 4-392,-1 1-168,3 4-344,0 1-224,0 0-624,1 1-392,1-2-1008,-2 2 1488,-3 2-280,0 1-201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17932,'-31'52'2943,"19"-31"-1702,-17 24-1,29-45-1227,-1 1 0,0 0 1,0 1-1,0-1 1,1 0-1,-1 0 1,1 0-1,-1 0 0,1 0 1,-1 1-1,1-1 1,0 0-1,-1 0 0,1 1 1,0-1-1,0 2 1,0-3-28,0 1 0,1-1 0,-1 1 0,0-1 0,0 1 0,1-1 0,-1 1 0,1-1 0,-1 1 0,0-1 0,1 1 1,-1-1-1,1 0 0,-1 1 0,1-1 0,-1 0 0,1 1 0,-1-1 0,1 0 0,-1 0 0,1 1 0,-1-1 0,1 0 1,0 0-1,6 1-242,-1 0 1,1-1-1,0 0 1,12-2-1,-9 2 27,4-1-69,-6 0 35,0 0 1,0 1 0,0 0-1,0 0 1,11 3-1,-17-3 254,0 1-1,0-1 1,0 1-1,-1 0 1,1-1-1,0 1 1,-1 0-1,1 0 1,0 1 0,-1-1-1,1 0 1,-1 0-1,0 1 1,1-1-1,-1 1 1,0-1-1,0 1 1,0 0-1,0-1 1,0 1-1,0 0 1,0 0-1,-1 0 1,1-1-1,-1 1 1,1 0-1,-1 3 1,1 4 224,-1 0 0,0 0 0,-1 0 0,0-1 0,0 1 0,-1 0 0,0-1 0,-1 1 0,0-1 1,-5 11-1,-1 1 533,-1 0 0,-1-2 0,-14 19 0,21-32-586,0 0 0,0-1 1,-1 1-1,1-1 0,-1 0 0,0 0 0,0 0 0,-9 4 0,13-7-182,0-1 1,0 0-1,0 1 1,0-1-1,0 1 1,0-1-1,0 0 1,-1 0-1,1 0 1,0 0-1,0 0 1,0 0-1,0 0 1,0 0-1,0 0 1,0 0-1,0-1 0,-1 1 1,1 0-1,0-1 1,-1 0-1,1 0-59,0 0-1,0 0 0,0-1 0,0 1 0,0 0 1,0-1-1,0 1 0,0-1 0,1 0 1,-1 1-1,0-1 0,1 1 0,0-1 0,-1 0 1,1 1-1,0-1 0,0 0 0,0-2 1,0-18-414,4-2-176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15619,'6'7'468,"1"-1"-1,-1 1 0,0 1 1,0-1-1,-1 1 0,0 0 1,0 0-1,-1 0 0,0 1 1,5 16-1,0 7 818,10 54-1,21 157 944,-39-241-2220,8 33 305,-9-35-306,0 1 1,0-1-1,1 1 0,-1-1 0,0 1 1,0-1-1,0 1 0,1-1 1,-1 0-1,0 1 0,1-1 1,-1 1-1,0-1 0,1 0 1,-1 1-1,0-1 0,1 0 0,-1 0 1,1 1-1,-1-1 0,0 0 1,1 0-1,-1 0 0,1 1 1,-1-1-1,1 0 0,-1 0 1,1 0-1,-1 0 0,1 0 0,-1 0 1,1 0-1,-1 0 0,1 0 1,-1 0-1,1 0 0,-1 0 1,1-1-1,-1 1 0,0 0 1,1 0-1,-1 0 0,1-1 0,-1 1 1,1 0-1,-1 0 0,0-1 1,1 1-1,-1 0 0,0-1 1,1 1-1,-1 0 0,0-1 1,0 1-1,1-1 0,-1 1 0,0-1 1,0 1-1,1 0 0,-1-1 1,0 0-1,10-16 66,-1 0-1,-1 0 1,-1-1 0,0 0 0,5-22 0,-1 3-13,12-28-1,60-207-203,-87 277-150,0 0 0,1 0-1,0 0 1,1 1 0,-1-1 0,1 1-1,-3 10 1,4-8-34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15107,'3'3'301,"-1"0"0,1-1 0,0 1 0,0-1 0,1 0 0,-1 0 0,0 0 0,1-1 0,-1 1 0,1-1 0,-1 1 1,1-1-1,0 0 0,0-1 0,-1 1 0,1-1 0,0 0 0,0 1 0,0-2 0,0 1 0,-1 0 0,1-1 0,0 0 0,6-2 0,-4 2-129,0-2 0,0 1 0,0-1 0,0 0 0,-1 0 1,1 0-1,-1-1 0,0 0 0,0 0 0,0 0 0,-1-1 0,1 1 0,-1-1 1,4-7-1,-7 11-164,0 0 0,0 0 0,-1 0 0,1 0 0,-1 0 0,1 0 0,-1 0 0,1 0 0,-1-1 0,0 1 0,1 0 0,-1 0 1,0 0-1,0-1 0,0 1 0,0 0 0,0 0 0,0-1 0,0 1 0,0 0 0,-1 0 0,0-2 0,1 3-6,-1-1 0,0 1 0,1-1-1,-1 1 1,0 0 0,0-1 0,1 1 0,-1 0 0,0-1 0,0 1-1,1 0 1,-1 0 0,0 0 0,0 0 0,0 0 0,0 0-1,1 0 1,-1 0 0,0 0 0,0 0 0,0 0 0,1 1-1,-1-1 1,0 0 0,0 1 0,1-1 0,-1 0 0,0 1 0,1-1-1,-1 1 1,0-1 0,1 1 0,-2 0 0,-4 4 16,-1 0 1,0 1-1,1 0 1,0 0-1,1 1 1,0-1-1,-1 1 1,2 0-1,-1 1 1,1-1-1,-6 17 1,5-12 26,1 1 0,0-1 0,1 1 0,0 0 0,1 0 0,0 1 0,1 13 1,1-25-36,0 0 1,0-1 0,0 1 0,0 0 0,0 0 0,0 0 0,1 0 0,-1-1 0,1 1 0,0 0-1,-1 0 1,1-1 0,0 1 0,0 0 0,0-1 0,0 1 0,2 2 0,-2-4-4,0 1-1,0-1 1,1 1 0,-1-1 0,0 1 0,0-1 0,0 0 0,0 1 0,1-1 0,-1 0-1,0 0 1,0 0 0,0 0 0,1 0 0,-1 0 0,0 0 0,0-1 0,0 1-1,1 0 1,0-1 0,7-3 14,0 0 1,-1 0-1,0-1 0,0-1 0,9-6 0,-14 9-20,57-43 35,39-28-38,-93 69-4,0 1-1,0 1 1,1-1-1,0 1 1,7-2-1,-13 4 7,0 1 0,0-1 0,0 1 0,0 0 0,0-1 0,0 1-1,1 0 1,-1 0 0,0 0 0,0 0 0,0 0 0,0 0 0,0 0 0,0 1-1,0-1 1,0 0 0,1 0 0,-1 1 0,0-1 0,0 1 0,0-1 0,0 1 0,-1-1-1,1 1 1,0 0 0,0 0 0,0-1 0,0 1 0,-1 0 0,1 0 0,0 0-1,-1 0 1,1 0 0,0 0 0,-1 0 0,1 0 0,-1 0 0,0 0 0,1 0 0,-1 0-1,0 2 1,2 5 22,-2 1-1,1 0 1,-1 0-1,-2 18 1,1-20 10,0 0 1,0 1-1,1-1 1,1 0 0,-1 1-1,1-1 1,2 8-1,-3-15-27,0 1 0,0-1-1,0 1 1,1-1-1,-1 1 1,0-1-1,1 0 1,-1 1-1,0-1 1,1 1-1,-1-1 1,0 0-1,1 1 1,-1-1 0,1 0-1,-1 0 1,0 1-1,1-1 1,-1 0-1,1 0 1,-1 0-1,1 1 1,-1-1-1,1 0 1,-1 0 0,1 0-1,-1 0 1,1 0-1,-1 0 1,1 0-1,-1 0 1,1 0-1,-1 0 1,1 0-1,-1-1 1,1 1 0,-1 0-1,1 0 1,-1 0-1,1-1 1,-1 1-1,1 0 1,-1-1-1,1 1 1,20-16 58,-21 15-60,57-57 6,-36 36-72,30-26 0,-49 46 55,-1 1-1,1-1 1,0 1 0,-1 0 0,1 0 0,0 0-1,0 0 1,0 0 0,0 0 0,0 1-1,0-1 1,0 1 0,4-1 0,-5 1 6,-1 0 0,1 1 0,0-1 1,0 0-1,0 1 0,-1-1 0,1 0 0,0 1 0,0-1 0,-1 1 1,1-1-1,0 1 0,-1 0 0,1-1 0,-1 1 0,1 0 1,-1-1-1,1 1 0,-1 0 0,1 0 0,-1-1 0,0 1 1,0 0-1,1 0 0,-1 0 0,0-1 0,0 1 0,0 0 1,0 0-1,0 0 0,0 0 0,0-1 0,0 3 0,1 8-123,-2 0-1,1 0 0,-1 0 0,-1 0 0,0 0 0,0 0 0,-8 20 1,10-31 117,0 0 1,0 0 0,0 0-1,0-1 1,0 1 0,0 0-1,0 0 1,0 0 0,0 0 0,0 0-1,0-1 1,0 1 0,0 0-1,0 0 1,0 0 0,0 0 0,-1 0-1,1 0 1,0-1 0,0 1-1,0 0 1,0 0 0,0 0-1,0 0 1,0 0 0,0 0 0,0 0-1,-1 0 1,1 0 0,0-1-1,0 1 1,0 0 0,0 0 0,0 0-1,0 0 1,0 0 0,-1 0-1,1 0 1,0 0 0,0 0-1,0 0 1,0 0 0,0 0 0,-1 0-1,1 0 1,0 0 0,0 0-1,0 0 1,0 0 0,0 0-1,0 0 1,-1 0 0,1 0 0,0 0-1,0 1 1,0-1 0,0 0-1,0 0 1,0 0 0,-1 0 0,1 0-1,0 0 1,0 0 0,0 0-1,0 1 1,-1-14-284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61 14667,'46'-56'3765,"-46"56"-3718,1 0-1,-1-1 1,0 1 0,0 0 0,0 0 0,0-1-1,0 1 1,1 0 0,-1 0 0,0 0-1,0-1 1,0 1 0,0 0 0,1 0-1,-1 0 1,0 0 0,0-1 0,1 1 0,-1 0-1,0 0 1,0 0 0,1 0 0,-1 0-1,0 0 1,0 0 0,1 0 0,-1 0 0,0 0-1,1 0 1,-1 0 0,0 0 0,0 0-1,1 0 1,-1 0 0,0 0 0,0 0-1,1 0 1,-1 0 0,0 0 0,0 0 0,1 1-1,-1-1 1,0 0 0,0 0 0,1 0-1,-1 0 1,0 1 0,0-1 0,0 0-1,0 0 1,1 0 0,-1 1 0,0-1 0,0 0-1,0 1 1,0 17 1457,-7 8-807,-1 0 0,-1 0 0,-15 29 0,-44 73-112,55-105-451,-53 88 108,-41 79-79,97-166-441,12-22-146,2-6-105,26-33-1406,63-90-866,-53 69 1921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 13035,'0'0'44,"1"-1"0,-1 1 1,0 0-1,0 0 0,0 0 1,0-1-1,0 1 0,1 0 1,-1 0-1,0 0 0,0 0 1,0 0-1,0-1 0,1 1 1,-1 0-1,0 0 0,0 0 1,1 0-1,-1 0 0,0 0 1,0 0-1,0 0 0,1 0 1,-1 0-1,0 0 0,0 0 1,1 0-1,-1 0 0,0 0 1,0 0-1,1 0 0,-1 0 1,0 0-1,0 0 0,0 0 1,1 0-1,-1 0 0,0 0 1,0 1-1,0-1 0,1 0 1,-1 0-1,0 0 0,0 0 1,0 0-1,0 1 0,1-1 1,-1 0-1,0 0 0,0 0 1,0 1-1,0-1 0,0 1 0,2 19 1233,-10 27 881,-51 241 3385,47-211-5253,-2 137 1,14-212-479,0 0 0,0 1 0,0-1 1,-1 0-1,1 1 0,-1-1 0,1 0 0,-2 4 1,2-6 162,0 1 1,0-1-1,-1 0 1,1 0-1,0 0 1,0 0-1,0 0 1,0 0-1,0 1 1,0-1-1,-1 0 1,1 0-1,0 0 1,0 0-1,0 0 1,0 0-1,0 0 1,-1 0-1,1 0 1,0 0-1,0 0 1,0 0-1,0 0 1,-1 0-1,1 0 1,0 0-1,0 0 1,0 0 0,-1 0-1,1 0 1,0 0-1,0 0 1,0 0-1,0 0 1,0 0-1,-1 0 1,1 0-1,-9-11-463,-1-8-265</inkml:trace>
  <inkml:trace contextRef="#ctx0" brushRef="#br0" timeOffset="1">0 402 17468,'3'0'1824,"4"3"-1312,8 0-184,8 0 753,9 0-425,3-2-224,6-1-544,2-1-368,0-4 432,0 1-96,-2 0-144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15771,'5'3'2201,"-2"1"-1241,5-1-280,2-1 1257,5-1-697,5-1-128,3 0-296,2-3-152,2-1-440,0 0-240,-2-1-600,-3 3-256,-4 2-464,-8 0 1008,-6 5-280,-1 5-241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16604,'0'19'1720,"10"-9"-880,6-3-296,11-4 817,7-3-225,11-4-256,3-2-128,7-5-264,-1-1-200,-3 1-632,-6 1-304,-10 3-520,-8 1 952,-11-1-232,-2-2-168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27 429 14579,'-7'4'1821,"-12"8"2888,40-32-257,-9 9-4240,0 1 0,9-14 1,43-59-245,97-167 0,-155 239-3,-4 5 4,1 1 0,1-1 0,-1 1 0,7-7 0,-10 11 30,0 1-1,0 0 1,0 0-1,0 0 1,0 0 0,0 0-1,0 0 1,0 0-1,0 0 1,1 0-1,-1 0 1,0 0 0,0 0-1,0 0 1,0 0-1,0 0 1,0-1-1,0 1 1,0 0 0,0 0-1,0 0 1,0 0-1,1 0 1,-1 0-1,0 0 1,0 0-1,0 0 1,0 0 0,0 0-1,0 0 1,0 0-1,0 0 1,0 0-1,0 0 1,1 0 0,-1 1-1,0-1 1,0 0-1,0 0 1,0 0-1,0 0 1,0 0 0,0 0-1,0 0 1,0 0-1,0 0 1,0 0-1,0 0 1,0 0 0,1 0-1,-1 0 1,0 0-1,0 1 1,0-1-1,0 0 1,0 0-1,0 0 1,1 9-28,-3 11 11,-6 35-57,2-26-160,2 1-1,0 1 0,3-1 1,0 0-1,4 35 0,3-48 0,0-6-72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 14619,'5'-5'991,"15"-12"595,-20 16-1536,0 1 0,1 0 0,-1 0 0,0-1 0,1 1 0,-1 0 0,0 0 0,1 0 0,-1-1 0,1 1 0,-1 0 0,0 0 0,1 0 0,-1 0 0,0 0 0,1 0 0,-1 0 0,1 0 0,-1 0 0,0 0 0,1 0 0,-1 0 0,1 0 0,-1 0 0,0 0 0,1 1 0,-1-1 0,1 0 0,-1 0 0,0 0 0,1 0 0,-1 1 0,0-1 1,1 0-1,-1 0 0,0 1 0,0-1 0,1 0 0,-1 1 0,0-1 0,0 0 0,1 1 0,-1-1 0,0 0 0,0 1 0,0-1 0,0 1 0,0-1 0,0 0 0,1 1 0,-1-1 0,0 1 0,1 13 541,0 0 1,-1 0 0,-1 0-1,0-1 1,-1 1-1,-6 24 1,2-6-57,-15 76 468,6-41-490,-8 114 0,23-180-517,-1 1 0,1-1 0,0 1 0,0-1 0,0 1 0,0-1 0,0 1 0,1-1 0,-1 1 0,0-1 0,1 1 0,-1-1 0,1 1 0,0-1-1,-1 1 1,2 0 0,-2-1-9,1-1-1,-1 0 0,1 0 0,-1 0 1,1 0-1,0 1 0,-1-1 0,1 0 1,-1 0-1,1 0 0,-1 0 0,1 0 0,-1 0 1,1 0-1,-1 0 0,1-1 0,-1 1 1,1 0-1,-1 0 0,1 0 0,-1 0 1,1-1-1,-1 1 0,1 0 0,-1-1 1,1 1-1,-1 0 0,0-1 0,1 1 1,5-6-216,0 0-1,-1 1 1,0-2 0,8-11 0,24-45-1492,38-87 0,-42 79 1109,9-15-351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14107,'-2'14'488,"0"0"0,0 0 0,-1 0 0,-1-1 1,-5 15-1,-4 12 448,-8 59 549,3 1 1,-4 125-1,14-129-2110,7-90 359,1 0-1,-1 1 0,-1-1 0,-3 10 0,5-15 243,0-1-1,0 1 1,0-1-1,0 1 1,-1-1 0,1 0-1,0 1 1,0-1-1,-1 1 1,1-1-1,0 0 1,-1 1 0,1-1-1,0 0 1,-1 0-1,1 1 1,0-1-1,-1 0 1,1 0-1,-1 1 1,1-1 0,0 0-1,-1 0 1,1 0-1,-1 0 1,1 0-1,-1 0 1,0 0-1,0 0-7,0-1-1,0 1 1,0-1-1,0 0 1,0 1-1,0-1 1,0 0 0,0 0-1,0 0 1,0 0-1,0 0 1,1 0-1,-1 0 1,0 0-1,1 0 1,-2-1-1,-10-20-411</inkml:trace>
  <inkml:trace contextRef="#ctx0" brushRef="#br0" timeOffset="1">1 435 16315,'3'-5'1769,"5"2"-1201,8 4-200,4 2 824,9 3-408,4-1-199,4 0-801,-2-2 368,-5-1-104,-3 0-72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14659,'-9'-3'984,"-1"-1"2442,19 3-344,20 1-1763,-1-1-1,48-7 0,15-2-1899,-90 10 482,1 0-1,-1 0 0,0 0 0,0-1 0,0 1 0,0 0 0,0 1 0,1-1 0,-1 0 0,0 0 1,0 0-1,0 1 0,0-1 0,0 0 0,0 1 0,0-1 0,0 1 0,0 0 0,0-1 1,0 1-1,1 1 0,-2-1 13,0 0-1,0 0 1,0 0 0,0 0 0,0 0 0,0 0-1,-1 0 1,1 1 0,0-1 0,-1 0 0,1-1-1,-1 1 1,1 0 0,-1 0 0,0 0 0,1 0 0,-1 0-1,0 0 1,1-1 0,-1 1 0,0 0 0,0-1-1,-1 2 1,-13 12-720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12091,'49'5'368,"1"-1"-1,-1-3 1,84-8 0,4-1-92,470-28 503,-2-35-809,-376 42 30,130-15-17,932-105-86,-749 103 144,-121 11-11,259-8 60,-324 24 33,87 6 560,-442 13-528,-3 0-101,-11 4-35,-6 2 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15011,'-7'7'1641,"7"1"-785,3-2-248,7 0 960,3-2-248,9-2-239,0-4-129,7-1-264,3-2-176,3-1-512,1 0-360,-1 0-736,-5 1 936,-7-1-224,-6 2-144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17580,'30'-5'2429,"-24"4"-2126,0-1 0,1 1-1,-1 1 1,1-1 0,-1 1-1,1 0 1,0 1-1,-1-1 1,12 4 0,-13-2-228,1-1-1,-1 2 1,1-1 0,-1 0 0,0 1 0,0 0 0,0 0 0,-1 1 0,1 0 0,-1-1 0,0 1 0,0 1 0,0-1 0,0 0 0,-1 1 0,0 0 0,4 8 0,-4-6-58,0 0 0,-1 0 1,0 1-1,0-1 0,0 1 0,-1 0 1,-1-1-1,1 1 0,-1 0 0,0-1 1,-1 1-1,-3 14 0,-5 13 21,-3-1-1,0 0 0,-3-1 1,0-1-1,-26 39 0,35-59-155,-1-1-1,-12 13 1,16-20 102,0-1 0,0 0 0,-1 0 1,1 0-1,-1 0 0,1-1 0,-1 0 0,0 1 1,0-1-1,-7 2 0,-10-2-131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11074,'-77'3'8442,"116"-5"-6166,76-15 1,-76 10-2711,1 1 0,61-1 1,-77 10 985,-24-3-552,0 0 0,1 0 0,-1 0 0,1 0 0,-1 0 0,0 0 0,1 0 0,-1 0 0,0 0 0,1 0 0,-1 0 0,0 0 0,1 0 0,-1 1 1,0-1-1,1 0 0,-1 0 0,0 0 0,1 1 0,-1-1 0,0 0 0,0 0 0,1 1 0,-1-1 0,0 0 0,0 1 0,0-1 0,1 0 0,-1 1 0,0-1 0,0 0 0,0 1 0,0-1 0,0 0 0,0 1 0,0-1 0,1 0 0,-1 1 0,0-1 0,0 1 0,-1-1 0,1 0 0,0 1 0,0-1 0,0 0 0,0 1 0,0-1 0,0 0 0,0 1 0,0-1 0,-1 0 0,1 1 0,0 0 0,-10 8-148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15667,'13'2'1449,"6"-7"-889,5-3-232,6 1 504,3-4-152,4 1-432,2 4-360,0 2 200,-2-1-88,-10 4-192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14075,'18'16'5936,"18"9"-3973,50 41-1427,-81-63-526,-1 1 0,0 0 0,0 0 0,-1 1 0,1-1 0,-1 1 0,0 0 0,0 0 0,-1 0 0,1 0-1,-1 0 1,0 1 0,0-1 0,-1 1 0,2 9 0,-3-7-6,0 0 0,-1 0-1,0 1 1,0-1 0,0 0 0,-1 0-1,-1 0 1,1-1 0,-1 1-1,-6 10 1,-9 15-3,-1 0 0,-1-2 0,-2 0 0,-26 27 0,-111 103-615,139-142 503,-40 27 0,28-26-51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12539,'9'-16'2374,"-13"29"-558,-2 5-1321,-18 56 245,3 2 1,3 0 0,4 0-1,-8 128 1,25-171-1395,-3-33 641,0 0 0,0 0 0,0 1 0,0-1 0,0 0 0,0 0 0,0 1 0,0-1 0,1 0 1,-1 0-1,0 1 0,0-1 0,0 0 0,0 0 0,1 0 0,-1 0 0,0 1 0,0-1 0,0 0 0,1 0 1,-1 0-1,0 0 0,0 0 0,1 1 0,-1-1 0,0 0 0,0 0 0,1 0 0,-1 0 0,0 0 0,0 0 1,1 0-1,-1 0 0,0 0 0,13-13 338,19-45-429,-8 18-102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14395,'-44'253'4454,"13"130"-2229,31-339-2241,0-9-648,-5 47 0,0-63 1,-1-16 289,-3-11-52,-2-11-125</inkml:trace>
  <inkml:trace contextRef="#ctx0" brushRef="#br0" timeOffset="1">3 491 13891,'-3'-6'1232,"11"5"-752,5-1-136,12 2 537,5 0-121,13-1-224,3-1-184,4-2 1640,4 0-1656,-4 0 89,-4-2 47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73 15235,'1'-1'132,"0"1"-1,-1-1 1,1 0-1,0 1 1,0-1-1,0 0 1,0 1-1,0-1 1,0 1-1,0-1 1,0 1 0,0 0-1,0 0 1,0-1-1,0 1 1,1 0-1,-2 0-74,1 0 1,-1 0-1,0 1 1,1-1-1,-1 0 0,0 0 1,0 1-1,1-1 0,-1 0 1,0 0-1,0 1 0,1-1 1,-1 0-1,0 1 0,0-1 1,0 0-1,0 1 1,1-1-1,-1 1 0,0-1 1,0 0-1,0 1 0,0-1 1,0 0-1,0 1 0,0-1 1,0 1-1,0-1 1,0 1-1,-8 40 1989,4-28-1685,-5 39 336,2 1-1,2 0 1,2 77-1,4-121-697,0 1-1,0 0 0,5 16 1,-5-24-23,-1 0 1,1-1 0,0 1 0,-1 0-1,1-1 1,0 1 0,0-1-1,0 1 1,0-1 0,0 0-1,1 1 1,1 1 0,-2-3-6,0 0-1,-1 1 1,1-1 0,0 0 0,0 1 0,0-1 0,0 0-1,-1 0 1,1 0 0,0 0 0,0 0 0,0 0-1,0 0 1,0 0 0,0 0 0,0 0 0,-1-1-1,1 1 1,0 0 0,0 0 0,0-1 0,-1 1-1,1-1 1,0 1 0,0-1 0,0 0 0,6-4-228,-1-1 0,1 1 0,-1-1 0,-1-1 1,1 1-1,-1-1 0,7-11 0,29-60-1587,-30 55 1251,140-277-4392,-147 292 5019,-3 7 16,-1-1 0,1 0-1,0 0 1,0 1 0,0-1-1,0 1 1,0-1 0,0 1-1,0-1 1,1 1 0,-1 0-1,3-3 1,-4 4-28,1 0-1,-1 0 1,0 0 0,0 0-1,0 0 1,0 0 0,1 0-1,-1 0 1,0 0 0,0 0-1,0 0 1,0 0 0,1 0-1,-1 1 1,0-1 0,0 0-1,0 0 1,0 0-1,0 0 1,1 0 0,-1 0-1,0 0 1,0 0 0,0 1-1,0-1 1,0 0 0,0 0-1,0 0 1,1 0 0,-1 0-1,0 1 1,0-1 0,0 0-1,0 0 1,0 0 0,0 0-1,0 1 1,0-1-1,0 0 1,0 0 0,0 0-1,0 1 1,0-1 0,0 0-1,0 0 1,0 0 0,0 1-1,0 10 453,0-10-417,-17 133 3215,9-92-2839,3 1 1,1 0 0,3 47-1,5-69-311,4-16-98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50 582 14211,'-15'31'1541,"8"-17"-699,0 0 1,1 1-1,-7 28 0,13-43-816,0 0 0,0 0 0,0 0 0,0 0 0,-1 0 0,1 0 0,0 0 0,0 0 0,0 1 0,0-1 0,0 0 0,0 0 0,0 0 0,0 0 0,0 0-1,0 0 1,0 0 0,0 0 0,0 1 0,0-1 0,0 0 0,0 0 0,0 0 0,0 0 0,0 0 0,0 0 0,0 0 0,0 1 0,0-1 0,0 0 0,0 0 0,0 0-1,0 0 1,0 0 0,0 0 0,0 0 0,1 0 0,-1 0 0,0 0 0,0 1 0,0-1 0,0 0 0,0 0 0,0 0 0,0 0 0,0 0 0,0 0 0,0 0 0,1 0-1,-1 0 1,0 0 0,0 0 0,0 0 0,0 0 0,0 0 0,0 0 0,0 0 0,1 0 0,6-6 596,7-13-141,154-215 1195,-58 86-1477,79-112-208,-167 230-4,-15 25 12,-6 13 12,-9 19 26,7-23-28,-54 161 290,-17 63 303,61-186-452,2 1-1,2 1 0,-2 58 1,10-65-813,-18-69-2232,0 8 2190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12627,'0'-1'2016,"3"1"-992,6 1-295,3 4 2047,13-1-1560,2-1-143,12-3-241,4-3-80,4-6-400,3-1-352,-1-4-712,-5-2 688,-2 5-168,-5 2-128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6 7298,'-7'-2'269,"0"1"0,0 0 1,0 0-1,0 1 1,-12 0-1,-36 10-2714,24-2 467,7-3 1043,-42 16 1,-18 15 1207,-113 67-1,165-85-286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16668,'3'7'1873,"-2"-6"-1730,-1 0 0,1 0 0,-1 0 0,1 0 0,-1 0 0,1 0 0,0 0 0,-1 0 0,1 0 0,0 0 0,0 0 0,0 0 0,-1 0 0,1-1 0,0 1 0,0 0 0,0-1 0,0 1 0,1-1 0,-1 1 0,0-1 0,0 0 0,0 1 0,0-1 0,0 0 0,2 1 0,16 1 228,0 0-1,0-2 1,0 0 0,0 0-1,0-2 1,-1-1-1,26-6 1,-13 3-1047,41-2 1,-71 8 608,0 0 1,0 0-1,-1-1 0,1 1 1,0 0-1,0 1 1,0-1-1,-1 0 1,1 0-1,0 0 0,0 0 1,-1 1-1,1-1 1,0 0-1,0 1 0,-1-1 1,1 0-1,0 1 1,-1-1-1,1 1 1,0 0-1,-1-1-7,0 1 0,1 0 1,-1-1-1,0 1 0,0-1 0,0 1 0,0 0 1,0-1-1,0 1 0,0-1 0,0 1 0,0 0 1,0-1-1,0 1 0,0 0 0,0-1 0,-1 1 1,1-1-1,0 1 0,-1 0 0,-1 3-138,0-1 0,0 1 0,0-1 0,-1 0 0,0 0 0,1 0 0,-6 3 0,-16 11-569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16219,'6'13'1553,"8"-12"-881,6-1-208,12-4 520,4-5-104,7-5-127,1-3-137,2 1-504,-3 0-344,-7 2 1280,-7-2-1024,-8-1 16,-4 0-8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16163,'1'2'172,"0"-1"-1,0 1 0,0-1 0,0 1 1,0-1-1,0 0 0,0 0 0,0 0 1,0 1-1,1-1 0,-1 0 0,1-1 1,-1 1-1,0 0 0,1 0 0,0 0 0,-1-1 1,1 1-1,-1-1 0,4 1 0,-1-1 23,0 1-1,0-1 0,0 0 1,1-1-1,-1 1 0,0-1 0,0 0 1,5-1-1,4-3 63,0 0 0,0-1 0,-1-1-1,13-7 1,5-9-281,-1 0 0,-1-2 0,-1-1-1,-1-1 1,-2-1 0,-1-1 0,-1-1 0,27-49-1,-49 79 23,0 0-1,0 0 0,0-1 1,0 1-1,0 0 0,0 0 0,0 0 1,0 0-1,0 0 0,0 0 1,0 0-1,0-1 0,0 1 0,0 0 1,0 0-1,0 0 0,0 0 1,0 0-1,0 0 0,0 0 0,0 0 1,0-1-1,1 1 0,-1 0 1,0 0-1,0 0 0,0 0 0,0 0 1,0 0-1,0 0 0,0 0 0,0 0 1,0 0-1,1 0 0,-1 0 1,0 0-1,0 0 0,0 0 0,0 0 1,0 0-1,0 0 0,0 0 1,1 0-1,-1 0 0,0 0 0,0 0 1,0 0-1,0 0 0,0 0 1,0 0-1,0 0 0,1 0 0,-1 0 1,0 0-1,0 0 0,0 0 1,0 0-1,0 0 0,0 0 0,0 1 1,1 5-57,-2 8 29,-1-1-1,-6 20 1,-2 13 42,1 13-228,2-1 0,1 84 0,6-137 181,0 1 0,0-1 0,1 0 0,0 1-1,0-1 1,1 0 0,0 0 0,2 6 0,6 5-182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269 106 16211,'2'4'296,"0"0"-1,-1 0 1,1 0-1,-1 0 1,0 1-1,0-1 0,0 0 1,0 0-1,-1 1 1,0-1-1,0 0 1,0 1-1,0-1 0,-2 5 1,-1 11 497,-12 34 0,9-32-244,-28 92 913,-18 72-915,48-173-1217,4-13 648,0 0 0,0 0 0,0 0 0,0 0 0,0 0 1,-1 0-1,1 0 0,0 0 0,0 0 0,0 0 0,0 1 0,0-1 1,0 0-1,0 0 0,0 0 0,0 0 0,0 0 0,0 0 0,0 0 1,0 0-1,0 0 0,0 0 0,0 0 0,-1 0 0,1 0 0,0 0 1,0 0-1,0 0 0,0 0 0,0 0 0,0 0 0,0 0 0,0 0 1,0 0-1,0 0 0,0 0 0,0 0 0,0 0 0,-1 0 0,1 0 1,0 0-1,0 0 0,0 0 0,0 0 0,0 0 0,0 0 0,0 0 1,0 0-1,0 0 0,0-1 0,0 1 0,0 0 0,0 0 0,0 0 1,0 0-1,0 0 0,0 0 0,0 0 0,0 0 0,0 0 0,0 0 1,-1 0-1,1 0 0,0-1 0,-4-22-1261,2 2 594</inkml:trace>
  <inkml:trace contextRef="#ctx0" brushRef="#br0" timeOffset="1">1 129 15667,'0'-11'2257,"1"2"-1257,11 4-376,3 2 2073,10 1-1537,3-2-248,10 1-336,3-1-152,4-2-184,0 0-136,1-4-424,2-1-408,-14-6 624,-2-2-120,-20 0-80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14307,'0'0'46,"-1"0"0,1 1 0,0-1 0,0 0 0,0 0 0,0 0 0,-1 0 0,1 0 0,0 1 0,0-1 0,0 0 0,0 0 0,0 0 0,0 1-1,0-1 1,-1 0 0,1 0 0,0 0 0,0 1 0,0-1 0,0 0 0,0 0 0,0 1 0,0-1 0,0 0 0,0 0 0,0 0 0,0 1 0,0-1 0,0 0 0,1 0 0,-1 1 0,0-1 0,0 0 0,0 0 0,0 0 0,0 1 0,0-1 0,0 0 0,1 0 0,-1 0-1,0 0 1,0 1 0,0-1 0,0 0 0,1 0 0,-1 0 0,0 0 0,0 0 0,0 0 0,1 0 0,-1 1 0,0-1 0,20 1 1426,25-8 125,50-17-36,-57 13-1515,0 1 0,0 3-1,77-6 1,-76 16-845,-20 3 203,-19-5 580,1-1 0,-1 0 1,0 0-1,0 1 0,1-1 0,-1 0 1,0 1-1,1-1 0,-1 0 1,0 1-1,0-1 0,0 1 0,1-1 1,-1 0-1,0 1 0,0-1 1,0 1-1,0-1 0,0 1 0,0-1 1,0 0-1,0 1 0,0-1 1,0 1-1,0-1 0,0 1 0,0-1 1,0 0-1,0 1 0,0-1 1,0 1-1,-1 0 0,-7 10-444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15955,'0'6'1537,"16"-5"-873,7-2-248,12-5 664,3-1-136,8 0-247,1 0-129,5 0-224,-2 2-184,0 5-592,-2 0-336,-7 5 631,-6-1-127,-8 2-120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16299,'13'6'2754,"9"7"-2200,-2 2-1,0 0 0,-1 1 0,0 1 1,16 20-1,-29-31-549,-1 2 0,1-1-1,-1 1 1,-1-1 0,1 1 0,-1 0 0,-1 1 0,0-1-1,0 1 1,0 0 0,-1-1 0,0 1 0,-1 0 0,0 0 0,-1 0-1,0 0 1,-1 12 0,-2-1 0,-1-1 0,-2-1 0,0 1 0,0 0 0,-17 29 0,-56 86-5,45-81-70,28-43 5,-15 25-165,-1-1 1,-1-1-1,-2-1 1,-29 30-1,17-31-20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12947,'3'-15'2117,"-6"21"-388,-7 26-155,-2 31-897,2 1 1,4 0-1,2 0 1,3 1-1,9 75 0,0-90-722,-10-56 22,0 0 0,0 0 1,-1 1-1,0-1 0,0 1 0,-5-7 0,-10-15-118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0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13603,'-6'-4'1456,"6"1"-760,2-1-200,9 1 729,8 0-81,17 0-176,10-1-112,12-2-231,8 2-81,5-2-152,2 0-80,3 2-200,-3 1-144,-13 3-584,-10 2-1649,-17 3 1969,-10 1-288,-7 3-208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14635,'-6'49'4383,"0"3"-3558,-3 19-217,-25 320 435,40-425-2803,-1-43-419,-9-113 0,-19 16 2640,27 191-37,1 0 1,1 0-1,0-1 0,1 0 1,1-1-1,0 1 1,1-1-1,1-1 0,12 14 1,-13-16-250,1-2 0,0 1 1,1-1-1,0-1 0,1 0 1,-1 0-1,2-1 0,-1-1 1,1 0-1,0-1 0,20 7 1,-28-12-118,1 1 0,-1-1 1,1 0-1,-1-1 0,1 1 1,-1-1-1,1 0 0,0 0 0,-1-1 1,1 0-1,-1 0 0,1 0 1,-1-1-1,0 1 0,1-1 1,-1-1-1,0 1 0,0-1 1,0 1-1,-1-2 0,1 1 0,4-4 1,0-2 15,-1 0 0,0-1 0,0 0 0,-1 0 0,0 0 0,0-1 0,-2 0 0,10-23 0,-9 17-35,0-1 0,-1 0 0,-1 0 1,2-26-1,-5 34-40,0 0-1,-1 1 1,-1-1 0,1 0 0,-2 0 0,1 1-1,-1-1 1,-1 1 0,0-1 0,-4-8 0,7 16-35,-1 0 0,0 1 0,1-1 0,-1 1 0,0-1 0,0 1 0,0 0 0,0-1 0,0 1 0,-1 0 0,1 0 0,0-1 1,-1 1-1,1 0 0,-2-1 0,2 2 7,0 0 0,1 0-1,-1 0 1,1 0 0,-1 0 0,0 0 0,1 0 0,-1 0 0,1 0 0,-1 0 0,1 1-1,-1-1 1,0 0 0,1 0 0,-1 0 0,1 1 0,-1-1 0,1 0 0,-1 1 0,1-1-1,-1 0 1,1 1 0,-1-1 0,1 1 0,0-1 0,-1 1 0,1-1 0,-1 1 0,-1 3-5,1-1 1,-1 0 0,1 1 0,-1 0-1,1-1 1,0 1 0,1 0 0,-1-1 0,0 1-1,1 0 1,0 7 0,5 20-281,7 2-52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338 623 6041,'-125'178'1271,"98"-134"-1223,2 0-1,-24 61 1,24-40 580,2 0 0,3 2 0,-12 72 0,27-109-360,1 2-1,2-1 0,1 0 1,2 1-1,1-1 1,1 0-1,2 0 1,0 0-1,13 35 0,-4-25-210,2 0-1,2-1 1,2 0 0,1-2-1,33 46 1,-37-62-80,1 0 1,1-1-1,1-1 1,1-1-1,0-1 1,2-1-1,0-1 1,0 0 0,34 15-1,90 30 98,163 46-1,-258-91-30,288 80 257,-253-78-177,175 13 0,-139-26 58,151-15 0,-206 3-131,0-3 0,-1-3 0,117-39 0,-105 21-52,-2-3 0,-1-3 0,-2-4 0,-2-2 0,-1-4 0,-3-3 0,73-69 0,-113 92-14,-1-1 0,-2-2 0,0 0 1,-3-2-1,35-61 0,-43 66 7,-2-1-1,-1 0 0,-2-1 1,0 0-1,-2-1 0,-1 1 0,-1-1 1,0-33-1,-5 25 12,-1-1 0,-2 1 1,-1 0-1,-3 0 0,-1 0 0,-1 1 1,-27-66-1,17 60 2,-2 1 1,-2 1-1,-1 1 1,-2 1-1,-2 2 1,-35-38-1,-56-52 32,-223-186-1,288 272-37,-1 2-1,-2 3 1,-1 2 0,-2 3-1,-1 2 1,-1 3-1,-1 3 1,-1 3-1,-1 2 1,-1 3-1,-119-11 1,27 22 16,1 6-1,-197 28 1,245-17 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15539,'-18'9'4027,"-9"17"-2150,19-16-1461,1 0 1,0 1-1,0 0 0,1 0 0,-9 23 0,12-26-318,1 0 0,0-1 0,0 1-1,0 0 1,1 0 0,0 0 0,1 1 0,-1-1-1,2 0 1,1 11 0,-2-18-88,0 1 0,1 0 0,-1-1-1,1 1 1,-1 0 0,1-1 0,0 1 0,0-1 0,-1 1-1,1-1 1,0 1 0,0-1 0,1 0 0,-1 1-1,0-1 1,0 0 0,1 0 0,-1 0 0,1 0 0,-1 0-1,1 0 1,-1 0 0,1-1 0,-1 1 0,1 0 0,0-1-1,-1 0 1,1 1 0,0-1 0,-1 0 0,1 0 0,0 0-1,0 0 1,-1 0 0,1 0 0,0 0 0,-1-1 0,1 1-1,0 0 1,-1-1 0,3 0 0,5-2-1,0-1 0,0 0-1,0 0 1,0-1 0,-1 0 0,9-6 0,7-8-37,-1 0 1,-1-1-1,0-1 1,-2-2 0,0 0-1,19-30 1,-52 89-924,12-34 815,0 1 1,1 0-1,-1 0 0,1-1 0,0 1 1,0 0-1,0 0 0,0-1 1,0 1-1,1 0 0,-1 0 0,1-1 1,0 1-1,0 0 0,0-1 0,1 4 1,-1-5 99,0 0 0,-1-1 0,1 1 0,0 0 0,0 0 0,0-1 1,-1 1-1,1-1 0,0 1 0,0-1 0,0 1 0,0-1 0,0 1 0,0-1 1,0 0-1,0 0 0,0 1 0,0-1 0,1 0 0,-1 0 0,0 0 0,0 0 1,0 0-1,0-1 0,0 1 0,2-1 0,27-12-610,-1-7-32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13891,'-11'7'770,"0"1"-1,0 0 1,1 1 0,0 0 0,0 1 0,1 0-1,0 0 1,1 1 0,-13 21 0,21-31-747,-1 0 0,1-1-1,-1 1 1,1 0 0,-1-1 0,1 1 0,0 0 0,-1 0 0,1 0 0,0-1 0,0 1 0,-1 0 0,1 0 0,0 0 0,0 0 0,0-1 0,0 1 0,0 0 0,0 0 0,1 0 0,-1 0 0,0 0 0,0-1 0,0 1 0,1 0 0,-1 0 0,0-1-1,1 1 1,-1 0 0,1 0 0,-1-1 0,1 1 0,-1 0 0,1-1 0,0 1 0,-1-1 0,1 1 0,0-1 0,-1 1 0,1-1 0,0 1 0,-1-1 0,1 0 0,0 1 0,0-1 0,0 0 0,0 0 0,1 1 0,5 0-45,1 0 1,0-1 0,0 1 0,12-2-1,-1 0-67,-9 1 1,0 1 0,0 0 1,-1 1-1,1 0 0,-1 0 0,1 1 0,-1 0 0,10 5 1,-17-7 62,0 0 0,0 0 1,0 1-1,0-1 0,0 1 1,0 0-1,0-1 0,0 1 1,-1 0-1,1 0 0,-1 0 1,1 0-1,-1 0 0,0 1 1,1 2-1,-1-2 24,-1-1 0,1 1-1,-1 0 1,0-1 0,0 1 0,0 0 0,0-1-1,-1 1 1,1 0 0,-1-1 0,1 1 0,-1 0-1,0-1 1,0 1 0,0-1 0,-1 1-1,-1 2 1,-2 5 27,-1-1 0,-1 0 0,0 0 0,0-1 1,0 0-1,-1 0 0,0-1 0,-1 1 0,0-2 0,0 1 0,0-2 0,-18 9 0,26-13-70,-1 0 1,0-1-1,0 1 1,0-1-1,0 1 1,0-1-1,0 0 1,1 0 0,-1 0-1,-2 0 1,3 0 34,0-1 1,0 1-1,1 0 1,-1 0-1,0-1 1,1 1-1,-1 0 1,0-1-1,1 1 1,-1-1-1,0 1 1,1-1 0,-1 1-1,1-1 1,-1 1-1,1-1 1,-1 0-1,1 1 1,-1-1-1,1 0 1,0 1-1,-1-1 1,1 0 0,0 0-1,0 1 1,-1-1-1,1 0 1,0 0-1,0 0 1,1-25-226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15771,'-2'12'580,"0"-1"0,0 1-1,-1-1 1,-1 0-1,0 0 1,-10 19 0,-6 15 1289,20-44-1840,-41 118 2534,36-100-2238,1-1 1,0 1-1,2 0 1,-1 29 0,2-45-301,1-1 0,0 0 1,1 0-1,-1 0 0,0 0 0,1 0 1,-1 1-1,1-1 0,-1 0 1,1 0-1,0 0 0,0 0 1,0-1-1,0 1 0,0 0 1,1 0-1,-1-1 0,1 1 1,-1 0-1,1-1 0,-1 1 1,4 1-1,-2-2-17,0 0 0,0 0 0,0 0 0,0 0 0,0 0 0,0-1 0,0 0 0,0 1 0,0-1 0,0 0 0,0-1 0,0 1 0,1 0 0,-1-1 0,4-1 0,19-7-171,-1 0-1,48-26 1,-48 22-89,1 1 0,42-14-1,-66 26 242,-1-1 0,0 1-1,0-1 1,1 1-1,-1-1 1,0 1-1,0 0 1,1 0-1,-1 0 1,0 0-1,1 0 1,-1 0-1,0 0 1,1 0-1,-1 0 1,0 1 0,0-1-1,1 0 1,-1 1-1,0-1 1,0 1-1,0 0 1,0-1-1,1 1 1,-1 0-1,1 1 1,-1 0 19,0 0-1,-1-1 1,1 1 0,-1 0 0,0 0 0,1 0-1,-1 0 1,0 0 0,0-1 0,0 1 0,-1 0-1,1 0 1,0 0 0,-1 0 0,1 0-1,-1-1 1,-1 5 0,-59 131 875,12-32-1195,49-105 308,0-1 0,0 1 0,0 0 0,0 0 1,0 0-1,0 0 0,0 0 0,0 0 0,0 0 0,0 0 1,0 0-1,0 0 0,0 0 0,0 0 0,-1 0 0,1 0 0,0 0 1,0 0-1,0 0 0,0 0 0,0 0 0,0 0 0,0 0 1,0 0-1,0 0 0,0 0 0,0 0 0,0 0 0,0 0 0,0 0 1,0 0-1,0 0 0,-1 0 0,1 0 0,0 0 0,0 0 1,0 0-1,0 0 0,0 0 0,0 0 0,0 0 0,0 0 0,0 0 1,0 0-1,0 0 0,0 0 0,0 0 0,0 0 0,0 0 1,0 0-1,0 0 0,0 0 0,-1 0 0,1 0 0,0 0 0,0 0 1,0 0-1,0 1 0,0-8-60,9-14-151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15451,'0'1'155,"-1"0"1,1 0-1,0 0 0,-1 1 0,1-1 0,0 0 1,0 0-1,-1 1 0,1-1 0,0 0 0,0 0 0,1 0 1,-1 1-1,0-1 0,0 0 0,0 0 0,1 0 0,-1 1 1,1-1-1,-1 0 0,1 0 0,-1 0 0,1 0 0,0 0 1,-1 0-1,3 1 0,-1 0 2,0-1 1,0 1-1,0-1 0,1 0 0,-1 0 1,0 0-1,1-1 0,-1 1 1,1-1-1,-1 1 0,1-1 0,3 1 1,8-1 209,0-1 1,0 0 0,22-5 0,-12 1-115,0-1 0,0-1-1,25-12 1,-37 14-220,-1 0-1,0-1 0,0-1 0,0 0 1,-1 0-1,0-1 0,17-18 1,-26 25-33,1-1 1,-1 0-1,0 0 0,1 0 1,-1 1-1,0-1 1,0-1-1,-1 1 1,1 0-1,0 0 1,-1 0-1,1 0 1,0-4-1,-1 5 0,0 0 0,-1 0-1,1 0 1,0 0 0,0 0-1,-1 0 1,1 1 0,0-1-1,-1 0 1,1 0-1,-1 0 1,1 0 0,-1 1-1,1-1 1,-1 0 0,1 1-1,-1-1 1,0 0 0,0 1-1,1-1 1,-1 1 0,0-1-1,0 1 1,0-1 0,1 1-1,-1 0 1,0-1 0,0 1-1,0 0 1,0 0 0,0-1-1,0 1 1,0 0 0,-1 0-1,-6 0 1,0 0 0,0 0 1,0 0-1,1 1 0,-1 1 0,0-1 0,0 1 0,0 1 0,1-1 1,-8 5-1,-5 2 50,0 1 0,-24 18 0,25-16 53,2 2-1,-27 25 0,39-34-72,0 0-1,1 0 0,0 0 1,0 0-1,0 1 0,0 0 1,1 0-1,0 0 0,0 0 0,1 0 1,0 0-1,0 1 0,-1 7 1,3-13-38,0 1 1,-1 0-1,1-1 0,1 1 1,-1 0-1,0-1 1,0 1-1,1 0 1,-1-1-1,1 1 1,-1-1-1,1 1 0,0-1 1,-1 1-1,1-1 1,0 1-1,0-1 1,0 1-1,0-1 0,2 1 1,-1 0 12,0 0 0,1-1 0,-1 1 0,1-1 1,0 0-1,-1 1 0,1-1 0,0-1 0,0 1 0,5 1 0,2-1 73,0 0-1,0-1 1,0 0-1,0-1 1,19-3-1,21-9-75,2-4 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 15443,'-24'19'5993,"-7"7"-4372,7-3-975,0 0 0,2 2 0,1 0 0,-30 48 0,49-70-608,1 1 1,-1 0-1,0 0 1,1 0-1,-2 6 1,3-9-35,0-1 1,0 1 0,0 0 0,0-1-1,0 1 1,0-1 0,0 1-1,0-1 1,0 1 0,0-1-1,1 1 1,-1-1 0,0 1 0,0-1-1,0 1 1,1-1 0,-1 0-1,0 1 1,0-1 0,1 1-1,-1 0 1,1-1-2,0 0 0,0 0-1,-1 1 1,1-1 0,0 0-1,-1 0 1,1 0 0,0 0-1,0 0 1,-1 0 0,1 0-1,0 0 1,0 0 0,-1 0 0,1 0-1,0 0 1,0 0 0,-1-1-1,2 0 1,25-10-149,-2-2 1,0-1-1,0-1 0,34-28 0,-33 24-17,160-122-1301,-272 236 1914,68-75-230,1 0 0,0 0-1,2 1 1,0 1 0,2 1 0,1 0-1,-19 49 1,-68 159 232,56-136-171,-36 115 0,79-211-280,0 1 0,0 0 1,0 0-1,0 0 0,0 0 1,0 0-1,0 0 1,0 0-1,1 0 0,-1 0 1,0 0-1,0 0 0,0 0 1,0 0-1,0 0 1,0 0-1,0 0 0,0 0 1,0 0-1,0 0 1,0 0-1,0 0 0,0 0 1,0 0-1,0 0 0,0 0 1,0 0-1,0 0 1,0 0-1,1 0 0,-1 0 1,0 0-1,0 0 0,0 0 1,0 0-1,0 0 1,0 0-1,0 0 0,0 0 1,0 0-1,0 0 0,0 0 1,0 0-1,0 0 1,0 0-1,0 1 0,0-1 1,0 0-1,8-8 21,9-15-9,550-719-2357,-556 730 2257,-12 13 6,-19 21 31,7-7 100,1-1 0,-20 34 0,28-42 18,0 2 0,0-1-1,1 0 1,0 1 0,1-1-1,-1 1 1,2 0 0,-1 0-1,0 15 1,2-22-50,-1 0-1,1 0 1,0 0 0,0 1-1,0-1 1,1 0 0,-1 0-1,0 0 1,0 1 0,1-1-1,-1 0 1,0 0 0,1 0-1,-1 0 1,1 0 0,0 0-1,-1 0 1,1 0 0,0 0-1,-1 0 1,1 0-1,0 0 1,0-1 0,0 1-1,2 1 1,-2-1-1,1-1 0,0 0 0,0 1 0,0-1 0,0 0-1,0 0 1,-1 0 0,1 0 0,0-1 0,0 1 0,0 0 0,0-1 0,-1 1 0,4-2 0,7-4 17,-1 1 1,0-2 0,17-11 0,-28 17-35,77-59-214,75-77-1,-147 132 188,-1 1-9,0 0 1,0 0-1,0 0 0,-1 0 0,3-5 1,-36 32-92,13-6 225,1 0-1,1 1 1,0 0-1,2 2 1,0-1 0,1 1-1,1 1 1,-13 37 0,22-54-65,1-1 0,1 1 0,-1 0 0,0 0 1,1 0-1,0 0 0,0 6 0,0-9-42,1 0 0,-1 0 1,0 0-1,0 0 0,0-1 0,0 1 0,1 0 1,-1 0-1,0 0 0,1-1 0,-1 1 0,1 0 1,-1-1-1,1 1 0,-1 0 0,1-1 0,0 1 0,-1-1 1,1 1-1,-1-1 0,1 1 0,0-1 0,0 1 1,-1-1-1,1 1 0,0-1 0,0 0 0,0 0 0,-1 1 1,1-1-1,0 0 0,0 0 0,0 0 0,0 0 1,-1 0-1,1 0 0,0 0 0,0 0 0,0 0 1,1-1-1,2 0-96,0-1 1,0 1 0,0-1 0,0 0 0,0 0-1,-1 0 1,1-1 0,0 0 0,-1 1 0,0-1-1,0 0 1,0-1 0,4-4 0,9-12-258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 12683,'0'-1'145,"0"0"0,0 0 1,1 0-1,-2 0 0,1 0 1,0 0-1,0 0 0,0 0 1,0 0-1,0 0 0,-1 0 1,1 0-1,0 1 0,-1-1 0,1 0 1,-1 0-1,1 0 0,-1 0 1,1 1-1,-2-2 0,1 2-17,1 0-1,-1-1 0,1 1 0,-1 0 1,0 0-1,1 0 0,-1 0 0,1 0 1,-1 0-1,0 0 0,1 0 0,-1 0 1,0 1-1,1-1 0,-1 0 1,1 0-1,-1 0 0,1 1 0,-1-1 1,1 0-1,-1 1 0,0 0 0,-4 2 351,1 0 0,0 1 0,0 0 0,1 0 0,-6 6 0,-13 23-12,1 0 0,1 0 0,2 2-1,-27 73 1,43-100-2163,4-7 458,9-13-218,13-25 184,-7 7 141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15995,'0'-7'1665,"0"3"-937,-4-1-304,1 5 744,-1 3-184,1 1-503,0-2-305,4-5-128,5-6-176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16067,'2'0'85,"-1"0"0,1 0 0,-1 0-1,0 1 1,1-1 0,-1 0 0,0 1-1,1-1 1,-1 0 0,0 1 0,0 0-1,1-1 1,-1 1 0,0 0 0,0 0-1,0-1 1,0 1 0,0 0 0,0 0-1,0 0 1,0 0 0,0 0-1,0 1 1,-1-1 0,1 0 0,0 0-1,-1 0 1,1 1 0,-1-1 0,1 0-1,-1 1 1,0-1 0,0 0 0,1 1-1,-1 1 1,0 6 196,0 0 1,0 0-1,-1 0 0,-2 13 1,2-18-119,-13 60 732,-3 0-1,-35 86 1,12-39-469,26-69-306,-30 101 179,40-125-251,1-1 1,0 2 0,1-1 0,1 0-1,3 36 1,-2-52-42,0 0-1,0-1 0,0 1 0,1 0 1,-1 0-1,1-1 0,-1 1 1,1 0-1,0-1 0,-1 1 1,1-1-1,0 1 0,0-1 1,0 1-1,0-1 0,0 1 1,1-1-1,0 1 0,0-1-1,-1-1 0,0 1 0,0-1-1,0 1 1,1-1 0,-1 0 0,0 1 0,1-1-1,-1 0 1,0 0 0,1 0 0,-1 0-1,0 0 1,1-1 0,-1 1 0,0 0 0,0 0-1,3-2 1,4-2 11,1 0-1,-1-1 1,0 0 0,0 0-1,9-8 1,-12 8-13,66-52-24,-2-3 1,83-94-1,-134 127-28,-18 27 48,0-1 1,0 1 0,0 0-1,0 0 1,1 0-1,-1-1 1,0 1 0,0 0-1,0 0 1,0 0-1,0-1 1,0 1 0,0 0-1,0 0 1,0-1-1,0 1 1,0 0 0,0 0-1,0-1 1,0 1-1,0 0 1,0 0 0,0 0-1,0-1 1,0 1-1,0 0 1,0 0 0,-1 0-1,1-1 1,0 1-1,0 0 1,0 0-1,0 0 1,-1-1 0,-13 7 27,0 4 28,1 0 0,1 1 0,-1 1 1,2 0-1,0 0 0,0 1 0,1 1 0,1 0 1,0 0-1,1 1 0,-9 22 0,15-31-16,0 0-1,0 0 0,1 0 1,0 0-1,0 0 0,0 0 1,1 11-1,0-15-39,0-1-1,0 1 1,0-1-1,0 0 1,1 1-1,-1-1 1,1 0-1,-1 1 1,1-1-1,-1 0 1,1 1-1,-1-1 1,1 0-1,0 0 1,0 0 0,0 0-1,0 0 1,0 0-1,0 0 1,0 0-1,0 0 1,0 0-1,0 0 1,0-1-1,1 1 1,-1 0-1,0-1 1,0 1-1,1-1 1,-1 0 0,1 1-1,-1-1 1,0 0-1,1 0 1,-1 0-1,0 0 1,1 0-1,1 0 1,3-1-67,-1 0 1,1 0 0,-1-1-1,1 1 1,-1-1-1,0-1 1,0 1 0,0-1-1,0 0 1,-1 0-1,1 0 1,5-6 0,6-6 100,25-29 0,-38 41-90,21-28-198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17012,'-12'-10'1816,"2"4"-1296,3 4-240,3 2 896,1 2-863,-2 1 1455,7-8-1504,-1 1-56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16548,'-1'3'303,"1"1"1,-1-1 0,0 1 0,0-1 0,0 1 0,0-1 0,-3 7 0,-3 5 110,-29 77 1846,-69 200 850,103-285-3055,0 1 37,-1 1 0,1-1 0,-1 15 0,3-22-88,0-1 0,0 1-1,-1 0 1,1 0 0,0 0 0,0 0 0,0 0-1,0 0 1,1 0 0,-1 0 0,0 0 0,0 0-1,0 0 1,1-1 0,-1 1 0,0 0 0,1 0-1,-1 0 1,1 0 0,-1-1 0,1 1-1,0 0 1,-1 0 0,1-1 0,0 1 0,-1-1-1,1 1 1,0 0 0,0-1 0,-1 0 0,1 1-1,0-1 1,0 1 0,0-1 0,0 0 0,0 1-1,0-1 1,0 0 0,-1 0 0,1 0 0,2 0-1,15-2-141,0 0 0,0-2-1,19-5 1,-17 3-135,40-5 1,-45 9 121,-1 2 1,0 0 0,17 2 0,-28-2 133,-1 0-1,1 0 0,-1 0 0,1 1 0,-1-1 1,0 1-1,1 0 0,-1 0 0,0 0 1,1 0-1,-1 0 0,0 0 0,0 0 0,0 1 1,0-1-1,0 1 0,0 0 0,-1-1 1,1 1-1,0 0 0,-1 0 0,0 0 0,1 0 1,-1 0-1,0 0 0,2 5 0,-3-5 26,0 1 0,0-1 0,0 0 0,-1 1 0,1-1 0,0 0 0,-1 1 0,0-1 0,1 0 0,-1 0 0,0 0 0,0 0 0,0 1 0,-1-1 0,1-1 0,0 1 0,-1 0 0,1 0 0,-4 3 0,-5 4 101,0-1-1,-15 11 0,17-14-45,-102 71 819,87-61-596,-1-2 0,-49 20-1,69-32-301,1 0 1,-1 0-1,1 0 0,-1 0 0,1-1 0,-1 1 0,1-1 0,-6 0 0,9 0-21,-1-1 1,0 1-1,1 0 0,-1 0 1,0-1-1,0 1 0,1 0 1,-1-1-1,0 1 0,1 0 1,-1-1-1,1 1 0,-1-1 1,1 1-1,-1-1 0,1 0 1,-1 1-1,1-1 0,-1 1 1,1-1-1,0 0 0,-1 1 1,1-1-1,0 0 0,-1 0 1,1 1-1,0-1 1,0 0-1,0 0 0,0 1 1,0-1-1,0 0 0,0 0 1,0 1-1,0-1 0,0 0 1,0 0-1,0 1 0,1-1 1,-1 0-1,0 1 0,1-1 1,-1-1-1,3-5-100,-1 0 0,1 0 0,0 0 0,1 1 0,7-12 1,10-11-415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11154,'0'-2'110,"1"1"-1,0-1 0,-1 1 0,1-1 0,0 1 0,0-1 1,0 1-1,0 0 0,0-1 0,0 1 0,0 0 0,0 0 1,1-1-1,-1 1 0,0 0 0,1 0 0,-1 1 0,3-2 1,0-1 21,1 1 1,0-1 0,-1 1-1,11-3 1,-3 4-21,0 1 0,0 0 0,1 1 0,-1 0 1,0 0-1,0 2 0,21 6 0,32 4-17,107 2 97,117 18 219,-268-29-388,101 20-7,197 15 0,154-37-33,-412-3 22,80-7 6,171-33 0,78-6 926,-370 46-828,35-1 298,-52 2-368,0 0-1,0 0 1,-1 0-1,1 1 1,0 0-1,0-1 1,-1 1 0,1 0-1,-1 0 1,1 0-1,-1 1 1,1-1-1,-1 1 1,0-1-1,4 4 1,-5-4-121,0 0 1,-1 1-1,1-1 1,-1 0-1,1 0 1,-1 0 0,1 1-1,-1-1 1,0 0-1,0 0 1,0 1-1,0-1 1,0 0-1,0 1 1,0-1-1,0 0 1,0 2-1,-1 5-233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16964,'-11'41'2401,"-20"49"0,19-58-1364,1 1 1,-11 56 0,21-83-973,0 0 1,0 0 0,1 0 0,0 0-1,0-1 1,1 7 0,-1-11-68,0-1 1,0 0 0,0 0-1,0 0 1,0 0 0,0 0-1,0 0 1,0 0 0,0 0-1,0 0 1,0 1 0,0-1-1,0 0 1,1 0 0,-1 0-1,0 0 1,0 0-1,0 0 1,0 0 0,0 0-1,0 0 1,0 0 0,0 0-1,0 0 1,0 0 0,0 0-1,0 1 1,1-1 0,-1 0-1,0 0 1,0 0 0,0 0-1,0 0 1,0 0 0,0 0-1,0 0 1,0 0-1,0 0 1,1 0 0,-1 0-1,0 0 1,0 0 0,0 0-1,0 0 1,0 0 0,0 0-1,0 0 1,0-1 0,0 1-1,0 0 1,1 0 0,-1 0-1,0 0 1,0 0 0,0 0-1,0 0 1,0 0-1,6-7-165,4-10-238,-1-3-57,-1-2-1,-1 1 1,0-1 0,-2 0-1,3-23 1,-7 47 1076,1 1-501,0 0-1,-1 0 1,1-1 0,0 1 0,1 0 0,-1-1 0,0 0-1,1 1 1,-1-1 0,1 0 0,0 0 0,0 0 0,0-1 0,0 1-1,4 1 1,1-2-47,0 0 0,-1-1-1,1 0 1,0 0 0,0-1 0,0 0 0,-1-1-1,1 1 1,0-1 0,-1-1 0,0 1-1,1-2 1,-1 1 0,0-1 0,10-7-1,10-8-15,0-1 0,31-31 0,-47 41-29,37-42 12,-73 100 34,7-19-19,-19 39 118,33-60-128,0 0-1,1 0 0,0 1 1,1 0-1,0-1 1,-1 12-1,3-18-27,-1 0 0,1 0 1,0-1-1,0 1 0,1 0 0,-1 0 0,0 0 0,1-1 0,-1 1 0,1 0 0,-1-1 1,1 1-1,0 0 0,0-1 0,0 1 0,-1-1 0,2 1 0,-1-1 0,0 1 0,0-1 0,3 2 1,-2-1-14,1 0 0,0-1 0,-1 0 0,1 1 0,0-1 0,0 0-1,0-1 1,0 1 0,0 0 0,0-1 0,6 1 0,-2-1-215,0 0 1,0-1-1,0 0 0,0 0 0,0 0 0,-1-1 0,1 0 0,0 0 0,-1-1 0,12-6 0,-14 6 26,0-1 0,0 1 0,0-1 0,0 0-1,-1-1 1,1 1 0,-1-1 0,0 1 0,0-1 0,-1 0 0,0 0-1,4-10 1,5-18-611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16347,'-7'10'1897,"-1"6"-1281,-2-1-272,-1 1 1152,7 0-831,-1 0-361,5-5 1024,3-2-1120,3-9-40,7-2 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28 17188,'-25'25'1731,"-44"34"1,50-46-1026,1 1 1,1 1-1,1 1 0,0 1 0,1 0 1,-16 24-1,29-38-616,1-1-1,-1 1 1,1 0 0,0 0 0,0 0 0,0 0 0,0 0-1,0 0 1,1 0 0,0 1 0,-1 2 0,1-5-69,1 0 1,-1 1 0,0-1 0,0 0-1,1 0 1,-1 0 0,0 0 0,1 0-1,-1 0 1,1 0 0,-1 0 0,1-1-1,0 1 1,-1 0 0,1 0-1,0 0 1,0-1 0,0 1 0,-1 0-1,1-1 1,0 1 0,0-1 0,0 1-1,0-1 1,0 1 0,0-1 0,0 1-1,0-1 1,0 0 0,0 0 0,0 0-1,1 1 1,-1-1 0,0 0-1,1-1 1,8 1 7,1 0 0,-1-1-1,0-1 1,0 0 0,0 0 0,0-1-1,0 0 1,14-7 0,75-43-83,-84 44 43,43-25-186,-2-3-1,-2-2 1,77-72 0,-190 158 267,34-26 23,2 1 0,1 2 1,0 0-1,2 1 1,1 2-1,-30 54 0,47-77-132,0 1 0,0-1 0,0 1-1,1 0 1,0 0 0,0-1 0,0 1 0,1 0 0,-1 0-1,1 0 1,1 0 0,-1 0 0,1 5 0,0-8 0,0 0 1,-1 0 0,1 0 0,0 0 0,0 0-1,0 0 1,0 0 0,1-1 0,-1 1-1,0-1 1,1 1 0,-1-1 0,1 1 0,-1-1-1,1 0 1,0 1 0,0-1 0,-1 0 0,1 0-1,0 0 1,0-1 0,0 1 0,0 0-1,0-1 1,0 1 0,0-1 0,0 0 0,0 0-1,0 0 1,1 0 0,-1 0 0,3 0 0,24-4-339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14347,'-7'-3'1656,"1"1"-599,9 4 23,11-2-120,3 0-72,10-3-216,5 0-119,7 0-185,1-1-56,0 0-232,0-1-152,-4 4-440,-6 1-233,-10 1 73,-8 4 432,-14 5-184,-8 0-160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16051,'8'4'1505,"9"-4"-905,6 1-232,13-2 568,7-3-128,9-2-192,1 0-279,1 0-682,-2 1-223,-8-2 472,1-2-136,-12 0-136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15739,'27'21'3903,"-1"-8"-2765,-13-7-847,-2 0 0,1 1 1,-1 0-1,17 14 0,-25-19-284,-1 1 0,0-1 0,1 1 0,-1 0-1,0 0 1,0 0 0,0 0 0,-1 0 0,1 0 0,-1 0 0,0 1 0,1-1-1,-2 0 1,1 1 0,0-1 0,-1 1 0,1-1 0,-1 1 0,0-1 0,0 1-1,-1 0 1,0 3 0,-2 6 12,0 0 0,-1 0 0,-1-1 1,-12 23-1,-31 48 79,31-57-54,-53 80-501,59-92 388,2-10-24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14083,'2'-3'458,"13"-23"1384,-6 21-611,-9 5-1141,0 0 1,1 1-1,-1-1 0,1 0 1,-1 1-1,1-1 1,-1 1-1,0-1 0,1 0 1,-1 1-1,0-1 0,1 1 1,-1-1-1,0 1 0,1-1 1,-1 1-1,0-1 0,0 1 1,0-1-1,0 1 0,0 0 1,1 0-1,2 14 528,-1 0-1,0 1 0,-1-1 1,-2 21-1,-8 64 168,7-75-589,-7 41 60,-5 72-308,14-138 10,0 1-1,0 0 1,0-1 0,0 1 0,0 0 0,0 0-1,0-1 1,0 1 0,0 0 0,0 0 0,0-1-1,0 1 1,1 0 0,-1-1 0,0 1 0,0 0-1,1 0 1,-1-1 0,0 1 0,1 0 0,8-8-1346,8-25 230,-2-3 525,4-7-214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15043,'6'15'1889,"-8"9"-1041,-3 7-920,-1 12 1936,-3 3-944,1 4-111,-1 3-121,2-1-264,0-2-88,4-7-160,-3-4-80,3-9-312,3-4-248,-3-12-464,2-12 648,-9 2 63,0-11-159,-10-8-136</inkml:trace>
  <inkml:trace contextRef="#ctx0" brushRef="#br0" timeOffset="1">19 371 12971,'-11'-7'1960,"3"1"-1024,8 5-335,5 2 1791,10 2-1344,7 3-160,5-2-295,5 1-233,5-2-584,5-3-409,-1-3 553,4-2-136,-1 0-72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17484,'-8'35'1784,"-1"9"-1104,-1 2-280,2 1 697,0 1-137,3-7-520,2-5-376,1-14-712,2-8-344,3-18 743,0-11-215,3-15-176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15851,'2'9'501,"1"0"-1,-1 0 1,-1 0 0,0 0-1,0 0 1,-1 15-1,-8 58 1766,4-49-1505,-1 5-144,2-19-435,1 1-1,1-1 1,0 0 0,2 21 0,-1-39-199,0-1 1,0 0-1,0 1 1,0-1-1,0 1 1,0-1-1,0 0 1,0 1-1,0-1 1,0 0-1,0 1 1,1-1-1,-1 1 1,0-1-1,0 0 1,0 1-1,0-1 1,1 0-1,-1 1 1,0-1-1,0 0 1,0 0-1,1 1 1,-1-1-1,0 0 1,1 0-1,-1 1 1,0-1-1,1 0 1,-1 0-1,0 0 1,1 1-1,-1-1 1,0 0-1,1 0 1,-1 0-1,0 0 1,1 0-1,-1 0 1,1 0-1,-1 0 1,0 0-1,1 0 1,-1 0-1,1 0 1,-1 0-1,0 0 1,1 0-1,-1 0 1,0-1-1,1 1 1,-1 0-1,0 0 1,1 0-1,-1 0 1,0-1-1,1 1 1,-1 0-1,0 0 1,0-1-1,1 1 1,-1 0-1,0-1 1,1 1-1,17-23-1408,27-65-1023,-38 72 2105,15-30-616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0:5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3241 342 7314,'-84'-44'834,"-2"5"1,-2 4 0,-2 3 0,-150-32 0,-382-27 1665,-195 55-1690,573 44-863,-329 52 0,380-26 13,-10 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28 11258,'0'-1'257,"0"0"0,0 0 0,0 0 0,0 0-1,0 0 1,0 0 0,-1 0 0,1 0 0,0 0-1,-1 0 1,1 0 0,0 0 0,-1 0 0,0 0-1,1 0 1,-1 0 0,1 0 0,-1 1 0,0-1-1,0 0 1,1 1 0,-1-1 0,0 0 0,0 1-1,-1-1 1,0 0 0,0 0-1,-1 0 0,1 1 0,0-1 0,-1 1 1,1 0-1,-1-1 0,1 1 0,-1 0 0,-3 1 1,-1 0-82,1 0 0,-1 0 0,1 1 1,-1 0-1,1 1 0,-1-1 0,-6 5 0,5-1-114,0 0 0,1 0 0,0 1 0,0 1-1,0-1 1,1 1 0,0 0 0,0 0 0,1 1 0,0 0-1,0 0 1,1 0 0,1 0 0,-1 1 0,1 0-1,1-1 1,0 1 0,0 0 0,1 0 0,1 0-1,-1 0 1,2 0 0,-1 0 0,4 15 0,-4-23-50,0 0 1,0-1-1,1 1 0,-1 0 1,1-1-1,-1 1 1,1-1-1,0 1 1,-1-1-1,1 1 0,0-1 1,0 1-1,0-1 1,0 0-1,1 0 1,-1 1-1,0-1 0,0 0 1,1 0-1,-1 0 1,1 0-1,2 1 1,-2-2-1,0 0 1,-1 0-1,1 1 1,0-1 0,0-1-1,0 1 1,0 0-1,0 0 1,0-1 0,0 1-1,0-1 1,0 0-1,0 0 1,0 1-1,-1-1 1,3-2 0,6-4 38,0 0 1,-1-1 0,0 0-1,15-17 1,-13 12 20,0 0 1,-1-1-1,0 0 0,-1 0 0,-1-1 0,0 0 0,9-26 1,-17 39-60,1 0 1,-1 0 0,1 1 0,-1-1 0,0 0-1,0 0 1,0 0 0,0 0 0,0 0 0,-1 0-1,1 0 1,0 0 0,-1 0 0,0 0-1,1 1 1,-1-1 0,0 0 0,0 0 0,0 1-1,0-1 1,0 1 0,0-1 0,0 1 0,-1-1-1,1 1 1,-1-1 0,1 1 0,-1 0 0,1 0-1,-1 0 1,0 0 0,1 0 0,-1 0-1,0 1 1,-3-2 0,2 1-101,0 0 0,1 1-1,-1-1 1,0 1 0,0 0 0,0-1-1,0 1 1,0 1 0,0-1 0,0 0-1,1 1 1,-1-1 0,0 1 0,0 0-1,0 0 1,1 0 0,-1 0 0,0 0-1,1 1 1,-1-1 0,1 1-1,0 0 1,-4 3 0,6-5 51,-1 1 1,1-1-1,-1 1 0,1 0 0,-1-1 1,1 1-1,-1 0 0,1-1 0,-1 1 1,1 0-1,0 0 0,0-1 1,-1 1-1,1 0 0,0 0 0,0 0 1,0-1-1,0 1 0,0 0 0,0 0 1,0 0-1,0 0 0,0-1 1,0 1-1,1 1 0,5 1-496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214 261 13995,'1'2'207,"1"1"0,-1-1 0,0 1 0,0-1 0,-1 0 0,1 1 0,0 0 0,-1-1 1,0 1-1,0-1 0,1 1 0,-2 4 0,-3 38 745,2-29-206,-7 57 1182,-13 219 927,23-291-2918,-1-1 1,0 0-1,0 1 1,0-1-1,0 0 1,0 1-1,0-1 1,0 0 0,0 1-1,0-1 1,0 0-1,0 0 1,0 1-1,0-1 1,0 0-1,-1 1 1,1-1 0,0 0-1,0 1 1,0-1-1,0 0 1,0 0-1,-1 1 1,1-1-1,0 0 1,0 0 0,-1 0-1,1 1 1,0-1-1,0 0 1,-1 0-1,1 0 1,0 0-1,0 1 1,-1-1 0,1 0-1,0 0 1,-1 0-1,1 0 1,0 0-1,0 0 1,-1 0-1,1 0 1,0 0 0,-1 0-1,1 0 1,0 0-1,-1 0 1,1 0-1,0 0 1,-1 0-1,1 0 1,0 0 0,0-1-1,-1 1 1,1 0-1,0 0 1,-1 0-1,1 0 1,0-1-1,0 1 1,0 0 0,-1 0-1,1 0 1,0-1-1,-20-17-3566,19 17 3289,-73-67-5118,8 9 7943,65 59-2272,0-1 0,0 0-1,0 0 1,0 0 0,0 0 0,0 0-1,1 0 1,-1 0 0,1 0 0,-1 0 0,0 0-1,1 0 1,0-1 0,-1 1 0,1-2 0,0 3-122,0-1 1,0 1 0,0 0 0,0-1 0,0 1-1,1-1 1,-1 1 0,0-1 0,0 1 0,1 0 0,-1-1-1,0 1 1,0 0 0,1-1 0,-1 1 0,0 0-1,1-1 1,-1 1 0,1 0 0,-1 0 0,0-1-1,1 1 1,-1 0 0,1 0 0,-1 0 0,1 0 0,0 0-1,4-2 358,1 2-1,0-1 0,1 1 1,9 0-1,-9 1-509,-1-1 214,18 1-755,0-1 0,-1-1 0,1-1 1,34-7-1,-27-2-62</inkml:trace>
  <inkml:trace contextRef="#ctx0" brushRef="#br0" timeOffset="1">390 0 18956,'12'5'1728,"-1"12"-1063,-2 1-209,0 14 656,-1 5-200,-2 13-168,-2 5-120,-4 9-224,-4 2-87,-8 2-161,-3 2-56,-8-3-136,-7-1-160,-6-6-553,-6-5-407,-4-15 936,-7-7-200,-10-16-128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14203,'0'-2'184,"0"1"1,-1-1-1,0 0 0,1 0 1,-1 0-1,0 1 0,0-1 1,0 0-1,0 1 0,0-1 1,-1 1-1,0-2 0,2 3-144,-1-1-1,1 1 1,0 0-1,-1 0 1,1 0-1,0 0 0,-1 0 1,1 0-1,0 0 1,0 0-1,-1 0 1,1 0-1,0 0 0,-1 0 1,1 0-1,0 0 1,-1 0-1,1 0 1,0 0-1,-1 0 1,1 0-1,0 0 0,0 1 1,-1-1-1,1 0 1,0 0-1,-1 1 1,-10 14 905,1 10-483,2 1 0,0 0 1,2 0-1,0 1 0,-2 33 0,3-23-246,-4 35 134,-1 81 0,10-117-483,1 0 0,2 0 0,2 0 0,11 43 0,-13-68 91,0-1 1,0 0 0,1 0-1,0 0 1,1-1 0,0 1-1,0-1 1,8 9 0,17 13-216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 11907,'0'-2'188,"0"1"0,0-1 0,0 0 1,0 0-1,0 1 0,-1-1 0,1 0 0,-1 1 1,1-1-1,-1 1 0,0-1 0,0 1 1,1-1-1,-1 1 0,0-1 0,0 1 1,0-1-1,-1 1 0,1 0 0,0 0 1,0 0-1,-1 0 0,1 0 0,0 0 1,-1 0-1,1 0 0,-1 0 0,0 1 0,1-1 1,-4 0-1,3 0-25,0 1 0,-1 0 0,1 0 0,-1 0 0,1 0 0,0 0 1,-1 0-1,1 1 0,-1-1 0,1 1 0,0 0 0,-1-1 0,1 1 0,0 0 0,0 0 0,0 1 0,0-1 1,0 0-1,0 1 0,0-1 0,-3 4 0,-3 4 43,1 1 1,0 0-1,1 0 1,0 1-1,1 0 1,0 0-1,0 0 1,1 0-1,-3 14 1,4-9-99,-1 0 1,2 0-1,1 0 1,0 0-1,0 0 1,4 23-1,-3-36-91,0-1 0,1 1 0,0 0 0,-1 0 0,1-1 0,0 1 0,0-1 0,1 1-1,-1-1 1,0 1 0,1-1 0,0 0 0,-1 1 0,4 1 0,-4-2-10,1-1 0,0 0 0,-1 0 0,1 0 0,0 0 0,0-1 0,-1 1 0,1 0 0,0-1 0,0 1 0,0-1-1,0 0 1,0 1 0,0-1 0,0 0 0,0 0 0,-1 0 0,1-1 0,0 1 0,0 0 0,4-2 0,1-1-15,1 1 0,0-2 0,-1 1 0,0-1 0,0-1 0,0 1-1,0-1 1,8-8 0,5-6-97,20-27-1,8-7-157,-47 52 255,-1 1-1,1-1 1,0 0 0,0 1-1,-1-1 1,1 0-1,0 1 1,0-1-1,0 1 1,-1-1-1,1 1 1,0 0-1,0-1 1,0 1-1,0 0 1,0 0-1,2-1 1,-3 2 7,1-1 1,-1 0-1,1 0 1,-1 0-1,1 1 0,-1-1 1,1 0-1,-1 1 1,0-1-1,1 0 1,-1 1-1,0-1 1,1 0-1,-1 1 1,0-1-1,1 1 1,-1-1-1,0 1 0,1-1 1,-1 1-1,0-1 1,0 1-1,0 0 1,2 5 33,-1 0 1,0 1 0,-1-1-1,1 9 1,-1-2 26,2 9 72,-1 0 90,6 30 1,-6-47-174,0-1 0,0 1 0,1 0 1,-1-1-1,1 1 0,0-1 0,0 0 0,1 0 1,-1 0-1,1 0 0,0 0 0,4 4 0,-5-6-27,1-1-1,-1 1 1,0-1 0,1 0-1,-1 0 1,0 0-1,1 0 1,-1-1-1,1 1 1,0-1-1,-1 1 1,1-1 0,-1 0-1,1 0 1,0 0-1,-1 0 1,1 0-1,-1-1 1,1 1-1,0-1 1,4-2 0,3 0 14,0-1 1,0-1 0,0 0-1,8-7 1,53-41-34,-51 37-72,0 0 0,43-24 0,-63 39 64,1 1-1,0-1 1,0 1 0,0-1-1,1 1 1,-1-1 0,0 1 0,0-1-1,0 1 1,0 0 0,0 0-1,0 0 1,1-1 0,-1 1 0,0 0-1,0 0 1,0 1 0,0-1-1,1 0 1,-1 0 0,0 1 0,0-1-1,0 0 1,1 1 0,-1 1 5,0-1-1,0 0 1,0 0 0,0 1 0,-1-1 0,1 1 0,0-1 0,-1 1-1,0-1 1,1 1 0,-1-1 0,0 1 0,1-1 0,-1 1 0,0-1-1,0 1 1,-1 1 0,-1 20 89,1-18-47,0 0 0,1 0 0,-1 0 1,1-1-1,0 1 0,1 0 0,-1 0 0,2 7 0,-1-12-34,-1 0 1,1 1-1,-1-1 0,1 0 0,-1 0 1,1 1-1,-1-1 0,1 0 0,0 0 1,-1 0-1,1 0 0,0 1 0,-1-1 1,1 0-1,-1 0 0,1 0 0,0-1 0,-1 1 1,1 0-1,-1 0 0,1 0 0,0 0 1,-1 0-1,1-1 0,-1 1 0,1 0 1,-1-1-1,1 1 0,-1 0 0,1-1 1,-1 1-1,1 0 0,0-1 0,21-15 80,-22 15-82,53-44-12,-33 27-92,-1 1 0,2 0 0,0 2 0,1 1 0,43-22 0,-63 35 82,0 0 0,0 0-1,0 1 1,0-1 0,1 0-1,-1 1 1,0 0 0,0-1-1,1 1 1,-1 0-1,0 0 1,1 0 0,-1 0-1,0 1 1,0-1 0,1 1-1,2 0 1,-4 0 9,0 0-1,0 0 0,1 1 1,-1-1-1,0 0 1,0 0-1,0 1 0,-1-1 1,1 1-1,0-1 1,0 1-1,-1-1 0,1 1 1,-1-1-1,1 1 1,-1-1-1,0 1 0,0 0 1,0-1-1,0 1 0,0-1 1,0 1-1,0 0 1,0 1-1,-2 11-10,-1-1 0,0 1 0,-1-1 1,0 0-1,-11 23 0,6-16-391,4-13-208,3-7 294,4-5 96,5-6-93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155 211 15803,'-15'10'847,"2"1"-1,-1 1 1,2 0 0,-1 0-1,2 1 1,0 1-1,0 0 1,-16 30-1,5 3 153,21-44-946,0-1-1,0 0 1,1 1 0,-1-1-1,0 1 1,1-1-1,0 1 1,-1-1 0,1 1-1,0-1 1,0 1-1,1-1 1,-1 1 0,0-1-1,1 1 1,0-1-1,1 4 1,-2-5-39,1-1 0,0 1 0,0 0 0,-1-1 0,1 1 0,0-1 0,0 1 0,0-1 0,-1 1 0,1-1 1,0 0-1,0 1 0,0-1 0,0 0 0,0 0 0,0 0 0,0 0 0,0 0 0,0 0 0,0 0 0,0 0 0,0 0 0,0 0 0,0 0 0,0-1 0,-1 1 0,1 0 0,0-1 0,0 1 0,0-1 0,1 0 0,26-17 92,-9 3-135,-2-2 0,0 0 0,0-1-1,-2-1 1,19-28 0,54-111-458,-75 131 319,-1 0 0,14-48 0,-24 63 110,-4 13 47,-8 15 71,-2 12-39,1 0 1,2 1-1,0 0 0,2 0 1,1 1-1,2 0 0,1 0 1,1 0-1,2 37 0,1-61-48,-1 0 0,1 0-1,0 0 1,1-1 0,0 1-1,0 0 1,3 7 0,6-2-151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13683,'15'-5'2056,"-4"4"-1055,-5 11-321,0 10 2024,-2 13-1551,-1 7-137,-2 10-288,2 5-168,-3-1-176,0-2-136,-1-11-208,-2-3-152,-2-13-520,1-6-320,-3-15 760,-4-5-152,-4-11-128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16708,'1'-4'1568,"6"4"-952,9-1-208,8-1 672,9-1-159,16-7-265,7-1-96,4-5-424,2-1-288,-2 0 1456,-3-1-1208,-2 6 16,-6 3 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45 395 17644,'-3'27'1472,"-2"9"-1056,-3-1-184,1 4 592,3 1-319,-2-7-626,2-4-383,0-13 472,1-5-128,4-9-120</inkml:trace>
  <inkml:trace contextRef="#ctx0" brushRef="#br0" timeOffset="1">481 0 16748,'1'15'1784,"1"6"-1224,-4 9-232,0 8 912,-3 5-647,1 2-73,1 0-240,0-1-120,-3-5-280,1-6-224,0-14-457,-2-8 713,-1-11-88,-7-10-112,-5-10-104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15323,'5'-12'1945,"7"4"-1185,11 2-248,8 3 1160,12 0-615,3-1-129,9 1-328,0-3-160,4 0-272,0-1-40,-5-1-760,-5 1-272,-12-1 728,-4 4-160,-13 4-137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14163,'79'92'5171,"-54"-66"-3879,-1 2 1,28 41-1,-46-58-1154,1 0 1,-2 0 0,0 0-1,0 1 1,-1 0 0,0 0-1,-1 0 1,0 1 0,-1-1-1,1 24 1,-4-18-110,-1-1 0,0 1 0,-2 0 0,1-1 0,-2 0 1,-1 0-1,0 0 0,-1-1 0,0 0 0,-12 18 0,3-8-311,-1-1-1,-1-1 1,-1-1 0,-2 0 0,-27 24-1,26-29 100,-1-1-1,0-1 0,-31 16 1,-15 0-312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 14323,'-18'-9'1576,"-1"12"-783,-1 3-257,1 9 1152,1 7-600,3 12-152,1 9-103,3 13-169,5 7-56,3 12-168,5 4-64,5 2-112,3 1-8,5-5-344,7-4-408,2-19 456,4-11-88,0-19-64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3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14179,'3'-23'1968,"-3"21"-1702,0-1 0,0 0 0,0 1 0,0-1 0,1 1 0,-1-1 0,1 1 0,0-1 0,0 1 0,2-4 0,-3 5-218,0 1-1,0 0 0,1 0 1,-1 0-1,0 0 1,0 0-1,1 0 0,-1 0 1,0 0-1,0 0 0,1 0 1,-1 0-1,0 0 0,1 0 1,-1 0-1,0 0 0,0 0 1,1 0-1,-1 0 1,0 0-1,0 0 0,1 0 1,-1 0-1,0 0 0,0 0 1,1 1-1,-1-1 0,0 0 1,0 0-1,0 0 0,1 0 1,-1 1-1,0-1 1,0 0-1,0 0 0,0 1 1,1-1-1,-1 0 0,0 0 1,0 1-1,0-1 0,0 0 1,0 0-1,0 1 0,0-1 1,0 0-1,6 14 569,3 23 702,7 69 0,-2-8-540,-3-45-602,2 0 0,33 87-1,-44-138-194,-2-3-269,-1-10-763,-4-16-647,3 14 1203,1-1-181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70 14491,'-2'-6'436,"0"1"-1,-1-1 0,1 1 1,-1 0-1,-1 0 1,1 0-1,-1 0 1,0 1-1,0-1 0,-4-3 1,5 7-318,1-1 0,0 1 0,0 0 0,-1 0 0,1 0 0,-1 0 0,1 1 0,-1-1 0,1 0 0,-1 1 0,1 0 0,-1 0 0,0 0 1,1 0-1,-1 0 0,1 0 0,-1 1 0,1-1 0,-1 1 0,1 0 0,-1-1 0,1 1 0,-1 0 0,1 1 0,-4 1 0,-2 2 8,1 0 1,0 0-1,1 1 0,-1 0 0,1 0 1,0 0-1,1 1 0,-6 9 1,-4 6 170,-15 33 0,19-33-44,-14 43-1,22-57-198,1 1 0,0 0 0,0 0 0,1 0 0,0 0 0,1 0 0,0 0 0,1 10 0,-1-17-45,1 0 0,-1-1 0,0 1 0,0 0 0,1-1 0,-1 1 0,1-1 0,-1 1 0,1-1 0,0 1 0,0-1 0,0 1 0,0-1 0,0 0 1,0 1-1,0-1 0,0 0 0,0 0 0,0 0 0,1 0 0,-1 0 0,0 0 0,1 0 0,-1 0 0,1-1 0,-1 1 0,1 0 0,0-1 0,-1 1 0,1-1 0,-1 0 0,1 0 0,2 1 0,1-2-3,0 1-1,0-1 1,-1 0-1,1 0 1,0 0-1,-1-1 1,1 1-1,-1-1 1,1 0 0,5-5-1,8-5-47,-2 0 0,1-2 0,-2 0 0,1 0 0,19-26 0,54-88-550,-88 135 387,-3 10 217,-3 2 12,-9 42 91,14-56-101,-1-1-1,1 1 1,-1-1 0,1 1-1,1-1 1,-1 1-1,1-1 1,-1 1 0,1-1-1,3 7 1,-4-10-12,1 0 1,-1-1-1,1 1 1,0 0-1,-1-1 1,1 1-1,0 0 1,0-1-1,-1 1 0,1-1 1,0 1-1,0-1 1,0 1-1,-1-1 1,1 0-1,0 1 1,0-1-1,0 0 1,0 0-1,0 0 0,0 0 1,0 0-1,0 0 1,0 0-1,0 0 1,0 0-1,0 0 1,-1 0-1,1 0 0,0-1 1,0 1-1,0 0 1,0-1-1,0 1 1,1-1-1,33-20-86,-31 18 60,16-10-89,-5 2-42,30-16 1,-42 25 127,0 0 1,1 1 0,-1 0 0,0-1 0,1 1-1,-1 0 1,1 1 0,-1-1 0,1 1 0,-1-1-1,1 1 1,0 0 0,-1 0 0,1 1 0,5 0-1,-6 1 19,0-1 0,-1 1 0,1 0 0,-1-1 0,0 1-1,1 0 1,-1 0 0,0 1 0,0-1 0,0 0 0,0 1 0,-1-1-1,1 1 1,-1 0 0,1-1 0,-1 1 0,0 0 0,0 0-1,0 0 1,-1 0 0,1 0 0,-1 0 0,1 5 0,0 7 132,0 1 0,-1-1 1,-3 19-1,2-15 168,3-17 196,6-27 279,-3 10-833,6-23 181,-5 14-103,2 0 1,0 0-1,2 1 0,18-34 1,-28 57-14,0-1 0,1 1 1,-1-1-1,0 1 0,0-1 1,1 1-1,-1-1 1,0 1-1,1-1 0,-1 1 1,0 0-1,1-1 0,-1 1 1,1 0-1,-1-1 1,1 1-1,-1 0 0,1 0 1,-1 0-1,1-1 1,-1 1-1,1 0 0,-1 0 1,1 0-1,-1 0 0,1 0 1,-1 0-1,1 0 1,-1 0-1,1 0 0,-1 0 1,1 0-1,-1 0 0,1 0 1,-1 0-1,1 1 1,-1-1-1,1 0 0,-1 0 1,1 0-1,-1 1 1,1-1-1,-1 0 0,1 1 1,-1-1-1,0 0 0,1 1 1,0 0-1,18 29-2,-8-12-3,-8-14 5,0 0 1,1-1 0,-1 1 0,1-1 0,0 1 0,0-1 0,0 0 0,1-1 0,-1 1 0,1-1 0,0 0 0,-1 0-1,1 0 1,0 0 0,0-1 0,6 1 0,-4-2 0,1 1-1,-1-1 1,1-1-1,-1 1 1,0-1-1,1-1 1,-1 1-1,0-1 1,0-1-1,9-3 1,-3 0-12,-1-1 1,0 0-1,0 0 1,0-2-1,-1 1 1,0-1 0,-1-1-1,0 0 1,-1 0-1,0-1 1,12-18-1,-8 0-42,-12 27 49,0 1 0,-1-1 0,0 0 0,1 0 0,-1 1 1,0-1-1,0 0 0,0 0 0,0 0 0,0 1 0,0-1 0,0 0 0,0 0 0,-1 1 0,0-3 0,1 4 4,0-1 1,-1 1-1,1-1 0,0 1 0,0 0 0,-1-1 1,1 1-1,0 0 0,-1-1 0,1 1 0,0 0 1,-1-1-1,1 1 0,0 0 0,-1 0 0,1-1 1,-1 1-1,1 0 0,0 0 0,-1 0 0,1 0 1,-1 0-1,1 0 0,-1-1 0,1 1 0,-1 0 1,1 0-1,-1 0 0,1 0 0,-1 1 0,-16 7-3,-9 19 8,17-14 19,0 0 0,1 0 1,1 1-1,0 0 0,-6 19 1,9-23-131,1-1 0,1 1 0,0 0 0,0 0 1,1 0-1,0 1 0,1-1 0,0 0 0,2 11 1,-2-19 22,0 0 0,1 0 0,-1 0 0,1 0 0,0 0 0,0-1 0,-1 1 0,1 0 0,0 0 0,1-1 0,-1 1 1,0-1-1,0 1 0,1-1 0,-1 1 0,1-1 0,-1 0 0,1 0 0,-1 0 0,1 0 0,0 0 0,0 0 0,-1 0 0,1 0 0,0-1 1,0 1-1,0-1 0,0 1 0,0-1 0,0 0 0,0 0 0,0 0 0,0 0 0,0 0 0,0 0 0,0 0 0,0-1 0,-1 1 1,1-1-1,0 1 0,2-2 0,32-16-754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15 17644,'-1'-1'144,"0"0"1,0-1-1,-1 1 0,1 0 1,0 0-1,0 0 0,-1 0 1,1 1-1,0-1 1,-1 0-1,1 1 0,-1-1 1,0 0-1,1 1 0,-1 0 1,1-1-1,-1 1 1,1 0-1,-1 0 0,-1 0 1,-37 2 866,35-1-671,-16 3-75,0 1 1,1 0-1,-1 2 0,1 0 0,0 2 0,1 0 0,0 1 0,0 1 0,1 1 0,0 0 0,1 1 0,-16 17 0,31-28-257,-1 0-1,1 1 0,0 0 0,0-1 0,0 1 1,0 0-1,-2 5 0,4-7-6,0-1 0,0 1 0,0-1 0,0 1-1,0-1 1,0 1 0,-1-1 0,1 1 0,0-1 0,0 1 0,1-1 0,-1 1 0,0-1-1,0 1 1,0-1 0,0 1 0,0-1 0,0 1 0,1-1 0,-1 0 0,0 1 0,1 0-1,0-1 0,-1 1 0,1-1 0,0 1 0,0-1 0,0 1 0,-1-1 0,1 0 0,0 1-1,0-1 1,0 0 0,0 0 0,0 0 0,0 1 0,0-1 0,0 0 0,1-1-1,27 0-82,0-2-1,36-9 0,24-3-137,-89 15 221,22-2-107,38 1 0,-54 1 91,-1 0-1,0 1 0,0 0 0,0 0 0,0 0 1,0 0-1,0 1 0,0 0 0,0 0 0,-1 1 0,1-1 1,-1 1-1,6 4 0,-8-5 18,0 0-1,-1 0 1,1 0 0,-1 0-1,0 0 1,0 0-1,0 1 1,0-1 0,0 0-1,0 1 1,0-1 0,-1 1-1,1-1 1,-1 1 0,0-1-1,0 1 1,0-1 0,0 1-1,0 0 1,-1-1 0,1 1-1,-1-1 1,1 0-1,-1 1 1,0-1 0,0 1-1,0-1 1,-3 4 0,-1 4 50,0-1 1,-1 0-1,-1 0 1,1 0-1,-12 10 1,2-4 104,0-1 0,-1 0 1,0-2-1,-22 12 0,31-19-73,0 0-1,-1-1 1,0 0-1,0-1 1,0 1-1,-1-2 1,1 0-1,-1 0 1,1 0-1,-1-1 1,-14-1-1,22 0-116,0 0 0,0 0 1,0 0-1,0 0 0,0 0 0,0-1 0,0 1 0,0-1 1,0 1-1,1-1 0,-1 0 0,0 0 0,0 0 0,1 0 1,-1 0-1,1 0 0,-1 0 0,1-1 0,-1 1 0,1 0 1,0-1-1,-1 1 0,1-1 0,0 1 0,0-1 0,0 0 1,0 0-1,1 1 0,-1-1 0,0 0 0,1 0 0,-1 0 1,1 0-1,0 0 0,-1 0 0,1 0 0,0 1 0,1-4 1,0-3-143,0 0 0,1 1 1,0-1-1,1 1 0,0-1 0,0 1 1,0 0-1,7-10 0,16-19-485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14451,'-6'25'1072,"-1"-2"-1,-1 1 1,-1-1-1,-13 24 1,-13 32 1533,16-27-1188,-15 65-1,30-95-1077,0 0 0,1 1 0,1-1 1,1 1-1,5 40 0,-4-45-207,0-14-105,0 0 0,0 0 0,0 0 0,1 0 1,0 0-1,-1 1 0,1-1 0,1 0 0,-1 0 0,3 5 1,-4-9-26,1 1 0,-1-1 1,1 0-1,-1 1 0,0-1 1,1 0-1,-1 0 0,1 0 1,-1 0-1,1 1 0,-1-1 1,0 0-1,1 0 0,-1 0 1,1 0-1,-1 0 0,1 0 1,-1 0-1,1 0 1,-1 0-1,1 0 0,-1 0 1,1-1-1,-1 1 0,0 0 1,1 0-1,-1 0 0,1-1 1,-1 1-1,1 0 0,-1-1 1,16-11 20,-12 9-23,57-49-753,114-73-1,-175 125 748,0 0 0,0 1 0,0-1 0,0 0 0,0 0 0,0 0 0,0 0-1,0 0 1,0 0 0,0 1 0,0-1 0,1 0 0,-1 0 0,0 0 0,0 0 0,0 0 0,0 0-1,0 1 1,0-1 0,0 0 0,0 0 0,0 0 0,0 0 0,1 0 0,-1 0 0,0 0-1,0 0 1,0 0 0,0 0 0,0 0 0,0 0 0,1 1 0,-1-1 0,0 0 0,0 0 0,0 0-1,0 0 1,0 0 0,1 0 0,-1 0 0,0 0 0,0 0 0,0 0 0,0 0 0,0-1 0,0 1-1,1 0 1,-1 0 0,0 0 0,0 0 0,0 0 0,-29 44 88,-2 3 215,26-37-204,0-1 1,1 1 0,-1 0-1,2 0 1,0 0 0,0 0-1,1 0 1,-2 22-1,4-32-93,0 1-1,0-1 0,-1 1 1,1-1-1,0 1 0,0-1 0,0 0 1,0 1-1,0-1 0,0 1 0,0-1 1,1 0-1,-1 1 0,0-1 0,0 1 1,0-1-1,0 0 0,0 1 1,1-1-1,-1 1 0,0-1 0,0 0 1,1 1-1,-1-1 0,0 0 0,0 0 1,1 1-1,-1-1 0,0 0 1,1 0-1,-1 1 0,1-1 0,-1 0 1,0 0-1,1 0 0,-1 0 0,1 1 1,-1-1-1,0 0 0,1 0 0,-1 0 1,1 0-1,-1 0 0,0 0 1,1 0-1,-1 0 0,1 0 0,-1 0 1,0 0-1,1-1 0,-1 1 0,1 0 1,-1 0-1,0 0 0,1 0 0,-1-1 1,1 1-1,-1 0 0,0 0 1,0-1-1,1 1 0,-1-1 0,20-18-937,-16 14 764,-1 1 0,0-1 0,0 0 0,-1 0 0,0 0 0,0 0 0,0 0 0,0 0 0,-1-1 0,1 1 0,-1-9 0,0-9-453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16948,'1'-4'1816,"3"-2"-920,5 1-320,4 3 809,3 1-121,4-1-256,3 2-216,5-1-320,5-3-208,2-1-792,-2 1-496,-5 1 848,-2 2-144,-6-4-144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64 14531,'1'-2'206,"0"1"1,0-1-1,-1 1 0,1-1 1,0 0-1,-1 1 0,1-1 0,-1 0 1,1 0-1,-1 1 0,0-1 1,0 0-1,0 0 0,0 1 1,0-1-1,0 0 0,0 0 0,-1 1 1,1-1-1,-1 0 0,1 1 1,-1-1-1,0 0 0,1 1 0,-1-1 1,0 1-1,0-1 0,0 1 1,0-1-1,-3-1 0,2 2-56,1-1 0,-1 1 1,0 0-1,0 0 0,0 0 0,0 1 0,0-1 0,0 0 0,0 1 0,0-1 1,0 1-1,0 0 0,0 0 0,0 0 0,0 0 0,-1 0 0,1 0 0,0 0 0,0 1 1,0-1-1,0 1 0,0-1 0,0 1 0,0 0 0,-3 2 0,-1 0-27,1 1 0,0 0 0,0 1 0,0-1-1,0 1 1,1 0 0,-1 0 0,1 0 0,1 1-1,-1-1 1,-3 9 0,4-9-84,1 0 0,0 0-1,0 0 1,0 0 0,0 1 0,1-1-1,0 1 1,0-1 0,1 1 0,-1 0-1,1-1 1,1 1 0,0 8 0,-1-13-32,0 0 0,1 0-1,-1-1 1,0 1 0,0 0 0,1 0 0,-1 0 0,0-1 0,1 1 0,-1 0 0,1-1 0,-1 1 0,1 0-1,-1-1 1,1 1 0,-1-1 0,1 1 0,0-1 0,-1 1 0,1-1 0,0 1 0,-1-1 0,1 0 0,0 1 0,0-1-1,-1 0 1,2 1 0,0-1 2,0 0 1,0 0-1,0-1 0,0 1 0,0 0 0,0-1 0,-1 1 0,1-1 0,0 0 1,0 1-1,2-3 0,6-3 11,-1 0 0,0-1 0,9-8 0,-17 13-18,46-46 0,-36 34-33,1 1 1,1 0-1,21-15 1,-34 27 28,0 1 1,0 0-1,0 0 0,1 0 0,-1 0 0,0-1 1,0 1-1,0 0 0,1 0 0,-1 0 0,0 0 1,0 0-1,1 0 0,-1-1 0,0 1 1,0 0-1,1 0 0,-1 0 0,0 0 0,0 0 1,1 0-1,-1 0 0,0 0 0,1 0 1,-1 0-1,0 0 0,0 0 0,1 1 0,-1-1 1,0 0-1,0 0 0,1 0 0,-1 0 0,0 0 1,0 0-1,0 1 0,1-1 0,1 12-24,-8 22 32,5-30-5,-5 26-6,2-17-73,1 0 0,0 0-1,2 0 1,-1 1-1,1-1 1,1 1 0,3 23-1,-3-37 74,-1 1 0,1-1 0,0 0 1,0 1-1,0-1 0,0 0 0,0 0 0,1 1 0,-1-1 0,0 0 0,0 0 0,0 1 0,0-1 0,0 0 0,0 0 0,0 1 0,0-1 0,1 0 0,-1 0 0,0 0 0,0 1 0,0-1 1,0 0-1,1 0 0,-1 0 0,0 1 0,0-1 0,1 0 0,-1 0 0,0 0 0,0 0 0,1 0 0,-1 0 0,0 0 0,0 1 0,1-1 0,-1 0 0,0 0 0,0 0 0,1 0 0,-1 0 1,0 0-1,0 0 0,1 0 0,-1 0 0,0-1 0,1 1 0,-1 0 0,0 0 0,0 0 0,1 0 0,-1 0 0,0 0 0,0 0 0,0-1 0,1 1 0,-1 0 0,0 0 0,0 0 0,0-1 1,1 1-1,7-13-211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162 150 14587,'3'-4'386,"0"-1"-1,0 0 1,0 0-1,-1 0 1,1 0-1,-1 0 1,-1 0-1,3-10 1,-4 14-287,0 0 1,1 0-1,-1 0 1,0 0-1,0 0 1,0-1-1,-1 1 1,1 0-1,0 0 1,0 0-1,0 0 1,-1 0-1,1 0 1,-1 0-1,1 0 1,-1 0-1,1 0 1,-1 0-1,-1-1 1,1 1-2,0 0 1,0 0 0,-1 1 0,1-1 0,0 1 0,-1-1 0,1 1 0,-1-1 0,1 1 0,-1 0 0,1 0-1,-1 0 1,1 0 0,-1 0 0,1 0 0,0 0 0,-1 0 0,1 0 0,-3 1 0,-6 3 104,-1 0 1,0 0 0,1 0-1,0 2 1,0-1-1,1 1 1,-1 1 0,1 0-1,1 0 1,-1 0-1,1 1 1,1 1-1,-1-1 1,-10 17 0,18-25-200,0 0 0,0 0 0,0 0 0,0 0 0,0 1 0,0-1 0,-1 0 0,1 0 0,0 0 0,0 0-1,0 0 1,0 0 0,0 1 0,0-1 0,0 0 0,0 0 0,0 0 0,0 0 0,0 1 0,-1-1 0,1 0 0,0 0 0,0 0 0,0 0 0,0 0 0,0 1 0,0-1 0,0 0 0,1 0 0,-1 0 0,0 0 0,0 1 0,0-1 0,0 0 0,0 0 0,0 0 0,0 0 0,0 1 0,0-1 0,0 0 0,0 0 0,1 0 0,-1 0 0,0 0 0,0 0 0,0 0 0,0 1 0,0-1 0,0 0 0,1 0 0,-1 0 0,12-3 56,18-11-115,-29 13 52,15-8-58,-7 4 10,0-1-1,1 2 1,-1 0-1,1 0 1,-1 0-1,12-1 1,-21 5 48,0 0 1,0-1 0,1 1-1,-1 0 1,0 0-1,1 0 1,-1 0 0,0 0-1,0 0 1,1 0-1,-1 0 1,0 0 0,1 0-1,-1 0 1,0 0 0,1 0-1,-1 0 1,0 0-1,0 0 1,1 0 0,-1 1-1,0-1 1,1 0-1,-1 0 1,0 0 0,0 0-1,0 0 1,1 1 0,-1-1-1,0 0 1,0 0-1,1 1 1,-1-1 0,0 0-1,0 0 1,0 1-1,0-1 1,0 0 0,1 0-1,-1 1 1,0-1 0,0 1-1,-7 14 7,-16 11 793,22-25-572,0-2 783,0 2-1006,2 3 29,0-4-30,-1 0 0,0 0 0,1 0 0,-1 0 0,0 0 0,1 0 0,-1 0 0,0-1 0,1 1 0,-1 0 0,0 0 0,0 0 0,1 0 0,-1 0 0,0 0 0,1 0 0,-1-1 0,0 1 0,0 0 0,1 0 0,-1 0 0,0-1 0,0 1 0,0 0 0,1 0 0,-1-1 0,0 1 0,0 0 0,0-1 0,0 1 0,1 0 0,-1 0 0,0-1 0,7-14-25,-5 10-125,17-26-2871,24-37-624,-10 27-2526,-21 29 4587,-20 21 3670,-19 21 2467,-4-4-1418,24-22-2347,1 1 0,0 0 0,-10 11 0,12-9-400,8-10 214,-3 3-679,-1-1 1,0 1-1,1 0 0,-1 0 0,0-1 1,0 1-1,1 0 0,-1-1 0,0 1 1,0 0-1,1-1 0,-1 1 0,0-1 1,0 1-1,0 0 0,0-1 0,0 1 1,0-1-1,0 1 0,1 0 0,-1-1 0,0 1 1,0-1-1,-1 1 0,1 0 0,0-1 1,0 1-1,0-1 0,0 1 0,0 0 1,0-1-1,0 1 0,-1-1 0,1 1 1,0 0-1,0-1 0,-1 1 0,1 0 1,0-1-1,0 1 0,-1-1 0,-4-1-408,4 2-157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130 113 16067,'3'-7'557,"1"-6"130,1 1 0,1 0 0,-1 0-1,2 0 1,0 1 0,0 0-1,11-12 1,-18 23-656,0 0 0,0 0 0,0 0 0,1 0 0,-1 0 0,0 0 0,0 1-1,0-1 1,1 0 0,-1 0 0,0 0 0,0 0 0,0 0 0,0 0 0,1 0 0,-1 0 0,0 0 0,0 0 0,0 1 0,0-1 0,0 0-1,1 0 1,-1 0 0,0 0 0,0 0 0,0 1 0,0-1 0,0 0 0,0 0 0,0 0 0,0 1 0,0-1 0,0 0 0,0 0 0,0 0-1,0 0 1,0 1 0,0-1 0,0 0 0,0 0 0,0 0 0,0 1 0,0-1 0,0 0 0,0 0 0,0 0 0,0 0 0,0 1-1,0-1 1,0 0 0,0 0 0,0 0 0,0 0 0,-1 1 0,1-1 0,0 0 0,0 0 0,-6 26 836,-14 44 0,2-14-439,12-35-291,-68 262 1224,23 3-72,53-333-1368,-3 1 0,-2-1 1,-13-74-1,15 111-8,4 9 44,9 16 29,-1-2-2,-5-9-51,0 0-1,-1-1 1,1 0-1,0 0 1,1-1-1,-1 1 1,0-1-1,1-1 1,-1 1-1,1-1 1,0 0-1,-1-1 1,1 1 0,0-1-1,-1-1 1,14-1-1,8-3-720,1-1 0,40-15-1,-58 18 524,15-5-455,1-1 0,-1-1 1,-1-2-1,42-24 0,-66 36 750,-1 0 0,1-1 0,-1 1 0,1 0 0,-1 0 0,0 0 0,1-1 0,-1 1-1,1 0 1,-1-1 0,0 1 0,1 0 0,-1-1 0,1 1 0,-1 0 0,0-1 0,0 1 0,1-1 0,-1 1 0,0 0 0,0-1 0,1 1 0,-1-1 0,0 1 0,0-1 0,0 1 0,0-1 0,0 1 0,0-1 0,0 1 0,0-1 0,0 1 0,0-1 0,0 1-1,0-2 1,-1 2 39,0 0-1,0 0 1,0 0-1,0 0 1,0 0-1,0-1 0,0 2 1,0-1-1,0 0 1,0 0-1,1 0 0,-1 0 1,0 1-1,0-1 1,0 0-1,0 1 0,0-1 1,0 1-1,0-1 1,-1 1-1,-13 9 204,-1 0 1,1 1-1,0 1 0,1 0 1,1 1-1,0 0 0,1 1 0,0 0 1,1 1-1,0 1 0,2 0 1,0 0-1,0 1 0,2 0 1,-7 21-1,13-35-237,0 0 1,0 1 0,0-1-1,1 1 1,-1-1-1,1 0 1,0 1-1,0-1 1,1 1-1,-1-1 1,2 6-1,-2-8-26,1 0-1,0 0 0,-1 0 1,1 0-1,0 0 1,0 0-1,0 0 0,-1 0 1,1-1-1,0 1 0,0 0 1,0 0-1,0-1 0,1 1 1,-1-1-1,0 1 1,0-1-1,0 1 0,0-1 1,1 0-1,-1 1 0,0-1 1,0 0-1,0 0 1,1 0-1,-1 0 0,0 0 1,0 0-1,1 0 0,-1-1 1,0 1-1,0 0 0,3-2 1,8-1-181,1-1 1,-1-1-1,0 0 1,-1-1 0,1 0-1,-1-1 1,12-9-1,5-6-620,34-34 0,-58 52 780,3-2-61,0 0 1,-1-1-1,1 0 1,-2 0-1,1 0 1,-1-1-1,0 0 1,0 0-1,4-12 1,-6 3-519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61 14979,'3'-4'373,"-1"-1"-1,0 1 1,-1-1 0,1 1-1,-1-1 1,2-8 0,-3 12-309,0 0 0,0 0 0,0 1 1,0-1-1,0 0 0,0 0 0,-1 0 1,1 1-1,0-1 0,0 0 0,-1 0 1,1 1-1,0-1 0,-1 0 0,1 1 1,-1-1-1,1 0 0,-1 1 1,0-2-1,0 1 33,-1 1 1,1-1-1,0 1 1,0-1 0,-1 1-1,1-1 1,0 1-1,-1 0 1,1-1-1,0 1 1,-1 0-1,1 0 1,0 0 0,-1 0-1,-2 1 1,-4 0 138,0 1 1,-1 1 0,1-1-1,0 1 1,0 1-1,1-1 1,-1 1 0,1 1-1,0 0 1,0 0 0,-10 9-1,2-1-6,1 1-1,1 0 0,1 1 1,-12 16-1,19-24-135,0 1-1,0-1 1,1 1 0,0 0 0,0 0 0,1 0-1,0 1 1,-3 12 0,5-20-86,1-1 0,0 1 1,0-1-1,0 1 0,0-1 0,0 1 1,0-1-1,0 1 0,0-1 0,0 1 0,0-1 1,0 1-1,0-1 0,0 1 0,0-1 0,0 0 1,1 1-1,-1-1 0,0 1 0,0-1 1,0 1-1,1-1 0,-1 1 0,0-1 0,1 0 1,-1 1-1,0-1 0,1 0 0,-1 1 0,1-1 1,0 1-1,0-1 1,0 0 0,0 0 0,0 0 0,0 0 0,0 0 0,0-1 0,1 1 0,-1 0 0,0 0 0,0-1 0,0 1 0,0-1 0,1 0 0,33-22 59,101-101-130,-120 116 5,-16 8 55,0 0 0,0 0 1,1 0-1,-1 0 0,0 0 0,1 0 0,-1 0 0,0 0 0,1 0 0,-1 0 0,0 1 1,0-1-1,1 0 0,-1 0 0,0 0 0,0 0 0,1 1 0,-1-1 0,0 0 1,0 0-1,1 0 0,-1 1 0,0-1 0,0 0 0,0 0 0,0 1 0,1-1 0,-1 0 1,0 1-1,1 3-7,-1 0 1,1 0 0,-1 0-1,0 0 1,0 0 0,-1 5 0,1-7 8,-31 392 165,29-359-111,-7 79 201,7-102-166,0 1 0,-1 0 0,-1-1 0,0 0 1,0 0-1,-11 18 0,13-26-25,0 0-1,-1 0 1,0-1 0,0 1 0,0-1 0,0 0-1,-1 0 1,-6 5 0,9-7-48,0-1-1,0 1 1,0 0 0,-1-1-1,1 1 1,0-1-1,0 0 1,0 1 0,0-1-1,-1 0 1,1 0 0,0 0-1,0 0 1,-1 0 0,1 0-1,0 0 1,0 0 0,0-1-1,-1 1 1,1 0-1,0-1 1,0 1 0,0-1-1,0 1 1,0-1 0,0 1-1,0-1 1,0 0 0,0 0-1,0 1 1,0-1-1,0 0 1,0 0 0,1 0-1,-1 0 1,0 0 0,0 0-1,0-1 1,-3-7 5,0 0 1,0 0 0,0 0-1,1 0 1,1-1-1,-1 1 1,2-1-1,-1 0 1,1-12 0,0-15-72,5-39 0,-2 49-116,1 1 1,2-1 0,0 1-1,16-43 1,-16 55-196,1 1 1,0 1-1,1-1 1,0 1 0,1 0-1,1 1 1,-1 0-1,2 0 1,0 1 0,18-16-1,51-26-1104,-38 30 616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14939,'0'0'123,"1"0"0,-1 0-1,0 1 1,1-1 0,-1 0 0,1 0 0,-1 1-1,0-1 1,1 0 0,-1 1 0,0-1-1,1 0 1,-1 1 0,0-1 0,1 0-1,-1 1 1,0-1 0,0 1 0,0-1-1,1 1 1,-1-1 0,0 1 0,0-1 0,0 1-1,0-1 1,0 0 0,0 1 0,0-1-1,0 1 1,0-1 0,0 1 0,0-1-1,0 1 1,0 0 0,-4 24 1460,3-19-611,-19 81 2649,12-56-3089,2 0 0,-7 61-1,13-89-598,0-1 0,0 1 0,1 0 0,-1 0 0,0 0 0,1-1 0,1 6-1,-2-8 38,1 0 0,-1 1 0,0-1 0,0 0 0,0 0-1,0 1 1,1-1 0,-1 0 0,0 0 0,0 1 0,0-1-1,1 0 1,-1 0 0,0 0 0,0 1 0,1-1-1,-1 0 1,0 0 0,0 0 0,1 0 0,-1 0 0,0 0-1,1 0 1,-1 0 0,0 1 0,1-1 0,-1 0-1,1 0 1,11-10-1161,-8 4 924,-1 0-1,1 0 1,-1 0 0,0-1-1,0 1 1,-1-1 0,2-9-1,4-9-306,6-13-249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24 131 13851,'-4'-6'560,"2"-1"-1,-1 0 1,1 0 0,0 0-1,0 0 1,1 0-1,0-1 1,1 1 0,-1 0-1,1 0 1,2-15 0,-1-10 2698,-3 48-1843,-4 20-4221,7-36 2290,3-1-189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3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80 338 13139,'0'0'120,"0"-1"0,1 1 1,-1-1-1,0 0 0,0 1 1,1-1-1,-1 0 0,0 1 0,0-1 1,0 0-1,0 1 0,0-1 1,0 0-1,0 1 0,0-1 1,0 0-1,0 1 0,0-1 0,0 0 1,-1 1-1,1-1 0,-1-1 1,1 2-5,0 0 0,-1-1 0,1 1 0,-1 0 1,1 0-1,-1 0 0,0-1 0,1 1 0,-1 0 0,1 0 1,-1 0-1,1 0 0,-1 0 0,1 0 0,-1 0 1,0 0-1,1 0 0,-1 0 0,1 0 0,-1 0 1,0 1-1,-2 0 199,0 0 0,0 0 0,0 0 0,0 1 0,1-1 1,-1 1-1,0 0 0,-4 4 0,3 0-177,-1 0 1,1 1-1,0-1 0,1 1 1,0 0-1,0 0 0,0 1 1,1-1-1,0 0 0,1 1 1,-1 0-1,1-1 1,1 1-1,0 8 0,0-5-102,0 1 0,1-1 1,0 0-1,1 0 0,0 0 0,1 0 0,0 0 0,1-1 0,5 12 0,-9-21-29,1 0 0,0 1-1,0-1 1,-1 0 0,1 0-1,0 1 1,0-1 0,0 0-1,0 0 1,0 0 0,1 0-1,-1 0 1,0 0 0,0 0-1,1-1 1,-1 1 0,3 1-1,-3-2 0,0 0-1,0 0 0,0 0 1,0 0-1,0 0 0,0 0 0,0-1 1,0 1-1,0 0 0,0 0 0,0-1 1,0 1-1,0-1 0,0 1 1,0-1-1,0 1 0,0-1 0,0 0 1,0 0-1,3-3 6,0 0 1,-1 0-1,1 0 0,-1-1 1,0 1-1,-1-1 1,1 0-1,2-7 0,5-17 22,-1 0-1,-2 0 0,0-1 1,2-41-1,-2-122 68,-11 44-27,2 140-51,1 22-17,0 29 0,18 157 38,-13-168-127,2-1-1,1 1 0,1-1 0,18 40 0,-16-52-448,-10-17 481,0-1 1,0 0-1,1 1 1,-1-1 0,0 1-1,0-1 1,1 0 0,-1 1-1,0-1 1,1 1-1,-1-1 1,0 0 0,1 1-1,-1-1 1,1 0-1,-1 0 1,0 1 0,1-1-1,-1 0 1,1 0-1,-1 0 1,1 0 0,-1 0-1,1 1 1,-1-1-1,1 0 1,-1 0 0,1 0-1,-1 0 1,1 0 0,-1 0-1,1-1 1,0 1-1,-1 0 22,0 0 1,0-1-1,0 1 0,0-1 0,1 1 0,-1 0 0,0-1 0,0 1 1,0 0-1,0-1 0,0 1 0,0-1 0,0 1 0,0 0 0,0-1 0,0 1 1,0-1-1,0 1 0,-1 0 0,1-1 0,0 1 0,0 0 0,0-1 1,0 1-1,-1-1 0,1 1 0,0 0 0,0 0 0,-1-1 0,1 1 1,0 0-1,-1-1 0,-7-7-604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96 138 13115,'10'6'1502,"0"-1"0,1 0 0,19 6-1,-25-10-1160,-1 0 0,1 0 0,0-1 0,-1 0 0,1 0-1,0 0 1,0 0 0,-1-1 0,1 0 0,-1 0-1,1 0 1,6-3 0,-2 0-236,0 0-1,-1 0 1,1 0 0,-1-1-1,-1-1 1,1 0 0,-1 0 0,1 0-1,-2-1 1,1 1 0,-1-2-1,0 1 1,0-1 0,-1 0-1,7-15 1,-11 22-105,0 0 0,-1 0 0,1 0 0,-1 0 0,0-1 0,1 1 0,-1 0 0,0 0 0,0-1 0,1 1 0,-1 0 0,0 0 0,0-1 0,-1 1 0,1 0-1,0 0 1,0-1 0,0 1 0,-1 0 0,1 0 0,-1-1 0,1 1 0,-1 0 0,1 0 0,-1 0 0,0 0 0,0 0 0,1 0 0,-1 0 0,0 0 0,0 0 0,0 0 0,0 1 0,0-1 0,0 0 0,0 1 0,0-1 0,-1 0 0,1 1 0,0-1 0,-2 1 0,-2-2-2,0 1 0,0 0 0,0 1 0,0-1 0,0 1 0,-1 0 1,1 1-1,0-1 0,-5 2 0,-7 3 27,0 0-1,1 1 1,0 1-1,1 1 1,0 0-1,0 1 1,0 1-1,1 0 1,1 1-1,0 0 1,0 1 0,1 0-1,1 1 1,-15 21-1,20-24 30,0 0 0,1 0-1,0 0 1,0 1 0,1-1 0,1 1 0,-4 18-1,7-27-46,-1 1-1,1 0 1,-1-1 0,1 1-1,0 0 1,0 0-1,0-1 1,0 1-1,1 0 1,-1 0 0,1-1-1,0 1 1,0 0-1,0-1 1,0 1-1,0-1 1,0 0 0,1 1-1,-1-1 1,1 0-1,-1 1 1,1-1-1,0 0 1,0 0 0,0-1-1,0 1 1,0 0-1,1-1 1,-1 1-1,0-1 1,1 0 0,-1 0-1,1 0 1,-1 0-1,6 1 1,2 0-63,-1-1-1,1 0 1,-1 0 0,1-1 0,-1 0-1,1-1 1,-1 0 0,1-1-1,12-3 1,9-5 157,41-19 1,-59 23-197,37-15-48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0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 16740,'9'-6'1229,"-11"4"-231,-21 10 110,-18 13-189,0 2-1,2 2 1,0 1 0,2 2-1,-41 40 1,73-64-877,-15 17 119,19-20-148,0 0-1,0 1 0,0-1 1,0 0-1,0 1 1,0-1-1,1 0 0,-1 1 1,1-1-1,-1 1 1,1-1-1,-1 1 0,1-1 1,-1 4-1,2-5-12,-1 1 0,0-1 0,1 0 0,-1 1 0,0-1 0,1 1 0,-1-1 0,1 0 0,-1 1 0,0-1 0,1 0 0,-1 1 0,1-1 0,-1 0 0,1 1 0,-1-1 0,1 0 0,-1 0 0,1 0 0,0 0 0,-1 0 0,1 0 0,-1 0 0,1 0 0,-1 0 0,1 0 0,-1 0 0,2 0 0,19-1-84,-19 1 62,45-5-239,71-5-278,-100 10 474,0 0 0,0 2 0,0 0 0,26 6 0,-40-7 79,-1 0-1,1 0 0,0 1 1,-1-1-1,0 1 0,1 0 0,-1 0 1,0 0-1,5 5 0,-7-6 1,0 0 0,0 0 0,0 0-1,-1 0 1,1 0 0,0 0 0,-1 0-1,1 1 1,0-1 0,-1 0-1,0 0 1,1 1 0,-1-1 0,0 0-1,0 1 1,1-1 0,-1 0 0,0 1-1,-1-1 1,1 0 0,0 1-1,0-1 1,0 0 0,-1 1 0,1-1-1,-1 0 1,1 1 0,-1-1 0,1 0-1,-2 1 1,-4 7 79,0-1-1,0-1 1,-1 1-1,0-1 1,0-1 0,-1 1-1,-16 10 1,4-2 72,-87 60 518,90-65-720,-1 0 0,0-1 0,0-1 0,-29 9 0,43-16-55,1-1 0,0 1 0,-1 0-1,0-1 1,1 0 0,-7 0 0,9 0 76,1 0 0,-1 0 0,0 0 0,0-1 0,0 1 0,0 0 0,0-1 0,0 1 0,1-1 0,-1 1 0,0-1 0,0 1 0,1-1 0,-1 1 0,0-1 0,1 0 0,-1 1 0,0-1 0,1 0 1,-1 0-1,1 0 0,-1 1 0,1-1 0,0 0 0,-1 0 0,1 0 0,0 0 0,0 0 0,-1 0 0,1 0 0,0 1 0,0-2 0,1-22-331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90 12579,'20'-38'2663,"-18"36"-2368,-1-1 0,0 0-1,-1 0 1,1 0 0,0 0-1,-1 0 1,0 0 0,0 0 0,0 0-1,0 0 1,0 0 0,-1-3-1,1 5-213,0 1-1,-1-1 1,1 0-1,0 1 1,-1-1-1,1 1 0,-1-1 1,1 1-1,-1-1 1,1 0-1,-1 1 1,1 0-1,-1-1 1,0 1-1,1-1 0,-1 1 1,0 0-1,1-1 1,-1 1-1,0 0 1,1 0-1,-1 0 1,0-1-1,0 1 0,1 0 1,-1 0-1,0 0 1,1 0-1,-1 0 1,0 0-1,0 0 0,1 1 1,-1-1-1,0 0 1,0 0-1,1 0 1,-2 1-1,-26 13 1102,16-6-990,1 0 1,1 1 0,-1 0 0,1 1-1,1 0 1,0 1 0,1 0 0,0 0-1,0 1 1,1 0 0,1 0 0,-9 22 0,14-31-171,0-1 1,1 1 0,-1-1 0,1 0 0,-1 1 0,1-1 0,0 1 0,0 0 0,0-1 0,0 1 0,0-1 0,0 1 0,1-1 0,-1 1 0,1-1 0,0 0 0,0 1 0,0-1 0,0 0 0,0 1 0,1-1 0,-1 0 0,0 0 0,1 0 0,2 3 0,-1-4-10,-1 0 1,1 0-1,-1 1 0,1-1 0,0-1 0,0 1 1,-1 0-1,1-1 0,0 1 0,0-1 0,0 0 1,0 0-1,0 0 0,-1 0 0,1-1 1,0 1-1,0-1 0,0 0 0,-1 0 0,1 0 1,0 0-1,3-2 0,7-4 1,-1 0-1,0 0 1,0-1-1,-1-1 1,0 0 0,0-1-1,-1 0 1,14-18-1,-9 8-19,-1 0-1,-1-1 0,0 0 0,9-26 0,-29 69 11,2 0 0,0 1 0,1-1 0,1 1 0,0 37 0,4-55-22,-1 0 0,0 1 0,1-1 0,0 0 0,1 1 0,-1-1 0,1 0 0,0 0-1,3 6 1,-5-10 6,1 0-1,0 1 1,0-1 0,0 0-1,0 0 1,0 1-1,0-1 1,0 0-1,0 0 1,0 0-1,0 0 1,1 0-1,-1-1 1,0 1 0,1 0-1,-1 0 1,1-1-1,-1 1 1,1-1-1,-1 0 1,1 1-1,-1-1 1,1 0 0,-1 0-1,1 0 1,0 0-1,-1 0 1,1 0-1,-1 0 1,1 0-1,-1-1 1,1 1-1,-1-1 1,1 1 0,-1-1-1,2-1 1,17-13-124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92 15419,'-3'146'5652,"-9"73"-2399,-2 47-1267,14-249-1682,2-23-70,1-27-38,7-70-217,24-103-1,-23 158-139,2 0 1,2 1-1,2 1 0,31-58 1,-42 92 93,1 0 1,0 0 0,1 1 0,1 0-1,11-12 1,-18 21 52,0 1 1,0-1-1,0 0 0,1 1 1,-1-1-1,0 1 0,0 0 1,1 0-1,-1 0 1,1 0-1,-1 0 0,1 1 1,-1-1-1,6 0 0,-6 1 7,0 1 1,0-1-1,0 1 0,0-1 0,1 1 0,-1 0 1,0 0-1,0 0 0,-1 0 0,1 0 0,0 0 0,0 1 1,0-1-1,-1 1 0,1-1 0,-1 1 0,1-1 1,-1 1-1,0 0 0,3 3 0,2 6 6,-1 0-1,0 0 1,0 0-1,-1 1 1,0 0-1,-1-1 1,0 2 0,1 20-1,-2-18 63,-2 0 0,1 0 0,-2 0-1,0-1 1,-1 1 0,0 0 0,-5 14 0,5-23 2,-1 0 1,1-1 0,-1 1 0,0 0-1,0-1 1,-1 0 0,1 0 0,-1 0-1,0 0 1,-1-1 0,1 1 0,-1-1 0,0 0-1,0-1 1,0 1 0,-11 5 0,12-8-105,1 1 1,-1-1 0,1 0 0,-1 0 0,0-1 0,1 1 0,-1-1 0,0 1 0,0-1 0,1 0 0,-1-1-1,0 1 1,0-1 0,1 1 0,-1-1 0,0 0 0,1-1 0,-1 1 0,1-1 0,0 1 0,-1-1 0,1 0-1,0 0 1,0 0 0,0-1 0,0 1 0,0-1 0,1 0 0,-3-2 0,1 0-331,1 0 0,0 1 0,0-1 0,0 0 0,1 0 0,-1-1 0,1 1 0,1-1 0,-1 1 0,-1-10 0,2-1-719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15147,'1'1'217,"-1"0"-1,1 1 0,-1-1 0,0 1 1,0-1-1,1 1 0,-1-1 1,0 0-1,-1 1 0,1-1 0,0 1 1,0-1-1,0 0 0,-1 1 1,0 1-1,0 2 393,1-4-567,-52 484 7218,51-472-7151,0-7-62,1 0 0,0-1 0,0 1 0,0-1 1,0 1-1,1-1 0,0 1 0,1-1 0,1 7 0,-3-12-66,0 1 0,1-1 0,-1 1-1,0-1 1,0 1 0,1-1 0,-1 1 0,1-1 0,-1 1-1,0-1 1,1 0 0,-1 1 0,1-1 0,-1 1 0,1-1-1,-1 0 1,1 1 0,-1-1 0,1 0 0,-1 0 0,1 0-1,-1 1 1,1-1 0,-1 0 0,1 0 0,0 0 0,-1 0-1,1 0 1,-1 0 0,1 0 0,0 0 0,-1 0 0,1 0-1,-1 0 1,1-1 0,-1 1 0,1 0 0,0 0 0,-1 0-1,1-1 1,-1 1 0,1 0 0,-1-1 0,1 1 0,-1 0-1,0-1 1,1 1 0,-1-1 0,1 1 0,-1-1 0,0 1-1,1-1 1,21-29-1382,-21 29 1419,11-19-421,2-1-145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17196,'-22'25'2273,"14"-16"-1740,1 0 0,-1 1 0,2-1 0,-12 22 0,5-1 584,-17 54 0,27-70-886,-1 0 0,2 0 0,0 0 0,1 0 0,0 0 1,2 21-1,-1-34-212,0 0 1,0 0-1,0 0 1,0 0-1,0 1 1,0-1-1,1 0 1,-1 0-1,0 0 1,1 0-1,-1 0 1,1 0-1,-1 0 1,1 0-1,-1 0 1,1 0-1,0 0 1,-1-1-1,1 1 1,0 0 0,0 0-1,0 0 1,0-1-1,0 1 1,1 0-1,0-1-6,-1 1 0,1-1 0,-1-1-1,1 1 1,-1 0 0,1 0 0,-1 0 0,1-1-1,-1 1 1,0-1 0,1 1 0,-1-1 0,1 1-1,-1-1 1,0 0 0,2-1 0,6-4 8,0-2 0,-1 1 0,12-14 0,-3 2-34,-1 0-1,-1-1 1,-1-1 0,-1-1-1,0 0 1,-2 0 0,-1-1-1,-1 0 1,8-30 0,-16 52 8,-1 0 1,1 0 0,-1 0 0,0-1 0,0 1-1,1 0 1,-1 0 0,0 0 0,0 0 0,0-1-1,0 1 1,0 0 0,0 0 0,0 0 0,-1 0-1,1 0 1,0 0 0,-1-1 0,1 1 0,-1 0-1,1 0 1,-1 0 0,0-1 0,0 2 2,0 0 0,0 0 0,0 0 0,0 0 1,0 1-1,0-1 0,0 0 0,0 1 0,0-1 0,0 1 1,0-1-1,1 1 0,-1-1 0,0 1 0,0-1 0,1 1 0,-1 0 1,0-1-1,1 1 0,-1 0 0,0 0 0,1 0 0,-1-1 1,1 1-1,0 0 0,-1 2 0,-7 10 23,0 1 0,2 1 1,-1-1-1,2 1 0,0 0 0,1 0 1,1 0-1,0 1 0,1-1 0,0 1 0,1 20 1,1-35-17,0 1 1,0-1 0,0 1-1,1-1 1,-1 1 0,0-1-1,1 1 1,-1-1 0,1 1-1,-1-1 1,1 1 0,0-1-1,-1 1 1,1-1 0,0 0-1,0 0 1,0 1-1,0-1 1,0 0 0,1 0-1,-1 0 1,0 0 0,2 1-1,-1-2-1,0 1-1,0-1 1,0 0-1,0 1 0,0-1 1,0 0-1,0 0 0,0 0 1,0 0-1,0-1 0,0 1 1,-1 0-1,1-1 0,0 0 1,3 0-1,5-4-20,-1 0-1,1 0 0,-1-1 1,0 0-1,11-10 1,-6 4-76,0-1 0,-1-1 0,0 0 0,-1-1 0,0-1 0,-1 0 0,8-18 0,-18 34-109,-4 7 117,-20 61 250,21-59-115,0 1 0,0 0 1,1 0-1,1 0 0,-1 0 0,2 11 0,-1-20-42,1 0 0,-1 0 0,0 0 0,0-1 0,0 1 0,0 0 0,1 0 0,-1 0 0,0 0 0,1-1-1,-1 1 1,1 0 0,-1-1 0,1 1 0,-1 0 0,1 0 0,-1-1 0,1 1 0,0-1 0,-1 1 0,1-1 0,0 1 0,0-1 0,-1 1 0,3 0 0,-2-1 0,1 0 0,-1 0 0,1 0 0,-1 0 0,1 0 0,-1 0 0,1-1 0,-1 1 0,1 0 0,-1-1 0,1 1 0,-1-1 0,3 0 0,2-3-8,0 1 1,0-1-1,0-1 0,0 1 1,5-6-1,13-16-94,-17 17 6,2 0 1,-1 1-1,1 0 1,12-9-1,-21 17 81,1 0 0,-1-1-1,0 1 1,0 0 0,1-1-1,-1 1 1,0 0 0,1 0-1,-1-1 1,1 1 0,-1 0 0,0 0-1,1 0 1,-1-1 0,1 1-1,-1 0 1,0 0 0,1 0-1,-1 0 1,1 0 0,-1 0-1,1 0 1,-1 0 0,1 0 0,-1 0-1,0 0 1,1 0 0,-1 1-1,1-1 1,-1 0 0,0 0-1,1 0 1,-1 0 0,1 1-1,-1-1 1,0 0 0,1 1 0,-1-1-1,0 0 1,1 0 0,-1 1-1,0-1 1,0 0 0,1 1-1,-1-1 1,0 1 0,0-1-1,0 0 1,1 1 0,-1-1 0,0 1-1,0 0 1,1 28-145,-2-19 122,-7 136 146,-1-24 273,1 27 320,4-120-472,0 0 1,-2-1-1,-11 31 0,16-55-191,0-1-1,-1 1 1,0 0 0,0-1-1,0 1 1,-3 3 0,4-7-38,1 1 0,0-1 1,-1 0-1,1 1 0,0-1 1,-1 0-1,1 1 0,-1-1 1,1 0-1,0 0 0,-1 1 0,1-1 1,-1 0-1,1 0 0,-1 0 1,1 0-1,-1 1 0,1-1 1,-1 0-1,1 0 0,-1 0 1,0 0-1,0-1-3,1 1 1,-1-1-1,1 1 1,-1 0-1,0-1 1,1 1-1,-1-1 1,1 0-1,-1 1 0,1-1 1,0 1-1,-1-1 1,1 0-1,0 1 1,-1-1-1,1 0 1,0 0-1,0 1 0,-1-1 1,1-1-1,-3-10-10,1-1 0,0 1 0,1-1 0,0 0 0,1 0 0,1 1 0,2-17 0,3-8-158,13-43 1,-8 44 4,2-1 0,1 2 0,26-46 1,70-94-324,-103 165 471,-4 7 8,0-1 1,0 0-1,0 1 0,-1-1 1,0-1-1,0 1 0,0 0 1,0 0-1,1-7 0,-6 10 1,-5 7 2,-5 8 10,5-4 10,0 1 0,1 0 0,1 0 0,-1 0 0,2 1 0,0 0 0,0 0 0,-3 15 0,8-26-17,-1 0 0,1 0 0,0 0 0,0 0 0,-1 0 0,1 1 0,0-1 1,0 0-1,0 0 0,0 0 0,0 0 0,1 0 0,-1 0 0,0 0 0,0 0 0,1 0 0,-1 0 0,1 0 0,-1 0 0,1 0 0,-1 0 0,1 0 0,-1 0 0,1 0 0,0 0 0,-1-1 1,1 1-1,0 0 0,0-1 0,0 1 0,0 0 0,0-1 0,0 1 0,0-1 0,0 1 0,0-1 0,0 0 0,0 1 0,0-1 0,0 0 0,1 0 0,5 1 12,-1-1 0,1 0 0,-1-1 0,1 0-1,9-2 1,-13 2-14,80-17 33,-23 4-42,2 3 1,73-5 0,-146 12 161,-24-8 211,-46-23 0,73 31-313,-1-1 24,0 0 0,0 0 0,0-1 1,1 0-1,-1-1 0,2 0 0,-10-10 0,17 17-73,-1-1 0,1 1 0,0 0 0,-1-1 0,1 1 0,0-1 0,-1 1 0,1 0 0,0-1 0,0 1 0,0-1 0,0 1-1,-1-1 1,1 1 0,0-1 0,0 1 0,0-1 0,0 1 0,0-1 0,0 1 0,0-1 0,0 1 0,0-1 0,0 1-1,1-1 1,-1 1 0,0-1 0,0 0 0,1 0-3,0 1-1,0-1 1,-1 1 0,1-1-1,0 1 1,0 0-1,0-1 1,-1 1 0,1 0-1,0 0 1,0-1 0,0 1-1,0 0 1,1 0-1,37 2-269,-36-1 206,8 0-190,17 3-181,0-1 0,1-1-1,31-2 1,-12-8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30 16764,'0'-1'232,"1"0"0,0-1 0,0 1 0,0-1 0,-1 1 1,1-1-1,-1 0 0,1 1 0,-1-1 0,0 1 0,1-1 1,-1 0-1,0 1 0,0-4 0,0 5-185,-1 0 0,1-1-1,0 1 1,0 0 0,0 0 0,0 0 0,0-1-1,0 1 1,0 0 0,0 0 0,-1 0 0,1 0-1,0-1 1,0 1 0,0 0 0,0 0 0,-1 0-1,1 0 1,0 0 0,0 0 0,0 0 0,-1-1-1,1 1 1,0 0 0,0 0 0,0 0 0,-1 0-1,1 0 1,0 0 0,0 0 0,0 0 0,-1 0-1,1 0 1,0 0 0,-1 0 0,-13 9 1126,4 2-1006,0 0 1,0 1-1,1 0 1,-8 14-1,15-22-128,4-6-3,-2 2-36,0 0 1,0 0-1,0-1 1,0 1-1,0 0 0,0 0 1,0 0-1,0-1 1,1 1-1,-1 0 0,0 0 1,0 0-1,0 0 1,0-1-1,0 1 0,0 0 1,0 0-1,1 0 1,-1 0-1,0 0 1,0-1-1,0 1 0,0 0 1,1 0-1,-1 0 1,0 0-1,0 0 0,0 0 1,1 0-1,-1 0 1,0 0-1,0 0 0,0 0 1,1 0-1,-1 0 1,0 0-1,0 0 0,0 0 1,1 0-1,-1 0 1,0 0-1,0 0 1,0 0-1,0 0 0,1 0 1,-1 0-1,0 0 1,0 0-1,0 0 0,0 1 1,1-1-1,-1 0-16,-9 2-2808,5-6 2335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 14883,'4'-19'1968,"-3"14"-580,-5 13-57,-21 101 2863,0 59-2162,12-74-1146,-22 134 1082,51-269-1441,42-174-757,18-55-620,-73 261 803,15-38-148,-17 45 182,1-1 0,-1 1 1,0 0-1,1-1 0,0 1 1,-1 0-1,1 0 0,0 0 1,0 0-1,0 0 0,1 0 1,-1 1-1,0-1 0,3-1 1,-4 3 10,1 0 0,-1-1 0,0 1 0,0 0 0,0 0 0,0 0 0,0 0 0,0 0 0,0 1 0,0-1 0,0 0 0,0 0 0,0 1 0,0-1 0,0 1 0,0-1 0,0 1 0,0-1 0,0 1 0,-1 0 0,1-1 0,0 1 0,0 0 0,-1-1 0,1 1 0,0 0 0,0 1 0,16 26-32,-12-17 44,-1 1 0,0 0 0,0-1 1,-2 1-1,1 1 0,-1-1 0,-1 0 0,0 1 0,-1-1 0,0 0 0,-1 1 0,-3 14 0,3-20 22,0 1 0,-1-1 0,0 0-1,-1 0 1,0 0 0,0-1 0,0 1-1,0-1 1,-1 0 0,-1 1 0,1-2-1,-1 1 1,1 0 0,-2-1 0,1 0-1,-1 0 1,1-1 0,-1 1 0,0-1-1,-1-1 1,-12 7 0,17-9-71,0-1 0,0 1 0,0 0 0,0 0 0,-1-1 0,1 0 0,0 1 0,0-1 0,0 0 0,-1 0 0,1 0-1,0 0 1,0-1 0,-1 1 0,1 0 0,0-1 0,0 0 0,-4-1 0,5 1-101,-1 0-1,1-1 1,0 1-1,0 0 0,0 0 1,0-1-1,0 1 1,0 0-1,1-1 0,-1 1 1,0-1-1,1 0 1,-1 1-1,1-1 0,-1 1 1,1-1-1,0 0 1,0 1-1,-1-1 0,1 0 1,1 1-1,-1-1 1,0 0-1,0 1 0,1-4 1,1-3-185,1 0 1,0 0-1,0 0 0,6-12 1,9-14-696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 17156,'1'0'127,"0"0"0,-1-1 0,1 1 0,0 0 0,-1 0 0,1 0 0,0 0 1,0-1-1,-1 1 0,1 0 0,0 0 0,0 0 0,-1 1 0,1-1 0,0 0 0,0 0 0,-1 0 1,1 0-1,0 1 0,-1-1 0,1 0 0,0 1 0,-1-1 0,1 1 0,1 0 0,-2 0 66,0 1-1,0 0 1,1 0-1,-1-1 1,0 1-1,0 0 1,0-1-1,-1 1 0,1 0 1,0-1-1,-1 1 1,0 2-1,-37 134 4027,-1 8-3082,35-129-1052,-3 13 40,0 0 0,3 0 0,0 0 0,1 39 0,3-66-119,0-1 1,0 0 0,0 0 0,1 0 0,-1 0 0,1 0 0,-1 0-1,1 0 1,0 0 0,0-1 0,-1 1 0,1 0 0,1 0 0,1 2-1,-3-3-9,1-1-1,0 1 0,-1-1 0,1 0 0,0 1 1,0-1-1,-1 1 0,1-1 0,0 0 0,0 0 0,0 0 1,0 1-1,-1-1 0,1 0 0,0 0 0,0 0 0,0 0 1,0 0-1,0 0 0,-1-1 0,1 1 0,0 0 0,1-1 1,3-1-103,-1 0 1,1-1 0,-1 0 0,0 0 0,0 0 0,0 0 0,0 0 0,-1-1-1,5-5 1,7-11-465,-1-1 1,-1-1-1,-1 0 0,13-33 0,-22 48 461,15-34-699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49 11995,'31'-13'2287,"-30"13"-2138,0-1-1,0 1 1,0 0 0,0-1 0,0 1-1,-1-1 1,1 0 0,0 1 0,0-1 0,-1 0-1,1 1 1,0-1 0,-1 0 0,1 0-1,-1 0 1,1 1 0,-1-1 0,1 0 0,-1 0-1,0 0 1,1 0 0,-1 0 0,0 0-1,0 0 1,0 0 0,1 0 0,-1 0 0,0 0-1,0 0 1,-1 0 0,1-1 0,0 1-39,-1 0-1,1 1 1,-1-1 0,1 0 0,-1 1 0,0-1 0,1 1-1,-1-1 1,0 1 0,1-1 0,-1 1 0,0-1 0,1 1-1,-1 0 1,0-1 0,0 1 0,0 0 0,1 0 0,-1 0-1,0-1 1,0 1 0,0 0 0,0 0 0,1 0 0,-1 0-1,0 0 1,0 1 0,0-1 0,1 0 0,-1 0 0,-1 1-1,-27 11 1459,17-5-1290,1 2 0,0-1 0,0 1 0,1 1 0,0 0 0,1 1 0,0 0 0,-14 23 0,16-24-203,2 0 0,0 0 1,0 0-1,1 1 1,0 0-1,0 0 0,1 0 1,1 0-1,0 0 0,1 1 1,-1 15-1,2-26-69,0 0 0,0 0 1,0 0-1,0 0 0,0 0 0,0 0 0,1 0 0,-1 0 0,0 0 0,0 0 0,1 0 1,-1 0-1,0 0 0,1-1 0,-1 1 0,1 0 0,-1 0 0,1 0 0,0 0 1,-1-1-1,1 1 0,0 0 0,-1-1 0,1 1 0,0 0 0,0-1 0,0 1 0,-1-1 1,1 0-1,0 1 0,0-1 0,0 1 0,0-1 0,0 0 0,0 0 0,0 0 0,0 1 1,0-1-1,0 0 0,0 0 0,0 0 0,0-1 0,0 1 0,0 0 0,1-1 0,3 0-4,0-1 0,0 0-1,-1 0 1,1 0-1,-1 0 1,1-1-1,6-5 1,15-16-165,-1 0 0,-2-2 0,0 0 0,-2-2 0,0 0 0,19-38 0,-27 36-141,-11 23 122,-10 20 106,-4 10 200,1 1 0,1 1 0,1-1 0,1 2 0,1-1 0,-6 42 0,13-65-104,0 0 0,0 0 0,-1 0 0,1-1 0,1 1 0,-1 0 0,0 0 0,0 0-1,1 0 1,-1 0 0,1-1 0,-1 1 0,1 0 0,0 0 0,1 2 0,-1-3-11,-1-1-1,1 0 1,0 1-1,-1-1 0,1 1 1,0-1-1,-1 0 1,1 1-1,0-1 1,0 0-1,-1 0 0,1 0 1,0 0-1,0 0 1,-1 0-1,1 0 1,0 0-1,0 0 0,-1 0 1,1 0-1,0 0 1,0 0-1,-1 0 1,1-1-1,1 0 0,4-2 4,0 0 0,0-1-1,0 0 1,0 0 0,0-1-1,5-6 1,31-30-327,-2-3 0,39-55-1,-79 99 305,0 0 0,0 0 0,0 0 0,0 1 0,0-1-1,1 0 1,-1 0 0,0 0 0,0 0 0,0 0-1,0 0 1,0 0 0,0 0 0,0 0 0,0 0 0,0 0-1,0 0 1,0 0 0,0 0 0,1 1 0,-1-1 0,0 0-1,0 0 1,0 0 0,0 0 0,0 0 0,0 0 0,0 0-1,0 0 1,1 0 0,-7 13 15,-5 5 87,1 1 1,1 0-1,0 0 1,1 1 0,-8 35-1,16-54-80,0 0 1,-1 0-1,1 0 0,0 0 1,0 0-1,0 0 0,0 0 1,0 0-1,0 0 0,0 0 0,0 0 1,0 0-1,0 0 0,0 0 1,1 0-1,-1 0 0,0 0 1,1-1-1,-1 1 0,1 0 1,-1 0-1,1 0 0,-1 0 0,1 0 1,0-1-1,0 2 0,0-2-1,1 1 0,-1-1 0,0 0 0,1 1-1,-1-1 1,0 0 0,1 0 0,-1 0 0,0 0 0,1 0-1,-1-1 1,0 1 0,0 0 0,1 0 0,-1-1 0,2 0-1,7-4 2,0 1 0,-1-2-1,15-10 1,29-25-126,-30 22-34,34-22 1,-56 40 135,1 0 1,-1 0 0,1 0-1,-1 0 1,1 1-1,0-1 1,-1 0 0,1 1-1,0 0 1,0-1 0,-1 1-1,1 0 1,0 0-1,0 0 1,2 0 0,-4 0 7,1 0 0,0 1 0,0-1 0,-1 0 0,1 1 0,0-1 0,-1 1 0,1-1 0,-1 1 0,1-1 1,0 1-1,-1-1 0,1 1 0,-1 0 0,1-1 0,-1 1 0,0 0 0,1-1 0,-1 1 0,0 0 0,1-1 0,-1 1 1,0 1-1,1 5 2,0 0-1,-1 0 1,0 0 0,0 0 0,-3 13 0,3-15 16,-19 125 241,7-54 172,-4 125 0,16-158-289,1 3 125,-7 61-1,5-95-191,-1 0-1,-1 0 1,0 0-1,0-1 1,-1 1 0,-1-1-1,1 0 1,-2 0-1,0 0 1,-8 11 0,11-19-34,1 1 1,-1-1-1,-1 0 1,1 0-1,0 0 1,-1 0-1,0 0 1,0-1-1,0 1 1,0-1 0,0 0-1,0-1 1,0 1-1,0-1 1,-1 1-1,1-1 1,-1-1-1,-6 2 1,8-3-23,0 1 0,0 0 0,0-1 0,0 1 0,1-1 0,-1 0 0,0 0 0,0 0 0,0-1 0,1 1 0,-1 0 0,0-1 0,1 0 0,-1 0 0,1 0 0,0 0 0,0 0 0,0 0 0,0 0 0,0-1 0,0 1 0,0-1 0,1 1 0,0-1 0,-1 0 0,1 0 0,0 0 0,-1-3 0,-1-6-37,1 0 0,-1 0 0,2 0 0,0-1 0,1 1 0,0 0 0,0-1 0,1 1 0,1 0 0,0 0 0,5-13 0,2-6-210,1 2 0,2-1 1,18-32-1,-10 25-477,3 1 0,42-52 0,64-56-1349,-85 98 1368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3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49 15899,'1'-2'338,"7"-33"1527,-9 24-448,-9 21 1022,-7 25-1808,1 0 1,2 1-1,1 0 0,-9 46 1,20-73-597,-1-2 2,2 1 1,-1-1 0,1 0 0,0 1-1,0 10 1,1-18-36,0 0 0,0 1-1,0-1 1,0 0 0,0 1-1,0-1 1,0 1 0,1-1-1,-1 0 1,0 1 0,0-1 0,0 0-1,0 1 1,1-1 0,-1 0-1,0 0 1,0 1 0,1-1 0,-1 0-1,0 0 1,1 1 0,-1-1-1,0 0 1,0 0 0,1 0 0,-1 1-1,0-1 1,1 0 0,-1 0-1,1 0 1,-1 0 0,0 0 0,1 0-1,-1 0 1,0 0 0,1 0-1,-1 0 1,1 0 0,-1 0 0,0 0-1,1 0 1,-1 0 0,0 0-1,1 0 1,-1 0 0,0-1 0,1 1-1,-1 0 1,0 0 0,1 0-1,-1-1 1,19-10 21,-19 11-23,23-19-26,18-12-142,-38 29 138,1-1-1,-1 1 1,1 1 0,0-1-1,0 0 1,0 1 0,0 0-1,0 0 1,6-1 0,-9 2 21,0 0 0,0 0 1,0 0-1,0 0 0,0 0 1,0 0-1,0 0 0,0 0 1,0 1-1,0-1 0,0 0 1,0 1-1,0-1 0,0 1 1,0-1-1,0 1 1,-1-1-1,1 1 0,0 0 1,0-1-1,-1 1 0,1 0 1,0 0-1,-1-1 0,2 2 1,-1 0 11,-1 0 0,1 0 1,0 0-1,-1 1 1,1-1-1,-1 0 0,1 0 1,-1 0-1,0 1 1,0-1-1,-1 3 1,0 4 89,0 0 1,-1 0 0,0 0 0,-6 14 0,3-12 73,0 0 0,-1-1 0,-1 1 1,-10 13-1,13-19-150,0 0 1,0-1 0,0 0-1,0 0 1,0 0-1,-1-1 1,0 0 0,0 0-1,0 0 1,0 0-1,-8 3 1,13-6-34,0 0 0,-1 0 0,1 0 0,0 1 0,0-1 0,-1 0 0,1 0 0,-1 0 0,1 0 0,0 0 0,-1 0 0,1 0 0,0 1 0,-1-1 0,1 0 0,0 0 0,-1 0 0,1 0 0,0-1 0,-1 1 0,1 0 0,0 0 0,-1 0 0,1 0 0,-1 0 0,1 0 0,0 0 0,0-1 0,-1 1 0,1 0 0,0 0 0,-1-1 0,1 1 0,0 0 0,0 0 0,-1-1 0,1 1 1,0 0-1,0 0 0,0-1 0,-1 1 0,1 0 0,0-1 0,0 1 0,0 0 0,0-1 0,0 1 0,0-1 0,0 1 0,0 0 0,0-1 0,0 1 0,0 0 0,0-1 0,0 1 0,0 0 0,0-1 0,0 1 0,0 0 0,0-1 0,0 1 0,0 0 0,1-1 0,-1 1 0,0 0 0,0-1 0,13-21-79,3 8-233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 17620,'1'0'80,"-1"0"0,0 0 0,1-1 0,-1 1 0,0 0-1,1-1 1,-1 1 0,0 0 0,0 0 0,1-1 0,-1 1 0,0 0 0,0-1 0,0 1 0,0 0 0,1-1 0,-1 1 0,0-1 0,0 1 0,0 0 0,0-1 0,0 1 0,0 0 0,0-1-1,0 1 1,0-1 0,0 1 0,0 0 0,0-1 0,0 1 0,0-1 0,-1 1 0,-12-1 1430,-21 11 442,17-2-1614,0 1 1,1 1 0,0 1-1,0 0 1,1 0-1,1 2 1,0 0 0,0 1-1,1 0 1,-20 30 0,32-43-322,0 1 1,0-1 0,1 1-1,-1-1 1,0 1 0,1 0-1,-1-1 1,1 1 0,-1 0-1,1 0 1,0-1 0,0 1-1,0 2 1,0-3-16,0 0 1,1-1-1,-1 1 0,0-1 1,1 1-1,-1-1 1,1 1-1,-1-1 0,1 1 1,-1-1-1,1 1 1,0-1-1,-1 0 0,1 1 1,-1-1-1,1 0 0,0 1 1,-1-1-1,1 0 1,0 0-1,0 0 0,-1 0 1,1 0-1,0 1 0,-1-1 1,1 0-1,0-1 1,-1 1-1,1 0 0,0 0 1,-1 0-1,1 0 1,0 0-1,0-1 0,69-14-224,-39 8 52,45-5 0,-66 11 140,-1 1 0,0 0 0,0 0 0,1 1 0,-1 0 0,0 1 0,0 0 0,0 0 0,12 6-1,-18-7 43,-1 0 0,1 0-1,0 1 1,0-1-1,-1 1 1,1 0 0,0-1-1,-1 1 1,0 0-1,1 1 1,-1-1-1,0 0 1,0 1 0,-1-1-1,1 1 1,0 0-1,-1-1 1,1 1 0,-1 0-1,0 0 1,0 0-1,0 0 1,0 0-1,-1 0 1,1 0 0,-1 0-1,0 0 1,0 0-1,0 1 1,0-1 0,-1 0-1,0 5 1,-2 0 53,1 0 0,-1 0 1,-1-1-1,1 0 1,-1 1-1,-1-1 0,1-1 1,-1 1-1,0-1 1,0 0-1,-11 9 0,2-3 73,0-1 0,-1 0 0,0-1-1,-20 9 1,28-15-236,-1-1 0,1 0 0,0 0 0,-1-1-1,1 0 1,-1 0 0,0-1 0,1 0 0,-1 0 0,0-1 0,0 0 0,-10-1 0,16 1 74,1-1 0,-1 1 0,1-1 0,-1 1 0,1-1 0,-1 1 1,1-1-1,0 0 0,-1 0 0,1 0 0,0 0 0,0 0 0,-1 0 1,1 0-1,0 0 0,0-1 0,0 1 0,0 0 0,1 0 1,-1-1-1,0 1 0,0-1 0,1 1 0,-1-1 0,0-2 0,-2-29-386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14611,'2'-4'406,"-2"3"-326,1 1-1,-1-1 1,1 0 0,-1 0 0,1 1 0,-1-1-1,1 0 1,0 0 0,-1 1 0,1-1-1,0 1 1,0-1 0,-1 1 0,1-1 0,0 1-1,0-1 1,1 1 0,-2 1 37,1 0-1,-1 1 1,1-1 0,-1 1 0,0-1-1,0 1 1,0-1 0,0 1 0,0 0-1,0 2 1,0-3 47,-6 68 1957,-15 72-1,4-28-917,-5 134 351,23-222-1625,-1-25 54,0 0 0,0 0 0,0 1 0,0-1-1,0 0 1,0 1 0,0-1 0,0 0 0,0 0 0,0 1 0,0-1 0,0 0-1,0 0 1,0 1 0,1-1 0,-1 0 0,0 0 0,0 1 0,0-1 0,0 0-1,1 0 1,-1 1 0,0-1 0,0 0 0,1 0 0,-1 0 0,0 0 0,0 0 0,1 1-1,-1-1 1,0 0 0,0 0 0,1 0 0,7-6-502,5-15-336,-12 20 788,65-136-2260,-37 77 1509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0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13979,'0'1'124,"1"0"1,0 0-1,-1 0 0,1 0 0,-1 0 1,0 0-1,1 1 0,-1-1 1,0 0-1,0 0 0,1 1 0,-1-1 1,0 0-1,0 0 0,0 1 1,-1-1-1,1 2 0,-7 26 274,5-21-44,-42 208 4423,32-115-3781,1 129-1,11-207-1015,1-13-111,0 0-1,-1 0 1,-1 0-1,1 0 1,-2 0-1,1 0 1,-1-1-1,-6 17 1,8-25 82,-1-1-1,1 1 1,0-1 0,-1 0 0,1 1-1,0-1 1,-1 0 0,1 1-1,-1-1 1,1 0 0,0 1 0,-1-1-1,1 0 1,-1 0 0,1 0 0,-1 1-1,1-1 1,-1 0 0,1 0 0,-1 0-1,1 0 1,-1 0 0,1 0 0,-1 0-1,1 0 1,-1 0 0,1 0 0,-1 0-1,1 0 1,-1 0 0,1-1-1,-1 1 1,1 0 0,-1 0 0,1 0-1,-1-1 1,1 1 0,0 0 0,-1-1-1,-16-13-1287,16 14 1271,-127-150-7511,54 59 6761,61 77 1042,-29-39 2146,41 52-2301,1 1-1,0 0 1,0 0-1,-1-1 1,1 1-1,0 0 0,0-1 1,-1 1-1,1 0 1,0-1-1,0 1 1,0 0-1,0-1 1,-1 1-1,1 0 1,0-1-1,0 1 1,0 0-1,0-1 1,0 1-1,0-1 1,0 1-1,0 0 1,0-1-1,0 1 0,0 0 1,0-1-1,1 1 1,-1 0-1,0-1 1,0 1-1,0 0 1,0-1-1,1 1 1,-1 0-1,0-1 1,0 1-1,0 0 1,1-1-1,-1 1 1,0 0-1,1 0 0,-1-1 1,0 1-1,1 0 1,-1 0-1,0 0 1,1 0-1,-1-1 1,0 1-1,1 0 1,-1 0-1,0 0 1,1 0-1,0 0 1,23 0 1147,-21 0-992,223 0 1062,-198-1-1199,25 0-105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31 12315,'-23'-8'320,"-1"2"-1,0 1 1,0 0 0,0 2 0,0 1 0,0 1 0,-1 1 0,-41 5 0,39 0-205,0 1 0,0 1 1,1 1-1,0 2 1,1 0-1,0 2 0,-36 22 1,19-7 6,1 2 1,1 2-1,2 1 1,1 3-1,1 1 1,2 1-1,2 2 1,2 1-1,1 1 1,2 2-1,2 1 1,-23 57-1,39-77-43,1-1 0,1 2-1,2-1 1,0 1 0,1-1 0,2 1-1,1 0 1,0 0 0,2 0 0,1 0-1,1 0 1,1 0 0,1 0 0,1-1-1,2 0 1,0-1 0,1 1 0,2-1-1,16 27 1,-11-24-44,1-1-1,0-1 1,2-1-1,1-1 1,0 0-1,2-2 1,1 0-1,0-2 1,1 0-1,1-2 1,0 0 0,2-2-1,29 12 1,-30-16-29,1-1 0,0-1 0,1-1 0,-1-1 0,1-2 0,0-1 0,1-1 0,-1-1 0,0-1 0,1-2 0,-1-1 0,0-1 0,51-15 0,-44 7 1,-1-2 0,-1-2-1,0-1 1,-1-1 0,-1-1-1,-1-2 1,-1-2 0,29-27-1,-16 9 84,-1-3 1,-3-1-1,-1-1 0,38-65 0,-52 71 91,-1-1 0,-2 0-1,-1-2 1,19-68 0,-31 85-56,-1 0 0,-2 0 1,0-1-1,-2 1 0,-1-1 0,-1 0 1,-1 1-1,-1-1 0,-8-35 0,6 48-93,-1-1 0,0 1 0,0-1 0,-2 2 0,0-1 0,0 1 0,-2 0 0,1 0 0,-2 1 0,1 0 0,-2 1 0,1 0 0,-2 0-1,1 2 1,-1-1 0,-1 1 0,0 1 0,0 0 0,-28-11 0,24 12-76,0 1-1,-1 1 1,0 1 0,0 0-1,-1 1 1,1 1 0,-1 1 0,1 1-1,-1 0 1,1 1 0,-1 1-1,1 1 1,0 1 0,0 0-1,0 1 1,-19 9 0,18-6-144,0 1 0,1 1 1,0 1-1,1 0 0,0 1 1,0 1-1,1 1 0,1 0 1,1 1-1,-18 23 0,2 7-268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11466,'13'-1'2060,"0"0"-1,19-4 0,70-22-149,-42 10-877,311-61 823,-290 67-2235,0 4-1,136 4 1,-213 3 321,-1 0 0,0 1 0,1-1 0,-1 1 0,1 0 0,-1 0 0,0 0 0,6 2 0,0 4-265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96 8186,'0'-6'324,"-1"1"0,0-1 0,0 1 0,0 0 1,0-1-1,-1 1 0,0 0 0,0 0 0,0 0 0,0 0 0,-1 0 1,-5-6-1,7 9-202,-1 0-1,1 1 1,0-1 0,-1 1 0,0-1-1,1 1 1,-1 0 0,0-1 0,1 1 0,-1 0-1,0 0 1,0 0 0,0 1 0,0-1-1,0 0 1,0 1 0,0-1 0,0 1-1,0 0 1,0 0 0,0 0 0,0 0 0,0 0-1,-1 0 1,1 0 0,0 1 0,0-1-1,0 1 1,0-1 0,0 1 0,0 0-1,0 0 1,1 0 0,-1 0 0,-2 1 0,-3 4 7,0-1 0,0 1 1,1 1-1,0-1 0,0 1 1,1 0-1,-1 0 0,1 1 1,1 0-1,-6 11 0,-3 12 33,-14 46-1,10-19 49,3 1 0,-9 78 0,19-99-58,2 0 0,1 0 0,2 0 0,11 69 0,-9-93-104,1 0 1,0 0-1,0-1 1,1 1-1,1-1 0,0 0 1,1-1-1,12 17 1,-17-25-36,1-1 0,0 0 0,-1 0 0,1 1 0,1-2 1,-1 1-1,0 0 0,1-1 0,-1 1 0,1-1 0,0 0 0,-1 0 0,1-1 1,0 1-1,0-1 0,0 0 0,1 0 0,-1 0 0,0 0 0,0-1 1,0 0-1,1 0 0,-1 0 0,0 0 0,0 0 0,1-1 0,-1 0 1,0 0-1,0 0 0,0-1 0,7-3 0,2-1 39,-1-2 1,0 0-1,-1 0 1,1-1-1,-2 0 0,1-1 1,-1 0-1,12-17 0,-3 1 86,-1-1 0,24-48-1,-22 34-24,-2-1-1,-2-1 0,11-46 1,-21 64-92,-1 0 1,-1-1 0,-1 0 0,-2 1 0,0-1 0,-6-48 0,4 65-43,-1 0-1,0 1 1,0-1-1,-1 1 1,0-1 0,-1 1-1,0 0 1,0 0-1,-1 0 1,-5-7-1,8 12-38,-1 0 0,0 1-1,0-1 1,0 0-1,0 1 1,0-1 0,0 1-1,-1 0 1,1 0-1,-1 0 1,1 1 0,-1-1-1,0 1 1,1 0-1,-1 0 1,0 0 0,0 1-1,0-1 1,0 1-1,0 0 1,0 0 0,0 0-1,0 1 1,-6 1-1,2 0-34,0 0-1,0 1 0,0 0 1,1 0-1,-1 1 1,-12 8-1,-7 8-355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37 14899,'0'-1'118,"0"-1"1,0 1-1,0-1 0,0 1 0,0-1 1,-1 1-1,1-1 0,-1 1 0,1 0 0,-1-1 1,1 1-1,-1-1 0,0 1 0,0 0 1,0 0-1,1-1 0,-1 1 0,0 0 0,-1 0 1,1 0-1,0 0 0,0 0 0,0 0 1,-1 0-1,1 1 0,0-1 0,-1 0 0,1 1 1,-1-1-1,1 1 0,-1-1 0,1 1 1,-1 0-1,1 0 0,-1-1 0,1 1 0,-1 0 1,1 1-1,-1-1 0,1 0 0,-1 0 1,1 1-1,-3 0 0,-2 1 94,0 0 1,0 0 0,1 1-1,-1 0 1,1 0-1,-1 0 1,1 1-1,0 0 1,-8 8-1,-1 3 15,2 1-1,0 0 1,1 1 0,1 0-1,-14 34 1,13-24-19,1 1 1,1-1-1,-6 41 1,13-59-147,1 0-1,0 0 1,1 0-1,0 1 1,0-1 0,1 0-1,3 15 1,-4-22-48,1 0 0,0 0 0,-1 0 0,1 0 0,0 0 0,0 0 0,0 0 0,0 0 0,0 0 0,1 0 0,-1-1 0,0 1 1,1-1-1,0 1 0,-1-1 0,1 1 0,0-1 0,-1 0 0,1 0 0,0 0 0,0 0 0,0 0 0,0 0 0,0-1 0,0 1 0,0-1 0,1 1 0,-1-1 0,0 0 0,0 1 0,0-1 0,0-1 1,1 1-1,-1 0 0,0 0 0,0-1 0,3 0 0,4-2 8,0 0 1,0-1-1,0 0 0,0-1 1,-1 0-1,0 0 1,0 0-1,0-1 0,-1-1 1,0 1-1,11-13 1,3-6 8,-1-1 1,18-30 0,-20 27-18,-1 0 1,-1-1-1,22-63 0,-34 73-12,-4 20-2,0 0 0,0 0 0,0 0 0,0 0 0,0 0 0,0 0 0,0 0 0,0 0 0,0 0 0,-1 0 0,1 0 0,0 0 0,0 0 0,0 0 0,0 0 0,0 0 0,0 0 0,0 0 0,0 0 0,0 0 0,0 0 0,0 0 0,0 0 0,-1 0 0,1 0 0,0 0 0,0 0 0,0 0 0,0 0 0,0 0 0,0-1 0,0 1 0,0 0 0,0 0 0,0 0 0,0 0 0,0 0 0,0 0 0,0 0 0,0 0 0,0 0 0,0 0 0,0 0 0,0 0 0,0 0 0,0-1 0,0 1 0,0 0 0,0 0 0,0 0 0,0 0 0,0 0 0,0 0 0,0 0 0,0 0 0,0 0 0,0 0 0,0 0 0,0-1 0,0 1 0,0 0 0,-15 30 1,7-10 12,1 1-1,1 1 1,1-1 0,0 1-1,2 0 1,1 0 0,1 42-1,1-60-21,0 1-1,1-1 1,0 0-1,0 0 0,0 0 1,0 0-1,1-1 1,-1 1-1,1 0 1,0 0-1,0-1 1,5 7-1,-5-8-45,0 0-1,0 0 1,1-1 0,-1 1-1,0 0 1,1-1 0,-1 0-1,1 0 1,0 1 0,-1-1-1,1-1 1,0 1 0,0 0-1,-1-1 1,1 1 0,0-1-1,0 0 1,0 0 0,4-1-1,-3 1 21,1-1-1,0 0 1,-1 0-1,1 0 1,-1 0-1,1-1 1,-1 0-1,0 0 1,1 0 0,-1-1-1,0 1 1,0-1-1,-1 0 1,6-5-1,24-25-288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16436,'-5'16'1728,"5"-2"-944,3-1-248,9-1 832,4-5-231,9-4-265,7-6-104,9-7-296,7-4-112,3-5-344,0 0-176,-3 2-432,-5 4-232,-11 7-400,-12 6 880,-14 12-233,-9 5-247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14435,'-2'9'1800,"4"-2"-1031,3-4-209,8-1 1016,9-4-560,4-2-87,9-5-249,4-2-112,3 1-344,-2 0-248,-1 0-632,-4 2-297,-9 3 753,-6 3-184,-8 5-128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14947,'6'-5'5718,"6"-9"-3734,20-20-1027,32-39-521,-3-2 0,59-96-1,-111 158-459,-9 13 23,0 0 1,1 0 0,-1 0-1,0 0 1,0 0-1,0 0 1,0 0 0,0 0-1,0 0 1,0-1 0,0 1-1,0 0 1,0 0 0,0 0-1,0 0 1,0 0 0,0 0-1,0 0 1,1 0 0,-1 0-1,0 0 1,0 0 0,0 0-1,0 0 1,0 0 0,0 0-1,0 0 1,0 0-1,0 0 1,0 0 0,0 0-1,1 0 1,-1 0 0,0 0-1,0 0 1,0 0 0,0 0-1,0 0 1,0 0 0,0 0-1,0 0 1,0 0 0,0 0-1,0 1 1,0-1 0,0 0-1,0 0 1,0 0 0,1 0-1,-1 0 1,0 0-1,0 0 1,0 0 0,0 0-1,0 0 1,0 0 0,0 0-1,0 0 1,0 1 0,0-1-1,0 0 1,0 0 0,0 0-1,0 0 1,-4 23-31,2-10 25,-4 20-111,-1 59 1,7-82 14,0-1-1,1 0 1,0 0 0,0 0 0,1 0 0,0 0 0,1 0 0,-1-1 0,2 1 0,-1-1-1,9 14 1,1-8-167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15 287 9066,'0'1'139,"0"0"0,0 0 0,0-1 0,-1 1 0,1 0 0,0-1-1,0 1 1,-1 0 0,1-1 0,0 1 0,-1 0 0,1-1 0,-1 1 0,1 0 0,-1-1 0,1 1 0,-1-1 0,0 1 0,0-1-76,1 1 0,-1-1 1,1 1-1,-1-1 1,1 1-1,-1 0 0,1-1 1,0 1-1,-1-1 0,1 1 1,-1 0-1,1-1 1,0 1-1,0 0 0,-1-1 1,1 1-1,0 0 0,0 0 1,0-1-1,0 1 1,0 0-1,0 0 0,0-1 1,0 1-1,0 0 0,0-1 1,1 1-1,-1 0 1,0 1-1,3 6 27,0 0 0,1 0 1,0 0-1,0 0 0,1 0 1,-1-1-1,2 0 0,-1 0 0,1 0 1,0-1-1,0 0 0,1 0 1,0 0-1,0-1 0,0 0 0,1 0 1,0-1-1,0 0 0,0 0 1,0-1-1,0 0 0,12 2 0,-5-1 26,-1 1 0,0 0-1,0 1 1,0 1 0,-1 0-1,0 0 1,0 2 0,-1 0-1,0 0 1,14 14 0,78 59 205,-91-71-249,63 55 296,-66-56-298,-1 0 1,0 1 0,-1 0 0,0 1-1,8 15 1,-10-13-32,1-1-1,1 0 1,0-1-1,11 13 1,-15-21-34,-1 0 0,1 0 1,0-1-1,1 0 0,-1 1 1,0-1-1,1-1 0,0 1 0,0-1 1,0 0-1,0 0 0,0 0 1,0 0-1,9 0 0,7 1 8,0 1 0,0 1 1,0 1-1,0 0 0,28 14 0,-13-4 3,53 14 0,-76-25-16,11 2 6,1 0 0,-1-1-1,27 3 1,-41-8-7,-1 1 1,0 1 0,0-1-1,12 7 1,23 5-5,102 7 27,-24-5-29,-61-7 10,-39-7-2,0 2 0,0 0 1,-1 1-1,33 12 0,-21-5 1,37 10 0,22 8 2,-49-16 4,0-2 1,0-2-1,1-1 0,46 2 0,247 29 151,-315-40-159,0 0 0,0-2 0,0-1 0,29-6 0,27-4 17,-46 10-6,157-23-22,-134 15 19,22-5-9,131-43 1,-134 34 6,-47 17-1,0-2-1,-1 0 0,0-1 0,-1-2 1,25-16-1,-5-3 13,101-78 87,-129 92-101,0-1 0,-1 0 0,19-30 0,-21 27 1,2 1 0,35-37 0,146-136-4,-153 153-4,73-90 0,-98 102 12,25-51-1,-15 26-15,-15 27 27,0-1-1,13-40 1,-25 62-31,0 0 0,1 0 0,0 0 0,0 1 0,0 0 0,6-7 0,-9 12-163,0-4-1102,-3 1 1005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14771,'13'-28'2839,"-13"28"-2793,1 0 1,-1 0 0,0-1 0,0 1 0,0 0 0,0 0 0,1-1 0,-1 1 0,0 0-1,0 0 1,0 0 0,0 0 0,1-1 0,-1 1 0,0 0 0,0 0 0,1 0-1,-1 0 1,0 0 0,0 0 0,1 0 0,-1 0 0,0 0 0,0-1 0,1 1 0,-1 0-1,0 0 1,1 0 0,-1 1 0,0-1 0,0 0 0,1 0 0,-1 0 0,1 1 50,0 0 1,-1 0 0,1 0 0,-1 0-1,1 0 1,-1 0 0,1 0 0,-1 0 0,0 0-1,1 0 1,-1 0 0,0 0 0,0 2-1,7 60 1772,-1 78 0,-12 67-747,2-133-630,-1 36 211,6-110-433,2-5-204,3-12-46,1-9-30,70-223-546,-59 199 242,2 1 0,53-89 0,-67 128 250,0-1 0,1 1 0,1 0 1,-1 1-1,15-12 0,-20 18 53,1 0-1,-1 1 1,0-1-1,1 1 1,-1 0 0,1 0-1,0 0 1,-1 0-1,1 0 1,0 0 0,-1 1-1,4-1 1,-4 1 9,0 0-1,0 0 1,-1 1 0,1-1-1,0 1 1,0-1-1,-1 1 1,1-1 0,0 1-1,-1 0 1,1 0 0,-1 0-1,1 0 1,-1 0 0,1 0-1,-1 0 1,0 1 0,0-1-1,1 0 1,0 3 0,3 4 17,0-1 0,-1 1 1,-1 0-1,1 1 1,-1-1-1,0 1 0,-1-1 1,0 1-1,1 16 0,-1 0 148,-1 0 0,-3 31 0,1-42-34,-1 0 0,0 0-1,-1 0 1,-1-1-1,0 1 1,-1-1-1,0 0 1,-1-1-1,0 1 1,-11 14-1,14-23-96,0 0 0,0 1 0,-1-2 0,1 1 0,-1 0 0,0-1 0,0 1 0,0-1 0,-1-1 0,1 1 0,-1 0 0,0-1 0,1 0 0,-1 0 0,0 0 0,0-1 0,0 0 0,0 0 0,-1 0 0,1 0 0,0-1 0,0 0 0,0 0 0,-1 0 0,1-1 0,0 0 0,0 0 0,0 0 0,0-1 0,-6-1 0,8 1-86,-1 0 0,0 1 0,0-1-1,1 0 1,0-1 0,-1 1 0,1 0-1,0-1 1,0 0 0,0 0 0,0 0-1,1 0 1,-1 0 0,1-1 0,0 1 0,0-1-1,0 1 1,0-1 0,1 0 0,-1 0-1,1 0 1,0 0 0,0 0 0,1 0-1,-1 0 1,1 0 0,0 0 0,0 0 0,0 0-1,0 0 1,1 0 0,0 0 0,0 0-1,0 0 1,0 0 0,1 0 0,-1 0-1,1 1 1,0-1 0,0 0 0,5-5-1,12-14-341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83 12491,'0'-1'230,"-1"-1"1,1 1 0,-1 0 0,0-1-1,1 1 1,-1 0 0,0-1 0,0 1-1,0 0 1,0 0 0,0 0 0,0 0 0,0 0-1,-1 0 1,1 0 0,0 1 0,-1-1-1,1 0 1,0 1 0,-1-1 0,1 1-1,-1-1 1,1 1 0,-1 0 0,-2-1-1,2 1-59,0 1 1,1 0-1,-1-1 0,0 1 0,1 0 0,-1 0 0,1 0 0,-1 0 0,1 0 0,-1 0 0,1 0 0,-1 0 0,1 0 0,0 1 1,0-1-1,0 1 0,0-1 0,0 1 0,0-1 0,0 1 0,0 1 0,-6 13 256,1 0 0,0 1 0,1-1 0,1 1 0,1 0 0,-2 20 0,4-14-184,0 0 1,1 0-1,1 0 0,5 25 0,-5-44-207,0 1-1,0-1 1,0 1-1,0-1 1,1 0 0,0 0-1,0 1 1,3 4 0,-4-8-31,0 0 1,-1-1 0,1 1 0,0 0 0,0 0-1,0-1 1,0 1 0,0-1 0,0 1 0,0-1-1,0 1 1,0-1 0,0 1 0,0-1 0,0 0-1,0 0 1,0 1 0,1-1 0,-1 0 0,0 0-1,0 0 1,0 0 0,0-1 0,0 1 0,0 0-1,1 0 1,-1-1 0,0 1 0,0 0 0,0-1-1,0 1 1,0-1 0,0 0 0,0 1 0,-1-1-1,1 0 1,0 1 0,1-3 0,9-5 1,-2-2 0,1 1 0,-1-1 0,-1-1 0,0 1 0,9-18 0,38-74-43,-44 79 15,-5 12-1,0 0-1,-1 0 1,0 0-1,-1-1 1,4-20-1,-28 109-52,20-74 76,-1 0-1,1 0 1,0 0-1,0-1 1,0 1-1,0 0 1,0 0-1,1 0 0,-1-1 1,1 1-1,0 0 1,-1 0-1,2-1 1,-1 1-1,0-1 1,0 1-1,1-1 1,-1 0-1,1 1 0,3 2 1,-1-2 1,-1 0-1,1-1 1,0 0 0,1 0 0,-1 0-1,0 0 1,0-1 0,1 0-1,-1 0 1,1 0 0,-1 0 0,6 0-1,6 0-1,-1 1 0,1 1 0,-1 1 0,0 0 0,23 10 0,-32-11 2,1 0 0,-1 1-1,-1 0 1,1 0 0,0 0-1,-1 0 1,0 1 0,0 0-1,0 0 1,-1 0 0,0 1-1,0 0 1,0 0 0,-1 0-1,4 7 1,-6-12 48,-1-6-17,-1-17 1,-4-27-6,3 42-20,-16-134 28,18 141-36,-1 0 0,1 0-1,0-1 1,0 1 0,0 0-1,0-1 1,0 1 0,0 0-1,0-1 1,0 1 0,0 0-1,0-1 1,0 1 0,0 0-1,0-1 1,0 1 0,0 0-1,0 0 1,1-1 0,-1 1-1,0 0 1,0-1 0,0 1-1,0 0 1,0 0 0,1-1-1,-1 1 1,0 0 0,0 0-1,1-1 1,-1 1 0,0 0 0,0 0-1,1 0 1,-1 0 0,0-1-1,0 1 1,1 0 0,-1 0-1,0 0 1,1 0 0,-1 0-1,0 0 1,1 0 0,-1 0-1,0 0 1,1 0 0,-1 0-1,0 0 1,1 0 0,-1 0-1,0 0 1,0 0 0,1 0-1,-1 0 1,0 0 0,1 1-1,-1-1 1,0 0 0,0 0-1,1 0 1,-1 0 0,0 1-1,0-1 1,1 1-1,25 20-10,-9-7 2,-11-10-12,1-1 1,-1-1 0,1 1-1,-1-1 1,1 0-1,0-1 1,0 0 0,0 0-1,0 0 1,0-1-1,0 0 1,0 0 0,0-1-1,0 0 1,0 0 0,0-1-1,0 1 1,7-4-1,10-4-170,-1-1 1,0-1-1,37-24 0,-43 25 66,-4 2-8,1 0 0,-1-1 0,0 0 0,0-1 0,-2-1 0,21-22 0,-32 33 128,1-1-1,-1 1 1,1-1 0,-1 1 0,1-1 0,-1 1 0,0-1 0,1 0-1,-1 1 1,0-1 0,1 0 0,-1 1 0,0-1 0,0 0 0,0 1-1,0-1 1,1 0 0,-1 1 0,0-1 0,0 0 0,0 0 0,-1 1-1,1-1 1,0 0 0,0 1 0,0-1 0,0 0 0,-1 1 0,1-2-1,-1 1 10,0 1 0,-1-1 0,1 1 0,0-1-1,0 1 1,0-1 0,0 1 0,0-1-1,0 1 1,-1 0 0,1 0 0,0 0-1,0 0 1,0 0 0,-2 0 0,-5 0 49,-1 1 1,1 1-1,0-1 1,-8 4-1,4-1 46,1 1 0,0 0 0,0 1 0,1 1 0,-1-1-1,1 2 1,1-1 0,-1 1 0,-15 19 0,20-21-44,0 0 0,0 0 1,1 1-1,0 0 0,0 0 0,0 0 0,1 0 1,0 1-1,1-1 0,0 1 0,0 0 0,0 0 0,1 0 1,0-1-1,1 1 0,0 11 0,0-16-47,1 0 0,-1 0-1,1 0 1,0 0 0,-1 0 0,2 0 0,-1 0-1,0-1 1,0 1 0,1 0 0,0-1 0,-1 1-1,1-1 1,0 1 0,0-1 0,0 0 0,1 0-1,-1 0 1,1 0 0,-1 0 0,1 0 0,-1-1-1,1 1 1,0-1 0,0 0 0,0 0 0,0 0-1,0 0 1,0 0 0,0-1 0,0 1 0,0-1-1,5 0 1,3 0-139,0 0-1,1-1 1,-1 0-1,0-1 0,0 0 1,0-1-1,-1 0 1,13-6-1,0-1-53,0-2 0,24-16 0,-7-2-175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29 237 16227,'-4'1'437,"-17"6"1711,18-1-913,14 1 173,-1-4-1043,0 0-1,-1-1 0,1 0 1,0-1-1,0 0 1,0-1-1,16 0 1,73-14 513,-80 11-699,376-75 1065,-38 5-1010,-88 30-514,414-16 1,-680 59 265,29 2-33,-32-2 44,1 0 1,-1 0-1,0 0 1,1 0-1,-1 0 1,0 1-1,1-1 1,-1 0-1,0 0 1,0 0-1,1 0 1,-1 1-1,0-1 1,0 0 0,1 0-1,-1 0 1,0 1-1,0-1 1,0 0-1,1 0 1,-1 1-1,0-1 1,0 0-1,0 0 1,0 1-1,0-1 1,1 0-1,-1 1 1,-1 0-11,1 0 1,0-1 0,0 1-1,-1 0 1,1 0 0,-1-1-1,1 1 1,-1 0 0,1 0-1,-1-1 1,1 1 0,-1-1-1,1 1 1,-1 0 0,-1 0-1,-6 4-270,1 0 0,-1 0 0,-1 0 0,1-1 0,-1-1 0,1 0 0,-1 0 0,0 0 0,-9 1 0,-14 1-290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13739,'4'75'5881,"0"-8"-4945,11 445 2474,-16-485-2961,0-20-26,1-18 296,14-275-47,-7 233-726,2 1-1,3 0 0,24-70 1,-32 111 37,1 1-1,0-1 1,1 1 0,-1 0 0,2 0 0,9-11-1,-14 19 14,0 0-1,0 0 0,0 0 1,0 0-1,1 0 0,-1 1 1,0-1-1,1 1 0,0 0 0,-1-1 1,1 1-1,0 0 0,3 0 1,-4 1 0,0-1 0,0 1 0,0 1 1,0-1-1,1 0 0,-1 0 0,0 1 1,0-1-1,0 1 0,0 0 0,0 0 1,0 0-1,0 0 0,0 0 0,0 0 1,0 0-1,-1 0 0,1 1 0,2 2 1,-1-1-2,-1-1 0,1 1 1,-1-1-1,0 1 1,0 0-1,0 0 1,-1 0-1,1 0 1,0 0-1,-1 0 0,0 0 1,0 0-1,0 1 1,0-1-1,-1 0 1,1 1-1,-1 3 1,0-2 6,-1 0 0,1 0 0,-1 0 0,-1 0 0,1 0 0,-1 0 0,1 0 0,-1 0 0,-1-1 0,-3 7 0,-2 1 28,0-1 1,-1 0-1,0-1 1,-1 0-1,0 0 1,-1-1-1,-17 11 1,23-16-44,-28 16 165,32-19-178,-1 0 0,1-1 0,-1 1 0,0 0 0,1-1 0,-1 1 0,0-1 1,1 1-1,-1-1 0,0 0 0,0 0 0,1 0 0,-1 0 0,0 0 0,0 0 1,1 0-1,-3-1 0,4 1-47,-1-1 0,1 1 0,-1-1-1,1 0 1,0 1 0,-1-1 0,1 1 0,0-1 0,0 0 0,-1 1 0,1-1 0,0 0 0,0 1-1,0-1 1,0 0 0,0 1 0,0-1 0,0 0 0,0 1 0,0-1 0,0 0 0,0 1 0,0-1-1,1 0 1,-1 1 0,0-1 0,0 1 0,1-1 0,-1 0 0,0 1 0,1-1 0,-1 1 0,1-2-1,16-23-981,-15 23 1030,15-21-665,5-4-201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15187,'1'1'191,"1"1"-1,-1 0 0,1-1 1,-1 1-1,0 0 0,0 0 1,0 0-1,0 0 1,0 0-1,0 0 0,0 0 1,-1 0-1,1 0 0,-1 0 1,0 0-1,1 1 0,-1-1 1,0 0-1,-1 4 0,-5 51 2027,4-41-1313,0-5-523,-4 30 1347,0 77 0,8-103-1443,2-25-117,2-26-58,-5 6-73,-1-1 0,-2 1-1,-1 0 1,-13-54 0,14 78-31,3 14-1,6 17-3,-5-22-75,-1 0-1,1 0 0,0 0 0,0-1 0,0 1 0,0-1 1,0 1-1,1-1 0,-1 0 0,0 0 0,1 0 0,0 0 1,0 0-1,-1-1 0,1 1 0,0-1 0,0 0 0,0 0 1,1 0-1,-1 0 0,0 0 0,0-1 0,0 1 0,1-1 1,-1 0-1,6 0 0,1-2-264,-1 0 1,0 0-1,0-1 1,-1 0-1,1-1 0,0 0 1,-1 0-1,10-7 1,8-6-572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4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15723,'-4'13'1593,"-3"10"611,2-1 1,-5 33-1,9-49-2077,1 0 0,0 0 0,0 0-1,0 0 1,0 0 0,1 0 0,0-1-1,1 1 1,-1 0 0,1 0 0,0-1 0,1 1-1,-1-1 1,6 9 0,-7-13-111,-1 0 0,1 0 1,0 0-1,-1-1 0,1 1 0,0 0 1,0 0-1,0 0 0,0-1 1,-1 1-1,1-1 0,0 1 0,0-1 1,1 1-1,-1-1 0,0 1 0,0-1 1,0 0-1,0 1 0,0-1 1,0 0-1,0 0 0,2 0 0,-1 0 8,0-1-1,0 1 1,-1-1-1,1 0 1,0 0-1,0 1 1,-1-1-1,1 0 1,0 0-1,-1-1 1,1 1-1,1-2 1,3-3 54,0-1 0,-1 0 0,0 0 1,8-14-1,-7 9 18,-1 0 0,7-18 0,-11 27-85,0 0 1,0 0-1,-1 0 1,1 0-1,-1 0 1,1 0-1,-1 0 1,0-1-1,0 1 0,-1 0 1,1 0-1,-1 0 1,1 0-1,-1 0 1,0 0-1,-1-4 1,1 6-20,0 1 0,0-1 0,1 0 0,-1 0 0,0 0 0,0 1 0,0-1 1,0 0-1,0 1 0,0-1 0,0 1 0,0-1 0,0 1 0,0-1 1,0 1-1,0 0 0,0 0 0,0-1 0,0 1 0,-1 0 0,1 0 1,0 0-1,0 0 0,0 0 0,0 1 0,0-1 0,0 0 0,-1 0 0,1 1 1,0-1-1,0 1 0,0-1 0,0 1 0,0-1 0,-1 2 0,-5 2-317,1 0 0,0 0 0,-11 10 1,11-10 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14875,'0'-2'164,"0"1"0,1 0 0,0 0 0,-1 0 0,1 0 0,-1 0 0,1 0 0,0 1 0,0-1 0,-1 0 0,1 0 0,0 0 0,2 0 0,-3 1-111,0 0 0,0 0 1,1 0-1,-1 0 0,0 0 0,0 0 1,1 0-1,-1 0 0,0 0 1,1 0-1,-1 0 0,0 0 0,0 0 1,1 1-1,-1-1 0,0 0 1,0 0-1,0 0 0,1 0 0,-1 1 1,0-1-1,0 0 0,0 0 1,0 0-1,1 1 0,-1-1 0,0 0 1,0 0-1,0 1 0,0-1 1,0 0-1,0 0 0,0 1 1,6 33 1933,-11 118 1148,0-16-2213,5-134-911,0 0 1,0-1-1,0 1 1,1 0-1,-1 0 1,0 0-1,1 0 1,0 0-1,-1 0 0,1-1 1,0 1-1,0 0 1,0-1-1,1 3 1,-1-3-10,-1-1 1,1 1-1,0 0 1,0-1-1,0 1 1,0-1-1,0 1 0,0-1 1,0 1-1,0-1 1,0 0-1,0 1 1,0-1-1,0 0 1,0 0-1,0 0 1,0 0-1,0 0 1,1 0-1,6-1-24,-1-1 0,0 0 1,1-1-1,-1 1 0,-1-1 0,8-5 0,24-7-188,-37 14 197,1 1 1,-1 0-1,1-1 0,-1 1 0,1 0 0,-1 0 0,1 0 0,-1 0 0,1 0 0,-1 0 1,1 1-1,0-1 0,-1 0 0,1 1 0,-1-1 0,0 1 0,1-1 0,-1 1 0,1 0 0,-1 0 1,0 0-1,1 0 0,0 1 0,-1 0 5,0-1-1,1 1 1,-1 0 0,-1 0 0,1 0 0,0 0-1,0 0 1,-1 1 0,1-1 0,-1 0-1,0 0 1,1 0 0,-1 0 0,-1 4 0,1 4 49,-2 0 0,1 1 0,-2-1 1,1 0-1,-8 18 0,6-20 51,0 0 0,0 0 0,-1-1 0,0 1 0,0-1 0,-1 0 1,0 0-1,0-1 0,-13 11 0,17-15-84,0-1 1,0 1-1,0-1 1,-1 0-1,1 1 1,0-1-1,-1 0 1,1 0-1,-1-1 1,1 1-1,-1 0 1,1-1-1,-1 0 1,0 1-1,1-1 1,-1 0-1,1 0 1,-1-1-1,0 1 1,1-1 0,-1 1-1,1-1 1,-1 0-1,1 1 1,-1-1-1,1-1 1,0 1-1,-1 0 1,1-1-1,0 1 1,0-1-1,0 1 1,0-1-1,0 0 1,1 0-1,-1 0 1,-2-3-1,2 3-130,1 0-1,-1 0 1,1 0-1,0 0 0,0 0 1,0 0-1,0 0 1,0 0-1,0 0 1,0-1-1,1 1 0,-1 0 1,1 0-1,0-1 1,-1 1-1,1 0 1,0-1-1,1 1 1,-1-1-1,0 1 0,1 0 1,0-4-1,0 3-69,1 1 1,-1 0-1,1-1 0,-1 1 0,1 0 1,0 0-1,0 0 0,0 0 0,0 0 0,0 1 1,0-1-1,1 1 0,-1-1 0,0 1 0,1 0 1,-1 0-1,1 0 0,-1 0 0,5-1 0,18-4-849,3 1-11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29 17516,'-19'10'3210,"12"-4"-2803,0 0 1,1 1-1,-1 0 0,1 0 1,1 0-1,0 1 1,0 0-1,0 0 1,1 0-1,0 1 0,-5 16 1,10-14-87,7-12-135,10-16-78,24-40-93,-34 45-35,1-1 0,0 1 0,1 0-1,16-15 1,-25 27 20,-1-1-1,0 1 0,0 0 1,0 0-1,1-1 1,-1 1-1,0 0 0,0 0 1,1-1-1,-1 1 1,0 0-1,1 0 1,-1 0-1,0-1 0,1 1 1,-1 0-1,0 0 1,1 0-1,-1 0 0,0 0 1,1 0-1,-1 0 1,0 0-1,1 0 0,-1 0 1,0 0-1,1 0 1,-1 0-1,1 0 0,-1 0 1,0 0-1,1 0 1,-1 0-1,0 0 0,1 1 1,-1-1-1,0 0 1,0 0-1,1 0 0,-1 1 1,0-1-1,1 0 1,-1 0-1,0 1 0,0-1 1,1 0-1,-1 1 1,0-1-1,0 0 0,0 1 1,0-1-1,1 0 1,-1 1-1,0-1 0,0 0 1,0 1-1,0-1 1,0 1-1,1 25 62,-1-21-47,0 15 13,1 39 192,-1-55-232,1 0 0,-1 0-1,1 0 1,0 0 0,1 0 0,-1 0 0,1 0 0,-1 0 0,1-1 0,0 1-1,3 3 1,-4-6-10,0 0 0,0 0 0,0 0 0,0 0 0,0 0 0,0-1 0,0 1-1,0 0 1,0-1 0,0 1 0,0-1 0,0 1 0,1-1 0,-1 0 0,0 1 0,0-1-1,0 0 1,1 0 0,-1 0 0,0 0 0,2 0 0,1 0 2,-1-1 0,0 0 1,0 0-1,0 0 0,0 0 0,-1 0 0,5-3 0,16-11-171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42 12547,'1'-1'131,"0"-1"1,0 1-1,0-1 1,0 1-1,0-1 1,-1 0-1,1 1 1,0-1-1,-1 0 1,1 1-1,-1-1 1,0-3-1,5-12 2574,-26 63 987,-28 92 0,-2 53-1761,51-190-1916,-8 31 226,1 0 0,-2 35 0,9-67-236,-1 1 0,1-1 0,0 1 0,0 0 0,0-1 0,0 1 0,0-1 0,0 1 0,0-1 0,0 1 0,0-1 0,1 1-1,-1 0 1,0-1 0,0 1 0,0-1 0,1 1 0,-1-1 0,0 1 0,0-1 0,1 0 0,0 2 0,7-7 87,7-18-1,-7 1-27,10-40 0,-18 55-59,0-8 12,0 15-18,0-1 0,0 1 0,0 0 0,0-1 1,0 1-1,0 0 0,0-1 0,0 1 0,0 0 0,0-1 1,1 1-1,-1 0 0,0-1 0,0 1 0,0 0 1,1 0-1,-1-1 0,0 1 0,0 0 0,0 0 1,1-1-1,-1 1 0,0 0 0,1 0 0,-1 0 1,0 0-1,0-1 0,1 1 0,-1 0 0,0 0 0,1 0 1,0 0-1,6 1 29,-10 2-56,-2 2 31,6-5-16,2 1 14,3-11 40,-2 8-47,-1-1 0,1 0 0,-1 1 0,1 0 0,0 0 0,7-3 0,-7 4 4,1-2 1,0 2 0,-1-1 0,1 0-1,0 1 1,0 0 0,0 0 0,0 1 0,-1-1 0,1 1 0,0 0 0,0 0 0,8 2 0,-11-2 0,0 1 0,0 0 1,0-1-1,0 1 1,0 0-1,0 0 1,0 1-1,0-1 1,0 0-1,0 1 1,-1-1-1,1 1 0,-1-1 1,1 1-1,-1 0 1,1-1-1,-1 1 1,0 0-1,0 0 1,0 0-1,0 0 1,0 0-1,-1 1 0,1-1 1,0 0-1,-1 0 1,0 0-1,1 1 1,-1 3-1,0 2 6,1 0-1,-1 1 1,-1-1-1,0 0 1,0 0 0,0 0-1,-1 0 1,-5 14-1,4-17 17,0 1 0,0-1 0,0 1 0,-1-1 0,0 0 0,0 0 0,0 0 0,-1-1 0,1 0 0,-1 0 0,0 0 0,-6 3 0,2-1 32,1-1 0,-2-1 1,1 0-1,0 0 0,-1-1 1,1 0-1,-1 0 0,0-1 1,0-1-1,0 0 0,0 0 1,-1 0-1,1-2 0,-11 0 1,19 0-39,-1 1 0,1-1 0,-1 0 0,1 0 0,-1 0 0,1 0 0,0 0 0,0 0 0,0-1 0,0 1 0,0-1 0,-3-2 0,4 3-21,1 1 0,-1-1 0,1 0 0,-1 1 0,1-1 0,0 1-1,-1-1 1,1 0 0,0 1 0,0-1 0,-1 0 0,1 1 0,0-1 0,0 0 0,0 1 0,0-1 0,0 0 0,0 1 0,0-1 0,0 0 0,0 1-1,0-1 1,0 0 0,1 1 0,-1-1 0,0 0 0,0 1 0,1-1 0,-1 1 0,0-1 0,1 0 0,-1 1 0,1-1 0,-1 1 0,1-1 0,-1 1 0,1-1-1,-1 1 1,1 0 0,-1-1 0,1 1 0,-1 0 0,1-1 0,0 1 0,-1 0 0,1 0 0,0-1 0,-1 1 0,2 0 0,132-58-5398,-103 43 4480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17132,'1'10'1768,"-1"7"-1008,-1 3-272,-1 6 769,0 0-201,0 2-272,2 1-152,0-3-296,0-3-216,3-12-544,-2-4-352,2-11 640,-1-9-136,1-7-80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5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16 418 13579,'-13'1'1124,"10"-3"-80,18-10 433,0 2-1256,15-18 82,0 0 1,-2-2-1,37-50 0,55-111 216,-115 182-481,12-18 753,-17 27-784,0 0 1,0 0-1,0 0 0,0 0 1,0-1-1,0 1 0,1 0 1,-1 0-1,0 0 0,0 0 1,0 0-1,0 0 0,0 0 1,0 0-1,1 0 0,-1 0 1,0 0-1,0 0 0,0 0 1,0 0-1,0 0 0,0 0 1,1 0-1,-1 0 0,0 0 1,0 0-1,0 0 0,0 0 1,0 0-1,0 0 0,1 0 1,-1 0-1,0 0 0,0 0 1,0 1-1,0-1 0,0 0 1,0 0-1,0 0 0,0 0 1,1 0-1,-1 0 0,0 0 1,0 0-1,0 1 0,0-1 1,0 0-1,0 0 0,0 0 1,0 0-1,0 0 0,0 0 1,0 1-1,2 19 101,-5 22-95,-1 0 1,-2-1 0,-2 0-1,-25 79 1,31-113-34,-1 0 1,0 0-1,-1-1 0,0 1 1,-6 8-1,-6 1-44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17188,'11'-6'2243,"-6"10"-115,-6 21 60,1-22-2210,-21 105 2144,13-79-1841,2 1 1,1 0 0,2 0-1,0 39 1,3-65-260,0 0-1,0 0 1,1 0-1,0 0 1,0 0-1,0 0 1,0 0-1,1 0 1,-1 0-1,1-1 1,0 1 0,0-1-1,1 1 1,4 5-1,-5-7-18,0 0 0,0-1 0,1 1 0,-1-1 0,0 1 0,1-1 0,-1 0 0,1 0 1,-1 0-1,1 0 0,-1-1 0,1 1 0,0-1 0,-1 1 0,1-1 0,0 0 0,-1 0 0,1 0 0,0 0 0,0-1 0,-1 1 0,1-1 0,3-1 0,4-2-41,0 0-1,0-1 0,-1 0 1,0-1-1,0 1 0,0-2 1,-1 1-1,0-2 0,0 1 0,-1-1 1,0 0-1,0 0 0,-1-1 1,0 0-1,0 0 0,-1 0 1,5-13-1,-19 41 91,2 1 0,-6 24-1,11-39-14,1 1 0,0-1 0,0 1 0,1 0 0,-1-1 0,1 1 0,1 0 0,-1 0 0,1-1 0,0 1 0,0-1-1,1 1 1,3 8 0,-5-12-48,1-1 1,-1 0-1,1 1 0,-1-1 0,1 0 1,0 1-1,0-1 0,0 0 0,0 0 0,0 0 1,0 0-1,0 0 0,0 0 0,0 0 1,0 0-1,0-1 0,1 1 0,-1 0 0,0-1 1,1 1-1,-1-1 0,0 1 0,1-1 1,-1 1-1,1-1 0,-1 0 0,1 0 0,-1 0 1,0 0-1,1 0 0,-1 0 0,1 0 1,-1 0-1,1-1 0,-1 1 0,0-1 0,1 1 1,-1-1-1,0 1 0,1-1 0,-1 0 1,0 1-1,0-1 0,0 0 0,1 0 0,-1 0 1,2-2-1,2-2-321,0-1 0,0 1 0,0-1 0,-1 0-1,1 0 1,-1 0 0,-1 0 0,4-9 0,0-5-288,-1 1-236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16139,'10'-14'2222,"-10"14"-2171,0 0 0,0 0-1,0 0 1,1 0 0,-1 0 0,0 0 0,0 0-1,0-1 1,0 1 0,0 0 0,0 0-1,0 0 1,1 0 0,-1 0 0,0 0-1,0 0 1,0 0 0,0 0 0,0 0-1,0 0 1,0 0 0,1 0 0,-1 0-1,0 0 1,0 0 0,0 0 0,0 0 0,0 0-1,1 0 1,-1 0 0,0 0 0,0 0-1,0 0 1,0 0 0,0 0 0,0 0-1,0 0 1,1 0 0,-1 0 0,0 1-1,0-1 1,0 0 0,0 0 0,0 0-1,0 0 1,2 26 2720,-2-20-2797,-10 381 2704,8-334-3781,-6-85-3923,-10-110 655,21 194 8870,-2-45-4211,0 0 0,1 0 0,0-1 0,0 1 0,0-1 0,1 1 0,5 8 0,-7-13-242,1-1 1,-1 1-1,1 0 1,-1 0 0,1-1-1,-1 1 1,1-1-1,0 0 1,0 1 0,0-1-1,0 0 1,0 0-1,0 0 1,0-1 0,0 1-1,0 0 1,0-1-1,1 1 1,-1-1 0,0 0-1,0 1 1,0-1-1,1 0 1,-1-1 0,0 1-1,4-1 1,4-2-4,-1-1 0,0 1 0,0-2 0,-1 1 0,1-1 0,-1-1 0,0 0 0,0 0-1,11-12 1,5-2-10,-24 20-32,0 0 0,0 0 0,0 0-1,0 0 1,0 0 0,1-1 0,-1 1-1,0 0 1,0 0 0,0 0 0,0 0-1,0 0 1,0 0 0,0 0 0,0 0-1,1 0 1,-1 0 0,0 0 0,0-1-1,0 1 1,0 0 0,0 0 0,0 0-1,1 0 1,-1 0 0,0 0 0,0 0-1,0 0 1,0 0 0,0 0 0,1 0-1,-1 0 1,0 0 0,0 1 0,0-1-1,0 0 1,0 0 0,0 0 0,1 0-1,-1 0 1,0 0 0,0 0 0,0 0-1,0 0 1,0 0 0,0 0 0,0 1-1,0-1 1,0 0 0,1 0 0,-1 0-1,0 0 1,0 0 0,-1 12 87,-8 26 163,5-23-102,3-8-110,-1 0 66,1 1 0,0-1 0,0 1 0,1 14 0,0-21-93,0 0 1,0 1-1,0-1 1,0 0-1,1 0 1,-1 0 0,0 0-1,1 0 1,-1 1-1,1-1 1,-1 0-1,1 0 1,-1 0 0,1 0-1,0 0 1,0-1-1,-1 1 1,1 0-1,0 0 1,0 0 0,0-1-1,0 1 1,0 0-1,0-1 1,0 1-1,0-1 1,0 1 0,0-1-1,1 0 1,-1 1-1,0-1 1,0 0-1,0 0 1,0 0 0,1 0-1,-1 0 1,0 0-1,0 0 1,2 0-1,30-6-128,-25 4 45,1 1 0,-1 0 0,1 0 0,9 0 0,-15 2 52,-1-1 0,1 0-1,0 1 1,-1 0-1,1-1 1,0 1 0,-1 0-1,1 0 1,-1 1 0,0-1-1,1 0 1,-1 1-1,0 0 1,0-1 0,1 1-1,-1 0 1,1 2-1,2 3 39,0 1-1,0-1 1,-1 1 0,0 0-1,-1 0 1,0 1-1,0-1 1,-1 1-1,0-1 1,0 1 0,-1 0-1,0-1 1,-1 1-1,-1 17 1,0-9 197,-1 1 0,0-1 1,-2 0-1,0 0 0,-1 0 0,-11 26 1,14-39-137,0 0 1,0 0 0,-1 0-1,1-1 1,-1 1 0,0-1-1,0 1 1,0-1 0,0 0-1,0 0 1,-1-1 0,-7 5 0,10-6-61,-1 0 0,0 0 0,1-1 0,-1 1 0,0-1 0,0 0 0,0 1 0,0-1 0,1 0 1,-1 0-1,0 0 0,0 0 0,0-1 0,0 1 0,0 0 0,1-1 0,-1 1 0,0-1 1,0 0-1,1 1 0,-1-1 0,0 0 0,1 0 0,-1 0 0,1 0 0,-1-1 0,1 1 1,0 0-1,-1 0 0,1-1 0,0 1 0,-2-4 0,-1-1-27,-1-1 0,1 0 0,1 0 0,-1 0 0,1-1 0,0 1 0,1-1-1,0 0 1,0 1 0,1-1 0,0 0 0,0 0 0,1 0 0,0 0 0,0 0 0,3-14 0,-1 11-130,0 0-1,1 1 1,1-1 0,0 1 0,0-1-1,1 1 1,0 1 0,1-1 0,0 1-1,1 0 1,10-12 0,-2 6-589,-10 11 503,0 0 0,-1 0 0,0 0 1,0-1-1,0 0 0,-1 0 0,1 0 0,-1 0 0,0 0 0,0 0 0,2-9 0,-7 1-498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20316,'3'0'2217,"4"0"-1545,-2 0-328,-2 0 1424,1 4-1295,0 2-497,-4-3-2193,0-1 2041,-7 0-360,-4-2-232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17108,'-1'3'2176,"1"3"-1248,3-2-400,-1 0 2081,4 2-1681,-3-2-1232,1-1 592,-1-4-312,0-5-168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12947,'1'37'5886,"5"80"-2313,-1-42-2565,-4-55-738,0-2 41,-1-1 0,-1 17 0,2-53-92,-1 0 0,-3-22 0,0 6-220,-5-104-219,8 138 216,-1 0 0,1 1 1,0-1-1,0 0 0,0 0 0,0 1 0,0-1 0,1 0 0,-1 1 0,0-1 0,0 0 0,0 0 0,1 1 0,-1-1 0,0 0 0,1 1 1,-1-1-1,0 1 0,1-1 0,-1 0 0,2 0 0,-2 1 3,1 0-1,-1 0 1,1 0 0,0 0-1,-1 0 1,1 0 0,-1 0-1,1 0 1,-1 0 0,1 0 0,0 0-1,-1 1 1,1-1 0,-1 0-1,1 0 1,-1 1 0,1-1 0,-1 0-1,1 1 1,-1-1 0,1 1-1,29 32 32,-20-22-15,-4-4 3,1 0-1,0-1 1,0 0 0,1 0 0,0-1 0,0 0 0,0-1 0,0 0 0,13 5-1,-16-7-3,0-1-1,-1 0 0,1-1 0,0 1 0,0-1 0,0 0 0,-1 0 0,1 0 0,0-1 0,0 0 0,-1 0 0,1 0 0,0 0 0,-1-1 0,1 0 0,-1 0 0,0 0 0,0 0 0,1-1 0,4-3 0,2-4 7,-1 0 1,0 0 0,-1-1 0,0 0-1,0-1 1,-1 1 0,-1-2-1,0 1 1,0-1 0,-2 0 0,1 0-1,-2-1 1,0 0 0,0 0-1,-1 0 1,1-19 0,-4 32-20,0 1 0,0-1 0,0 0 0,0 1 0,0-1-1,0 0 1,0 1 0,0-1 0,0 0 0,0 1 0,0-1 0,0 0 0,0 1 0,0-1 0,-1 0 0,1 1 0,0-1 0,-1 1 0,1-1 0,0 1 0,-1-1-1,1 0 1,-1 1 0,1 0 0,0-1 0,-1 1 0,1-1 0,-1 1 0,-1-1 0,1 1 2,0 0 0,0 0 0,0 1 0,0-1 0,0 0 1,0 1-1,0-1 0,0 0 0,0 1 0,0 0 0,0-1 0,0 1 0,1-1 0,-1 1 0,-1 1 0,-5 5 29,1 0-1,0 0 0,-6 9 1,-2 8 84,0 1 1,2 0 0,1 1 0,0 0 0,2 0 0,2 1 0,-5 28-1,11-51-77,0 1 0,0 0 0,1 0 0,0 0 0,0 0 0,1 0 0,1 7 0,-2-11-33,0 0 0,1 0-1,-1 0 1,0 0 0,1 0-1,0 0 1,-1-1 0,1 1 0,-1 0-1,1 0 1,0 0 0,0-1-1,-1 1 1,1 0 0,0-1 0,0 1-1,0 0 1,0-1 0,0 1-1,0-1 1,0 0 0,0 1 0,0-1-1,0 0 1,0 0 0,0 1 0,0-1-1,0 0 1,0 0 0,0 0-1,0 0 1,0 0 0,0-1 0,0 1-1,1 0 1,-1 0 0,0-1-1,1 0 1,19-6-57,0 0 0,29-16 0,-35 15-29,-1 1-1,1 1 1,0 0-1,0 1 1,1 0 0,28-3-1,-41 7 62,0 1 0,0 0-1,0 0 1,0 0 0,0 1-1,0-1 1,0 1 0,-1-1 0,1 1-1,0 0 1,0 0 0,-1 0 0,1 1-1,3 1 1,-4-2 6,-1 1 0,1-1 1,-1 1-1,0 0 0,1 0 0,-1-1 0,0 1 0,0 0 1,0 0-1,0 0 0,0 0 0,-1 0 0,1 0 1,-1 0-1,1 0 0,-1 0 0,0 1 0,1-1 0,-2 4 1,1 0-127,0 1 1,0-1 0,-1 0 0,0 0-1,-1 1 1,-2 6 0,3-11 77,1 0 0,-1 0 1,0 0-1,0 0 0,0 0 1,-1 0-1,1 0 0,0-1 1,-1 1-1,1 0 0,-1-1 0,1 1 1,-1-1-1,0 0 0,0 1 1,0-1-1,1 0 0,-1 0 1,0 0-1,0-1 0,-3 2 0,-7-1-356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2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133 401 11362,'0'-2'220,"0"1"-1,1 0 1,-1 0-1,0 0 1,-1-1-1,1 1 1,0 0-1,0 0 1,0 0-1,-1 0 1,1-1 0,-1 1-1,1 0 1,-1 0-1,1 0 1,-1 0-1,0 0 1,1 0-1,-1 0 1,0 0-1,0 0 1,0 0-1,-2-1 1,2 2-17,-1-1 1,1 1 0,-1 0 0,0 0 0,1-1 0,-1 1 0,0 0 0,1 0-1,-1 1 1,1-1 0,-1 0 0,0 1 0,1-1 0,-1 0 0,1 1 0,-1 0-1,-2 1 1,-2 1 77,-1 1 0,1 0-1,0 0 1,0 0 0,0 1 0,1 0-1,-1 0 1,1 1 0,-4 6-1,5-8-207,1 0-1,0 0 0,1 1 0,-1-1 0,1 1 1,0 0-1,0 0 0,1 0 0,-1 0 1,1 0-1,0 0 0,0 0 0,1 8 0,0-12-62,-1 0 0,1 0 0,1 0 0,-1 0 0,0 0 0,0 1 0,0-1 0,0 0 0,1 0 0,-1 0 0,1 0 0,-1 0 0,1 0 0,-1 0 0,1-1 0,-1 1 0,1 0 0,0 0 0,-1 0 0,1 0 0,0-1 0,0 1 0,0 0 0,0-1 0,0 1 0,-1-1 0,1 1 0,0-1 0,0 1 0,0-1 0,1 1 0,-1-1 0,0 0 0,0 0 0,0 0-1,0 0 1,0 1 0,0-1 0,0-1 0,0 1 0,0 0 0,0 0 0,2-1 0,2 0 5,0 0-1,0-1 0,0 0 1,0 0-1,0 0 0,0 0 1,7-6-1,5-8-39,0 0 1,-2 0 0,0-2-1,0 0 1,-2 0-1,18-34 1,-18 32-40,-13 20 61,0-1 0,0 1 0,0 0-1,0 0 1,0 0 0,0-1 0,0 1 0,0 0 0,0 0-1,0 0 1,1-1 0,-1 1 0,0 0 0,0 0-1,0 0 1,0 0 0,0 0 0,0-1 0,0 1-1,1 0 1,-1 0 0,0 0 0,0 0 0,0 0-1,0 0 1,1-1 0,-1 1 0,0 0 0,0 0-1,0 0 1,0 0 0,1 0 0,-1 0 0,0 0 0,0 0-1,0 0 1,1 0 0,-1 0 0,0 0 0,0 0-1,0 0 1,1 0 0,-1 12-11,-8 33 189,4-18-33,3-21-99,-1 4 63,1 1 0,0-1 0,2 18 0,-1-26-78,0 0 0,1 0 0,-1 0 0,1 0 0,-1 0 0,1 0 0,0-1 0,-1 1 0,1 0 0,0 0 0,2 2 0,-2-3-9,0-1-1,0 1 0,0 0 1,-1-1-1,1 1 0,0-1 0,0 1 1,0-1-1,0 1 0,0-1 1,0 0-1,0 0 0,0 1 1,0-1-1,0 0 0,0 0 0,0 0 1,0 0-1,0 0 0,0 0 1,0 0-1,0-1 0,2 1 1,5-3 23,-1 1 1,1-2 0,0 1 0,-1-1 0,0 0 0,0-1-1,0 1 1,-1-1 0,9-8 0,54-59 79,-63 65-111,41-51-8,-2-1 1,-2-2-1,39-78 0,-76 129-11,-2 3-2,0 0-1,-1 0 1,0-1-1,0 1 1,3-14 0,-38 115 42,15-42 66,-27 100 411,37-119-241,1 0 1,-4 57 0,10-81-197,0-1 0,1 1 0,0-1-1,0 0 1,1 1 0,2 9 0,-3-16-68,-1-1 0,1 1 0,0 0 0,-1 0-1,1-1 1,0 1 0,0 0 0,0-1 0,0 1 0,0-1 0,1 1 0,-1-1 0,0 0 0,1 1 0,-1-1 0,1 0 0,-1 0 0,1 0 0,-1 0-1,1 0 1,0 0 0,0-1 0,-1 1 0,1 0 0,0-1 0,0 0 0,0 1 0,0-1 0,-1 0 0,1 0 0,0 0 0,0 0 0,0 0-1,2-1 1,-4 1-21,1 0-1,0 0 1,-1 0-1,1 0 0,0 0 1,-1-1-1,1 1 0,-1 0 1,1 0-1,-1-1 1,1 1-1,-1 0 0,1-1 1,-1 1-1,1 0 1,-1-1-1,1 1 0,-1-1 1,0 1-1,1-1 1,-1 1-1,0-1 0,1 1 1,-1-1-1,0 1 0,1-1 1,-1 0-1,0 1 1,0-2-1,0 1-32,0-1 0,0 1 0,0-1 0,0 1 0,-1-1 0,1 1 0,-1-1 1,1 1-1,-1-1 0,0 1 0,0-3 0,-27-33-1089,28 37 1137,-101-103-2836,61 65 2262,1-3-1,-41-55 0,112 107 3047,-13-4-2258,0-1-1,0-1 1,1 0 0,-1-2-1,1 0 1,24-1 0,-29-1-238,-1-2-1,1 0 1,0 0 0,-1-2 0,1 0 0,-1 0 0,0-1 0,0-1 0,14-6-1,12-16-89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74 11026,'2'-3'630,"0"-1"-1,0 0 0,0 1 0,0-1 1,0 0-1,-1 0 0,0 0 0,1-5 1,-2 9-512,0-1 0,0 0 1,0 0-1,0 0 0,0 0 0,0 0 1,0 0-1,0 0 0,0 1 1,-1-1-1,1 0 0,0 0 0,-1 0 1,1 0-1,0 1 0,-1-1 0,1 0 1,-1 0-1,1 1 0,-1-1 1,0 1-1,1-1 0,-1 0 0,0 1 1,1-1-1,-1 1 0,0-1 1,0 1-1,0-1 0,1 1 0,-1 0 1,0 0-1,0-1 0,0 1 1,0 0-1,0 0 0,1 0 0,-1 0 1,0 0-1,0 0 0,0 0 0,0 0 1,-1 0-1,-5 1-18,1 0 0,-1 0-1,1 0 1,-1 1 0,1 0 0,0 0-1,-1 1 1,1 0 0,1 0 0,-1 0-1,0 1 1,1-1 0,-1 1 0,1 1-1,0-1 1,-5 7 0,-1 1-23,1 0 1,0 1-1,1 0 1,1 1-1,-12 24 0,14-23 27,0-1 1,1 1-1,-4 22 0,8-32-66,0 1 0,0 0 0,1 0 0,-1 0 0,1 0 0,1-1 0,-1 1 0,1 0 0,0 0 0,1 0 0,-1-1 0,3 7 0,-3-10-29,0 0 0,0-1-1,0 1 1,0-1-1,0 1 1,1-1-1,-1 1 1,0-1 0,1 0-1,-1 1 1,1-1-1,0 0 1,-1 0 0,1 0-1,0 0 1,-1-1-1,1 1 1,0 0 0,0-1-1,0 1 1,-1-1-1,1 0 1,0 0 0,0 1-1,0-1 1,0 0-1,0-1 1,0 1-1,0 0 1,0 0 0,-1-1-1,1 1 1,3-2-1,2-1 2,0 1 0,0-1 0,-1-1 0,1 0 0,-1 0 0,0 0 0,9-8 0,7-9 4,0-2 0,-1 0 0,-2-2 0,20-30 0,-7 1-15,27-60 0,-68 136-4,2 0 0,0 0 0,1 1 0,2-1 0,0 1 0,1 1 0,2-1 0,1 42 0,1-61-15,-1-1 1,1 1-1,-1-1 0,1 0 1,0 0-1,0 1 0,0-1 1,0 0-1,1 0 0,0 0 1,-1 0-1,1 0 0,0-1 1,0 1-1,0 0 0,1-1 1,-1 1-1,1-1 0,3 3 1,-2-3-105,1 0 1,-1 0 0,0-1 0,1 1 0,-1-1 0,1 0-1,-1 0 1,1-1 0,-1 1 0,1-1 0,-1 0 0,1 0-1,7-2 1,11-1-225,0-1-117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11811,'0'-1'153,"0"0"0,0 1 0,1-1 0,-1 0 0,0 0 0,0 1 0,0-1 0,0 0 0,0 1 0,0-1 0,0 0 0,0 0 0,-1 1 0,1-1 0,0 0 0,0 1 0,0-1 0,-1 0 0,1 0 0,-1 0 0,0 1-32,1-1 1,0 1-1,-1 0 0,1 0 1,-1 0-1,1 0 0,-1 0 0,1 0 1,-1 0-1,1 0 0,-1 0 1,1 0-1,0 0 0,-1 1 1,1-1-1,-1 0 0,1 0 1,-1 0-1,1 0 0,0 1 0,-1-1 1,1 0-1,-1 1 0,-23 22 2242,12-7-1951,2 0 1,0 1-1,1 1 1,0 0-1,2 0 1,-7 21-1,0 11 205,-8 56 1,4 23 123,17-114-682,0 1-1,2-1 1,0 1-1,0-1 1,2 0-1,5 22 1,-7-33-135,0-1 0,0 1 0,1 0 0,0-1 0,-1 0 0,1 1 0,0-1 0,1 0 0,-1 0 1,0 0-1,1 0 0,0-1 0,0 1 0,0-1 0,0 1 0,0-1 0,0 0 0,5 2 0,-5-3-154,1 0 0,-1 0-1,1 0 1,0-1 0,-1 1 0,1-1-1,0 0 1,-1 0 0,1-1 0,0 1-1,-1-1 1,1 1 0,0-1-1,-1 0 1,1-1 0,-1 1 0,1-1-1,-1 1 1,4-3 0,18-15-777,0-9-297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18140,'0'2'189,"0"0"0,0-1-1,0 1 1,0 0 0,1-1 0,-1 1 0,1 0 0,-1-1 0,1 1 0,1 2-1,-1-4-140,-1 1 0,1-1 0,-1 0 0,1 1 0,-1-1 0,1 0 0,0 0 0,-1 0-1,1 0 1,0 0 0,-1 0 0,1 0 0,-1 0 0,1 0 0,0 0 0,-1 0 0,1 0 0,0 0-1,-1 0 1,1 0 0,-1-1 0,1 1 0,0 0 0,-1 0 0,1-1 0,-1 1 0,1-1 0,-1 1-1,1 0 1,-1-1 0,1 1 0,0-1 0,13-11 337,0-1 1,-1 0-1,-1-1 1,18-24-1,-13 18-252,39-59 58,-38 53-179,0 0 0,1 2 1,1 0-1,25-21 0,-45 45-11,0 0-1,0 0 1,-1 0-1,1 1 0,0-1 1,0 0-1,0 0 0,0 0 1,0 0-1,0 1 0,0-1 1,0 0-1,0 0 0,0 0 1,0 0-1,0 1 1,0-1-1,0 0 0,0 0 1,0 0-1,0 0 0,0 1 1,0-1-1,0 0 0,0 0 1,1 0-1,-1 0 0,0 0 1,0 1-1,0-1 1,0 0-1,0 0 0,0 0 1,0 0-1,1 0 0,-1 0 1,0 0-1,0 1 0,0-1 1,0 0-1,0 0 0,1 0 1,-1 0-1,0 0 1,0 0-1,0 0 0,0 0 1,1 0-1,-1 0 0,0 0 1,0 0-1,0 0 0,0 0 1,1 0-1,-1 0 0,0 0 1,0 0-1,0 0 1,0 0-1,1 0 0,-1 0 1,0 0-1,0-1 0,0 1 1,0 0-1,-3 16 24,3-15-21,-34 129 407,-41 201 1190,74-325-1769,0 0 0,0 0 0,1 0 0,1 13-1,-1-19 138,0 0-1,0 0 0,0 0 0,0 0 0,0 1 0,0-1 0,0 0 0,0 0 0,0 0 1,0 0-1,0 1 0,0-1 0,0 0 0,1 0 0,-1 0 0,0 0 0,0 0 0,0 1 0,0-1 1,0 0-1,0 0 0,1 0 0,-1 0 0,0 0 0,0 0 0,0 0 0,0 0 0,0 1 1,1-1-1,-1 0 0,0 0 0,0 0 0,0 0 0,0 0 0,1 0 0,-1 0 0,0 0 0,0 0 1,0 0-1,1 0 0,-1 0 0,0 0 0,0 0 0,0 0 0,0 0 0,1-1 0,-1 1 0,0 0 1,0 0-1,0 0 0,0 0 0,1 0 0,14-20-1166,-2-3 535,2-8-227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14243,'1'0'94,"-1"-1"-1,1 1 1,-1 0 0,1 0 0,-1 0-1,1 0 1,0 0 0,-1 0 0,1 0-1,-1 0 1,1 0 0,-1 0-1,1 0 1,0 0 0,-1 1 0,1-1-1,-1 0 1,1 0 0,-1 0 0,1 1-1,-1-1 1,1 0 0,-1 1-1,1-1 1,-1 0 0,0 1 0,1-1-1,-1 1 1,1-1 0,-1 1 0,0-1-1,1 1 1,-1-1 0,0 1-1,0-1 1,0 1 0,1-1 0,-1 1-1,0-1 1,0 1 0,0 0-1,0-1 1,0 1 0,0-1 0,0 2-1,0 35 1801,-1-21-1322,-13 294 1469,13-306-1890,-2 13-1692,0-14 378,-3-9 562,-2-7-2,-3-4-217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926 8 6321,'-9'-2'384,"-1"0"0,1 1 0,-1-1-1,0 2 1,1 0 0,-1 0 0,0 0 0,1 1-1,-1 1 1,1 0 0,-1 0 0,1 1-1,0 0 1,-13 6 0,-10 7 387,1 2 0,-48 34 0,15-8-738,-31 9 7,-18 12 48,98-55-65,1 1 0,0 0 0,1 1 0,0 0 0,-15 20 0,-5 15 73,2 2 0,3 1 0,2 2 0,2 0 0,-29 92 0,37-86-26,2 0 0,3 1 0,-6 84-1,10 180-17,10-234-43,4 0 1,3 0 0,40 158-1,-47-238-15,-1 0 0,1 0 0,1 0-1,0-1 1,0 1 0,0-1-1,1 0 1,1 0 0,-1-1 0,9 9-1,-11-13 5,1 0 0,0 0-1,0 0 1,0-1 0,0 1-1,0-1 1,1 0 0,-1 0-1,1 0 1,-1-1 0,1 0 0,0 0-1,0 0 1,-1 0 0,1-1-1,0 0 1,0 0 0,0 0-1,0 0 1,-1-1 0,8-2-1,9-2 3,-1-2-1,0 0 1,0-1 0,-1-1-1,0-1 1,0-1-1,33-25 1,-6-2 5,66-70 0,-71 64-3,-3-2 1,-1-2-1,-2-1 1,32-64-1,-31 43 13,-4-1-1,41-133 1,-70 193-15,72-272 75,-66 238 37,-2-1-1,-2 1 0,-3-1 0,-3-63 0,-4 15 101,3 41-153,-14-87-1,14 131-100,-1 0 1,1 1-1,-2-1 0,1 1 0,-1 0 0,0 0 1,-1 0-1,-7-9 0,-5-4-93,-30-27-1,41 42 131,-26-27-126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5 372 15019,'-4'-10'1585,"5"6"-825,2 2-264,7 4 784,3 2-152,3-1-239,2 0-177,5-2-224,1 2-96,2-2-440,0-1-264,0-2-568,0-3-41,-6-5 649,0-1-208,-6-6-192</inkml:trace>
  <inkml:trace contextRef="#ctx0" brushRef="#br0" timeOffset="1">494 161 13515,'5'13'2296,"-2"6"-1159,-3 1-425,0 6 2288,0 2-1855,2 3-169,-2 0-312,-2-1-168,1-5-424,1-3-224,-3-6-616,-4-7-320,-3-9 848,-2-9-176,-5-14-161</inkml:trace>
  <inkml:trace contextRef="#ctx0" brushRef="#br0" timeOffset="2">356 7 16019,'4'-6'2153,"1"7"1448,-3 2-2705,1 1-288,2-1-912,-4 2-424,-1-3 624,-1 4-168,-5-1-160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17340,'4'3'428,"0"0"1,0 0 0,0 1-1,-1-1 1,0 1 0,1 0-1,-1 0 1,-1 0 0,1 1-1,3 6 1,-1-2 242,6 12-369,0 0-1,-1 1 1,-2 1-1,0-1 1,-1 1-1,-2 1 1,0-1 0,-2 1-1,0 0 1,-1 0-1,-3 27 1,-1-14-291,-1-1 1,-2 1-1,-2-1 0,-2 0 1,0 0-1,-24 52 0,28-73-65,-2-1-1,0-1 1,-1 1-1,0-1 1,-1 0 0,0-1-1,-1 0 1,0 0-1,-1-1 1,-1-1-1,-24 18 1,-24 3-136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93 10866,'4'-5'855,"1"0"-1,-1 0 0,0-1 0,-1 1 1,1-1-1,-1 0 0,0 0 0,-1-1 1,1 1-1,2-11 0,-5 16-770,0 1-1,0-1 1,0 1 0,0-1 0,0 1-1,0-1 1,0 0 0,0 1 0,-1-1-1,1 1 1,0-1 0,0 1-1,0-1 1,0 1 0,-1-1 0,1 1-1,0-1 1,-1 1 0,1-1-1,0 1 1,-1-1 0,1 1 0,-1 0-1,1-1 1,0 1 0,-1-1 0,1 1-1,-2 0 1,-18-4 920,-21 10-403,41-6-594,-12 3 63,0 1 0,1 1 1,-1 0-1,1 1 0,0 0 1,1 0-1,-1 2 0,1-1 1,1 1-1,0 0 0,0 1 1,0 0-1,1 0 0,0 1 1,-8 15-1,7-12-9,1 0 1,1 1-1,0 1 1,1-1-1,1 1 1,0 0-1,1 0 1,0 0-1,2 1 1,0-1-1,-1 29 1,3-39-44,0-1 1,1 1 0,-1-1 0,1 1 0,0-1-1,0 0 1,1 0 0,-1 1 0,1-1 0,0 0 0,0 0-1,0-1 1,1 1 0,-1 0 0,6 5 0,-6-7-12,1 0 0,-1-1 0,1 1 0,-1-1 0,1 1 0,0-1 0,0 0 1,-1 0-1,1 0 0,0-1 0,0 1 0,0-1 0,0 1 0,0-1 0,0 0 0,0 0 0,0-1 1,0 1-1,0 0 0,0-1 0,0 0 0,0 0 0,0 0 0,3-1 0,7-4 4,0 0 0,0-1 0,-1 0-1,0-1 1,0-1 0,-1 0 0,0 0-1,10-12 1,2-4 7,-2-1-1,26-38 1,-46 62-18,16-24 2,15-31 0,-29 50-2,1-1 0,-1 1 0,0-1 0,-1 0 0,0 0 0,0 0 0,-1 0 0,0 0 0,0-13 0,-1 20-1,0-1 1,0 1 0,0 0-1,0-1 1,-1 1 0,1 0-1,0-1 1,-1 1 0,1 0 0,-1-1-1,1 1 1,-1 0 0,0 0-1,-1-3 1,2 4-1,-1 0 1,1 0-1,0 0 1,-1-1-1,1 1 1,-1 0-1,1 0 1,-1 0-1,1 0 1,0 0-1,-1 0 1,1 0-1,-1 0 1,1 0-1,-1 0 1,1 0-1,0 0 0,-1 0 1,1 0-1,-1 0 1,1 0-1,-1 0 1,1 0-1,0 1 1,-1-1-1,1 0 1,0 0-1,-1 1 1,0-1-1,-1 2 0,0 0 0,0 1 0,0-1 0,0 0 0,0 1 0,0-1 0,0 1 0,1 0 0,-1-1-1,1 1 1,-2 4 0,0 4 11,1-1 0,0 1-1,1 0 1,0 0 0,0 1-1,1-1 1,1 0 0,-1 0-1,6 21 1,-3-18-92,2 1 0,-1-1-1,2 0 1,0 0 0,0-1 0,16 24 0,-18-32-21,-1-1 0,0 0 1,1 0-1,0 0 0,0 0 0,0-1 1,1 0-1,-1 0 0,1 0 1,0 0-1,-1-1 0,1 1 1,8 1-1,10 1-268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79 14315,'0'0'76,"-1"1"0,1-1 0,-1 1 0,1-1 0,-1 1 0,1-1 0,-1 1 0,1-1 0,-1 1 0,1 0 0,0-1 0,-1 1 0,1 0 0,0-1 0,-1 1 0,1 0 0,0-1 0,0 1 0,0 0 0,0 0 0,0-1 0,0 1 0,0 0 0,0 0 0,0-1 0,0 1 0,0 0 0,0-1-1,1 1 1,-1 0 0,0 0 0,0-1 0,1 1 0,-1 0 0,0-1 0,1 1 0,-1-1 0,1 1 0,-1 0 0,1-1 0,-1 1 0,1-1 0,-1 0 0,1 1 0,0-1 0,-1 1 0,1-1 0,0 1 0,6 2 291,-1 0 0,0 0 1,1-1-1,8 3 0,-6-3-29,7 3-39,1-1-1,0 0 1,-1-1-1,1-2 1,0 1-1,1-2 0,-1 0 1,0-1-1,0-1 1,18-4-1,16-7 308,96-38 0,-106 34-468,0 2 1,2 2 0,66-12-1,-100 24-118,0 0-1,1 1 0,-1 0 0,0 0 0,1 1 0,-1 0 0,0 0 0,15 5 1,-21-5-34,0 1 0,0-1 0,1 1 0,-1-1 0,0 1 0,0 0 0,-1 0 0,1 1 0,0-1 0,-1 0 0,1 1 0,-1 0 0,0 0 0,0-1 0,0 1 0,0 0 0,0 1 0,-1-1 0,1 0 0,-1 0 0,0 1 1,0-1-1,0 1 0,0-1 0,0 6 0,-1-8-109,0 1-1,0-1 1,0 1 0,0-1 0,0 1 0,-1-1 0,1 0 0,0 1-1,-1-1 1,1 0 0,-1 1 0,1-1 0,-1 0 0,0 2 0,0-3 73,1 1 0,0-1 1,-1 0-1,1 0 0,-1 1 0,1-1 1,0 0-1,-1 0 0,1 0 1,-1 0-1,1 1 0,-1-1 0,1 0 1,-1 0-1,1 0 0,-1 0 1,1 0-1,0 0 0,-1 0 0,1 0 1,-1 0-1,1 0 0,-1-1 1,1 1-1,-1 0 0,1 0 0,-1 0 1,1 0-1,0-1 0,-1 1 1,1 0-1,-1-1 0,1 1 0,0 0 1,-1-1-1,1 1 0,0 0 1,0-1-1,-1 1 0,1 0 0,0-1 1,0 1-1,-1-1 0,1 1 1,0-1-1,0 0 0,-8-9-753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14891,'-3'1'316,"0"1"1,0 0-1,0 0 0,1 0 0,-1 0 0,1 0 1,0 0-1,-3 4 0,5-6-290,0 0 1,-1 0-1,1 0 0,0 0 1,0 0-1,0 0 0,0 1 1,0-1-1,0 0 0,0 0 1,0 0-1,0 0 0,0 0 1,0 0-1,0 0 0,0 0 1,0 1-1,0-1 0,1 0 1,-1 0-1,0 0 0,0 0 1,0 0-1,0 0 0,0 0 1,0 0-1,0 0 0,0 0 1,0 1-1,0-1 0,0 0 1,0 0-1,0 0 0,0 0 1,1 0-1,-1 0 0,0 0 1,0 0-1,0 0 0,0 0 1,0 0-1,0 0 0,0 0 1,0 0-1,1 0 0,-1 0 1,0 0-1,0 0 0,0 0 1,0 0-1,0 0 0,0 0 1,0 0-1,0 0 0,1 0 1,-1 0-1,0 0 0,0 0 1,0 0-1,0 0 0,0 0 1,0 0-1,0 0 0,0 0 1,1-1-1,19-7 1297,15-7-1079,0 1 1,0 2-1,1 1 1,1 2-1,0 2 0,0 1 1,0 2-1,1 2 1,-1 1-1,1 2 1,0 1-1,-1 2 0,56 13 1,2 3 59,-56-15-191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1997 104 11530,'-54'-17'-13,"-1"2"-1,-1 2 0,0 3 0,0 2 0,-1 3 0,0 2 1,-74 6-1,44 5 50,0 4 0,1 4 0,0 4 0,-86 32 0,60-13 845,-177 90 0,232-98-714,1 3 1,1 2-1,3 3 1,-80 73-1,111-90-138,1 1 0,0 1 1,2 1-1,1 0 0,1 2 0,1-1 0,1 2 1,1 0-1,2 1 0,-9 36 0,14-45 32,2 1-1,0-1 1,2 1 0,0 0-1,1 0 1,1 0-1,1 0 1,1 0 0,1 0-1,1 0 1,1-1 0,0 1-1,2-1 1,0-1-1,18 34 1,-16-39-38,1 0-1,1 0 1,0-1 0,0 0-1,2-1 1,0 0 0,0-1-1,1-1 1,0 0 0,0-1 0,25 12-1,16 3 13,113 34 0,-161-56-33,583 133 65,-121-66 12,5-22-16,-138-15-48,-118-13 18,285-12 1,-397-13 0,1-6 1,-2-4 0,0-4-1,-1-5 1,-2-5 0,-1-4-1,-1-4 1,112-61 0,-182 83-11,-1-2 0,0 0 0,-1-2 0,37-34-1,-54 43-16,-1 0 0,0-1-1,-1 0 1,0 0-1,-1-1 1,0 0 0,-1-1-1,0 1 1,-1-1-1,-1-1 1,0 1 0,3-21-1,-4 10 2,-1 0-1,-2 0 0,0 0 1,-2 0-1,0 0 1,-2 0-1,-1 0 0,-1 1 1,-8-25-1,3 17-1,-3 1 0,0 1 0,-2 0-1,-1 1 1,-1 1 0,-28-35 0,-8-2 7,-2 3-1,-2 2 1,-4 3 0,-130-96 0,135 116 51,-2 2 0,-1 2 0,-2 3 1,-1 3-1,-1 3 0,-102-26 0,78 32 70,-1 5 0,0 3-1,-1 4 1,0 4-1,-149 15 1,61 12-489,-317 85 0,260-37 27,141-39 106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1:3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1253 6 12715,'-41'-4'376,"0"2"1,0 2 0,-81 11-1,101-8-376,1 2 0,-1 1-1,1 0 1,0 1 0,1 2-1,0 0 1,0 0-1,0 2 1,-26 20 0,-251 220-124,145-120 380,115-100-141,1 2 0,2 1 1,1 2-1,2 1 0,-42 67 0,57-78-80,1 1-1,1 0 0,2 1 0,1 0 1,1 1-1,1 0 0,1 1 0,2-1 0,1 1 1,1 32-1,3-33-9,2 0 1,1-1-1,1 1 0,2-1 1,0 0-1,2-1 0,1 1 1,2-2-1,0 1 0,2-2 1,0 1-1,2-2 0,1 0 1,1-1-1,1 0 0,0-2 1,42 38-1,-11-21-10,1-1-1,2-3 1,1-1 0,1-4 0,77 31-1,-3-12 32,180 42-1,-141-53-15,2-7-1,1-8 1,0-7 0,1-8 0,1-7 0,-1-7 0,195-35-1,516-146-3,-806 167 25,93-39 1,-144 49-27,-1 0 1,0-2 0,-1-1-1,0-1 1,-1 0 0,-1-2-1,27-27 1,-37 31-10,0 0-1,0-1 1,-1 0-1,-1-1 1,-1 0 0,0-1-1,-1 1 1,0-2-1,-1 1 1,5-27 0,-7 20-6,-1 1 0,-1-1 1,-1 0-1,-2 1 1,0-1-1,-1 0 0,-7-29 1,-2 8-5,-2 2 1,-2 0 0,-2 0-1,-1 2 1,-3 0 0,-1 1-1,-47-62 1,33 54-2,-1 2-1,-3 1 1,-1 3 0,-3 1-1,-1 2 1,-1 2 0,-3 2-1,0 2 1,-2 3 0,-1 1-1,-71-25 1,55 30 16,-2 3 0,0 3 1,-81-9-1,52 16 28,-171 4 0,50 23-422,-296 60 0,171-7-446,177-35 571,-7 0-76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13395,'-4'6'414,"-1"0"135,1 0 1,0 0 0,0 0-1,1 1 1,-6 13 0,8-19-463,1 0 1,0 1 0,0-1 0,0 0-1,-1 1 1,1-1 0,0 0-1,1 1 1,-1-1 0,0 0-1,0 1 1,0-1 0,1 0-1,-1 1 1,1-1 0,-1 0-1,1 0 1,0 1 0,-1-1-1,1 0 1,0 0 0,0 0-1,0 0 1,0 0 0,-1 0-1,2 0 1,-1 0 0,0 0-1,0-1 1,0 1 0,0 0-1,0-1 1,1 1 0,-1-1-1,0 1 1,0-1 0,1 0-1,-1 1 1,3-1 0,15 3 263,1 0 0,-1-1 1,1-2-1,0 0 0,0-1 1,28-5-1,214-43 703,-176 30-726,170-17 0,-247 35-342,56 1 152,-60 1-178,-1-1 0,1 1 0,-1 0 0,1 0 1,-1 0-1,0 1 0,1-1 0,-1 1 1,0 0-1,0 0 0,5 4 0,-9-6 12,1 1-1,0-1 1,-1 1-1,1 0 1,0-1-1,-1 1 1,1-1-1,-1 1 1,1 0-1,-1-1 1,0 1 0,1 0-1,-1 0 1,0-1-1,1 1 1,-1 0-1,0 0 1,0 0-1,1-1 1,-1 1-1,0 0 1,0 0-1,0 0 1,0 0-1,0-1 1,0 1-1,-1 2 1,0-1 20,0 0 0,0 1 0,-1-1 0,1 0 0,-1 0 0,0 0 0,-2 3 0,-7 6-219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550 138 11322,'-1'-4'207,"-1"0"0,1 1 0,0 0-1,-1-1 1,0 1 0,0 0-1,0 0 1,0 0 0,-1 0 0,1 0-1,-1 0 1,0 1 0,0-1-1,0 1 1,-5-3 0,2 2 38,0 0-1,0 0 1,0 1 0,-1 0-1,1 0 1,0 1 0,-1 0 0,-8-1-1,-5 2 219,-1 0 0,1 2 0,-1 0 0,-34 9 0,39-7-351,1 1 1,0 0 0,0 1-1,0 1 1,1 0 0,0 1-1,1 1 1,-1 0 0,2 1-1,-1 0 1,1 1 0,1 0-1,0 1 1,1 1 0,0-1-1,1 1 1,0 1 0,1 0-1,-12 29 1,9-15 57,1 0 0,2 0 0,1 1 1,1 0-1,2 1 0,1-1 0,1 0 0,1 1 0,2 0 0,4 29 1,2-12-17,3-1 0,1 0 0,2-1 0,24 57 0,-23-71-120,1-1 1,1 0 0,1-1 0,2-1 0,1-1-1,41 44 1,-54-64-30,1 0-1,0 0 1,1-1-1,-1 0 1,1 0 0,0-1-1,1 0 1,-1-1-1,1 0 1,0 0 0,11 2-1,-14-5 0,0 0-1,1 0 1,-1-1-1,1 0 1,-1 0 0,1 0-1,-1-1 1,0-1-1,1 1 1,-1-1 0,0 0-1,0-1 1,0 1-1,0-1 1,-1-1 0,11-6-1,0-3 17,-1 0 0,0-1-1,0-1 1,-2-1 0,0 0-1,0-1 1,-2-1 0,17-29-1,-2-5 80,39-105 0,-33 61 36,26-123 1,-47 159-95,-3-1 0,-2-1 0,-2-79 0,-6 113-41,-6-41 1,5 61-14,0 0-1,0 0 1,0 0 0,-1 0 0,0 0 0,0 1 0,-1-1-1,0 1 1,-7-9 0,9 14-7,0 0 1,1 0-1,-2-1 1,1 2-1,0-1 1,0 0-1,-1 0 1,1 1-1,-1-1 1,1 1-1,-1 0 0,1 0 1,-1 0-1,0 0 1,0 0-1,0 0 1,1 1-1,-5-1 1,2 1-46,0 1 0,1-1 0,-1 1 0,0 0 0,0 0 0,1 0 0,-1 1 0,0 0 0,1 0 1,-5 2-1,-6 6-230,0 0 0,0 1 0,1 1 0,-19 19-1,-114 121 303,102-108-256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13467,'0'0'99,"-1"1"-1,1 0 1,0-1 0,-1 1-1,1 0 1,-1 0 0,1-1-1,0 1 1,0 0 0,-1 0 0,1-1-1,0 1 1,0 0 0,0 0-1,0 0 1,0 0 0,0-1-1,0 1 1,0 0 0,0 0 0,0 0-1,1-1 1,-1 1 0,0 0-1,1 0 1,-1-1 0,0 1-1,1 0 1,-1-1 0,1 1 0,-1 0-1,1-1 1,-1 1 0,1 0-1,-1-1 1,1 1 0,0-1-1,-1 1 1,1-1 0,0 0 0,1 1-1,3 1 191,0 0 0,1-1 0,-1 0 0,0-1 0,9 1-1,-2 0 58,67 5 591,-1-4 0,0-3 1,1-4-1,87-16 0,-144 18-1320,0-1 0,0-2-1,-1 0 1,23-10 0,-44 16 361,1 0 1,-1 0 0,0 1 0,0-1-1,0 0 1,0 0 0,0 0-1,0 0 1,1 0 0,-1 0-1,0 1 1,0-1 0,0 0 0,0 0-1,0 0 1,0 0 0,0 1-1,0-1 1,0 0 0,0 0-1,0 0 1,0 0 0,0 1 0,0-1-1,0 0 1,0 0 0,0 0-1,0 0 1,0 1 0,0-1-1,0 0 1,0 0 0,0 0 0,0 0-1,0 1 1,0-1 0,-5 9-519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14187,'0'1'91,"0"1"139,-1 1 1,1-1-1,1 1 0,-1 0 0,0-1 1,1 1-1,-1-1 0,1 1 0,1 2 1,-1-4-183,0 0 0,0 0 0,0 0 1,0 0-1,0 0 0,0 0 0,0 0 0,1 0 1,-1-1-1,0 1 0,1 0 0,-1-1 1,1 1-1,-1-1 0,0 0 0,1 1 1,-1-1-1,3 0 0,12 2 271,-1-1 0,1-1-1,-1-1 1,1 0 0,29-6-1,-24 3 41,39-1 0,-52 5-335,0 0 1,0 1-1,0 0 1,0 1-1,0-1 1,0 1-1,0 1 1,10 4-1,-10-3 97,-4-3-305,0 1 0,0 0 1,0 1-1,0-1 0,4 4 1,-7-5 129,0-1 0,-1 1 0,1-1 0,-1 1 1,1-1-1,-1 1 0,0-1 0,1 1 0,-1 0 1,1-1-1,-1 1 0,0 0 0,0-1 1,1 1-1,-1 0 0,0 0 0,0-1 0,0 1 1,0 0-1,0 0 0,0-1 0,0 1 0,0 0 1,0-1-1,0 1 0,0 0 0,-1 0 0,1-1 1,0 1-1,0 0 0,-1-1 0,1 1 0,-1 0 1,1-1-1,0 1 0,-1-1 0,1 1 1,-2 0-1,-6 9-546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96 6441,'-3'-3'387,"0"-1"-1,0 0 1,0 1-1,-1-1 1,1 1-1,-1 0 1,0 0-1,0 1 1,0-1-1,0 1 1,0-1-1,0 2 1,-1-1-1,1 0 1,-10-1-1,7 2-138,-1 0 0,1 0 0,-1 1 0,0 1 0,1-1 0,-1 1 0,1 1 0,-1-1 0,-9 4 0,-6 4-27,0 0 0,1 1 1,1 2-1,0 0 1,1 1-1,0 1 1,0 1-1,-30 30 1,23-15 22,0 0 0,2 1 0,2 2 0,-31 54 1,41-61-83,2 0 0,0 2 1,2-1-1,1 1 0,1 1 1,1-1-1,2 1 1,1 0-1,1 0 0,1 0 1,2 1-1,1-1 0,1 0 1,2-1-1,0 1 0,2-1 1,2 0-1,0 0 1,25 50-1,-24-62-141,0 0-1,1 0 1,0-1-1,1-1 1,1 0-1,0-1 1,1 0-1,1-1 1,0 0 0,0-1-1,30 15 1,-32-19 9,0-1 0,0-1 1,0 0-1,0-1 1,1 0-1,0-1 0,0-1 1,0 0-1,0 0 0,0-2 1,0 0-1,1 0 0,-1-2 1,0 1-1,0-2 0,16-4 1,-18 2 22,-1 0 1,1-1-1,-1-1 0,-1 1 1,1-1-1,-1-1 1,0 0-1,-1-1 1,0 0-1,0 0 0,-1 0 1,9-15-1,8-15 190,41-82 1,-57 101-209,40-76 126,-2 6-28,59-163 0,-100 233-123,-1 0 1,0-1 0,-2 1-1,0-1 1,-2 1-1,0-1 1,-1 0-1,-1 1 1,-1-1 0,-9-40-1,7 48-4,0 0-1,-1 0 1,0 0-1,-1 1 0,-1-1 1,0 2-1,0-1 1,-1 1-1,0 0 1,-1 0-1,-1 1 1,0 0-1,0 1 1,0 0-1,-1 1 1,-1 0-1,-16-8 1,19 11-39,-1 1 1,0 0 0,0 0 0,-1 1-1,1 1 1,-1 0 0,1 0 0,-1 1 0,1 0-1,-15 1 1,9 2-84,0 0 1,1 1-1,-1 0 0,1 1 1,0 1-1,-19 8 0,0 5-177,1 0-1,0 2 0,1 2 1,-56 50-1,55-42-163,-44 54-1,38-31-137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 13067,'0'0'110,"-1"0"1,1 0-1,-1 0 1,1 0-1,0 1 1,-1-1-1,1 0 1,-1 0-1,1 0 1,0 0-1,-1 0 1,1 1-1,-1-1 0,1 0 1,0 0-1,-1 1 1,1-1-1,0 0 1,0 1-1,-1-1 1,1 0-1,0 1 1,0-1-1,-1 0 1,1 1-1,0-1 1,0 1-1,0-1 1,0 0-1,-1 1 1,1-1-1,0 1 1,0 0-1,13 7 2422,25 0-85,3-5-1695,0-1 0,1-2 0,-1-2 0,74-13 0,-46 0-186,133-48 0,-172 52-459,1 0 1,0 2-1,36-5 1,-58 12-91,0 1-1,1 1 1,-1-1 0,1 2 0,-1-1-1,0 1 1,1 1 0,-1 0-1,0 0 1,0 0 0,0 2-1,0-1 1,-1 1 0,1 0 0,10 7-1,-9-4-10,1 1-1,-2 1 1,1 0-1,-1 0 1,0 0-1,-1 1 1,0 1-1,7 12 1,-17-25-190,0 1 0,1-1 0,-1 1 1,0-1-1,0 1 0,-1 0 1,1 0-1,0 0 0,0 0 1,0 0-1,-5-1 0,-30-6-385,8 6 119,-2 3-106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1517 368 5425,'5'-17'700,"-2"0"0,0 0 0,0 0 0,-2-1 0,0 1 0,-1-1 0,-1 1-1,-1-1 1,0 1 0,-7-26 0,7 39-589,0-1 0,0 0-1,0 1 1,-1 0 0,0-1-1,0 1 1,0 1 0,-1-1 0,1 0-1,-1 1 1,0-1 0,0 1-1,0 0 1,0 0 0,0 1 0,-1-1-1,1 1 1,-1 0 0,0 0 0,1 1-1,-11-3 1,-7 0 105,0 1 0,0 1-1,-39 2 1,40 0-73,-25 1 35,0 3-1,0 1 1,0 2-1,-67 20 1,48-6-110,2 2 0,-88 47 0,63-24 28,-118 82-1,170-101-25,1 1 1,1 2-1,1 1 1,2 2-1,-42 56 1,47-52 78,1 1 0,2 1 1,2 1-1,-29 76 0,44-99-90,1 0-1,1 0 1,1 0-1,0 0 1,1 1-1,1-1 0,0 1 1,1-1-1,1 1 1,1-1-1,1 0 1,0 1-1,1-1 1,1 0-1,9 21 1,0-10 8,2-1 0,0 0 1,2-2-1,1 0 1,1-1-1,1 0 1,1-2-1,41 33 0,-7-14 3,0-2 0,117 58 0,-125-74-58,2-1 0,100 28 0,-117-43-11,0 0 0,1-2 0,-1-1-1,1-2 1,62-4 0,-77-1-2,-1 0-1,0 0 1,0-2-1,0 0 1,-1-2-1,0 0 1,20-10-1,-14 3 2,0 0-1,-2-2 0,1 0 0,25-27 1,-7 1 2,-3-2-1,-1-1 1,57-99 0,-40 49 2,-4-3 1,-5-2-1,50-162 0,-79 212-15,-3-1 0,-1-1-1,-3 0 1,3-88 0,-11 113-6,-2 0 1,-1 0 0,-1 0 0,-10-37 0,9 46 1,-2 0 0,0 0 1,-1 1-1,0 0 0,-2 1 0,0-1 0,-13-15 0,15 22-1,0 1 0,0 1 0,-1-1 0,0 1 0,-1 1 0,0 0 0,0 0 0,0 1 0,-1 0 0,0 0 0,-22-6 0,24 9-18,-1 1 0,0 0 0,0 1-1,0 0 1,0 1 0,0 0 0,0 0 0,0 1-1,0 0 1,0 1 0,0 0 0,1 1-1,-1 0 1,-16 8 0,-8 8-209,2 1 0,0 1 1,2 2-1,0 1 0,-39 42 1,19-15-69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69 12019,'0'-5'233,"0"0"0,-1-1 0,0 1 0,0 0 0,0 0 0,0 1 0,-1-1 1,-3-7-1,4 11-172,1 0-1,-1 0 1,1 0 0,-1 0 0,0 0 0,1 0-1,-1 0 1,0 0 0,1 1 0,-1-1 0,0 0-1,0 0 1,0 1 0,0-1 0,0 1 0,0-1 0,0 1-1,0-1 1,0 1 0,0 0 0,0-1 0,0 1-1,0 0 1,0 0 0,0 0 0,0-1 0,0 1 0,-1 1-1,1-1 1,0 0 0,0 0 0,0 0 0,0 0-1,0 1 1,0-1 0,0 1 0,0-1 0,0 1 0,0-1-1,0 1 1,0-1 0,0 1 0,0 0 0,0-1-1,0 2 1,-4 3 152,0-1 0,1 1-1,0 0 1,0 0 0,0 0-1,1 1 1,-4 7 0,-18 45 767,20-45-740,-11 31 142,3 1-1,1 0 0,2 1 0,3 0 1,1 0-1,2 1 0,3 0 0,1-1 1,8 50-1,-6-79-413,1 0 1,0 0-1,1 0 1,13 31-1,-15-44-28,0-1 0,0 1 1,0 0-1,0-1 0,1 0 0,-1 0 0,1 0 0,0 0 1,0 0-1,0 0 0,6 3 0,-6-4 3,-1-1 0,1 0 0,-1 0 0,1-1 1,0 1-1,0 0 0,-1-1 0,1 0 0,0 1 0,0-1 0,-1 0 0,1-1 0,0 1 1,0 0-1,-1-1 0,1 0 0,0 1 0,-1-1 0,4-2 0,-2 2 12,-1-1 0,1 0 0,-1 0 0,0 0 0,1 0 0,-1 0 0,3-4 0,20-28-442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9 204 14739,'0'0'114,"-1"1"-1,0-1 1,1 1 0,-1-1-1,0 1 1,1 0 0,-1-1-1,1 1 1,-1 0-1,1 0 1,0-1 0,-1 1-1,1 0 1,0 0 0,-1 0-1,1 0 1,0-1 0,0 1-1,0 0 1,0 0-1,0 0 1,0 2 0,0-3-60,0 0 0,1 1 1,-1-1-1,0 1 0,1-1 1,-1 0-1,1 1 0,-1-1 0,0 0 1,1 1-1,-1-1 0,1 0 1,-1 0-1,1 0 0,-1 1 0,1-1 1,-1 0-1,1 0 0,-1 0 1,1 0-1,-1 0 0,1 0 1,-1 0-1,1 0 0,0 0 0,-1 0 1,1 0-1,-1 0 0,1 0 1,-1-1-1,1 1 0,-1 0 0,1 0 1,-1-1-1,0 1 0,1 0 1,-1 0-1,1-1 0,-1 1 1,1-1-1,6-3 56,-1 0 1,0-1 0,1 1-1,-2-2 1,1 1-1,0 0 1,-1-1 0,6-9-1,35-57-118,-35 52 61,2-7-44,-11 22-1,1-1-1,-1 1 0,1-1 1,0 1-1,1 0 0,-1 0 1,9-8-1,-12 16 38,1 0 1,0 0-1,-1 0 0,0 1 1,0-1-1,0 0 0,0 0 1,-1 5-1,-19 97 774,9-54-337,-7 95 0,19-128-1049,0-18 555,-1 0-1,0 0 0,0 0 1,0 0-1,0 0 1,0 1-1,0-1 0,0 0 1,0 0-1,0 0 0,0 0 1,0 0-1,1 0 1,-1 0-1,0 0 0,0 0 1,0 0-1,0 0 1,0 0-1,0 0 0,1 0 1,-1 0-1,0 1 1,0-1-1,0 0 0,0 0 1,0 0-1,0 0 0,1-1 1,-1 1-1,0 0 1,0 0-1,0 0 0,0 0 1,0 0-1,0 0 1,0 0-1,1 0 0,-1 0 1,0 0-1,0 0 0,0 0 1,0 0-1,0 0 1,0 0-1,0-1 0,0 1 1,0 0-1,1 0 1,-1 0-1,0 0 0,0 0 1,14-25-863,-10 18 901,8-15-448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14939,'2'13'1793,"-8"7"-1137,-4 4-232,-3 7 808,2 6-344,-2 2-120,3 1-287,2-2-121,1-3-184,0-2-56,3-6-96,2-3-160,0-9-537,-4-7-247,-3-9 736,-1-6-144,-3-9-128</inkml:trace>
  <inkml:trace contextRef="#ctx0" brushRef="#br0" timeOffset="1">0 205 12435,'0'-3'1792,"2"3"-984,5 0-264,4 2 1753,7 1-1393,2 1-88,7-1-272,3 0-80,2-2-152,1 0-159,-2-1-362,1-1-215,-4-2-408,-2-1 672,-4 1-144,-4 0-120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14939,'1'0'116,"0"0"1,-1 0-1,1 1 0,0-1 0,0 0 1,0 0-1,0 1 0,-1-1 1,1 0-1,0 1 0,0-1 0,-1 1 1,1-1-1,0 1 0,-1-1 0,1 1 1,-1-1-1,1 1 0,-1 0 0,1-1 1,-1 1-1,1 0 0,-1-1 0,1 1 1,-1 0-1,0 0 0,1 0 1,-1-1-1,0 1 0,0 0 0,0 0 1,0 0-1,0 0 0,0-1 0,0 1 1,0 0-1,0 1 0,-5 38 1890,3-32-1556,-4 30 432,-27 131-795,33-168-92,-1-1 1,1 1-1,0 0 0,0 0 0,0-1 0,0 1 0,0-1 0,-1 1 1,1 0-1,0-1 0,-1 1 0,1-1 0,0 1 0,-1 0 1,1-1-1,-1 1 0,1-1 0,0 1 0,-1-1 0,0 0 1,1 1-1,-1-1 0,0 1 0,0-1 9,1-1 1,-1 1-1,1 0 1,-1-1-1,1 1 1,-1-1-1,1 1 1,-1 0-1,1-1 1,-1 1-1,1-1 0,0 0 1,-1 1-1,1-1 1,0 1-1,0-1 1,-1 0-1,1 1 1,0-1-1,0 1 0,0-1 1,-1 0-1,1-1 1,-3-14-181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16628,'-3'13'1528,"3"-3"-1040,0 0-216,1 0 608,2 0-336,1-2-664,-1 1-288,-3-8 376,3 8-160,-3-3-136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16428,'3'1'214,"-1"1"1,0 0 0,0-1 0,0 1-1,0 0 1,0 1 0,0-1 0,0 0 0,-1 0-1,1 1 1,-1-1 0,1 1 0,-1-1-1,0 1 1,1 5 0,12 47 1188,-11-41-975,5 27-98,-1 1 0,-3-1 0,-1 1 0,-2 0 0,-2-1 0,-8 56 0,4-68-377,0 0 0,-2 0-1,-2-1 1,0 0 0,-2 0 0,0-1 0,-2 0-1,-2-1 1,-28 40 0,39-60-42,-1 1-1,0-1 0,-1 0 1,0-1-1,0 1 1,0-1-1,0-1 1,-1 1-1,0-1 1,0 0-1,0 0 1,0-1-1,0 0 1,-1 0-1,-9 1 1,13-4 18,-1 0 0,0 0 1,1 0-1,-1-1 0,-7-1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11747,'-6'12'4469,"-2"16"-2440,3 18-796,2 0 0,3 52 0,1-40-699,1-37-392,-1-17-287,0 0 1,-1 0 0,0 0-1,1 0 1,-1 0 0,-1 0-1,1 0 1,-2 8 0,1-12 116,1-1 0,-1 1 0,1 0 0,-1 0 0,0 0 0,1 0 0,-1-1 0,1 1-1,-1 0 1,1-1 0,-1 1 0,1 0 0,-1-1 0,1 1 0,-1-1 0,1 1 0,-1-1 0,1 1 0,0-1 0,-1 1 0,1-1 0,-10-13-392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13267,'4'1'1520,"3"2"-952,6-4-112,6-3 729,7-6-361,1-2-72,7-4-144,-1 1-88,2 0-168,-1 1-104,-2 7-328,-1 2-272,-6 10 1897,-3 5-1481,-10 8 88,-3 2 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15651,'1'0'1409,"9"1"-873,5 2-160,8 0 576,2 0-96,10-2-216,-1 1-104,3-2-143,4 0-177,-6 0-696,-2-2 71,-3 2 313,-2 0-120,-7 0-88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6 491 14283,'-6'12'1470,"11"-14"-504,15-22-79,43-64-150,97-178 0,-102 162-573,-58 103-163,1-1 0,0 0 0,0 1 0,0-1-1,0 0 1,1 1 0,-1 0 0,0-1 0,0 1 0,3-2-1,-3 3 1,-1 0 0,0 0-1,0 0 1,1 0-1,-1 0 1,0 0 0,0 0-1,1 0 1,-1 0-1,0 1 1,0-1 0,1 0-1,-1 0 1,0 0-1,0 0 1,0 0 0,1 1-1,-1-1 1,0 0-1,0 0 1,0 1 0,0-1-1,0 0 1,1 0-1,-1 0 1,0 1-1,0-1 1,0 0 0,0 0-1,0 1 1,0-1-1,0 0 1,0 0 0,0 1-1,0-1 1,0 0-1,0 1 1,0-1 0,0 0-1,0 1 1,-3 46 71,1-34-46,-1 29 54,-2 14 147,2 0 1,2 0 0,8 63 0,-3-102-943,-2-11 6,0-9-199,0-9 421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14651,'13'7'1745,"-1"6"-1081,-2-4-208,5-2 936,8-3-632,5-3-80,2-2-152,1-3-119,2-5-537,-1-2-345,-2-2 409,-6 0-72,-4 7-96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11418,'16'1'3366,"-16"-1"-3323,0 0 0,0 0 0,1 0 1,-1 0-1,0 0 0,0 0 0,0 0 1,0 0-1,0 0 0,0 0 0,0 0 1,0 0-1,0 0 0,0 0 1,0 0-1,1 0 0,-1 0 0,0 0 1,0 0-1,0 0 0,0 0 0,0 0 1,0 0-1,0 0 0,0 0 0,0 0 1,0 0-1,0 0 0,0 0 0,0 0 1,0 0-1,0 1 0,0-1 0,0 0 1,1 0-1,-1 0 0,0 0 0,0 0 1,0 0-1,0 0 0,0 0 0,0 0 1,0 0-1,0 0 0,0 0 0,0 1 1,0-1-1,0 0 0,0 0 0,0 0 1,0 0-1,-1 0 0,1 0 0,0 0 1,0 0-1,0 0 0,0 0 1,0 0-1,0 0 0,0 1 0,0-1 1,0 0-1,0 0 0,0 0 0,0 0 1,-23 10 3478,3-2-3472,5-1 114,1 1 0,1 1 0,-1 0 0,2 1 0,-1 1 0,1 0-1,-12 14 1,20-20-113,0 0 0,0 0 0,0 0-1,1 1 1,-1-1 0,1 1-1,1 0 1,-1 0 0,1 0 0,0 0-1,0 0 1,1 0 0,0 1 0,0-1-1,0 1 1,1-1 0,0 0 0,0 1-1,1-1 1,2 12 0,-3-16-37,1-1-1,-1 1 1,1 0 0,-1-1 0,1 1-1,0-1 1,0 0 0,-1 1 0,1-1 0,0 0-1,0 1 1,0-1 0,1 0 0,-1 0 0,0 0-1,0 0 1,1 0 0,-1 0 0,0 0-1,1 0 1,-1 0 0,1-1 0,-1 1 0,2 0-1,0-1 3,1 0-1,-1 1 1,0-2-1,0 1 0,0 0 1,0 0-1,0-1 1,0 0-1,0 0 0,0 0 1,5-2-1,4-3 6,1-1 0,-2 0 0,1-1 0,14-14 1,-8 7-9,-2-2 1,0 0 0,-1-1-1,-1-1 1,-1 0 0,21-40 0,-38 68 1,0 0 0,1 1 1,0-1-1,1 1 1,-2 15-1,3-19-9,0 0-1,1 1 1,0-1-1,0 1 1,1-1-1,-1 1 1,2-1 0,-1 0-1,4 12 1,-4-16-37,0 0 0,0 0 0,0 0 1,1 0-1,-1 0 0,0 0 0,1-1 1,-1 1-1,1 0 0,0-1 1,-1 1-1,1-1 0,0 0 0,0 1 1,0-1-1,0 0 0,0 0 0,0-1 1,1 1-1,-1 0 0,0 0 1,0-1-1,1 0 0,-1 1 0,0-1 1,0 0-1,1 0 0,-1 0 0,0 0 1,1-1-1,-1 1 0,4-2 1,2 0 24,0-1 1,1 0 0,-2-1 0,1 1 0,0-1 0,-1-1 0,11-7 0,6-10-234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16051,'-3'6'383,"1"0"0,1 1 0,-1-1 0,1 1 0,1-1 0,-1 1 0,1 0 0,0 7 0,10 57 1232,-6-48-1159,-1 0-163,3 13 178,1 43-1,-7-66-441,0 0-1,-1 0 1,-1 0 0,0 0-1,-1 0 1,-8 24 0,8-27-141,-1 0 0,0 0 1,-1-1-1,0 1 0,-1-1 1,0 0-1,0-1 0,-1 1 1,0-1-1,0-1 0,-1 1 1,0-1-1,0-1 0,-1 1 0,0-1 1,0-1-1,0 0 0,-16 7 1,-25 2-295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13243,'-1'0'73,"0"0"0,0 0 1,0 0-1,0 0 0,0 0 1,0 0-1,-1 0 0,1 1 1,0-1-1,0 0 0,0 1 1,0-1-1,0 1 0,1-1 0,-1 1 1,0-1-1,0 1 0,0 0 1,0-1-1,0 1 0,1 0 1,-1 0-1,0 0 0,0 1 0,-14 27 337,12-23-161,-155 340 3157,148-322-3235,1 1-1,1 0 1,1 1-1,1 0 0,1 0 1,-2 50-1,6-63-310,2 0 0,-1 0 0,2 0 0,-1-1 0,2 1 0,0 0 0,0-1 0,1 0 0,1 1 0,0-1 0,1-1 0,0 1 0,0-1 0,1 0 0,1-1 0,9 10 0,-14-16 68,0-1 0,1 1 0,0-1 0,0 0 0,0-1 0,0 1-1,0-1 1,0 1 0,1-1 0,-1-1 0,1 1 0,0-1 0,-1 1 0,8 0 0,-7-2-40,0-1 1,0 0 0,0 1-1,0-2 1,5-1-1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14987,'2'-2'1713,"3"2"-1113,-2 5-152,2-2 744,3 1-320,1-3-112,1 2-255,1 0-89,1-2-432,-1 1-384,-8-4 384,-14 2-289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92 12939,'1'0'116,"-1"-1"0,1 0 0,-1 1 1,0-1-1,1 0 0,-1 0 0,0 0 1,0 1-1,0-1 0,0 0 0,0 0 1,1 0-1,-1 0 0,-1 1 0,1-1 1,0 0-1,0 0 0,0 0 0,0 1 1,-1-1-1,1 0 0,0 0 0,0 0 1,-2-1-1,2 2 14,-1-1 1,0 1-1,0-1 1,0 1-1,0 0 1,0-1-1,0 1 1,0 0-1,1 0 1,-1-1-1,0 1 1,0 0-1,0 0 1,0 0-1,0 0 1,0 0-1,-2 1 1,-2 0 115,1 0 0,-1 0 0,1 0 1,-1 1-1,1 0 0,0 0 0,0 0 0,-5 3 1,-4 8-48,0-1-1,1 2 1,0-1 0,1 2 0,1 0 0,0 0-1,1 1 1,1 0 0,0 0 0,1 1 0,-9 34 0,12-37-121,1 1 0,1 0 0,0-1 0,1 1 1,2 23-1,-1-32-61,0-1 1,1 1 0,0-1 0,0 0-1,1 1 1,0-1 0,0 0-1,0 0 1,0 0 0,1 0-1,-1-1 1,1 1 0,1-1 0,-1 1-1,0-1 1,1 0 0,0-1-1,7 6 1,-8-7-11,1 0 1,-1 0-1,1-1 1,0 1-1,0-1 0,0 0 1,-1 0-1,1-1 0,0 1 1,0-1-1,0 0 1,0 0-1,0 0 0,0 0 1,0-1-1,0 1 0,0-1 1,0 0-1,0-1 1,0 1-1,-1 0 0,1-1 1,3-2-1,6-3 7,0-1 0,-1 0 0,0-1 0,-1 0 0,11-12 0,1-3 17,0-1 0,-2-1-1,27-44 1,-37 51-14,0-1 1,-1 0-1,-1-1 1,-1 0 0,0 0-1,4-27 1,-11 41-13,0 0 0,0 0 0,-1 0 0,0-1 0,0 1 0,0 0 0,-1 0 0,-1 0 0,1 0 1,-1 0-1,-4-10 0,5 14-3,0 1-1,0 0 1,0 0 0,-1 0 0,1 0 0,-1 0 0,1 1 0,-1-1 0,0 0-1,0 1 1,0-1 0,0 1 0,0 0 0,0-1 0,-3 0 0,2 1-1,0 0 1,1 1-1,-1-1 0,0 1 1,0 0-1,0 0 1,0 0-1,0 0 0,0 0 1,0 1-1,0-1 1,0 1-1,1 0 0,-1 0 1,-4 1-1,-1 2 0,1 0 1,-1 1-1,1 0 0,0 0 0,1 0 0,-1 1 1,1 0-1,0 0 0,0 0 0,-5 9 0,-1 3-539,0 0 0,-17 37 0,29-50 261,6-4-77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14507,'-9'7'1504,"9"3"-791,4-1-217,5 1 784,4 0-288,2 0-176,6 0-80,1-4-231,6-1-129,-1-3-152,2-1-64,-1-1-224,0 0-136,-7 0-344,-1 0-249,-10 3 633,-4-3-144,-9 10-136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14451,'-11'6'1432,"9"1"-823,5 1-185,6 0 744,4-3-240,7 0-152,3-2-96,10-3-216,2-3-47,6-2-353,0 0-296,-2 0 256,-8 2-56,-9 3-97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16219,'-3'1'219,"1"0"-1,-1 0 1,1 1-1,-1 0 0,1-1 1,0 1-1,0 0 1,0 0-1,0 0 0,0 0 1,0 0-1,0 0 1,1 1-1,-1-1 0,1 1 1,-1-1-1,1 1 1,-1 4-1,1-4-176,0 0-1,0 0 1,0 0-1,1 0 1,-1-1-1,1 1 1,0 0-1,0 0 1,0 0-1,1 0 1,-1 0-1,1 0 1,-1 0-1,1 0 1,0 0-1,0 0 1,0-1-1,2 4 1,-3-5-39,1-1 0,0 1 0,-1 0-1,1-1 1,0 1 0,-1-1 0,1 1 0,0-1 0,0 1 0,-1-1 0,1 1 0,0-1-1,0 0 1,0 0 0,0 1 0,-1-1 0,1 0 0,0 0 0,0 0 0,0 0 0,0 0-1,0 0 1,0 0 0,0 0 0,0 0 0,-1 0 0,2-1 0,30-11 82,-8 3-23,-21 9-57,0-1 0,0 1 0,0 0 0,0 0 0,0 1-1,0-1 1,0 0 0,0 1 0,0 0 0,0 0 0,0 0 0,0 0 0,0 0 0,0 1 0,4 2 0,-2 0-3,-1-1 0,1 1 0,-1 0 0,0 1 0,0-1 0,0 1 0,5 9 0,-3-3 16,0 1 1,-1 0 0,0 0-1,-1 0 1,0 0 0,-1 1-1,2 14 1,-4-18 95,0 0 1,0 0-1,-1 0 0,-1 0 0,1 0 1,-2 0-1,1 0 0,-1 0 1,0-1-1,-1 1 0,0-1 0,0 1 1,-1-1-1,0 0 0,-1 0 1,1-1-1,-2 1 0,1-1 0,-1 0 1,0 0-1,0-1 0,-12 10 1,15-14-133,0-1 0,0 1 0,1-1 1,-1 1-1,0-1 0,0 0 0,0 0 0,-1 0 1,1 0-1,0-1 0,0 0 0,0 1 1,0-1-1,-1 0 0,1 0 0,0-1 1,0 1-1,0-1 0,0 1 0,-1-1 1,1 0-1,0 0 0,0 0 0,1-1 1,-1 1-1,0-1 0,0 0 0,1 0 1,-4-3-1,0 1-147,1-1 0,0-1 0,0 1 0,0-1 0,1 0 1,0 0-1,0 0 0,0-1 0,1 1 0,0-1 0,-4-13 0,-1-20-425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14995,'1'-2'489,"5"-18"863,-6 20-1276,0 0 1,0-1-1,0 1 0,1-1 0,-1 1 0,0 0 0,0-1 0,0 1 0,0-1 0,0 1 0,0 0 0,0-1 0,-1 1 0,1 0 0,0-1 0,0 1 0,0-1 0,0 1 1,0 0-1,-1-1 0,1 1 0,0 0 0,0-1 0,0 1 0,-1 0 0,1-1 0,0 1 0,-1 0 0,1 0 0,0-1 0,0 1 0,-1 0 0,1 0 0,-1 0 0,1 0 0,0-1 1,-1 1-1,1 0 0,0 0 0,-1 0 0,1 0 0,-1 0 0,1 0 0,-1 0 0,1 0 5,-1 0 1,1 1-1,-1-1 1,1 0-1,0 1 1,-1-1-1,1 1 1,0-1-1,-1 1 1,1-1-1,0 1 1,-1-1-1,1 1 1,0-1-1,0 1 1,-1-1-1,1 1 1,0-1-1,0 1 1,0-1-1,0 1 1,0-1-1,0 1 1,0-1-1,0 1 1,0 0-1,0-1 1,0 1-1,0-1 1,0 1-1,1-1 1,-1 1-1,0-1 1,1 1-1,4 22 594,-4-20-617,1 0 0,-1 0 0,1 0 0,-1 0 0,1 0 0,0 0 1,0 0-1,1-1 0,-1 1 0,0-1 0,1 1 0,0-1 0,-1 0 0,5 3 0,-6-5-48,0 1 0,1-1 0,-1 1 0,0-1 0,1 0 0,-1 1 0,0-1 0,1 0 1,-1 0-1,0 0 0,1 0 0,-1 0 0,0 0 0,1 0 0,-1-1 0,0 1 0,1 0 0,-1-1 1,0 1-1,0-1 0,1 1 0,-1-1 0,0 0 0,0 0 0,0 1 0,0-1 0,0 0 1,0 0-1,0 0 0,0 0 0,0 0 0,0 0 0,-1 0 0,1 0 0,0-1 0,-1 1 0,1 0 1,0-2-1,0 0 0,1 0 1,-1 0 0,0-1 0,-1 1-1,1 0 1,0 0 0,-1 0 0,0-1-1,0 1 1,0 0 0,0 0 0,0-1-1,-1 1 1,1 0 0,-1 0 0,0 0-1,0 0 1,0 0 0,0 0-1,-1 0 1,-2-4 0,3 5-8,0 1 0,0-1-1,0 1 1,0-1 0,-1 1 0,1-1-1,0 1 1,-1 0 0,0 0 0,1 0-1,-1 0 1,1 0 0,-1 0 0,0 0 0,0 0-1,0 1 1,1-1 0,-1 1 0,0-1-1,0 1 1,0 0 0,0 0 0,0 0-1,0 0 1,0 0 0,0 0 0,0 1-1,1-1 1,-1 0 0,0 1 0,0 0 0,0-1-1,0 1 1,1 0 0,-1 0 0,-2 1-1,2 0-24,1-1-1,-1 0 0,0 0 0,1 1 0,-1-1 1,1 1-1,0-1 0,0 1 0,-1 0 0,1-1 0,0 1 1,0 0-1,0 0 0,1 0 0,-1 0 0,0 0 1,1 0-1,-1 0 0,1 0 0,0 0 0,0 0 0,0 0 1,0 0-1,0 0 0,0 0 0,0 0 0,0 0 1,1 0-1,-1 0 0,1 0 0,0 0 0,0 0 0,-1 0 1,1-1-1,0 1 0,1 0 0,-1 0 0,0-1 1,0 1-1,1-1 0,-1 1 0,1-1 0,-1 0 0,1 1 1,0-1-1,-1 0 0,1 0 0,0 0 0,0 0 1,0 0-1,0-1 0,0 1 0,0-1 0,3 1 0,18 2-178,6-3-79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18 437 17316,'-18'34'3043,"18"-34"-2986,0 0 0,0 0 0,1 1 0,-1-1 0,0 0 0,0 0 0,0 0 0,0 0 0,1 0 0,-1 0 0,0 0 0,0 0 0,0 0 0,0 0 0,1 0 0,-1 0 0,0 0 0,0 0 0,0 0 0,1 0 0,-1 0 0,0 0 0,0 0 0,0 0 0,1 0 0,-1 0 0,0 0 0,0 0 0,0 0 0,0 0 0,1 0 0,-1 0 0,0 0 0,0-1 0,0 1 0,0 0 0,0 0 0,1 0 0,-1 0 0,0 0 0,0-1 0,0 1 0,0 0 0,0 0 0,10-7 341,25-28 353,54-71-1,-55 63-610,177-230 52,-211 273-192,0 0 1,0 0-1,1-1 1,-1 1-1,0 0 1,0-1-1,0 1 1,0 0 0,0 0-1,0-1 1,1 1-1,-1 0 1,0 0-1,0-1 1,0 1-1,1 0 1,-1 0-1,0 0 1,0-1-1,1 1 1,-1 0-1,0 0 1,0 0 0,1 0-1,-1 0 1,0 0-1,1 0 1,-1-1-1,0 1 1,1 0-1,-1 0 1,0 0-1,0 0 1,1 0-1,-1 0 1,0 0-1,1 1 1,0 12 21,-8 34 31,5-34-27,-6 54 241,3 1 0,5 104 1,0-158-263,1-1 1,1 1 0,0-1 0,6 19 0,8 1-4504,-18-32 3732,-11-2-257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8122,'2'-11'899,"6"-36"2261,-5 15 3116,-6 104-1607,1 11-3925,1 30 25,1 92 49,0-201-800,0 6-1101,-3-15-405,-3-7 1385,-2-1-429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16019,'4'0'1689,"7"4"-889,5 2-272,7-1 864,7 0-191,3 0-289,2 1-136,5-2-288,0 1-96,-3-5-344,0 0-232,-6 0-784,-6-2 856,-7-5-144,-6 0-104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32 390 14331,'-32'49'5772,"58"-79"-2481,79-153-2306,12-21-909,-102 185-66,-15 19-8,1 0-1,-1 0 0,0-1 1,0 1-1,0 0 0,0 0 1,1 0-1,-1 0 0,0-1 1,0 1-1,0 0 0,1 0 1,-1 0-1,0 0 1,0 0-1,1 0 0,-1 0 1,0-1-1,0 1 0,1 0 1,-1 0-1,0 0 0,0 0 1,1 0-1,-1 0 0,0 0 1,0 0-1,1 0 0,-1 1 1,0-1-1,0 0 0,1 0 1,-1 0-1,0 0 1,4 9 45,-3 13 39,-1-21-84,-22 158 548,13-112-373,3 0-1,-1 49 1,7-96-213,-1 1 0,1 0 0,0-1 0,0 1 0,0 0 0,0-1 0,0 1 1,0 0-1,0-1 0,0 1 0,1 0 0,-1-1 0,0 1 0,0 0 0,0-1 0,1 1 0,-1-1 0,0 1 0,1-1 0,-1 1 0,1-1 0,-1 1 0,0-1 0,1 1 0,-1-1 0,1 1 0,0 0 0,0-2-8,-1 1-1,1 0 0,0 0 1,-1-1-1,1 1 0,-1-1 1,1 1-1,-1 0 0,1-1 1,-1 1-1,1-1 0,-1 1 1,1-1-1,-1 1 0,1-1 1,-1 0-1,0 1 0,1-1 0,-1 1 1,0-1-1,0 0 0,0 1 1,1-1-1,-1 0 0,0-1 1,3-10-383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18676,'7'14'1864,"2"-7"-1151,1 2-281,7-6 784,2 0-176,4-3-336,2 0-184,1-5-312,0 1-176,-4 0-432,-2 1-264,-6 3-592,-4-2 1008,-3 2-208,-3 2-184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 15691,'5'-1'477,"1"0"1137,-8 2-17,-15 8-26,1 2-1283,0 1 0,1 1 0,0 0 0,1 1 0,1 1 0,0 0 0,1 1 0,1 0 0,0 1 0,1 0 0,1 0 1,0 1-1,2 1 0,-8 26 0,14-42-236,0 0 0,1 1 1,-1-1-1,1 1 0,0-1 1,0 1-1,0-1 1,1 0-1,-1 1 0,1-1 1,0 1-1,0-1 0,0 0 1,2 5-1,-2-6-38,0-1 0,0 0-1,0 0 1,0 0 0,0 0 0,0 0 0,1 0-1,-1 0 1,0 0 0,0 0 0,1 0 0,-1-1 0,1 1-1,-1 0 1,1-1 0,-1 0 0,1 1 0,-1-1-1,1 0 1,-1 1 0,1-1 0,-1 0 0,1 0 0,-1-1-1,1 1 1,0 0 0,-1 0 0,1-1 0,-1 1-1,1-1 1,-1 1 0,0-1 0,3-1 0,4-2-15,-1 0 0,0 0 0,1-1 0,-2 0 0,1-1 0,0 1 0,-1-1-1,0-1 1,9-13 0,2-3-127,21-42-1,-23 35-245,21-65-1,-39 113 323,1-1-1,0 35 1,1-32 41,1-16 11,-1 8-71,0 0 1,1 0-1,1 1 0,0-1 1,0 0-1,1 0 1,7 21-1,-9-31 31,0-1 1,1 0-1,-1 0 0,1 0 1,0 0-1,-1 0 0,1 0 0,0 0 1,0 0-1,-1 0 0,1 0 1,0-1-1,0 1 0,0 0 1,0-1-1,0 1 0,0 0 1,0-1-1,0 1 0,0-1 1,1 1-1,-1-1 0,0 0 0,0 0 1,0 1-1,1-1 0,-1 0 1,0 0-1,0 0 0,0 0 1,1 0-1,-1 0 0,0-1 1,0 1-1,0 0 0,0-1 0,1 1 1,-1-1-1,0 1 0,0-1 1,0 1-1,0-1 0,0 0 1,0 1-1,0-1 0,0 0 1,-1 0-1,1 0 0,1-2 1,15-23-436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18556,'-2'7'422,"1"0"0,0 1-1,1-1 1,0 0 0,0 1 0,0-1-1,3 10 1,14 52 955,-7-33-848,-3-7-348,-2 0 1,-1 0-1,2 47 1,-7-59-168,0 1 0,0 0 0,-2-1 0,0 1 0,-1-1 0,-1 0 1,-9 21-1,2-11-322,-1 0 1,-28 44 0,34-62 180,1 0 0,-1-1 0,-1 1 0,1-1 1,-1-1-1,-1 1 0,1-2 0,-1 1 1,-1-1-1,-16 9 0,-19-2-322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22 14443,'0'-1'120,"-1"-1"0,1 1-1,-1 0 1,0 0 0,1-1 0,-1 1-1,0 0 1,0 0 0,0 0 0,0 0 0,0 0-1,0 0 1,0 0 0,0 1 0,-1-1-1,1 0 1,0 1 0,0-1 0,-1 1-1,1-1 1,0 1 0,-1-1 0,1 1 0,0 0-1,-3 0 1,1 0 39,0 0-1,0 1 1,0 0-1,1 0 1,-1 0-1,0 0 1,1 0-1,-1 0 1,1 1-1,-1-1 1,-3 4 0,-3 3 113,1 0 0,-1 0 0,2 0 0,0 1 0,-9 13 1,4 0-16,1 1 1,0 0 0,2 1 0,1 0 0,1 0-1,1 1 1,1 0 0,-3 40 0,6-27-46,1 0 0,3 0 1,0 0-1,3 0 0,9 38 1,-7-48-179,20 54 1,-21-70-321,-1 0-1,1-1 1,1 1 0,0-1 0,1-1 0,14 18 0,-19-26 223,0 1 1,0 0-1,0-1 0,0 1 1,0-1-1,0 0 1,1 0-1,-1 0 1,1-1-1,-1 1 0,1-1 1,0 0-1,-1 0 1,7 1-1,16-1-530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4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15571,'-6'8'1513,"3"-1"-913,-1 0-192,4-4 680,6-3-208,2 0-184,4 0-71,-2-5-249,0 1-152,-1 0-432,1-2-368,-10 2 496,0-5-113,-5 1-63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1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10450,'155'7'2949,"-81"-10"-3240,82-15-1,-30 3-12,0 5 0,148 7 0,254 41 1744,58-3-539,50 6-193,638 42-402,915-133-786,-860-86 349,-1263 126 121,-12 1-127,0 3 1,0 2-1,58 3 0,-80 6 49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19292,'-2'-7'1704,"8"5"-1175,-2-2-233,6 2 728,5-1-304,2-1-272,1 1-120,4-1-184,-1 0-80,1-1-304,-2 1-264,-3 3-600,-4 1 1552,-6 1-616,-4 5-104,-3 1-160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14667,'-2'-11'2621,"-3"18"-865,-3 18 54,3 14-962,2-1 1,1 1 0,5 52 0,12 46-1449,-15-137 570,0 0 0,0 0 0,0 0 0,0 0 0,0 0 1,0 0-1,0 0 0,-1 0 0,1 0 0,0 0 0,0 0 0,0 0 0,0 0 0,0 0 0,0 1 0,0-1 1,0 0-1,0 0 0,0 0 0,0 0 0,0 0 0,0 0 0,0 0 0,0 0 0,0 0 0,0 0 0,0 0 1,0 0-1,0 0 0,0 0 0,0 0 0,-1 0 0,1 1 0,0-1 0,0 0 0,0 0 0,0 0 0,0 0 1,0 0-1,0 0 0,0 0 0,1 0 0,-1 0 0,0 0 0,0 0 0,0 0 0,0 0 0,0 0 0,0 1 0,-3-6-250,0-4-292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15227,'1'5'397,"-1"-1"0,1 1 0,0 0 0,0 0 0,1-1 0,-1 1 0,1-1 0,0 1-1,0-1 1,0 0 0,1 0 0,0 0 0,0 0 0,4 4 0,-4-5-243,0-1 1,0 0-1,0 0 1,0 0-1,0 0 1,1 0-1,-1-1 1,1 0-1,-1 1 1,1-1-1,-1-1 1,1 1-1,0 0 1,0-1-1,-1 0 1,1 0-1,0 0 1,-1 0-1,5-1 1,8-2 49,-1-1 1,1-1-1,22-9 1,17-5-751,-51 18 313,17-6-45,-21 7 269,1 0 1,-1 0-1,0 0 1,1 0-1,-1 0 0,1 0 1,-1-1-1,0 1 1,1 0-1,-1 0 1,0 0-1,1-1 0,-1 1 1,0 0-1,0-1 1,1 1-1,-1 0 0,0-1 1,0 1-1,1 0 1,-1-1-1,0 1 0,0 0 1,0-1-1,0 1 1,1-1-1,-1 1 0,0 0 1,0-1-1,0 1 1,0-1-1,0 1 0,0 0 1,0-1-1,0 1 1,0-1-1,0 1 0,-1 0 1,1-1-1,0 0 1,-8-8-307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144 110 13043,'0'-1'224,"-1"-1"-1,1 1 1,-1 0 0,1-1-1,0 1 1,-1 0 0,1-1 0,0 1-1,0-1 1,0 1 0,0 0 0,0-1-1,0 1 1,0-1 0,1 1 0,-1 0-1,0-1 1,1 1 0,-1 0-1,1-1 1,0 1 0,-1 0 0,1 0-1,1-2 1,22-30 2387,-23 31-2559,3-2 163,0-1 0,1 1-1,-1 0 1,1 0 0,0 1-1,0-1 1,10-4 0,-14 7-191,0 1 1,1-1-1,-1 1 0,0 0 1,0-1-1,0 1 1,0 0-1,1 0 1,-1 0-1,0 0 1,0 0-1,1 0 0,-1 0 1,0 0-1,0 0 1,0 1-1,0-1 1,2 1-1,-2 0-14,0 0 1,0 0-1,0 0 0,0 0 0,0 0 1,0 0-1,0 0 0,-1 0 1,1 0-1,0 1 0,-1-1 0,1 0 1,-1 0-1,1 1 0,-1-1 1,0 1-1,1-1 0,-1 0 1,0 1-1,0 1 0,0 5 18,0 0 0,-1 0 0,0 0 0,0 0 0,0 0 0,-1 0 0,-1 0 0,1-1 0,-1 1 0,0-1 0,-6 10 0,-6 8 129,-31 40 1,30-44-85,-1 0 0,-1-1 0,0-1 1,-2-1-1,0-1 0,-28 19 0,36-32-135,14-12-122,14-12-174,-14 17 309,1 0-1,0 1 1,0-1 0,0 1-1,1 0 1,-1 0 0,0 0 0,1 1-1,-1-1 1,1 1 0,0 0-1,-1 0 1,1 0 0,6-1-1,-8 3 38,1-1-1,-1 0 0,1 0 1,-1 1-1,0 0 0,1-1 1,-1 1-1,0 0 0,1 0 0,-1 0 1,0 0-1,0 1 0,0-1 1,0 1-1,0-1 0,0 1 1,0 0-1,-1-1 0,1 1 0,-1 0 1,1 0-1,-1 0 0,2 4 1,28 62 123,-25-53-15,0 0-1,1-1 1,1 0-1,14 21 1,-22-34-81,1 0 1,0 0-1,0 0 0,-1 0 1,1 0-1,0 0 1,0 0-1,0 0 0,0-1 1,0 1-1,0 0 0,0-1 1,1 1-1,-1-1 0,0 1 1,0-1-1,0 1 0,1-1 1,-1 0-1,0 0 0,0 1 1,1-1-1,-1 0 1,0 0-1,2-1 0,-1 1 6,0-1-1,0 0 1,0 0-1,0 0 0,0 0 1,-1-1-1,1 1 1,-1 0-1,1-1 1,-1 1-1,1-1 1,-1 0-1,0 1 1,2-3-1,3-6 54,-1 0 1,0-1-1,0 0 0,4-15 1,-2 2 42,-2 1 1,5-37 0,-9 48-159,-1 0 1,0 1-1,0-1 0,-1 1 1,0-1-1,-1 1 0,-4-15 1,6 26 9,0 0-1,-1 0 1,1 0 0,0 0 0,0 0 0,0 0 0,0 0 0,0 0 0,0 0-1,0 0 1,0 1 0,0-1 0,0 0 0,0 0 0,0 0 0,0 0 0,0 0-1,0 0 1,-1 0 0,1 0 0,0 0 0,0 0 0,0 0 0,0 0 0,0 0-1,0 0 1,0 0 0,0 0 0,0 0 0,-1 0 0,1 0 0,0 0-1,0 0 1,0 0 0,0 0 0,0 0 0,0 0 0,0 0 0,0 0 0,0 0-1,-1 0 1,1 0 0,0 0 0,0 0 0,0 0 0,0 0 0,0 0 0,0-1-1,0 1 1,0 0 0,0 0 0,0 0 0,0 0 0,0 0 0,0 0 0,0 0-1,0 0 1,0 0 0,0 0 0,-1-1 0,1 1 0,0 0 0,0 0 0,-1 8-449,3-1-70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13595,'0'0'97,"0"0"1,-1 0-1,1 0 1,0 0-1,0 0 1,0 0-1,-1 0 1,1 0-1,0 0 1,0 0-1,0 0 1,0 0-1,-1 0 0,1 0 1,0 0-1,0 0 1,0 0-1,0 0 1,-1 0-1,1 1 1,0-1-1,0 0 1,0 0-1,0 0 1,0 0-1,-1 0 1,1 0-1,0 0 0,0 1 1,0-1-1,0 0 1,0 0-1,0 0 1,0 0-1,0 0 1,-1 1-1,1-1 1,0 0-1,0 0 1,0 0-1,0 0 1,0 1-1,0-1 0,0 0 1,0 0-1,0 0 1,0 1-1,0-1 1,0 0-1,11 5 2090,18 2-649,7-2-627,60 1 1,8 0-2240,-80 1-96,-19 1 421,-5-8 966,0 1 1,-1-1-1,1 1 1,0-1-1,-1 1 1,1-1-1,0 1 1,-1-1-1,1 1 1,-1-1-1,1 1 1,-1-1-1,1 1 1,-1-1-1,1 0 0,-1 1 1,1-1-1,-2 0 1,-12 6-743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16091,'-4'11'1793,"5"-4"-1137,8-5-200,5-2 712,11 0-296,3-7-87,10-1-233,2 3-104,1 2-504,0 3-488,-8 10 504,-6 4-104,-14 5-80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29 345 13259,'-20'12'3594,"20"-12"-3454,-1 0 0,1 1 0,-1-1-1,1 0 1,-1 0 0,1 1 0,-1-1 0,1 0-1,-1 1 1,1-1 0,0 1 0,-1-1 0,1 0-1,-1 1 1,1-1 0,0 1 0,0-1 0,-1 1 0,1-1-1,0 1 1,0-1 0,0 1 0,-1-1 0,1 1-1,0 0 1,0-1 0,0 1 0,0-1 0,0 1-1,0-1 1,0 1 0,0 0 0,0-1 0,0 1-1,1-1 1,-1 2 0,1-3-29,0 1-1,0 0 1,0-1-1,1 1 1,-1 0-1,0-1 1,0 1-1,-1-1 1,1 0-1,0 1 1,0-1-1,0 0 0,0 1 1,0-1-1,-1 0 1,1 0-1,1-1 1,-1 1 26,9-11 85,1 0 1,-2-1 0,0 0-1,0-1 1,9-20 0,28-77-72,-38 88-101,35-107-22,-48 189-13,-10 303 133,15-359-375,-1 12-301,1-15 524,0 0 0,-1 0-1,1 0 1,0 1-1,0-1 1,0 0-1,0 0 1,0 0 0,0 1-1,0-1 1,-1 0-1,1 0 1,0 0-1,0 0 1,0 0 0,0 1-1,-1-1 1,1 0-1,0 0 1,0 0-1,0 0 1,0 0 0,-1 0-1,1 0 1,0 0-1,0 0 1,-1 0-1,1 0 1,0 0 0,0 0-1,0 0 1,-1 0-1,1 0 1,0 0-1,0 0 1,0 0 0,-1 0-1,1 0 1,0 0-1,0 0 1,0 0-1,0 0 1,-1-1-1,1 1 1,0 0 0,0 0-1,0 0 1,0 0-1,-1 0 1,1-1-1,0 1 1,0 0 0,0 0-1,0 0 1,0-1-1,-5-3-291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13323,'-1'1'219,"0"1"0,1-1 0,-1 0-1,0 1 1,0-1 0,1 0 0,-1 1 0,1-1 0,-1 1 0,1 0 0,-1-1 0,1 1 0,0-1-1,0 4 1,0-5-80,1 1-1,-1 0 0,0 0 0,1-1 0,-1 1 0,1 0 1,-1-1-1,1 1 0,-1 0 0,1-1 0,0 1 0,-1-1 1,1 1-1,0-1 0,-1 1 0,1-1 0,0 1 0,-1-1 1,1 0-1,0 0 0,0 1 0,0-1 0,-1 0 0,1 0 1,0 0-1,0 0 0,0 0 0,0 0 0,-1 0 0,1 0 1,0 0-1,1 0 0,10-2 285,0 1 0,0-2 0,-1 0 0,1 0 0,0-1 1,-1 0-1,0-1 0,12-7 0,16-7 80,4 1-185,56-22 161,-83 34-626,0 1 1,0 1-1,1 1 1,20-2-1,-35 5 40,0 0 0,0 0 0,1 0 0,-1 0 0,0 0-1,1 1 1,-1-1 0,0 1 0,0-1 0,0 1 0,3 1-1,-5-2 102,0 0-1,0 0 0,0 0 1,1 1-1,-1-1 0,0 0 1,0 0-1,0 0 0,0 0 1,0 0-1,0 0 0,0 0 1,0 0-1,0 1 0,0-1 1,0 0-1,0 0 0,1 0 1,-1 0-1,0 0 0,0 0 0,0 1 1,0-1-1,0 0 0,0 0 1,0 0-1,0 0 0,0 0 1,0 0-1,-1 1 0,1-1 1,0 0-1,0 0 0,0 0 1,0 0-1,0 0 0,0 0 1,0 0-1,0 1 0,0-1 1,0 0-1,0 0 0,0 0 1,0 0-1,-1 0 0,1 0 1,0 0-1,0 0 0,0 0 1,0 0-1,0 0 0,-1 1 1,-16 3-152,-5-1-213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88 17740,'23'-27'5351,"-10"15"-4834,0 0-1,25-17 1,-37 28-498,1 0-1,-1 0 0,1 0 0,-1 1 1,0-1-1,1 0 0,-1 1 1,1-1-1,-1 1 0,1 0 0,0 0 1,-1-1-1,1 1 0,-1 0 1,1 0-1,0 1 0,1-1 0,-3 0-9,1 1 0,0-1 0,0 1 0,0-1 0,-1 1 0,1-1-1,0 1 1,-1 0 0,1-1 0,0 1 0,-1 0 0,1 0 0,-1-1-1,1 1 1,-1 0 0,0 0 0,1 0 0,-1-1 0,0 1 0,1 0-1,-1 1 1,1 3 5,-1 0-1,0 0 1,0 0-1,0 0 1,0 0-1,-1 0 1,0 0-1,-3 10 1,-7 14 32,-1 0 1,-1-1-1,-2 0 1,-1-1-1,-1-1 1,-1-1-1,-1 0 1,-45 43-1,33-43 44,31-25-89,0 0-1,0 0 1,0 0 0,-1 0 0,1 0 0,0 0 0,0 0-1,0 1 1,0-1 0,0 0 0,0 0 0,0 0 0,0 0-1,0 0 1,0 0 0,-1 0 0,1 0 0,0 0 0,0 0-1,0 0 1,0 0 0,0 0 0,0 0 0,0 0-1,-1 0 1,1 0 0,0 0 0,0 0 0,0 0 0,0 0-1,0 0 1,0 0 0,0 0 0,0 0 0,-1 0 0,1 0-1,0 0 1,0-1 0,0 1 0,0 0 0,0 0-1,0 0 1,0 0 0,0 0 0,0 0 0,0 0 0,0 0-1,0 0 1,-1 0 0,1-1 0,0 1 0,0 0 0,3-8 13,5-6-16,-4 8-5,1 0 0,0 0 0,0 1 0,1-1 0,0 1 0,0 1-1,0-1 1,9-4 0,-13 8 4,0 0 1,0 0-1,0 0 0,0 1 0,0-1 0,0 0 0,0 1 0,0 0 0,0-1 1,0 1-1,0 0 0,1 0 0,-1 0 0,0 0 0,0 1 0,0-1 0,0 0 1,0 1-1,0 0 0,0-1 0,0 1 0,0 0 0,0 0 0,0 0 0,0 0 1,0 0-1,-1 1 0,1-1 0,0 1 0,-1-1 0,1 1 0,-1-1 0,2 4 0,6 9 5,-1 0-1,-1 1 0,-1-1 0,8 25 0,2 4 98,-16-41-86,1-1 0,0 1 1,0 0-1,0 0 1,0 0-1,0-1 0,0 1 1,0 0-1,1-1 1,-1 1-1,1-1 0,-1 0 1,1 1-1,2 1 1,-3-3-4,0 0-1,0 1 1,0-1 0,1 0 0,-1 0 0,0 0-1,0 0 1,0 0 0,0 0 0,0 0 0,0 0 0,0-1-1,1 1 1,-1 0 0,0 0 0,0-1 0,0 1-1,0-1 1,0 1 0,0-1 0,0 0 0,-1 1 0,1-1-1,0 0 1,0 0 0,0 1 0,1-3 0,6-6 52,0 0 1,-1-1 0,0 0-1,-1-1 1,10-20-1,-5 6 18,11-41-1,-20 59-17,0 1 0,-1-1-1,0 1 1,-1-1 0,1-13-1,-1 19-159,0 0-1,0 0 1,0 0-1,0 0 1,-1 0 0,1 0-1,0 0 1,0 0-1,-1 0 1,1 0-1,-1 0 1,1 0 0,-1 0-1,1 0 1,-1 0-1,1 1 1,-1-1-1,0 0 1,1 0 0,-1 0-1,0 1 1,0-1-1,0 1 1,0-1-1,0 0 1,1 1-1,-1-1 1,0 1 0,0 0-1,0-1 1,0 1-1,0 0 1,0 0-1,-1-1 1,1 1 0,0 0-1,0 0 1,0 0-1,0 0 1,0 1-1,0-1 1,0 0 0,0 0-1,0 0 1,-2 2-1,-11 7-1703,8-3 690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15411,'0'0'44,"0"0"0,-1 0 1,1 0-1,0 0 0,0 1 0,0-1 0,0 0 0,0 0 0,0 0 0,0 0 0,0 0 0,0 0 0,0 0 0,0 0 1,0 0-1,0 0 0,0 0 0,0 1 0,1-1 0,-1 0 0,0 0 0,0 0 0,0 0 0,0 0 0,0 0 0,0 0 1,0 0-1,0 0 0,0 0 0,0 0 0,0 0 0,0 0 0,0 0 0,0 0 0,0 0 0,0 1 0,0-1 1,1 0-1,-1 0 0,0 0 0,0 0 0,0 0 0,0 0 0,0 0 0,0 0 0,0 0 0,0 0 0,0 0 0,0 0 1,0 0-1,1 0 0,-1 0 0,0 0 0,0 0 0,0 0 0,0 0 0,0-1 0,0 1 0,0 0 0,0 0 0,0 0 1,0 0-1,0 0 0,0 0 0,1 0 0,-1 13 1107,-4 20 143,-37 152 2359,-12 63-1572,45-198-1787,3-1-1,2 2 1,3 50 0,0-91-259,1 1 0,1-1 0,0 1 0,0-1 0,1 0 0,0 0 0,7 14 0,-9-21-109,0 0 0,1-1 0,-1 1 0,1-1 0,0 0 0,0 1 0,0-1 0,0 0 1,0 0-1,0 0 0,1-1 0,-1 1 0,0 0 0,1-1 0,0 1 0,-1-1 0,1 0 0,0 0 0,-1 0 0,1 0 0,0-1 0,0 1 0,0-1 0,0 0 0,0 1 1,0-1-1,0-1 0,0 1 0,0 0 0,4-2 0,12-6-316,-2-10-142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32 395 13595,'-25'40'3572,"19"-31"659,135-197-1483,54-47-2410,-179 230-337,-3 4 0,1-1 0,-1 0 0,0 1 0,1-1 0,0 1 0,-1 0 0,1-1 0,0 1 0,3-2 0,-5 3 0,1 1 0,-1-1 0,0 0 1,0 0-1,1 0 0,-1 0 0,0 1 1,0-1-1,0 0 0,1 0 1,-1 0-1,0 1 0,0-1 0,0 0 1,1 0-1,-1 1 0,0-1 0,0 0 1,0 1-1,0-1 0,0 0 1,0 0-1,0 1 0,0-1 0,0 0 1,0 1-1,0-1 0,0 0 1,0 1-1,0-1 0,0 0 0,0 1 1,0-1-1,0 1 0,-1 13 36,1-14-34,-3 27 261,-14 49 0,-1 6 310,11-36-768,0 60-1,8-124-273,-1 3 169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15419,'1'-1'3124,"-1"5"-1117,-2 13-363,-5 23-978,-49 320 174,55-355-856,-8 31-733,9-35 692,-1 0 0,1 1 0,0-1 0,-1 0 0,1 0 0,-1 0 0,1 0 0,-1 0 0,0 0 0,1 0 0,-1 0 0,0 0 0,0-1 0,0 1 0,0 0 0,1 0 0,-1-1 0,0 1 0,0 0 0,0-1 0,-1 1 0,1-1 0,0 1 0,0-1 0,-1 1 0,-6-7-326,1-7-123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0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11138,'8'-19'1684,"-1"4"2189,-8 27-13,-7 40-1593,-8 38-320,-8 169-1,21-272-2994,0 0 1,0 0-1,-1 1 1,-8-16-1,9 20 857,-8-16-755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0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13011,'0'-1'134,"0"1"0,-1-1 1,1 1-1,0 0 0,0-1 0,0 1 1,0-1-1,0 1 0,0-1 0,-1 1 1,1-1-1,0 0 0,0 1 0,0-1 1,1 1-1,-1-1 0,0 1 0,0-1 1,0 1-1,0-1 0,0 1 0,1 0 1,-1-1-1,0 1 0,0-1 0,1 1 1,-1-1-1,0 1 0,1 0 0,-1-1 1,0 1-1,1 0 0,-1-1 0,1 1 1,-1 0-1,0-1 0,1 1 0,-1 0 1,1 0-1,-1 0 0,1-1 0,-1 1 1,1 0-1,-1 0 0,1 0 0,-1 0 1,1 0-1,-1 0 0,1 0 0,-1 0 1,1 0-1,0 0 0,38 4 2632,-26-1-2148,25-1-495,0 0 0,0-3-1,37-5 1,-68 5-382,-7 0-78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151 165 11947,'4'-4'517,"-1"-1"1,1 1 0,-1-1 0,0 0 0,-1 0 0,1 0 0,-1 0-1,0-1 1,0 1 0,0 0 0,-1-1 0,2-11 0,-3 17-447,0-1 1,0 1-1,0-1 1,0 1-1,0-1 1,0 1-1,0 0 1,-1-1-1,1 1 1,0-1-1,0 1 1,0-1-1,-1 1 1,1-1-1,0 1 1,0 0-1,-1-1 1,1 1-1,0 0 1,-1-1-1,1 1 1,0 0-1,-1-1 1,1 1-1,-1 0 1,1 0-1,0-1 1,-1 1-1,0 0 1,-16 3 1209,-14 17-1,18-9-1085,1 2 0,1-1 0,0 2 1,1-1-1,0 2 0,1-1 0,0 1 0,2 1 0,0-1 1,0 1-1,2 0 0,0 1 0,1-1 0,-4 29 0,8-41-161,0 1-1,0-1 1,0 0-1,0 0 0,1 1 1,1 4-1,-2-8-25,0 0-1,1 0 1,-1 0 0,1 0-1,-1 0 1,0 0 0,1 0-1,0 0 1,-1-1-1,1 1 1,-1 0 0,1 0-1,0-1 1,0 1 0,-1 0-1,1-1 1,0 1-1,0-1 1,0 1 0,0-1-1,0 1 1,0-1 0,0 1-1,0-1 1,0 0-1,0 0 1,0 1 0,0-1-1,0 0 1,0 0 0,0 0-1,1-1 1,2 1 4,1-1 0,-1 0 0,0-1 0,-1 1 0,1-1 0,0 0 0,0 0 0,-1 0 0,1 0 0,-1 0 0,4-4 0,34-34 15,-36 34-28,23-25-97,-1-2-1,-2-1 0,-2-1 0,-1 0 0,-1-2 0,18-48 0,-35 76 47,-3 7 29,0-1-1,0 1 1,0 0-1,0-1 1,-1 1-1,1-1 1,-1 1-1,1-1 1,-1 1-1,0-6 1,-11 28-129,-1 9 214,2 0 1,0 0 0,3 1-1,0 0 1,2 0 0,1 0-1,2 1 1,1 31 0,1-58-71,0 1 1,0-1-1,1 0 1,0 0-1,0 0 1,0 0 0,1 0-1,-1 0 1,1 0-1,2 4 1,-3-7-6,0 0 0,-1-1 0,1 1 0,-1 0 0,1 0 0,0-1 0,0 1 0,-1-1 0,1 1 0,0-1 0,0 1 0,0-1 0,0 1 0,0-1 0,0 0 0,0 1 0,-1-1 0,3 0 0,-1 0 30,-1 0 0,1 0-1,0-1 1,-1 1-1,1 0 1,-1-1 0,1 1-1,-1-1 1,0 0-1,1 0 1,-1 1 0,1-1-1,-1 0 1,0 0-1,2-2 1,1-1-12,-1 0 0,1 0 0,-1 0 1,0 0-1,0-1 0,0 1 0,2-7 0,6-12-67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6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16444,'4'2'206,"0"0"0,1 0 0,-1 0 1,0 1-1,0 0 0,0-1 0,-1 1 1,1 1-1,-1-1 0,1 0 0,-1 1 1,0 0-1,0 0 0,-1 0 0,1 0 1,-1 0-1,0 0 0,2 6 0,5 13 490,0 0-1,5 27 0,-13-46-585,7 35 210,-1 0-1,-2 1 1,-2 0 0,-2-1-1,-1 1 1,-2 0 0,-2-1-1,-1 1 1,-2-1 0,-15 44-1,3-21-535,-4 0 0,-2-2 0,-3 0 0,-2-2-1,-51 74 1,39-78-60,3-12-92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23 15355,'-1'-2'100,"0"0"-1,0 1 1,0-1-1,0 1 1,-1-1-1,1 1 1,0 0-1,-1-1 1,1 1-1,-1 0 1,1 0-1,-1 0 1,0 0-1,0 0 1,1 1-1,-1-1 1,0 0-1,-2 0 1,1 1-32,1 0 0,-1 1 0,1-1 0,-1 0 0,1 1 0,-1-1 0,1 1-1,-1 0 1,1 0 0,-1 0 0,1 0 0,0 0 0,-4 3 0,-4 4 34,-1 0-1,1 1 1,1 0-1,-1 1 1,2 0-1,-1 0 1,1 1-1,1 0 1,0 1-1,1-1 1,0 1-1,1 0 1,0 1-1,1 0 1,0-1-1,1 1 1,-2 20-1,4-31-100,1 0-1,0 0 0,-1-1 1,1 1-1,0 0 0,0 0 1,1 0-1,-1 0 1,0 0-1,1 0 0,-1-1 1,1 1-1,-1 0 0,1 0 1,0-1-1,0 1 0,0 0 1,0-1-1,0 1 0,0-1 1,0 1-1,1-1 1,-1 1-1,2 0 0,0 0 0,0-1 1,0 0-1,0 0 0,0-1 0,0 1 0,0-1 1,0 1-1,0-1 0,0 0 0,0 0 0,0 0 1,0-1-1,0 1 0,4-2 0,10-1-2,-5 0-6,0 1 0,0 1-1,22-1 1,-30 2 7,0 0-1,-1 1 0,1 0 1,0-1-1,-1 1 1,1 1-1,-1-1 0,0 0 1,1 1-1,-1 0 1,0 0-1,0 0 0,0 0 1,0 0-1,0 0 0,0 1 1,2 3-1,2 3 24,-1 1 0,0-1-1,0 1 1,-1 1 0,-1-1 0,0 1-1,0-1 1,-1 1 0,0 0 0,-1 0-1,1 16 1,-2-10 169,0 1 0,-1 0-1,-1-1 1,0 1 0,-1 0 0,-8 26 0,7-35 12,0 1 0,-1-1 0,0 0 0,0 0 0,-1-1 0,0 0 0,-13 15 0,17-21-163,0 0-1,-1-1 1,1 1 0,-1-1 0,1 1-1,-1-1 1,0 0 0,1 0 0,-1 1-1,0-1 1,0 0 0,0-1 0,0 1-1,0 0 1,0 0 0,0-1 0,0 0-1,0 1 1,-1-1 0,1 0 0,0 0 0,0 0-1,0 0 1,0 0 0,0-1 0,0 1-1,-1 0 1,1-1 0,0 0 0,0 1-1,0-1 1,0 0 0,1 0 0,-1 0-1,0-1 1,0 1 0,1 0 0,-1-1-1,0 1 1,1-1 0,-3-2 0,-3-5-6,1 0 0,-1 0 0,2 0 0,-1 0 1,1-1-1,1 0 0,0 0 0,0 0 0,1-1 0,-3-15 1,4 10-100,-1 0-1,2-1 1,0 1 0,1-1 0,1 1 0,3-22 0,-3 32-31,0 1 0,1 0 0,-1-1 0,1 1 0,1 0 0,-1 0 0,0 0 0,1 0 0,0 0 0,1 1 0,-1-1 0,1 1 0,-1 0 0,9-7 1,1 2 0,1 0 1,0 1 0,26-12 0,-18 10 68,18-10-222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15483,'-21'13'820,"1"1"0,1 0 0,0 2 0,0 0 0,2 1-1,0 1 1,-26 37 0,34-45-680,1 1-1,1 1 1,0 0 0,1 0-1,0 0 1,0 1 0,2-1-1,-1 1 1,2 1 0,-3 12-1,6-24-133,0-1-1,0 0 0,-1 0 0,1 1 1,0-1-1,1 0 0,-1 0 1,0 1-1,0-1 0,0 0 0,1 0 1,-1 1-1,1-1 0,-1 0 0,1 0 1,-1 0-1,1 0 0,0 0 0,-1 0 1,1 0-1,0 0 0,0 0 1,0 0-1,0 0 0,1 0 0,0 0-3,0 0 0,0-1-1,0 1 1,0-1 0,0 1 0,0-1-1,0 0 1,0 0 0,0 0-1,0 0 1,0 0 0,0-1-1,4 0 1,4-2-20,0-1 1,-1 1-1,1-2 0,16-9 0,14-16-303,62-57 1,-55 45 28,-43 39 248,0-1 1,0 1-1,0 0 1,0 0-1,1 1 1,5-3-1,-10 4 40,1 1-1,-1 0 0,1 0 0,0 0 1,-1 0-1,1 0 0,-1 0 0,1 0 1,0 0-1,-1 0 0,1 0 1,-1 0-1,1 0 0,-1 0 0,1 0 1,-1 0-1,1 1 0,0-1 0,-1 0 1,1 0-1,-1 1 0,1 0 1,0-1 7,0 2 0,0-1 1,-1 0-1,1 0 0,0 0 1,-1 0-1,1 0 1,-1 0-1,0 1 0,1-1 1,-1 0-1,0 0 0,0 1 1,0 1-1,1 17 191,-1 1 0,-4 25 0,0 5 276,4-50-460,-1-1 0,1 1 0,0-1-1,0 1 1,0-1 0,0 1 0,0 0 0,0-1-1,0 1 1,0-1 0,0 1 0,0-1-1,1 1 1,-1 0 0,0-1 0,0 1-1,0-1 1,1 1 0,-1-1 0,0 1 0,1-1-1,-1 1 1,0-1 0,1 0 0,-1 1-1,1-1 1,-1 1 0,1-1 0,0 1-1,0-1 0,0 0 0,0 0 0,0-1 0,-1 1 0,1 0 0,0 0-1,0-1 1,0 1 0,0 0 0,0-1 0,0 1 0,0-1 0,0 1-1,-1-1 1,2-1 0,36-35 46,-30 29-45,9-10-32,-1 1-20,0 0 0,1 1-1,0 1 1,2 0 0,33-19-1,-51 33 39,0 0-1,0 1 1,1-1 0,-1 1-1,0-1 1,1 1-1,-1-1 1,0 1-1,1 0 1,-1 0-1,1 0 1,-1 0-1,0 0 1,1 0 0,-1 0-1,1 0 1,-1 0-1,0 1 1,1-1-1,-1 0 1,0 1-1,3 1 1,-3-1 8,1 0 1,-1 1-1,0-1 1,0 1-1,1-1 0,-1 1 1,0-1-1,0 1 1,0 0-1,-1 0 0,1-1 1,0 1-1,-1 0 1,1 3-1,1 8 72,0-1 0,-2 1 0,1 0 1,-2 13-1,0-16 3,1-8-61,0-1 0,0 1-1,0-1 1,0 1 0,0 0-1,0-1 1,0 1 0,0 0-1,1-1 1,-1 1 0,1-1-1,0 1 1,-1-1 0,1 1-1,0-1 1,0 1-1,1 1 1,-1-2-10,0-1 0,0 0 0,0 1 0,0-1-1,0 0 1,1 0 0,-1 1 0,0-1 0,0 0 0,0 0-1,0 0 1,0 0 0,0-1 0,0 1 0,1 0 0,-1 0-1,0-1 1,0 1 0,0 0 0,0-1 0,0 1 0,0-1 0,0 0-1,0 1 1,0-1 0,1-1 0,19-13-60,0-1 0,29-31 1,-35 32-41,1 0 0,0 1 0,1 1 0,0 1 0,19-11 0,-34 22 83,-1 0-1,0 0 1,1 1-1,-1-1 1,1 0-1,-1 1 0,1-1 1,-1 1-1,1 0 1,-1-1-1,1 1 1,0 0-1,-1 0 1,1 0-1,-1 0 1,1 0-1,-1 1 1,1-1-1,0 0 1,-1 1-1,1-1 1,-1 1-1,1-1 1,-1 1-1,2 1 1,-1 0 12,0 0 0,-1 0 0,1 0 0,-1 0 0,1 0 0,-1 1 1,0-1-1,0 0 0,0 1 0,-1-1 0,1 0 0,0 1 0,-1-1 0,1 1 1,-1 3-1,2 66 343,3-61-420,-4-10 36,-1 0 1,1-1-1,-1 1 1,1 0-1,-1-1 1,1 1-1,-1 0 1,0 0-1,1 0 1,-1-1-1,0 1 1,0 0-1,0 0 1,1 0-1,-1 1 1,-13 42-6113,13-39 5015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15187,'3'-5'688,"0"-1"0,0 1 0,0-1 0,1 1 0,7-7 0,-4 3-453,16-21 113,2 2-1,1 1 0,37-32 0,-60 57-329,0 0-1,0 0 0,0 0 1,0 1-1,0-1 1,0 1-1,1-1 0,3 0 1,-6 2-5,0 0 1,0 0 0,-1 0-1,1 0 1,0 0-1,0 0 1,0 0 0,-1 0-1,1 0 1,0 1-1,0-1 1,-1 0-1,1 0 1,0 1 0,0-1-1,-1 1 1,1-1-1,0 1 1,-1-1 0,1 1-1,0-1 1,-1 1-1,1-1 1,-1 1-1,1 0 1,-1-1 0,0 1-1,1 0 1,-1-1-1,1 1 1,-1 0 0,0 0-1,0-1 1,1 1-1,-1 0 1,0 0 0,0 0-1,0-1 1,0 3-1,1 5 118,-1 1-1,1-1 0,-2 1 0,1-1 0,-1 1 1,0-1-1,-3 9 0,-21 62 912,14-45-587,9-30-389,-3 14-69,4-16 79,2-10 196,3-6-282,1-4-12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16860,'1'4'285,"1"1"0,-1-1 1,1 0-1,0 0 1,0 0-1,0 0 1,1 0-1,4 5 0,-5-8-194,0 1 0,0-1 0,-1 1-1,2-1 1,-1 0 0,0 0 0,0 0-1,0 0 1,0-1 0,1 1 0,-1-1-1,0 1 1,1-1 0,-1 0 0,0 0-1,1 0 1,-1 0 0,4 0 0,5-2 26,0 0 0,-1-1 0,1 0 0,-1 0 0,1-1 0,-1-1 0,0 0 1,-1 0-1,1-1 0,-1 0 0,0 0 0,8-9 0,-6 6-127,-1-1-1,0 0 0,-1-1 0,0 0 0,0-1 1,-1 0-1,-1 0 0,11-23 0,-16 31-1,-1 0 1,0 0-1,0 0 0,0 0 1,0 0-1,-1-7 0,0 10 9,0 0 0,0 1 0,0-1 0,0 0 0,0 1 0,0-1 0,0 0 0,0 1 0,0-1 0,0 0 0,-1 1 0,1-1 0,0 1 0,-1-1 0,1 0 0,0 1 0,-1-1 0,1 1 0,-1-1 0,1 1 0,0-1 0,-1 1 0,0-1 1,1 1-1,-1 0 0,1-1 0,-1 1 0,1 0 0,-1-1 0,0 1 0,1 0 0,-1 0 0,0 0 0,1 0 0,-1-1 0,0 1 0,1 0 0,-1 0 0,0 0 0,1 0 0,-1 0 0,0 1 0,1-1 0,-1 0 0,0 0 0,1 0 0,-2 1 0,-2 1 8,-1 0 1,1 0-1,0 0 1,0 1-1,0 0 1,0-1 0,0 2-1,0-1 1,1 0-1,-6 7 1,-29 42 220,28-38-99,1 0 1,1 1 0,1 0 0,0 0-1,0 1 1,2 0 0,0 0 0,1 0-1,-4 31 1,8-44-131,0-1 0,-1 0 1,2 1-1,-1-1 0,0 1 0,0-1 0,1 1 0,-1-1 0,1 0 1,0 0-1,0 1 0,0-1 0,0 0 0,0 0 0,0 0 0,1 0 1,-1 0-1,1 0 0,-1 0 0,1 0 0,0-1 0,-1 1 0,5 2 1,-2-2-32,0 0 1,1-1 0,-1 1 0,1-1 0,0 0-1,0 0 1,-1 0 0,1-1 0,0 0 0,0 0 0,5 0-1,22-4-155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4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18300,'1'3'1632,"1"-3"-792,-1 12 265,-1-1-425,2 8-208,-4 4-80,2 3-200,0-1-56,0 1-296,0-2-200,-6-8-640,-1-6 856,-4-10-144,1-5-112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18380,'3'-1'1928,"-3"-1"-1392,-2 2-263,2 3 1127,2 0-1072,3 0-448,2 0 176,2-3-96,8 0-120,2 0-72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 18092,'-2'-1'102,"1"-1"-1,-1 1 1,1 0 0,-1 0-1,0 0 1,0 0 0,0 0-1,0 1 1,0-1 0,0 0-1,0 1 1,0-1 0,0 1-1,0 0 1,0 0 0,0 0 0,0 0-1,0 0 1,-3 1 0,2 0 3,0 0 0,0 0 0,0 0 0,0 1 0,0-1 0,0 1 0,0 0 1,0 0-1,1 0 0,-1 0 0,-2 4 0,0-1 5,0 1 0,1 0 1,-1 1-1,1-1 0,1 1 0,-1 0 1,1 0-1,1 0 0,-1 0 0,-1 9 0,2-6-77,1 0-1,0 0 0,1 0 1,0 0-1,4 19 0,-3-24-26,0 0 0,0 0-1,1 0 1,-1 0 0,1 0-1,1 0 1,-1 0 0,1-1 0,-1 1-1,1-1 1,1 0 0,5 7 0,-8-10 1,0 0 1,1 0 0,-1 0-1,0 0 1,1 0 0,-1 0 0,1 0-1,-1 0 1,1 0 0,0-1-1,-1 1 1,1-1 0,0 1 0,-1-1-1,1 0 1,0 0 0,-1 0-1,1 0 1,0 0 0,-1 0 0,1 0-1,2-1 1,-1 0 5,0 0 1,-1 0-1,1-1 0,0 1 0,0-1 1,-1 0-1,1 1 0,-1-1 1,0-1-1,0 1 0,3-4 0,3-3 32,-2 0 0,0-1 0,0 0 0,0-1 0,5-17 0,-6 17-33,-1 0-1,0-1 0,-1 1 1,-1-1-1,0 0 0,0 0 1,-1 0-1,-1 0 0,-2-23 1,2 34-23,0 0 1,0 0-1,0 0 1,0 0-1,0 0 1,-1 0 0,1 0-1,0 0 1,-1 0-1,1 0 1,-1 0-1,1 0 1,-1 1-1,1-1 1,-1 0-1,0 0 1,1 0 0,-1 1-1,0-1 1,0 0-1,1 1 1,-1-1-1,0 1 1,0-1-1,0 1 1,0-1-1,0 1 1,0 0 0,0-1-1,0 1 1,0 0-1,0 0 1,-1 0-1,0 0-21,0 1-1,0-1 0,0 1 0,1-1 1,-1 1-1,0 0 0,1 0 1,-1 0-1,0 0 0,1 0 0,-1 0 1,1 1-1,0-1 0,-1 0 1,1 1-1,0-1 0,-2 3 1,-2 6-156,-1 0 0,2 1 1,-1 0-1,2 0 1,-1 0-1,1 0 1,1 1-1,0-1 1,1 1-1,0-1 1,1 1-1,0-1 1,1 1-1,3 19 1,9 4-264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12123,'2'10'920,"0"0"1,0 0 0,-1 0 0,-1 0 0,0 0 0,0 1 0,-1-1-1,-2 15 1,1-14-558,0-1-1,1 1 0,1 0 1,0-1-1,0 1 0,1 0 1,3 12-1,-4-21-385,1-1-1,-1 0 1,1 0 0,0 0 0,-1 0 0,1-1-1,0 1 1,0 0 0,-1 0 0,1 0-1,0 0 1,0-1 0,0 1 0,0 0-1,0-1 1,0 1 0,0-1 0,0 1-1,0-1 1,0 0 0,0 1 0,1-1-1,-1 0 1,0 0 0,0 0 0,0 1-1,0-1 1,2-1 0,39-3-828,-26 2 510,-8 1 222,0 0 0,-1 0-1,1 1 1,0 1 0,0-1-1,-1 1 1,11 3 0,-16-4 138,0 1 0,0 0 1,0 0-1,0 1 1,0-1-1,0 0 0,0 1 1,0-1-1,-1 1 0,1-1 1,-1 1-1,1 0 1,-1 0-1,0-1 0,1 1 1,-1 0-1,0 0 0,0 1 1,0-1-1,-1 0 0,1 0 1,0 0-1,-1 1 1,0-1-1,1 0 0,-1 0 1,0 1-1,0-1 0,-1 3 1,1 5 173,-2 0-1,1 0 1,-1-1 0,-1 1 0,1-1 0,-2 1-1,1-1 1,-1 0 0,-1-1 0,-5 11 0,5-12-69,0 0 0,0 1 0,0-2 0,-1 1 0,0 0 0,-1-1 0,1-1 0,-1 1 0,0-1 0,0 0 0,-13 6 0,19-10-137,0-1 1,0 1-1,0-1 1,0 1-1,-1-1 1,1 1-1,0-1 1,0 0 0,-1 1-1,1-1 1,0 0-1,-1 0 1,1 0-1,0 0 1,-1 0-1,1 0 1,0-1 0,-1 1-1,1 0 1,0-1-1,0 1 1,-1-1-1,1 1 1,0-1-1,0 1 1,0-1 0,0 0-1,0 0 1,0 0-1,0 1 1,0-1-1,0 0 1,0 0-1,0 0 1,1-1 0,-1 1-1,0 0 1,1 0-1,-1 0 1,0 0-1,1-1 1,0 1-1,-1 0 1,1 0 0,0-1-1,0 1 1,0 0-1,-1-1 1,1 1-1,1-2 1,-2-31-243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15531,'4'-11'2685,"0"21"-1071,0 34-215,-3-26-898,14 128 882,21 253-152,-36-395-1240,0-1 1,0 1 0,0 0-1,0-1 1,-1 1-1,-1 7 1,2-11 1,0 0-1,0 0 1,0 1 0,-1-1 0,1 0-1,0 0 1,0 1 0,0-1 0,0 0 0,0 0-1,-1 0 1,1 0 0,0 1 0,0-1 0,0 0-1,-1 0 1,1 0 0,0 0 0,0 0-1,0 0 1,-1 1 0,1-1 0,0 0 0,0 0-1,-1 0 1,1 0 0,0 0 0,0 0 0,-1 0-1,1 0 1,0 0 0,0 0 0,-1 0-1,1 0 1,0 0 0,-1-1 0,-13-12-375,0-7 29,1-1 0,1 0 1,1 0-1,-8-24 0,12 28 235,2 0-1,0 0 1,1-1-1,0 1 1,2-1 0,-1-21-1,3 36 125,0 0 1,0 1-1,0-1 1,0 0-1,1 0 0,-1 0 1,1 1-1,-1-1 0,1 0 1,0 1-1,1-1 0,-1 0 1,0 1-1,1 0 0,-1-1 1,1 1-1,0 0 0,-1-1 1,1 1-1,0 0 0,4-2 1,0 1 9,-1 0 0,1 0 1,0 1-1,0 0 0,0 0 1,0 1-1,1-1 1,8 0-1,253-46 396,-210 31-381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169 137 16548,'-35'54'1670,"-48"80"1346,74-117-2632,1 1 0,1-1 0,0 1 0,1 1 0,1-1 0,-2 21 0,6-35-333,1 0-1,-1 0 1,1 1-1,0-1 1,0 0-1,1 0 1,-1 1-1,1-1 1,0 0-1,0 0 1,1 0-1,-1 0 1,1 0-1,0 0 1,0-1-1,0 1 1,0-1-1,4 5 1,-4-6-37,0 0 1,1 0-1,-1 0 1,1 0-1,0-1 1,0 1-1,0-1 1,0 0-1,0 0 1,0 0-1,0 0 1,0 0-1,0 0 1,0-1-1,0 0 1,0 1-1,1-1 1,-1 0-1,0-1 1,0 1-1,0-1 1,0 1-1,1-1 1,2-1-1,4-2-1,0 0 0,-1-1 0,1 0 0,-1 0 0,0-1 0,-1 0-1,1-1 1,-1 0 0,-1 0 0,1 0 0,-1-1 0,-1-1 0,8-10 0,-2 1 10,-1 0 0,-1-1 0,0-1 1,-2 0-1,10-31 0,-13 33-6,-1 0 0,-1-1-1,2-33 1,-5 46-14,0-1 1,0 1-1,0 0 1,-1-1-1,0 1 1,-1 0-1,1 0 1,-1-1-1,0 1 1,0 1-1,-1-1 0,0 0 1,0 0-1,-6-8 1,7 13-4,1 0 0,0-1 0,-1 1 0,1 0 1,-1 0-1,1 0 0,-1 0 0,1 0 0,-1 0 0,0 0 0,1 1 1,-1-1-1,0 0 0,0 1 0,0 0 0,1-1 0,-1 1 0,0 0 0,0 0 1,0 0-1,0 0 0,1 0 0,-1 0 0,0 1 0,-2 0 0,3-1-2,-1 1-1,1-1 0,0 1 0,0 0 0,-1 0 0,1-1 0,0 1 0,0 0 0,0 0 0,0 0 0,0 0 1,0 0-1,0 0 0,0 1 0,0-1 0,1 0 0,-1 0 0,0 1 0,1-1 0,-1 0 0,1 1 0,-1-1 0,1 1 1,0-1-1,0 0 0,-1 1 0,1-1 0,0 1 0,0-1 0,1 3 0,-1-3-21,0 0 0,0-1 0,0 1 0,0 0 0,1-1 0,-1 1 0,0 0 0,0 0 0,1-1 0,-1 1 0,0 0 0,1-1 0,-1 1 0,0-1 0,1 1 0,-1-1 0,1 1 1,0-1-1,-1 1 0,1-1 0,-1 1 0,1-1 0,-1 1 0,1-1 0,0 0 0,-1 1 0,1-1 0,0 0 0,0 0 0,-1 0 0,1 1 0,0-1 0,0 0 0,-1 0 0,1 0 0,0 0 0,-1 0 0,1 0 0,0 0 0,0-1 0,-1 1 0,1 0 0,1-1 0,3 0-155,-1-1 0,1 0 0,-1 0 0,0 0 1,8-5-1,10-10 178,-1 0 0,-1-2 1,20-22-1,-1-2-411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16820,'-3'10'593,"-1"1"1,0-1-1,0 0 1,-8 12 0,-11 27 737,15-23-862,1 1 0,1-1 0,1 1 1,2 0-1,1 1 0,2 53 0,1-62-449,1 0 0,1 0 0,1-1 0,1 0 0,0 1 0,1-2 0,1 1 0,1-1 0,0 0 0,2 0 0,10 14 0,2-6-646,-20-26-86,-3-4 351,-4-5-92,-129-193-1256,132 200 1811,1 1 1,-1 0 0,1-1-1,0 1 1,0-1 0,0 0-1,0 1 1,0-1 0,1 0-1,-1-4 1,1 5-58,0 1-1,1 0 0,-1 0 1,1 0-1,0 0 0,-1 0 1,1 0-1,0 0 0,-1 0 1,1 0-1,0 1 1,0-1-1,0 0 0,0 0 1,0 1-1,0-1 0,0 1 1,0-1-1,0 1 0,0-1 1,0 1-1,0-1 1,0 1-1,1 0 0,-1 0 1,1-1-1,44-9-693,0 2 0,49-2 0,-40 5 103,-23 1-10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12555,'-2'-1'2163,"-3"5"-1288,-5 8 306,0 11-441,0 1-1,1 0 0,2 0 1,0 1-1,2 0 1,0 0-1,2 1 1,0 40-1,3-62-649,-1 6 115,1-1 1,1 0 0,2 15-1,-3-23-188,0 0 0,0 0 0,0 0 0,0 0 0,1 0 0,-1 0-1,0 0 1,0 0 0,1-1 0,-1 1 0,1 0 0,-1 0-1,1 0 1,-1 0 0,1 0 0,0-1 0,-1 1 0,1 0 0,0-1-1,-1 1 1,1 0 0,0-1 0,0 1 0,0-1 0,0 1-1,0-1 1,-1 1 0,1-1 0,0 0 0,0 0 0,0 1 0,0-1-1,0 0 1,0 0 0,0 0 0,0 0 0,0 0 0,0 0-1,0 0 1,0 0 0,0-1 0,0 1 0,2-1 0,2-1-12,0-1 0,1-1 1,-1 1-1,-1-1 0,1 1 1,0-1-1,-1-1 0,0 1 0,0-1 1,6-8-1,5-10-107,13-25 0,-23 38 69,15-26-252,-1 0 1,-3-2-1,16-50 0,-41 123 235,-24 101 489,30-119-336,1 1 1,0 0-1,1-1 0,1 1 0,5 33 0,-5-49-122,0-1 1,0 1-1,1 0 0,-1 0 0,1 0 0,0 0 1,-1-1-1,1 1 0,0 0 0,0-1 0,0 1 1,0-1-1,0 1 0,0-1 0,1 1 0,-1-1 1,0 0-1,1 1 0,-1-1 0,4 1 0,-4-1-89,1-1-1,0 1 0,0-1 0,0 0 0,0 1 0,0-1 1,0 0-1,0 0 0,0-1 0,0 1 0,0 0 1,0-1-1,0 1 0,0-1 0,-1 0 0,1 1 1,0-1-1,0 0 0,3-2 0,3-3-339,1-1-1,-1 0 1,0-1-1,0 0 1,-1 0-1,0 0 1,0-1-1,-1 0 1,9-17-1,14-26-856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16580,'-19'119'3921,"0"-4"-1860,14-56-1176,3 1-1,9 95 1,-6-149-866,0 1 0,0-1 0,1 1 1,4 8-1,-6-14-28,0-1 1,1 1 0,-1 0 0,0 0-1,1-1 1,-1 1 0,1 0-1,-1 0 1,1-1 0,0 1-1,-1-1 1,1 1 0,0 0 0,-1-1-1,1 1 1,0-1 0,1 1-1,-1-1-10,-1 0 0,1 0 0,0 0-1,-1-1 1,1 1 0,0 0 0,0 0 0,-1 0-1,1-1 1,-1 1 0,1-1 0,0 1-1,-1 0 1,1-1 0,-1 1 0,1-1 0,-1 1-1,1-1 1,-1 1 0,1-1 0,-1 0-1,1 1 1,-1-1 0,0 1 0,1-2 0,8-17-468,0-1 1,-2 0 0,0 0 0,-1 0-1,4-31 1,-4 22-96,24-127-2279,27-108-495,-51 248 3705,-5 16-331,-1 0 0,0 0 0,0 0 0,0 0 0,0 0 0,0 0 0,0 0 0,0 0 1,1 0-1,-1 0 0,0 0 0,0 0 0,0 0 0,0 0 0,0 0 0,0 0 0,0 0 0,1 0 0,-1 0 0,0 0 0,0 1 0,0-1 0,0 0 0,0 0 0,0 0 0,0 0 0,0 0 0,0 0 0,0 0 0,1 0 0,-1 0 0,0 0 0,0 1 0,0-1 0,0 0 0,0 0 0,0 0 0,0 0 0,0 0 0,0 0 0,0 0 0,0 1 0,0-1 0,0 0 0,0 0 0,0 0 0,0 0 0,0 0 1,0 0-1,0 0 0,0 1 0,0-1 0,0 0 0,0 0 0,0 0 0,-1 0 0,1 33 1473,-15 118 1708,-8 216 605,23-360-3830,0-1 1,0 1-1,1 0 0,3 11 0,-1-17-1146,0-8 685,2-8 224,0-11-130,2-8-127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14891,'3'45'3521,"-3"-30"-2700,0-1 0,1 0-1,1 0 1,0 0 0,1 0-1,10 27 1,-13-40-799,1 1 1,0 0-1,0-1 0,0 1 1,0 0-1,0-1 0,0 0 1,0 1-1,0-1 0,0 1 1,1-1-1,-1 0 0,1 0 1,-1 0-1,1 0 0,-1 0 1,1 0-1,-1 0 0,1-1 1,0 1-1,0-1 0,-1 1 1,1-1-1,0 1 0,0-1 1,0 0-1,-1 0 0,1 0 1,0 0-1,0 0 0,0 0 1,-1-1-1,1 1 0,0-1 0,0 1 1,-1-1-1,1 1 0,0-1 1,-1 0-1,3-2 0,6-2-118,-1-1-1,0 0 0,0-1 0,-1 0 1,12-12-1,64-72-1482,-84 91 1570,1 0 1,-1 0-1,0-1 1,0 1-1,0 0 1,1 0-1,-1 0 1,0 0 0,0 0-1,0 0 1,1 0-1,-1 0 1,0 0-1,0 0 1,1 0-1,-1 0 1,0 0-1,0 0 1,0 0-1,1 0 1,-1 0-1,0 0 1,0 0-1,0 0 1,1 1-1,-1-1 1,0 0-1,0 0 1,0 0-1,0 0 1,1 0-1,-1 1 1,0-1-1,0 0 1,0 0-1,0 0 1,0 0-1,1 1 1,-1-1-1,0 0 1,0 0-1,0 0 1,0 1-1,0-1 1,0 0-1,0 0 1,0 0-1,0 1 1,0-1-1,0 0 1,0 0 0,0 1-1,0-1 1,0 0-1,0 0 1,0 0-1,0 1 1,0-1-1,0 0 1,0 0-1,0 0 1,-1 1-1,0 12 80,-1 0-1,-6 20 1,-1 5 245,4-12-74,1 1 0,1 0-1,1 0 1,1 0 0,2 0 0,0 0-1,2 0 1,1 0 0,1 0-1,2-1 1,18 49 0,-20-63-225,0-1-1,-1 1 1,0 0 0,-1 0 0,0 0-1,1 15 1,-4-24-11,0 0 0,0 0 0,0 0 0,0 0 0,0 0 0,-1 1-1,0-1 1,1 0 0,-1-1 0,0 1 0,0 0 0,-1 0 0,1 0 0,-1 0 0,1-1-1,-1 1 1,0-1 0,0 1 0,0-1 0,0 0 0,0 0 0,0 0 0,-1 0 0,1 0 0,-1 0-1,0-1 1,1 1 0,-1-1 0,0 0 0,-3 1 0,1 0 10,1-1 1,0 0-1,0 0 1,0 0 0,-1-1-1,1 1 1,0-1-1,-1 0 1,1-1-1,0 1 1,0-1-1,-1 0 1,1 0-1,0 0 1,0 0-1,0-1 1,0 1-1,0-1 1,0 0-1,1 0 1,-1-1 0,0 1-1,1-1 1,0 0-1,0 0 1,0 0-1,0 0 1,0 0-1,-3-6 1,2 2-22,0 0 0,0 1 0,0-1 0,1-1 1,0 1-1,1 0 0,0-1 0,0 1 0,0-1 1,1 0-1,0 1 0,1-1 0,0 0 0,0 0 0,2-13 1,1 11-134,0-1-1,0 1 1,1 0 0,1 0 0,-1 0 0,2 0 0,-1 1 0,2 0 0,-1 0-1,13-13 1,8-5-843,51-40-1,-45 41 811,15-14-432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13003,'0'0'162,"0"-1"0,0 1-1,0 0 1,0-1 0,-1 1 0,1 0 0,0-1 0,0 1 0,0 0 0,0-1 0,-1 1 0,1 0 0,0-1-1,0 1 1,-1 0 0,1 0 0,0-1 0,0 1 0,-1 0 0,1 0 0,0 0 0,-1-1 0,1 1-1,0 0 1,-1 0 0,1 0 0,-1 0 0,-5 9 3091,3-3-3144,-9 15 1158,-7 12-278,-27 66-1,46-99-989,0 0-1,0 1 0,0-1 0,-1 1 0,1-1 0,0 1 0,0-1 0,0 0 0,0 1 0,0-1 0,0 1 0,0-1 0,0 1 0,0-1 0,0 0 0,0 1 0,0-1 0,0 1 0,1-1 0,-1 1 0,0-1 0,0 0 0,0 1 0,0-1 0,1 0 0,-1 1 0,0-1 0,1 0 0,-1 1 0,0-1 1,0 0-1,1 1 0,-1-1 0,1 0 0,-1 0 0,0 1 0,1-1 0,-1 0 0,1 0 0,-1 0 0,0 0 0,1 1 0,-1-1 0,1 0 0,-1 0 0,0 0 0,1 0 0,-1 0 0,1 0 0,-1 0 0,1 0 0,-1 0 0,1-1 0,-1 1 0,0 0 0,1 0 0,-1 0 0,1-1 1,37-9-103,-22 5 65,-3 2 13,1 1 0,0 0 0,0 1 0,25 1 0,-34 0 33,0 0-1,-1 1 1,1 0-1,0 0 1,0 0-1,-1 0 1,1 1-1,-1 0 0,1 0 1,-1 0-1,0 0 1,0 1-1,0-1 1,0 1-1,0 0 1,-1 1-1,6 4 0,-8-6 23,0 0-1,1 0 0,-1 0 0,0 0 0,0 1 0,-1-1 1,1 0-1,0 0 0,-1 1 0,1-1 0,-1 0 1,0 1-1,0-1 0,0 0 0,0 1 0,0 3 0,-1-2 41,0 0-1,-1 1 0,1-1 0,-1 0 0,0 0 1,0 1-1,0-1 0,-3 4 0,-2 0 115,0 1 1,0-1-1,-1 0 0,0 0 0,0-1 0,-12 8 1,13-10-106,0-1 0,0 0 1,0-1-1,0 1 1,-1-1-1,1 0 1,-1-1-1,0 0 0,-12 1 1,20-2-125,-1-1 0,0 0-1,1 0 1,-1 0 0,1 0 0,-1 0 0,0 0 0,1 0 0,-1 0 0,0 0 0,1 0-1,-1 0 1,1-1 0,-1 1 0,0 0 0,1 0 0,-1-1 0,1 1 0,-1 0-1,1-1 1,-1 1 0,1 0 0,-1-1 0,1 1 0,-1-1 0,1 1 0,0-1 0,-1 1-1,1-1 1,-1 1 0,1-1 0,0-1-37,0 1-1,0-1 1,0 1 0,0-1-1,0 1 1,0 0 0,1-1-1,-1 1 1,0 0 0,1-1-1,-1 1 1,1 0 0,1-2-1,3-7-165,1 1-1,12-14 1,-17 22 296,20-24-623,6-4 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18044,'0'3'171,"0"0"0,0 0 0,-1-1 1,1 1-1,-1 0 0,0 0 0,1-1 0,-1 1 0,-1 0 1,1-1-1,0 1 0,-4 4 0,-4 12 220,4-8 8,-19 59 1325,21-63-1561,1 1 0,1 0-1,0 0 1,0 0 0,0 0 0,2 15-1,-1-22-150,0 0 0,0 0-1,0 0 1,0 1 0,0-1-1,0 0 1,1 0 0,-1 0 0,1 0-1,-1 0 1,0 0 0,1 0-1,0 0 1,-1 0 0,1 0-1,0 0 1,-1 0 0,1-1-1,0 1 1,0 0 0,0 0-1,0-1 1,0 1 0,-1 0-1,1-1 1,0 1 0,1-1-1,-1 0 1,0 1 0,0-1-1,0 0 1,0 1 0,0-1-1,0 0 1,0 0 0,0 0-1,1 0 1,-1 0 0,0 0-1,0 0 1,0-1 0,0 1-1,0 0 1,0 0 0,0-1-1,0 1 1,0-1 0,2 0-1,5-3-6,0 0-1,-1 0 1,1-1-1,-1 0 1,7-7-1,7-7-186,31-39-1,-12 13-248,-40 45 415,1-1 1,-1 0-1,1 1 0,0-1 1,-1 1-1,1-1 0,-1 1 1,1-1-1,0 1 0,-1-1 1,1 1-1,0 0 0,0-1 1,-1 1-1,1 0 0,0 0 1,0-1-1,-1 1 0,2 0 1,-1 0 6,-1 0 0,1 1 0,-1-1 0,0 0 0,1 0 0,-1 1 0,1-1 0,-1 0 0,0 1 0,1-1 1,-1 0-1,0 1 0,1-1 0,-1 1 0,0-1 0,1 1 0,-1-1 0,0 0 0,0 1 0,0-1 0,1 1 0,-1 0 0,4 37-123,-4-27 162,33 281 1781,-30-273-1698,6 69 220,-9-80-308,0 0 1,0 0-1,-1 0 1,0-1-1,0 1 0,-1 0 1,0-1-1,-4 12 0,5-18-22,1-1 0,0 1 0,0-1 0,0 1-1,0 0 1,-1-1 0,1 1 0,0-1-1,-1 1 1,1-1 0,0 1 0,-1-1-1,1 1 1,-1-1 0,1 1 0,-1-1-1,1 1 1,-1-1 0,1 0 0,-1 1-1,1-1 1,-1 0 0,1 0 0,-1 1-1,0-1 1,1 0 0,-1 0 0,1 0-1,-1 0 1,0 0 0,1 0 0,-1 0 0,0 0-1,1 0 1,-1 0 0,0 0 0,1 0-1,-1 0 1,1 0 0,-1-1 0,0 1-1,1 0 1,-1 0 0,1-1 0,-1 1-1,1 0 1,-1-1 0,1 1 0,-1-1-1,-2-1 3,1 0 0,1-1 0,-1 1 0,0 0 0,1-1 0,-1 1 0,1-1-1,-1 1 1,0-6 0,-1-4-33,1 1-1,0-1 0,1 0 1,1 0-1,0 0 0,0 1 1,1-1-1,3-12 0,1-2-102,2 0 0,13-37 0,-13 45 43,1-1-1,1 2 0,1-1 1,0 1-1,1 1 1,1 0-1,0 0 0,1 1 1,1 1-1,28-23 0,-38 34 70,0 1-1,0-1 1,0 1-1,0 0 1,0 0-1,1 1 0,-1-1 1,0 1-1,1 0 1,0 0-1,-1 0 0,1 1 1,6-1-1,-8 1 18,-1 1-1,0-1 1,1 1-1,-1-1 1,0 1-1,1 0 0,-1 0 1,0 0-1,0 0 1,0 0-1,0 0 1,0 1-1,0-1 1,0 1-1,0-1 1,-1 1-1,1 0 0,0 0 1,-1 0-1,0 0 1,1 0-1,-1 0 1,0 0-1,0 0 1,0 0-1,0 1 1,0 1-1,2 9 129,-1 1 0,0-1 0,-1 0 0,-1 1 0,0-1 0,-2 18 0,0-8 212,2-22-332,0-1 0,0 1 0,0-1-1,0 1 1,-1-1 0,1 1 0,0-1-1,0 1 1,0-1 0,0 1 0,1-1 0,-1 1-1,0-1 1,0 1 0,0-1 0,0 1-1,0-1 1,1 1 0,-1-1 0,0 1-1,0-1 1,1 1 0,-1-1 0,0 1 0,1-1-1,-1 0 1,1 1 0,-1-1 0,0 0-1,1 1 1,-1-1 0,1 0 0,-1 0-1,1 1 1,-1-1 0,1 0 0,-1 0 0,1 0-1,-1 1 1,1-1 0,-1 0 0,1 0-1,-1 0 1,1 0 0,0 0 0,-1 0-1,1 0 1,-1-1 0,1 1 0,-1 0-1,1 0 1,-1 0 0,1 0 0,-1-1 0,2 1-1,31-20 272,-27 16-262,52-37-88,-35 24-1,0 0-1,1 2 1,46-22-1,-68 36 68,1 0 0,-1 0 0,0 0-1,1 1 1,-1-1 0,1 1 0,-1-1-1,0 1 1,1 0 0,-1 0-1,1 0 1,-1 0 0,1 0 0,-1 0-1,1 1 1,-1-1 0,1 1 0,2 1-1,-3 0 12,0-1 0,0 1 0,-1-1 0,1 1 0,-1 0 0,1 0 0,-1-1 0,0 1 0,0 0 0,0 0 0,0 0 0,0 1 0,0-1 0,0 0 0,-1 0 0,1 0 0,-1 1 0,0-1 0,1 0 0,-1 4 0,5 15 99,-5-20-99,1-1 1,-1 0 0,0 0 0,0 1 0,0-1-1,1 0 1,-1 0 0,0 1 0,0-1 0,1 0-1,-1 0 1,0 0 0,1 0 0,-1 1-1,0-1 1,0 0 0,1 0 0,-1 0 0,0 0-1,1 0 1,-1 0 0,0 0 0,1 0-1,-1 0 1,0 0 0,1 0 0,-1 0 0,0 0-1,1 0 1,-1 0 0,1 0 0,2-2 9,0 0 1,0-1 0,0 1-1,-1-1 1,1 1 0,-1-1-1,1 0 1,2-4 0,11-15-13,-7 9-51,1 0-1,-1 1 1,2 1-1,23-21 0,-34 32 44,1-1 0,-1 1 0,1-1 0,-1 1 0,1 0-1,-1-1 1,1 1 0,-1 0 0,1-1 0,0 1 0,-1 0 0,1 0-1,-1 0 1,1-1 0,0 1 0,-1 0 0,1 0 0,0 0-1,-1 0 1,1 0 0,0 0 0,-1 0 0,1 1 0,0-1 0,-1 0-1,1 0 1,-1 0 0,1 1 0,0-1 0,0 1 2,0 0 0,0 0 0,-1 0-1,1 0 1,0 0 0,-1 1 0,1-1 0,-1 0 0,1 0 0,-1 0 0,0 1 0,1-1 0,-1 3 0,1 6-18,-1 0 0,-1 19 0,1-25-3,-4 27-1018,4-29 867,0-2 39,1-5 18,1-19-162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16516,'-3'8'2593,"-1"6"-1953,1-1-1,0 1 0,0 0 0,2 0 0,0 0 0,0 0 0,1 0 0,3 16 0,-3-29-628,0 0 0,0-1 0,0 1 0,0 0 0,0-1 0,0 1 0,1 0 0,-1-1-1,0 1 1,0-1 0,1 1 0,-1 0 0,0-1 0,1 1 0,-1-1 0,1 1 0,-1-1 0,1 1-1,-1-1 1,1 1 0,-1-1 0,1 0 0,-1 1 0,1-1 0,0 0 0,-1 0 0,1 1 0,-1-1-1,1 0 1,0 0 0,-1 0 0,1 0 0,0 1 0,-1-1 0,1 0 0,0 0 0,-1 0 0,1-1-1,0 1 1,-1 0 0,1 0 0,0 0 0,-1 0 0,1-1 0,0 1 0,-1 0 0,1-1 0,0 1-1,3-3-28,1 1 0,-1-1 0,0 0 0,0 0 0,5-4 0,62-68-618,-45 46 310,0 2 1,32-25-1,-56 50 305,0 1 0,0-1 0,0 1-1,0 0 1,0 0 0,1-1 0,-1 1 0,0 1-1,1-1 1,-1 0 0,1 1 0,-1-1-1,4 0 1,-5 2 22,0-1-1,0 0 1,0 0 0,0 1-1,0-1 1,0 1-1,0-1 1,0 1-1,0-1 1,0 1 0,0-1-1,0 1 1,-1 0-1,1 0 1,0-1-1,0 1 1,-1 0 0,1 0-1,0 0 1,-1 0-1,1 0 1,-1 0 0,0 0-1,1 0 1,-1 0-1,1 0 1,-1 0-1,0 0 1,0 0 0,0 0-1,0 2 1,1 10 87,0-1-1,-1 0 1,0 0 0,-3 15 0,-1 19 309,4-45-388,0-1 0,0 0 0,0 1 1,0-1-1,0 1 0,0-1 0,0 0 0,0 1 0,0-1 1,0 1-1,0-1 0,0 0 0,0 1 0,1-1 0,-1 1 1,0-1-1,0 0 0,0 1 0,1-1 0,-1 0 1,0 1-1,0-1 0,1 0 0,-1 1 0,0-1 0,0 0 1,1 0-1,-1 1 0,0-1 0,1 0 0,12-4 83,14-23-216,-22 22 71,16-17-162,21-21-175,-38 39 341,0 1 0,0 0 0,1 0-1,-1 0 1,1 0 0,0 1 0,-1 0 0,8-3 0,-11 5 53,1 0 0,0-1 0,-1 1 1,1 0-1,0 0 0,0 0 1,-1 0-1,1 1 0,0-1 0,-1 0 1,1 1-1,0-1 0,-1 1 0,1-1 1,0 1-1,-1 0 0,1 0 0,-1 0 1,1 0-1,-1 0 0,0 0 1,1 0-1,-1 0 0,0 0 0,0 1 1,0-1-1,0 1 0,0-1 0,0 0 1,0 1-1,0 0 0,-1-1 0,1 1 1,-1-1-1,1 1 0,0 2 1,2 7 140,-1 0-1,1 1 1,-2-1 0,1 13 0,-2-19-95,1 87-860,-1-109 481,2-9-107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1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15107,'1'21'714,"4"31"94,-5-48-703,1 1 0,0-1-1,0 0 1,1 0 0,-1 0 0,1 0 0,0-1-1,0 1 1,4 5 0,-5-7-29,1-1-1,0 1 1,-1-1 0,1 0-1,0 0 1,0 0-1,0 0 1,0 0 0,0 0-1,0 0 1,0-1 0,0 1-1,0-1 1,1 0-1,-1 1 1,0-1 0,0 0-1,0 0 1,0 0-1,1-1 1,-1 1 0,0 0-1,0-1 1,0 0 0,0 1-1,0-1 1,0 0-1,0 0 1,2-1 0,5-3 119,-1 1 0,1-2 1,-1 1-1,-1-1 0,11-9 1,-7 4 47,0-2 0,0 1 0,-1-1 0,-1-1 0,14-26 0,-19 32-184,0-1 1,-1 1-1,1-1 0,-2 0 0,1 0 0,-1-1 0,-1 1 0,1 0 0,-2-1 0,1 1 0,-2-15 0,1 23-52,0-1 0,0 0-1,-1 0 1,1 0 0,-1 0 0,1 0 0,-1 0-1,0 1 1,0-1 0,1 0 0,-1 1 0,0-1-1,-1 0 1,1 1 0,0-1 0,0 1 0,-1 0-1,1-1 1,0 1 0,-3-1 0,3 1-8,-1 1 0,0-1 0,0 1 0,0-1 0,1 1 0,-1 0 1,0 0-1,0 0 0,0 0 0,0 0 0,0 0 0,1 0 0,-1 1 0,0-1 0,0 1 0,-3 0 1,-3 3-137,1 0 0,-1 0 1,1 1-1,0 0 0,0 0 1,1 0-1,-10 10 0,-25 31-364,25-29 168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18 135 17860,'0'1'105,"0"0"0,0 0 0,0 0 0,1 0 0,-1 0 0,0 0 1,0-1-1,1 1 0,-1 0 0,0 0 0,1 0 0,-1 0 0,1-1 0,-1 1 0,1 0 1,0-1-1,-1 1 0,1 0 0,0-1 0,-1 1 0,1 0 0,0-1 0,0 1 1,-1-1-1,1 0 0,0 1 0,0-1 0,0 0 0,0 1 0,1-1 0,0 0 30,0-1 0,0 1 0,0 0 0,1-1 0,-1 0 0,0 0-1,0 0 1,0 0 0,0 0 0,0 0 0,3-3 0,4-2-25,1 0-1,-1-1 1,-1-1 0,1 0-1,-1 0 1,-1 0 0,0-1-1,0 0 1,0-1 0,-1 0-1,9-20 1,-14 30-109,-1-1 0,0 0-1,1 1 1,-1-1 0,0 1 0,0-1-1,1 0 1,-1 0 0,0 1 0,0-1-1,0 0 1,0 1 0,0-1 0,0 0-1,0 1 1,0-1 0,0 0 0,0 0-1,-1 1 1,1-1 0,0 0 0,0 1-1,-1-1 1,1 1 0,0-1 0,-1 0-1,1 1 1,0-1 0,-1 1 0,1-1-1,-1 1 1,1-1 0,-1 1 0,1-1-1,-1 1 1,0-1 0,1 1 0,-1-1-1,-1 1 2,0 0-1,1 0 0,-1 0 0,0 0 1,1 0-1,-1 0 0,1 0 1,-1 0-1,0 1 0,1-1 0,-1 1 1,1-1-1,-1 1 0,1 0 0,0-1 1,-3 3-1,-4 2 22,1 1 0,-1 1 0,1-1 1,1 1-1,-1 1 0,1-1 0,0 1 1,-5 10-1,0 0 125,2 1 1,-14 34 0,18-37-11,0 0 0,-4 24 0,8-35-105,0 0 0,1 0 0,0 0-1,0 0 1,0-1 0,0 1 0,1 0-1,-1 0 1,1 0 0,0-1-1,1 1 1,3 8 0,-4-11-61,0-1 0,0 0 0,0 1 0,0-1 0,1 0 0,-1 0 0,0 0 0,1 0 0,-1 0 0,1 0 0,-1 0 0,1 0 0,-1 0 0,1-1 0,0 1 0,-1-1 0,1 1 0,0-1 0,0 0 0,-1 0 0,1 0 0,0 1 0,0-2 0,-1 1 0,1 0 0,0 0 0,-1 0 0,1-1 0,2 0 0,2-1-193,0 0-1,0 0 0,-1-1 1,1 0-1,-1 0 1,0 0-1,7-5 0,1-4-6,-1 0 0,-1-1 0,1 0 0,10-18 0,14-26-525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17316,'-3'3'205,"1"0"1,-1 0-1,1 0 1,-1 1-1,1-1 1,0 1-1,0-1 1,1 1 0,-1-1-1,1 1 1,0 0-1,-2 5 1,-2 8 290,-47 150 3219,46-142-3461,2-1-1,0 1 1,2 0 0,0 0 0,3 26 0,-1-48-255,1 1 0,-1-1 0,1 0 1,0 0-1,-1 0 0,1 0 1,1 0-1,-1 0 0,0 0 1,1 0-1,-1-1 0,3 4 1,-3-5-25,0 0 1,0-1 0,0 1-1,0 0 1,0 0 0,0-1 0,0 1-1,0 0 1,0-1 0,1 1 0,-1-1-1,0 0 1,0 1 0,1-1 0,-1 0-1,0 0 1,0 0 0,1 0-1,-1 0 1,0 0 0,1 0 0,-1 0-1,0 0 1,0 0 0,1-1 0,-1 1-1,0-1 1,0 1 0,0-1-1,0 1 1,2-2 0,7-4-310,-1-1 0,0 1 0,0-2 0,-1 1 0,11-13 1,24-20-1255,-42 39 1548,-1 1 0,1-1 0,0 0 0,-1 1 1,1-1-1,0 1 0,0 0 0,-1-1 0,1 1 1,0 0-1,0-1 0,-1 1 0,1 0 0,0 0 1,0 0-1,0 0 0,0 0 0,-1-1 0,1 2 1,0-1-1,0 0 0,0 0 0,0 0 0,0 1 31,0-1 1,-1 1-1,1-1 0,-1 1 0,1 0 0,-1-1 0,1 1 0,-1 0 0,0-1 0,1 1 0,-1 0 1,0-1-1,0 1 0,1 0 0,-1 0 0,0 0 0,0-1 0,0 1 0,0 1 0,0 6 155,0 1 0,0-1 0,-3 13 0,2-15-67,-9 42 755,7-34-360,0 1 0,0-1 0,1 17 0,3-31-431,0-1 1,1 1-1,-1-1 0,0 0 1,0 1-1,0-1 1,1 0-1,-1 0 1,0 0-1,0 0 1,0 0-1,-1 0 0,3-2 1,112-162-75,-114 163 29,1-1 1,-1 1-1,0-1 0,1 0 1,-1 0-1,-1 0 0,1 0 1,0 0-1,0-5 0,3-11-301,-4 18 294,0 1-1,0 0 1,0 0 0,0 0-1,0-1 1,0 1-1,0 0 1,0 0 0,0 0-1,0 0 1,0-1 0,0 1-1,0 0 1,0 0 0,1 0-1,-1 0 1,0-1-1,0 1 1,0 0 0,0 0-1,0 0 1,1 0 0,-1 0-1,0-1 1,0 1-1,0 0 1,0 0 0,1 0-1,-1 0 1,0 0 0,0 0-1,0 0 1,1 0-1,-1 0 1,0 0 0,0 0-1,0 0 1,1 0 0,-1 0-1,0 0 1,0 0 0,0 0-1,1 0 1,-1 0-1,0 0 1,9 10-104,2 13 242,8 66 131,-16-75-3707,-10-52 1907,5 13 585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18636,'3'-8'1968,"-2"8"-799,-1 3 631,0 0-784,0 1-872,0 1-488,-1 2-1040,-1-1 1216,1 5-264,-1 1-200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19060,'-48'37'4561,"26"-15"-4013,0 1-1,-33 45 1,44-52-374,1 0 0,1 1 0,0 0 0,1 0 0,-10 35 0,16-49-134,1 1 1,1 0-1,-1 0 0,1 0 0,-1 0 0,1 0 0,0 0 1,0 0-1,1 0 0,-1 0 0,2 5 0,-1-8-29,0 1-1,-1-1 0,1 1 1,0-1-1,0 1 0,0-1 1,0 1-1,0-1 1,0 0-1,1 0 0,-1 0 1,0 1-1,1-1 0,-1 0 1,1-1-1,-1 1 0,1 0 1,-1 0-1,1-1 1,-1 1-1,1-1 0,0 1 1,-1-1-1,1 0 0,0 1 1,0-1-1,2 0 0,6 0-105,0-1-1,0 0 1,1 0-1,-1-1 1,0 0-1,0-1 0,18-8 1,-6 1-98,-1 0 1,26-19 0,-8 2-70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16580,'4'-16'1845,"-4"16"-1819,0 0 0,0 0 0,0 0 0,0 0 0,0 0 0,0 0 0,0 0 0,0 0 0,0 0 0,0 0 0,0 1 0,0-1 0,0 0 0,0 0 0,0 0 0,0 0 0,0 0 0,0 0 0,1 0 0,-1 0 0,0 0 0,0 0 0,0 0 0,0 0 0,0 0 0,0 0 0,0 0 0,0 0 0,0 0 0,0 1 0,0-1 0,0 0 0,0 0 0,0 0 0,0 0 0,0 0 0,0 0 0,1 0 0,-1 0 0,0 0 0,0 0 0,0 0 0,0 0 0,0 0 0,0 0 0,0 0 0,0 0 0,0 0 0,0 0 0,0 0 0,0 0 0,0 0 0,0 0 0,1 0 0,-1 0 0,0 32 1785,0-8-1348,2 5-43,0 22 79,2 1 0,3-1 0,16 64 0,-22-109-458,1 0 1,0-1 0,1 0 0,-1 1 0,1-1 0,0 0-1,0 0 1,0 0 0,7 7 0,-8-11-23,0 1 0,0 0 0,1-1 0,-1 0 0,0 1 1,1-1-1,-1 0 0,0 0 0,1 0 0,-1-1 0,1 1 0,-1 0 1,1-1-1,0 0 0,-1 0 0,1 0 0,0 0 0,-1 0 0,1 0 1,-1 0-1,1-1 0,-1 0 0,5-1 0,6-3 33,0-1 0,0 0 0,-1-1 0,0 0 0,0-1 0,-1 0 0,0-1 0,12-12-1,1-4 34,-1-1-1,24-35 0,-29 36-94,-1-2 0,21-44 0,-32 58-118,-1 0 0,0-1 0,-1 0 0,-1 0 0,0-1 0,-1 1 1,1-24-1,-2 28-758,1 16-1432,0 1 15,-2-7 2269,0 0 0,0 0 0,0 0-1,0 0 1,0 0 0,0 0 0,0 0 0,0 0 0,0 0 0,0 0 0,0 0 0,0 0 0,0 0 0,0 0 0,0-1 0,1 1 0,-1 0 0,0 0 0,0 0 0,0 0 0,0 0 0,0 0 0,0 0 0,0 0 0,0 0 0,0 0 0,0 0 0,0 0 0,0 0 0,0 0 0,0 0 0,0 0-1,0 0 1,0 0 0,0 0 0,0 0 0,0 0 0,1 0 0,-1 0 0,0 0 0,0 0 0,0 0 0,0 0 0,0 0 0,0 0 0,0 0 0,0 0 0,0 0 0,0 0 0,0 0 0,1-5-594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42 235 20868,'-31'10'-4448,"22"-12"6192,8-4-136,4-7-368,15-7-215,10 0-121,12-3-264,6-2-176,12-1-256,2 1-192,4 1-568,0 3-448,-9 5 816,-5 3-160,-12 3-152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9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52 14243,'-10'-2'384,"1"2"-1,-1 0 1,0 0 0,0 0-1,0 2 1,0-1 0,1 1-1,-1 0 1,1 1-1,-1 0 1,1 1 0,-11 6-1,14-7-230,0 1 0,0-1 0,1 2 0,-1-1 0,1 1 0,0-1 0,1 1 0,-1 1 0,1-1 0,0 1 0,0-1 0,0 1 0,1 0 0,0 1 0,0-1 0,1 0 0,0 1 0,-2 9 0,3-14-111,0 1 0,1 0 0,-1-1 0,1 1 1,0-1-1,0 1 0,0-1 0,0 1 0,0 0 0,1-1 0,-1 1 1,1-1-1,-1 1 0,1-1 0,0 1 0,0-1 0,0 0 1,0 1-1,1-1 0,-1 0 0,1 0 0,-1 0 0,1 0 0,0 0 1,-1 0-1,1 0 0,0-1 0,0 1 0,0-1 0,1 1 1,-1-1-1,0 0 0,1 0 0,-1 0 0,0 0 0,5 1 1,3 0 35,-1-1 1,0 0 0,1 0 0,-1-1 0,0 0 0,1-1 0,-1 0-1,0 0 1,11-3 0,-3-1-10,-1-1 0,1 0 1,-1-1-1,0-1 0,0 0 0,22-17 0,-30 19-47,0 0-1,0-1 1,0 0 0,-1 0-1,0-1 1,0 0 0,-1 0-1,0 0 1,0-1 0,-1 0-1,0 0 1,5-15 0,-9 21-20,0 0 1,-1 1-1,1-1 1,0 0 0,-1 0-1,0 0 1,0 1-1,0-1 1,0 0-1,0 0 1,0 0 0,-1 1-1,1-1 1,-1 0-1,-2-4 1,2 6-10,0-1 0,0 0 0,0 0 0,-1 0 0,1 1 0,-1-1 0,1 1 0,-1-1 0,0 1 0,0-1 0,0 1 0,1 0 1,-1 0-1,0 0 0,-4-1 0,-1 0-88,-1 1 0,1-1 0,0 1 0,0 1 0,-1-1 0,1 2 0,0-1 0,-1 1 0,1 0 0,-11 2 0,-10 6-462,0 0 1,-36 19-1,25-11 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4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14779,'7'3'4823,"23"-2"-4231,2 0-280,-13 0-588,1-2 1,-1 1-1,22-5 1,-24 1 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2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42 11034,'10'-13'2532,"-10"2"2942,-2 12-5315,-1-1 1,1 1-1,-1 0 1,1-1-1,0 1 0,-1 1 1,1-1-1,-4 3 0,4-3-73,-7 4 46,0 1 0,1 0-1,0 1 1,0 0 0,1 0-1,0 1 1,0-1-1,1 2 1,0-1 0,0 1-1,1-1 1,0 2 0,0-1-1,1 0 1,1 1-1,-1 0 1,2 0 0,-1 0-1,-1 15 1,4-21-103,0 0 1,1 0-1,-1 0 0,1-1 1,0 1-1,0 0 1,0-1-1,0 1 0,1 0 1,-1-1-1,1 0 1,0 1-1,0-1 0,0 0 1,1 0-1,-1 0 0,4 3 1,-4-4-19,-1-1 0,1 0 0,-1 1 1,1-1-1,-1 0 0,1 0 0,0 0 0,0 0 1,-1 0-1,1 0 0,0 0 0,0 0 0,0-1 1,0 1-1,0-1 0,0 0 0,0 1 0,0-1 1,0 0-1,0 0 0,0 0 0,0-1 0,0 1 1,0 0-1,0-1 0,0 1 0,0-1 0,0 0 0,0 0 1,0 1-1,0-1 0,-1 0 0,3-2 0,4-5 13,0 0 0,0 0 0,-1 0 0,0-1 0,0-1 0,-1 1 0,9-19 0,27-75 59,-41 101-80,5-15 35,-1 0 0,0 0 0,3-21 0,-22 90 282,11-30-243,2 0 0,0 0 0,3 22-1,-1-37-34,-1 1-1,2-1 0,-1 0 0,1 0 0,0 0 1,0 0-1,1 0 0,0 0 0,0 0 0,1-1 0,0 0 1,8 11-1,-8-14-115,0 0-1,0 0 1,0-1 0,0 1-1,0-1 1,1 0 0,-1-1 0,1 1-1,-1-1 1,1 0 0,0 0 0,0 0-1,-1 0 1,1-1 0,0 0-1,0 0 1,0 0 0,0-1 0,-1 0-1,1 0 1,0 0 0,-1 0 0,1-1-1,0 0 1,6-3 0,0-6-325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16 352 1768,'-8'-161'4471,"0"3"4644,10 125-5390,1 48-499,0-5-2885,38 351 2210,-22-168-2069,-18-182-410,-1-7-26,0 0 1,0 0-1,0-1 0,1 1 1,-1 0-1,1-1 0,0 1 0,0 0 1,1-1-1,2 7 0,-3-10-35,-1 0-1,0 0 0,1 0 0,-1 0 1,0 0-1,0 0 0,1 0 0,-1 0 1,0 0-1,1 0 0,-1 0 1,0-1-1,0 1 0,1 0 0,-1 0 1,0 0-1,0 0 0,1 0 0,-1-1 1,0 1-1,0 0 0,0 0 1,1 0-1,-1-1 0,0 1 0,0 0 1,0 0-1,0-1 0,1 1 0,-1 0 1,0 0-1,0-1 0,0 1 1,0 0-1,0-1 0,0 1 0,0 0 1,0-1-1,5-14 150,-4 13-121,73-220 949,-52 169-937,1 2-1,35-56 0,21-9-655,-92 129-3163,1-8 3059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381 754 9458,'-21'26'467,"-11"15"533,-41 66 1,65-92-868,0-1 0,1 1 0,1 1 0,0-1 1,2 1-1,-1 0 0,2 0 0,-3 33 0,6-22 33,1 0 0,1 1 0,2-1 0,0 0 0,15 45 0,-3-27 18,1 0 0,33 59 0,-32-72-119,1-1 0,2-1-1,1-1 1,1-1 0,1-1-1,45 38 1,-35-38-32,0-2 0,2-1 0,1-2 0,0-1 0,54 20 0,-25-17 29,1-3 0,1-3 0,0-2 0,1-4 0,107 5 0,-51-14-5,0-5 1,154-23-1,-160 6-48,158-46-1,111-58 6,-222 68-13,-71 23-63,-1-3-1,-1-5 0,-3-4 0,-1-4 0,-3-3 0,95-75 0,-98 60-22,-3-4 0,73-85-1,-135 134 108,-2 0-1,0-2 0,-2 0 0,0-1 1,-2 0-1,0-1 0,13-44 0,-19 49-2,0 0 0,-2 0-1,-1-1 1,0 1 0,-2-1 0,0 1-1,-1-1 1,-2 0 0,0 1 0,-8-38-1,3 39 16,0 1 0,-1 0-1,0 0 1,-2 0 0,-23-31-1,6 14 6,-50-50-1,45 55-40,-2 0 1,-1 3-1,-1 1 0,-1 1 1,-2 2-1,0 2 0,-1 1 1,-1 2-1,-55-15 0,41 18-106,-1 2-1,0 3 1,0 2-1,-1 3 1,0 2-1,-106 9 1,-374 63-741,191-22 44,93-17 381,-427 60 179,463-52 125,-233 73 0,402-96-168,1 2 0,0 2 0,1 2 0,-47 29 1,10 6-23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37 12779,'2'-4'573,"0"1"1,-1-1 0,1 0-1,-1 1 1,0-1-1,0 0 1,1-7 0,-18 24 2848,10-7-3076,-20 27 1237,-25 37 0,43-57-1447,1 1 0,1-1 0,-1 1 0,2 0 0,0 1 0,-4 23-1,-2 31 14,4 0-1,2 1 0,3 0 1,10 83-1,-8-150-146,7 45 94,-6-44-100,0 0 0,0 0 0,0-1 0,0 1 1,1-1-1,-1 1 0,1-1 0,0 0 0,0 0 1,4 5-1,-6-8-26,0 0-1,1 1 1,-1-1 0,0 0-1,1 1 1,-1-1 0,0 0-1,1 0 1,-1 1 0,1-1-1,-1 0 1,1 0 0,-1 1-1,0-1 1,1 0 0,-1 0-1,1 0 1,-1 0 0,1 0-1,-1 0 1,1 0 0,-1 0-1,1 0 1,-1 0 0,1 0-1,-1 0 1,0 0 0,1 0-1,-1 0 1,1-1 0,-1 1-1,1 0 1,-1 0 0,1-1-1,-1 1 1,0 0 0,1 0-1,-1-1 1,0 1 0,1-1-1,11-19-1054,-8 14 1063,4-10-449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9962,'2'-7'1626,"-1"-1"0,-1 1 0,1-1 0,-2-9 0,1 6 2256,-3 97-1123,-4 38-2373,-2 51-284,10-170-126,-2 8-68,1-13 48,0 0-1,0 0 1,0 1-1,0-1 0,0 0 1,-1 0-1,1 0 1,0 0-1,0 1 1,0-1-1,0 0 0,0 0 1,0 0-1,0 0 1,-1 0-1,1 0 0,0 0 1,0 1-1,0-1 1,0 0-1,0 0 0,-1 0 1,1 0-1,0 0 1,0 0-1,0 0 1,0 0-1,-1 0 0,1 0 1,0 0-1,0 0 1,0 0-1,-1 0 0,1 0 1,0 0-1,0 0 1,0 0-1,0 0 0,-1 0 1,1 0-1,0 0 1,0 0-1,0 0 1,0-1-1,0 1 0,-1 0 1,1 0-1,0 0 1,0 0-1,0 0 0,0 0 1,0-1-1,-1 0-235,0-1 0,1 1-1,-1-1 1,1 0 0,-1 1-1,1-1 1,0 0 0,0 1 0,0-1-1,0 0 1,0-2 0,0-1-280,0-13-295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13931,'0'-1'96,"0"1"0,0 0 0,0 0 1,1 0-1,-1 0 0,0 0 0,0-1 0,0 1 0,0 0 1,0 0-1,0 0 0,0 0 0,0 0 0,1 0 0,-1 0 1,0 0-1,0-1 0,0 1 0,0 0 0,0 0 0,1 0 0,-1 0 1,0 0-1,0 0 0,0 0 0,0 0 0,0 0 0,1 0 1,-1 0-1,0 0 0,0 0 0,0 0 0,0 0 0,1 0 1,-1 0-1,0 0 0,0 0 0,0 0 0,0 0 0,0 1 1,1-1-1,-1 0 0,0 0 0,0 0 0,0 0 0,0 0 0,0 0 1,0 0-1,0 0 0,1 1 0,-1-1 0,0 0 0,0 0 1,0 0-1,0 0 0,0 0 0,0 1 0,0-1 0,0 0 1,0 0-1,1 18 2340,-7 31-1761,4-38-145,-26 286 948,28-297-1522,0 1 1,0-1-1,0 0 1,0 1-1,1-1 1,-1 1-1,0-1 0,0 1 1,0-1-1,0 0 1,0 1-1,-1-1 0,1 1 1,0-1-1,0 1 1,0-1-1,0 0 1,0 1-1,-1-1 0,1 1 1,0-1-1,0 0 1,0 1-1,-1-1 1,1 0-1,0 1 0,-1-1 1,1 0-1,0 0 1,-1 1-1,1-1 1,0 0-1,-1 0 0,1 1 1,0-1-1,-1 0 1,1 0-1,-1 0 0,1 0 1,-1 0-1,1 0 1,0 0-1,-1 0 1,1 1-1,-1-2 0,1 1 1,-1 0-1,1 0 1,0 0-1,-1 0 1,1 0-1,-1 0 0,1 0 1,0 0-1,-1-1 1,1 1-1,-1 0 1,1 0-1,-1-1 0,-25-22-1490,15 12 1245,-8-3-393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14435,'-7'-5'1664,"1"2"-871,2 1 959,6 2-552,8 0-136,0 0-119,7 0-313,2 0-136,2-1-112,3-1-16,-1 1-144,2-1-240,-4 2-600,-1 0-416,-4 0 840,0-2-168,-2-3-144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3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13147,'2'13'1405,"-1"1"0,0-1 0,-1 1 0,-3 25 0,1-5-503,0 122-1044,0-154-446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4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15275,'3'-16'2674,"-6"25"-343,-7 29-528,1 24-1251,-11 53 76,-6 188 1,32-319-3264,3-17 2100,-4 1-151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14019,'0'0'106,"1"-1"0,-1 1 0,1 0 0,-1-1 0,1 1 0,0-1 0,-1 1 0,1 0 0,-1 0 0,1-1 0,0 1 0,-1 0 0,1 0 0,0 0 0,-1-1 0,1 1 0,0 0 0,-1 0 0,1 0 0,0 0 0,0 1 0,0-1-24,-1 0 0,1 1 0,-1-1-1,0 0 1,1 1 0,-1-1-1,0 1 1,1-1 0,-1 1 0,0-1-1,0 0 1,1 1 0,-1-1 0,0 1-1,0-1 1,0 1 0,0 0-1,1-1 1,-1 1 0,0-1 0,0 1-1,-4 40 2103,2-27-1729,-3 100 1095,-11 95-1798,16-208 219,-6 20-541,6-20 548,0 0-1,-1-1 1,1 1 0,0 0-1,-1 0 1,1-1 0,-1 1-1,1 0 1,-1-1 0,1 1-1,-1 0 1,1-1 0,-1 1-1,0-1 1,0 1 0,1-1-1,-1 1 1,0-1 0,1 0-1,-1 1 1,0-1 0,0 0-1,-1 1 1,-6-2-297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17628,'-3'-12'1856,"3"1"-1080,0-1-312,8 1 881,3 1-217,6 0-352,-1 1-224,4 5-288,0 0-112,2 4-344,-2 0-272,0 3-576,-3 1 1664,2-3-776,2 1-64,-1-4-144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4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13515,'3'-3'387,"-1"0"0,0 0 1,1 0-1,-1 1 0,1-1 0,0 0 1,0 1-1,0 0 0,0 0 0,0 0 1,7-3-1,-8 4-225,1 1 0,-1-1 1,1 1-1,-1-1 0,0 1 0,1 0 1,-1 0-1,1 0 0,-1 1 1,1-1-1,-1 1 0,0-1 0,1 1 1,-1 0-1,0-1 0,1 1 0,-1 1 1,0-1-1,3 2 0,3 3 34,0 0-1,-1 0 0,0 1 1,0 0-1,-1 0 1,0 1-1,0-1 0,-1 1 1,0 0-1,0 1 1,-1-1-1,0 1 0,-1 0 1,5 18-1,-1 3 32,-2-1 0,-1 1 1,0 42-1,-3-34-356,-2-1-1,-2 0 1,-1 0 0,-2-1 0,-1 1 0,-2-1 0,-2-1 0,-1 0-1,-1 0 1,-2-1 0,-22 36 0,27-56-88,0 0 0,-1 0 0,-24 24 0,5-13-375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78 12019,'1'-2'315,"1"0"0,0 0 1,0 0-1,-1 0 1,1 0-1,-1-1 1,0 1-1,0-1 0,0 1 1,0 0-1,0-1 1,0 0-1,-1 1 1,1-1-1,-1 1 1,1-1-1,-1 0 0,0 1 1,0-1-1,-1-3 1,1 5-158,-1-1 1,1 1-1,-1 0 1,1 0-1,-1 0 1,1 0-1,-1 0 0,1 0 1,-1 0-1,0 0 1,0 0-1,0 0 1,1 0-1,-1 0 1,0 1-1,0-1 1,0 0-1,-2 0 1,1 0-82,0 0 0,0 1 1,0-1-1,0 1 1,0-1-1,0 1 1,0 0-1,0 0 1,0 0-1,0 0 1,0 0-1,0 1 1,0-1-1,-2 1 1,-2 1-5,0 0 1,1 1 0,-1-1 0,1 1 0,-1 0 0,1 1 0,0-1 0,1 1 0,-1 0 0,1 0 0,-1 1 0,1-1 0,1 1 0,-1 0-1,0 0 1,-4 11 0,-2 2 29,2 1-1,0 0 1,-8 34 0,10-30 91,-5 47 1,10-60-144,0-1 1,1 1-1,0-1 0,1 0 1,0 1-1,1-1 0,4 18 1,-5-25-44,0 0 1,-1 0 0,1 0 0,0 0-1,0-1 1,0 1 0,0 0-1,0 0 1,0-1 0,1 1 0,-1-1-1,1 1 1,-1-1 0,1 1 0,-1-1-1,1 0 1,0 0 0,0 0-1,-1 0 1,1 0 0,4 1 0,-4-2-5,1 1 1,0-1 0,-1 0 0,1-1-1,0 1 1,0 0 0,-1-1 0,1 1 0,0-1-1,-1 0 1,1 0 0,-1 0 0,1 0-1,2-3 1,6-3-9,0-1-1,0 0 1,-1-1 0,0-1-1,12-14 1,-2 0-52,0-2-1,16-29 1,-30 44 26,0 1 1,-1-1 0,0 0 0,0-1 0,-2 1 0,1-1-1,-2 0 1,3-20 0,-6 21-5,-5 10 16,5 2 17,0 0 1,0 0-1,0 0 1,0 1-1,0-1 1,0 0-1,1 1 1,-1-1-1,0 0 1,1 1-1,-1-1 1,0 2-1,-2 12 7,0-1 1,1 1-1,1 0 0,0 0 0,1 0 0,0 0 0,1 0 0,1 0 1,1-1-1,0 1 0,1-1 0,0 1 0,1-1 0,8 16 0,-10-25-45,-1 0 0,1 0-1,0 0 1,0 0-1,1-1 1,-1 1-1,1-1 1,0 0 0,0 0-1,1 0 1,-1-1-1,1 0 1,0 0 0,0 0-1,0 0 1,0-1-1,11 4 1,5-6-88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821 230 10274,'-19'-14'458,"-1"1"-1,0 1 0,-1 1 1,-1 1-1,-25-9 1,34 14-210,-1 1 1,1 1 0,-1 0 0,0 1 0,-1 0 0,1 1 0,0 1 0,0 0-1,-27 4 1,30-1-135,1 0 0,-1 1 0,1 0-1,0 1 1,0 0 0,1 0 0,0 1-1,-11 9 1,-65 61 445,82-73-539,-29 31 147,1 1 0,1 2-1,3 0 1,1 2 0,1 1 0,3 1-1,1 1 1,2 1 0,2 1-1,2 0 1,-12 59 0,18-54-88,1 0 0,3 0 0,2 0 0,2 1 0,3-1 0,1 1 0,3-1 0,2 0 0,1 0 0,25 69 0,-15-66-66,1-1-1,3 0 0,3-2 0,1-1 1,2-1-1,3-2 0,1-1 1,40 41-1,-56-69-7,-1-1 0,2 0 0,0-2 1,1 0-1,0-1 0,1-1 0,0 0 0,1-2 0,41 13 0,-49-18 2,1-1-1,0-1 1,0 0-1,0-1 1,0 0-1,0-1 1,0-1-1,0 0 1,0-1-1,0-1 1,-1 0-1,1 0 1,-1-2-1,1 0 1,-1 0-1,-1-1 1,16-9-1,-8 1 7,-1-1 0,0-1 0,-1-1 0,0 0 1,-2-1-1,27-36 0,72-135 89,-115 188-101,364-757 260,-358 744-256,101-246 51,-83 193-26,29-135 0,-49 183-20,-2-1-1,0 0 0,-1 1 0,-1-25 0,-1 35-3,0 0-1,-1 1 1,0-1-1,0 1 1,-1-1-1,0 1 1,0 0-1,-1 0 1,0 0-1,0 1 1,-10-14-1,7 13 2,0 1 0,-1-1 0,0 1 0,0 1 0,-1-1 0,1 1 0,-2 1 0,-9-5 0,2 2-9,1 2 0,-1 0 0,-1 1 0,-20-3-1,-14 1-129,-1 3-1,-65 3 1,92 1 29,-345 20-753,271-9 576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12763,'4'-11'3985,"-5"23"-760,0 9-2332,53 461 2837,-49-463-3614,4 25 119,-6-41-192,-1 1 0,1-1 0,0 0 0,1 0 0,-1 0 0,0 0 0,1 0 0,0 0 0,3 4 0,-4-6-33,-1-1 0,0 0 0,1 0 0,-1 1 0,1-1 0,-1 0 0,0 0 0,1 0 0,-1 1 0,1-1 0,-1 0 0,0 0 0,1 0 0,-1 0 0,1 0 0,-1 0 0,1 0 0,-1 0 0,1 0 0,-1 0 0,0 0 0,1 0 0,-1 0 0,1-1 0,-1 1 0,1 0 0,-1 0 0,0 0 0,1-1 0,-1 1 0,0 0 0,1 0 1,-1-1-1,0 1 0,1 0 0,-1-1 0,0 1 0,1-1-1,11-17 192,82-187 451,-66 136-565,68-119 1,-78 166-76,1-5-3011,-23 31 488,-4 3 1690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 13411,'0'-1'148,"0"1"1,1-1-1,-1 1 1,1-1-1,-1 0 1,0 1-1,1-1 1,-1 0 0,0 1-1,1-1 1,-1 0-1,0 1 1,0-1-1,0 0 1,0 1-1,0-1 1,0 0-1,0 0 1,0 1-1,0-1 1,0 0-1,0 1 1,0-1-1,0 0 1,-1 0-1,1 0 1,-1 0-62,1 1 0,-1 0 0,1 0 0,-1-1 0,1 1 0,-1 0 1,1 0-1,-1 0 0,1 0 0,-1 0 0,0 0 0,1 0 0,-1 0 0,1 0 0,-1 0 1,1 0-1,-1 0 0,1 0 0,-1 0 0,1 1 0,-1-1 0,1 0 0,-1 0 1,1 1-1,-1-1 0,1 0 0,-1 1 0,1-1 0,0 0 0,-1 1 0,1-1 0,0 0 1,-1 1-1,1-1 0,0 1 0,-1-1 0,1 2 0,-11 10 328,1 2-1,1-1 0,0 1 1,1 1-1,0 0 1,-5 16-1,0 6 85,-13 56 1,16-48-404,2 0 1,3 0 0,1 0 0,2 1 0,2-1 0,2 1 0,14 74-1,-14-107-144,1-1-1,1 0 0,0 0 0,1 0 0,0-1 0,0 1 1,10 12-1,-13-21-46,0 0-1,0 0 1,1 0 0,-1-1 0,0 1 0,1-1 0,0 0-1,0 0 1,0 0 0,0 0 0,0 0 0,0 0 0,0-1-1,0 0 1,1 0 0,-1 0 0,1 0 0,-1 0 0,1-1-1,-1 1 1,1-1 0,-1 0 0,1 0 0,-1 0 0,1 0 0,-1-1-1,1 0 1,-1 0 0,1 1 0,4-3 0,6-4-533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14555,'1'0'223,"-1"-1"-1,1 1 1,-1 0-1,1-1 0,-1 1 1,1-1-1,-1 1 1,1 0-1,0 0 1,-1-1-1,1 1 1,-1 0-1,1 0 1,0 0-1,-1 0 1,1 0-1,0 0 1,-1 0-1,1 0 1,0 0-1,-1 0 1,1 0-1,1 0 0,-2 1-94,1 0-1,0 0 1,-1 0-1,1 0 1,0 0-1,-1-1 1,1 1-1,-1 0 1,1 0-1,-1 0 1,0 1-1,1-1 1,-1 0-1,0 0 1,0 1-1,3 14 324,-2 0-1,1-1 1,-2 1-1,-2 22 1,-13 66 365,5-36-360,5-32-264,-2 15 82,0 54 0,5-124-1186,-1 0 1,-1 0-1,-7-20 1,-2 4 243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14739,'9'-3'4540,"16"3"-3434,-21 0-553,38-2 1094,76-14 1,1 0-1570,-117 15-186,0 1 0,0 0 0,1-1 0,-1 1 1,0 0-1,0 0 0,1 0 0,-1 0 1,0 1-1,0-1 0,0 1 0,1-1 0,-1 1 1,0 0-1,0-1 0,0 1 0,0 0 1,0 1-1,0-1 0,-1 0 0,1 0 0,0 1 1,0-1-1,-1 1 0,1 0 0,1 2 1,4 7-482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14963,'16'-23'2936,"-16"22"-2880,0 1 0,0 0 0,1 0 0,-1 0 0,0 0 0,0-1 0,0 1-1,1 0 1,-1 0 0,0 0 0,0 0 0,1 0 0,-1 0 0,0 0 0,0 0 0,1 0 0,-1-1 0,0 1-1,0 0 1,1 0 0,-1 0 0,0 0 0,0 1 0,1-1 0,-1 0 0,0 0 0,0 0 0,0 0 0,1 0-1,-1 0 1,0 0 0,0 0 0,1 1 0,4 14 1430,-1 22-588,-2 0 0,-3 56 0,-20 73-2315,19-158 591,2-8 810,0 0 0,0 0 0,0 0 0,0 0 0,0 0 0,0 0 0,0 1 0,0-1 0,0 0 0,0 0 1,0 0-1,0 0 0,0 0 0,-1 0 0,1 0 0,0 0 0,0 0 0,0 0 0,0 1 0,0-1 0,0 0 0,0 0 0,0 0 1,0 0-1,0 0 0,0 0 0,-1 0 0,1 0 0,0 0 0,0 0 0,0 0 0,0 0 0,0 0 0,0 0 0,0 0 1,0 0-1,0 0 0,-1 0 0,1 0 0,0 0 0,0 0 0,0 0 0,0 0 0,0 0 0,0 0 0,0 0 0,0 0 1,0 0-1,-1 0 0,1 0 0,0 0 0,0 0 0,0 0 0,0-1 0,0 1 0,0 0 0,0 0 0,0 0 0,0 0 0,0 0 1,0 0-1,0 0 0,-2-8-602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15187,'9'-4'650,"10"-2"1518,-19 6-2102,0 0-1,1 0 1,-1 1 0,1-1 0,-1 0 0,1 0-1,-1 0 1,1 0 0,-1 1 0,1-1 0,-1 0 0,0 1-1,1-1 1,-1 0 0,0 0 0,1 1 0,-1-1-1,0 1 1,1-1 0,-1 0 0,0 1 0,0-1-1,1 1 1,-1-1 0,0 1 0,0-1 0,0 1 0,0-1-1,1 0 1,-1 1 0,0-1 0,0 1 0,0-1-1,0 1 1,0-1 0,0 1 0,-1 0 0,2 62 1212,-4-1 1,-19 115-1,19-157-1211,-4 24-910,4-28-374,2-21-897,4-15 1300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14035,'14'-9'1865,"-14"9"-1779,1 0 0,-1 0-1,0 0 1,1 0 0,-1 0 0,0 0 0,1 0-1,-1 0 1,0 0 0,1 0 0,-1 0 0,0 0-1,1 0 1,-1 0 0,0 0 0,0 1 0,1-1-1,-1 0 1,0 0 0,1 0 0,-1 0 0,0 1-1,0-1 1,1 0 0,-1 1 0,2 1 186,-1 1 0,0 0 1,0-1-1,-1 1 0,1 0 1,0-1-1,-1 1 0,1 5 1,3 42-219,-2 0 0,-3 0 1,-10 78-1,11-128-53,1 1-4,-1 0 0,0 0-1,0 0 1,0 0 0,-1 0 0,1 0 0,0 0-1,0 0 1,0 0 0,-1 0 0,1 0 0,-1 0 0,1 0-1,0 0 1,-1 0 0,0 0 0,1 0 0,-1 0-1,0-1 1,1 1 0,-1 0 0,0 0 0,0-1 0,1 1-1,-1 0 1,0-1 0,0 1 0,0-1 0,-1 1-1,-4-3-256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16396,'0'-4'1488,"3"3"-944,4 1-192,3 1 624,3 2-112,2 0-311,3 0-137,0 1-152,2-1-96,-2-2-352,-1-1-208,1 0-417,-2-3-167,-3-2 712,-3-3-216,0 0-200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0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16388,'15'14'1139,"0"1"1,-1 0 0,0 1 0,14 22 0,-18-22-912,-1 1 0,0 0 0,-2 0 0,0 1 0,-1 0 0,0 0 1,-2 0-1,4 23 0,-6-14-172,0 0-1,-2 1 1,0-1 0,-2 1-1,-2-1 1,0 0 0,-1 0-1,-18 48 1,11-42-210,-2 0 0,-1 0 0,-2-2 0,-1 0 0,-1-1-1,-31 36 1,36-50 492,-31 25-1,15-14-452,11-8-18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14587,'16'124'5879,"7"102"-4777,-17-165-743,-4-5-2144,-2-56 1762,0 0 1,0 0 0,0 1-1,0-1 1,0 0 0,0 0-1,0 0 1,-1 0 0,1 0 0,0 1-1,0-1 1,0 0 0,0 0-1,0 0 1,0 0 0,0 0-1,0 0 1,-1 1 0,1-1-1,0 0 1,0 0 0,0 0 0,0 0-1,0 0 1,-1 0 0,1 0-1,0 0 1,0 0 0,0 0-1,0 0 1,-1 0 0,1 0-1,0 0 1,0 0 0,0 0 0,0 0-1,-1 0 1,1 0 0,0 0-1,0 0 1,0 0 0,0 0-1,0 0 1,-1 0 0,1 0-1,0-1 1,0 1 0,0 0 0,0 0-1,0 0 1,0 0 0,-1 0-1,1 0 1,0 0 0,0-1-1,0 1 1,0 0 0,0 0-1,0 0 1,0 0 0,0-1 0,-9-8-370,-2-8-323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14675,'0'1'59,"0"0"0,0-1 0,0 1 0,0 0 0,0-1 0,0 1 0,0 0 0,0 0 0,0-1 0,0 1 0,1 0 0,-1-1 0,0 1 0,0 0-1,1-1 1,-1 1 0,0-1 0,1 1 0,-1-1 0,0 1 0,1 0 0,-1-1 0,1 1 0,-1-1 0,1 0 0,0 1 0,1 0 27,0 0 1,0 0 0,0-1-1,-1 1 1,1 0-1,0-1 1,0 0-1,0 1 1,4-1-1,7-1 167,0 0 1,19-4-1,-19 3 4,6-1-26,75-11 857,141-4 0,65 40-137,-14 0-367,46-38-154,-209 6-333,-101 7-100,-18 2-114,0 0 1,0 0-1,0 0 1,1 1-1,-1 0 1,0 0 0,0 0-1,0 0 1,0 0-1,5 2 1,-9-1 69,1-1 0,-1 1 0,0-1 0,1 1 0,-1 0 0,0-1 0,0 1 0,0-1 0,0 1 0,0 0 0,0-1 0,0 1 0,0 0 0,0-1 0,0 1 0,0 0 0,0-1 0,0 1 0,0 0 0,0-1 0,-1 1 0,1-1 0,0 1 0,-1 0 0,1-1 0,0 1 0,-1-1 0,0 1 0,0 2-105,-5 10-383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11907,'-12'-17'1688,"5"4"-872,3 6-328,9 6 1713,7 1-1193,8 0-184,3 0-80,5 0-272,4 0-96,2 0-32,2-2-31,-1 1-161,-4 1-240,-4 1-2097,-5 1 2001,-9-2-264,-3 0-168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4 506 14371,'-3'20'1748,"3"-20"-1717,0 0 0,0 0 1,0 1-1,0-1 0,0 0 1,0 0-1,0 0 0,0 0 1,0 0-1,0 1 1,0-1-1,0 0 0,0 0 1,0 0-1,0 0 0,0 0 1,1 0-1,-1 0 0,0 1 1,0-1-1,0 0 1,0 0-1,0 0 0,0 0 1,0 0-1,1 0 0,-1 0 1,0 0-1,0 0 0,0 0 1,0 0-1,0 0 0,0 0 1,1 0-1,-1 0 1,0 0-1,0 0 0,0 0 1,0 0-1,0 0 0,1 0 1,-1 0-1,0 0 0,0 0 1,0 0-1,0 0 1,0 0-1,0 0 0,1 0 1,-1 0-1,0 0 0,0 0 1,0-1-1,3-1 177,0-1 1,0 0-1,-1 0 0,1 0 1,-1 0-1,0 0 0,3-5 1,101-220 1741,-33 64-1674,-61 137-257,-4 10-12,1 0 0,19-29 0,-28 46-6,0 0 1,0 1-1,0-1 1,0 0 0,0 0-1,0 0 1,0 1-1,0-1 1,1 0 0,-1 0-1,0 0 1,0 0-1,0 1 1,0-1 0,0 0-1,0 0 1,1 0-1,-1 0 1,0 1 0,0-1-1,0 0 1,0 0-1,1 0 1,-1 0 0,0 0-1,0 0 1,0 0-1,1 0 1,-1 0 0,0 0-1,0 0 1,0 1-1,1-1 1,-1 0-1,0 0 1,0 0 0,0-1-1,1 1 1,-1 0-1,0 0 1,0 0 0,0 0-1,1 0 1,-1 0-1,0 0 1,0 0 0,0 0-1,1 0 1,-1 0-1,0-1 1,0 1 0,0 0-1,0 0 1,1 0-1,-1 0 1,0-1 0,0 1-1,-1 20 84,-5 17 90,-22 177 925,24-172-897,3-1 0,2 1-1,6 47 1,-7-86-281,1 0 1,-1 0 0,1 0-1,0 0 1,0 0-1,0 0 1,2 3-1,-3-6 72,0 0-1,0 0 1,0 0-1,0 0 1,0 0-1,0 0 1,0 0-1,0 0 0,0 0 1,0 0-1,0 0 1,0 0-1,0-1 1,0 1-1,0 0 1,0 0-1,0 0 0,0 0 1,0 0-1,0 0 1,0 0-1,0 0 1,0 0-1,0 0 1,0 0-1,0 0 0,0 0 1,0 0-1,1 0 1,-1 0-1,0 0 1,0-1-1,0 1 1,0 0-1,0 0 1,0 0-1,0 0 0,0 0 1,0 0-1,0 0 1,0 0-1,0 0 1,0 0-1,0 0 1,1 0-1,-1 0 0,0 0 1,0 0-1,0 0 1,0 0-1,0 0 1,0 0-1,0 0 1,0 0-1,0 0 1,0 0-1,0 0 0,0 1 1,0-1-1,0 0 1,1 0-1,-1 0 1,0 0-1,0 0 1,0 0-1,-2-17-47,-2-8-168,-3-5-101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16620,'-1'0'142,"0"1"0,0-1 0,0 0 0,0 0 0,0 1 0,0-1 0,0 1 0,0-1 0,0 1 0,0-1 0,0 1 0,1 0 0,-1-1 0,0 1 0,-1 1 0,12 2 1730,32-2-107,-40-2-1780,60-2 605,-31 0-456,56 4 1,-52 9-1638,-33-11 1234,1-1-103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53 14283,'1'-2'204,"0"1"0,0 0-1,0 0 1,0-1 0,0 1 0,0 0 0,-1-1 0,1 1-1,0-1 1,-1 1 0,1-1 0,-1 1 0,1-1-1,-1 1 1,0-1 0,0 1 0,0-1 0,0 0-1,0 1 1,0-1 0,0 1 0,0-1 0,-1 0-1,1 1 1,-1-2 0,-1 1-74,1 1 1,0 0-1,0 0 0,0 0 0,-1 0 0,1 1 1,0-1-1,-1 0 0,1 0 0,-1 1 0,1-1 1,-1 1-1,1 0 0,-1-1 0,1 1 0,-1 0 1,1 0-1,-1 0 0,0 0 0,1 0 1,-1 0-1,1 0 0,-1 0 0,1 1 0,-4 0 1,-3 2-77,0-1 0,1 1 1,-1 1-1,0 0 1,1 0-1,0 0 1,0 1-1,0 0 0,0 0 1,1 1-1,0 0 1,0 0-1,1 0 0,-1 1 1,1 0-1,1 0 1,-1 0-1,-3 9 1,3-6-9,0 1 0,1-1 1,0 1-1,0 0 1,1 1-1,1-1 1,0 1-1,0-1 1,1 1-1,1-1 0,0 1 1,2 17-1,-1-26-29,-1-1 0,1 0 0,-1 1 1,1-1-1,0 0 0,0 1 0,0-1 0,0 0 0,0 0 0,0 0 0,0 0 0,1 0 0,-1 0 0,1 0 0,3 2 0,-4-3-6,0 0-1,1-1 0,-1 1 1,1 0-1,0-1 0,-1 1 1,1-1-1,-1 1 0,1-1 1,0 0-1,-1 0 0,1 0 1,0 0-1,-1 0 0,1 0 1,0 0-1,2-1 0,1-1 4,1 0-1,0 0 1,-1-1-1,1 0 1,-1 0 0,0 0-1,0-1 1,0 1-1,-1-1 1,9-9-1,5-10-4,0-1-1,-1-1 0,-2-1 0,0 0 0,-2-1 1,16-44-1,-25 63-65,-1 8 14,0 15-11,-2 35 9,-2-42 34,5 99-288,5-36-3302,-9-68 3312,2 5-185,-2-8 457,1 0 0,-1 0 1,0 0-1,0 0 1,0 0-1,0 0 0,0 0 1,0 0-1,1 0 0,-1 0 1,0 0-1,0 0 1,0 0-1,0 0 0,0 0 1,1 0-1,-1 0 0,0 0 1,0 0-1,0 0 1,0 0-1,0 0 0,1 0 1,-1 0-1,0 0 0,0 0 1,0 0-1,0 0 1,0 0-1,0 0 0,1-1 1,-1 1-1,0 0 0,0 0 1,0 0-1,0 0 0,0 0 1,0 0-1,0 0 1,0-1-1,0 1 0,0 0 1,0 0-1,0 0 0,0 0 1,1-1-1,4-8-987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15587,'0'0'98,"1"0"-1,-1 1 1,1-1 0,-1 0-1,1 0 1,-1 0-1,1 0 1,-1 0-1,1 1 1,-1-1 0,1 0-1,-1 1 1,1-1-1,-1 0 1,0 1-1,1-1 1,-1 0-1,1 1 1,-1-1 0,0 1-1,1-1 1,-1 0-1,0 1 1,0-1-1,1 1 1,-1-1-1,0 1 1,0-1 0,0 1-1,1 0 1,6 24 985,-5-17-563,14 40 231,-2 1-1,-3 1 1,10 92-1,-20-116-870,0 0 0,-2 0 0,0 0 0,-2-1-1,-1 1 1,-1-1 0,-1 1 0,-1-2 0,-15 34-1,19-50-9,-1 1-1,-1-1 0,0 0 0,0 0 0,0-1 0,-1 1 1,0-1-1,0 0 0,-12 9 0,-4-2-348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 12643,'0'-1'50,"0"1"1,0 0-1,-1 0 1,1 0 0,0-1-1,-1 1 1,1 0-1,0 0 1,0 0 0,-1 0-1,1 0 1,0 0-1,-1 0 1,1 0 0,0 0-1,-1 0 1,1 0-1,0 0 1,-1 0-1,1 0 1,0 0 0,-1 0-1,1 0 1,0 0-1,-1 0 1,1 0 0,0 1-1,-1-1 1,1 0-1,0 0 1,0 0-1,-1 0 1,1 1 0,0-1-1,0 0 1,-1 0-1,1 1 1,0-1 0,0 0-1,0 0 1,0 1-1,-1-1 1,1 0 0,0 1-1,-13 18 804,11-15-529,-35 53 961,-80 134 1519,97-154-2478,2 1 1,2 0 0,-16 54-1,28-77-282,1 0 1,0 1-1,1-1 0,0 0 0,1 1 0,1-1 0,4 31 1,-2-37-82,0 0-1,0 1 1,1-1 0,1 0 0,-1 0 0,2-1 0,-1 1 0,1-1 0,0 0 0,1 0 0,0-1-1,0 1 1,13 10 0,-8-9-91,0 0-1,1-1 0,0 0 0,0-1 1,1-1-1,0 0 0,21 7 1,7-2-155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14219,'0'-11'785,"0"-3"2206,2 28-774,9 95-921,16 184 882,-27-274-1990,-1-15-122,1 0 1,0 0 0,0 0-1,0 0 1,0 0-1,1 0 1,0 1 0,0-1-1,0-1 1,2 5 0,-3-7-57,0-1 0,0 0 0,0 0 0,1 0 0,-1 0 0,0 0 0,0 0 0,0 0 0,1 0 1,-1 0-1,0 0 0,0 0 0,0 0 0,0 0 0,1 0 0,-1 0 0,0 0 0,0 0 0,0-1 0,0 1 1,1 0-1,-1 0 0,0 0 0,0 0 0,0 0 0,0 0 0,1 0 0,-1-1 0,0 1 0,0 0 0,0 0 1,0 0-1,0 0 0,0 0 0,0-1 0,0 1 0,0 0 0,1 0 0,-1 0 0,0-1 0,0 1 1,0 0-1,5-11 114,-4 10-80,129-354 1225,-118 319-1245,36-132-898,-68 214-4054,15-27 4000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 13979,'14'-9'2427,"-18"21"-598,-21 24-148,23-34-1669,-19 27 706,-62 89 1167,70-97-1633,1 2-1,0-1 1,-13 43-1,17-38-124,2 0 1,0 1-1,2 0 0,1 0 1,1 34-1,2-44-91,1-1-1,0 0 0,2 0 1,0 0-1,1 0 0,0 0 1,2-1-1,0 0 0,14 27 1,-18-39-154,1 0-1,0 0 1,1 0 0,-1 0 0,1-1 0,-1 1 0,1-1 0,8 6 0,-10-8 77,-1 0 1,0-1 0,0 1-1,1 0 1,-1-1-1,0 1 1,1-1 0,-1 1-1,1-1 1,-1 0-1,1 1 1,-1-1 0,1 0-1,-1 0 1,0 0-1,1 0 1,-1-1 0,1 1-1,-1 0 1,1 0-1,-1-1 1,1 1 0,-1-1-1,0 1 1,1-1-1,-1 0 1,0 0 0,0 1-1,0-1 1,1 0-1,-1 0 1,0 0-1,2-3 1,9-17-429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3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13811,'1'1'198,"0"0"-1,-1 1 1,1-1 0,-1 1 0,0-1-1,1 1 1,-1-1 0,0 1 0,0-1-1,0 0 1,0 1 0,0-1-1,-1 3 1,1-2 137,-2 42 1129,-2 0-1,-17 70 0,12-71-1653,1 0 1,-2 71-1,8-143-1341,2 10 1019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13299,'1'-2'196,"0"1"0,0-1 0,1 0 1,-1 1-1,1-1 0,-1 1 0,1-1 0,-1 1 1,1-1-1,0 1 0,1-1 0,-2 2-146,-1 0 0,0 0 0,0 0 0,1 0 0,-1 0 0,0 0 0,0 0-1,1 0 1,-1 0 0,0 0 0,0 0 0,0 0 0,1 1 0,-1-1 0,0 0 0,0 0 0,0 0 0,1 0-1,-1 0 1,0 0 0,0 1 0,0-1 0,0 0 0,1 0 0,-1 0 0,0 1 0,0-1 0,0 0 0,0 0 0,0 0-1,1 1 1,1 16 957,-2 28 470,-10 77 0,-1-7-778,11-110-546,0 0-462,0 0 0,-1 0 1,0 0-1,-2 9 0,3-13 256,0 0-1,0-1 0,-1 1 0,1 0 1,0-1-1,-1 1 0,1-1 0,0 1 1,-1-1-1,1 1 0,0-1 0,-1 1 1,1-1-1,-1 1 0,1-1 0,-1 0 1,0 1-1,1-1 0,-1 0 0,1 1 1,-1-1-1,1 0 0,-1 0 0,0 1 1,1-1-1,-1 0 0,0 0 0,1 0 1,-1 0-1,0 0 0,1 0 0,-1 0 1,0 0-1,1 0 0,-1 0 0,0 0 1,1-1-1,-1 1 0,1 0 0,-1 0 1,0-1-1,1 1 0,-1 0 0,1-1 1,-1 1-1,0-1 0,-9-6-631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 11570,'-5'-3'498,"3"2"-351,0 0-1,0-1 1,0 1 0,0-1 0,0 1 0,1-1 0,-1 0-1,0 1 1,1-1 0,-1 0 0,-1-4 0,4 5-57,0 0 1,0 1-1,0-1 1,0 0-1,0 1 1,0-1-1,0 1 1,0-1-1,0 1 1,0 0-1,0 0 1,1-1-1,-1 1 1,0 0-1,0 0 1,0 0-1,1 0 1,0 1-1,1-1 55,25 0 498,1 3-1,0 0 1,35 9 0,9 1 83,-3-7 145,126-4 1,-50-4-387,170 26 87,-61-3-203,-181-18-219,107-10-1,-6-24 169,-21 2 25,-29 19-90,-31 4-92,-80 4-91,1-1-1,-1-1 1,16-6-1,-20 7 19,-10 3-92,1 0 1,-1 0 0,0 0-1,0-1 1,0 1 0,0 0-1,0 0 1,0 0 0,0 1-1,0-1 1,1 0 0,-1 0-1,0 0 1,0 0 0,0 0-1,0 0 1,0 0-1,0 0 1,0 0 0,0 0-1,0 0 1,1 0 0,-1 0-1,0 0 1,0 0 0,0 0-1,0 0 1,0 0 0,0 1-1,0-1 1,0 0 0,0 0-1,0 0 1,0 0-1,0 0 1,0 0 0,0 0-1,0 0 1,0 0 0,0 1-1,0-1 1,0 0 0,0 0-1,0 0 1,0 0 0,0 0-1,0 0 1,0 0 0,0 0-1,0 0 1,0 1-1,0-1 1,0 0 0,0 0-1,0 0 1,0 0 0,0 0-1,0 0 1,0 1-33,-1-1 0,1 0 1,0 1-1,0-1 0,-1 0 0,1 1 0,0-1 0,0 0 1,-1 0-1,1 1 0,0-1 0,0 0 0,-1 0 0,1 1 1,0-1-1,-1 0 0,1 0 0,-1 0 0,1 0 0,0 0 1,-1 0-1,1 1 0,0-1 0,-1 0 0,-38-3-449,3 1 185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16083,'-2'0'1457,"2"-2"-993,4 2-168,5 0 640,3 0-88,0 0-288,4 0-135,1 0-185,2 0-32,-2-1-368,-1 1-353,-6 0 481,-1 1-104,-6 4-80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12323,'3'-7'705,"6"-5"3100,-8 12-3722,-1 1-1,1-1 1,-1 0 0,0 0 0,1 0-1,-1 1 1,1-1 0,-1 0 0,0 1-1,1-1 1,-1 0 0,0 1 0,1-1 0,-1 0-1,0 1 1,0-1 0,1 1 0,-1-1-1,0 1 1,0-1 0,0 1 0,0-1 0,1 0-1,-1 1 1,0-1 0,0 1 0,0-1-1,0 1 1,0-1 0,0 1 0,0 0 0,2 19 370,-1-1 1,0 0 0,-1 1-1,-1-1 1,-1 1 0,-5 23 0,-1 13 216,-1 2 120,2-5-3663,6-56 2717,1-1 1,-1 1 0,1 0 0,-1 0 0,0 0-1,0 0 1,-2-4 0,-5-15-668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20564,'0'-10'697,"-4"47"-393,-1 3-40,4-1-24,-2-5-64,3-4-40,-1-1-72,-1-6-24,1-7-48,1-3-128,0-12-216,-2 3-264,1-9-345,-3-7 737,-2-5-144,-1 0-176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14491,'19'10'4076,"-3"-5"-3551,0 0 0,1-2 0,0 0 0,0 0 1,27-1-1,87-7-169,-109 3-277,113-8-2709,-141 4 1607,-11-3 343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12067,'17'7'2197,"31"19"1,-40-20-1951,0 0 0,0 0-1,-1 0 1,0 1-1,0 0 1,0 1-1,-1-1 1,0 1-1,5 10 1,-1 0-92,-2 2 0,0-1 0,-1 1 0,0 0 1,-2 1-1,-1 0 0,0-1 0,-2 1 0,0 0 0,-1 1 0,-1-1 0,-1 0 0,-6 31 1,-1-9-192,-1-1 0,-3 0 1,-1-1-1,-2-1 0,-32 62 1,46-100 10,-10 19-579,-20 29 0,28-45 528,-1-1 0,1 1 0,-1-1 0,0 0 0,0 0 0,0-1 0,0 1 0,-1-1 0,0 0 0,1 0 0,-1 0 0,-6 2 0,8-5 11,1 1-1,-1-1 1,1 0 0,-1 1-1,1-1 1,-1 0-1,-4-1 1,7 1 63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14707,'-2'-14'3012,"-2"20"-261,-5 25-596,1 17-1277,3 0 0,1 84 0,23 96-1301,-19-223 272,-2-7 65,-6-12-37,5 8 28,-8-16-233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14715,'-1'-7'1528,"3"7"-831,7 0-217,7 5 712,5-1-112,5-1-256,7-2-159,0-1-217,1-4-256,-1-2-704,-3-1-177,-4 1 561,-1 2-184,-10 0-104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15307,'-16'26'2726,"-2"23"-1661,1 0-1,2 1 1,-8 55-1,18-73-749,2 0 1,0 0-1,3 1 0,0-1 1,2 0-1,7 37 1,-7-59-366,1 1 0,0-1 0,5 12 0,-7-20 64,0 1 1,0 0-1,1-1 0,-1 0 1,0 1-1,1-1 1,0 0-1,-1 0 1,1 0-1,0 0 0,0 0 1,0 0-1,1 0 1,-1-1-1,0 1 1,1-1-1,3 2 1,-5-3-11,1 0 1,-1 0 0,1 0 0,-1 0-1,1 0 1,-1 0 0,0 0 0,1 0 0,-1-1-1,1 1 1,-1-1 0,0 1 0,1-1-1,-1 0 1,0 1 0,1-1 0,-1 0 0,0 0-1,0 0 1,0 0 0,0 0 0,0 0-1,2-2 1,15-17-41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16043,'0'1'119,"-1"-1"0,1 1 0,0 0-1,0-1 1,0 1 0,0-1 0,0 1-1,0 0 1,0-1 0,1 1 0,-1-1-1,0 1 1,0-1 0,0 1 0,0 0-1,1-1 1,-1 1 0,0-1 0,1 1-1,-1-1 1,0 1 0,1-1 0,-1 1-1,1-1 1,-1 0 0,0 1 0,1-1-1,0 1 1,0-1 5,0 0 0,0 0 0,0-1 0,0 1 0,-1 0-1,1 0 1,0 0 0,0-1 0,0 1 0,0 0 0,-1-1 0,1 1 0,0-1 0,0 1-1,-1-1 1,2 0 0,32-35 1607,-28 29-1527,56-65 583,72-75-505,-133 145-282,14-10 2,-14 12-2,-1 0 0,0-1 0,0 1 1,0 0-1,0 0 0,1 0 0,-1 0 0,0 0 0,0 0 0,0-1 1,1 1-1,-1 0 0,0 0 0,0 0 0,0 0 0,1 0 1,-1 0-1,0 0 0,0 0 0,1 0 0,-1 0 0,0 0 0,0 0 1,0 0-1,1 0 0,-1 0 0,0 0 0,0 0 0,1 0 0,-1 1 1,0-1-1,0 0 0,0 0 0,1 0 0,-1 0 0,0 0 1,0 1-1,0-1 0,0 0 0,0 0 0,1 0 0,-1 0 0,0 1 1,0-1-1,0 0 0,0 0 0,0 0 0,0 1 0,0-1 0,0 0 1,0 0-1,1 0 0,-1 1 0,0-1 0,0 0 0,0 0 0,0 1 1,0-1-1,0 0 0,-1 0 0,1 1 0,0-1 0,0 0 1,0 0-1,0 0 0,0 1 0,0-1 0,0 0 0,-5 31 115,-2 0 0,-11 34 0,11-41 27,0 0 0,1 1 0,1 0 0,-2 41 0,7-63-67,3 32-695,3-21-168,-6-14 763,0 0-1,1 0 0,-1 0 1,0 1-1,1-1 0,-1 0 1,0 0-1,1 0 0,-1 0 1,0 0-1,1 0 0,-1 0 1,1 0-1,-1 0 0,0 0 1,1 0-1,-1 0 0,0 0 1,1 0-1,-1 0 0,1 0 0,-1 0 1,0 0-1,1-1 0,-1 1 1,0 0-1,1 0 0,-1 0 1,0-1-1,0 1 0,1 0 1,-1 0-1,1-1 0,6-7-427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16500,'3'0'1896,"4"6"-976,-2-2-288,4 2 905,1 0-249,3-4-192,1 1-200,4-3-384,0 0-136,2-1-207,0-2-161,-1 0-353,-2-1-295,-4 1 1480,-4 0-904,-8 3-8,6 2-56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33 13515,'-1'-2'209,"0"0"-1,0 0 1,0 0 0,0 0 0,0 0 0,0 0-1,-1 0 1,1 1 0,-1-1 0,1 0-1,-1 1 1,0 0 0,0-1 0,0 1 0,0 0-1,0 0 1,0 0 0,0 0 0,-3-1-1,2 2-26,0 0-1,0 0 1,0 0 0,0 0-1,0 1 1,0-1-1,0 1 1,0 0-1,0 0 1,0 0-1,1 0 1,-1 1-1,0-1 1,1 1 0,-4 1-1,-7 7 108,0 0 0,1 1 0,0 0 0,1 1 0,0 0 0,1 0 0,1 2 0,-1-1 0,2 1 0,-10 22 0,10-19-175,0 1 0,2 0 0,0 0 0,1 1 0,1 0 0,1 0 0,1 0 0,0 31 0,2-43-93,0 0 1,1-1-1,0 1 1,0-1-1,1 1 1,0-1-1,0 0 1,1 0-1,3 7 1,-6-12-18,1 1-1,0-1 1,0 0 0,1 1-1,-1-1 1,0 0 0,0 0 0,1 1-1,-1-1 1,0 0 0,1 0-1,-1 0 1,1-1 0,0 1-1,-1 0 1,1-1 0,0 1-1,-1-1 1,1 1 0,0-1 0,-1 0-1,1 0 1,0 0 0,0 0-1,-1 0 1,1 0 0,0 0-1,0 0 1,-1-1 0,1 1-1,0-1 1,-1 1 0,1-1 0,0 0-1,-1 1 1,1-1 0,-1 0-1,1 0 1,1-2 0,9-6 4,-1 0 0,0 0 1,-1-1-1,1 0 0,-2-1 1,0 0-1,0-1 1,9-17-1,3-8 17,26-61 0,-45 93-23,9-23 4,15-52-1,-21 146-93,-4-47-992,1-1-1,8 33 0,-9-51 1054,-1 0 0,0 0-1,0 0 1,0 0-1,0 0 1,1 0 0,-1 0-1,0 0 1,0 0 0,0 0-1,1 0 1,-1 0-1,0 0 1,0 0 0,1 0-1,-1 0 1,0 0-1,0 0 1,0 0 0,1 0-1,-1 0 1,0 0-1,0 0 1,0 0 0,0 0-1,1 0 1,-1 0 0,0-1-1,0 1 1,0 0-1,0 0 1,1 0 0,-1 0-1,0 0 1,0-1-1,0 1 1,0 0 0,0 0-1,0 0 1,1-1 0,-1 1-1,0 0 1,6-11-787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15075,'0'4'5034,"0"-4"-4949,-12 14 2212,-26 24-1512,25-26-156,-6 6-144,1 2-1,-20 28 1,32-40-359,1 0 1,0 0 0,0 0 0,1 1-1,0-1 1,1 1 0,0 0-1,0 0 1,-2 19 0,4-27-118,1-1 0,0 1 0,0 0 0,-1 0 0,1 0 0,0 0 0,0 0 0,0 0 0,0-1 0,0 1 0,0 0 0,1 0 0,-1 0 0,0 0 0,0 0 0,1-1 0,-1 1 0,0 0 0,1 0 0,-1 0 0,1-1 0,-1 1 0,1 0 0,-1-1 0,1 1 0,-1 0 0,1-1 0,0 1 0,-1-1 1,1 1-1,0-1 0,0 1 0,-1-1 0,1 0 0,0 1 0,0-1 0,0 0 0,0 1 0,-1-1 0,1 0 0,0 0 0,0 0 0,0 0 0,0 0 0,0 0 0,0 0 0,-1 0 0,1 0 0,0 0 0,1-1 0,3-1-22,0 1-1,0-1 0,0 0 1,0-1-1,-1 1 1,1-1-1,6-5 1,3-4-265,-1-1 0,0-1 0,-1 0 0,0-1 1,15-24-1,-10 9-857,0-1 0,11-34 0,-35 91 1524,0-1 0,2 1-1,-3 38 1,7-55-266,-3 47 679,4-53-888,-1 0 0,2 0 1,-1 0-1,0 0 1,1 0-1,-1 0 1,1 0-1,0 0 1,0 0-1,0 0 0,0-1 1,1 1-1,-1 0 1,3 3-1,-3-6 61,-1 1-1,1-1 0,0 0 1,-1 1-1,1-1 1,0 0-1,-1 0 1,1 0-1,0 1 0,0-1 1,-1 0-1,1 0 1,0 0-1,0 0 0,-1 0 1,1 0-1,0 0 1,0 0-1,-1-1 0,1 1 1,0 0-1,-1 0 1,1-1-1,0 1 0,0-1 1,13-7-447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15971,'39'87'5563,"-28"-66"-4979,-1-1 1,-2 1-1,0 1 1,-1-1 0,5 27-1,-10-24-470,0 1-1,-2-1 1,-1 1-1,-1-1 0,-1 1 1,-1-1-1,-1 0 1,-13 40-1,4-27-228,-2 0 1,-1-1-1,-1 0 0,-37 51 0,46-74 43,-1-1 0,-1 1 0,-12 11 0,4-12-107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15227,'16'41'2201,"-3"0"0,-1 1 0,10 67 1,-13-62-1314,1 22 157,-6-41-448,1 0-1,13 45 0,-18-72-569,1 0 1,-1 0-1,0 0 0,0 0 0,1 0 1,-1-1-1,1 1 0,-1 0 1,0 0-1,1-1 0,0 1 1,-1 0-1,1 0 0,-1-1 1,1 1-1,0-1 0,-1 1 0,1-1 1,0 1-1,0-1 0,1 2 1,-1-3-11,-1 1 0,1 0 1,0 0-1,0 0 0,-1 0 1,1-1-1,0 1 0,-1 0 1,1-1-1,0 1 0,-1 0 1,1-1-1,-1 1 0,1-1 1,-1 1-1,1-1 0,-1 1 1,1-1-1,-1 1 0,1-2 1,4-6 53,0 0 1,-1 0-1,5-12 0,-7 15-53,59-155 172,-34 84-1320,65-130-1,-87 199 1272,-2 0-3854,-14 7 865,0 3 1529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12643,'9'-23'4020,"-10"17"-982,-9 15-1032,0 3-1593,1 0 0,1 0 0,0 1 0,0 0 0,1 1 0,1-1 0,1 1 0,-5 18 0,-1 7 253,-9 74 0,10-1 15,10-98-634,0 0-1,1 0 1,0 0 0,1 0 0,1 0 0,5 13 0,-8-24-116,1-1 1,1 1 0,-1-1 0,0 1 0,0-1 0,1 1 0,0-1 0,-1 0-1,1 0 1,0 0 0,0 0 0,0 0 0,0 0 0,0 0 0,1-1 0,4 3 0,-4-3-58,1 1 0,0-1 0,0 0 0,0 0 0,0-1 0,0 1 0,0-1 0,0 0 0,0 0 0,0 0 0,6-2 0,13-3-404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 14355,'2'-11'1806,"-2"10"-1494,0 0-1,0-1 1,0 1 0,1 0 0,-1 0-1,0-1 1,0 1 0,1 0 0,-1 0-1,1 0 1,-1 0 0,2-2 0,0 20 2892,-2 31-2407,-3-1-1,-1 0 1,-15 62-1,10-63-456,6-22-230,-1 1 27,-11 37-1,14-62-160,1 1 0,0-1-1,0 0 1,0 0 0,0 0-1,0 0 1,-1 0 0,1 0-1,0 0 1,0 0 0,0 0-1,-1 1 1,1-1 0,0 0-1,0 0 1,0 0 0,0 0 0,-1 0-1,1 0 1,0 0 0,0 0-1,0 0 1,-1 0 0,1-1-1,0 1 1,0 0 0,0 0-1,0 0 1,-1 0 0,1 0-1,0 0 1,0 0 0,0 0 0,0 0-1,0-1 1,-1 1 0,1 0-1,0 0 1,0 0 0,0 0-1,0 0 1,0-1 0,0 1-1,0 0 1,0 0 0,0 0-1,-1 0 1,1-1 0,-6-7-931,-30-46-1610,18 27 1698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14947,'0'-13'2193,"0"3"-1193,4 1-312,4 2 1280,10 1-543,3 1-105,6-4-384,8 2-208,2 0-296,0 0-79,-1 2-209,-1 1-144,-8 1-433,-3 2-319,-7 4-504,-8-1 976,-5 1-200,1-1-232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17388,'7'8'2184,"-1"7"-1320,-5 2-352,1 4 1097,-4 7-521,1 3-136,-5 1-424,2-1-240,-3-4-472,0-2-288,-1-7-720,3-5 984,0-11-168,4-4-160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15267,'16'-12'2082,"-16"12"-1971,0 0 0,1-1 0,-1 1 1,1 0-1,-1 0 0,0 0 1,1 0-1,-1 0 0,1 0 1,-1 0-1,1 0 0,-1 0 0,1 0 1,-1 0-1,0 0 0,1 0 1,-1 0-1,1 0 0,-1 0 0,1 0 1,-1 1-1,1-1 0,0 2 80,0-1 0,0 1 0,0-1-1,0 1 1,-1-1 0,1 1 0,0 0 0,-1-1-1,1 1 1,-1 0 0,0-1 0,0 1-1,1 0 1,-1 0 0,0-1 0,-1 3 0,-12 250 2802,8-197-2844,1-24-397,1-33-1632,-1-7 1057,-4-9 390,8 16 412,-10-21-547,-3-3-188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17308,'0'-1'169,"0"0"-1,0-1 1,0 1 0,0 0 0,1 0 0,-1-1 0,0 1 0,0 0 0,1 0 0,-1 0 0,1 0-1,-1 0 1,1 0 0,-1-1 0,1 1 0,0 0 0,0 0 0,-1 1 0,1-1 0,0 0 0,0 0-1,0 0 1,0 0 0,0 1 0,0-1 0,0 1 0,0-1 0,0 0 0,2 0 0,35-12 2092,-10 7-2108,-1 2 0,1 0 0,0 2-1,0 1 1,0 1 0,0 2 0,38 6 0,-45 1-1406,2-1-2510,-27-8 2644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12011,'1'0'170,"-1"-1"513,0 1-512,1 0 0,-1 0 0,0 0-1,0-1 1,1 1 0,-1 0 0,0 0-1,0 0 1,1 0 0,-1 0 0,0 0-1,0 0 1,1 0 0,-1 0 0,0 0-1,0 0 1,1 0 0,-1 0 0,0 0-1,0 0 1,1 0 0,-1 0 0,0 0 0,0 0-1,1 0 1,-1 0 0,0 0 0,0 0-1,1 1 1,-1-1 0,7 11 2494,3 22-1612,-8-27-396,8 37 177,-2 0 1,-1 0-1,2 83 1,-10-94-745,0 0 1,-3 0-1,0-1 1,-2 1-1,-1-1 1,-12 31-1,13-45-131,-2 0-1,-18 30 0,23-41-203,-1 0-1,0-1 1,0 1-1,-1-1 1,1 0-1,-1-1 1,0 1-1,0-1 1,-1 0-1,0 0 1,-7 4-1,12-8 181,0 1 0,0-1 1,0 0-1,0 1 0,0-1 0,0 0 1,0 0-1,0 1 0,0-1 0,0 0 1,0 0-1,0 0 0,0 0 0,0 0 1,0-1-1,0 1 0,-1 0 0,-1-4-717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13643,'6'150'5257,"18"80"-3589,-20-190-1189,0-9 55,12 51-1,-16-82-502,0 1 1,0 0-1,0 0 0,1-1 1,-1 1-1,0 0 1,0 0-1,1-1 0,-1 1 1,0 0-1,1-1 0,-1 1 1,0 0-1,1-1 0,-1 1 1,1-1-1,-1 1 0,1-1 1,0 1-1,-1-1 0,1 1 1,-1-1-1,1 1 0,1-1 1,-1 0-6,-1 0 0,1 0-1,0-1 1,-1 1 0,1 0 0,0-1 0,-1 1 0,1-1-1,0 1 1,-1-1 0,1 1 0,-1-1 0,1 1 0,-1-1 0,1 0-1,-1 1 1,1-1 0,-1 0 0,1 0 0,18-48 489,-16 41-431,50-125 122,82-146-1,-133 276-258,8-19-871,-11 14 610,-9 9 537,-6 8-502,-1 6-74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12875,'-1'0'147,"1"-1"1,-1 1 0,1 0 0,-1 0-1,0-1 1,1 1 0,-1 0-1,1 0 1,-1 0 0,0 0-1,1 0 1,-1 0 0,1 0-1,-1 0 1,0 0 0,1 0 0,-1 1-1,1-1 1,-1 0 0,1 0-1,-1 0 1,0 1 0,1-1-1,-1 0 1,1 1 0,-1 0 0,9 10 2384,24 10-901,-21-17-1466,-1-1 1,0 1-1,1-2 0,0 0 1,-1 0-1,1-1 1,18 0-1,6-3-326,35-6 0,-25 2-1411,-49 8 784,-8 3 245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13819,'-9'13'1352,"8"0"-776,2 0-168,8-2 673,3-1-57,7 2-152,4-4-88,4-2-184,2-2-64,7-2-111,1-2-49,3-2-352,0-1-288,-2 0-1337,-7-2 1433,-11-4-216,-7 1-152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155 113 10482,'5'-7'779,"-1"-1"-1,0 0 1,5-16-1,-8 21-526,-1 0 0,1 0-1,0 0 1,-1 0-1,0 0 1,0 0-1,1 0 1,-2 0-1,1 0 1,0 1-1,-1-1 1,1 0-1,-1 0 1,0 0 0,-2-4-1,3 6-160,-1 0 1,1 0-1,-1 0 0,1 0 0,-1 0 1,0 0-1,0 1 0,1-1 1,-1 0-1,0 0 0,0 1 0,0-1 1,0 0-1,0 1 0,0-1 0,0 1 1,0 0-1,0-1 0,0 1 0,0 0 1,0-1-1,-2 1 0,1 0 12,0 0 0,-1 0-1,1 1 1,0-1 0,-1 1 0,1-1-1,0 1 1,0 0 0,0 0 0,-3 1-1,-2 2 62,1 0 0,0 1 0,0-1-1,0 1 1,-9 10 0,6-3-67,-1 1 1,2 0-1,0 1 0,1 0 1,0 0-1,1 1 1,1-1-1,0 1 1,1 0-1,0 1 0,2-1 1,0 1-1,0-1 1,1 1-1,1 0 1,1-1-1,3 23 0,-3-34-77,0-1 0,-1 0 0,1 0 0,0 0 0,0 0 0,1 1 0,-1-2 0,1 1 0,0 0 0,-1 0 0,1 0 0,0-1 0,4 4-1,-5-5-12,1 0 0,0 0 0,0 0 0,-1 0-1,1 0 1,0 0 0,0-1 0,0 1-1,0-1 1,0 1 0,0-1 0,0 0-1,0 0 1,0 1 0,-1-2 0,1 1-1,0 0 1,0 0 0,0-1 0,0 1 0,0-1-1,0 1 1,3-2 0,7-4 3,1 0-1,-1-1 1,-1 0 0,1 0 0,-1-2-1,-1 1 1,16-16 0,61-78-59,-63 72-20,51-76-1171,-75 106 1218,0 0 0,0 0 0,0 0 0,0 0 0,0 0 0,0 0 0,0 1 0,0-1 0,0 0 0,0 0 1,0 0-1,0 0 0,0 0 0,0 0 0,0 0 0,0 0 0,0 0 0,0 0 0,0 0 0,0 0 0,0 1 0,0-1 1,0 0-1,0 0 0,0 0 0,0 0 0,0 0 0,0 0 0,0 0 0,0 0 0,0 0 0,0 0 0,0 0 1,0 0-1,0 0 0,1 0 0,-1 0 0,0 0 0,0 0 0,0 0 0,0 0 0,0 0 0,0 1 0,0-1 1,0 0-1,0 0 0,0 0 0,0 0 0,0 0 0,0 0 0,1 0 0,-1 0 0,0 0 0,0-1 0,0 1 0,0 0 1,0 0-1,0 0 0,0 0 0,0 0 0,0 0 0,0 0 0,0 0 0,0 0 0,0 0 0,1 0 0,-1 0 1,0 0-1,1 12-795,1 20-13,-2-26 564,0-6 261,0 13-268,1-1-1,3 18 0,3-6-123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4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320 132 9418,'2'-8'1348,"-1"1"-1,1-1 1,-1 1 0,0-11 0,-1 14-1058,0 0-1,0 0 1,0 0 0,-1 1 0,1-1 0,-1 0 0,0 0 0,0 1 0,-1-1 0,-1-5-1,1 6-206,0 1-1,-1-1 0,1 0 1,-1 1-1,1-1 0,-1 1 0,0 0 1,0 0-1,0 0 0,0 0 1,0 0-1,0 1 0,0-1 0,-1 1 1,1 0-1,0 0 0,-1 0 0,1 0 1,-1 1-1,1 0 0,-1-1 1,0 1-1,1 1 0,-1-1 0,1 0 1,-1 1-1,-6 1 0,1 1-49,1 0 0,-1 0 0,1 1 0,0 0 0,0 0 0,0 1-1,1 0 1,0 1 0,-13 11 0,6-2 87,0 2 0,1 0 0,0 0 0,2 1 0,0 1 0,1 0-1,1 0 1,1 1 0,0 0 0,2 1 0,-6 27 0,11-40-84,0 0 0,1 0 0,-1 0 1,2 0-1,-1 0 0,1 0 0,4 15 0,-5-21-31,1 0 1,-1 0-1,1-1 0,0 1 0,-1-1 1,1 1-1,0 0 0,0-1 1,0 1-1,0-1 0,0 0 0,1 1 1,-1-1-1,0 0 0,1 0 1,-1 0-1,1 0 0,-1 0 0,1 0 1,-1 0-1,1 0 0,-1-1 0,1 1 1,0-1-1,0 1 0,-1-1 1,1 1-1,0-1 0,0 0 0,-1 0 1,1 0-1,0 0 0,0 0 1,0-1-1,-1 1 0,1 0 0,0-1 1,-1 1-1,1-1 0,0 0 1,2-1-1,4-2 24,1 0 1,-1 0 0,-1-1-1,1 0 1,12-12 0,35-37 115,-38 37-95,10-10 16,-1-1-1,-1-1 1,-2-1 0,28-46-1,-49 71-58,3-2 53,-5 14 5,-1 4-54,-1 49 157,3 1 1,2-1-1,12 67 0,-5-101 6,-3-19-237,-6-7 41,-1 0 0,0-1 0,1 1 0,-1 0 1,0 0-1,1-1 0,-1 1 0,0 0 0,1-1 1,-1 1-1,0 0 0,1-1 0,-1 1 0,0-1 0,0 1 1,0 0-1,1-1 0,-1 1 0,0-1 0,0 1 1,0-1-1,0 1 0,0 0 0,0-1 0,0 1 0,0-1 1,1-8-600,-1 1 1,0 0-1,0-1 1,-1 1-1,0 0 1,0 0-1,-5-13 1,-3-7-427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12723,'-5'-7'714,"-6"-13"7153,20 26-5945,16 13-970,0-1 1,45 24-1,-55-35-941,-1-1 0,1 0 0,0-1 0,1 0 0,-1-2 0,33 4 0,-20-6-253,-20-1-218,0 0-1,0 0 1,-1 1-1,15 3 1,-22-4 430,0 0-1,1 0 1,-1 0 0,0 0 0,0 0 0,0 0 0,1 0 0,-1 0 0,0 0 0,0 0 0,0 0-1,0 0 1,1 0 0,-1 0 0,0 0 0,0 0 0,0 1 0,0-1 0,0 0 0,1 0 0,-1 0-1,0 0 1,0 0 0,0 0 0,0 0 0,0 1 0,0-1 0,1 0 0,-1 0 0,0 0 0,0 0-1,0 0 1,0 1 0,0-1 0,0 0 0,0 0 0,0 0 0,0 0 0,0 1 0,0-1 0,0 0-1,0 0 1,0 0 0,0 0 0,0 1 0,0-1 0,0 0 0,0 0 0,0 0 0,0 1 0,0-1-1,0 0 1,0 0 0,0 0 0,0 0 0,0 0 0,-1 1 0,1-1 0,0 0 0,0 0 0,0 0-1,0 0 1,0 0 0,-11 6-524,10-6 466,-15 7-787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5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15035,'-5'10'1921,"-1"0"-1153,6-4-120,4-1 912,9-3-231,4-1-113,6-1-296,4 0-184,6-1-176,3 1-80,3-3-256,1 1-168,-3 1-552,-2-2-520,-9 3 848,-6 0-144,-19 0-144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2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11995,'-37'29'5317,"40"-29"-5130,-1 0 0,1 1 0,0 0 0,-1 0 0,1 0 0,-1 0 0,5 2 0,0 0 104,10 3 32,1-1-1,0 0 1,-1-2 0,29 3 0,75-3 326,-57-2-396,165 11 332,18 0-200,-168-11-35,89-12 0,-151 9-356,1 0 0,0 1 0,0 1 0,0 1 1,0 0-1,-1 2 0,1 0 0,0 0 0,28 12 0,-38-12-123,21 7-2309,-27-10 2304,-1 1 0,1-1 0,-1 0 0,0 0 0,1 1 0,-1-1 0,1 0 0,-1 0 0,1-1 0,-1 1 0,0 0 0,1 0 0,-1-1 0,1 1 0,-1-1 0,0 1 0,3-2 0,4-7-717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2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12171,'-8'6'879,"6"-4"-590,-1 0-1,0 0 0,0 0 0,1-1 1,-1 1-1,0-1 0,-1 1 0,-2 0 1,9-1-111,0-1 0,0 1-1,0 0 1,0 1 0,0-1 0,0 0 0,4 4 0,5 1 54,47 19 273,1-2 1,1-3 0,70 14 0,-40-18 103,146 8-1,193 24 1247,-420-47-1826,12 3 50,1-2-1,36 1 1,-51-4-52,-1 0 1,1 0-1,-1 0 1,0-1-1,1 0 0,-1 0 1,0-1-1,0 0 1,0 0-1,-1-1 1,12-7-1,2-7 116,-15 14-263,0 0 0,0 0 0,0 0 1,7-4-1,-14 33 535,-1-10-494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41 111 12443,'14'-66'4695,"-14"66"-4660,0 0 0,0-1 0,0 1 0,0 0 0,0 0 0,0 0-1,0 0 1,0 0 0,0 0 0,0 0 0,0 0 0,0 0 0,1-1 0,-1 1 0,0 0-1,0 0 1,0 0 0,0 0 0,0 0 0,0 0 0,0 0 0,0 0 0,0 0-1,0 0 1,0 0 0,0 0 0,0-1 0,0 1 0,0 0 0,1 0 0,-1 0-1,0 0 1,0 0 0,0 0 0,0 0 0,0 0 0,0 0 0,0 0 0,0 0-1,0 0 1,0 0 0,1 0 0,-1 0 0,0 0 0,0 0 0,0 0 0,0 0-1,0 0 1,0 0 0,0 0 0,0 0 0,0 0 0,1 0 0,-1 0 0,0 1-1,0-1 1,0 0 0,0 0 0,0 0 0,0 0 0,0 0 0,0 0 0,0 0 0,0 0-1,0 0 1,0 0 0,0 1 0,4 9 788,0 17-208,3 299 690,-4-295-1273,-1-23-82,0-20-152,-2-10-373,-1 0 0,-1 0 0,-8-33 0,-20-63-1635,27 109 2049,1-1 158,-1-1 0,-1 1 0,0 0 0,0 0 0,-1 0 0,-8-12 0,18 49 1434,2-7-990,0-1-1,1-1 1,13 22-1,-15-31-240,0 1 0,0-2 0,1 1 0,0-1 0,1 0 0,0 0 0,15 11 0,-21-18-141,0 1-1,0-1 1,0 1 0,1-1-1,-1 0 1,1 0 0,-1 0-1,1 0 1,0 0 0,-1 0-1,1-1 1,0 1 0,-1-1-1,1 0 1,0 0-1,0 0 1,-1 0 0,1 0-1,5-2 1,-5 1-11,1-1 0,-1 0 1,0 1-1,0-1 0,0 0 0,-1-1 0,1 1 0,0 0 0,-1-1 1,1 0-1,-1 1 0,0-1 0,3-5 0,1-4 35,1-2-1,-1 1 1,-1-1-1,-1 0 1,0 0-1,3-17 1,-3 4 32,2-29 0,-6 48-112,0-1 1,0 0-1,-1 0 1,0 1 0,0-1-1,-1 1 1,-4-12-1,6 20-21,1 0-1,-1 0 1,0-1-1,0 1 1,0 0-1,0 0 0,-1-1 1,1 1-1,0 0 1,0 0-1,0 0 1,0-1-1,0 1 1,0 0-1,0 0 0,0-1 1,0 1-1,-1 0 1,1 0-1,0 0 1,0-1-1,0 1 1,0 0-1,-1 0 0,1 0 1,0 0-1,0 0 1,0-1-1,-1 1 1,1 0-1,0 0 1,0 0-1,0 0 1,-1 0-1,1 0 0,0 0 1,0 0-1,-1 0 1,1 0-1,0 0 1,0 0-1,-1 0 1,1 0-1,0 0 0,0 0 1,-1 0-1,1 0 1,-6 15-255,0 24 355,9-8-297,3 4-61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 16860,'0'-1'87,"0"1"1,0-1 0,0 0 0,0 0-1,-1 1 1,1-1 0,0 0 0,-1 0-1,1 1 1,0-1 0,-1 0 0,1 1-1,-1-1 1,1 1 0,-1-1 0,0 1-1,1-1 1,-1 1 0,0-1 0,1 1-1,-1-1 1,0 1 0,1 0-1,-1-1 1,0 1 0,0 0 0,1 0-1,-1-1 1,0 1 0,0 0 0,1 0-1,-1 0 1,0 0 0,0 0 0,0 0-1,1 0 1,-1 0 0,-1 1 0,-1-1 46,1 0 0,-1 1 0,1-1 0,0 1 0,-1-1 0,1 1-1,-1 0 1,1 0 0,0 0 0,0 0 0,0 1 0,-2 0 0,1 1-100,0 1-1,0-1 0,1 0 1,0 1-1,-1 0 0,1-1 0,1 1 1,-1 0-1,1 0 0,-1 0 0,1 0 1,0 0-1,0 0 0,1 0 1,-1 1-1,1-1 0,0 0 0,0 0 1,1 0-1,-1 1 0,1-1 1,0 0-1,1 6 0,-1-10-28,-1 1-1,1 0 1,-1-1 0,1 1-1,-1 0 1,1-1-1,-1 1 1,1 0 0,0-1-1,-1 1 1,1-1 0,0 1-1,-1-1 1,1 1-1,0-1 1,0 0 0,-1 1-1,1-1 1,0 0-1,0 0 1,0 0 0,-1 1-1,1-1 1,1 0-1,1 0 5,-1-1 0,0 1 0,1-1 0,-1 1-1,0-1 1,0 0 0,1 1 0,2-3-1,4-2 15,-1-1 0,0 0 0,9-7 0,-2-2 16,-1 0 1,21-29 0,-7 8 18,-29 73-2,1-28-106,0 0 1,0 0-1,1 1 1,1-1-1,3 14 1,-4-21 0,-1-1 1,1 1 0,0-1 0,-1 0 0,1 1-1,0-1 1,0 0 0,-1 1 0,1-1 0,0 0-1,1 0 1,-1 1 0,0-1 0,0 0 0,0 0-1,1-1 1,1 2 0,-2-2 1,0 1 0,1-1 0,-1 0 0,1 0-1,-1 0 1,1 0 0,-1 0 0,1-1 0,-1 1 0,0 0 0,1-1 0,-1 1 0,1-1-1,-1 1 1,0-1 0,1 1 0,-1-1 0,0 0 0,0 0 0,0 0 0,0 0 0,2-2 0,12-9-394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1:0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12907,'-7'2'977,"16"-8"-851,21-4-89,2 2 0,-1 1 1,1 2-1,52-2 1,-48 4-25,367-19 27,-283 23-63,164 22 0,-139-2 19,252 31-15,2-26 9,479-64 6,-163 0-1,-94 36-4,78-1 28,527 24 835,-522-18-271,-2-33-62,-683 29-510,504 2 383,-484 0-309,9 1 103,-78-12-435,-16 0 210,-11-4-35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14731,'13'17'1665,"2"6"-817,-1 2-304,2 7 824,-1 4-208,5 1-271,-2 0-169,2-2-288,-4-2-248,-2-9-608,2-4-360,-6-10 648,0-8-121,-12-15-119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39 15675,'1'-2'214,"0"1"0,0-1 0,-1 1 0,1-1 0,-1 0 1,1 1-1,-1-1 0,0 0 0,0 1 0,1-1 0,-1 0 0,-1 1 0,1-1 0,0 0 0,-1-2 0,1 4-90,0-1 0,-1 0 0,1 1 0,-1-1-1,1 0 1,-1 1 0,1-1 0,-1 1 0,1-1 0,-1 1 0,1-1 0,-1 1 0,0 0 0,1-1 0,-1 1 0,0 0 0,1-1-1,-1 1 1,0 0 0,0 0 0,1-1 0,-1 1 0,-1 0 0,-2 0 52,0 0 0,0 1 0,0-1 0,1 1 0,-1 0 0,0 0-1,1 0 1,-1 0 0,0 1 0,1 0 0,-6 3 0,1 0-141,0 0-1,0 0 0,1 1 1,0 0-1,0 1 0,0-1 1,1 1-1,0 1 0,1-1 1,0 1-1,-5 9 0,9-17-34,1 0 1,0 1-1,0-1 0,0 1 0,-1-1 0,1 0 0,0 1 1,0-1-1,0 1 0,0-1 0,0 1 0,0-1 0,0 0 1,0 1-1,0-1 0,0 1 0,0-1 0,0 1 0,0-1 1,0 0-1,0 1 0,0-1 0,0 1 0,1-1 0,-1 0 0,0 1 1,0-1-1,1 1 0,-1-1 0,0 0 0,0 1 0,1-1 1,-1 1-1,17 0 0,23-14-74,-37 12 50,8-4-51,31-9-178,-39 13 215,0 0 1,0 0-1,1 1 1,-1-1-1,0 1 0,0 0 1,0 0-1,1 0 1,-1 0-1,4 2 1,-6-2 27,0 1 1,0-1-1,0 1 0,0-1 1,0 1-1,0 0 1,0-1-1,0 1 1,0 0-1,0 0 0,-1 0 1,1 0-1,0 0 1,0 0-1,-1 0 0,1 0 1,-1 0-1,1 0 1,-1 0-1,0 0 1,1 0-1,-1 1 0,0-1 1,0 0-1,0 0 1,1 0-1,-1 0 1,-1 1-1,1-1 0,0 0 1,0 0-1,0 0 1,-1 0-1,1 1 0,0-1 1,-1 0-1,1 0 1,-2 1-1,-1 6 82,0 0 0,-1 0 0,-8 12 0,12-19-70,-41 57 693,37-53-679,-1 0 0,1 0 0,-1-1 0,0 1 0,0-1 0,0 0 0,-1-1 0,-10 6 0,16-9-75,0 0 1,0 0 0,-1 1 0,1-1 0,0 0 0,0 0 0,-1 0-1,1 0 1,0 0 0,0 0 0,-1 0 0,1 0 0,0 0-1,-1 0 1,1 0 0,0 0 0,0 0 0,-1 0 0,1 0 0,0 0-1,0 0 1,-1 0 0,1 0 0,0-1 0,0 1 0,-1 0 0,1 0-1,0 0 1,0 0 0,-1-1 0,1 1 0,0 0 0,0-1-1,-2-10-970,9-15 24,5 6 150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15491,'-2'48'4068,"2"-46"-3979,-13 123 2493,12-102-2337,1-1 1,1 1 0,6 33 0,-7-54-231,0-1 1,1 1 0,-1-1-1,0 1 1,1-1-1,0 1 1,-1-1-1,1 1 1,0-1-1,0 1 1,0-1-1,2 2 1,-3-2-14,1-1-1,-1 1 1,1-1 0,0 0-1,-1 1 1,1-1 0,0 0-1,-1 1 1,1-1 0,0 0 0,-1 0-1,1 0 1,0 0 0,0 0-1,-1 0 1,1 0 0,0 0-1,0 0 1,-1 0 0,2 0-1,3-2-31,0 0 0,0-1 0,-1 1 0,1-1-1,-1 0 1,7-5 0,19-12-171,-28 20 190,0-1-1,-1 0 0,1 1 1,0-1-1,0 1 0,0 0 1,0-1-1,0 1 0,0 0 1,0 0-1,0 1 0,0-1 1,0 0-1,0 0 0,0 1 1,0 0-1,0-1 0,0 1 1,-1 0-1,3 1 0,-1 0 14,-1 0-1,1 0 0,-1 0 0,0 1 0,0-1 0,1 1 0,-2-1 1,1 1-1,0 0 0,-1 0 0,2 4 0,2 4 58,-2 0 0,0 0 0,0 0 0,-1 0 0,1 23 0,-5-13-383,2-20 312,-1-1 0,1 1 0,0-1 0,0 0 1,-1 1-1,1-1 0,0 0 0,-1 1 0,1-1 1,0 0-1,-1 0 0,1 1 0,-1-1 0,1 0 1,0 0-1,-1 1 0,1-1 0,-1 0 0,1 0 1,-1 0-1,1 0 0,0 0 0,-1 0 1,1 0-1,-1 0 0,1 0 0,-1 0 0,1 0 1,-1 0-1,1 0 0,-1 0 0,1 0 0,0 0 1,-1 0-1,1-1 0,-1 1 0,1 0 0,-1 0 1,1-1-1,-10-4-156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13139,'-1'2'314,"1"0"0,-1-1 0,1 1-1,-1 0 1,1-1 0,0 1 0,0 0 0,0 0 0,0-1 0,0 1 0,0 0 0,0 0 0,1-1-1,-1 1 1,1 0 0,-1-1 0,1 1 0,-1-1 0,1 1 0,1 2 0,0-2-124,0 0 0,-1-1 0,1 1 1,0 0-1,0-1 0,0 1 0,1-1 0,-1 0 1,0 0-1,0 1 0,1-2 0,3 3 0,0-2-112,0 0-1,-1 0 1,1 0 0,0 0-1,-1-1 1,1 0-1,0 0 1,-1-1-1,1 0 1,0 0 0,-1 0-1,7-2 1,-5 0-43,-1 0 1,0-1 0,0 1 0,0-1-1,8-7 1,-12 9-28,0-1 1,1 1-1,-1 0 1,0-1-1,0 1 1,-1-1-1,1 1 1,0-1-1,-1 0 1,0 0-1,1 0 1,-1 0-1,-1 0 1,2-4-1,-2 6-6,0 0 0,1 0 0,-1 0 0,0 0 0,0 1 0,-1-1 0,1 0 0,0 0 0,0 0 1,0 1-1,0-1 0,-1 0 0,1 0 0,0 0 0,-1 1 0,1-1 0,-1 0 0,1 1 0,-1-1 0,1 0 0,-1 1 0,1-1 0,-1 1 0,1-1 0,-1 1 0,0-1 0,-1 0 0,0 0 2,0 0 0,0 1-1,-1-1 1,1 1-1,0-1 1,0 1 0,-1 0-1,1 0 1,0 0-1,-3 0 1,-3 1 4,1 0 1,0 0-1,0 1 0,-1 0 0,-11 5 1,10-2 1,0 1 0,1 0 1,-1 0-1,1 0 0,0 1 1,-11 13-1,15-16 4,1 0 0,0 0 0,0 0 1,0 0-1,1 1 0,-1 0 0,1-1 0,0 1 0,1 0 0,-1 0 1,1 0-1,0 0 0,0 0 0,0 0 0,1 8 0,0-12-40,0 0 0,1 0 0,-1 1 0,1-1 0,-1 0 0,1 0 0,0 0 0,-1 0 0,1 1 0,0-1 0,0 0 0,0 0 0,0-1 0,0 1 0,0 0 0,0 0 0,0 0 0,0-1 0,0 1 0,0 0 0,1-1 0,-1 1 0,0-1 0,0 0 0,1 1 0,-1-1 0,0 0 0,1 0 0,-1 1 0,0-1 0,1 0 0,-1-1 0,2 1 0,6 0-246,-1-1 0,0 1-1,0-1 1,9-3 0,8-3-118,0 0-129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16508,'-2'0'195,"-1"0"0,0 0 0,0 0 1,1 0-1,-1 1 0,0 0 0,1-1 1,-1 1-1,0 0 0,1 0 1,-1 0-1,1 1 0,-1-1 0,1 1 1,0-1-1,0 1 0,-1 0 0,-2 3 1,-5 4 330,1 2 1,-10 12 0,18-22-511,-9 13 384,0 1-1,-14 26 1,21-33-307,-1-1 0,1 1 1,1 0-1,-1 0 0,1 0 0,1 0 0,-2 16 0,3-23-88,0-1 0,-1 1 0,1-1 0,0 1 0,0-1 0,0 1 0,0-1 0,0 1 0,1-1 0,-1 1 0,0-1 0,0 1 0,0-1 0,0 1 0,1-1 0,-1 1 0,0-1 0,0 1 0,1-1 0,-1 0 0,0 1 0,1-1 0,-1 1 0,0-1 0,1 0 0,-1 1 0,1-1 0,-1 0 0,1 0 0,-1 1 0,0-1 0,1 0 0,-1 0 0,1 0 0,0 1 0,1-1-3,0 0 0,0-1 0,-1 1 1,1 0-1,0-1 0,0 1 0,-1-1 1,1 0-1,0 1 0,2-3 0,5-2-92,0-1 0,13-12 0,3-7-604,30-39 1,-37 42 191,-18 22 482,0 0-1,1-1 1,-1 1-1,0 0 1,0-1-1,0 1 1,1 0-1,-1-1 1,0 1 0,0 0-1,1 0 1,-1-1-1,0 1 1,1 0-1,-1 0 1,0-1-1,1 1 1,-1 0-1,1 0 1,-1 0-1,0 0 1,1 0-1,-1 0 1,0-1-1,1 1 1,-1 0-1,1 0 1,0 0-1,1 11-81,-9 26 434,6-32-308,-113 518 3929,113-517-4661,2-6 33,5-15-597,9-26-1095,7-33 653,-7 30 734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15763,'-10'12'1977,"7"-5"-1671,-1 0 0,2 0 0,-1-1 0,1 1 0,0 1-1,0-1 1,0 10 0,1-13-219,1-1-1,-1 1 0,1-1 1,0 1-1,0-1 1,0 1-1,1 0 0,-1-1 1,1 1-1,0-1 0,0 0 1,0 1-1,0-1 1,1 0-1,0 1 0,-1-1 1,3 3-1,-2-5-66,-1 0 0,0-1 1,1 1-1,-1 0 0,0-1 0,1 1 0,-1-1 0,1 1 1,-1-1-1,1 0 0,-1 1 0,1-1 0,-1 0 0,1 0 1,0 0-1,-1 0 0,1-1 0,-1 1 0,1 0 1,-1-1-1,1 1 0,-1 0 0,0-1 0,1 0 0,-1 1 1,1-1-1,-1 0 0,0 0 0,0 0 0,1 0 1,0-1-1,5-4-2,0 0 0,0 0 0,11-13-1,-11 9-6,0 1-1,0-1 0,-1 0 0,0-1 0,-1 0 0,0 1 1,6-22-1,-10 19 0,-7 20 17,-6 20 37,9-14 41,0 1-1,-2 25 0,5-36-77,-1 0-1,1-1 1,0 1 0,0 0-1,0 0 1,1-1 0,-1 1-1,0 0 1,1 0-1,0-1 1,0 1 0,0 0-1,0-1 1,0 1 0,0-1-1,1 0 1,-1 1 0,1-1-1,0 0 1,-1 0-1,4 3 1,-3-4-8,1 0 1,-1 0-1,0-1 1,0 1-1,0-1 1,0 1-1,1-1 1,-1 0-1,0 0 1,0 0-1,1 0 0,-1-1 1,0 1-1,0 0 1,0-1-1,0 0 1,1 1-1,-1-1 1,0 0-1,0 0 0,3-2 1,6-3 18,-1-1 1,16-13 0,-18 14-26,57-52-88,-35 29-63,-30 29 135,0 1-1,0-1 1,0 0-1,0 0 1,0 0-1,0 1 1,0-1-1,0 0 0,0 0 1,1 0-1,-1 0 1,0 1-1,0-1 1,0 0-1,0 0 1,0 0-1,0 1 1,0-1-1,0 0 1,1 0-1,-1 0 1,0 0-1,0 0 1,0 1-1,0-1 1,1 0-1,-1 0 1,0 0-1,0 0 1,0 0-1,0 0 1,1 0-1,-1 0 1,0 0-1,0 0 1,0 0-1,1 0 1,-1 0-1,0 0 0,0 0 1,0 0-1,1 0 1,-1 0-1,0 0 1,0 0-1,0 0 1,1 0-1,-1 0 1,0 0-1,0 0 1,0 0-1,0 0 1,1 0-1,-1-1 1,0 1-1,0 0 1,0 0-1,-6 24 14,4-16 15,1-3-7,-6 37 157,6-38-147,1-1 1,0 0-1,0 0 0,0 1 1,0-1-1,1 0 1,-1 0-1,1 0 0,0 1 1,2 4-1,-3-7-34,1-1-1,-1 1 0,0 0 0,1-1 1,-1 1-1,1 0 0,-1-1 1,1 1-1,-1-1 0,1 1 1,-1-1-1,1 1 0,0-1 1,-1 0-1,1 1 0,0-1 1,-1 1-1,1-1 0,0 0 1,-1 0-1,1 0 0,0 1 1,0-1-1,-1 0 0,1 0 1,0 0-1,0 0 0,1-1-34,0 1 1,0-1-1,0 1 0,-1-1 0,1 0 0,0 1 0,-1-1 0,1 0 1,0 0-1,2-3 0,1 0-39,0-1 0,-1 0 0,1 0 0,-1-1 0,5-7 0,-1-3-180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19580,'-1'6'1745,"-4"-3"-1241,1 0-240,4-2 728,0 0-272,3 4-896,-3-4 1424,-4-1-1184,-9-4 24,-2-2-8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16259,'0'0'37,"0"0"0,0 0-1,1 0 1,-1 0-1,0 0 1,0 0-1,0 0 1,0-1-1,0 1 1,0 0-1,0 0 1,0 0-1,0 0 1,0 0-1,0 0 1,0 0-1,0 0 1,0 0-1,0 0 1,0 0-1,0-1 1,0 1-1,0 0 1,0 0-1,0 0 1,0 0 0,0 0-1,0 0 1,0 0-1,-1 0 1,1 0-1,0 0 1,0 0-1,0 0 1,0 0-1,0-1 1,0 1-1,0 0 1,0 0-1,0 0 1,0 0-1,0 0 1,0 0-1,0 0 1,0 0-1,-1 0 1,1 0-1,0 0 1,0 0-1,0 0 1,0 0 0,0 0-1,0 0 1,0 0-1,0 0 1,0 0-1,0 0 1,0 0-1,-1 0 1,1 0-1,0 0 1,0 0-1,0 0 1,0 0-1,0 0 1,0 0-1,0 0 1,0 0-1,0 1 1,-6 6 1148,-5 14 49,-1 28-337,1 1 0,-8 100-1,16-121-731,3-28-161,-4 33 173,2 1-1,3 56 1,-1-88-169,0-1 0,0 1 0,1-1 0,-1 1 0,1-1-1,0 0 1,0 0 0,0 1 0,0-1 0,0 0 0,0 0 0,3 3 0,-3-4-6,0 0 1,0 0-1,0-1 1,0 1-1,0 0 1,0-1-1,0 1 0,0-1 1,0 0-1,0 1 1,1-1-1,-1 0 1,0 1-1,0-1 0,0 0 1,0 0-1,1 0 1,-1 0-1,0 0 0,0-1 1,0 1-1,0 0 1,1 0-1,-1-1 1,0 1-1,0-1 0,0 1 1,1-1-1,5-3-2,-1 0 0,1 0 0,-1-1 0,-1 1 0,1-1 0,0-1 0,-1 1 0,7-10 0,33-52-102,-45 67 102,9-17-54,0 0 0,-1-1 1,8-30-1,-18 60 119,0-1-1,0 1 1,1 0 0,1-1 0,-1 1 0,2 0-1,0-1 1,0 1 0,1-1 0,1 1 0,4 12-1,-7-23-66,1 0-1,-1 0 0,0 0 0,1 0 0,-1 0 1,1 1-1,0-1 0,-1-1 0,1 1 0,0 0 1,0 0-1,0 0 0,0 0 0,-1 0 0,1-1 1,0 1-1,0 0 0,0-1 0,1 1 0,-1-1 1,0 1-1,0-1 0,0 1 0,0-1 0,0 0 1,1 0-1,-1 0 0,0 1 0,0-1 0,0 0 1,1-1-1,1 1 0,-2-1-30,1 1 1,-1-1-1,1 0 1,-1 0-1,0 0 1,1 0-1,-1 0 0,0 0 1,1 0-1,-1 0 1,0-1-1,0 1 1,0 0-1,0-1 0,-1 1 1,1-1-1,0 1 1,0-1-1,-1 1 1,1-1-1,-1 0 0,1-2 1,0-4-24,0-1 0,-1 1 1,0 0-1,-1-8 0,-2-24-212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18644,'-2'7'1664,"1"0"-1168,1-1-223,3-1 599,1 0-568,2 1-952,0-2 704,-2-4-296,-3 0-120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15803,'-18'106'3931,"12"-80"-3177,1 0 1,1 0-1,1 1 0,2 0 1,3 53-1,-2-78-730,0 0 0,0 0 0,1 0 0,-1 0 0,1 0 0,-1 0 0,1 0 0,0 0 0,-1 0 1,1 0-1,0 0 0,0-1 0,0 1 0,1 0 0,-1 0 0,0-1 0,1 1 0,-1-1 0,1 0 0,-1 1 0,1-1 0,0 0 0,0 0 0,-1 0 1,4 2-1,-1-3-51,-1 0 1,1 1-1,0-1 1,0-1 0,-1 1-1,1 0 1,0-1-1,-1 0 1,1 0 0,0 0-1,-1 0 1,1-1-1,3-1 1,23-11-380,-20 8 193,2 0 0,-1 1 0,1 0 0,-1 1 1,1 1-1,0 0 0,1 0 0,16-1 0,-27 4 202,0 0 1,1 0-1,-1 0 0,0 1 1,0-1-1,0 1 0,0-1 1,0 1-1,0 0 0,0-1 0,0 1 1,0 0-1,0 0 0,0 1 1,0-1-1,-1 0 0,1 1 1,0-1-1,-1 1 0,1-1 0,-1 1 1,0 0-1,1 0 0,-1-1 1,0 1-1,0 0 0,0 0 1,0 0-1,-1 0 0,1 0 1,0 0-1,-1 1 0,0-1 0,1 0 1,-1 0-1,0 0 0,0 0 1,-1 4-1,1 3 185,-1 0 0,0-1 0,-1 1 0,0 0 0,-1-1 0,0 1-1,0-1 1,-5 9 0,2-6 196,0-1 0,-1 0-1,0 1 1,-1-2-1,-18 18 1,23-24-312,0 0 0,0 0 0,-1 0 0,1-1-1,-1 0 1,0 1 0,0-1 0,1-1 0,-1 1 0,-1 0-1,1-1 1,0 0 0,0 0 0,0 0 0,-1-1 0,1 1 0,0-1-1,-1 0 1,1 0 0,-7-1 0,10 0-152,-1 1 0,1-1 1,0 1-1,-1-1 0,1 0 0,-1 1 0,1-1 0,0 0 0,0 0 1,-1 0-1,1 0 0,0 0 0,0 0 0,0 0 0,0-1 0,0 1 1,0 0-1,0 0 0,1-1 0,-1 1 0,0-1 0,1 1 0,-1 0 1,1-1-1,0 1 0,-1-1 0,1 0 0,0 1 0,0-3 1,0 1-107,0-1 1,0 1-1,1 0 1,-1 0 0,1-1-1,0 1 1,0 0 0,0 0-1,0 0 1,1 0 0,-1 0-1,1 0 1,2-3 0,13-10-838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15555,'2'10'948,"0"-1"-1,-1 1 0,-1 0 0,1-1 1,-1 1-1,-1 0 0,0-1 0,-3 12 0,0 16 28,1 4-295,0-13-255,2 49-1,3-73-601,2-12-123,1-12-347,5-128-3887,-9 152 4737,-1 1 0,1 0-1,0-1 1,0 1 0,0-1 0,1 0 0,-1 1 0,1-1-1,0 0 1,0 0 0,1 0 0,-1 0 0,1 0 0,3 3 0,-4-5-180,0 0 1,0 0 0,0 0-1,0-1 1,0 1 0,0 0 0,1-1-1,-1 1 1,1-1 0,-1 0 0,1 0-1,-1 0 1,1 0 0,-1-1-1,1 1 1,0-1 0,0 1 0,-1-1-1,1 0 1,0 0 0,0 0 0,-1 0-1,1-1 1,0 1 0,0-1 0,2 0-1,6-4-15,-1 0 0,1-1 0,-1 0 0,0-1 0,-1 0 0,15-14 0,9-6-80,-33 27 70,0-1-1,0 1 0,0 0 1,1 0-1,-1-1 0,0 1 0,0 0 1,1 0-1,-1-1 0,0 1 1,0 0-1,1 0 0,-1 0 1,0-1-1,1 1 0,-1 0 1,0 0-1,1 0 0,-1 0 1,0 0-1,1 0 0,-1 0 1,0 0-1,1 0 0,-1 0 1,0 0-1,1 0 0,-1 0 1,0 0-1,1 0 0,-1 0 1,0 0-1,1 0 0,-1 0 0,0 0 1,1 1-1,-1-1 0,0 0 1,0 0-1,1 0 0,-1 1 1,0-1-1,0 0 0,1 0 1,-1 1-1,0-1 0,0 0 1,0 0-1,1 1 0,-1-1 1,0 0-1,0 1 0,0-1 1,0 0-1,0 1 0,0-1 1,1 0-1,-1 1 0,0-1 0,0 0 1,0 1-1,0-1 0,0 0 1,-1 1-1,1-1 0,0 0 1,0 1-1,-5 35-13,3-20 40,1-13-9,1 1 0,0 0 0,0-1 0,0 1 0,0 0 0,1-1 0,0 1 0,-1 0 0,1-1 0,1 1 0,-1-1 1,0 0-1,1 1 0,3 4 0,-4-6-5,1 0-1,0-1 1,0 0 0,0 1 0,0-1 0,0 0 0,0 0-1,0 0 1,0 0 0,0-1 0,0 1 0,1 0-1,-1-1 1,0 0 0,0 1 0,1-1 0,-1 0-1,0 0 1,1 0 0,-1-1 0,0 1 0,0 0 0,1-1-1,-1 0 1,2 0 0,13-5-19,1 0 0,-2-1 0,19-10 0,-23 10-46,0 1 1,0 0 0,0 1 0,1 1-1,0 0 1,0 0 0,16-1-1,-26 5 55,-1 0 1,1 0-1,-1 0 0,0 0 0,1 1 1,-1-1-1,0 1 0,0-1 0,1 1 1,-1 0-1,0 0 0,0 0 0,0 0 1,0 1-1,0-1 0,0 0 0,0 1 1,0-1-1,-1 1 0,1 0 0,-1 0 1,1 0-1,1 3 0,20 18 300,-21-22-284,0-1 1,0 1-1,0 0 1,0-1-1,0 1 0,0-1 1,0 0-1,-1 1 1,1-1-1,0 0 1,0 0-1,0-1 1,0 1-1,0 0 1,0-1-1,0 1 1,0-1-1,0 1 1,0-1-1,0 0 1,2-1-1,42-27-107,-28 17-39,-10 7 58,-1 1 0,1 0 0,0 1 0,-1-1 0,2 2 0,-1-1 0,14-2 0,-17 5 37,0 0 0,0-1 0,0 2 0,0-1-1,0 1 1,0 0 0,0 0 0,0 0 0,0 0 0,-1 1 0,1 0-1,0 0 1,-1 0 0,6 4 0,-5-2-30,0-1 0,1 0 1,-1 0-1,1-1 0,-1 0 0,1 0 0,0 0 0,0 0 0,0-1 1,0 0-1,0 0 0,0-1 0,0 0 0,0 0 0,0 0 0,1-1 1,-1 0-1,9-2 0,-22 2-490,-9 4 198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14979,'7'5'442,"0"1"0,0-2 0,0 1 0,0-1 0,1 0 0,0-1 0,0 1 0,0-1 0,0-1 0,0 0 0,0 0 0,1-1 0,-1 0 0,13 0 0,-16-1-386,0 0 1,0-1-1,0 1 0,0-1 1,0-1-1,0 1 1,0-1-1,0 0 1,0 0-1,0 0 0,-1 0 1,1-1-1,-1 0 1,0 0-1,0 0 1,0-1-1,0 1 1,-1-1-1,1 0 0,-1 0 1,0 0-1,0 0 1,0-1-1,3-7 1,-4 5-20,1 1 0,-2 0 1,1-1-1,-1 1 0,0-1 0,1-10 1,-2 16-32,0-1 0,0 1 1,0 0-1,0 0 0,0 0 1,-1 0-1,1-1 0,0 1 1,-1 0-1,1 0 1,0 0-1,-1 0 0,1 0 1,-1 0-1,0 0 0,1 0 1,-1 0-1,-1-1 0,1 2 0,0-1 0,0 1 0,0 0-1,0 0 1,0-1 0,0 1 0,0 0-1,0 0 1,0 0 0,-1 0 0,1 0-1,0 0 1,0 0 0,0 1 0,0-1 0,0 0-1,0 0 1,0 1 0,0-1 0,0 1-1,0-1 1,0 1 0,-2 1 0,-1 1 20,0 0 1,0 1-1,0-1 1,0 1-1,0 0 1,0 0-1,1 0 1,0 1-1,0-1 1,0 1-1,1 0 1,-1 0-1,-1 7 1,-1 0 44,2 0 0,-1 1 1,2-1-1,-3 21 1,4-18-11,1 0 1,0 0-1,2-1 1,2 18-1,-3-24-68,1-1-1,0 0 1,1 0-1,-1 0 1,1 0-1,0 0 1,1-1 0,0 1-1,0-1 1,5 6-1,-8-10 22,0-1 0,1 0-1,-1 1 1,0-1 0,1 0-1,-1 0 1,1 0 0,0 0-1,-1 0 1,1 0 0,0 0 0,-1 0-1,1-1 1,0 1 0,0-1-1,0 1 1,-1-1 0,1 0-1,0 0 1,0 1 0,0-1 0,0-1-1,0 1 1,0 0 0,0 0-1,-1-1 1,1 1 0,0-1-1,0 0 1,0 1 0,-1-1 0,1 0-1,0 0 1,-1 0 0,1 0-1,2-3 1,19-18 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12867,'10'40'6625,"-1"20"-3016,4 17-1906,-13-76-1673,0 1-1,1-1 1,-1 0 0,0 1 0,1-1-1,-1 0 1,1 1 0,0-1-1,-1 0 1,1 0 0,0 0 0,0 1-1,0-1 1,-1 0 0,1 0 0,0 0-1,1 0 1,-1-1 0,2 2-1,-2-1-14,0-1 1,0 0-1,0 0 0,0 0 0,1 0 0,-1 0 0,0 0 0,0 0 0,0 0 0,0 0 0,1 0 0,-1-1 0,0 1 0,0 0 0,0-1 0,0 1 0,0-1 0,1 0 0,6-5 2,-1 1 0,-1-1 0,1 0 0,9-12 0,-13 16-18,2-5-8,13-13-43,20-17 0,-33 32 35,0 1 0,1 0 0,-1 0 0,1 0 0,0 1 0,1 0 0,-1 0 0,0 0 0,8-1 0,-11 3 13,-1 1-1,0-1 1,0 1-1,0 0 0,0 0 1,0 0-1,1 0 1,-1 0-1,0 1 0,0-1 1,0 1-1,0-1 1,0 1-1,0 0 0,0 0 1,0 0-1,0 0 1,0 0-1,0 0 0,2 3 1,2 2 23,-1 0 1,0 0 0,0 0-1,5 11 1,-6-11 12,0 0 0,0 0 0,1-1 0,5 7 0,-8-11-25,-1 0 1,1 0-1,0 0 1,-1 0 0,1 0-1,0-1 1,0 1-1,0-1 1,-1 1-1,1-1 1,0 1-1,0-1 1,0 0-1,0 0 1,0 0 0,-1 0-1,1-1 1,0 1-1,0 0 1,0-1-1,0 1 1,-1-1-1,1 0 1,0 1 0,0-1-1,1-1 1,7-4-21,0 0 1,-1-1 0,12-9 0,-8 5-42,-7 7 23,-1 0-1,1 1 0,0-1 1,0 1-1,0 0 0,0 0 1,9-2-1,-13 5 22,0-1 0,0 1 0,0 0 0,0 0 1,0 0-1,0 0 0,0 0 0,0 0 0,0 1 0,0-1 0,0 0 0,0 1 0,0 0 0,0-1 1,0 1-1,0 0 0,0 0 0,-1 0 0,1 0 0,0 1 0,-1-1 0,1 0 0,-1 1 1,1-1-1,-1 1 0,0-1 0,0 1 0,2 2 0,1 3-37,0 0-1,-1 0 1,0 0-1,0 0 1,0 0-1,-1 1 1,0-1-1,-1 1 1,0 0 0,0-1-1,0 16 1,-12-29-972,3-10 759,-2-11-103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18476,'0'0'1856,"3"0"-1352,0 0-552,4 0 545,-2 0-177,1 0-80,-4 3-344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15355,'6'-14'1833,"-3"13"-206,-2 22 487,-1-13-1906,0 40 1108,5 139 500,-5-182-1785,0-1 0,1 0-1,0 0 1,0 0 0,0 0-1,3 7 1,-4-11-26,1 1 0,-1-1-1,0 1 1,0-1 0,1 0 0,-1 1 0,0-1-1,1 0 1,-1 1 0,0-1 0,1 0-1,-1 1 1,0-1 0,1 0 0,-1 0 0,1 1-1,-1-1 1,1 0 0,-1 0 0,1 0 0,-1 0-1,0 1 1,1-1 0,0 0 0,0-1-1,0 1 0,0 0 0,0-1 0,0 1 0,0 0 0,0-1 0,0 0 0,0 1 0,-1-1 0,1 1 0,0-1 0,0 0 0,-1 0 0,1 1 0,0-1 0,0-1 0,15-21-34,-1 1-1,15-33 1,-15 27-99,20-30 1,-34 56 116,0 0 0,0 1-1,1-1 1,-1 1 0,0-1 0,1 1 0,-1 0-1,1 0 1,-1 0 0,1-1 0,-1 1 0,1 1 0,0-1-1,1-1 1,-2 2 9,-1 0-1,1 0 0,-1 0 0,0 0 1,1 0-1,-1 0 0,1 0 1,-1 0-1,0 0 0,1 0 1,-1 1-1,0-1 0,1 0 1,-1 0-1,1 0 0,-1 0 1,0 1-1,0-1 0,1 0 1,-1 0-1,0 1 0,1-1 1,-1 0-1,0 1 0,6 15 15,-6 57 291,0-19 103,0-54-398,0 1 0,0-1 0,0 1 0,-1-1 0,1 1 0,0-1 0,0 1 0,0-1 0,0 0 0,0 1 0,1-1 0,-1 1 0,0-1 0,0 1 1,0-1-1,0 0 0,0 1 0,1-1 0,-1 1 0,0-1 0,0 0 0,1 1 0,-1-1 0,0 1 0,0-1 0,1 0 0,-1 0 0,0 1 0,1-1 0,-1 0 1,1 0-1,-1 1 0,0-1 0,1 0 0,-1 0 0,1 0 0,-1 1 0,1-1 0,-1 0 0,0 0 0,1 0 0,-1 0 0,1 0 0,-1 0 0,1 0 0,-1 0 0,1 0 1,-1 0-1,0-1 0,1 1 0,-1 0 0,1 0 0,-1 0 0,1 0 0,-1-1 0,0 1 0,1 0 0,-1 0 0,0-1 0,1 1 0,0-1 0,23-21 125,8-16-117,19-20-140,-45 53 90,-1 0 0,1 0 0,0 0 0,0 1 0,1 0 0,-1 0 1,12-4-1,-17 8 28,1-1 1,-1 1 0,0 0-1,0 0 1,0 0 0,0 0-1,0 0 1,0 0-1,1 0 1,-1 0 0,0 0-1,0 0 1,0 1 0,0-1-1,0 0 1,0 1 0,0-1-1,0 1 1,0-1 0,0 1-1,0 0 1,0-1-1,0 1 1,0 0 0,-1 0-1,1 0 1,0-1 0,0 1-1,-1 0 1,1 0 0,-1 0-1,1 0 1,-1 0 0,1 0-1,-1 0 1,0 0-1,1 1 1,-1-1 0,0 1-1,3 7 29,-1 1 0,0-1 0,0 16 0,-1-18 17,0 5 9,0-3 40,0 0 0,0 0 0,0 0 0,6 15 0,-6-23-73,-1 1 0,1-1 0,-1 0 0,1 1 0,0-1-1,-1 0 1,1 0 0,0 0 0,0 1 0,0-1 0,0 0-1,0 0 1,0 0 0,0-1 0,1 1 0,-1 0 0,0 0-1,0-1 1,1 1 0,-1 0 0,0-1 0,1 1 0,-1-1-1,0 0 1,1 0 0,-1 1 0,1-1 0,-1 0 0,1 0-1,-1 0 1,0 0 0,1-1 0,-1 1 0,1 0 0,-1 0-1,2-2 1,109-35-258,-111 37 237,1-1 0,-1 0 0,1 0 0,-1 1-1,1-1 1,-1 0 0,1 0 0,-1 0-1,0 0 1,0-1 0,1 1 0,-1 0 0,0-1-1,0 1 1,0 0 0,-1-1 0,1 1-1,0-1 1,0 1 0,-1-1 0,1 0 0,-1 1-1,0-1 1,1-1 0,1-8-57,-1 0 0,0-20 0,1 3 15,1 10 50,2-22 6,-5 41 54,0-2-54,0-4 51,-1-4 13,-2 14-5,0 8 54,0-1 0,1 1 1,1 0-1,0 0 0,2 21 1,-1-13 47,-1 4 24,0 25 152,1-46-329,0-1 1,1 0-1,-1 1 1,1-1-1,-1 0 1,1 1 0,0-1-1,1 0 1,-1 0-1,0 0 1,3 3-1,-4-6-46,0 0-1,0 1 0,0-1 0,1 0 1,-1 0-1,0 1 0,0-1 0,0 0 0,1 0 1,-1 0-1,0 1 0,0-1 0,1 0 1,-1 0-1,0 0 0,0 0 0,1 1 0,-1-1 1,0 0-1,1 0 0,-1 0 0,0 0 0,1 0 1,-1 0-1,0 0 0,1 0 0,-1 0 1,0 0-1,0 0 0,1 0 0,-1 0 0,0 0 1,1 0-1,-1-1 0,0 1 0,0 0 1,1 0-1,-1 0 0,0 0 0,1 0 0,-1-1 1,0 1-1,0 0 0,0 0 0,1-1 0,-1 1 1,0 0-1,0 0 0,0-1 0,1 1 1,-1 0-1,0 0 0,0-1 0,0 1 0,0 0 1,0-1-1,5-16-1167,-4 0 702,2-7-167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17204,'-1'-2'1688,"1"4"-1056,1 4-288,4 3 840,0 1-223,1 0-713,3 3-480,-2-2 264,0-1-72,4-3-144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18196,'-1'29'1920,"-13"7"-1064,-5 1-311,-4 6 935,0 0-216,0-1-400,2-6-247,4-6-305,-1-7-136,7-12-336,2-5-144,5-9-401,1-4-207,3-8-496,0-2 2184,-1-7-1152,1-3-96,0-3 88</inkml:trace>
  <inkml:trace contextRef="#ctx0" brushRef="#br0" timeOffset="1">18 86 14547,'4'3'2009,"1"6"-1169,2 2-240,3 2 1328,7 2-751,2-1-193,5 2-320,3-1-152,3 1-664,0-1-440,0-5 552,2 0-112,2-5-144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18220,'0'5'366,"1"0"1,0 0-1,0 0 0,0-1 0,0 1 1,1 0-1,0-1 0,0 1 1,0-1-1,0 1 0,1-1 1,0 0-1,0 0 0,4 5 1,-5-8-260,-1 0 0,1 0 0,-1 0 1,1 0-1,-1 0 0,1 0 1,0 0-1,0 0 0,-1-1 0,1 1 1,0-1-1,0 1 0,0-1 0,0 0 1,3 1-1,-2-2-76,0 1 0,0-1 0,-1 1 0,1-1 1,-1 0-1,1 0 0,0 0 0,-1-1 0,0 1 0,1 0 0,-1-1 1,0 0-1,4-3 0,0-1-39,0 0 1,0-1 0,-1 0-1,0 0 1,0-1 0,-1 1-1,0-1 1,0 0-1,3-12 1,-6 15-9,0 1 0,0 0 0,0 0-1,0-1 1,-1 1 0,0-1 0,0 1 0,0-1-1,-1-5 1,0 8 5,1 0-1,-1 0 0,0-1 1,0 1-1,0 0 1,0 0-1,0 0 0,0 0 1,-1 0-1,1 0 1,-1 0-1,1 1 0,-1-1 1,0 0-1,1 1 1,-1-1-1,0 1 0,-2-2 1,2 2 4,0 1 1,1-1-1,-1 0 1,0 0-1,0 1 1,1-1-1,-1 1 1,0-1-1,0 1 1,0 0-1,0 0 1,0 0-1,1 0 1,-1 0-1,0 0 1,0 0-1,0 1 1,0-1-1,0 1 1,-2 0-1,1 1 7,0 0 0,0 0 0,0 0-1,0 0 1,0 1 0,1-1-1,-1 1 1,1-1 0,-1 1-1,-1 3 1,-3 5 44,1-1 0,1 1 1,0 1-1,0-1 0,-4 16 0,6-13 65,0 0 1,-2 22-1,4-32-87,1 0 1,0 0-1,0 0 1,0 0-1,1 0 1,-1 0-1,1-1 1,0 1-1,0 0 1,0 0-1,1 0 1,-1-1-1,5 8 1,-5-10-96,1 0 0,-1 1 0,1-1 0,0 0 0,-1 0 0,1 0 0,0 0 0,0 0 0,0 0-1,0-1 1,0 1 0,-1-1 0,1 1 0,0-1 0,0 0 0,0 0 0,0 0 0,0 0 0,1 0 0,-1 0 0,0 0 0,0-1 0,2 0 0,4 0-141,0-2 1,-1 1-1,1-1 1,10-5-1,10-9-339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201 119 17828,'-33'26'1613,"-48"47"-1,71-62-1259,-1 0 0,2 1 0,0 0 0,0 1 0,1 0 0,1 0 0,-11 26 0,17-36-259,0 1-1,0 0 1,0-1 0,1 1-1,-1 0 1,1 0 0,0 0-1,0 5 1,0-9-79,0 1 0,0 0 0,1 0 1,-1 0-1,0-1 0,0 1 0,1 0 1,-1-1-1,0 1 0,1 0 0,-1-1 0,1 1 1,-1 0-1,1-1 0,-1 1 0,1-1 1,-1 1-1,1-1 0,0 1 0,-1-1 1,1 1-1,0-1 0,-1 0 0,1 1 0,0-1 1,-1 0-1,1 0 0,0 1 0,0-1 1,0 0-1,-1 0 0,1 0 0,0 0 0,0 0 1,-1 0-1,1 0 0,0 0 0,0 0 1,0-1-1,-1 1 0,1 0 0,0 0 0,-1-1 1,1 1-1,1-1 0,5-2 8,-1 0 0,0 0 0,0-1 0,0 1 0,0-2 0,-1 1 1,1 0-1,6-9 0,39-47-222,-47 54 174,35-49-448,-2-1 0,56-119 0,-116 283 1377,18-81-759,0 0 0,2 1 0,1-1 0,1 1 0,2 0 0,3 28 0,-3-51-267,0 0 1,0 0-1,1 0 0,-1 0 0,4 5 1,-5-9 110,0 0 1,1 0 0,-1 0 0,1-1 0,-1 1-1,1 0 1,-1-1 0,1 1 0,-1 0 0,1-1-1,-1 1 1,1 0 0,0-1 0,-1 1 0,1-1 0,0 0-1,0 1 1,-1-1 0,1 1 0,0-1 0,0 0-1,0 0 1,0 1 0,-1-1 0,1 0 0,0 0-1,0 0 1,0 0 0,0 0 0,-1 0 0,1 0-1,0 0 1,0-1 0,0 1 0,1-1 0,15-10-304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 15819,'-1'-1'131,"0"1"1,0-1-1,0 1 0,0-1 0,0 1 0,0-1 0,0 1 0,0 0 0,0 0 1,0-1-1,0 1 0,-1 0 0,1 0 0,0 0 0,0 0 0,0 0 0,0 1 0,0-1 1,-1 0-1,1 0 0,0 1 0,0-1 0,0 1 0,0-1 0,0 1 0,-1 0 0,-27 18 1144,19-11-1113,0 1 1,0 0-1,1 1 1,1 0 0,-1 1-1,2 0 1,-1 0-1,1 0 1,1 1 0,-9 22-1,15-33-161,0 0-1,-1 0 0,1-1 1,0 1-1,0 0 0,0 0 1,0 0-1,-1 0 1,1 0-1,0-1 0,1 1 1,-1 0-1,0 0 1,0 0-1,0 0 0,0 0 1,1-1-1,0 3 0,-1-3-2,0 1 0,1-1 0,-1 0 0,1 1-1,-1-1 1,1 0 0,-1 0 0,1 1 0,0-1-1,-1 0 1,1 0 0,-1 0 0,1 1 0,-1-1-1,1 0 1,0 0 0,-1 0 0,1 0-1,-1 0 1,1 0 0,0 0 0,5-2-34,1 1 1,-1-1-1,0 0 0,8-4 1,-1 1-45,-5 3 33,-1 0-1,1 0 0,0 1 0,-1 0 1,1 0-1,0 1 0,0 0 0,-1 0 1,16 3-1,-20-2 40,-1 0 0,1 0 0,-1 0-1,1 0 1,-1 0 0,1 0 0,-1 1 0,1-1 0,-1 1 0,0 0 0,0-1 0,0 1 0,0 0 0,0 0 0,-1 0 0,1 1-1,0-1 1,-1 0 0,0 1 0,1-1 0,-1 1 0,0-1 0,0 1 0,-1 0 0,1-1 0,-1 1 0,1 0 0,-1-1-1,0 1 1,0 0 0,0 3 0,0 0 48,-1 1 0,0-1 1,-1 0-1,1 0 0,-1-1 0,0 1 0,-1 0 0,1-1 0,-1 1 0,0-1 0,0 0 0,-1 0 1,0 0-1,0 0 0,-6 6 0,2-4 104,0 1 0,0-2 0,-1 1 0,0-1 0,0-1 0,0 1 0,0-2 0,-13 5 0,21-8-137,0 0 0,-1-1 0,1 1 0,-1-1-1,1 0 1,0 1 0,-1-1 0,1 0 0,-1 0 0,1 0 0,-1 0 0,1 0-1,-1 0 1,1-1 0,-1 1 0,1 0 0,-2-1 0,2 0-32,0 1 0,1-1 0,-1 0 0,0 1 0,1-1 1,-1 0-1,1 1 0,-1-1 0,1 0 0,-1 0 0,1 1 0,0-1 0,-1 0 1,1 0-1,0 0 0,0 1 0,0-1 0,-1 0 0,1 0 0,0 0 0,0-1 1,1-5-88,0-1 1,0 1 0,1-1 0,0 1-1,3-9 1,10-24-222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14819,'1'0'55,"-1"0"0,1 0 0,-1 0-1,1 0 1,-1 0 0,1 0 0,-1 0 0,1 0 0,0 0-1,-1 1 1,1-1 0,-1 0 0,0 0 0,1 1 0,-1-1-1,1 0 1,-1 1 0,1-1 0,-1 0 0,0 1-1,1-1 1,-1 1 0,0-1 0,1 0 0,-1 1 0,0-1-1,0 1 1,1-1 0,-1 1 0,0-1 0,0 1 0,0-1-1,0 1 1,0 0 0,1-1 0,-1 1 0,0-1-1,0 1 1,0-1 0,-1 1 0,1 0 0,-3 32 802,1-17-53,0 9-372,1 1 0,2 0 0,1 0 0,0 0 0,2 0 0,1-1 0,15 45 0,-14-50-360,7 15-17,-13-33-53,1 0 0,0 0 0,0-1 0,0 1 0,1 0 0,-1 0 0,0-1 0,1 1 0,-1-1 0,1 1 0,-1-1 0,1 0 0,3 2 0,-3-2-14,-1-1 0,1 0 0,0 0-1,-1 0 1,1 0 0,-1 0 0,1 0 0,-1 0-1,1 0 1,0-1 0,-1 1 0,1 0 0,-1-1-1,1 0 1,-1 1 0,0-1 0,1 0 0,-1 0 0,0 1-1,1-1 1,-1 0 0,0-1 0,2-1 0,26-29-473,-28 31 465,49-70-1101,-50 71 1117,0 0 0,0 0 0,0 1 0,0-1 0,0 0 0,0 0 0,0 0 0,0 1 0,0-1 0,0 0 0,0 0 0,0 1 0,0-1 0,1 0 0,-1 0 0,0 0 0,0 1 0,0-1 0,0 0 0,0 0 0,1 0 0,-1 0 0,0 0 0,0 1 0,0-1 0,1 0 0,-1 0 0,0 0-1,0 0 1,0 0 0,1 0 0,-1 0 0,0 0 0,0 0 0,0 0 0,1 1 0,-1-1 0,0 0 0,0 0 0,1-1 0,-1 1 0,0 0 0,0 0 0,1 0 0,-1 0 0,0 0 0,0 0 0,0 0 0,1 0 0,-1 0 0,0 0 0,0 0 0,0-1 0,1 1 0,-1 0 0,0 0 0,0 0 0,0 0 0,0-1 0,0 1-1,1 0 1,-1 0 0,0 0 0,0-1 0,0 1 0,0 0 0,0-1 0,1 24 140,-1-18-115,1 53 379,0-24 603,-5 63 0,6-101-850,0 0 1,0 0-1,0 1 1,0-1-1,1 0 0,4-4 1,-2 0-23,11-11-115,0 1-1,1 1 0,1 0 0,1 2 1,25-18-1,-7 5-647,-35 27 466,0-1 1,0 0-1,0 0 0,0 0 0,0 0 0,0 0 0,-1 0 0,1 0 1,1-4-1,-2 5 110,-1 0 0,0 0 0,0 0 0,1 0 0,-1 0 0,0 1 0,0-1 0,0 0-1,0 0 1,0 0 0,0 0 0,-1 0 0,1 0 0,0 0 0,0 0 0,-1 1 0,1-1 0,0 0 0,-1 0 0,1 0 0,-1 1 0,1-1 0,-1 0 0,1 0 0,-1 1 0,1-1 0,-1 0 0,0 1 0,1-1 0,-1 1 0,-1-2 0,-17-8-648,-3 0-151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15211,'10'-1'1144,"3"-2"-919,5 0-81,8 1 32,0 0 2064,5 2-1960,1 4 80,4 2 40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10034,'6'10'2267,"5"6"-533,0 0 1,17 18-1,-3-13-1300,0-2 1,1 0-1,0-2 1,49 23-1,21 3 288,-73-35-672,-1 2-1,1 0 1,-2 1 0,0 1-1,0 1 1,19 17 0,146 137 16,-172-154-56,59 52 30,-62-56-34,1-1 1,-1-1-1,2 0 1,-1-1-1,14 5 0,8 3 13,-1 1 0,-1 2 0,-1 0 0,0 3 0,42 34 0,-42-26-20,-24-21 8,-1 0 0,1-1-1,1 0 1,-1 0 0,1 0 0,0-1 0,0 0 0,1-1 0,10 4 0,-17-7 60,-2-1-107,1 0-1,-1 0 1,1 0 0,-1 0-1,1 0 1,-1 0 0,1 0-1,-1 0 1,1 0 0,-1 1-1,1-1 1,-1 0 0,0 0 0,1 0-1,-1 1 1,1-1 0,-1 0-1,0 1 1,1-1 0,-1 0-1,0 1 1,1-1 0,-1 0 0,0 1-1,1-1 1,-1 1 0,0-1-1,0 0 1,0 1 0,0-1-1,1 1 1,-1-1 0,0 1 0,0-1-1,0 1 1,0-1 0,0 1-1,0-1 1,0 1 0,0-1-1,0 1 1,0-1 0,0 1 0,-1-1-1,1 1 1,0-1 0,0 0-1,0 1 1,0-1 0,-1 1-1,0 7-320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105 274 12427,'-34'46'2251,"18"-25"-849,-15 25 1,28-40-1162,-1-1 1,2 1 0,-1 0 0,1-1 0,0 1 0,0 1 0,1-1 0,-1 0 0,0 13 0,2-19-228,0 1 0,0-1 0,0 1 1,0 0-1,0-1 0,0 1 1,0-1-1,0 1 0,0 0 1,0-1-1,0 1 0,0-1 0,0 1 1,1-1-1,-1 1 0,0 0 1,0-1-1,1 1 0,-1-1 1,0 1-1,1-1 0,-1 1 1,1-1-1,-1 0 0,0 1 0,1-1 1,-1 1-1,1-1 0,-1 0 1,1 1-1,-1-1 0,1 0 1,-1 0-1,1 1 0,0-1 0,-1 0 1,1 0-1,-1 0 0,1 0 1,0 0-1,-1 0 0,1 0 1,-1 0-1,1 0 0,0 0 0,-1 0 1,1 0-1,-1 0 0,1 0 1,-1-1-1,1 1 0,0 0 1,-1 0-1,1-1 0,-1 1 0,1 0 1,0-1-1,4-2 28,0 0 0,0 0 0,0-1 1,7-6-1,19-23 28,-1-1 0,36-55 1,-20 26-29,-46 63-41,0-1-1,0 1 1,0 0-1,1-1 1,-1 1-1,0-1 1,1 1-1,-1 0 1,0-1-1,0 1 1,1 0-1,-1-1 1,1 1-1,-1 0 1,0 0-1,1 0 1,-1-1 0,1 1-1,-1 0 1,0 0-1,1 0 1,-1 0-1,1-1 1,-1 1-1,1 0 1,3 11 9,-7 27 2,2-27-8,0 3-4,0 37 11,1-46-11,0-1-1,1 0 1,0 0-1,-1 1 1,2-1 0,-1 0-1,0 0 1,1 0-1,2 4 1,-4-7-12,0-1-1,1 1 1,-1-1 0,1 1 0,-1 0 0,0-1 0,1 1-1,-1-1 1,1 1 0,0-1 0,-1 0 0,1 1-1,-1-1 1,1 0 0,0 1 0,-1-1 0,1 0-1,0 0 1,-1 1 0,1-1 0,0 0 0,-1 0 0,1 0-1,0 0 1,0 0 0,-1 0 0,1 0 0,1 0-1,0-1-45,0 0-1,0 0 0,0 0 0,0 0 0,0 0 0,0 0 0,0 0 0,0-1 0,2-1 0,4-5-336,0 0 1,11-16-1,6-12-943,-1 0 1,-3-2-1,-1-1 1,-1 0 0,-2-1-1,15-58 1,-29 74 2123,-4 25-593,1 0-1,-1 0 1,0 0-1,0 0 1,1 1-1,-1-1 1,0 0-1,1 1 1,0-1-1,-1 0 1,1 1-1,0-1 1,-1 0-1,1 3 1,-47 234 5076,40-185-4309,3 0 0,3 84 1,2-132-873,-1 0 1,1-1 0,0 1 0,0 0 0,0-1 0,0 1 0,1-1-1,3 7 1,-5-11-77,0 1 0,0-1 0,1 0 0,-1 1 0,0-1-1,0 0 1,1 1 0,-1-1 0,0 0 0,1 1 0,-1-1-1,0 0 1,1 0 0,-1 0 0,0 1 0,1-1 0,-1 0-1,1 0 1,-1 0 0,1 0 0,-1 0 0,0 1 0,1-1 0,-1 0-1,1 0 1,-1 0 0,1 0 0,-1 0 0,0 0 0,1-1-1,0 1 1,0-1 1,1 0 1,-1 0-1,0 0 0,1 0 0,-1 0 0,0-1 0,0 1 1,0 0-1,0-1 0,0 1 0,0-1 0,-1 1 0,2-3 1,3-9-21,0 0 1,-1-1-1,0 1 1,-1-1-1,-1 0 1,2-24 0,-3 12-67,-2-1 0,-5-42 1,5 61 48,1 3 4,-1 0 0,1 0 0,-1 0 0,-1 0-1,1 0 1,-1 1 0,1-1 0,-1 0 0,-5-7-1,7 12 21,0 0 0,0 0 0,0 0 1,0 0-1,0-1 0,0 1 0,0 0 0,0 0 0,0 0 0,0 0 0,0 0 0,0 0 0,-1 0 0,1 0 0,0 0 0,0 0 0,0-1 0,0 1 0,0 0 0,0 0 0,0 0 0,0 0 0,0 0 0,0 0 0,0 0 0,0 0 0,-1 0 0,1 0 0,0 0 0,0 0 0,0 0 0,0 0 0,0 0 0,0 0 0,0 0 0,0 0 0,-1 0 0,1 0 0,0 0 0,0 0 0,0 0 0,0 0 0,0 0 0,0 0 0,0 0 0,0 0 0,0 0 0,0 0 0,-1 0 0,1 0 0,0 1 0,0-1 0,0 0 0,0 0 0,0 0 0,0 0 0,0 0 0,0 0 0,0 0 0,0 0 0,0 0 0,0 0 0,0 0 0,0 1 0,0-1 0,0 0 0,0 0 0,-1 12 24,5 14 43,-3-19-43,0-1-1,1 0 1,0 0-1,1 0 1,-1 0-1,1 0 1,0 0-1,8 10 1,-10-14-18,1-1 1,0 1 0,0 0-1,0-1 1,0 1-1,0-1 1,0 1 0,0-1-1,0 0 1,1 0-1,-1 0 1,0 0 0,1-1-1,-1 1 1,0-1-1,1 1 1,-1-1 0,1 0-1,-1 0 1,1 0-1,-1 0 1,1 0 0,-1-1-1,1 1 1,-1-1-1,4 0 1,5-4-42,0 1 0,0-1 0,0-1 0,-1 0 0,1-1 0,-1 0 0,14-13 0,2-5-225,30-35 0,-51 55 212,12-15-114,-16 19 151,-1 0 0,1 0 0,0 0 0,-1 0 0,1 0 0,-1 0 0,1 0 0,-1 0 0,1 0 0,-1 0 0,0 0 0,0 0 0,1 0 1,-1 0-1,0 0 0,0-3 0,-1 4 16,1 0 0,0 0 1,-1-1-1,1 1 0,-1 0 1,1 0-1,-1 0 1,1 0-1,-1 0 0,1 0 1,-1 0-1,1 0 0,-1 0 1,1 0-1,-1 0 0,1 0 1,-1 0-1,1 0 1,0 0-1,-1 1 0,1-1 1,-1 0-1,1 0 0,-1 1 1,1-1-1,0 0 0,-1 0 1,1 1-1,-1-1 1,1 0-1,0 1 0,0-1 1,-1 1-1,1 0 0,-16 12 193,8-4-28,1 1 0,-1-1 0,2 1 0,-1 0 0,1 1 0,-8 21 0,11-24-59,0 0 0,1 0-1,0 0 1,0 0 0,1 0 0,0 0-1,0 1 1,1-1 0,0 0 0,1 1 0,1 7-1,-2-14-109,1 0 0,0 0 0,-1 0 0,1 0 0,0 0 0,0 0 0,0 0 0,0 0 0,1 0 0,-1-1 0,0 1 1,1-1-1,-1 1 0,1-1 0,0 1 0,-1-1 0,1 0 0,0 0 0,0 0 0,0 0 0,0 0 0,0 0 0,0 0 0,0-1 0,0 1 0,0-1 0,0 1 0,0-1 0,0 0 0,1 0 0,-1 0 0,0 0 0,0 0 0,3-1 0,1 0-111,-1 0-1,1 0 1,-1 0 0,1-1-1,-1 0 1,1 0-1,-1-1 1,0 1 0,0-1-1,0 0 1,-1 0 0,5-4-1,8-11-270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70 13619,'2'-5'476,"-1"1"1,0-1 0,0 0-1,0 0 1,0 1-1,-1-1 1,0-9-1,0 13-393,0 1 0,0-1 0,0 0 0,0 0 0,0 0 0,0 0 0,0 0 0,-1 0 0,1 0 0,0 0-1,-1 0 1,1 1 0,-1-1 0,1 0 0,-1 0 0,1 1 0,-1-1 0,1 0 0,-1 0 0,0 1 0,0-1 0,1 1-1,-1-1 1,0 1 0,0-1 0,1 1 0,-1-1 0,0 1 0,0 0 0,0-1 0,0 1 0,0 0 0,0 0-1,0 0 1,0 0 0,1 0 0,-1 0 0,0 0 0,0 0 0,0 0 0,0 0 0,0 0 0,0 0 0,0 1 0,0-1-1,0 0 1,-1 1 0,-2 2 32,-1-1 0,1 0 0,-1 1 0,1 0 0,0 0-1,0 1 1,0-1 0,1 1 0,-1-1 0,1 1 0,0 0 0,0 0-1,0 1 1,-3 5 0,-1 4-14,0 0 0,1 1-1,-6 20 1,11-31-83,-10 44 151,10-44-151,0 0 1,1 0-1,0 0 0,0 0 1,0 0-1,0 0 1,0 0-1,1 0 0,1 6 1,-1-9-16,-1 0 0,0-1 0,1 1 0,-1-1 0,0 1 0,1-1 0,-1 1 0,1-1 1,-1 1-1,1-1 0,-1 0 0,1 1 0,0-1 0,-1 0 0,1 1 0,-1-1 0,1 0 0,0 0 0,-1 1 0,1-1 1,0 0-1,-1 0 0,1 0 0,0 0 0,-1 0 0,1 0 0,0 0 0,-1 0 0,1 0 0,0 0 0,-1 0 1,1-1-1,0 1 0,-1 0 0,1 0 0,-1-1 0,2 1 0,28-17-4,-18 9-18,-10 8 16,-1-1 1,1 0-1,-1 1 0,1-1 1,-1 1-1,1 0 0,-1-1 1,1 1-1,0 0 0,-1 0 0,1 0 1,-1 0-1,1 0 0,0 0 1,-1 1-1,1-1 0,-1 0 1,1 1-1,-1-1 0,1 1 0,2 1 1,-2 0-3,0 0 1,0-1 0,0 1-1,-1 0 1,1 0 0,0 1-1,-1-1 1,1 0 0,-1 0-1,0 1 1,2 4 0,1 6-8,-1 0 0,0 0 1,-1 0-1,1 15 1,-1 11 62,-3 58-1,0-80 58,-1 0-1,-1 0 0,0 0 1,-1 0-1,-13 30 0,16-44-55,-1 1 0,1-1 0,-1 0 0,0 0 0,0 0 0,-1 0 0,1 0 0,0 0 0,-1 0 0,0-1 0,0 0 0,0 1 0,0-1 0,0 0 0,0 0 0,0-1 0,-5 3 0,6-4-22,-1 1-1,1-1 0,0 0 1,-1 0-1,1 0 1,0 0-1,-1 0 1,1 0-1,0-1 1,-1 1-1,1-1 0,0 1 1,0-1-1,0 0 1,-1 0-1,1 0 1,0 0-1,0-1 1,0 1-1,1 0 0,-1-1 1,0 1-1,0-1 1,1 0-1,-1 0 1,1 1-1,-3-5 1,-1-2-39,1-1 0,0 1 0,0-1 0,0 0 0,1 0 0,1 0 0,0 0 0,0 0 0,0-1 0,1 1 0,1-1 1,0 1-1,0-1 0,1 1 0,0 0 0,0-1 0,1 1 0,0 0 0,1 0 0,0 0 0,1 0 0,-1 0 0,2 1 0,-1-1 0,10-11 1,78-90-2273,-66 76 1769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14579,'1'1'150,"0"0"0,0 0-1,0 1 1,-1-1 0,1 0-1,0 1 1,-1-1 0,1 1-1,-1-1 1,1 1 0,-1-1 0,0 1-1,1-1 1,-1 1 0,0-1-1,0 1 1,0-1 0,-1 3 0,-7 31 1149,4-18-168,-4 16-114,1 1 0,2 0 0,1 0 0,1 60 0,7-83-888,2-15-371,5-18-766,-8 8 511,0 0 0,-1-1 0,0-21 0,-2 7-128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16027,'7'-10'2097,"-5"7"-1089,-2-3 1489,3 5-1145,2 4-392,-2 3-304,2-2-680,-1 0-392,0-1-744,-1 3 360,-6-2 472,-4 2-200,-5-2-241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6 197 18564,'-1'2'221,"0"0"1,0 0-1,1 0 1,-1 0-1,1 0 1,-1 1-1,1-1 1,-1 0-1,1 0 1,0 1-1,0-1 1,0 0-1,0 0 1,2 5-1,-2-7-154,0 1 0,0-1 0,1 1 1,-1 0-1,0-1 0,1 1 0,-1-1 0,0 1 0,1-1 0,-1 1 0,1-1 0,-1 0 1,0 1-1,1-1 0,-1 1 0,1-1 0,0 0 0,-1 1 0,1-1 0,-1 0 0,2 0 1,-1 1 13,0-1 0,1 0 1,-1 0-1,0 0 1,1 0-1,-1-1 1,0 1-1,1 0 0,-1-1 1,0 1-1,0 0 1,1-1-1,-1 0 0,1 0 1,8-5 32,-1 0 1,0-1 0,0 0-1,-1 0 1,0-1-1,-1 0 1,1-1-1,8-13 1,-1 0-124,-1-1-1,14-34 1,-25 51-6,7-18-37,-10 23 47,1 0 0,-1 0-1,0-1 1,1 1 0,-1 0 0,0 0 0,0 0 0,0 0-1,0-1 1,0 1 0,0 0 0,-1 0 0,1 0-1,0 0 1,-1-1 0,1 1 0,-1-2 0,0 3 1,1 0 0,-1-1 0,1 1 0,-1-1 1,1 1-1,-1 0 0,0 0 0,1-1 0,-1 1 1,1 0-1,-1 0 0,0 0 0,1 0 0,-1 0 1,0-1-1,1 1 0,-1 0 0,0 1 0,1-1 0,-1 0 1,0 0-1,1 0 0,-1 0 0,1 0 0,-1 1 1,0-1-1,1 0 0,-1 0 0,1 1 0,-1-1 0,1 1 1,-1-1-1,1 0 0,-1 1 0,1-1 0,-1 1 1,1-1-1,-1 1 0,1 0 0,-22 24-46,20-23 42,-9 13 62,0 0 1,1 1-1,1 0 0,0 1 0,1 0 0,1 0 1,1 1-1,0 0 0,1 0 0,1 0 1,-3 37-1,7-52-46,0 0 1,0 0-1,0 0 1,0 0-1,1 0 1,-1 0-1,1 0 0,0 0 1,0 0-1,0 0 1,0-1-1,0 1 1,1 0-1,-1-1 1,1 1-1,0-1 0,0 1 1,0-1-1,0 0 1,0 0-1,0 0 1,0 0-1,1 0 1,-1 0-1,1-1 0,3 2 1,-3-1-176,1-1 0,-1-1-1,0 1 1,0 0 0,1-1 0,-1 0 0,0 0-1,1 0 1,-1 0 0,0 0 0,1-1-1,-1 1 1,0-1 0,1 0 0,5-3 0,-6 3 55,0 0 0,0-1 0,-1 0 1,1 0-1,0 1 0,-1-2 0,1 1 1,-1 0-1,3-3 0,7-12-665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23 12187,'0'-1'379,"9"-15"4796,-9 10-3579,-8 8-906,2 3-270,0 0 0,1 0 0,-1 1 0,1 0 0,1 0 0,-1 0 0,1 0 0,-6 12 0,9-16-335,-8 14 395,-13 30 1,20-40-395,-1 0 0,2-1 0,-1 1 0,1 0 0,0 0 0,0 1 0,1-1 0,0 12 0,0-17-76,0 0 0,1 0 0,-1 0 0,0 1 0,1-1 0,-1 0 0,1 0 0,-1 0 0,1 0 0,0 0 0,-1 0 0,1-1 0,0 1 0,0 0 0,0 0 0,-1 0 0,1-1 0,0 1 0,0 0 1,0-1-1,0 1 0,0-1 0,1 1 0,-1-1 0,0 0 0,0 1 0,0-1 0,0 0 0,0 0 0,0 0 0,1 1 0,-1-1 0,0-1 0,0 1 0,0 0 0,0 0 0,2-1 0,6 0-44,0-1 0,0 0 0,15-6 0,-16 5-8,16-5-95,46-13-272,-63 19 341,0 1 0,1 0 0,-1 0 0,0 0 0,0 1 0,0 1 0,12 1 0,-16-2 64,-1 1-1,0-1 1,0 1 0,1 0-1,-1 0 1,0 0 0,0 0 0,0 0-1,0 0 1,0 1 0,-1-1-1,1 1 1,0-1 0,-1 1 0,1 0-1,-1 0 1,1-1 0,-1 1-1,0 0 1,1 0 0,-1 0-1,0 1 1,-1-1 0,1 0 0,0 0-1,-1 0 1,1 1 0,-1-1-1,0 0 1,1 1 0,-1-1 0,0 0-1,-1 1 1,1-1 0,-1 5-1,-1 5 118,-1 0-1,0 0 0,-1 0 0,0-1 1,-8 16-1,2-7 176,-1 0 0,-1 0 0,-21 26 1,28-39-210,-1 0 1,0 0 0,0-1 0,-1 0 0,0 0 0,0-1 0,0 0-1,-1 0 1,0-1 0,0 0 0,-16 6 0,22-9-114,0-1 0,0 1 1,-1-1-1,1 1 0,0-1 1,-1 0-1,1 0 0,0 0 1,-1 0-1,1-1 0,0 1 0,-1 0 1,1-1-1,0 0 0,0 0 1,-1 1-1,1-1 0,0 0 1,0-1-1,0 1 0,0 0 1,0-1-1,1 1 0,-1-1 0,0 1 1,1-1-1,-1 0 0,-1-2 1,-2-4-30,1 1 0,1-1 0,-1 1 1,1-1-1,1 0 0,-4-14 1,0-9-303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13827,'0'-4'235,"1"1"0,-1-1 1,1 1-1,-1-1 0,1 1 1,0-1-1,1 1 0,-1 0 0,1-1 1,-1 1-1,1 0 0,0 0 0,0 0 1,0 0-1,0 1 0,1-1 0,-1 1 1,1-1-1,0 1 0,-1 0 0,1 0 1,0 0-1,0 0 0,1 0 0,-1 1 1,4-2-1,-7 3-211,1 0-1,-1 0 1,1 1 0,0-1 0,-1 0-1,1 0 1,-1 0 0,1 1-1,-1-1 1,1 0 0,0 1 0,-1-1-1,1 0 1,-1 1 0,0-1 0,1 1-1,-1-1 1,1 0 0,-1 1-1,0-1 1,1 1 0,-1 0 0,0-1-1,1 1 1,-1-1 0,0 1 0,0-1-1,0 1 1,1 0 0,-1-1-1,0 1 1,0-1 0,0 1 0,0 0-1,0-1 1,0 1 0,-1 1-1,1 28 301,-1-26-251,-4 48 435,2-27-112,1 1-1,0-1 1,5 49 0,-2-71-363,-1-1-1,0 1 1,1 0 0,0-1 0,-1 1 0,1-1-1,0 0 1,0 1 0,1-1 0,-1 0 0,0 1-1,1-1 1,-1 0 0,1 0 0,0 0 0,0 0-1,2 1 1,-3-2-20,1 0-1,0-1 1,-1 1-1,1-1 1,-1 0-1,1 1 0,0-1 1,0 0-1,-1 0 1,1 0-1,0 0 1,-1 0-1,1-1 1,0 1-1,-1 0 1,1-1-1,-1 1 1,1-1-1,-1 0 1,1 1-1,-1-1 1,1 0-1,-1 0 1,1 0-1,-1 0 0,0 0 1,0 0-1,2-2 1,10-10 3,0-1 1,-1-1-1,0 0 1,-1 0-1,-1-1 1,0-1-1,-1 0 0,-1 0 1,-1-1-1,0 1 1,7-37-1,-13 53-14,-1-1-1,0 1 0,1-1 1,-1 0-1,0 0 1,0 1-1,0-1 0,-1 0 1,1 1-1,0-1 1,0 1-1,-2-4 0,2 5 0,0 0-1,0 0 0,0 0 1,0 0-1,0 0 1,-1-1-1,1 1 0,0 0 1,0 0-1,0 0 1,0 0-1,0 0 1,0 0-1,-1 0 0,1 0 1,0 0-1,0 0 1,0 0-1,0 0 0,0 0 1,-1 0-1,1 0 1,0 0-1,0 0 0,0 0 1,0 0-1,-1 0 1,1 0-1,0 0 0,0 0 1,0 0-1,0 0 1,0 0-1,-1 0 0,1 0 1,0 0-1,0 0 1,0 0-1,0 0 0,0 1 1,-9 11 28,5-2 1,0 0 0,1 0 0,0 1-1,0 0 1,1-1 0,0 1 0,1 0-1,1 18 1,0-22-3,0 1 0,1-1 1,0 0-1,0 0 0,0 1 0,1-1 0,0 0 0,1 0 1,0 0-1,0-1 0,0 1 0,1-1 0,7 10 0,-9-14-15,0 1 0,0-2 0,0 1-1,0 0 1,1 0 0,-1-1 0,1 1-1,-1-1 1,1 0 0,0 1 0,-1-1-1,1 0 1,0-1 0,0 1 0,0-1-1,-1 1 1,1-1 0,0 0-1,0 0 1,0 0 0,0 0 0,0 0-1,0-1 1,-1 1 0,1-1 0,0 0-1,0 0 1,-1 0 0,1 0 0,0-1-1,-1 1 1,4-3 0,3-2 14,1-1-1,-1 0 1,0-1 0,-1 0 0,0 0 0,13-17 0,-9 9 12,-2 0 0,18-34 0,-25 45-32,-1-1 1,1 0 0,-1 0 0,-1 0 0,1 0-1,-1 0 1,0 0 0,0 0 0,0 0 0,-1 0 0,0 0-1,-1 0 1,0-9 0,1 14-5,-1 1 0,1-1 0,0 0 0,0 1 0,0-1 0,-1 0 0,1 1 0,0-1 0,-1 0-1,1 1 1,0-1 0,-1 0 0,1 1 0,-1-1 0,1 1 0,-1-1 0,1 1 0,-1-1 0,0 1 0,1-1 0,-1 1 0,1 0 0,-1-1 0,0 1 0,1 0 0,-1 0 0,0-1 0,1 1 0,-1 0 0,0 0 0,0 0-1,1 0 1,-1 0 0,0 0 0,0 0 0,1 0 0,-1 0 0,0 0 0,1 0 0,-1 1 0,0-1 0,0 0 0,1 0 0,-1 1 0,0-1 0,1 1 0,-1-1 0,1 0 0,-1 1 0,1-1 0,-1 1 0,0 0 0,-3 2 17,1 0 1,-1 0 0,1 0-1,0 1 1,0-1 0,-4 8-1,5-7 10,0 0 0,0 0 0,1 0 0,0 1 0,0-1 0,0 0 0,0 1 0,1-1 0,-1 10 0,1-13-20,1 0 1,-1 0-1,0 0 0,0-1 0,0 1 1,1 0-1,-1 0 0,0 0 0,1 0 1,-1 0-1,1 0 0,-1 0 0,1 0 1,-1-1-1,1 1 0,-1 0 1,1 0-1,0-1 0,1 2 0,-1-2-3,0 1 0,1-1 0,-1 0 0,0 1 0,0-1 0,1 0 0,-1 0 0,0 0 0,0 0 0,1 0-1,-1 0 1,0-1 0,0 1 0,1 0 0,-1-1 0,0 1 0,0-1 0,0 1 0,3-2 0,4-3 5,0 0 0,0 0 1,10-9-1,-12 9-68,1-1 0,0 1 0,0 1 0,13-7 0,-20 11 48,0 0 1,0 0 0,1 0 0,-1 0-1,0 0 1,0 0 0,0 0 0,0 1-1,0-1 1,1 0 0,-1 0 0,0 0-1,0 0 1,0 0 0,0 0 0,0 1-1,0-1 1,0 0 0,0 0 0,0 0-1,1 0 1,-1 0 0,0 1 0,0-1-1,0 0 1,0 0 0,0 0 0,0 0-1,0 1 1,0-1 0,0 0 0,0 0-1,0 0 1,0 0 0,0 1 0,0-1-1,0 0 1,-1 0 0,1 0 0,0 0-1,0 0 1,0 1 0,0-1-1,0 0 1,0 0 0,0 0 0,-4 16-76,1-7 44,3-8 39,0 0 1,0 0 0,0 0 0,0 0 0,0 0 0,0 0 0,0 0-1,0 0 1,1 0 0,-1-1 0,0 1 0,0 0 0,1 0 0,-1 0 0,1 0-1,-1 0 1,1 0 0,-1-1 0,1 1 0,0 0 0,-1 0 0,1-1-1,0 1 1,-1-1 0,1 1 0,1 0 0,1 0 0,-1 1 0,1-2 0,0 1 0,-1 0 0,1-1-1,0 1 1,-1-1 0,1 0 0,4 1 0,3-2 0,0 0 0,0 0 0,-1-1 1,16-5-1,-15 3 2,-1 0 0,0-1 1,0-1-1,0 0 0,-1 0 1,1 0-1,-1-1 0,-1 0 1,1-1-1,-2 0 0,1 0 1,-1 0-1,0-1 0,0 0 1,-1 0-1,0 0 0,-1-1 1,0 0-1,2-11 0,-5 20-1,-1 0-1,0 1 1,0-1-1,1 0 1,-1 0 0,0 0-1,0 0 1,0 0-1,0 0 1,0 0-1,0 0 1,0 0-1,-1 0 1,1 0 0,0 1-1,-1-1 1,1 0-1,0 0 1,-1 0-1,0-1 1,0 2 0,1-1-1,-1 1 1,1 0 0,-1-1 0,0 1 0,1 0-1,-1 0 1,0 0 0,1-1 0,-1 1-1,0 0 1,1 0 0,-1 0 0,0 0 0,1 0-1,-1 0 1,0 0 0,1 0 0,-1 1 0,-1-1-1,-2 2 2,0-1 0,0 1 0,0 0 0,0 0-1,0 0 1,0 1 0,-3 3 0,-2 2 10,1 0 0,0 1 1,1 0-1,0 0 0,0 1 0,1 0 0,1 0 1,-1 1-1,2-1 0,-7 20 0,7-16 17,1 0-1,0 1 0,1-1 0,0 0 0,2 1 0,-1 0 1,2-1-1,2 17 0,-3-27-27,1-1 1,-1 0-1,1 1 1,0-1-1,0 1 0,0-1 1,1 0-1,-1 0 0,1 0 1,0 1-1,0-2 0,0 1 1,0 0-1,0 0 1,1-1-1,-1 1 0,1-1 1,0 0-1,-1 1 0,1-1 1,0-1-1,4 3 1,-3-3-87,0 0 0,0 0 0,0 0 0,1 0 0,-1-1 0,0 1 0,1-1 0,-1 0 1,1 0-1,-1-1 0,0 0 0,1 1 0,-1-1 0,0-1 0,0 1 0,0-1 1,5-2-1,-2 1 1,-1-1 0,0 0 1,0-1-1,0 1 0,0-1 1,-1 0-1,8-10 0,9-12-356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15427,'-7'26'3289,"-4"33"1,-8 112-1352,18-158-1822,-1-3-11,1 1 0,1-1 0,0 0 0,0 1 0,1-1 0,1 1 0,2 11 0,-3-21-91,-1 0 1,0 0-1,0 0 0,1 0 1,-1 0-1,1-1 1,-1 1-1,1 0 0,-1 0 1,1 0-1,0-1 0,-1 1 1,1 0-1,0-1 1,-1 1-1,1-1 0,0 1 1,0-1-1,0 1 0,-1-1 1,1 0-1,0 1 1,2-1-1,-2 1-1,1-1 1,0 0-1,0-1 1,-1 1-1,1 0 1,0 0-1,0-1 1,-1 1-1,1-1 1,0 0-1,-1 1 1,2-2 0,6-3 12,0-1 0,-1 0 1,13-12-1,-15 13-5,6-6-9,-3 3-7,0 0-1,0 1 0,0 0 1,1 0-1,0 1 1,0 0-1,1 1 0,14-6 1,-23 11-5,-1-1 1,1 1 0,0 0-1,0 0 1,0 0 0,0 0-1,0 0 1,0 0 0,0 0-1,0 1 1,0-1 0,-1 0-1,1 1 1,0 0 0,0-1-1,0 1 1,-1 0 0,1 0-1,0 0 1,-1 0 0,1 0-1,-1 1 1,1-1 0,-1 0-1,0 1 1,0-1 0,1 1-1,-1-1 1,0 1 0,0 0-1,-1-1 1,1 1 0,0 0-1,0 0 1,-1 0 0,1 2-1,2 7 8,0 1 0,-1-1-1,-1 1 1,1 18-1,-2-25-1,0 34 17,0-23-46,0 1 0,3 16 0,-3-32 5,0-1 0,0 0 0,0 1 0,0-1 0,0 0 0,0 0-1,0 1 1,0-1 0,0 0 0,1 1 0,-1-1 0,0 0-1,0 0 1,0 1 0,0-1 0,0 0 0,1 0 0,-1 1-1,0-1 1,0 0 0,0 0 0,1 0 0,-1 1 0,0-1-1,0 0 1,0 0 0,1 0 0,-1 0 0,0 0 0,0 0 0,1 1-1,8-7-810,8-17-656,-15 19 1325,39-53-1009,-16 23 320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16596,'-4'1'216,"1"-1"0,-1 1 0,1 0 1,-1 0-1,1 0 0,0 1 0,-1-1 1,1 1-1,0-1 0,0 1 0,0 0 1,0 0-1,1 1 0,-1-1 1,-2 3-1,-4 4 454,0 1 1,-12 19-1,12-16-102,1 2-1,-13 27 0,19-38-501,1-1-1,-1 1 1,1-1-1,0 1 1,0 0-1,0 0 1,0-1-1,1 1 0,0 0 1,0 0-1,0 0 1,0 0-1,0 0 1,1-1-1,0 1 1,0 0-1,0 0 1,2 4-1,-2-7-54,-1 0 0,1 0 0,0 0 0,0 0 0,0 0 0,0-1-1,0 1 1,0 0 0,0 0 0,0-1 0,0 1 0,0-1 0,0 1-1,0-1 1,0 0 0,0 1 0,1-1 0,-1 0 0,0 0 0,0 0-1,0 0 1,1 0 0,-1 0 0,0 0 0,0 0 0,0 0 0,0-1-1,1 1 1,-1 0 0,0-1 0,0 1 0,0-1 0,0 1 0,0-1-1,0 0 1,2-1 0,4-2 5,0-1-1,-1 0 1,13-12-1,-8 5-7,0 0 0,-1 0 0,-1-1 0,0-1 0,0 1 0,-1-1 0,-1-1 0,-1 1 0,9-29 0,-14 36-8,-2 9 0,-4 8 0,0 12 28,1 0-1,-1 30 0,4-43-22,1 1 1,0-1-1,1 0 0,0 0 1,1 0-1,0 0 0,0 0 1,5 12-1,-6-19-39,-1-1-1,1 0 1,-1 0 0,1 1-1,0-1 1,-1 0 0,1 0-1,0 0 1,0 0 0,0 0-1,0 0 1,0 0 0,0 0-1,0 0 1,0-1 0,0 1-1,1 0 1,-1-1 0,0 1-1,0 0 1,1-1 0,-1 0-1,0 1 1,1-1 0,1 0 0,-1 0-4,1 0 1,-1-1 0,0 1-1,1-1 1,-1 0 0,0 0-1,1 0 1,-1 0 0,0 0 0,0 0-1,0 0 1,4-4 0,2-2-19,0-1 1,0 0-1,-1 0 1,0 0 0,7-12-1,3-7-284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12843,'31'18'6474,"-31"-17"-6338,0-1 0,0 1 0,0 0-1,0-1 1,-1 1 0,1 0 0,0-1-1,0 1 1,-1-1 0,1 1-1,0 0 1,-1-1 0,1 1 0,0-1-1,-1 1 1,1-1 0,-1 1-1,1-1 1,-1 0 0,1 1 0,-1-1-1,1 0 1,-1 1 0,1-1 0,-1 0-1,0 1 1,-6 5 463,3 0-423,0 1 0,0 0 0,1 0 0,0 0-1,1 0 1,-1 1 0,1-1 0,1 1 0,-1-1 0,1 1 0,1 13 0,-1-10-44,2 0 1,0 0-1,0 0 1,1 0 0,0 0-1,1 0 1,6 15-1,-9-23-115,1-1 0,0 0 0,0 1-1,1-1 1,-1 0 0,0 0 0,1 0 0,-1 0-1,1 0 1,0 0 0,0-1 0,-1 1-1,1 0 1,0-1 0,1 1 0,-1-1-1,0 0 1,0 0 0,0 0 0,1 0-1,-1 0 1,1 0 0,-1-1 0,0 1 0,1-1-1,-1 0 1,6 0 0,-4 0-9,1-1 0,0 0 0,-1 0 0,1-1 0,0 0 0,-1 1 0,0-1 0,1-1 0,-1 1 0,0-1 0,0 1 0,0-1 0,-1 0 0,5-4 0,5-7 0,0-1 0,-1 0 0,0 0 0,-1-1 0,-1 0 0,0-1 0,-1-1 0,10-28 0,-18 42-7,0 0 0,0-1 0,0 1-1,-1-1 1,1-8 0,-1 13-1,0-1-1,0 0 1,0 1-1,0-1 1,0 0-1,0 1 1,0-1-1,0 0 1,0 1-1,0-1 1,-1 1 0,1-1-1,0 0 1,0 1-1,0-1 1,-1 0-1,1 1 1,0-1-1,-1 1 1,1-1-1,-1 1 1,1-1-1,-1 1 1,1-1-1,0 1 1,-1 0-1,0-1 1,1 1-1,-1-1 1,1 1 0,-1 0-1,1 0 1,-1-1-1,0 1 1,1 0-1,-1 0 1,0 0-1,1 0 1,-1 0-1,0 0 1,1-1-1,-1 2 1,0-1-1,1 0 1,-1 0-1,0 0 1,0 0 0,-1 1-1,0 0 0,1 0 0,-1 0 1,1 0-1,-1 0 0,1 0 0,-1 1 1,1-1-1,0 0 0,0 1 0,-1-1 1,1 1-1,0-1 0,0 1 0,1-1 1,-1 1-1,0 0 0,0 0 0,1-1 1,-1 1-1,1 0 0,-1 0 0,1 0 1,0-1-1,0 1 0,0 0 0,0 0 1,0 2-1,1 0-1,-1 0 1,0 0-1,1 0 1,0 0-1,-1 0 1,2 0-1,-1-1 1,0 1-1,1 0 1,0-1-1,-1 1 1,5 4-1,-3-5 2,0-1 0,0 1-1,0-1 1,0 0 0,0 0 0,0 0-1,1-1 1,-1 1 0,0-1 0,1 0-1,0 0 1,-1 0 0,1 0 0,0-1-1,-1 1 1,1-1 0,0 0 0,-1 0-1,1 0 1,0-1 0,-1 1 0,1-1-1,0 0 1,-1 0 0,6-2 0,4-2-2,0-1 1,-1 0 0,1 0 0,-1-2 0,15-10 0,-21 13-6,1 0 1,-1 0-1,0 0 1,0 0-1,-1-1 1,0 0-1,0-1 1,0 1-1,-1-1 1,1 0-1,-2 0 1,1 0-1,-1 0 1,3-11-1,-6 18 5,1-1-1,-1 0 1,0 1-1,0-1 1,1 0-1,-1 1 1,0-1-1,0 0 1,0 1-1,0-1 1,0 0-1,0 1 1,0-1-1,0 0 1,0 1-1,0-1 1,-1 0-1,1 1 1,0-1-1,0 0 1,-1 1-1,1-1 1,0 1-1,-1-1 1,1 1-1,0-1 1,-1 0-1,1 1 1,-1-1-1,1 1 1,-1 0-1,1-1 1,-1 1-1,0-1 1,1 1-1,-1 0 1,1-1-1,-1 1 1,0 0-1,1 0 1,-1 0-1,0-1 1,1 1-1,-1 0 1,0 0-1,1 0 1,-1 0-1,0 0 1,1 0-1,-1 0 1,0 0-1,1 1 1,-1-1-1,0 0 1,1 0-1,-1 0 1,1 1-1,-1-1 1,0 1-1,-5 1-2,1 0 0,0 0 0,0 1-1,0 0 1,-8 6 0,7-3 13,1 0 0,0 0 0,0 0 0,1 0 0,0 1-1,0 0 1,0 0 0,1 0 0,0 0 0,0 1 0,1-1 0,0 1 0,0-1 0,1 1-1,0 0 1,0 11 0,0-13-26,1 0-1,0 0 1,1 0-1,-1 1 1,1-1-1,1 0 1,-1 0 0,1 0-1,0 0 1,0 0-1,1-1 1,-1 1-1,1-1 1,1 1-1,-1-1 1,1 0-1,0 0 1,0-1-1,0 1 1,1-1 0,5 5-1,-8-8-21,1 1 0,-1-1 0,1 0 0,0 1 0,-1-1 0,1 0 0,0-1 0,0 1 0,-1 0-1,1-1 1,0 1 0,0-1 0,0 0 0,0 0 0,0 0 0,0-1 0,0 1 0,-1-1 0,1 1 0,0-1 0,0 0 0,0 0 0,-1 0 0,4-2 0,14-12-249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11130,'1'0'180,"1"1"1,-1-1-1,1 0 0,-1 0 0,1 1 0,-1-1 0,1 0 0,-1 1 0,1 0 0,-1-1 1,0 1-1,1 0 0,1 1 0,-3-2-108,56 35 2264,66 52 0,-18-11-1341,-96-70-933,1 0 1,0-1 0,0 0-1,1-1 1,0 0 0,-1 0-1,16 3 1,-20-6-22,0-1 0,0 1 0,0-1 1,0 0-1,0 0 0,0-1 0,0 1 0,0-1 0,0 0 0,0-1 0,0 1 1,0-1-1,-1 0 0,1 0 0,0 0 0,-1-1 0,6-4 0,4-4 143,-1-1-1,0-1 0,-1 0 0,0 0 0,-1-1 1,-1-1-1,9-16 0,1-4 181,-2-1 0,13-40 0,-26 63-318,0-1 0,-1 0 0,-1-1-1,-1 1 1,0 0 0,-1-1 0,0 0 0,-1 1-1,-1-1 1,-2-17 0,1 24-68,1 0 0,-2 0 0,1 1 1,-1-1-1,0 1 0,0 0 0,-1 0 0,0 0 0,0 0 0,-1 1 0,1-1 0,-1 1 0,-1 1 1,1-1-1,-1 1 0,0-1 0,-1 2 0,1-1 0,-1 1 0,-7-4 0,-9-4-103,1 0-11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30 173 15235,'2'-7'514,"-1"4"-307,0 1-1,0 0 0,-1-1 1,1 1-1,-1 0 0,1-1 1,-1 1-1,0-5 0,-16 61 3809,6 18-2504,3 1 0,3 117 0,5-182-1387,1 23 200,-2-29-295,0-1-1,0 1 1,0-1 0,1 0 0,-1 1 0,0-1 0,1 1-1,-1-1 1,1 0 0,0 0 0,-1 1 0,1-1 0,0 0-1,0 0 1,2 2 0,-3-3-20,1 0 1,0 0-1,-1 0 1,1-1-1,0 1 0,-1 0 1,1 0-1,-1-1 0,1 1 1,0 0-1,-1-1 0,1 1 1,-1-1-1,1 1 1,-1-1-1,1 1 0,-1-1 1,0 1-1,1-1 0,-1 1 1,0-1-1,1 1 0,-1-1 1,0 0-1,0 1 1,1-1-1,-1 0 0,0 1 1,0-1-1,0-1 0,8-23 63,-5 7-83,-1 1 0,-1-1 0,0 0 0,-1 1 0,-1-1 0,-1 0 0,0 1 0,-1-1 0,-1 1 0,-1 0 0,-8-20 0,49 60-116,-30-19 125,0-1-1,1 0 1,-1 0 0,1 0 0,0-1 0,-1 0-1,1 0 1,0-1 0,1 1 0,-1-2-1,0 1 1,0-1 0,0 0 0,0-1 0,0 1-1,1-1 1,-1-1 0,0 1 0,-1-1 0,1-1-1,0 1 1,0-1 0,7-5 0,-3 1 2,1-1-1,-1 0 1,-1-1 0,0 0 0,0-1-1,0 0 1,-1-1 0,-1 0 0,0 0-1,-1-1 1,8-15 0,-9 16 0,0 0 0,-1-1 0,-1 1 0,0-1 0,0 0 0,-1 0 1,-1 0-1,0-1 0,-1 1 0,0 0 0,-1-1 0,-2-24 0,1 35 1,1 0-1,-1 0 1,0-1-1,1 1 0,-1 0 1,0 0-1,-1 0 1,1 0-1,0 0 1,0 0-1,-4-3 1,4 4-2,1 1 1,-1-1 0,0 1 0,0-1 0,0 1 0,0-1-1,0 1 1,0 0 0,0-1 0,0 1 0,0 0 0,0 0-1,0 0 1,0 0 0,0 0 0,0 0 0,0 0-1,0 0 1,0 0 0,0 0 0,0 0 0,0 1 0,0-1-1,0 0 1,0 1 0,1-1 0,-1 1 0,0-1-1,0 1 1,-1 1 0,-5 3 0,2 0 1,-1 0-1,1 1 0,0 0 0,0 0 0,0 0 1,1 1-1,0 0 0,-4 9 0,-4 9 6,-10 34-1,15-40 1,0 1 0,2-1 0,0 2 0,1-1 0,1 0 0,0 34 0,3-53-5,0 1 0,0-1 0,0 1 0,1-1 0,-1 1 1,0 0-1,1-1 0,-1 1 0,1-1 0,-1 1 0,1-1 0,0 0 0,0 1 1,0-1-1,0 0 0,0 1 0,0-1 0,0 0 0,0 0 0,0 0 0,0 0 1,1 0-1,-1 0 0,0 0 0,1 0 0,-1-1 0,1 1 0,-1-1 0,1 1 1,-1-1-1,1 1 0,-1-1 0,1 0 0,-1 0 0,4 1 0,4-2-14,1 0 0,-1 0 0,1 0 0,-1-1 1,10-4-1,12-1-148,-28 6 129,1 1-1,0-1 0,-1 1 1,1 0-1,0 0 1,0 0-1,-1 1 0,1-1 1,0 1-1,-1 0 0,1 0 1,-1 0-1,1 1 0,6 3 1,-8-4-75,0 1 0,0 0 1,0 0-1,-1 0 0,1 0 0,0 0 1,-1 0-1,1 1 0,-1-1 0,0 1 1,0-1-1,0 1 0,0-1 0,0 1 1,-1-1-1,1 1 0,-1 0 0,1-1 1,-1 1-1,0 0 0,-1 2 1,0-7-2202,0-10 1779,1-1-265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15995,'12'1'470,"1"0"-1,-1-1 1,0 0-1,0-1 1,0-1-1,1 1 1,-1-2-1,23-7 1,-15 2 70,0 0 0,0-1 1,-1-1-1,21-15 0,-35 22-453,0 0-1,0 0 1,0-1-1,-1 0 1,0 0-1,1 0 1,-1 0-1,-1 0 1,1-1-1,-1 0 1,0 0-1,0 0 1,3-7-1,-5 11-74,-1 1 0,0-1-1,0 0 1,1 1 0,-1-1 0,0 0 0,0 1-1,0-1 1,0 0 0,0 1 0,0-1-1,0 0 1,0 1 0,0-1 0,0 0-1,0 0 1,0 1 0,-1-1 0,1 1-1,0-1 1,0 0 0,-1 1 0,1-1 0,-1 0-1,1 1 1,0-1 0,-1 1 0,1-1-1,-1 1 1,0-1 0,-1 0 5,1 0 0,-1 1 0,1-1 1,-1 1-1,0 0 0,1-1 0,-1 1 0,0 0 1,1 0-1,-1 0 0,0 0 0,-2 1 0,-4 0 44,0 0-1,1 1 0,-1 1 0,-11 4 1,4 0 85,0 2 0,0 0 0,1 0 1,-24 22-1,32-26-69,0 0 1,1 0-1,0 1 1,0 0-1,1 0 1,-1 0 0,1 1-1,0 0 1,1-1-1,0 1 1,0 1-1,0-1 1,-1 10-1,3-14-61,1 0-1,0 1 1,0-1-1,0 0 0,1 1 1,-1-1-1,1 0 1,-1 0-1,1 0 1,0 1-1,0-1 1,1 0-1,-1 0 1,1 0-1,-1-1 1,1 1-1,0 0 1,0-1-1,0 1 1,0-1-1,1 1 1,-1-1-1,1 0 1,-1 0-1,1 0 1,0-1-1,0 1 1,-1 0-1,1-1 1,6 2-1,6 2-56,0 0-1,1-1 1,-1-1 0,1-1-1,17 1 1,13-1-68,0-2-31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56 13107,'0'-3'133,"0"1"1,0-1-1,-1 1 1,1 0-1,-1-1 1,0 1-1,0-1 1,0 1-1,0 0 1,0 0-1,-1-1 1,1 1-1,0 0 1,-1 0-1,0 0 1,1 1-1,-1-1 1,0 0-1,0 1 1,0-1 0,0 1-1,0-1 1,-1 1-1,1 0 1,0 0-1,0 0 1,-1 0-1,1 1 1,-1-1-1,1 1 1,-1-1-1,1 1 1,-1 0-1,1 0 1,-1 0-1,1 0 1,-1 0-1,1 1 1,-1-1-1,1 1 1,0-1-1,-1 1 1,1 0-1,-1 0 1,1 0-1,0 0 1,0 1-1,0-1 1,0 1-1,0-1 1,0 1-1,0 0 1,-1 1-1,-4 6 1,0 0 0,1 0-1,0 0 1,1 0 0,0 1 0,0 0-1,1 0 1,1 1 0,0-1-1,-3 13 1,3-6 50,0 1 0,1-1 0,1 1 0,1-1 0,2 29 1,-1-43-149,-1 0 0,1 0 0,-1 0 0,1 0 0,0 0 0,0 0 0,0 0 0,1 0 0,-1 0 0,1 0 0,0 0 0,3 3 0,-4-5-24,0 0-1,0 0 0,0-1 0,0 1 0,0-1 0,0 1 0,0-1 0,0 1 0,1-1 0,-1 0 0,0 1 0,0-1 0,0 0 0,1 0 0,-1 0 0,0 0 0,0 0 0,1 0 0,-1 0 0,0-1 0,0 1 0,0 0 0,1-1 0,-1 1 0,0 0 0,0-1 0,0 0 0,0 1 0,0-1 0,0 0 0,0 1 0,0-1 0,0 0 0,1-1 0,6-6 20,0 0 0,0 0 0,-1 0 0,0-1 0,-1 0 0,0-1 0,0 1 0,-1-1 0,7-17-1,-3 1 22,-1 0 0,9-45 0,-18 81-43,1 0 0,1 1 1,0-1-1,2 11 1,-1-1 0,-1-17-47,1 21 141,10 36 0,-11-52-422,2-1 0,-1 0 0,1 0 0,0 0 1,1-1-1,0 1 0,0-1 0,0 0 0,7 8 1,6 4-1010,-12-15 533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13347,'-2'97'5091,"0"39"-3527,24 148 603,-21-280-1926,0-6-72,2-15 13,2-28-18,-1-42-85,28-146 1,-30 224-105,0 1 0,0-1 0,1 1 0,0 0 0,9-15 0,-12 21 20,1 1 1,0 0-1,0-1 0,0 1 0,0 0 1,0 0-1,1 0 0,-1 0 0,0 0 1,0 0-1,1 0 0,-1 0 0,1 0 1,-1 0-1,0 1 0,1-1 0,0 1 1,-1-1-1,1 1 0,-1 0 0,1-1 1,-1 1-1,1 0 0,0 0 0,-1 0 1,1 0-1,0 0 0,-1 1 0,1-1 1,-1 0-1,1 1 0,-1-1 0,1 1 1,-1 0-1,1-1 0,-1 1 0,1 0 1,0 1-1,10 6-2,-1 0 0,0 1 0,-1 1 0,0-1 0,-1 2-1,0-1 1,0 1 0,-1 1 0,9 17 0,-16-28 10,0 1-1,0 0 0,0 0 1,-1 0-1,1 0 0,0 0 1,-1 0-1,1 0 0,-1 0 1,0 1-1,0-1 0,0 0 1,0 0-1,0 0 0,0 0 1,-1 0-1,1 0 0,-1 0 1,1 0-1,-1 0 0,0 0 1,0 0-1,1 0 0,-2 0 1,1 0-1,0 0 0,0-1 1,0 1-1,-1 0 0,1-1 1,-1 1-1,0-1 0,1 0 1,-4 3-1,-6 2 22,0 0 1,0-1-1,0 0 0,-22 7 1,22-8-7,-12 3-23,1 0 0,-1-2 0,-33 4 0,51-10-1102,10-3 702,10-3 926,27 2-653,-8 1-116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15363,'-22'-2'1467,"17"0"-1137,0 2 1,0-1 0,0 1 0,-1 0 0,1 0 0,0 0 0,-6 1-1,9 0-252,0 0 1,0 0-1,0 0 0,0 0 0,0 0 0,0 0 0,0 1 0,1-1 1,-1 1-1,0-1 0,1 1 0,-1 0 0,1-1 0,0 1 0,0 0 0,-1 0 1,1 0-1,0 0 0,1 0 0,-1 0 0,-1 3 0,0 4 67,-1 1 0,1-1 0,1 1 0,0 0 0,0-1 0,1 1 1,1 16-1,-1-22-112,0 1 1,1-1-1,0 0 1,0 1 0,0-1-1,0 1 1,1-1-1,0 0 1,0 0 0,0 0-1,0 0 1,0 0 0,1 0-1,0-1 1,0 1-1,0-1 1,0 0 0,5 5-1,-6-8-26,-1 1 0,0 0 0,0-1 0,0 1 0,1-1 0,-1 1 0,0-1 0,1 0 0,-1 1 0,0-1 0,1 0 0,-1 0 0,0 0 0,1 0 0,-1 0 0,0 0 0,1 0 0,-1-1 0,0 1 0,1 0 0,1-1 0,-1-1 0,1 1 1,-1-1 0,0 1 0,0-1 0,0 0-1,0 0 1,0 0 0,0 0 0,-1 0 0,3-3-1,1-3 17,-1 0-1,0 0 1,0 0-1,-1-1 1,4-13-1,-5 14 4,0 0 0,0 0 1,-1 0-1,0 0 0,0-1 0,-1 1 0,0 0 0,-1-1 0,-2-13 0,3 21-24,0 1 0,0-1 0,0 1 0,0-1 0,-1 1 0,1-1 0,0 0 0,0 1 0,-1-1 0,1 1 0,0-1 0,-1 1 0,1-1 0,-1 1-1,1-1 1,0 1 0,-1 0 0,1-1 0,-1 1 0,1 0 0,-1-1 0,0 1 0,0-1 0,1 2-2,-1-1 0,1 0 0,-1 0-1,1 0 1,-1 0 0,1 0 0,-1 1-1,1-1 1,-1 0 0,1 0 0,-1 1 0,1-1-1,0 0 1,-1 1 0,1-1 0,0 0-1,-1 1 1,1-1 0,0 1 0,-1 0 0,-11 26-392,11-24 194,1 0 0,-1-1-1,1 1 1,0 0 0,0 0-1,0-1 1,0 1 0,0 0-1,1 0 1,-1-1 0,1 1-1,0 0 1,1 3 0,-1-5 105,-1-1 1,0 1-1,1 0 1,-1-1-1,0 1 1,1-1-1,-1 0 1,1 1-1,-1-1 1,1 1-1,-1-1 1,1 0-1,-1 1 1,1-1-1,0 0 1,-1 1-1,1-1 1,-1 0-1,1 0 1,0 0-1,-1 0 1,2 1-1,0-2 2,-1 1 0,1 0 0,-1-1 0,1 1 0,-1-1 1,1 1-1,-1-1 0,0 0 0,1 1 0,-1-1 0,0 0 0,1 0 0,1-2 0,14-15-995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14547,'-1'3'293,"0"-1"-1,1 0 0,-1 0 1,0 1-1,0-1 1,0 0-1,0 0 1,0 0-1,-1 0 0,-2 3 1,-43 72 3322,40-66-3274,2 1 0,0-1 0,0 1 0,-5 25 0,10-37-339,-1 0 1,1 0 0,0 1 0,0-1 0,0 0 0,0 1 0,0-1 0,0 0-1,0 0 1,0 1 0,0-1 0,0 0 0,0 0 0,0 1 0,0-1 0,0 0 0,0 0-1,1 1 1,-1-1 0,0 0 0,0 0 0,0 1 0,0-1 0,0 0 0,1 0-1,-1 0 1,0 1 0,0-1 0,0 0 0,1 0 0,-1 0 0,0 1 0,0-1-1,0 0 1,1 0 0,-1 0 0,0 0 0,0 0 0,1 0 0,-1 0 0,0 0-1,1 0 1,-1 0 0,0 0 0,0 0 0,1 0 0,-1 0 0,0 0 0,0 0-1,1 0 1,-1 0 0,0 0 0,0 0 0,1 0 0,-1 0 0,0 0 0,0 0-1,1-1 1,-1 1 0,0 0 0,0 0 0,0 0 0,1 0 0,-1-1 0,24-13-52,-16 8 27,6-2-79,1 0 0,0 1 0,23-7 0,-32 12 58,1 0 1,0 1 0,0-1-1,0 2 1,0-1 0,0 0-1,0 1 1,0 1 0,0-1-1,12 3 1,-17-2 40,-1-1-1,1 0 1,-1 1-1,1-1 1,-1 1-1,1 0 1,-1-1-1,1 1 1,-1 0 0,0 0-1,0 0 1,1 0-1,-1 0 1,0 0-1,0 0 1,0 0-1,0 0 1,0 1-1,0-1 1,0 0 0,-1 1-1,2 1 1,-2 0 23,1-1 0,-1 0 0,0 0 0,0 0 0,0 0 1,-1 0-1,1 0 0,0 0 0,-1 0 0,1 0 1,-1 0-1,0 0 0,0 0 0,-1 3 0,-3 3 123,0-1 1,0 0-1,0 0 0,-1-1 1,0 1-1,-13 9 0,13-11-97,0-1 1,0 0-1,-1 0 1,1 0-1,-1-1 1,0 0-1,0 0 0,0-1 1,0 0-1,0 0 1,-1-1-1,1 0 1,-1 0-1,1-1 0,-8 0 1,14 0-101,1 0 0,-1 1 0,1-1 0,0-1 0,-1 1 0,1 0 0,-1 0 0,1 0 0,-1 0 0,1 0 0,-1 0 0,1 0 0,0-1 0,-1 1 0,1 0 0,-1 0 0,1 0 0,0-1 0,-1 1 0,1 0 0,0-1 0,-1 1 0,1 0 0,0-1 0,0 1 0,-1 0 0,1-1 0,0 1 0,0-1 0,-1 1 0,1 0 0,0-1 0,0 1 0,0-1 0,0 1 0,0-1 0,0 1 0,0-1 0,0 1 0,0-1 0,0 1 0,0 0 0,0-1 0,0 1 0,0-1-1,0 1 1,0-1 0,1 1 0,-1 0 0,0-1 0,0 1 0,0-1 0,1 1 0,-1-1 0,20-23-1172,-17 21 1093,18-19-711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16027,'-13'9'1225,"0"1"-1,0 1 0,-14 17 0,15-16-803,1 2 0,1 0 0,0 0 0,1 1 0,-13 26 0,22-40-414,-1 0 0,1 1-1,-1-1 1,0 0 0,1 1-1,0-1 1,-1 1 0,1-1-1,0 1 1,0-1 0,0 0-1,0 1 1,0-1-1,0 3 1,1-4-7,-1 1 1,0-1-1,0 0 0,1 1 0,-1-1 1,0 0-1,1 0 0,-1 1 0,0-1 1,1 0-1,-1 0 0,0 1 0,1-1 1,-1 0-1,1 0 0,-1 0 0,0 0 1,1 0-1,-1 1 0,1-1 0,-1 0 1,1 0-1,-1 0 0,0 0 0,1 0 1,-1 0-1,1 0 0,-1-1 0,1 1 1,-1 0-1,7-2-15,-1 0 0,0-1 0,0 1-1,9-6 1,-7 4 11,-1 0-8,-2 0 11,0 1 0,1 0 0,-1 1-1,1-1 1,0 1 0,-1 0 0,1 1 0,0-1-1,0 1 1,0 1 0,9-1 0,-14 1 1,0 0 0,0 1 0,0-1 0,0 1 0,0-1 1,0 1-1,0 0 0,0-1 0,0 1 0,0 0 0,-1 0 0,1-1 1,0 1-1,-1 0 0,1 0 0,-1 0 0,1 0 0,-1 0 0,1 0 1,-1 0-1,1 0 0,-1 0 0,0 0 0,0 0 0,1 0 0,-1 0 0,0 0 1,0 1-1,0-1 0,0 0 0,0 0 0,-1 0 0,1 1 0,-9 37 69,4-26-17,0-1 0,-1 1 0,0-1 0,-10 14 0,12-21-175,0 0 0,0 0 1,0 0-1,-1 0 0,0-1 0,0 1 0,0-1 0,0-1 0,-1 1 0,-10 5 0,15-9 102,0 1 1,0-1-1,0 1 1,0-1-1,0 1 1,0-1 0,-1 1-1,1-1 1,0 0-1,0 0 1,0 0-1,-1 0 1,1 0-1,0 0 1,0 0-1,0 0 1,-1 0-1,1 0 1,0-1 0,0 1-1,0 0 1,0-1-1,0 1 1,-1-1-1,1 1 1,0-1-1,0 0 1,-1-1-1,-11-14-357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15163,'9'-5'1641,"-1"0"-897,0 4-256,-1 7 832,0 4-176,-3 6-199,2 2-169,-2 7-336,-1 2-80,-1 1-112,-1 1-80,-1-3-272,0-5-200,0-2-488,0-6-224,0-12 775,-6-2-191,2-18-176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15043,'1'0'70,"-1"0"1,0 0-1,0-1 0,1 1 0,-1 0 1,0 0-1,0 0 0,1-1 0,-1 1 1,0 0-1,1 0 0,-1 0 0,0 0 1,1 0-1,-1-1 0,1 1 0,-1 0 1,0 0-1,1 0 0,-1 0 0,0 0 1,1 0-1,-1 0 0,0 0 0,1 1 1,-1-1-1,1 0 0,-1 0 0,0 0 1,1 0-1,-1 0 0,0 0 0,0 1 1,1-1-1,3 15 1753,-7 30 184,2-35-1757,-3 23 91,2 0 1,1 0-1,2 0 1,6 48-1,-7-79-336,1 0 0,-1 0-1,1 0 1,-1 0 0,1 0 0,-1 0 0,1 0 0,0 0-1,0-1 1,0 1 0,0 0 0,0 0 0,1-1 0,-1 1-1,0-1 1,1 1 0,-1-1 0,3 2 0,-2-3-3,-1 1-1,1-1 1,-1 0 0,1 0 0,0 0 0,-1 0 0,1 0-1,-1 0 1,1 0 0,0-1 0,-1 1 0,1 0-1,-1-1 1,1 0 0,-1 1 0,1-1 0,-1 0 0,0 0-1,1 1 1,-1-1 0,0 0 0,0 0 0,1-1 0,0 0-1,26-25 11,11-10 4,-36 34-16,1 1 1,-1-1 0,1 1 0,0 0-1,-1 0 1,1 0 0,0 1 0,0-1-1,7-1 1,-9 3-1,-1 0-1,0 0 1,1 0 0,-1 0-1,0 0 1,0 0 0,1 0 0,-1 0-1,0 1 1,1-1 0,-1 0-1,0 1 1,0-1 0,1 1-1,-1 0 1,0-1 0,0 1-1,0 0 1,0-1 0,2 3-1,-1-1 0,-1 0 0,1 0 0,-1 1-1,0-1 1,1 0 0,-1 1-1,0-1 1,0 1 0,1 4-1,-1 2 1,0-1 0,0 1 1,0-1-1,-1 1 0,-2 12 0,1-12 45,-1-1 1,0 0 0,-1 0-1,0 0 1,0 0-1,-1-1 1,1 1 0,-2-1-1,1 0 1,-1 0 0,-10 11-1,11-13-9,0-1-1,-1 0 1,1 1-1,-1-2 1,0 1-1,0-1 1,-1 1-1,1-1 0,0-1 1,-1 1-1,0-1 1,0 0-1,0 0 1,0-1-1,0 0 1,-11 1-1,16-1-52,0-1 0,1 0-1,-1 0 1,0 0 0,0 0-1,0 0 1,1 0-1,-1 0 1,0 0 0,0 0-1,0 0 1,0-1 0,1 1-1,-1 0 1,0-1 0,0 1-1,1 0 1,-1-1 0,0 1-1,1-1 1,-1 1 0,0-1-1,1 1 1,-1-1 0,1 1-1,-1-1 1,0 0 0,1 1-1,0-1 1,-1 0 0,1 0-1,-1 1 1,1-1 0,0 0-1,0 0 1,-1 1 0,1-1-1,0 0 1,0 0 0,0 0-1,0 0 1,0 1-1,0-2 1,1-2 4,0 0 0,0 0 0,0 1-1,1-1 1,-1 1 0,1-1 0,0 1 0,3-5-1,11-13-226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16516,'7'214'7799,"-1"-5"-7622,2-250-422,-4 16 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6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1597 83 11859,'-14'-14'518,"4"4"-262,0 0 1,-21-16-1,26 23-230,0 0 0,0 0 0,-1 1-1,1 0 1,0 0 0,-1 0 0,1 1-1,-1-1 1,0 1 0,-8 0 0,-19 1 146,1 2 1,-1 2 0,0 0 0,-49 15 0,10-3 47,31-7-219,1 2 1,0 2 0,2 2 0,-1 1-1,2 2 1,-67 43 0,14 1 1,2 5 1,3 3-1,4 5 1,-84 96-1,130-129 70,2 1-1,1 1 1,3 2-1,2 1 1,-26 61-1,29-49 27,2 2 0,2 1 1,3 1-1,-8 66 0,18-70-60,3 1 0,2 0-1,3 0 1,2-1 0,3 1 0,3-1-1,2 0 1,3-1 0,2 0 0,3-1 0,45 94-1,-53-129-35,1 0 0,1-1 0,0-1 0,2 0 0,31 33 0,-37-45-2,1 0 0,0 0 0,0-1 0,0 0 0,1-1 0,0 0 0,0 0 0,1-2 0,-1 1 0,1-1 0,0-1 0,0 0 0,18 1 0,-6-2 5,-1-2 0,0-1 0,0-1 0,1 0 0,-1-2 0,-1-1 0,1-1 0,-1-1 0,0 0 0,36-19 0,12-12 56,117-85 0,-76 47-17,-100 69-29,239-164 509,-200 133-366,-3-2 0,80-87 0,-69 59-130,-4-2 0,-3-3 0,48-90 1,-75 118-33,-3-1-1,-2-1 1,-2-1 0,-1 0 0,-3-1 0,12-100-1,-22 126 15,-1 1 0,-2-1 0,0 0 0,-1 1 0,-1-1 0,-2 0 0,0 1 0,-1 0 0,-1 0 0,-1 1 0,-1-1 0,-19-33 0,-2 8 81,-1 2 1,-3 1-1,-2 1 0,-1 2 0,-59-50 1,75 74-106,0 1 0,-1 0 0,-47-24 0,52 32 35,0 1 0,0 1 0,-1 1 1,0 0-1,-1 1 0,-31-3 1,19 5-14,1 2 1,-1 1-1,1 2 1,-46 9 0,-34 13-37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16788,'1'2'185,"1"1"0,0-1 0,0 1 0,0-1 0,0 0 0,1 0 0,-1 0 0,0 0 0,1 0 0,-1-1 0,1 1 0,0-1 0,0 0 0,-1 0 1,1 0-1,0 0 0,0 0 0,0 0 0,0-1 0,0 1 0,0-1 0,0 0 0,0 0 0,0 0 0,0-1 0,0 1 0,0 0 0,0-1 0,0 0 1,0 0-1,0 0 0,3-2 0,2 0-133,0-1-1,0 0 1,0-1 0,0 0 0,-1 0 0,0-1 0,0 0-1,0 0 1,11-14 0,-18 20-49,0 0 0,1 0 0,-1-1 0,0 1 1,1-1-1,-1 1 0,0 0 0,1-1 0,-1 1 0,0-1 0,0 1 0,0-1 0,1 1 1,-1 0-1,0-1 0,0 1 0,0-1 0,0 1 0,0-1 0,0 1 0,0-1 0,0 1 1,0-1-1,-9 0 44,-15 11 8,15-3-19,-1 0-1,1 0 1,0 1-1,1 1 1,0-1-1,0 1 1,-9 15-1,13-17 22,0 0 0,0 0 0,0 1 0,1-1 0,0 1 0,1 0 0,0 0-1,0 0 1,0 0 0,1 0 0,0 13 0,1-19-37,0 0-1,0 0 0,0 0 1,1 0-1,-1 0 0,1 0 0,-1 0 1,1 0-1,0 0 0,0 0 1,0 0-1,0 0 0,0-1 1,0 1-1,0 0 0,0-1 1,1 1-1,2 2 0,-1-2 1,0-1 0,0 1 0,0 0 0,0-1-1,0 0 1,0 0 0,0 0 0,1 0 0,-1 0 0,6 0-1,2-1-15,0 1 0,1-2 0,-1 0 0,1 0 0,20-6-1,-32 7-2,91-28-955,-84 25 833,1-1 0,-1 1-1,1-1 1,-1 0 0,-1-1 0,1 1-1,0-1 1,-1-1 0,7-7 0,-3-5-298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7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19668,'3'-7'1481,"-6"3"-1209,0 1-344,1 6 176,-2 7-120,-2 3-184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14971,'6'-3'1417,"-1"-3"-825,5 1-200,8-1 528,-1 0-88,7 3-232,3 2-128,5 2-224,0 3-176,-2 5-568,-3-2-232,-8 2 584,-2-2-120,-6 0-96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14459,'5'4'1040,"4"-2"-848,2-1-96,7-1 288,0-3-151,5 2 983,-1-4-1064,-2 0 64,-2-1 56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13091,'1'-1'127,"1"-1"0,-1 1 0,1-1 0,-1 1 0,1 0-1,0 0 1,0-1 0,0 1 0,-1 0 0,1 1 0,0-1 0,0 0 0,0 1 0,0-1 0,0 1 0,1-1 0,-1 1 0,0 0 0,0 0 0,0 0 0,0 0 0,0 0-1,3 1 1,-2 0-76,0 0-1,-1 1 0,1-1 1,0 1-1,0 0 0,0 0 0,-1 0 1,1 0-1,-1 0 0,0 0 0,0 1 1,0-1-1,0 1 0,3 5 1,1 2 63,-2 0 1,1 0-1,-1 0 1,-1 1 0,0 0-1,-1 0 1,0 0-1,0 0 1,-1 0-1,-1 13 1,0 6 393,-2 0 0,-9 48 0,-10 10 375,18-76-775,-1 0 1,-1 0-1,0-1 1,-1 1-1,-7 10 1,-8 0-418,20-21 292,1-1 1,-1 1 0,0-1 0,1 1 0,-1-1 0,0 1 0,1-1 0,-1 0-1,0 1 1,1-1 0,-1 0 0,0 0 0,0 1 0,0-1 0,1 0 0,-1 0-1,0 0 1,0 0 0,0 0 0,1 0 0,-1 0 0,0 0 0,0 0 0,1-1-1,-1 1 1,0 0 0,0 0 0,1-1 0,-1 1 0,0 0 0,0-1 0,1 1-1,-2-1 1,-3-7-204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 14603,'0'-1'117,"1"1"-1,-1-1 0,1 0 1,-1 0-1,0 0 1,0 0-1,1 0 1,-1 0-1,0 0 0,0 0 1,0 0-1,0 0 1,0 0-1,0 0 1,0 0-1,0 0 0,0 0 1,-1 0-1,1 0 1,0 0-1,-1 0 1,1 0-1,0 0 0,-1 0 1,1 0-1,-1 1 1,0-1-1,1 0 1,-1 0-1,0 1 1,1-1-1,-1 0 0,0 1 1,0-1-1,1 0 1,-3 0-1,1 1 33,0-1 0,0 1 1,0-1-1,0 1 0,0 0 0,0 0 0,0 0 0,1 0 0,-1 0 1,0 1-1,0-1 0,0 0 0,0 1 0,0 0 0,0-1 0,0 1 1,1 0-1,-1 0 0,-2 1 0,-3 4 36,-1 0-1,1 0 1,0 1 0,0 0-1,0 0 1,1 1 0,0 0-1,1 0 1,0 0 0,0 1-1,-6 15 1,6-10-83,0 0 0,1 1 1,0-1-1,1 1 0,1 0 0,-2 29 0,4-41-90,0 0 0,1 1 0,-1-1 0,0 0 0,1 0 0,0 1 0,-1-1 1,1 0-1,1 0 0,-1 0 0,0 0 0,1 0 0,-1 0 0,1-1 0,0 1 0,0 0 0,0-1 0,0 1 0,4 2 0,-3-3-80,1 0 0,0 0 1,-1 0-1,1 0 0,0 0 1,1-1-1,-1 1 0,0-1 1,0 0-1,0-1 0,1 1 1,-1-1-1,0 0 0,5 0 0,6 0-203,-1-2 0,1 0 0,-1 0 0,1-1 0,22-9-1,5-5-250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16780,'-4'0'134,"1"-1"0,0 1 0,0 1 1,0-1-1,0 0 0,0 1 0,0-1 1,0 1-1,0 0 0,0 0 0,0 0 1,0 0-1,1 1 0,-1-1 0,0 1 0,1 0 1,-1-1-1,1 1 0,-1 0 0,1 1 1,0-1-1,0 0 0,0 1 0,0-1 1,1 1-1,-1-1 0,1 1 0,-1 0 1,1 0-1,0 0 0,0 0 0,-1 3 1,1-2-66,0 0 0,1 0 1,-1 0-1,1 0 1,0 0-1,0 1 1,0-1-1,1 0 0,-1 0 1,1 0-1,0 0 1,0 0-1,1 0 0,-1-1 1,1 1-1,0 0 1,0-1-1,0 1 0,0-1 1,0 0-1,1 1 1,0-1-1,0 0 1,4 3-1,-5-4-40,1-1 0,0 1 0,-1-1 0,1 0 1,0 0-1,0 0 0,0 0 0,0 0 0,0-1 0,0 0 1,0 1-1,-1-1 0,1 0 0,0 0 0,0-1 0,0 1 0,0-1 1,0 1-1,0-1 0,0 0 0,0 0 0,-1 0 0,1 0 0,0-1 1,2-1-1,9-5 5,0-1 1,-1-1-1,17-15 1,-13 11-16,-11 9-22,-1 1 0,1-1-1,0 1 1,1 1 0,-1-1 0,1 1 0,7-2 0,-12 4 7,0 1 0,-1-1 0,1 1 0,0 0 0,0 0 0,-1 0 0,1 0-1,0 0 1,0 0 0,0 0 0,-1 1 0,1-1 0,0 0 0,0 1 0,-1 0 0,1-1 0,0 1 0,-1 0 0,1 0 0,-1 0 0,1 0 0,-1 0 0,0 0 0,1 0 0,-1 1 0,0-1-1,0 0 1,0 1 0,0-1 0,0 1 0,0 0 0,0-1 0,1 4 0,25 76 771,-27-80-762,0-1-1,1 1 1,-1-1 0,0 1 0,0-1-1,1 1 1,-1-1 0,0 1-1,0-1 1,1 1 0,-1-1 0,1 1-1,-1-1 1,0 1 0,1-1-1,-1 1 1,1-1 0,-1 0-1,1 1 1,-1-1 0,1 0 0,-1 0-1,1 1 1,-1-1 0,1 0-1,0 0 1,-1 0 0,1 0 0,-1 0-1,1 0 1,0 0 0,-1 0-1,1 0 1,-1 0 0,1 0 0,0 0-1,-1 0 1,1 0 0,-1 0-1,1 0 1,-1-1 0,1 1 0,-1 0-1,1-1 1,-1 1 0,1 0-1,-1-1 1,1 1 0,-1 0 0,1-2-1,26-27 187,-21 21-162,6-7-86,1 0 0,0 1 0,1 0-1,1 2 1,18-14 0,-29 24 6,-1 0 1,0-1-1,1 2 1,0-1-1,-1 0 1,1 1-1,0 0 1,0-1-1,0 2 1,-1-1-1,1 0 1,0 1-1,0 0 1,0 0-1,0 0 1,0 0-1,0 0 1,0 1-1,0 0 1,0 0-1,0 0 1,0 0-1,0 1 1,-1 0-1,1-1 1,-1 1-1,1 0 1,-1 1-1,0-1 1,0 1-1,0-1 1,3 4-1,5 6-375,-9-8 15,1 0-1,0-1 1,1 1 0,-1-1 0,6 4-1,-8-6 297,0-1 0,0 1 0,0-1 0,0 1 0,0-1 0,0 1 0,0-1 0,0 0 0,0 0-1,1 0 1,-1 0 0,0 1 0,0-1 0,0-1 0,0 1 0,0 0 0,0 0 0,0 0 0,0 0 0,0-1 0,0 1 0,0-1-1,0 1 1,0-1 0,0 1 0,0-1 0,0 1 0,0-1 0,1-1 0,10-9-761,4-4-133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63 134 15635,'0'0'51,"0"0"0,0-1 0,0 1 0,0 0 0,0 0 0,0 0 0,0 0 0,0 0 0,0-1 0,0 1 0,0 0 0,0 0-1,0 0 1,0 0 0,0-1 0,0 1 0,0 0 0,0 0 0,0 0 0,0 0 0,0 0 0,-1-1 0,1 1 0,0 0 0,0 0 0,0 0 0,0 0-1,0 0 1,0 0 0,-1 0 0,1 0 0,0 0 0,0-1 0,0 1 0,0 0 0,0 0 0,-1 0 0,1 0 0,0 0 0,0 0 0,0 0-1,-1 0 1,-7 4 879,-7 8 326,11-6-1021,0 0-1,0 0 1,0 0-1,1 0 1,0 1 0,0 0-1,1-1 1,0 1 0,0 0-1,0 0 1,1 0 0,0 0-1,1 0 1,-1 0 0,1 0-1,2 15 1,-2-22-224,0 1 0,0 0 0,0 0 0,0 0 0,0 0 0,0 0 0,0 0 0,0-1 0,1 1 0,-1 0 0,0 0 0,1 0 0,-1 0 0,0-1 0,1 1 0,-1 0 0,1 0 0,-1-1 1,1 1-1,0 0 0,-1-1 0,1 1 0,0-1 0,-1 1 0,1-1 0,0 1 0,-1-1 0,1 1 0,0-1 0,0 0 0,0 1 0,0-1 0,-1 0 0,1 0 0,0 1 0,0-1 0,0 0 0,0 0 0,0 0 0,0 0 0,-1 0 0,1-1 0,0 1 0,0 0 1,1-1-1,1 0-18,1 0 0,-1-1 0,0 0 0,0 0 0,0 0 0,-1 0 0,1 0 1,0-1-1,-1 1 0,5-6 0,3-8-178,0 0 0,-1 0-1,-1-1 1,0 0 0,8-29 0,-7 15-300,-2 0 0,5-46 0,-14 96 465,-8 104 734,9-96-293,1 0 1,6 49-1,-5-71-345,0-1 0,0 1 0,0 0 0,1 0 1,0 0-1,0-1 0,0 1 0,1-1 0,2 5 0,-4-8-55,0 0 0,0 0 0,-1-1 0,1 1 0,0 0 0,0 0 0,0-1 0,0 1 0,0 0 0,0-1 0,0 1 0,0-1 0,0 0 0,1 1 0,-1-1 0,0 0 0,2 1 1,-1-1-14,-1-1 0,1 1 1,0 0-1,-1-1 0,1 1 1,0-1-1,-1 1 0,1-1 1,-1 0-1,1 0 1,-1 0-1,1 0 0,-1 0 1,1 0-1,1-2 0,4-3-35,-1-1 0,0-1 0,0 1-1,0-1 1,-1 0 0,0 0 0,0-1 0,5-15-1,-1 1-157,-2-1 0,5-28 0,-14 68 336,0-1 0,1 1 0,1 0 0,0-1 0,2 1 0,-1 0 0,2-1 0,6 24 0,-8-38-175,-1 0-1,0 1 0,1-1 1,-1 0-1,1 0 1,0 1-1,-1-1 0,1 0 1,0 0-1,0 0 1,0 0-1,0 0 0,0 0 1,0 0-1,0 0 1,0 0-1,0 0 0,0-1 1,0 1-1,1 0 0,-1-1 1,0 1-1,0-1 1,1 1-1,-1-1 0,1 0 1,-1 0-1,0 1 1,1-1-1,-1 0 0,0 0 1,1 0-1,-1 0 1,1-1-1,-1 1 0,0 0 1,1-1-1,-1 1 1,0 0-1,0-1 0,1 0 1,-1 1-1,0-1 1,0 0-1,0 0 0,2-1 1,4-3-229,0 0 1,0-1-1,-1 0 0,0 0 1,0-1-1,7-10 1,8-17-395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17060,'-7'38'1226,"1"0"0,3-1 0,1 1 1,3 39-1,3-21-450,3 0 1,14 57-1,-31-177-1372,8 52 503,-2-7-172,-1 1-1,-14-34 0,20 54 278,0 1 0,0 0 0,0-1 0,1 1-1,-1-1 1,1 0 0,0 1 0,0-1 0,0 0-1,0 0 1,0 0 0,4 3 0,-3-4-7,0 1 0,-1-1 0,1 0 0,-1 0 0,1 0 0,0 0 0,0-1 1,0 1-1,-1-1 0,1 1 0,0-1 0,0 0 0,0 0 0,0-1 0,0 1 0,0-1 0,-1 1 0,1-1 0,0 0 1,0 0-1,-1 0 0,1 0 0,-1 0 0,1-1 0,-1 1 0,1-1 0,-1 0 0,0 0 0,0 0 0,0 0 0,0 0 1,2-3-1,4-5-3,-1 0 1,0 0 0,0-1-1,-2-1 1,10-22 0,-15 34-3,0 0-1,0-1 1,0 1 0,0 0-1,0-1 1,0 1 0,1-1 0,-1 1-1,0 0 1,0-1 0,0 1-1,0 0 1,1-1 0,-1 1 0,0 0-1,0 0 1,1-1 0,-1 1-1,0 0 1,1 0 0,-1-1 0,0 1-1,1 0 1,-1 0 0,0 0-1,1 0 1,0-1 0,4 10 31,1 22 109,-5-27-102,3 24 156,9 46 306,-12-68-421,1 1 0,0-1 0,1 0 0,-1 0 0,1 0 1,1 0-1,-1 0 0,7 8 0,-9-14-91,-1 1 1,1 0 0,-1 0-1,1 0 1,0-1-1,-1 1 1,1 0 0,0-1-1,0 1 1,-1-1-1,1 1 1,0-1-1,0 1 1,0-1 0,0 1-1,0-1 1,0 0-1,-1 0 1,1 1 0,0-1-1,0 0 1,0 0-1,0 0 1,0 0-1,0 0 1,0 0 0,0 0-1,0 0 1,0-1-1,0 1 1,0 0 0,0-1-1,0 1 1,0 0-1,0-1 1,-1 1-1,1-1 1,0 1 0,0-1-1,0 0 1,-1 1-1,1-1 1,0 0 0,-1 1-1,1-1 1,-1 0-1,2-1 1,0-3-183,1 1 0,0-1 0,-1 0 0,0 0 0,0 0 1,-1 0-1,3-8 0,-1-17-216,-2-5-151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18116,'-5'1'1936,"1"4"-1168,1 2-335,3 1 1143,0 1-488,0 1-576,3 0-440,0 1-984,0-1-488,-2 0 1112,3-2-248,-1-1-233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15715,'9'37'5624,"-6"16"-3729,-3-33-1448,1-1 1,1 1-1,8 31 0,-10-50-442,0-1-1,0 1 1,0 0 0,0 0 0,0-1 0,0 1 0,1 0-1,-1 0 1,0-1 0,1 1 0,-1 0 0,1-1 0,-1 1-1,0 0 1,1-1 0,-1 1 0,1-1 0,0 1 0,-1-1-1,1 1 1,-1-1 0,1 1 0,0-1 0,0 1 0,-1-1 0,1 0-1,0 1 1,-1-1 0,1 0 0,0 0 0,0 0 0,0 0-1,-1 0 1,1 1 0,0-1 0,0-1 0,-1 1 0,1 0-1,0 0 1,0 0 0,0 0 0,-1 0 0,1-1 0,0 1-1,-1 0 1,1-1 0,0 1 0,0 0 0,-1-1 0,1 1 0,-1-1-1,1 1 1,0-1 0,0 0 0,5-5-6,0 0 0,0 0 0,-1 0 1,5-7-1,-7 9 9,29-43-8,-23 33-7,0 0 1,1 1-1,0 0 1,18-17-1,-28 30 6,0-1-1,1 1 1,-1-1-1,0 1 1,1 0 0,-1-1-1,1 1 1,-1 0-1,1-1 1,-1 1 0,1 0-1,-1 0 1,1-1 0,-1 1-1,1 0 1,0 0-1,-1 0 1,1 0 0,-1 0-1,1 0 1,-1 0-1,1 0 1,0 0 0,-1 0-1,1 0 1,-1 0-1,1 0 1,-1 0 0,1 0-1,-1 1 1,1-1-1,0 0 1,-1 0 0,1 1-1,-1-1 1,0 0-1,1 1 1,-1-1 0,1 0-1,-1 1 1,1-1-1,-1 1 1,0-1 0,1 1-1,-1-1 1,0 1-1,0-1 1,1 1 0,-1-1-1,0 1 1,0-1-1,0 1 1,0-1 0,1 1-1,-1 0 1,0-1-1,0 2 1,4 39-27,-4-36 25,1 20-8,-1-13 14,0 0 0,1 0-1,1 0 1,3 16 0,-5-27-3,1-1 1,-1 1 0,0 0-1,0-1 1,1 1 0,-1 0 0,0-1-1,1 1 1,-1 0 0,0-1-1,1 1 1,-1-1 0,1 1-1,-1-1 1,1 1 0,-1-1-1,1 1 1,0-1 0,-1 0 0,1 1-1,-1-1 1,1 0 0,0 1-1,-1-1 1,1 0 0,0 0-1,-1 1 1,1-1 0,1 0-1,0 0 2,-1-1-1,1 1 0,0 0 0,0-1 1,0 0-1,0 1 0,-1-1 0,1 0 0,0 0 1,-1 0-1,3-1 0,5-5 7,0-1 1,14-15-1,-21 21-6,116-133 50,-118 134-53,0 1-1,1-1 0,-1 1 0,0-1 1,1 1-1,-1-1 0,1 1 0,-1-1 0,1 1 1,-1 0-1,1-1 0,0 1 0,-1 0 1,1-1-1,-1 1 0,1 0 0,0 0 1,-1 0-1,1 0 0,0-1 0,-1 1 0,1 0 1,-1 0-1,1 0 0,1 0 0,-2 1 1,1-1-1,-1 1 0,1 0 0,0-1 0,-1 1 1,0-1-1,1 1 0,-1 0 0,1-1 0,-1 1 1,0 0-1,1-1 0,-1 1 0,0 0 0,0 0 1,0-1-1,0 1 0,1 1 0,-1 47-31,0-37 32,-1 4 0,1-11 7,-1 1 1,1-1-1,0 0 0,0 0 1,1 0-1,-1 1 0,1-1 1,0 0-1,1 0 0,-1 0 1,1 0-1,0-1 0,4 8 1,-5-11-5,-1 0 1,1-1-1,0 1 1,0 0-1,0-1 1,0 1-1,0-1 1,0 0-1,-1 1 1,1-1-1,0 0 1,0 1-1,0-1 1,0 0-1,0 0 1,1 0-1,-1 0 1,0 0-1,0 0 1,0 0-1,0 0 1,0 0-1,0-1 1,0 1-1,0 0 1,0-1-1,-1 1 1,1-1-1,0 1 1,0-1-1,0 1 1,0-1-1,0 1 1,0-2-1,30-25 12,-31 26-14,18-20-97,23-35 0,-25 33-250,25-29 0,-41 52 337,0 0-1,0 0 1,0 0 0,0-1-1,0 1 1,1 0-1,-1 0 1,0 0 0,0 0-1,0 0 1,0 0 0,0-1-1,0 1 1,0 0 0,1 0-1,-1 0 1,0 0 0,0 0-1,0 0 1,0 0 0,1 0-1,-1 0 1,0 0 0,0 0-1,0 0 1,0-1 0,1 1-1,-1 0 1,0 0 0,0 0-1,0 1 1,0-1 0,1 0-1,-1 0 1,0 0 0,0 0-1,0 0 1,0 0 0,1 0-1,-1 0 1,0 0-1,0 0 1,0 0 0,0 0-1,0 1 1,1-1 0,-1 0-1,0 0 1,0 0 0,0 0-1,0 1 1,3 13-220,-4 28 169,0-33 12,1-9 49,0 5-6,0-1 0,0 1 0,0 0 0,1-1 0,1 7 0,-2-10 6,0-1-1,0 1 0,1-1 0,-1 1 1,0 0-1,0-1 0,1 1 0,-1-1 0,1 1 1,-1-1-1,0 1 0,1-1 0,-1 1 1,1-1-1,-1 1 0,1-1 0,-1 0 0,1 1 1,-1-1-1,1 0 0,0 1 0,-1-1 1,1 0-1,0 0 0,-1 0 0,1 0 0,-1 1 1,1-1-1,0 0 0,-1 0 0,1 0 1,0 0-1,-1 0 0,1-1 0,0 1 1,-1 0-1,1 0 0,0 0 0,-1-1 0,1 1 1,-1 0-1,1 0 0,-1-1 0,1 1 1,0 0-1,-1-1 0,1 1 0,-1-1 0,1 0 1,7-5-120,0-1 0,0 0 0,-1 0 0,0 0 1,8-13-1,-8 11-84,0 0 1,1 1-1,0 0 1,9-8-1,-16 15 182,0 1 0,-1-1 0,1 1 0,0-1 0,-1 1-1,1 0 1,0-1 0,0 1 0,0 0 0,-1-1 0,1 1-1,0 0 1,0 0 0,0 0 0,0 0 0,-1 0 0,1 0-1,0 0 1,0 0 0,0 0 0,0 0 0,-1 0 0,1 1-1,0-1 1,0 0 0,0 0 0,-1 1 0,1-1 0,0 1-1,0-1 1,-1 1 0,1-1 0,0 1 0,-1-1 0,1 1-1,-1-1 1,1 1 0,-1 0 0,1-1 0,-1 1 0,1 0-1,-1 0 1,1 0 0,2 5 1,-1 0 1,1 0-1,-1 1 0,2 8 0,-3-10 28,54 262 1583,-50-237-1315,-2-1-1,0 1 1,-3 41 0,0-61-173,-1-1 0,0 1-1,-1 0 1,0-1 0,0 0 0,-1 1 0,0-1-1,-1 0 1,0-1 0,0 1 0,-1 0-1,0-1 1,0 0 0,-10 10 0,14-17-64,-1 1 0,1 0 0,-1-1 0,0 0 1,1 1-1,-1-1 0,0 0 0,0 0 0,0 0 1,0 0-1,0 0 0,0 0 0,0 0 0,0-1 1,0 1-1,-1-1 0,1 0 0,-3 1 1,3-2-11,0 1 0,0-1 1,1 1-1,-1-1 1,0 0-1,0 0 1,1 1-1,-1-1 1,0 0-1,1-1 1,-1 1-1,1 0 0,0 0 1,-1-1-1,1 1 1,0-1-1,-2-1 1,-1-4 18,0 0 1,0-1-1,1 0 1,-1 1-1,2-1 1,-1 0-1,1-1 1,-1-9-1,0-3-131,1 1 0,2-1 0,0 0-1,1 0 1,1 0 0,1 0 0,0 1-1,2-1 1,1 1 0,0 0 0,1 1-1,1-1 1,1 2 0,1-1 0,1 1-1,22-29 1,-2 14-211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12347,'-4'0'464,"1"1"-1,-1-1 1,1 1 0,0 0 0,-1 0 0,1 1 0,0-1 0,0 1 0,0-1 0,0 1 0,0 0 0,0 0-1,0 0 1,1 1 0,-1-1 0,-2 4 0,-3 3 485,0 1 0,-14 23 0,25-47 437,-3 11-1324,1 1-1,0 0 0,0 0 0,0-1 1,0 1-1,1 0 0,-1 0 0,1 0 1,-1 0-1,3-2 0,1 1 595,-17 5-504,10-2-141,1 1 0,-1-1 0,1 1-1,-1 0 1,1-1 0,0 1 0,-1 0-1,1 0 1,0 0 0,0 0 0,0 0 0,-1 0-1,1 1 1,0-1 0,0 0 0,1 1-1,-3 2 1,-15 29 117,16-28-76,-2 3 29,0 1 0,0-1 0,1 0 0,1 1 1,-1 0-1,1 0 0,1-1 0,0 1 0,0 0 1,0 0-1,1 0 0,1 0 0,0 0 0,0 0 1,0 0-1,6 17 0,-6-25-77,-1 0-1,0 0 1,1 0-1,-1 0 1,0 0-1,1 0 1,-1 0 0,1 0-1,0-1 1,-1 1-1,1 0 1,0 0 0,-1 0-1,1-1 1,0 1-1,0 0 1,0-1 0,0 1-1,0-1 1,0 1-1,0-1 1,0 1 0,0-1-1,0 0 1,0 1-1,0-1 1,0 0 0,0 0-1,0 0 1,0 0-1,0 0 1,0 0 0,0 0-1,0 0 1,0 0-1,0 0 1,0-1 0,0 1-1,0 0 1,0-1-1,0 1 1,0-1 0,2 0-1,0-2-3,1 1 0,-1-1 0,1 0 0,-1 0 0,0-1 0,0 1 0,-1 0-1,1-1 1,2-4 0,4-11-43,14-39-1,-5 9-74,-17 48 115,-1 0-1,0 0 1,1 0 0,-1 0 0,1 0-1,-1 0 1,1 0 0,0 0 0,-1 0-1,1 0 1,0 0 0,0 0-1,0 1 1,-1-1 0,1 0 0,0 0-1,0 1 1,0-1 0,0 1 0,0-1-1,2 0 1,-2 1 1,0 0-1,0 0 1,0 1-1,0-1 1,0 0-1,0 0 1,0 1-1,0-1 1,0 1-1,0-1 0,0 1 1,0-1-1,0 1 1,0-1-1,-1 1 1,1 0-1,0 0 1,0-1-1,0 2 1,5 7-8,0 0-1,0 0 1,8 18 0,-8-15 12,-6-11-3,1 0 0,-1 1 0,1-1 1,0 0-1,-1 0 0,1 0 1,0 0-1,0 0 0,0 0 0,0 0 1,0 0-1,0 0 0,0 0 1,0-1-1,0 1 0,0 0 0,0-1 1,0 1-1,1-1 0,-1 1 1,0-1-1,0 1 0,1-1 0,-1 0 1,0 0-1,0 1 0,1-1 1,-1 0-1,0 0 0,1-1 0,1 1 1,2-2-14,-1 0-1,1 0 1,-1-1 0,1 1 0,-1-1 0,0 0 0,4-4 0,0 1-17,-1 1 0,1 0 0,0 1 0,1-1 1,-1 1-1,1 1 0,14-4 0,-21 6 29,1 0 0,0 0 0,0 1-1,0-1 1,0 1 0,0 0 0,0 0 0,-1 0-1,1 0 1,0 0 0,0 1 0,0-1-1,0 1 1,0 0 0,-1 0 0,1 0 0,0 0-1,-1 0 1,1 1 0,0-1 0,-1 1-1,0 0 1,1 0 0,-1-1 0,0 1-1,0 1 1,0-1 0,2 3 0,-2 1-104,0-1 0,-1 1 0,1 0 0,-1 0 0,0 0 1,-1 0-1,1 1 0,-1-1 0,-1 0 0,1 0 0,-1 0 0,-2 8 0,3-14 45,0 1-1,0-1 0,0 1 0,0-1 1,0 0-1,-1 1 0,1-1 0,0 1 0,0-1 1,-1 0-1,1 1 0,0-1 0,0 0 1,-1 1-1,1-1 0,0 0 0,-1 0 0,1 1 1,0-1-1,-1 0 0,1 0 0,-1 0 1,1 1-1,0-1 0,-1 0 0,1 0 0,-1 0 1,1 0-1,-1 0 0,0 0 0,-1-1-527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21125,'2'0'1896,"-4"4"-1312,-1 3-272,3 2 776,0 2-207,0 1-561,3 0-336,0 0-953,-2-3-303,-1-8 984,-10 0-216,3-5-216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15283,'3'3'250,"0"0"1,-1 0-1,1 0 0,-1 0 0,0 1 1,0-1-1,0 1 0,0-1 0,-1 1 0,2 5 1,10 43 946,-8-27-368,16 61 1536,53 141 0,-72-220-2253,2 0 0,-1 0 0,1 0 0,0-1 0,7 8 0,-10-12-84,0-1 1,0 0-1,0 0 1,0 0-1,1 1 1,-1-1 0,0 0-1,0-1 1,1 1-1,-1 0 1,1 0-1,-1 0 1,1-1-1,-1 1 1,1-1-1,-1 1 1,1-1-1,0 0 1,-1 0 0,1 1-1,0-1 1,-1 0-1,1 0 1,0-1-1,-1 1 1,1 0-1,-1 0 1,1-1-1,-1 1 1,1-1 0,0 0-1,1 0 1,3-3 40,0-1 0,-1 0 0,1 0 0,-1 0 0,0-1 1,-1 1-1,1-1 0,5-10 0,29-56 252,-36 67-297,103-254 390,-40 89-516,-58 156-38,-7 24-118,-6 23-649,4-30 666,0 0-1,0 0 1,1 0-1,-2 0 1,1-1-1,0 1 1,0 0-1,-1-1 1,0 1-1,-3 3 1,2-5-318,2-4-137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 14019,'1'-1'304,"10"-16"1224,-11 16-1457,0 1 0,1 0 0,-1 0-1,0 0 1,0-1 0,1 1 0,-1 0 0,0 0 0,0-1-1,0 1 1,1 0 0,-1 0 0,0-1 0,0 1 0,0 0 0,0-1-1,0 1 1,0 0 0,1-1 0,-1 1 0,0 0 0,0-1-1,0 1 1,0 0 0,0-1 0,0 1 0,0 0 0,-1-1 0,1 1-1,0 0 1,0-1 0,0 1 0,0 0 0,0-1 0,0 1-1,-1 0 1,1 0 0,0-1 0,0 1 0,0 0 0,-1-1 0,1 1-1,-2 0 104,1 1 0,0-1 0,-1 1 0,1 0 0,0-1 0,-1 1 0,1 0-1,0 0 1,0 0 0,0 0 0,0 0 0,0 0 0,0 0 0,0 0 0,-2 3 0,-14 22 505,14-22-496,-29 54 371,3 1 0,2 2-1,3 0 1,-26 100 0,50-160-545,-27 122 610,25-112-566,0 1-1,1 0 0,1 0 0,0 0 1,1-1-1,0 1 0,1 0 0,4 14 1,-6-23-47,1-1 1,1 1-1,-1 0 0,0-1 1,1 1-1,-1-1 1,1 1-1,0-1 1,0 0-1,0 0 1,0 0-1,0 0 1,0 0-1,0 0 0,1 0 1,-1-1-1,4 2 1,-1-1-45,0 0 0,0-1 1,0 1-1,0-1 0,0 0 0,0-1 1,0 1-1,0-1 0,6-1 1,5 0-372,0-2 0,-1 0 1,0 0-1,0-2 1,21-8-1,39-25-694,-42 17 362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16363,'0'1'254,"1"0"0,-1 1 0,0-1-1,0 1 1,0-1 0,-1 0-1,1 1 1,0-1 0,-1 0-1,1 1 1,0-1 0,-1 0-1,1 0 1,-1 0 0,-1 2-1,0 3 478,-13 50 1564,-12 94 1,21-106-1926,5-43-367,-10 69 326,-3 96 0,14-165-355,0 0 1,0 0-1,0 0 1,0 0-1,0 0 1,0 0-1,0 0 1,0 0-1,0 0 0,1 0 1,-1 0-1,0 0 1,1 0-1,-1-1 1,0 1-1,2 1 0,-2-2 0,0 0-1,1 0 0,-1 0 0,0 0 0,1 0 1,-1 0-1,0 0 0,1 0 0,-1 0 1,0 0-1,1 0 0,-1 0 0,0-1 0,1 1 1,-1 0-1,0 0 0,0 0 0,1 0 1,-1-1-1,0 1 0,0 0 0,1 0 0,-1-1 1,0 1-1,0 0 0,0 0 0,1-1 1,-1 0-1,17-28-1555,29-97-2013,-25 63 2603,0 5-55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14 13475,'14'-14'2182,"-9"15"-879,-3 9-51,-10 161 3921,22 82-4347,-12-241-1123,-2-9 49,1 0-1,-1 0 1,1-1 0,-1 1 0,0 0 0,0 0 0,0 0 0,-1-1 0,0 5 0,1-7 194,0 1 1,0-1 0,0 0 0,0 0 0,-1 1 0,1-1-1,0 0 1,0 0 0,0 0 0,0 0 0,-1 1 0,1-1-1,0 0 1,0 0 0,-1 0 0,1 0 0,0 0 0,0 1-1,-1-1 1,1 0 0,0 0 0,0 0 0,-1 0 0,1 0-1,0 0 1,0 0 0,-1 0 0,1 0 0,0 0 0,-1 0-1,1 0 1,0 0 0,0 0 0,-1-1 0,1 1 0,0 0-1,0 0 1,0 0 0,-1 0 0,1 0 0,0 0 0,0-1 0,-1 1-1,1 0 1,0 0 0,-16-12-905,15 11 845,-17-16-983</inkml:trace>
  <inkml:trace contextRef="#ctx0" brushRef="#br0" timeOffset="1">8 270 15227,'-7'-11'1633,"7"7"-945,7 2-256,7 2 776,6 3-192,7 0-312,2 1-159,4-1-537,0-1-368,-3-2 360,0 0-105,2-6-55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18228,'0'37'2192,"-1"-1"-1391,-4 1-369,1 2 1256,3-2-744,-1 0-200,1-9-616,1-4-376,0-12-712,3-5-336,-2-12 984,-1 0-256,2-11-233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 15971,'0'0'39,"0"-1"0,0 1 0,0 0 0,0 0 0,0 0 0,0 0 0,0 0 0,0 0 0,0 0 0,0 0-1,0 0 1,0 0 0,0 0 0,0 0 0,0 0 0,0 0 0,0-1 0,0 1 0,0 0 0,0 0 0,0 0 0,0 0-1,0 0 1,0 0 0,0 0 0,0 0 0,0 0 0,0 0 0,0 0 0,0 0 0,-1 0 0,1 0 0,0 0 0,0 0-1,0 0 1,0 0 0,0 0 0,0-1 0,0 1 0,0 0 0,0 0 0,0 0 0,0 0 0,0 0 0,0 0-1,0 0 1,0 0 0,-1 0 0,1 0 0,0 0 0,0 0 0,0 0 0,0 0 0,0 0 0,0 1 0,0-1 0,0 0-1,0 0 1,0 0 0,0 0 0,0 0 0,0 0 0,0 0 0,0 0 0,-1 0 0,1 0 0,0 0 0,0 0 0,-8 5 1014,-8 6 243,7-2-976,2 0 1,-1 0 0,1 0-1,0 1 1,1 0-1,0 0 1,1 1 0,0-1-1,1 1 1,0 0-1,0 1 1,2-1 0,-1 0-1,-1 23 1,4-33-297,-1 0 0,1 1 0,0-1 1,0 0-1,0 1 0,0-1 0,0 0 0,0 1 0,0-1 1,0 0-1,1 0 0,-1 1 0,1-1 0,-1 0 0,1 0 1,-1 0-1,1 1 0,-1-1 0,1 0 0,0 0 0,0 0 1,-1 0-1,1 0 0,0 0 0,0 0 0,0-1 1,0 1-1,0 0 0,1 0 0,1 0 0,-1-1-3,-1 1 0,1-1 0,0 0 0,0 0-1,0-1 1,0 1 0,0 0 0,0-1 0,-1 1 0,1-1-1,0 1 1,0-1 0,-1 0 0,1 0 0,0 0 0,-1 0-1,1 0 1,-1 0 0,1 0 0,1-3 0,9-8-3,-1-1-1,0-1 1,0 1 0,-1-2 0,10-21-1,-7 11-155,-1-2 0,12-39 0,-31 91 152,1 1 1,2-1 0,-2 33-1,5-41 36,1 0 0,0 1 1,2-1-1,0 1 0,1-1 0,5 18 0,-7-32-95,-1-1 0,1 1 0,1-1-1,-1 1 1,0-1 0,0 0 0,1 0 0,0 1-1,2 2 1,-4-5 16,1 0 1,0 1-1,-1-1 0,1 1 1,-1-1-1,1 0 0,0 0 1,-1 1-1,1-1 0,0 0 1,-1 0-1,1 0 0,0 1 0,-1-1 1,1 0-1,0 0 0,-1 0 1,1 0-1,0-1 0,-1 1 1,1 0-1,0 0 0,-1 0 1,1 0-1,0-1 0,-1 1 0,1 0 1,0-1-1,-1 1 0,1 0 1,-1-1-1,1 1 0,-1-1 1,1 1-1,-1-1 0,1 1 1,-1-1-1,1 1 0,-1-1 1,0 0-1,1 1 0,-1-1 0,12-20-285,0-8-88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16868,'0'-1'142,"1"0"0,0 0 1,-1 0-1,1 1 0,0-1 1,0 0-1,0 0 0,-1 1 1,1-1-1,0 0 1,0 1-1,0-1 0,0 1 1,0-1-1,0 1 0,0-1 1,0 1-1,1 0 0,-1 0 1,0 0-1,0-1 0,0 1 1,0 0-1,0 0 1,0 0-1,2 1 0,-1 0 26,-1 1 0,0-1 1,1 1-1,-1-1 0,0 1 0,0 0 0,0-1 0,0 1 0,0 0 0,0 0 0,0 0 1,-1 0-1,1 0 0,0 3 0,6 26 322,0 1 1,-2 0-1,-2 0 1,-1 0-1,-1 0 1,-6 56-1,-1-42-671,-2-1 0,-2 0 0,-2-1 0,-20 49 0,24-73-655,-2 1 0,0-1 0,-15 23 0,11-24-40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16131,'4'3'1777,"6"0"-905,0-1-312,9 4 944,5 0-239,13 2-273,3 0-176,8-1-328,0 0-96,0-1-280,-1-1-160,-5 0-400,-9 2-240,-13 0-440,-3 5-160,-13-1 847,-4 3-295,-6 1-144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18452,'-3'64'3937,"2"-37"-2832,0 1-1,5 40 1,-4-66-1070,1 0 1,-1 0-1,0 1 1,1-1-1,-1 0 1,1 0-1,0 0 1,0 0-1,0 0 1,0 0-1,0-1 1,0 1-1,1 0 1,-1 0-1,3 2 1,-3-4-29,0 1 0,0-1 0,0 0 0,0 1 1,0-1-1,0 0 0,0 0 0,1 0 0,-1 0 0,0 0 0,0 0 1,0 0-1,0 0 0,0 0 0,0 0 0,1-1 0,-1 1 0,0 0 1,0-1-1,0 1 0,0-1 0,0 1 0,0-1 0,0 0 0,-1 1 1,1-1-1,0 0 0,0 0 0,0 1 0,0-2 0,11-11-7,0 0 0,-2-1 0,1 0-1,-2 0 1,13-26 0,-9 18-32,20-29 0,-33 50 28,1 0 1,-1 0-1,1 0 1,0 0-1,-1 0 1,1 0-1,0 0 1,0 0-1,-1 1 1,1-1-1,0 0 1,0 1-1,0-1 1,0 1-1,0-1 1,0 1-1,0-1 1,0 1-1,1-1 1,-1 1-1,0 0 1,0 0-1,0 0 1,2 0-1,-2 0 0,0 1 1,0 0-1,0 0 0,0-1 0,0 1 1,0 0-1,0 0 0,-1 0 0,1 0 0,0 0 1,-1 0-1,1 1 0,0-1 0,-1 0 1,1 0-1,-1 0 0,0 1 0,1-1 1,-1 0-1,0 0 0,0 2 0,7 46-34,-6-37 45,1 0 0,0 0 0,0 0 0,1 0 0,8 20 0,-10-31-5,-1 0-1,1 0 0,0 0 1,-1 0-1,1 0 0,0 0 1,0 0-1,-1 0 0,1-1 1,0 1-1,0 0 0,0-1 1,0 1-1,0-1 0,0 1 0,0-1 1,0 1-1,0-1 0,0 0 1,0 1-1,0-1 0,0 0 1,0 0-1,1 0 0,-1 0 1,0 0-1,0 0 0,0 0 1,0 0-1,0 0 0,0-1 1,0 1-1,0 0 0,0-1 1,0 1-1,2-1 0,2-2 6,1 0 0,-1-1 0,1 1 0,9-9 0,33-34-73,15-12-108,-56 52 155,1 0 1,0 1 0,0 0 0,0 0 0,1 1-1,14-5 1,-22 8 15,0 1 0,1 0 1,-1-1-1,0 1 0,0 0 0,0 0 0,1 0 0,-1 0 0,0 0 0,0 0 0,0 0 1,0 0-1,1 0 0,-1 1 0,0-1 0,0 0 0,0 1 0,0-1 0,0 1 0,0-1 1,0 1-1,0 0 0,0-1 0,0 1 0,0 0 0,0 0 0,0-1 0,0 1 1,-1 0-1,1 0 0,0 0 0,-1 0 0,1 0 0,0 0 0,-1 0 0,0 1 0,1-1 1,-1 0-1,0 0 0,1 0 0,-1 0 0,0 2 0,2 8-8,-1-1 0,-1 0 0,0 1-1,-1 11 1,0-5-237,3 8-633,-1-36 635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15611,'3'11'1505,"13"-1"-809,5-3-208,12-4 680,3-3-64,7 0-183,0-6-129,4-5-216,-2 0-88,-7-1-336,-2-1-264,-8 7-728,-7 2-1609,-5 6 2073,-3 8-320,-6 0-272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17028,'2'0'163,"1"0"-1,-1 1 1,1-1 0,-1 1 0,1-1 0,-1 1 0,1 0 0,-1 0-1,0 0 1,1 0 0,-1 0 0,0 1 0,0-1 0,0 0 0,0 1 0,0 0-1,0 0 1,0-1 0,-1 1 0,1 0 0,-1 0 0,1 0 0,-1 1 0,2 2-1,4 8 491,-1 1-1,9 27 0,-12-33-404,48 196 2078,-17-57-1172,-33-144-1103,0 0 0,0 1 0,0-1 0,0 0 0,0 0 0,1 0-1,-1 0 1,1 0 0,2 3 0,-3-6-40,-1 0 0,0 0 0,0 0 0,1 1 0,-1-1 0,0 0 0,1 0 0,-1 0 0,0 0 0,1 0 0,-1 1 0,0-1 0,1 0 0,-1 0 0,0 0 0,1 0 0,-1 0 0,0 0 0,1 0 0,-1 0 0,0 0 0,1 0 0,-1 0 0,0-1 0,1 1 0,-1 0 0,0 0 0,1 0 0,-1 0 0,1-1 0,11-16 256,62-170 518,-23 50-678,50-76-3004,-99 209 1807,-6 8 512,-6 10-13,-3 3-145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48 13275,'17'-47'4089,"-22"56"100,-3 2-3859,-22 64 900,4 0 0,-34 153 0,56-205-1060,1 0-1,1 0 0,1 27 0,1-41-136,0 0 0,1 0 0,1 1 0,-1-1 0,2 0 0,-1 0 0,1-1 0,0 1 1,1 0-1,8 13 0,-11-20-100,1 0 1,0 0-1,0 0 1,-1 0-1,1 0 1,0 0-1,0 0 1,1-1-1,-1 1 1,0-1-1,1 1 1,-1-1 0,0 0-1,1 0 1,0 0-1,-1 0 1,1-1-1,-1 1 1,1-1-1,0 1 1,-1-1-1,1 0 1,5-1-1,-3 1-37,-1-1-1,1 0 0,-1-1 1,1 1-1,-1-1 1,1 0-1,-1 0 0,0 0 1,0-1-1,0 1 1,0-1-1,5-5 0,15-17-484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18508,'-1'11'786,"-1"1"1,1 0-1,-2-1 1,-3 12-1,-5 25 839,-1 135 1074,7-77-2288,5-105-475,0 1-37,0 0 0,0 0 0,0 0 0,0-1 0,0 1 0,-1 0 0,1 0 0,0 0 0,-1-1 0,0 1 0,1 0 1,-1 0-1,0-1 0,0 1 0,0-1 0,-2 3 0,2-5-45,-1 0 1,0-1 0,0 1-1,1-1 1,-1 1 0,1-1-1,-1 0 1,1 1 0,-1-1-1,1 0 1,0 0 0,0 0-1,-1-2 1,-2-3-217,-11-15-439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19004,'5'-1'1920,"5"2"-1111,2 2-281,8 0 976,6 1-256,8-1-423,3-2-129,6-6-248,-1-2-128,1-5-328,-3-1-224,-7 0-824,-4 0 183,-5-2 593,-4-3-176,-6 6-200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13619,'3'12'7002,"-1"11"-5780,-12 192 2769,-1-37-6679,11-196 2198,1-10-185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80 16251,'0'-1'145,"1"1"-1,-1-1 0,0 0 0,1 0 0,-1 0 0,0 0 0,1 0 0,-1 0 0,0 0 0,0 0 0,0 0 0,0 0 0,0 0 0,0 1 0,0-1 0,0 0 0,0 0 0,-1 0 0,1 0 0,-1-1 0,1 1-26,-1 1-1,1-1 1,-1 1 0,1-1-1,-1 1 1,0-1 0,1 1-1,-1 0 1,1-1-1,-1 1 1,0 0 0,0 0-1,1 0 1,-1-1 0,0 1-1,1 0 1,-1 0-1,0 0 1,1 0 0,-2 0-1,-2 1 147,-1-1-1,1 1 0,0 0 0,0 0 1,1 0-1,-1 1 0,0-1 1,-5 4-1,0 1-47,-1 1-1,1 0 1,0 1 0,0 0-1,1 0 1,-13 17 0,17-20-149,1 0 1,0 0 0,-1 0-1,2 0 1,-1 1-1,1-1 1,0 1-1,0-1 1,0 1 0,1 0-1,0 0 1,0 0-1,0 0 1,1 0-1,0 6 1,0-11-56,0 0 0,0 0-1,0 0 1,0-1 0,1 1 0,-1 0 0,0 0-1,0-1 1,1 1 0,-1 0 0,0-1 0,1 1-1,-1 0 1,1-1 0,-1 1 0,1-1 0,-1 1-1,1 0 1,-1-1 0,1 1 0,0-1 0,-1 0-1,1 1 1,0-1 0,-1 1 0,1-1-1,0 0 1,-1 0 0,2 1 0,0-1 3,0 0-1,1 0 1,-1 0 0,0 0 0,0 0-1,0-1 1,1 1 0,-1-1 0,0 0-1,3-1 1,3-1 2,1-2-1,-1 1 1,0-1-1,9-7 1,0-4-97,-1 0 1,-1-1 0,0 0-1,-1-1 1,-1-1 0,-1 0-1,-1-1 1,-1 0 0,12-32-1,-27 78 61,1 1 0,2-1-1,0 1 1,1-1 0,7 53-1,-5-75-22,0 0-1,0-1 1,0 1-1,0 0 1,1-1-1,0 1 1,0-1-1,0 1 1,4 4-1,-5-7 5,-1-1-1,1 1 0,0-1 1,0 1-1,-1 0 0,1-1 1,0 0-1,0 1 0,0-1 1,0 1-1,0-1 0,0 0 0,0 0 1,0 1-1,0-1 0,-1 0 1,1 0-1,0 0 0,0 0 1,0 0-1,0 0 0,0-1 1,0 1-1,0 0 0,0 0 1,0-1-1,0 1 0,0 0 0,0-1 1,0 1-1,-1-1 0,1 1 1,0-1-1,0 0 0,-1 1 1,1-1-1,0 0 0,-1 1 1,1-1-1,-1 0 0,1 0 1,0-1-1,13-17-316,-1-4-137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17308,'3'2'373,"-1"0"1,0 1-1,0-1 1,0 0-1,0 1 1,0-1-1,0 1 1,0-1-1,-1 1 1,0 0-1,3 5 1,5 10 1160,-1-6-1307,-1 1 0,0 0 1,0 0-1,-1 0 0,-1 1 0,0 0 1,-1 0-1,-1 0 0,0 0 1,-1 1-1,0-1 0,-2 1 1,1-1-1,-2 1 0,0 0 1,0-1-1,-7 27 0,-4-7-392,0 0 1,-3 0-1,-23 42 0,-65 88-1065,101-160 1224,-26 37-397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16540,'-6'4'1608,"9"0"-896,7-1-208,9-1 600,1-2-63,7-3-185,2-1-104,4-2-264,1-1-120,-2 1-224,-2 0-144,-6 6-352,-1 0-200,-9 10-424,-4 3-209,-7 3 825,-3 1-264,-10-1-144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11891,'-14'2'1832,"2"1"-744,2 0 2257,10-1-2105,12-1-208,2-1-103,7-1-281,4-1-136,8-2-184,1 0-80,3-1-520,1 1-344,-4 3 544,-1-1-48,-10-4-128,-4 1-120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81 15515,'1'0'88,"-1"-1"-1,0 1 1,0-1-1,1 0 1,-1 1-1,0-1 1,0 1-1,0-1 1,0 0-1,0 1 1,0-1-1,0 1 1,0-1-1,0 0 1,0 1-1,0-1 1,0 1-1,0-1 1,0 0-1,0 1 1,-1-1-1,1 1 1,0-1-1,-1 1 1,1-1-1,0 1 1,-1-1-1,1 1 1,0-1-1,-1 1 1,1-1-1,-1 1 1,1 0-1,-1-1 1,1 1-1,-1 0 1,1-1 0,-1 1-1,1 0 1,-1-1-1,1 1 1,-1 0-1,0 0 1,1 0-1,-1 0 1,1 0-1,-1 0 1,0 0-1,1 0 1,-1 0-1,0 0 1,1 0-1,-1 0 1,1 0-1,-1 0 1,1 1-1,-2-1 1,-2 1 328,-1 0 0,1 0 0,0 0 0,0 1 0,-1 0 1,-5 3-1,4 0-253,0 0 0,1 0 0,-1 0 0,1 1 0,1 0 0,-1 0 0,1 0 0,0 1 0,1-1 0,-1 1 0,1 0 1,1 0-1,-1 0 0,1 0 0,0 0 0,1 1 0,-1 8 0,1-15-159,1 0-1,0 0 1,0-1-1,0 1 1,0 0-1,0 0 1,0 0 0,0 0-1,0 0 1,1-1-1,-1 1 1,0 0-1,0 0 1,1 0 0,-1-1-1,0 1 1,1 0-1,-1 0 1,1-1-1,-1 1 1,1 0 0,0-1-1,0 2 1,0-2-2,0 0 0,0 1 0,0-1 0,0 0 0,0 0 0,0 0 0,0 0 0,0 0 1,0 0-1,0 0 0,0 0 0,0-1 0,-1 1 0,1 0 0,0-1 0,0 1 0,1-1 0,6-4 1,0 0 0,-1 0-1,11-9 1,-16 12-2,31-28-3,-14 12 10,35-24 0,-49 38-5,1 0-1,0 1 0,-1 0 1,1 0-1,0 0 0,1 1 1,-1 0-1,0 0 0,1 1 1,-1 0-1,11-1 0,-15 2 1,0 0-1,0 1 0,0-1 0,0 1 0,0 0 1,0-1-1,0 1 0,0 0 0,0 0 0,0 0 1,-1 0-1,1 1 0,0-1 0,-1 0 0,1 1 0,0-1 1,-1 1-1,0 0 0,1-1 0,-1 1 0,0 0 1,1 3-1,4 5 16,-2 1 1,8 22 0,-7-18 0,-4-10-12,1-1 0,-1 0 1,1 0-1,0-1 0,0 1 1,0 0-1,1-1 0,-1 1 1,1-1-1,4 5 0,-6-7-4,1 0-1,0-1 1,0 1-1,-1 0 0,1 0 1,0-1-1,0 1 1,0-1-1,0 0 1,-1 0-1,1 1 1,0-1-1,0 0 0,0 0 1,0-1-1,0 1 1,0 0-1,0-1 1,-1 1-1,1-1 1,0 0-1,0 1 0,-1-1 1,1 0-1,3-2 1,7-5-4,0 0 0,-1-1 0,0-1 0,0 0 0,-1 0 0,16-22 0,13-11-128,-24 32-12,-15 11 137,1 0 0,-1 0 0,1 0 0,-1 0 0,0 0 0,1 0 0,-1 0 0,1 0 0,-1 0 1,0 0-1,1 0 0,-1 0 0,0 1 0,1-1 0,-1 0 0,0 0 0,1 0 0,-1 0 0,0 1 0,1-1 0,-1 0 0,0 0 0,1 1 0,-1-1 1,1 1-1,0 2-11,1 0 0,-1 0 0,0 0 0,0 0 0,0 1 0,0-1 0,0 5 0,0-4 8,-1 0-1,1 0 0,0 0 0,1 0 0,-1-1 1,3 5-1,-4-7 7,0-1-1,1 1 1,-1-1 0,1 1 0,-1-1 0,1 1 0,-1-1-1,1 0 1,0 1 0,-1-1 0,1 0 0,-1 0-1,1 1 1,0-1 0,-1 0 0,1 0 0,0 0-1,-1 0 1,1 0 0,0 0 0,-1 0 0,1 0 0,-1 0-1,1 0 1,0 0 0,-1 0 0,1 0 0,0 0-1,-1-1 1,1 1 0,-1 0 0,1-1 0,0 1-1,-1 0 1,1-1 0,-1 1 0,1 0 0,-1-1 0,1 1-1,-1-1 1,1 0 0,7-7-17,0 0 0,0-1 0,-1 0 1,0 0-1,0 0 0,9-21 0,14-17-94,-30 47 110,0 0 0,0 0 1,0 0-1,0 0 1,0 0-1,0 0 1,0 0-1,0 0 1,0 0-1,0 0 0,0 1 1,0-1-1,0 0 1,0 0-1,0 0 1,0 0-1,0 0 1,0 0-1,0 0 0,0 0 1,0 0-1,0 0 1,0 0-1,0 0 1,1 0-1,-1 0 0,0 0 1,0 0-1,0 0 1,0 0-1,0 0 1,0 0-1,0 0 1,0 0-1,0 0 0,0 0 1,0 0-1,0 0 1,0 0-1,0 0 1,0 0-1,0 0 1,1 0-1,-1 0 0,0 0 1,0 0-1,0 0 1,0 0-1,0 0 1,0 0-1,0 0 1,0 0-1,0 0 0,0 0 1,0 0-1,0 0 1,0-1-1,0 1 1,0 0-1,0 0 1,0 0-1,0 0 0,0 0 1,0 0-1,0 8-28,-3 10 19,-1-5 6,-1 5 18,1 1 0,-4 26-1,9-46-11,-1 1-1,0 0 0,0 0 1,0-1-1,1 1 0,-1 0 1,0 0-1,0 0 0,0 0 1,1-1-1,-1 1 0,0 0 1,0 0-1,1 0 0,-1 0 1,0 0-1,0 0 0,1 0 1,-1 0-1,0 0 0,1 0 1,-1 0-1,0 0 0,0 0 1,1 0-1,-1 0 0,0 0 1,0 0-1,1 0 0,-1 0 1,0 0-1,1 0 0,-1 0 1,0 1-1,0-1 0,0 0 1,1 0-1,-1 0 0,0 0 1,0 1-1,1-1 0,-1 0 1,0 0-1,0 0 0,0 1 1,0-1-1,0 0 0,1 0 1,-1 1-1,0-1 0,0 0 1,0 0-1,0 1 0,0-1 1,0 0-1,0 1 0,0-1 1,0 0-1,0 0 0,0 1 1,0-1-1,0 0 0,0 0 1,0 1-1,0-1 0,0 0 1,0 0-1,0 1 0,-1-1 1,17-15-11,4-10-84,-14 16 37,0 1 0,1 0-1,-1 1 1,1-1 0,1 1-1,0 1 1,9-8-1,-16 14 52,-1 0-1,1 0 1,0-1-1,-1 1 1,1 0-1,-1 0 1,1 0-1,0 0 0,-1 0 1,1 0-1,-1 0 1,1 0-1,0 0 1,-1 0-1,1 0 1,0 0-1,-1 0 0,1 0 1,-1 1-1,1-1 1,-1 0-1,1 0 1,0 1-1,-1-1 1,1 0-1,-1 1 1,1-1-1,-1 1 0,0-1 1,1 0-1,-1 1 1,1-1-1,-1 1 1,1 0-1,10 21-51,-9-17 56,15 35 10,37 61 0,-47-89 6,-1 1 0,0 0-1,-1 1 1,-1-1 0,0 1-1,-1 0 1,0 0 0,-1 0 0,0 0-1,-2 1 1,1-1 0,-4 27 0,0-22 53,0 0 0,-1 0 1,-1 0-1,0-1 0,-2 0 1,0 0-1,-1 0 1,-1-1-1,-11 17 0,18-31-37,-1 0 0,1 0 0,-1 0 1,1 0-1,-1-1 0,0 1 0,0-1 0,0 1 0,-4 1 0,6-3-22,0-1 0,0 1 0,0-1 0,0 0 0,0 0 0,0 1-1,0-1 1,0 0 0,0 0 0,0 0 0,0 0 0,0 0 0,0 0 0,0 0 0,0-1 0,0 1 0,0 0-1,0 0 1,0-1 0,0 1 0,0-1 0,0 1 0,0-1 0,0 1 0,0-1 0,0 0 0,1 1-1,-1-1 1,0 0 0,0 0 0,1 1 0,-1-1 0,0 0 0,1 0 0,-1 0 0,0-1 0,-2-6 7,-1 1 0,1-1 0,0 0 0,1 0 1,0 0-1,0 0 0,1 0 0,0-1 0,0 1 0,1-11 1,1 4-18,0 0 0,1-1 0,0 1 0,9-26 0,-4 22-8,0 1 0,2-1 0,0 2 0,1-1 0,0 2 0,20-24 0,0 6-659,61-53 0,-65 64 397,24-28 1,-21 15-84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15147,'5'1'375,"0"1"0,0-1-1,0 1 1,0 0 0,0 0-1,0 1 1,0-1 0,0 1-1,-1 0 1,8 6 0,7 5 703,-10-9-833,0 1 1,-1 0-1,1 0 1,-1 1-1,-1 0 1,0 0-1,0 1 0,12 16 1,-16-18-231,0 0-1,0 0 1,-1 0 0,0 0 0,0 0-1,0 0 1,-1 1 0,0-1-1,0 0 1,-1 1 0,0-1 0,0 1-1,0-1 1,-1 0 0,-2 13 0,-1-2-199,-1-1 1,-1 1-1,0-1 1,-1 0-1,0-1 1,-2 1 0,1-1-1,-2-1 1,0 0-1,-22 23 1,0-10-219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 14787,'1'-1'45,"-1"1"0,0 0 0,0 0 0,0 0 0,0 0 0,0 0 0,0 0 0,0 0 0,0 0 0,1 0 0,-1 0 0,0-1 0,0 1 0,0 0-1,0 0 1,0 0 0,0 0 0,0 0 0,0 0 0,0-1 0,0 1 0,0 0 0,0 0 0,0 0 0,0 0 0,0 0 0,0-1 0,0 1 0,0 0 0,0 0 0,0 0 0,0 0 0,0 0 0,0 0 0,0-1 0,0 1-1,0 0 1,0 0 0,0 0 0,0 0 0,0 0 0,-1 0 0,1 0 0,0-1 0,0 1 0,0 0 0,0 0 0,0 0 0,0 0 0,0 0 0,-1 0 0,1 0 0,-10 1 1192,-13 9 356,11-3-1259,1 1-1,-1 0 0,2 1 1,0 1-1,0-1 1,0 2-1,1-1 1,1 1-1,0 1 0,0-1 1,-10 24-1,10-18-204,1 1-1,1 0 1,0 0-1,1 1 1,1-1-1,1 1 0,1 0 1,0 21-1,2-37-104,0 0 0,0 0 0,0 0 0,0 0 0,1 0 0,-1 1 0,1-1 0,0 0 0,0 0 0,0 0 0,1 0 0,-1-1 0,0 1 0,3 3 0,-3-5-15,0-1 0,1 1 1,-1 0-1,0 0 0,1 0 0,-1-1 0,0 1 0,1-1 0,-1 1 0,1-1 1,-1 0-1,1 1 0,-1-1 0,1 0 0,-1 0 0,1 0 0,-1 0 1,1 0-1,-1-1 0,1 1 0,-1 0 0,1-1 0,-1 1 0,1-1 1,-1 1-1,0-1 0,1 0 0,-1 1 0,0-1 0,1 0 0,0-1 1,12-7-8,-1-1 1,0 0 0,0 0 0,-1-1 0,12-15 0,53-69-343,-55 66 170,78-117-1505,-107 181 1199,1-11 476,2 0 1,-2 41-1,6-51 11,0-1 1,1 0-1,0 0 1,1 1 0,1-1-1,6 20 1,-8-30-28,1 0 0,-1 0-1,0 0 1,1 0 0,0 0 0,0 0 0,0 0 0,0-1 0,0 1 0,0-1 0,1 0 0,2 3 0,-3-4 47,-1 0 0,1 0 0,0 0 0,0-1 0,0 1 0,0 0 0,0-1 0,0 1 1,0-1-1,-1 0 0,1 0 0,0 0 0,0 0 0,0 0 0,0 0 0,0 0 0,0 0 0,0-1 0,0 1 0,0-1 0,3-1 0,20-12 32,1-4 21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15235,'6'-13'2404,"-10"18"-354,-14 21 23,6-1-1538,1 0 0,1 1 0,1 1-1,1 0 1,-7 44 0,10-29-245,1 0 1,2 1-1,4 43 0,-1-69-275,1 0 0,1 0 0,5 19 0,-6-30-176,0 0 1,0-1-1,0 1 0,0-1 1,1 1-1,0-1 1,0 0-1,1 0 0,-1 0 1,1-1-1,0 1 0,7 5 1,-9-9 111,-1 0 0,1 0 1,0 0-1,0 0 0,-1-1 0,1 1 1,0-1-1,0 1 0,0-1 0,0 1 1,0-1-1,0 0 0,0 0 0,0 0 1,-1 0-1,1 0 0,4-2 0,13-6-532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14563,'0'0'95,"0"0"0,0 0 0,0 0 0,0 1 0,0-1 0,0 0-1,0 0 1,0 0 0,0 1 0,0-1 0,0 0 0,0 0 0,0 0 0,1 0 0,-1 1 0,0-1 0,0 0-1,0 0 1,0 0 0,0 0 0,1 0 0,-1 1 0,0-1 0,0 0 0,0 0 0,0 0 0,1 0 0,-1 0-1,0 0 1,0 0 0,0 0 0,1 0 0,-1 0 0,0 0 0,0 0 0,0 0 0,1 0 0,-1 0 0,0 0-1,0 0 1,0 0 0,1 0 0,-1 0 0,0 0 0,1 0 0,14-7 1665,15-11-634,-5-3-798,-1 0-1,0-2 0,-2 0 1,27-37-1,65-111-937,-107 160 573,-7 11 35,0-1 1,0 1 0,0 0-1,0 0 1,1 0-1,-1-1 1,0 1 0,0 0-1,0 0 1,0 0-1,0 0 1,0-1 0,0 1-1,0 0 1,0 0-1,0 0 1,1 0-1,-1-1 1,0 1 0,0 0-1,0 0 1,0 0-1,1 0 1,-1 0 0,0 0-1,0-1 1,0 1-1,0 0 1,1 0 0,-1 0-1,0 0 1,0 0-1,0 0 1,1 0-1,-1 0 1,0 0 0,0 0-1,0 0 1,1 0-1,-1 0 1,0 0 0,0 0-1,0 0 1,1 0-1,-1 0 1,0 0-1,0 1 1,0-1 0,1 0-1,-1 0 1,0 0-1,4 15 58,-4 20 161,-20 162 1474,2-29-3345,19-162 811,5-12 298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14155,'6'17'1904,"-6"6"-895,-7 1-385,-1 3 1896,3 5-1327,2 2-369,-2 2-96,4-3-312,-2 0-104,3-9-216,2-1-128,-2-7-488,0-5-280,0-9 1368,-8 1-696,-2-12-72,-1-1-88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13915,'-5'-6'1848,"6"5"-871,5-1-353,5 2 1648,6 2-1008,11-1-343,2 0-145,4-1-304,3-2-128,1-3-448,-2 2-352,-3-1-40,-5 0 384,-5 4-136,-3 0-128</inkml:trace>
  <inkml:trace contextRef="#ctx0" brushRef="#br0" timeOffset="1">567 0 15419,'6'6'2369,"-1"1"-1273,-2 6-392,-3 3 2057,0 5-1505,-1 4-152,-2 2-392,-1 3-191,-2 0-329,-1 0-168,1-4-449,0-4-287,0-9-584,1-5 2072,0-8-1032,0-6-144,5-6-24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17196,'0'-5'1920,"1"5"-1048,-1 3-328,0 4 1081,2 1-433,-2-1-552,0 1-448,0-2 1056,-2 0-927,1-12-217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17932,'4'2'267,"0"0"0,0 0 0,0 0 0,0 0 0,0 1 0,0-1 0,0 1 0,-1 0 0,1 0 0,-1 0 0,0 1 0,0-1 0,0 1 0,-1 0 0,1 0 0,-1 0 0,3 5 0,2 8 308,0 0-1,0 0 1,3 19-1,-5-13-434,-1-1-1,0 1 1,-2 0-1,-1-1 1,0 1 0,-2 0-1,-1 0 1,0 0 0,-2-1-1,-1 1 1,0-1-1,-2 0 1,0 0 0,-2-1-1,-13 25 1,-1-3-820,-1-2 0,-1 0 1,-3-2-1,-1-1 0,-52 51 1,45-61 14,5-10-233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15467,'-6'-3'2113,"6"-1"-1241,6 4-208,6 1 1096,8 3-431,0 1-121,8 2-320,5 0-208,3 0-248,1 0-112,1-2-368,-5-1-200,-5 2-464,0 1-256,-11 0-288,-6-1 880,-6 7-304,-4-1-201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13275,'-10'6'1736,"9"4"-816,1 0-319,10 0 1647,4 0-1136,12-2-248,4 1-127,6-5-257,1 1-200,1-5-568,-1 0-424,-3 0 600,-1-3-121,-7 1-103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15635,'1'24'4668,"-2"66"-3747,0-57-568,0 128 76,-5 171-204,5-328-144,1 3-295,0-1 0,-1 1 0,0-1 0,0 1 0,-3 7 0,4-13 142,0-1 1,0 1 0,-1 0-1,1 0 1,-1-1 0,1 1-1,-1 0 1,1-1-1,-1 1 1,1 0 0,-1-1-1,1 1 1,-1-1-1,0 1 1,1-1 0,-1 1-1,0-1 1,0 0-1,1 1 1,-2-1 0,1 0-23,-1 0 1,1 0 0,0 0-1,0 0 1,-1 0 0,1 0 0,0-1-1,0 1 1,0 0 0,-1-1-1,1 1 1,0-1 0,0 0-1,0 1 1,0-1 0,0 0-1,-2-1 1,-15-14-642,-3-2-216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14019,'0'0'53,"0"0"-1,0 0 1,0 0-1,0 0 1,0 0 0,0 0-1,0 0 1,0 0-1,1 0 1,-1 0 0,0 0-1,0 0 1,0 0 0,0 0-1,0 0 1,0 0-1,0 0 1,0 0 0,0 0-1,0 0 1,1 0-1,-1 0 1,0 0 0,0 0-1,0 0 1,0 1 105,0-1-106,0 0 1,0 0-1,0 0 1,0 0 0,0 0-1,0 0 1,0 0-1,0 0 1,0 0 0,0 0-1,0 0 1,0 1 0,0-1-1,0 0 1,1 0-1,-1 0 1,0 0 0,0 0-1,-1 0 1,1 0-1,0 0 1,0 0 0,0 0-1,0 1 1,0-1-1,0 0 1,0 0 0,0 0-1,0 0 1,0 0-1,0 0 1,0 0 0,0 0 105,0 0-106,0 0 1,0 1-1,9-9 1878,21-24-799,-11 11-483,99-90 383,69-73-898,-181 176-142,-3 6 3,0-1 0,-1 0-1,1 0 1,-1-1 0,0 1 0,0 0 0,0-1 0,2-5 0,-25 51 162,17-23-42,0 0 0,2 0 1,0 0-1,1 0 0,1 27 1,18 94 341,-3-37-1346,-15-99 657,2 23-422,-2-27 627,1 1 1,-1 0-1,0 0 0,0 0 1,0-1-1,0 1 1,0 0-1,-1 0 0,1 0 1,0-1-1,0 1 0,0 0 1,-1 0-1,1-1 1,0 1-1,-1 0 0,1-1 1,-1 1-1,1 0 0,-1-1 1,1 1-1,-1-1 1,0 2-1,-8-2-462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13819,'3'9'1760,"3"-5"-1032,5 2-135,5-2 1023,10 1-568,4-4-80,7-1-223,4-3-105,2-1-264,0 0-240,-5-2-648,-2 1-328,-12 1 687,-4 1-159,-5 3-136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16091,'4'1'288,"-1"0"-1,1 0 1,-1-1-1,1 1 1,-1-1-1,1 1 1,-1-1-1,1 0 1,-1-1-1,7 0 1,-1 0 329,36-3 792,-31 2-1221,-1 0-1,0 1 1,1 1-1,-1 0 1,1 1-1,-1 0 1,1 1-1,19 5 1,-30-6-180,-1 0 1,0 0 0,0 0-1,1 1 1,-1-1 0,0 0-1,0 1 1,0 0 0,0-1-1,-1 1 1,1 0 0,0 0-1,-1 0 1,1 0 0,-1 0-1,0 0 1,0 0 0,0 1-1,0-1 1,0 0 0,0 1-1,0-1 1,-1 1 0,1-1-1,-1 1 1,0-1 0,0 1-1,0-1 1,0 1 0,0-1-1,0 1 1,-1-1 0,-1 4-1,0 5 14,-1-1 0,-1 0 0,0 0-1,-1 0 1,1-1 0,-11 15-1,4-8 25,-1 0 0,-1-1 0,-1 0-1,-20 17 1,27-25-27,0-1-1,-1-1 0,0 0 1,0 0-1,-1 0 0,1-1 1,-1 0-1,0-1 1,0 0-1,0 0 0,-11 1 1,18-3-20,1-1 0,-1 0 0,0 0 0,0 0-1,1 0 1,-1 0 0,0 0 0,0-1 0,1 1 0,-1 0 0,0-1 0,1 0 0,-1 1 0,1-1 0,-1 0 0,-1-1 0,2 1-9,0 0 1,0 1-1,0-1 0,0 0 1,1 0-1,-1 0 0,0 0 1,1-1-1,-1 1 1,1 0-1,-1 0 0,1 0 1,0 0-1,-1-1 0,1 1 1,0 0-1,0-3 1,0 1-24,0-1 0,1 1 1,-1-1-1,1 1 0,0 0 1,0-1-1,0 1 0,1 0 1,-1 0-1,1 0 0,0 0 1,-1 0-1,1 0 1,1 0-1,2-3 0,-2 4 2,-1-1-1,1 0 0,0 1 1,1-1-1,-1 1 0,0 0 1,1 0-1,-1 1 1,1-1-1,-1 1 0,1-1 1,0 1-1,-1 0 0,1 0 1,0 1-1,0-1 0,0 1 1,0 0-1,0 0 1,0 0-1,-1 1 0,1-1 1,5 2-1,-4 0 15,0 0 0,0 0 0,0 1 0,0-1 1,0 1-1,-1 0 0,1 1 0,-1-1 0,0 1 0,0 0 0,0 0 0,0 0 0,-1 0 0,0 0 1,6 10-1,-2 0 31,-2-5 96,0 0 1,0 0 0,1 0 0,0-1 0,13 15 0,-17-22-80,0 1 1,0 0-1,0-1 1,0 0-1,1 1 1,-1-1-1,0 0 1,1 0-1,-1-1 1,0 1-1,1 0 1,-1-1-1,1 1 1,-1-1-1,1 0 1,-1 0-1,1 0 1,0 0 0,-1 0-1,1 0 1,-1-1-1,1 0 1,-1 1-1,0-1 1,1 0-1,-1 0 1,0 0-1,1 0 1,2-3-1,3-1-88,-1-1-1,0 0 0,0 0 1,-1-1-1,0 0 1,0 0-1,0-1 1,-1 1-1,0-1 1,-1 0-1,0-1 1,0 1-1,0-1 1,-1 1-1,-1-1 1,1 0-1,-2 0 0,1 0 1,-1-1-1,0-13 1,-9-2-1482,5 18 1179,0-1-314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 14195,'1'-1'191,"11"-13"1664,-11 10-941,-11 5 471,4 3-1146,0 0 1,-1 0-1,2 1 0,-1-1 1,1 1-1,-1 1 0,1-1 1,1 1-1,-1 0 0,-4 7 0,7-10-148,-21 30 516,1 2-1,1 0 1,-29 72-1,41-84-384,0 1 0,2 0 0,1 1 0,1 0 0,1 0-1,2 0 1,-1 39 0,4-59-252,-1 0 1,0 0-1,1 0 0,0 0 1,0 0-1,1 0 0,-1 0 0,1 0 1,0-1-1,0 1 0,1-1 1,-1 1-1,5 5 0,-4-8-20,0 1 0,0 0 1,0-1-1,1 1 0,-1-1 0,1 0 0,-1 0 0,1 0 0,0-1 0,0 1 1,0-1-1,0 0 0,0 0 0,0 0 0,0-1 0,0 0 0,7 1 1,31-3-234,4-3-92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23 368 15211,'-3'3'305,"1"0"-1,0 0 1,0 0-1,0 0 1,0 0-1,0 0 1,1 0-1,-1 1 1,1-1-1,0 1 1,-1 6-1,5-8 1921,3-5-1320,6-9-354,-12 12-479,20-21 333,-2-1 0,30-44 0,23-56-686,-29 48 66,-25 43 74,-7 13-74,20-28 0,-30 47 214,0-1-1,0 0 1,0 0-1,0 0 1,0 0-1,0 0 0,0 0 1,0 1-1,0-1 1,0 0-1,0 0 1,1 0-1,-1 0 1,0 0-1,0 0 1,0 0-1,0 1 1,0-1-1,0 0 1,0 0-1,0 0 0,0 0 1,0 0-1,0 0 1,1 0-1,-1 0 1,0 0-1,0 0 1,0 0-1,0 1 1,0-1-1,0 0 1,0 0-1,1 0 1,-1 0-1,0 0 0,0 0 1,0 0-1,0 0 1,0 0-1,0 0 1,1 0-1,-1 0 1,0 0-1,0 0 1,0 0-1,0 0 1,0-1-1,0 1 1,0 0-1,1 0 0,-1 0 1,0 0-1,0 0 1,0 0-1,0 0 1,0 0-1,0 0 1,0 0-1,0 0 1,0-1-1,1 1 1,-1 0-1,0 0 1,0 20 63,-6 23 189,-8 25 104,1-12-83,3 0 0,-5 94-1,17-156-715,1-13 135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16596,'-7'156'6157,"1"-3"-5185,12-3-1947,-7-150 905,1 0 1,-1 0-1,1 0 0,-1 0 0,1-1 1,0 1-1,-1 0 0,1 0 0,-1-1 0,1 1 1,0 0-1,-1-1 0,1 1 0,0 0 1,-1-1-1,1 1 0,0 0 0,0-1 0,-1 1 1,1-1-1,0 1 0,0 0 0,0-1 1,-1 0-1,-3-10-508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16828,'0'4'1688,"7"-3"-976,2 1-272,12 1 768,-1-2-215,7-1-329,-1 0-104,1-4-368,3 0-288,-2 2-848,-5-2-1409,-2-5 1985,1 1-304,-4-4-280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 15339,'0'-1'82,"0"1"-1,0-1 1,0 0-1,0 1 1,0-1-1,-1 1 1,1-1-1,0 0 1,0 1-1,0-1 1,0 1-1,-1-1 1,1 1-1,0-1 1,-1 1 0,1-1-1,0 1 1,-1-1-1,1 1 1,-1-1-1,1 1 1,-1-1-1,1 1 1,-1 0-1,1-1 1,-1 1-1,1 0 1,-1-1-1,1 1 1,-1 0-1,0 0 1,1 0-1,-1 0 1,1-1-1,-1 1 1,0 0-1,1 0 1,-1 0-1,0 0 1,1 0-1,-1 1 1,1-1-1,-1 0 1,0 0-1,1 0 1,-1 0-1,1 1 1,-1-1-1,1 0 1,-2 1-1,-30 16 1716,23-10-1525,-1 1 0,2 0 0,-1 1 0,1 0 0,0 0 1,1 1-1,0 0 0,1 0 0,0 1 0,-9 21 0,9-17-83,1 1-1,0-1 0,1 1 0,1 0 0,1 0 0,0 0 0,1 27 0,1-39-148,0-1 0,0 1 0,1 0 0,-1-1 0,1 1 1,0 0-1,0-1 0,1 1 0,-1-1 0,1 0 0,-1 1 0,1-1 0,0 0 0,4 5 1,-5-7-30,0 0 1,0 0 0,0-1 0,0 1 0,0 0 0,0-1 0,1 1 0,-1-1 0,0 1 0,0-1 0,0 1 0,1-1 0,-1 0 0,0 0 0,0 0-1,1 0 1,1 0 0,0 0-9,0-1 0,-1 0 0,1 1 0,0-1 0,-1 0-1,1 0 1,-1-1 0,0 1 0,1-1 0,-1 1 0,3-3 0,6-7-52,0 1 0,-1-1 0,-1-1 1,1 0-1,-2 0 0,8-15 0,40-84-409,-55 108 446,37-91-538,-53 173 820,11-59-213,-2 14-218,1 0 0,2 0 1,1 57-1,2-89 141,0-1 1,0 0-1,0 1 0,0-1 1,0 1-1,1-1 0,-1 1 0,0-1 1,1 0-1,-1 1 0,1-1 1,0 0-1,-1 1 0,1-1 0,0 0 1,0 0-1,0 0 0,0 0 1,0 0-1,0 0 0,2 2 1,11-2-275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14659,'-1'-1'100,"1"0"-1,0 0 0,0 1 1,0-1-1,0 0 0,0 0 1,0 0-1,0 0 1,0 1-1,0-1 0,1 0 1,-1 0-1,0 1 1,0-1-1,1 0 0,-1 0 1,1 1-1,-1-1 1,0 0-1,1 1 0,-1-1 1,1 0-1,-1 1 1,1-1-1,0 1 0,-1-1 1,2 0-1,0 1 19,-1 0 0,0 0-1,0 0 1,0 0 0,0 0-1,1 1 1,-1-1 0,0 0 0,0 1-1,0-1 1,0 1 0,0-1-1,0 1 1,0-1 0,0 1-1,1 1 1,5 4 354,0 0 0,0 0 0,10 13 0,-10-9-315,0 1-1,0 0 1,-1 0-1,0 1 1,-1 0-1,0 0 1,-1 0-1,-1 0 0,4 19 1,-5-14-36,-1 1 1,0 0-1,-1 0 1,-1 0-1,-1-1 1,-4 22-1,-1-10-240,-1-1 1,-1 0-1,-2-1 1,-1 0-1,0-1 1,-2 0 0,-2-1-1,-17 24 1,-36 30-387,41-55 159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14939,'4'-13'1311,"-2"14"-58,0 25 613,-2-18-1591,2 282 3069,1 5-4493,-3-292 1084,2 12-109,-2-15 168,0 0-1,0 0 0,0 1 1,0-1-1,0 0 0,0 0 1,0 1-1,0-1 0,0 0 1,0 0-1,1 0 0,-1 1 1,0-1-1,0 0 0,0 0 1,0 0-1,0 1 0,1-1 1,-1 0-1,0 0 0,0 0 1,0 0-1,1 1 0,-1-1 1,0 0-1,0 0 0,0 0 1,1 0-1,-1 0 0,0 0 1,0 0-1,1 0 0,-1 0 1,0 0-1,0 0 1,1 0-1,-1 0 0,0 0 1,0 0-1,0 0 0,1 0 1,-1 0-1,0 0 0,0 0 1,1 0-1,8-9-339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12739,'-1'8'388,"1"0"1,1 1 0,-1-1-1,1 0 1,1 0 0,-1 1-1,2-1 1,-1 0 0,6 13-1,0-4 239,1 0-1,1 0 0,12 16 1,-18-27-479,0-1 0,0-1 0,0 1 1,0 0-1,1-1 0,0 0 0,0 0 1,0 0-1,0-1 0,0 0 0,8 4 1,-10-7-101,1 1 0,-1 0 0,0 0 0,0-1 0,0 0 0,0 0 0,0 0 0,1 0 0,-1 0 0,0 0 0,0-1 0,0 0 1,0 1-1,0-1 0,0 0 0,0-1 0,0 1 0,0-1 0,0 1 0,-1-1 0,1 0 0,0 0 0,-1 0 0,3-3 0,10-9 92,-1-1 0,-1-1 0,20-30-1,30-59-21,-38 61-384,-11 20 75,0 0 0,-2 0-1,-1-1 1,8-28 0,-15 26-98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18460,'10'7'2040,"-2"0"-1383,-8-1-281,1 1 1040,3-3-832,2-1-176,-3-1-880,-2-2 1680,-1-6-1184,-1-3-24,-3 1-48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8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52 17260,'4'-5'281,"1"1"0,0-1 0,0 1 0,0 0 0,1 0 0,-1 1 0,1 0 1,0-1-1,0 2 0,0-1 0,1 1 0,-1 0 0,1 0 0,8 0 0,-10 1-139,0 0 1,1 0-1,-1 1 0,0 0 0,0 0 0,1 1 0,-1-1 0,0 1 0,0 0 0,0 1 0,0-1 0,0 1 0,0 0 0,0 0 1,0 1-1,-1-1 0,1 1 0,7 6 0,-10-7-117,0 0 0,-1 1 1,1-1-1,0 0 0,-1 1 1,0 0-1,1-1 0,-1 1 1,0 0-1,0-1 0,-1 1 1,1 0-1,0 0 0,-1 0 1,0 0-1,0 0 0,0 0 1,0-1-1,0 1 0,0 0 1,-1 0-1,1 0 0,-1 0 1,-2 5-1,-3 6 21,0-1 0,0 1-1,-15 20 1,16-25-14,-81 115 267,52-79-94,3 1 0,-44 86 0,73-127-187,0-1 1,0 1-1,1 0 1,-1-1 0,1 1-1,-1 9 1,2-13-17,0 1 0,0-1 0,0 0 0,0 0 1,0 0-1,1 0 0,-1 0 0,0 0 0,1 0 0,-1 0 0,1 0 0,-1 0 0,1 0 0,0 0 1,-1 0-1,1 0 0,0 0 0,0 0 0,-1 0 0,1-1 0,0 1 0,0 0 0,0-1 0,0 1 1,0-1-1,0 1 0,0-1 0,0 1 0,0-1 0,0 0 0,1 1 0,-1-1 0,0 0 0,1 0 1,33 4-446,0-1 1,1-2-1,44-5 1,-58 3 8,-3 0 220,0-1 0,0-1 0,37-10 0,-1-10-351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14563,'1'1'932,"-1"-1"-869,0 0-1,0 0 0,0 0 0,0 1 0,0-1 0,-1 2 1803,1-2-1803,0 0 1,0 0-1,0 0 0,0 0 0,0 0 0,0 0 0,9-2 1680,-1-4-1302,-1-1 1,0 0-1,-1 0 1,0-1-1,0 0 1,0 0-1,6-13 1,4-5-42,63-96 395,127-173-425,-188 276-366,-19 19-3,1 0 1,0 1-1,0-1 1,0 0-1,0 0 1,0 1-1,0-1 1,0 0-1,0 1 1,0-1-1,0 0 0,0 0 1,0 1-1,0-1 1,0 0-1,0 0 1,0 1-1,1-1 1,-1 0-1,0 0 1,0 1-1,0-1 1,0 0-1,0 0 1,1 0-1,-1 1 1,0-1-1,0 0 1,0 0-1,1 0 1,-1 1-1,0-1 1,0 0-1,0 0 1,1 0-1,-1 0 1,0 0-1,0 0 0,1 0 1,-1 0-1,0 1 1,0-1-1,1 0 1,-1 0-1,0 0 1,1 0-1,-1 0 1,0 0-1,0 0 1,1-1-1,-1 1 1,0 0-1,0 0 1,1 0-1,-1 0 1,0 0-1,0 0 1,1 0-1,-1-1 1,0 1-1,0 0 1,0 0-1,1 0 1,-1 0-1,0-1 1,0 1-1,1-1 1,-5 23 51,4-22-48,-17 69 266,3 1-1,4 0 1,-3 115 0,13-179-302,-1-3-22,1 0 0,0 0 0,0 0-1,0 0 1,0 0 0,0 0-1,1 0 1,0 0 0,-1 0-1,1-1 1,0 1 0,0 0 0,1 0-1,-1-1 1,3 5 0,-4-7 21,1 0 1,-1 1-1,1-1 1,-1 0-1,1 0 1,-1 0 0,1 0-1,-1 0 1,1 0-1,-1 0 1,1 0-1,-1 0 1,1 0-1,-1 0 1,1 0-1,-1 0 1,1 0-1,-1 0 1,1 0 0,-1-1-1,0 1 1,1 0-1,-1 0 1,1-1-1,-1 1 1,0 0-1,1 0 1,-1-1-1,1 1 1,-1 0-1,0-1 1,1 1 0,-1-1-1,0 1 1,0-1-1,1 1 1,-1 0-1,0-1 1,0 1-1,0-1 1,0 1-1,1-1 1,-1 1-1,0-1 1,0 1 0,0-1-1,3-14-455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16868,'-7'23'5306,"-3"26"-3646,5-24-1019,-9 64-524,3-1 0,2 126 1,7-206-2619,-3-12 1255,-6-16 360,8 15 387,-8-13-488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12227,'-6'-15'2264,"5"4"-1088,2 4-367,5 1 2151,4 5-1472,4 1-183,7-2-329,1 2-216,6 0-280,2 0-112,1 0-368,1 0-192,-2 2-704,-1 0-256,-5 1 880,-7-6-224,-5-4-208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62 13003,'1'-2'159,"-1"1"1,0 0-1,1 0 0,-1-1 1,0 1-1,0 0 1,0 0-1,0-1 0,0 1 1,0 0-1,0-1 0,0 1 1,0 0-1,-1 0 1,1-1-1,0 1 0,-1 0 1,1 0-1,-1 0 1,0-1-1,1 1 0,-1 0 1,0 0-1,1 0 1,-1 0-1,0 0 0,0 0 1,0 0-1,0 1 1,0-1-1,0 0 0,0 0 1,-1 1-1,1-1 1,0 1-1,0-1 0,0 1 1,-1-1-1,1 1 1,0 0-1,0 0 0,-1 0 1,-1-1-1,-1 1 67,0 0-1,0 0 1,0 0 0,-1 0-1,1 0 1,0 1 0,0 0 0,0 0-1,0 0 1,0 0 0,0 1-1,1-1 1,-6 4 0,3 0-113,1 0 0,-1 0 1,1 1-1,-1 0 0,2 0 1,-1 0-1,1 1 0,0-1 1,0 1-1,1 0 1,0 0-1,0 1 0,-4 14 1,4-9 16,1 0 1,0 0-1,0 0 1,1 0-1,1 0 1,0 0-1,3 20 1,-2-30-102,-1 0 0,1 0 0,0 1 0,0-1 1,0 0-1,0 0 0,1 0 0,-1 0 0,1 0 0,-1-1 1,1 1-1,0 0 0,0-1 0,1 1 0,-1-1 0,5 4 0,-4-4-20,-1-1 0,0 0-1,1 0 1,-1-1-1,1 1 1,-1 0-1,1-1 1,-1 1 0,1-1-1,-1 0 1,1 0-1,-1 0 1,1 0-1,-1 0 1,1-1 0,-1 1-1,1-1 1,-1 1-1,1-1 1,-1 0-1,5-2 1,4-4-6,1 0-1,-1 0 1,0-1-1,-1 0 1,0-1-1,0 0 1,-1-1 0,12-15-1,-2-1-16,0-2-1,18-36 1,-29 49 1,-1 1 0,0-2 1,-1 1-1,5-19 0,-12 23-4,-5 18 18,-9 21 23,9-10 2,0 0 0,2 0 0,0 1 0,1 0 1,1-1-1,0 1 0,2 0 0,0 0 0,1 0 0,1 0 0,7 29 0,-7-42-158,0 1 0,1-1 0,0 0-1,0-1 1,0 1 0,1 0 0,-1-1-1,1 0 1,1 0 0,-1 0 0,1-1-1,7 7 1,-9-9-26,1 1-1,-1-1 1,1-1-1,-1 1 1,1 0 0,0-1-1,0 0 1,0 0-1,-1 0 1,1 0-1,0 0 1,0-1-1,0 0 1,0 0-1,0 0 1,0 0 0,0-1-1,0 0 1,0 1-1,0-1 1,6-3-1,22-12-840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17132,'0'0'1288,"4"16"-920,3 14-96,9 13 320,4 5-80,4 6 0,8 5-23,8 2-161,5 0-48,5-3-312,-2 1-304,1-9 320,-2-1-72,-1-7-64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12451,'0'0'52,"0"0"0,0 0 1,0 0-1,0 0 1,0 0-1,0-1 0,0 1 1,0 0-1,0 0 0,0 0 1,0 0-1,0 0 1,0 0-1,0 0 0,-1 0 1,1 0-1,0-1 1,0 1-1,0 0 0,0 0 1,0 0-1,0 0 0,0 0 1,-1 0-1,1 0 1,0 0-1,0 0 0,0 0 1,0 0-1,0 0 1,0 0-1,0 0 0,-1 0 1,1 0-1,0 0 0,0 0 1,0 0-1,0 0 1,0 0-1,0 0 0,-1 0 1,1 0-1,0 0 0,0 0 1,0 1-1,0-1 1,0 0-1,0 0 0,0 0 1,0 0-1,-1 0 1,1 9 1401,5 11-90,7 7-404,1 0-1,1-2 1,26 37-1,62 67 324,-73-93-940,31 36 171,-10-13-318,-2 1 0,72 123 0,-95-135-151,-3-3 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16588,'0'-1'1968,"0"-4"-1232,10 5-200,6-1 1001,6 0-473,5 1-168,10-2-320,5 2-88,4 0-200,-2 2-144,0 3-368,-3 2-224,-8 5-480,-8-1-248,-13 1-1537,-6-1 2113,-15-2-424,-4-2-321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1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12387,'-7'6'1808,"7"2"-800,2-2-320,11-2 1945,4 1-1281,10-4-232,6-1-135,13 0-273,1-3-96,5 0-280,-4 2-320,-3-1-872,-2 1 840,-9 2-192,-2 4-120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1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10618,'10'-1'269,"-1"0"-1,1-1 1,0 0-1,-1-1 0,1 0 1,13-7-1,20-5-177,45-5 225,0 3 1,114-5-1,-59 8-46,539-22 72,-253 23-163,-217 0-163,383-18 19,128 51-86,-433-5 30,159 16-89,326 2-299,-375-45 293,490-8-169,-468 9 329,0 0 16,661-26 261,-692-10 864,-436 67-1289,24-13-26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39 125 13643,'0'-22'1068,"1"12"-678,-1 1 0,0 0-1,-2-14 1,-3 13 559,-1 13-212,-4 15-41,4 11-530,2 0 1,0 1-1,2-1 0,1 1 1,2 0-1,0-1 1,9 45-1,-7-59-99,0 1 1,1-1-1,0 0 0,2 0 1,9 20-1,-13-31-43,0 0-1,1-1 1,-1 1-1,1-1 0,0 0 1,0 1-1,0-1 1,0-1-1,0 1 1,7 4-1,-7-6-8,0 0-1,0 1 0,0-2 1,0 1-1,0 0 1,0 0-1,0-1 0,0 0 1,0 1-1,0-1 1,0 0-1,0-1 0,0 1 1,0 0-1,0-1 0,5-1 1,1-2 2,-1 0 1,1 0-1,-1 0 1,-1-1-1,1 0 1,-1-1-1,1 1 1,-2-1-1,1-1 0,-1 1 1,0-1-1,0-1 1,7-11-1,-4 4 2,0 0 0,-1 0 0,-1-1 0,0 0 0,-1-1 0,4-20 0,-7 27-8,-1 1 0,0-1 0,-1 0-1,0 0 1,-1 0 0,0 0 0,0 1 0,-1-1-1,-2-12 1,2 22-9,1 0-1,0-1 1,0 1-1,0 0 1,0-1 0,0 1-1,-1 0 1,1-1-1,0 1 1,0 0-1,-1-1 1,1 1-1,0 0 1,-1 0-1,1-1 1,0 1 0,-1 0-1,1 0 1,0 0-1,-1 0 1,1-1-1,0 1 1,-1 0-1,1 0 1,0 0 0,-1 0-1,1 0 1,-1 0-1,1 0 1,0 0-1,-1 0 1,1 0-1,-1 0 1,1 0-1,0 0 1,-1 0 0,1 0-1,0 1 1,-1-1-1,1 0 1,0 0-1,-1 0 1,1 0-1,0 1 1,-1-1-1,1 0 1,0 0 0,-1 1-1,1-1 1,0 0-1,0 1 1,0-1-1,-1 0 1,1 1-1,0-1 1,0 0 0,0 1-1,0-1 1,-1 0-1,1 1 1,0 0-1,-3 6 20,0 1-1,1-1 0,0 1 0,0 0 1,0-1-1,1 1 0,0 16 0,1-3 58,5 40 0,-3-50-52,0 0 0,0 0 0,1 0 0,1-1 0,0 0 0,0 0 0,1 0 0,9 13 0,-13-20-19,1-1 1,-1 0 0,1 0 0,0 0-1,0 0 1,0 0 0,0 0-1,0 0 1,0-1 0,1 1-1,-1-1 1,0 0 0,1 1-1,-1-1 1,1 0 0,-1 0-1,1-1 1,0 1 0,-1-1-1,1 1 1,0-1 0,0 0-1,-1 0 1,1 0 0,0 0 0,0 0-1,-1-1 1,1 1 0,0-1-1,-1 0 1,1 0 0,-1 0-1,1 0 1,-1 0 0,1 0-1,-1-1 1,0 1 0,0-1-1,3-2 1,5-5 9,0 1 1,-1-2-1,-1 1 0,1-1 1,-2 0-1,1-1 0,-1 0 0,-1 0 1,0-1-1,-1 1 0,7-21 1,-4 6 33,0 0 0,-2 0 1,-2-1-1,3-38 0,-15 115 549,8-45-562,-1 8 52,0 1-1,1-1 0,0 0 0,2 0 1,-1 1-1,1-1 0,6 18 1,-8-31-84,0 1 0,0 0 0,1-1 0,-1 1 0,0-1 0,1 1 0,-1 0 0,0-1 0,1 1 0,-1-1 0,1 1 0,-1-1 0,0 1 0,1-1 0,0 0 0,-1 1 0,1-1 0,-1 0 0,1 1 0,-1-1 0,1 0 0,0 1 0,-1-1 0,1 0 0,-1 0 0,1 0 0,0 0 0,-1 0 0,1 0 0,0 0 0,-1 0 0,1 0 0,0 0 0,-1 0 0,1 0 0,0 0 0,-1 0 0,1-1 0,0 1 0,-1 0 0,2-1 0,1-1 8,-1 0 1,1 0 0,0 0-1,-1 0 1,0-1 0,4-3-1,12-21 25,-2 0 0,0-2 0,-2 1 0,17-52 0,-19 48-15,-3 6-19,-8 21-3,1-1 0,0 0 0,0 0-1,0 1 1,1 0 0,0-1 0,0 1 0,4-5-1,-7 10 0,0 0-1,0 0 0,0 0 0,0-1 0,0 1 1,0 0-1,0 0 0,1 0 0,-1 0 1,0 0-1,0 0 0,0 0 0,0 0 1,0 0-1,0 0 0,0 0 0,0 0 1,0 0-1,1 0 0,-1 0 0,0 0 1,0 0-1,0 0 0,0 0 0,0 0 0,0 0 1,0 0-1,0 1 0,0-1 0,1 0 1,-1 0-1,0 0 0,0 0 0,0 0 1,0 0-1,0 0 0,0 0 0,0 0 1,0 0-1,0 0 0,0 0 0,0 1 1,0-1-1,0 0 0,0 0 0,0 0 0,0 0 1,0 0-1,0 0 0,0 0 0,0 0 1,0 0-1,0 1 0,0-1 0,0 0 1,0 0-1,0 0 0,0 0 0,0 0 1,0 0-1,0 0 0,0 0 0,0 0 1,0 1-1,0-1 0,0 0 0,2 25 55,0-1-1,-2 1 0,-3 29 0,-1 8 49,3-25-59,-1-23-71,2 0-1,-1 0 1,2 0-1,0 0 1,6 27-1,-4-37-1406,1-9 229,0-10 77,-4 5 455,-1 0-239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15971,'0'-4'232,"0"0"0,0 0 0,0 1 0,1-1 0,0 0-1,-1 1 1,1-1 0,1 0 0,-1 1 0,0-1 0,1 1-1,0 0 1,-1-1 0,1 1 0,1 0 0,-1 0-1,0 0 1,1 1 0,4-5 0,4-3 241,1 0 1,0 1 0,17-10-1,-15 11-222,-1 0 0,1 2 0,25-10-1,-32 14-194,0 0 0,1 1 0,-1-1 0,0 1 0,1 0-1,-1 1 1,0 0 0,1 0 0,13 3 0,-19-3-47,0 1 0,0-1 0,0 1 0,0-1 0,0 1 1,0 0-1,0 0 0,0 0 0,0 0 0,0 1 0,0-1 0,-1 0 1,1 1-1,0-1 0,-1 1 0,1 0 0,-1-1 0,0 1 0,1 0 0,1 4 1,-2-3-2,-1 0 0,1 0 1,0 0-1,-1 1 1,0-1-1,1 0 0,-1 0 1,-1 1-1,1-1 1,0 0-1,-1 0 1,-1 6-1,-2 1 6,0 1-1,0-1 1,-1 0 0,0 0-1,-1 0 1,0-1 0,-10 11 0,-1-1 2,-2 0 1,0-2 0,0 0-1,-2-1 1,0-1 0,-1-1-1,-27 13 1,24-18-12,19-10-40,12-10-60,0 4 10,1-1 1,1 1 0,-1 1-1,1-1 1,17-9 0,-21 13 54,0 1 1,0 0-1,-1 0 1,1 0-1,1 1 1,-1-1-1,0 1 1,0 0-1,0 1 1,1-1-1,-1 1 1,0-1 0,1 1-1,-1 0 1,0 1-1,8 1 1,-10-1 31,1 0 0,0 1 0,-1-1 1,1 1-1,-1 0 0,0 0 0,0 0 0,0 0 1,0 0-1,0 0 0,0 1 0,0-1 0,-1 1 1,1-1-1,-1 1 0,1 0 0,-1 0 1,0-1-1,1 5 0,2 7 122,-1 1 0,3 21-1,-5-31-89,2 34 294,-2-27-133,-1 0 1,1 0-1,1-1 1,0 1-1,1-1 0,0 1 1,10 20-1,-13-31-174,0 0 1,1-1-1,0 1 0,-1 0 0,1 0 0,-1 0 0,1-1 1,0 1-1,-1 0 0,1-1 0,0 1 0,0-1 0,0 1 1,0 0-1,-1-1 0,1 0 0,0 1 0,0-1 0,0 0 1,0 1-1,0-1 0,0 0 0,0 0 0,0 0 0,0 0 1,0 0-1,0 0 0,0 0 0,0 0 0,0 0 0,0 0 1,0-1-1,0 1 0,0 0 0,0-1 0,0 1 0,0-1 1,-1 1-1,1-1 0,0 1 0,0-1 0,1 0 0,4-4 53,-1 0 1,1-1-1,-1 0 0,7-9 0,-6 8-32,59-80 203,-57 75-241,-1-1-1,0-1 1,-1 1 0,0-1-1,4-17 1,-11 26-848,-5 8-701,-6 9-630,12-6 1362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 14779,'0'-1'140,"1"0"0,0 0 0,-1 0 0,1 0 0,-1 0 0,1 0 0,-1 0 0,1 0 0,-1 0 0,0 0 0,1 0 0,-1 0 0,0-1 0,0 1-1,0 0 1,0 0 0,0 0 0,0 0 0,0 0 0,0-1 0,-1 1 0,1 0 0,0 0 0,-1 0 0,0-2 0,0 2 23,0 0-1,0 1 1,-1-1-1,1 0 1,0 0-1,0 0 1,-1 1 0,1-1-1,-1 0 1,1 1-1,0 0 1,-1-1-1,1 1 1,-1 0-1,1 0 1,-3-1 0,-4 1 115,1 0 0,0 1 0,-1 0 0,1 0 0,0 0 0,0 1 0,-8 3 0,8-2-175,1 1-1,-1 1 1,1-1-1,0 1 0,0 0 1,0 0-1,1 1 1,0-1-1,0 1 0,0 1 1,1-1-1,0 0 1,0 1-1,1 0 0,-1 0 1,2 0-1,-1 1 1,1-1-1,0 0 0,0 1 1,1 0-1,0-1 1,0 1-1,1 0 0,0-1 1,1 1-1,1 8 1,-2-14-90,0 0 1,0 1 0,1-1 0,-1 0 0,1 0 0,0 0 0,-1 0 0,1-1-1,0 1 1,0 0 0,0 0 0,1 0 0,-1-1 0,0 1 0,1-1 0,-1 1-1,1-1 1,-1 1 0,1-1 0,0 0 0,-1 0 0,1 0 0,0 0 0,0 0-1,0 0 1,0 0 0,0-1 0,0 1 0,0-1 0,0 1 0,0-1-1,0 0 1,0 0 0,0 0 0,0 0 0,0 0 0,0 0 0,1-1 0,-1 1-1,0 0 1,3-2 0,5-1-17,-1-1 0,0 0 0,1 0 0,-1-1 0,-1 0 0,1-1 0,9-7 0,8-8-130,32-36-1,-50 49 63,-1-1 1,0-1-1,0 1 0,0-1 0,-1 0 0,-1 0 1,7-18-1,-12 19-56,-6 12 76,-9 12 22,9-5 31,0 1 0,1-1 0,1 1 0,0 1 0,0-1 0,1 0 0,-3 18 0,5-22-7,0 1 0,0 0 1,1 0-1,0-1 1,1 1-1,0 0 1,0 0-1,0-1 0,1 1 1,0-1-1,1 1 1,4 9-1,-6-16-67,0 1 0,0 0 0,0 0 0,0-1 0,1 1 0,-1 0 0,1-1 0,-1 0 0,1 1-1,-1-1 1,1 0 0,0 0 0,0 0 0,0 0 0,0 0 0,-1 0 0,1 0 0,4 0 0,-2 0 12,0-1 0,-1 0 0,1 0 1,0 0-1,-1 0 0,1 0 0,0-1 0,-1 0 1,1 0-1,3-1 0,21-11-352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15131,'7'-17'2413,"-3"9"665,-5 18-668,-3 14-1826,2 0 0,1-1 1,3 48-1,17 71-524,-13-118-265,-3-7-2386,-15-34 636,1-2 1049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13643,'5'0'1984,"2"1"-1047,7 1-265,2 0 1568,10-2-936,5 0-127,7-1-337,-1-3-136,0-2-400,-1 2-312,-4-1-848,-1 4-304,-4 1 896,-4 1-265,-4 4-175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12771,'0'-3'252,"1"0"1,-1 0 0,1 1 0,-1-1-1,1 1 1,0-1 0,0 1-1,0-1 1,0 1 0,0-1-1,1 1 1,-1 0 0,1 0-1,-1-1 1,1 1 0,0 0 0,0 1-1,0-1 1,0 0 0,0 0-1,0 1 1,1 0 0,-1-1-1,1 1 1,-1 0 0,0 0 0,1 0-1,0 0 1,2 0 0,4-1 62,1 0 1,0 0 0,-1 1-1,1 0 1,0 1 0,-1 0-1,11 2 1,-17-2-280,0 0 0,-1 0 0,1 1-1,0-1 1,0 1 0,-1 0 0,1 0 0,-1 0 0,1 0 0,-1 1 0,1-1 0,-1 1 0,1-1-1,-1 1 1,0 0 0,0 0 0,0 0 0,0 0 0,0 0 0,-1 0 0,1 0 0,-1 1 0,1-1-1,1 6 1,-2-4-18,0 1 0,0-1 0,0 1 0,-1 0 0,0-1 0,0 1 0,0 0 0,0-1 0,-1 1 0,0 0 0,0-1 0,0 1 0,-1-1 0,-3 8 0,-5 9 7,-1 0-1,-1-1 1,-1 0 0,-27 32-1,-71 65 133,89-95-92,27-26-59,-1 1-1,1-1 1,0 1-1,0 0 1,0 1-1,1-1 1,-1 1-1,1 0 1,-1 0-1,11-1 1,-11 2-18,-1 0-1,1 1 1,-1-1 0,1 1-1,-1 0 1,1 0 0,-1 1 0,1-1-1,-1 1 1,1 0 0,-1 0 0,1 1-1,-1-1 1,0 1 0,0 0-1,4 3 1,1 2 25,-1 0 0,0 1 0,-1 0 0,0 0 0,0 1-1,6 10 1,-5-7 166,0-1 0,18 19 0,-25-29-145,0 0 0,0 0 0,0 0 1,0 0-1,1 0 0,-1 0 0,0 0 0,0 0 0,1 0 0,-1-1 0,1 1 1,-1-1-1,1 1 0,-1-1 0,1 1 0,-1-1 0,1 0 0,-1 0 0,1 0 1,0 0-1,-1 0 0,1 0 0,1-1 0,-1 1 6,0-1 0,0-1 0,0 1-1,0 0 1,0 0 0,0-1 0,0 1 0,-1-1 0,1 0 0,-1 1-1,1-1 1,-1 0 0,0 0 0,2-2 0,2-6 57,0 0 1,-1-1-1,0 1 1,0-1-1,2-13 1,-6 22-105,6-37 90,-5 38-126,-1-1 1,0 0-1,0 1 1,0-1-1,0 0 1,0 0-1,0 1 1,0-1-1,0 0 1,-1 1 0,1-1-1,-1 0 1,0 1-1,1-1 1,-1 1-1,0-1 1,0 1-1,-1-3 1,1 4-62,1 0 1,-1-1-1,1 1 1,-1 0-1,0 0 1,1 0-1,-1 0 0,1 0 1,-1 0-1,1 0 1,-1 0-1,0 0 1,1 0-1,-1 0 1,1 0-1,-1 0 1,0 1-1,1-1 0,-1 0 1,1 0-1,-1 1 1,1-1-1,-1 0 1,1 1-1,-1-1 1,0 1-1,-10 13-1493,9-7 759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39 14371,'1'-1'201,"0"0"-1,0 0 1,0 0-1,0 1 1,-1-1 0,1-1-1,0 1 1,0 0-1,-1 0 1,1 0-1,-1 0 1,1 0 0,-1-1-1,1 1 1,-1 0-1,0 0 1,0-1-1,0 1 1,0 0 0,0-2-1,0 2-69,-1 0-1,1 0 1,-1 0-1,1 0 1,-1 0-1,0 1 1,1-1-1,-1 0 0,0 1 1,0-1-1,1 0 1,-1 1-1,0-1 1,0 1-1,0-1 1,0 1-1,0 0 1,0-1-1,0 1 1,0 0-1,0 0 1,0-1-1,0 1 1,0 0-1,0 0 1,0 0-1,-1 0 1,-4 1 15,0-1-1,0 0 1,1 1 0,-1 0 0,1 0 0,-1 1 0,1 0 0,-1 0 0,1 0-1,0 0 1,0 1 0,0 0 0,0 0 0,0 0 0,1 1 0,-1 0 0,1-1-1,0 1 1,0 1 0,1-1 0,-4 6 0,2-3-50,0 0 0,1 0 0,1 0-1,-1 0 1,1 1 0,0 0 0,1 0 0,0-1 0,0 2 0,0-1 0,1 0 0,1 0 0,-1 0 0,2 11-1,-1-17-73,0-1 0,0 1 0,0 0 0,0-1 0,1 1 0,-1 0 0,1-1 0,-1 1 0,1-1 0,0 1 0,-1-1 0,1 1 0,0-1 0,0 1 0,0-1 0,0 0 0,0 1 0,1-1 0,-1 0-1,0 0 1,0 0 0,2 1 0,-1-1-8,0-1-1,0 1 0,0-1 0,1 1 1,-1-1-1,0 0 0,0 0 0,0 0 1,0 0-1,0 0 0,0-1 1,0 1-1,0-1 0,0 1 0,3-2 1,5-2-17,-1 0 0,1-1 1,-1-1-1,0 1 1,14-13-1,-3 1-72,-2 0 0,18-21 0,-28 28-12,1-1 0,-2 0 0,1 0-1,-2-1 1,10-19 0,-32 49-120,10-6 202,1 1 1,0 0-1,1 0 0,0 0 1,-1 15-1,4-24-61,0 0 0,1 0 0,0 0 1,0 0-1,0 0 0,0 0 0,0 0 0,1 0 0,0 0 1,0 0-1,0 0 0,0 0 0,1 0 0,-1-1 0,1 1 1,0 0-1,0-1 0,0 0 0,1 1 0,-1-1 1,5 4-1,-6-6-10,1 0 0,-1 0 0,1 0 0,-1 0 0,1 0 0,0-1 0,0 1 0,-1-1 1,1 1-1,0-1 0,0 1 0,0-1 0,-1 0 0,1 0 0,0 0 0,0 0 0,0 0 0,-1 0 0,1-1 1,0 1-1,0-1 0,0 1 0,-1-1 0,4-1 0,13-7-528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15003,'6'2'4562,"-6"-2"-4435,0 0 0,0 0 0,0 0-1,0 0 1,0 1 0,0-1-1,0 0 1,0 0 0,0 0 0,0 0-1,0 1 1,0-1 0,0 15 2532,-4 17-1233,4-31-1155,-5 25 307,-24 109-1120,29-136 541,0 1 0,0 0-1,0 0 1,0 0-1,0 0 1,0 0-1,-1 0 1,1 0-1,0 0 1,0 0-1,0 0 1,0 0-1,0 0 1,0 0 0,0 0-1,0 0 1,0 0-1,0 0 1,0 0-1,0 0 1,-1 0-1,1 0 1,0 0-1,0 0 1,0 0-1,0 0 1,0 0 0,0 0-1,0 0 1,0 0-1,0 0 1,0 0-1,0 0 1,0 0-1,-1 0 1,1 0-1,0 0 1,0 0-1,0 0 1,0 0 0,0 0-1,0 0 1,0 0-1,0 0 1,0 0-1,0 0 1,0 1-1,0-1 1,0 0-1,0 0 1,0 0-1,0 0 1,0 0 0,0 0-1,0 0 1,0 0-1,0 0 1,0 0-1,0 0 1,0 1-1,0-1 1,0 0-1,0 0 1,0 0 0,0 0-1,0 0 1,-1-7-312,4-3-109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0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21373,'0'3'1784,"0"0"-1080,1 1 200,1 2-304,-2 1-808,0 1-504,-3 2 608,3 0-160,0 0-120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74 14259,'1'-2'420,"0"-1"0,0 0 0,0 0 0,-1 1 0,1-1 0,-1 0 0,0 0 0,0 1 0,0-1 0,0 0 0,0 0 0,-1-5 0,0 7-290,0 0 1,1 0-1,-1 0 1,0 0-1,0 0 1,0 0-1,0 1 1,0-1-1,0 0 1,0 0-1,0 1 1,0-1-1,0 0 0,0 1 1,-1-1-1,1 1 1,0 0-1,0-1 1,0 1-1,-1 0 1,1 0-1,0 0 1,-1 0-1,1 0 1,0 0-1,0 0 1,-1 0-1,1 0 1,0 1-1,-2-1 1,-5 2-4,-1 0 0,1 0-1,0 1 1,0 0 0,0 0 0,0 0 0,0 1 0,1 1 0,0-1 0,0 1 0,0 1-1,0-1 1,1 1 0,0 0 0,0 0 0,1 1 0,-1 0 0,-6 11 0,6-7-58,0 1 1,0-1 0,1 1 0,0 0-1,1 0 1,1 0 0,0 1-1,0-1 1,2 1 0,-1 0-1,2 23 1,0-34-60,0 1 1,0-1-1,0 1 1,1-1-1,0 1 0,-1-1 1,1 1-1,0-1 0,0 1 1,0-1-1,0 0 0,1 1 1,-1-1-1,1 0 1,2 3-1,-2-4-6,-1 0-1,1 0 1,-1 0 0,1 0 0,-1-1-1,1 1 1,-1 0 0,1-1-1,0 0 1,-1 1 0,1-1 0,0 0-1,-1 0 1,1 1 0,0-2 0,0 1-1,-1 0 1,1 0 0,0 0-1,-1-1 1,1 1 0,0-1 0,-1 1-1,1-1 1,1-1 0,10-4 3,-1-2 0,0 1 0,0-2 0,-1 0 0,0 0 0,0-1-1,-1 0 1,0 0 0,15-23 0,-3-1 9,0 0-1,19-46 1,-37 71-11,0-1-1,0 0 1,-1-1 0,4-19 0,-21 66-30,6-5 13,-21 101-20,26-113 39,0 0 0,2 0-1,1 0 1,0 0 0,3 19 0,-3-36-37,0-1 0,0 1 0,1-1 0,-1 1 1,0 0-1,1-1 0,-1 1 0,1 0 0,0-1 0,-1 1 0,1-1 1,0 0-1,0 1 0,0-1 0,0 0 0,0 1 0,0-1 0,1 0 1,-1 0-1,0 0 0,1 0 0,-1 0 0,0 0 0,1 0 0,-1 0 1,4 0-1,0 0-177,-1 0 0,1-1 1,0 0-1,0 0 0,0-1 0,0 1 1,7-2-1,5-1 90,7 0-359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120 116 11763,'4'-6'582,"25"-42"2113,-27 44-2030,0-1 1,0 0 0,0 0 0,0 0 0,-1 0 0,0 0 0,0 0 0,0-7-1,-1 12-605,0-1 0,0 1 0,0 0 0,0-1 0,0 1 0,0-1 0,0 1 0,0-1 0,0 1 0,-1 0 0,1-1-1,0 1 1,0-1 0,-1 1 0,1 0 0,0-1 0,0 1 0,-1 0 0,1-1 0,0 1 0,-1 0 0,1 0-1,0-1 1,-1 1 0,1 0 0,-1 0 0,1 0 0,0-1 0,-1 1 0,1 0 0,-1 0 0,1 0 0,-1 0 0,1 0-1,0 0 1,-1 0 0,1 0 0,-1 0 0,1 0 0,-1 0 0,1 0 0,-1 0 0,1 0 0,0 1 0,-1-1-1,1 0 1,-1 0 0,1 0 0,-1 1 0,-21 10 679,13-2-629,1 0 0,0 1 0,0-1 0,1 1 0,0 1 0,0 0 0,1 0 1,1 0-1,-7 18 0,1 6 215,-15 70 1,21-71-138,0-1 0,0 60 0,6-77-175,0 0 0,0 1 0,2-1 1,0 0-1,0 0 0,2-1 0,11 29 0,-13-39-114,-1 0-1,1 0 1,0-1-1,0 1 1,1-1-1,-1 1 0,1-1 1,0 0-1,0 0 1,0-1-1,1 1 1,-1-1-1,1 0 0,0-1 1,0 1-1,0-1 1,0 1-1,0-2 1,1 1-1,-1 0 0,0-1 1,1 0-1,7 0 1,13 0-381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17020,'0'0'46,"0"0"0,0-1 1,0 1-1,0 0 1,1 0-1,-1 0 0,0 0 1,0 0-1,0 0 1,0 0-1,1 0 1,-1 0-1,0 0 0,0 0 1,0 0-1,0 0 1,0 0-1,1 0 0,-1 0 1,0 0-1,0 0 1,0 0-1,0 0 0,1 0 1,-1 0-1,0 0 1,0 1-1,0-1 0,0 0 1,0 0-1,0 0 1,1 0-1,-1 0 1,0 0-1,0 0 0,0 0 1,0 1-1,0-1 1,0 0-1,0 0 0,0 0 1,0 0-1,0 0 1,1 1-1,-1-1 0,0 0 1,0 0-1,0 0 1,0 0-1,0 1 0,0-1 1,0 0-1,0 0 1,0 0-1,0 0 1,0 1-1,0-1 0,-1 0 1,6 23 1393,3 35-299,-7-49-859,43 450 1620,-43-446-1883,-1-10-11,0 1 0,1 0 0,-1-1 1,1 1-1,0 0 0,0-1 1,3 7-1,-4-9-7,0-1 0,0 0 0,0 0 0,0 0 1,0 0-1,0 0 0,0 1 0,0-1 0,0 0 0,0 0 0,0 0 1,0 0-1,0 0 0,1 0 0,-1 0 0,0 0 0,0 1 0,0-1 1,0 0-1,0 0 0,0 0 0,0 0 0,1 0 0,-1 0 0,0 0 1,0 0-1,0 0 0,0 0 0,0 0 0,0 0 0,1 0 0,-1 0 1,0 0-1,0 0 0,0 0 0,0 0 0,0 0 0,1 0 0,-1 0 1,0 0-1,0 0 0,0 0 0,0 0 0,0 0 0,1 0 0,3-8 31,3-16 0,-7 23-28,10-48 7,3 0-1,2 1 1,21-46 0,-31 86-17,0-1 0,1 1 0,0 0 0,0 1 0,1-1 0,-1 1 0,12-8 0,13-15-9,-25 23 14,-1 0 0,0-1-1,0 0 1,-1 0 0,0-1 0,0 1 0,-1-1 0,0 0 0,0 0-1,-1 0 1,-1 0 0,1 0 0,-1-1 0,-1-13 0,0 22 0,0 1 1,0 0-1,0-1 1,0 1 0,0 0-1,0-1 1,0 1-1,0-1 1,0 1-1,0 0 1,0-1 0,0 1-1,0 0 1,0-1-1,0 1 1,0 0-1,0-1 1,-1 1 0,1 0-1,0-1 1,0 1-1,-1 0 1,1-1 0,0 1-1,0 0 1,-1 0-1,1-1 1,0 1-1,0 0 1,-1-1 0,-8 9-7,-4 20-1,5 5 4,2 0 0,2 0 0,0 1 0,3-1 1,0 1-1,8 57 0,-6-82 3,1 1 1,0-1-1,1 0 1,5 14-1,-8-21 1,1-1-1,-1 0 1,1 0-1,-1 1 1,1-1 0,0 0-1,-1 0 1,1 0-1,0 0 1,0 0-1,0 0 1,0 0-1,0 0 1,0 0 0,0 0-1,0-1 1,0 1-1,0 0 1,0-1-1,1 1 1,-1-1-1,0 1 1,1-1 0,-1 0-1,0 1 1,0-1-1,1 0 1,-1 0-1,0 0 1,1 0-1,-1 0 1,0 0 0,1 0-1,-1 0 1,0-1-1,1 1 1,-1-1-1,0 1 1,0-1-1,1 1 1,0-2 0,21-15-3,-18 13 4,-1 1 1,0 0-1,1-1 0,0 1 0,-1 1 1,8-4-1,-11 6-1,0-1 1,1 1 0,-1 0-1,0 0 1,1 0-1,-1 0 1,0 0-1,1 0 1,-1 0-1,0 0 1,1 0 0,-1 1-1,0-1 1,0 1-1,1-1 1,-1 1-1,0-1 1,0 1-1,0-1 1,0 1 0,0 0-1,0 0 1,0 0-1,0 0 1,0 0-1,0 0 1,0 0-1,0 0 1,0 0 0,-1 0-1,2 2 1,1 3 9,0 0 1,0 0-1,-1 0 1,1 0-1,-2 0 1,3 13-1,-3-16-69,0 0 0,-1 1-1,0-1 1,0 0 0,0 1-1,0-1 1,0 0 0,-1 1 0,1-1-1,-1 0 1,0 0 0,0 1 0,0-1-1,0 0 1,-3 3 0,3-5-51,1 0-1,-1 0 1,0 0 0,0-1 0,0 1 0,1 0-1,-1-1 1,0 1 0,0 0 0,0-1-1,0 0 1,0 1 0,0-1 0,0 1 0,0-1-1,0 0 1,0 0 0,-1 0 0,1 0 0,0 0-1,0 0 1,0 0 0,0 0 0,0 0 0,0 0-1,0 0 1,0-1 0,0 1 0,-2-1 0,-1-1-60,0 0 0,0 0 0,0 0 0,0-1 0,0 1 0,-4-5 0,-20-19-846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5 378 16283,'-1'2'368,"0"1"0,1-1 0,-1 1 0,1-1-1,-1 1 1,1-1 0,0 0 0,0 1-1,0 3 1,0-5-305,0-1 0,0 0 0,1 1 0,-1-1 0,0 0 0,0 0 0,0 1 0,0-1 0,0 0 0,0 0 0,0 1 0,1-1 0,-1 0 0,0 0 0,0 0 0,0 1 0,0-1 0,1 0 0,-1 0 0,0 0 0,0 0 0,1 1 0,-1-1 0,0 0 0,0 0 0,1 0 0,-1 0 0,0 0 0,0 0 0,1 0 0,-1 0 0,14-8 1361,-2-5-1150,-1-1 0,-1 0 0,0-1 0,-1 0 0,8-18 0,-5 10-147,46-100 105,-36 73-220,30-49 0,-52 99-12,0 0-1,0 0 1,0-1 0,0 1-1,0 0 1,0 0-1,0 0 1,0 0 0,0-1-1,0 1 1,0 0-1,0 0 1,0 0 0,0 0-1,0 0 1,0-1-1,0 1 1,0 0 0,0 0-1,0 0 1,1 0-1,-1 0 1,0 0 0,0 0-1,0-1 1,0 1-1,0 0 1,0 0 0,1 0-1,-1 0 1,0 0-1,0 0 1,0 0 0,0 0-1,0 0 1,1 0-1,-1 0 1,0 0 0,0 0-1,0 0 1,0 0-1,0 0 1,1 0 0,-1 0-1,0 0 1,0 0-1,0 0 1,0 0 0,0 0-1,1 0 1,-1 0-1,0 0 1,0 0 0,0 1-1,0-1 1,0 0 0,0 0-1,1 0 1,-1 0-1,0 0 1,0 0 0,0 0-1,0 1 1,2 14-7,-3 22-1,-13 125 113,-5 64-114,18-210-2586,3-30 337,2-6 1279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11258,'3'-9'964,"3"-4"1258,-1-1 1,4-19-1,-5 51 1243,-13 189-840,-1-64-2328,10-125-431,-1 11 95,0-25-2983,-9-37 1836,-2 13 407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12883,'0'-2'3480,"3"0"-2647,7-1 2247,3-2-1383,6-2-449,2 0-208,7 0-464,2 1-136,1 3-376,2 5-312,-1 3-784,-2 5 1936,-6 2-1016,2 1-40,-2 1-96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13923,'1'-2'278,"-1"-1"-1,1 1 1,-1-1 0,1 1-1,0-1 1,0 1 0,0 0-1,0-1 1,1 1 0,-1 0-1,0 0 1,1 0 0,0 0-1,-1 0 1,1 0 0,0 0-1,0 1 1,0-1 0,3-1-1,-1 0 79,1 1-1,-1 0 1,0 0-1,1 1 1,-1-1-1,1 1 1,-1 0-1,1 0 1,-1 1-1,9-1 1,-9 1-196,0 0 0,0 1 1,1-1-1,-1 1 0,0 0 0,0 0 0,0 0 0,0 1 1,-1-1-1,1 1 0,0 0 0,3 2 0,-5-2-157,0-1 1,0 1-1,0 0 0,0 0 0,0 0 1,-1 0-1,1 0 0,-1 0 0,0 0 1,1 0-1,-1 1 0,0-1 0,0 1 1,0-1-1,-1 0 0,1 1 0,-1-1 1,1 1-1,-1 0 0,0 3 0,-1 9 8,-2 0 0,0 0-1,-1 0 1,0-1 0,-1 1-1,0-1 1,-1 0 0,-9 14-1,-2 6 54,-4 10 38,-14 33 115,31-68-167,1 0 0,0 0 0,1 0 0,0 1 0,1-1 0,-1 13 0,2-21-49,0 1 0,0 0 0,0-1 1,1 1-1,-1-1 0,1 1 0,-1-1 1,1 1-1,0-1 0,0 1 0,0-1 1,-1 0-1,1 1 0,0-1 0,0 0 1,1 0-1,-1 0 0,0 0 0,0 0 1,1 0-1,-1 0 0,0 0 1,1 0-1,-1 0 0,1-1 0,-1 1 1,1-1-1,-1 1 0,1-1 0,-1 0 1,1 1-1,0-1 0,-1 0 0,1 0 1,2 0-1,5 0-304,-1 0 0,1-1 1,0 0-1,0 0 0,10-3 1,5-3-480,0-1 1,24-12-1,-14 1-39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88 251 14883,'0'12'2249,"-2"3"-1257,2 8-392,-1 5 2321,1 5-1841,-2 1-224,2 2-344,0 1-152,0-5-304,0-7-200,0-10-472,0-14-320,-3-14-2633,3-20 2609,0-8-320</inkml:trace>
  <inkml:trace contextRef="#ctx0" brushRef="#br0" timeOffset="1">6 0 19524,'-2'0'2193,"-2"2"-1505,4 2-328,2 0 1312,2 2-1016,-3-2-512,2-1-1144,0 2 936,0 3-240,1 2-128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17028,'0'-1'117,"1"1"1,-1-1 0,0 1 0,0-1 0,0 1-1,1-1 1,-1 1 0,0-1 0,0 1 0,1-1 0,-1 1-1,0-1 1,1 1 0,-1 0 0,1-1 0,-1 1-1,0 0 1,1-1 0,-1 1 0,1 0 0,-1-1-1,1 1 1,-1 0 0,1 0 0,-1 0 0,1-1-1,-1 1 1,1 0 0,-1 0 0,1 0 0,0 0-1,0 1 57,1-1 0,-1 1 0,0-1 0,0 1 0,0-1 0,1 1 0,-1 0 0,0 0 0,0 0 0,0-1 0,0 1 0,1 2 0,22 34 1596,-24-37-1764,11 22 186,-1 1 1,-1 0 0,-1 1-1,-1 0 1,-1 0-1,-1 0 1,-1 1 0,-2-1-1,0 1 1,-2 28-1,-2-17-236,-2 0 0,-1 0-1,-1 0 1,-2-1 0,-2 0-1,-19 45 1,25-70-96,0 0 0,-1 0 0,-1 0 0,1 0 0,-1-1 0,-1 0 0,0-1 0,0 1 0,-1-1 0,-11 9 0,17-15-230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17196,'-4'9'1832,"5"-3"-912,5 0-304,11-2 897,8 0-177,7-1-280,7-3-184,6 0-303,-1-1-113,2-2-312,-3 0-152,-6 0-344,-7 0-233,-10 3-647,-5 3 1968,-11 3-968,-3 1-136,-5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15859,'-3'5'1865,"11"-3"-897,6-4-304,13-2 1193,8-3-441,12-3-336,2-3-152,7 3-424,-2-2-224,-2 7-616,-5 2-488,-10 3 688,-7 8-160,-7 11-152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2 404 17412,'-1'3'409,"1"0"0,0 0 0,0 0 0,0 0 0,0 0 0,1-1 0,0 5 0,-1-7-345,0 1-1,0-1 1,1 1 0,-1-1-1,0 0 1,0 1-1,0-1 1,1 0-1,-1 1 1,0-1 0,0 0-1,1 1 1,-1-1-1,0 0 1,1 0 0,-1 1-1,0-1 1,1 0-1,-1 0 1,0 0 0,1 1-1,0-1 1,0 0 15,-1 0 1,1 0-1,0 0 1,0 0-1,0-1 1,0 1-1,-1 0 1,1 0-1,0-1 1,0 1-1,-1 0 1,1-1-1,0 1 1,0-1-1,-1 1 1,2-1-1,5-6 183,1-1 0,-1 1 0,0-1 0,0 0 0,7-12 0,7-9 32,204-277 400,-219 298-702,0 0 1,1 1 0,9-9-1,-16 16 8,0 0-1,0 0 0,1 0 0,-1 0 1,0 0-1,0 0 0,0 0 1,0 0-1,0 0 0,0 0 0,0-1 1,1 1-1,-1 0 0,0 0 1,0 0-1,0 0 0,0 0 1,0 0-1,1 0 0,-1 0 0,0 1 1,0-1-1,0 0 0,0 0 1,0 0-1,0 0 0,0 0 0,1 0 1,-1 0-1,0 0 0,0 0 1,0 0-1,0 0 0,0 0 0,0 0 1,0 1-1,0-1 0,0 0 1,1 0-1,-1 0 0,0 0 1,0 0-1,0 0 0,0 0 0,0 1 1,0-1-1,0 0 0,0 0 1,0 0-1,0 0 0,0 0 0,0 0 1,0 1-1,0-1 0,0 0 1,0 0-1,0 0 0,0 0 1,0 0-1,0 0 0,0 1 0,0-1 1,-1 11-16,-11 55-27,-3 19 163,-4 96 1,17-149-144,0 54 201,2-78-375,1 0 0,-1 1 0,2-1 1,-1 0-1,1-1 0,1 1 0,5 13 1,-3-15-114,-5-6 300,0 0 0,1 0 0,-1 0 0,0 0 0,0 0 0,0 0 0,1 0-1,-1 0 1,0-1 0,0 1 0,0 0 0,0 0 0,1 0 0,-1 0 0,0 0 0,0 0 0,0-1 0,0 1-1,1 0 1,-1 0 0,0 0 0,0 0 0,0-1 0,0 1 0,0 0 0,0 0 0,0 0 0,0 0 0,0-1-1,0 1 1,1 0 0,-1 0 0,0 0 0,0-1 0,0 1 0,0 0 0,2-17-433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11779,'-1'2'4280,"5"1"-1392,18 7-106,29 8-854,-11-5-914,56 17-682,114 52 0,-206-80-290,-3-1-58,0-1 0,1 0 0,-1 1 0,0 0 0,0-1 0,1 1 1,-1 0-1,0 0 0,0 0 0,0-1 0,0 1 0,0 0 0,0 0 0,-1 1 0,1-1 1,1 2-1,-1 6-262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17676,'-5'-5'1504,"10"6"-1128,0 2-96,5 1-168,2 3 280,-2 9-120,1 1-192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14355,'7'0'2065,"7"4"-1121,8-4-216,5-2 1768,12-1-1271,5 0-137,5 0-272,-1 3-200,1 3-440,-3 1-336,-7 2-808,-5 2 1896,-9 0-1056,-3 0-64,-3-2-104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17252,'4'1'301,"0"-1"0,0 1 0,0 0 0,-1 0 0,1 1 0,0-1 0,0 1 0,-1 0 0,1 0 0,-1 0 0,1 0 0,-1 0 0,0 1 0,0 0 0,0 0 0,0-1 0,0 2 0,-1-1 0,0 0 0,1 0 0,-1 1 0,2 4 0,3 5-122,-1 0-1,0 1 0,-1 0 0,6 25 1,-8-23-111,-1 0 0,0 0 0,-1 0 1,-1 0-1,0 0 0,-2 0 0,0 0 0,0 0 1,-7 22-1,3-19-352,-1 1 1,-1-1 0,-1 0-1,0 0 1,-2-1-1,-21 29 1,8-11-489,18-24 248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144 118 10786,'2'-7'1035,"0"-1"0,0 1-1,-1-1 1,0 0-1,0 0 1,-1 1 0,0-1-1,-1 0 1,-1-10 0,1 17-907,0 0-1,1-1 1,-1 1 0,0 0 0,0 0 0,0 0 0,0 0 0,0 1 0,0-1 0,0 0 0,0 0 0,-1 1 0,1-1 0,0 0 0,0 1 0,0 0 0,-1-1 0,1 1 0,0 0 0,-1-1 0,1 1 0,0 0 0,-1 0 0,1 0 0,0 0 0,-1 0 0,1 0 0,0 1 0,-1-1 0,1 0 0,0 1 0,-1-1 0,-1 2 0,-3 0-10,0 0 0,1 0 0,-1 0 0,1 1 0,0 0 0,-7 5 0,7-3-82,0 0 1,0 1 0,1-1 0,-1 1-1,1 0 1,1 0 0,-1 1 0,1-1-1,0 1 1,1-1 0,0 1 0,0 0-1,-2 9 1,0 11 14,0 1 0,2 27 0,1-52-46,1 25 40,4 52 1,-2-68-39,0 0 1,1 0-1,0 0 0,1-1 1,0 1-1,10 18 0,-13-28-6,0 1 0,0-1 0,1-1 0,-1 1 0,0 0 0,1 0 0,-1 0 0,1-1 0,0 1 0,-1-1 0,1 1 0,0-1 0,0 0 0,0 0 0,0 0 0,0 0 0,0 0 0,1 0 0,-1 0 0,3 0 0,-2-1 3,0 0 0,0 0 1,0-1-1,1 1 0,-1-1 1,0 1-1,0-1 0,0 0 1,0 0-1,-1-1 0,1 1 0,0 0 1,3-3-1,5-4 20,-1 0-1,0-1 1,0 0 0,-1-1-1,16-21 1,-9 8 37,0-1 1,-2-1-1,19-46 0,-26 54-1,-1-1 0,-1 1 1,0-1-1,-1-1 0,-1 1 1,1-35-1,-4 49-41,0 0 0,0 0 0,-1 0 0,1 0 0,-1 0 0,0 0 0,0 0 0,0 0 0,-1 0 0,1 0 0,-1 1 0,0-1 0,0 0 0,0 1 0,-1 0-1,1-1 1,-1 1 0,0 0 0,0 0 0,0 1 0,0-1 0,0 1 0,-5-3 0,4 3-9,-1 0-1,0 0 1,0 1-1,0-1 1,0 1-1,0 0 1,-1 1-1,1-1 1,0 1 0,0 0-1,0 0 1,-1 1-1,1 0 1,0 0-1,0 0 1,0 0-1,-8 4 1,4-2-137,1 2 1,0-1 0,0 1-1,0 0 1,-10 8 0,15-10-377,-1 1 0,0-1 1,1 1-1,0-1 0,0 1 1,-5 9-1,10-18-200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11 13035,'6'-11'4788,"-13"14"-1668,-19 17-379,23-17-2519,-86 61 1846,-20 16-1209,96-69-773,1 0 0,0 1-1,1 1 1,0 0 0,-16 26-1,25-37-75,1 1 0,0-1 0,-1 0 0,1 1 0,0-1 0,1 1 0,-1-1 0,0 1-1,1-1 1,-1 1 0,1 0 0,0-1 0,0 1 0,0 4 0,1-5-6,-1-1-1,1 1 1,0-1 0,0 1 0,0-1 0,-1 1-1,1-1 1,0 0 0,1 1 0,-1-1-1,0 0 1,0 0 0,0 0 0,1 0-1,-1 0 1,1 0 0,-1 0 0,1-1-1,-1 1 1,1 0 0,-1-1 0,1 1-1,-1-1 1,4 1 0,14 1 9,-1 0 0,1 0-1,0-2 1,0 0 0,0-2 0,27-4 0,-28 2-8,0 2-1,1 0 1,-1 1 0,0 1 0,1 1-1,-1 0 1,21 5 0,-33-4-5,-1 0 0,0 0 1,0 1-1,0 0 0,0 0 0,0 0 0,0 0 1,-1 1-1,6 5 0,-8-7-4,1 1 0,-1-1 0,1 1 0,-1 0 0,0 0 0,0 0 0,0 0 0,-1 0 0,1 1 0,-1-1 0,1 1-1,-1-1 1,0 0 0,-1 1 0,2 5 0,-3-9-43,1 0 0,-1 0 0,1 0 0,0 1 0,-1-1 0,1 0 0,0 0 0,-1 0 0,1 0 0,-1 0 0,1 0 0,0 0 0,-1 0 0,1 0 0,-1 0 0,1-1 0,0 1 0,-1 0 0,1 0 0,0 0 0,-1 0 0,1-1 0,0 1 0,-1 0 0,1 0 0,0 0 0,-1-1 0,1 1 0,0 0 0,-1-1 0,-12-8-635,13 9 682,-7-4-356,0 1-111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123 168 10346,'7'-13'1731,"1"-1"0,9-26 0,-15 33-973,1 0 1,-1 0-1,-1 0 1,1 0 0,-1-1-1,-1 1 1,1-15-1,-2 21-653,1 0-1,0-1 1,-1 1-1,1-1 1,0 1-1,-1 0 1,0-1-1,1 1 0,-1 0 1,0 0-1,0 0 1,1-1-1,-1 1 1,0 0-1,0 0 1,0 0-1,0 0 1,-1 0-1,1 1 1,0-1-1,0 0 1,0 1-1,-1-1 0,1 0 1,0 1-1,-1-1 1,1 1-1,0 0 1,-1-1-1,1 1 1,-1 0-1,1 0 1,-1 0-1,1 0 1,0 0-1,-1 0 1,1 1-1,-1-1 0,1 0 1,-2 1-1,-2 0-4,0 1-1,0-1 1,-1 1 0,2 0-1,-1 0 1,0 1-1,0-1 1,1 1-1,-9 6 1,7-1-76,-1-1-1,1 2 1,1-1 0,0 1 0,0-1 0,0 1-1,1 1 1,0-1 0,1 0 0,0 1 0,1 0 0,-2 11-1,2-4-10,0-1 0,1 0 0,0 1-1,2-1 1,0 1 0,5 27-1,-4-39-6,-1 0-1,0 1 0,1-1 1,0 0-1,1 0 0,-1 0 1,1 0-1,4 6 0,-6-10-4,0 0 1,0 0-1,0 0 0,0 0 0,1 0 0,-1 0 0,0 0 0,0-1 0,0 1 0,1 0 0,-1-1 0,0 1 1,0-1-1,1 0 0,-1 1 0,1-1 0,-1 0 0,0 0 0,1 0 0,-1 0 0,1 0 0,-1 0 0,0 0 1,1 0-1,-1-1 0,0 1 0,1 0 0,-1-1 0,0 1 0,1-1 0,-1 1 0,0-1 0,0 0 0,1 0 1,-1 0-1,0 1 0,1-3 0,7-5 0,0 0 0,0-1 0,-1 0 0,-1 0 0,0-1 0,0 0-1,-1-1 1,6-11 0,35-92-18,-23 36-126,-28 100 110,0 0 0,2 0 1,0 34-1,2-41 1,1 0-1,1 0 1,0 0-1,1 0 1,1-1 0,6 19-1,-10-31-43,1 0-1,0 0 1,0 0-1,0 0 0,0 0 1,0-1-1,0 1 0,1 0 1,-1 0-1,1-1 1,-1 1-1,1-1 0,-1 1 1,1-1-1,0 0 1,0 1-1,0-1 0,0 0 1,-1 0-1,2 0 0,-1-1 1,0 1-1,2 0 1,-1-1-63,0 0 1,1 0 0,-1 0-1,0-1 1,0 1-1,0-1 1,0 0 0,0 0-1,0 0 1,-1-1-1,1 1 1,0 0 0,-1-1-1,1 0 1,3-3 0,21-17-553,2-4-193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13827,'50'2'9496,"26"9"-6767,-24-3-3461,-52-8 675,12 3-366,-12-3 419,0 0-1,1 0 1,-1 0 0,0 0-1,0 0 1,1 0 0,-1 0 0,0 0-1,0 0 1,1 0 0,-1 0-1,0 1 1,0-1 0,1 0-1,-1 0 1,0 0 0,0 0 0,0 1-1,0-1 1,1 0 0,-1 0-1,0 0 1,0 1 0,0-1-1,0 0 1,1 0 0,-1 1 0,0-1-1,0 0 1,0 0 0,0 1-1,0-1 1,0 0 0,0 0-1,0 1 1,0-1 0,0 0 0,0 1-1,0-1 1,-2 3-323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17300,'9'5'2008,"6"-5"-1000,3-2-352,6-4 1113,3 0-337,5-1-336,-1 3-239,-1 1-345,-1 3-152,-5 1-304,-2 4-200,-6-1-520,-3 3-329,-8 0 1658,-2-3-833,-3-2-113,-4 1-95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15827,'0'0'153,"0"1"0,0 0-1,0-1 1,0 1-1,0 0 1,0-1 0,0 1-1,0 0 1,0-1-1,1 1 1,-1 0 0,0-1-1,0 1 1,1 0-1,-1-1 1,0 1 0,1-1-1,-1 1 1,1 0 0,8-3 1831,15-19-86,-19 15-1618,172-196 2777,-110 114-2843,92-160-1,-119 167-212,-43 112-34,-13 32-53,-28 143 321,40-175-361,1 0 1,1-1 0,2 2 0,6 53-1,-4-68-798,-2-11 68,-1-11-240,0-6 425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2 148 13979,'0'1'149,"0"0"0,-1 0 0,1 0 0,0 0 1,0 0-1,0 0 0,0 0 0,0 0 0,0 1 0,0-1 0,0 0 0,0 0 0,0 0 0,1 0 1,-1 0-1,0 0 0,1 0 0,-1 0 0,1 0 0,-1 0 0,1 0 0,-1 0 0,1 0 1,0-1-1,-1 1 0,1 0 0,0 0 0,0-1 0,0 1 0,0 0 0,0-1 0,0 1 0,-1-1 1,1 1-1,0-1 0,0 1 0,1-1 0,-1 0 0,0 1 0,0-1 0,0 0 0,0 0 0,0 0 1,0 0-1,2 0 0,18 1 577,1 0 1,-1-2-1,0 0 1,0-2-1,0 0 1,28-8-1,-13 3-219,244-64 1104,24-5-1327,-284 74-421,1 1 0,0 0-1,0 2 1,0 0 0,0 2 0,-1 0 0,1 1 0,0 1 0,31 11 0,-44-14-1055,-21-8-2961,0 6 3356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6 427 15795,'-1'1'273,"1"0"0,-1 0-1,0 0 1,1 0 0,-1 1 0,1-1-1,0 0 1,-1 0 0,1 1-1,0-1 1,0 0 0,-1 1-1,1-1 1,0 2 0,5-2 2432,5-10-1288,19-29-551,-2-2 0,-2-1 0,32-71 0,-14 26-603,-28 56-232,-10 18-28,1 1-1,0 0 0,1 0 1,0 1-1,0 0 1,9-9-1,-15 18-2,-1 1 0,0-1 0,1 1 0,-1-1-1,1 1 1,-1-1 0,1 1 0,-1 0 0,1-1-1,-1 1 1,1 0 0,-1-1 0,1 1 0,0 0-1,-1 0 1,1-1 0,-1 1 0,1 0 0,0 0-1,-1 0 1,1 0 0,0 0 0,-1 0 0,1 0 0,-1 0-1,1 0 1,1 1 0,-2-1-1,1 1 1,0 0-1,0-1 1,-1 1-1,1 0 0,-1 0 1,1 0-1,-1-1 0,1 1 1,-1 0-1,1 0 1,-1 0-1,0 0 0,0 0 1,1 2-1,2 44-12,-3-42 13,-15 230 68,1-44-848,17-167-822,2-20 611,5-13 409,-1-4-161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17236,'-5'25'2772,"3"-11"-2414,-8 31 850,2 1 1,-3 78 0,11-122-1203,0 0 1,0 0-1,0 0 1,0 0-1,1 0 1,-1 1-1,0-1 1,1 0-1,0-1 1,-1 1-1,1 0 0,0 0 1,0 0-1,2 2 1,-2-3-12,0 0 0,0-1 0,0 1 1,0-1-1,0 1 0,0-1 0,0 1 0,0-1 1,0 0-1,0 1 0,0-1 0,0 0 0,0 0 0,1 0 1,-1 0-1,0 0 0,0 0 0,0 0 0,0-1 0,0 1 1,0 0-1,0 0 0,0-1 0,0 1 0,0-1 1,0 1-1,0-1 0,2 0 0,37-26-340,7-4-14,-44 29 329,0 1 1,0-1-1,0 1 1,0 0 0,0 0-1,0 0 1,0 0-1,0 1 1,1-1 0,-1 1-1,0 0 1,1 0-1,3 1 1,-5-1 21,0 1 0,-1 0 0,1-1 0,0 1 0,0 0 0,-1 0 0,1 0 0,-1 0 0,1 0 0,-1 1 0,1-1 0,-1 0 0,0 1 0,1-1 0,-1 1 0,0-1 0,0 1-1,0 0 1,0-1 0,-1 1 0,1 0 0,0 0 0,-1 0 0,1-1 0,-1 1 0,0 0 0,1 0 0,-1 0 0,0 0 0,0 3 0,-1 4 29,1 1-1,-1-1 0,0 0 1,-5 18-1,0-8 51,0-1 0,-17 35-1,19-45-50,-1-1 0,0 1 0,0 0 0,0-1 0,-1 0 0,0 0 0,-1-1 0,-10 9 0,15-14-65,0 0 1,1 0-1,-1 0 0,0 0 0,0 0 0,0 0 0,0 0 0,1-1 1,-1 1-1,0-1 0,0 1 0,0-1 0,-1 0 0,1 0 1,0 0-1,0 0 0,0 0 0,0-1 0,0 1 0,0 0 0,0-1 1,0 0-1,0 1 0,1-1 0,-1 0 0,0 0 0,0 0 0,0 0 1,1 0-1,-1 0 0,1-1 0,-1 1 0,1-1 0,-1 1 1,0-2-1,-5-5-97,1-1 1,1 1-1,-1-1 1,2 0 0,-8-17-1,-6-25-349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19292,'0'0'42,"0"0"0,0 0 0,0 0 0,0 0 0,0 0 0,0 0 0,1 0 0,-1 0 0,0 0 1,0 0-1,0 0 0,0 0 0,0 0 0,0 0 0,0 0 0,1 0 0,-1 0 0,0 0 0,0 0 0,0 0 0,0 0 0,0 0 0,0 0 0,0 0 0,0 0 0,1 0 0,-1 0 0,0 0 0,0 1 0,0-1 0,0 0 0,0 0 0,0 0 0,0 0 0,0 0 0,0 0 1,0 0-1,0 0 0,0 1 0,0-1 0,0 0 0,0 0 0,0 0 0,0 0 0,0 0 0,0 0 0,0 0 0,0 1 0,0-1 0,0 0 0,0 0 0,0 0 0,0 0 0,0 0 0,0 0 0,0 0 0,0 0 0,0 1 0,0-1 0,0 0 0,0 0 0,-1 0 1,1 0-1,0 0 0,0 18 1175,-3 23 97,-5 144 248,5-52-2772,3-131 1048,0 0 1,0 0-1,0 0 1,-1 0-1,1 0 1,0 0-1,-1-1 1,1 1-1,-1 0 0,0 0 1,0 0-1,0 0 1,0-1-1,-2 4 1,2-5 77,0 1 1,0-1-1,0 1 1,0-1-1,0 0 1,0 1-1,0-1 1,0 0-1,0 0 1,0 0-1,0 0 1,0 0-1,-1 0 1,1 0-1,0 0 1,0-1-1,0 1 1,0 0-1,0 0 1,0-1-1,0 1 1,0-1-1,0 1 1,0-1-1,-1-1 1,-14-6-867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 13851,'-13'-6'1952,"13"4"-847,3 0-377,10 2 1432,7 0-503,7-3-305,3-1-184,10-5-464,2-1-104,2 0-216,-2-3-239,-5 3-650,-3 2-471,-8 2 808,-4 6-168,-6-3-160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39 140 13627,'0'-6'695,"1"0"0,0 0 0,0 1 0,0-1 0,1 1 0,-1-1 0,2 1 0,-1 0 0,0-1 0,1 1 0,5-7 0,-4 6-443,0 1 0,0 0 0,0 0 0,1 0-1,0 1 1,0 0 0,0 0 0,0 0 0,0 0-1,1 1 1,0 0 0,0 0 0,0 0 0,0 1 0,0 0-1,7-1 1,-11 2-224,0 1 1,0 0-1,0 0 0,1 0 0,-1 0 0,0 0 0,0 1 0,0-1 1,0 1-1,0-1 0,0 1 0,0 0 0,0-1 0,0 1 0,0 0 1,0 1-1,0-1 0,-1 0 0,1 0 0,0 1 0,-1-1 0,1 1 0,-1-1 1,0 1-1,1 0 0,-1 0 0,0-1 0,0 1 0,0 0 0,0 0 1,-1 0-1,1 0 0,0 0 0,-1 0 0,1 3 0,1 4-11,-1-1 0,0 1 0,-1 0 0,0-1 0,0 1 0,0 0 0,-4 14 0,-7 15 5,-1-2 0,-2 0 1,-1 0-1,-2-2 1,-2 0-1,-35 50 1,49-77-18,-1 3 7,0-2 0,0 1 0,-1-1 0,0 1-1,-1-2 1,0 1 0,-11 8 0,17-17 3,4-4-13,2-4-2,0 5-2,-1 0 0,0 1 0,1-1 0,0 1 0,0 0-1,0 0 1,0 1 0,0-1 0,1 1 0,-1 0 0,1 0 0,0 0 0,-1 1-1,1 0 1,0 0 0,0 0 0,0 0 0,0 1 0,0-1 0,7 2-1,3 1-1,0 1-1,-1 0 1,1 1-1,-1 1 1,20 9-1,-30-12 6,-1-1-1,1 0 0,0 1 1,0-1-1,-1 0 0,1-1 1,0 1-1,0-1 0,0 0 1,0 0-1,7-1 0,-8 1 2,-1-1 0,1 0 0,0 0 0,-1 0 0,1-1 0,-1 1 0,0-1 0,1 1 0,-1-1 0,0 0 0,0 0 0,0 0 0,0 0 0,-1 0 0,1 0 0,0-1 0,2-3 0,1-4 17,0 0 0,-1 0 0,1 0 0,-2-1 0,0 0-1,0 1 1,-1-1 0,0 0 0,-1 0 0,0 0 0,-1 0 0,0-12 0,-1 22-14,1 0 1,0 0-1,0-1 1,0 1-1,-1 0 1,1 0 0,0 0-1,-1-1 1,1 1-1,-1 0 1,0 0-1,1 0 1,-2-2-1,1 3-1,1 0 0,0-1 0,-1 1-1,1 0 1,-1 0 0,1 0 0,0 0-1,-1-1 1,1 1 0,-1 0 0,1 0-1,0 0 1,-1 0 0,1 0-1,-1 0 1,1 0 0,-1 0 0,1 0-1,0 0 1,-1 0 0,1 0 0,-1 0-1,1 1 1,0-1 0,-1 0-1,0 0 1,0 2-1,-1-1 0,0 0-1,1 0 1,-1 1 0,1-1-1,-1 1 1,1-1 0,0 1-1,0 0 1,0 0 0,0-1-1,0 1 1,0 0 0,-1 3-1,-2 7-153,2-8-131,0 0 0,1 0 0,-1 0 0,1 0-1,0 1 1,1-1 0,-1 0 0,0 1 0,1 6 0,0-11 266,0 0 0,0 0 0,0 1 0,0-1 0,0 0 0,0 0 0,0 0 0,0 0 0,0 1 0,1-1 0,-1 0 0,0 0 0,0 0 0,0 0 0,0 0 0,0 1 1,0-1-1,0 0 0,0 0 0,0 0 0,1 0 0,-1 0 0,0 0 0,0 1 0,0-1 0,0 0 0,0 0 0,1 0 0,-1 0 0,0 0 0,0 0 0,0 0 0,0 0 0,1 0 0,-1 0 0,0 0 1,0 0-1,0 0 0,0 0 0,1 0 0,-1 0 0,0 0 0,0 0 0,0 0 0,0 0 0,1 0 0,-1 0 0,0 0 0,0 0 0,0 0 0,0 0 0,0-1 0,1 1 0,-1 0 0,0 0 0,0 0 1,0 0-1,0 0 0,0 0 0,0-1 0,0 1 0,1 0 0,6-11-574,-6 10 550,10-16-651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15259,'0'0'104,"0"0"0,1-1 0,-1 1-1,0 0 1,0 0 0,0 0 0,0-1 0,1 1-1,-1 0 1,0 0 0,0 0 0,0 0 0,1 0 0,-1 0-1,0-1 1,0 1 0,1 0 0,-1 0 0,0 0-1,0 0 1,0 0 0,1 0 0,-1 0 0,0 0-1,0 0 1,1 0 0,-1 0 0,0 0 0,0 0-1,1 0 1,-1 0 0,0 0 0,0 0 0,1 1-1,-1-1 1,0 0 0,0 0 0,0 0 0,1 0-1,-1 1 1,5 12 2284,-2 23-341,-3-31-1628,0 125 2039,-8-2-3425,5-135-2040,0-16 2571,3-10-408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20780,'-3'-4'2113,"0"4"-1321,0 2-344,2 4 1152,1 0-399,0 0-593,0 1-280,1-2-448,2 0-248,0-4-176,-2-1 384,6 0-96,-1 0-104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89 12371,'18'-32'1861,"-15"26"-1189,1 0 0,-1-1 0,1 1 0,0 1 0,0-1 0,0 0 0,9-7 0,-13 13-620,0 0-1,0 0 1,1 0-1,-1 0 1,0 0 0,0-1-1,0 1 1,0 0-1,0 0 1,0 0-1,0 0 1,1 0-1,-1 0 1,0 0-1,0 0 1,0 0 0,0 0-1,0 0 1,0 0-1,1 0 1,-1 0-1,0 0 1,0 0-1,0 0 1,0 0 0,0 0-1,1 0 1,-1 0-1,0 0 1,0 0-1,0 0 1,0 0-1,0 0 1,1 0 0,-1 0-1,0 0 1,0 0-1,0 0 1,0 0-1,0 1 1,0-1-1,0 0 1,1 0 0,-1 0-1,0 0 1,0 0-1,0 0 1,0 0-1,0 1 1,0-1-1,0 11 1101,-5 12-246,-1-8-680,-1-1 0,0 1 0,-1-1 0,0 0 0,-1-1 0,-20 22 0,-73 62 267,68-67-169,-40 45 1,72-73-311,1 0 0,-1-1-1,1 1 1,0 0 0,0 0 0,0-1-1,0 1 1,0 0 0,0 0 0,0 0-1,1 1 1,-1-1 0,1 0-1,-1 0 1,1 3 0,0-4-11,0 0 0,1 0 0,-1 0 1,1 0-1,-1 0 0,1 0 0,-1 0 0,1 0 1,0 0-1,-1 0 0,1-1 0,0 1 0,-1 0 0,1 0 1,0-1-1,0 1 0,0 0 0,0-1 0,0 1 0,0-1 1,0 1-1,0-1 0,0 0 0,0 1 0,0-1 0,0 0 1,0 0-1,0 0 0,0 0 0,0 0 0,2 0 1,27 1 6,0-1 1,0-1 0,31-6 0,-27 2-4,0 2 1,39 2 0,-62 1-6,-1 1-1,1 1 1,-1 0 0,0 0 0,1 1 0,-1 0 0,-1 1 0,1 0 0,0 1 0,-1-1 0,11 9 0,-12-7 17,0 1 0,-1-1 1,9 11-1,-14-15-84,-1 0 0,1 0 0,0 0 0,0 1 0,-1-1 1,1 1-1,-1-1 0,0 1 0,0-1 0,0 1 0,0 0 1,0 0-1,0-1 0,-1 1 0,0 0 0,1 3 0,-1-5 34,0-1 1,-1 0-1,1 0 0,0 0 0,0 1 0,0-1 0,0 0 0,-1 0 0,1 0 1,0 0-1,0 1 0,0-1 0,-1 0 0,1 0 0,0 0 0,0 0 1,-1 0-1,1 0 0,0 0 0,0 0 0,-1 0 0,1 0 0,0 0 0,-1 0 1,1 0-1,0 0 0,0 0 0,-1 0 0,1 0 0,0 0 0,0 0 1,-1 0-1,1 0 0,0 0 0,0 0 0,0 0 0,-1-1 0,-10-4-292,0-3-140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0 965 12363,'2'16'2435,"-2"-16"-2374,0 0 0,0 0 0,0 0 0,0 0 0,0 0 1,0 0-1,0 1 0,1-1 0,-1 0 0,0 0 0,0 0 0,0 0 0,0 0 0,0 0 0,0 0 0,0 0 0,0 0 0,0 0 0,1 0 0,-1 0 0,0 0 1,0 0-1,0 0 0,0 0 0,0 0 0,0 0 0,0 0 0,1 0 0,-1 0 0,0 0 0,0 0 0,0 0 0,0 0 0,0 0 0,0 0 0,0 0 0,0 0 1,1 0-1,-1 0 0,0-1 0,0 1 0,0 0 0,0 0 0,0 0 0,0 0 0,0 0 0,0 0 0,0 0 0,0 0 0,0 0 0,0-1 0,0 1 0,0 0 1,1 0-1,-1 0 0,12-27 3748,-10 23-4149,119-243 3052,20 10-2566,-59 102-4,104-194-536,-187 362 175,-14 49 471,4 1-1,3 0 1,4 102-1,29 47 118,0 8-1009,-25-226 104,-1-29 944,-1-13-580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13363,'-1'-9'4541,"2"32"-2558,58 306 2419,-53-300-4318,-3-13-763,-4-11 101,-3-12 270,-2-10-31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74 15251,'10'-34'2110,"-9"32"-1943,-1 0 0,0-1 0,1 1 0,-1 0 0,0 0 0,0 0 0,0-1 0,-1 1 0,1 0 0,0 0 0,-1 0 0,1-1 0,-2-2 0,2 5-113,-1 0 0,1-1 0,0 1 0,0 0 0,0-1 0,0 1 0,-1 0 0,1 0 0,0-1 0,0 1 0,0 0 0,-1 0 0,1-1 0,0 1 0,0 0 0,-1 0 0,1 0 0,0-1 0,-1 1 0,1 0 0,0 0 0,-1 0 0,1 0 0,0 0 0,-1 0 0,1 0 0,0 0 0,-1 0 0,1-1 0,0 2 0,-1-1 0,1 0 0,-9 8 790,-3 17-112,5-1-426,1 0 1,1 0 0,2 0-1,0 1 1,1 40-1,4-13 170,14 85-1,-8-95-355,1-1-1,2 0 1,2 0 0,2-2 0,1 0-1,2 0 1,2-2 0,25 36-1,-76-110-642,-45-44-1,36 41 23,-58-74 1,98 113 502,-1 1 0,0-1-1,1 0 1,-1 0 0,0 1 0,1-1 0,-1 0-1,1 0 1,0 0 0,-1 0 0,1 0 0,-1 1-1,1-1 1,0 0 0,0 0 0,0 0 0,0 0-1,0 0 1,0 0 0,0 0 0,0 0 0,0 0-1,0 0 1,0 0 0,0 0 0,1 0 0,-1 0-1,0 0 1,1 0 0,-1 1 0,1-1 0,-1 0-1,1 0 1,-1 0 0,1 1 0,-1-1 0,1 0-1,0 1 1,0-1 0,-1 0 0,1 1 0,0-1 0,0 1-1,0-1 1,-1 1 0,1-1 0,0 1 0,2-1-1,6-1 29,0-1-1,0 1 0,0 1 0,13-1 1,-6 0-6,19-3 18,-19 4-263,0-1 0,0 0 0,0-2 1,0 0-1,26-10 0,-40 13 181,0 0 0,-1 0 0,1 0 0,0-1 1,-1 1-1,1 0 0,-1-1 0,0 1 0,1 0 1,-1-1-1,0 0 0,0 1 0,2-4 0,-3-5-313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18292,'-6'3'1664,"6"1"-1160,2 1-192,3 0 641,0 0-601,2-2-88,2-5-72,-2-4-160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12539,'20'-7'1432,"0"4"-960,2 2-224,4 4 1304,2 0-1303,2 2 15,2 3-192</inkml:trace>
  <inkml:trace contextRef="#ctx0" brushRef="#br0" timeOffset="1">505 29 14971,'-7'12'449,"-65"127"3653,64-121-3507,1 0-1,1 0 1,0 0-1,2 1 0,-5 37 1,9-51-489,0-1 1,0 1-1,0 0 1,0 0-1,1 0 1,0 0-1,0 0 0,0 0 1,1 0-1,-1-1 1,4 7-1,-4-9-78,1 0 1,-1-1-1,0 1 0,1 0 0,0 0 1,-1-1-1,1 1 0,0-1 0,0 1 0,0-1 1,0 0-1,0 0 0,0 0 0,0 0 1,0 0-1,1 0 0,-1-1 0,0 1 0,0-1 1,1 1-1,-1-1 0,0 0 0,1 0 1,-1 0-1,4-1 0,2 0-12,0-1 0,-1 0 0,1 0 0,-1-1 0,0 0 0,0 0 0,0-1-1,0 0 1,0 0 0,-1-1 0,0 1 0,0-1 0,9-10 0,0-1 1,-1 0 1,0-2-1,18-30 0,-20 28-2,-1 0 0,-1-1 0,8-27 0,-14 39-11,-1-1 0,-1 0 0,0 0 0,0-1 0,-1 1 0,-1 0 0,1-1 0,-2 1 0,-1-15 0,2 23-2,-1 0 0,1 0-1,-1 0 1,1 1 0,-1-1 0,1 0-1,-1 0 1,0 1 0,0-1-1,0 0 1,0 1 0,0-1 0,0 1-1,0-1 1,-1 1 0,1 0 0,0 0-1,-4-3 1,3 4-3,1-1-1,-1 1 0,1-1 1,-1 1-1,0 0 1,1-1-1,-1 1 1,0 0-1,0 0 1,1 0-1,-1 0 1,0 1-1,1-1 1,-1 0-1,0 1 1,-2 1-1,-2 0-90,0 1 0,1 0 0,0 0-1,-1 1 1,1 0 0,0 0 0,1 0 0,-1 0-1,-7 10 1,7-6-350,0 0-1,0 0 0,-7 17 0,11-21 339,-1-1 0,1 1 0,0 0-1,0-1 1,0 1 0,1 0 0,-1 0-1,1-1 1,0 1 0,0 0 0,1 0-1,0 6 1,10 9-655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12099,'1'-12'371,"5"-24"6786,-5 54-5569,0 11-678,7 98 1279,-6-108-1943,1-1 1,1 0-1,0 1 0,12 27 0,-15-43-225,0 0-1,1 0 1,-1-1-1,1 1 1,0-1-1,0 1 0,-1-1 1,2 0-1,-1 1 1,0-1-1,0 0 0,1 0 1,-1-1-1,1 1 1,-1 0-1,1-1 0,4 2 1,-5-3-73,-1 1 1,1-1-1,0 0 0,0 0 1,-1 0-1,1 0 0,0 0 1,0 0-1,-1-1 0,1 1 1,0 0-1,0-1 0,-1 0 1,1 1-1,-1-1 0,1 0 1,0 0-1,-1 0 0,0 0 1,1 0-1,-1 0 0,1 0 1,-1 0-1,0-1 0,0 1 1,0 0-1,0-1 0,0 1 1,0-1-1,0 1 1,1-3-1,1-5-71,0 1 0,0 0 0,0-1 0,-1 1 0,1-14 0,2-24-370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17908,'-10'-7'2592,"10"5"-2144,3 4 1017,4-1-433,-2 1-512,0-1-384,1 2-872,3 4 528,-5 0-104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16468,'-15'-1'3154,"15"1"-3112,0 0 1,0 0-1,0 0 1,0 0-1,0 0 0,0 0 1,0 0-1,0 0 1,0 0-1,0 0 0,0 0 1,-1 1-1,1-1 1,0 0-1,0 0 0,0 0 1,0 0-1,0 0 1,0 0-1,0 0 0,0 0 1,0 0-1,0 0 1,0 0-1,0 1 0,0-1 1,0 0-1,0 0 1,0 0-1,0 0 1,0 0-1,0 0 0,0 0 1,1 0-1,-1 0 1,0 0-1,0 0 0,0 1 1,0-1-1,0 0 1,0 0-1,0 0 0,0 0 1,0 0-1,0 0 1,0 0-1,0 0 0,0 0 1,0 0-1,0 0 1,1 0-1,-1 0 0,0 0 1,0 0-1,0 0 1,0 0-1,0 0 0,0 0 1,0 0-1,0 0 1,0 0-1,0 0 0,1 0 1,-1 0-1,0 0 1,0 0-1,3 2 279,1-1 1,-1 0-1,1 0 0,-1 0 0,1 0 1,4 0-1,32 0 398,73-9 0,-83 5-692,-1 0-1,1 2 0,0 1 1,-1 1-1,30 6 0,-57-7-28,-1 0 0,0 1 0,1-1 1,-1 0-1,0 1 0,1-1 0,-1 1 0,0-1 0,0 1 0,0 0 0,0-1 0,1 1 0,-1 0 0,0 0 0,0 0 0,-1 0 0,1 0 0,1 1 0,-2-1 1,1 0-1,-1-1 0,0 1 0,0 0 0,0 0 1,0 0-1,0 0 0,0 0 0,0-1 0,0 1 1,0 0-1,0 0 0,0 0 0,0 0 0,-1 0 0,1-1 1,0 1-1,-1 0 0,1 0 0,-1 1 0,-3 4-5,-1-1-1,0 1 0,0-1 0,0 0 0,-6 5 0,7-7 8,-59 52-7,9-10 87,-58 65 0,111-109-80,-1 1 0,-1 0 0,1 1 0,0-1 0,0 1 0,0 0 0,0 0 0,1 0 1,-1 0-1,1 0 0,-1 0 0,1 0 0,-1 4 0,2-6-25,0-1-1,0 0 1,0 0-1,0 1 0,0-1 1,0 0-1,0 0 1,0 1-1,0-1 1,0 0-1,1 1 1,-1-1-1,0 0 0,0 0 1,0 1-1,0-1 1,0 0-1,0 0 1,1 0-1,-1 1 0,0-1 1,0 0-1,0 0 1,1 0-1,-1 1 1,0-1-1,0 0 1,0 0-1,1 0 0,-1 0 1,0 0-1,0 0 1,1 0-1,-1 1 1,0-1-1,0 0 1,1 0-1,14-2-280,13-9 398,-10-3-312,2-5-70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 17436,'-1'-1'119,"0"-1"0,-1 1 0,1-1 0,-1 1 0,0 0 0,1-1 0,-1 1 1,0 0-1,1 0 0,-1 0 0,0 0 0,0 1 0,0-1 0,0 0 0,0 1 0,0-1 1,0 1-1,0 0 0,-4 0 0,2 0 24,0 1 1,0 0-1,0-1 0,1 2 1,-1-1-1,1 0 1,-1 1-1,1-1 0,-1 1 1,-3 3-1,-3 2 100,1 0 1,0 1-1,1 1 0,-1-1 1,2 1-1,-11 14 0,11-11-131,0 1 0,1 0 0,0 0 0,1 0 0,0 1-1,1-1 1,1 1 0,-4 24 0,6-30-58,1 0 0,-1 0-1,1 0 1,0 0 0,1 0 0,0 0 0,1 0 0,-1 0-1,1 0 1,1 0 0,-1-1 0,1 1 0,1-1 0,-1 0-1,1 0 1,9 12 0,-10-16-34,-1 0 0,1-1 0,0 1 0,-1-1 0,1 0 0,0 1 0,0-1-1,1-1 1,-1 1 0,0 0 0,1-1 0,-1 1 0,1-1 0,-1 0 0,1-1 0,-1 1 0,1 0 0,0-1 0,-1 0 0,1 0 0,0 0-1,0 0 1,-1-1 0,1 1 0,-1-1 0,1 0 0,0 0 0,-1 0 0,0-1 0,1 1 0,-1-1 0,0 0 0,1 0 0,2-2 0,4-4 11,1 0 1,-1-1 0,-1 0 0,0 0 0,0-1 0,-1-1 0,0 1-1,9-17 1,-10 15-3,-1 0 1,0-1-1,-1 0 0,-1 0 0,0 0 0,-1 0 0,0-1 1,1-15-1,-4 25-29,0-1 0,0 1 0,0-1 0,0 1 1,-1-1-1,0 1 0,0-1 0,0 1 0,-1 0 1,0-1-1,1 1 0,-4-5 0,3 6-27,-1 1-1,1-1 1,0 1-1,-1-1 1,0 1-1,1 0 1,-1 0-1,0 0 1,0 0-1,0 0 1,0 1 0,-1-1-1,1 1 1,0 0-1,-1 0 1,1 0-1,-7 0 1,5 0-92,0 1-1,0-1 1,0 1 0,0 1-1,0-1 1,0 1 0,0 0 0,0 0-1,0 0 1,0 1 0,0 0-1,0 0 1,1 0 0,-1 0-1,1 1 1,0 0 0,-1 0 0,1 0-1,-5 6 1,-5 10-457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09:5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34 762 12011,'-8'5'545,"-16"10"68,22-11-85,15-5 478,32-12-511,0-1 0,78-39 0,-27 11-114,684-226 166,-153 81-489,-551 162-34,-1-2-1,93-50 1,-161 73-4,0 0-1,-1-1 1,12-8 0,-17 12-3,0 0 1,0 0-1,1 0 1,-1 0-1,0 0 1,0-1-1,0 1 1,-1 0-1,1 0 1,0-1-1,0 1 1,-1 0-1,1-1 1,-1 1-1,1-1 1,-1 1-1,1-1 1,-1 1-1,0-1 1,0 1-1,0-1 1,0 1-1,0-1 0,0 0 1,-1-2-1,1 3 7,-1 0-1,0 0 0,1 0 1,-1 0-1,0 1 0,0-1 1,1 0-1,-1 0 0,0 1 1,0-1-1,0 0 0,0 1 1,0-1-1,0 1 0,0-1 1,0 1-1,0 0 0,0-1 1,0 1-1,0 0 0,-3 0 1,-26-1 324,27 1-311,-21 2 143,-1 1 0,0 1 0,1 1 0,-29 11 0,-96 41 91,54-18-204,-535 195-246,239-65 158,293-118-178,-167 118 0,261-166 163,-1 1 0,0-1 0,1 1 0,0 0-1,0 0 1,-5 8 0,9-12 33,-1 0 0,1 0 0,0 0 0,0 1 0,0-1 0,0 0 0,0 0 0,0 0 0,0 1 0,0-1 0,0 0 0,0 0 1,0 0-1,0 1 0,0-1 0,0 0 0,0 0 0,0 0 0,0 1 0,0-1 0,0 0 0,0 0 0,0 0 0,0 1 0,0-1 0,0 0 0,0 0 0,0 0 0,0 1 0,1-1 0,-1 0 0,0 0 0,0 0 0,0 0 0,0 1 0,0-1 0,1 0 0,-1 0 0,0 0 0,0 0 0,0 0 0,0 0 1,1 0-1,-1 0 0,0 1 0,12 0-66,20-5 10,-1-1 0,0-2 0,0-1 0,40-15 0,-48 15 20,388-153-1068,-263 100 581,447-191-1112,-518 218 1763,0-4 1,-3-3-1,71-52 0,-139 89-101,16-14 53,-21 17-74,0 1-1,-1-1 1,1 1-1,-1-1 0,1 0 1,0 1-1,-1-1 1,0 0-1,1 0 0,-1 1 1,1-1-1,-1 0 0,0 0 1,1 0-1,-1 0 1,0 1-1,0-1 0,0 0 1,0 0-1,0 0 0,0 0 1,0 0-1,0 1 1,0-1-1,0 0 0,-1-1 1,1 1 12,-1 1 1,1-1-1,-1 0 1,0 1-1,1-1 0,-1 0 1,0 1-1,1-1 1,-1 1-1,0-1 1,0 1-1,0 0 1,1-1-1,-1 1 1,0 0-1,0-1 1,0 1-1,0 0 0,0 0 1,0 0-1,-1 0 1,-8-1 296,-1 0-1,0 1 1,0 1 0,0 0-1,-17 4 1,-58 19-61,64-18-94,-80 26 308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16107,'1'-1'39,"-1"1"-1,0 0 1,0 0-1,0-1 1,0 1-1,0 0 1,1 0-1,-1-1 1,0 1-1,0 0 0,0 0 1,1 0-1,-1-1 1,0 1-1,0 0 1,1 0-1,-1 0 1,0 0-1,1 0 1,-1 0-1,0-1 0,0 1 1,1 0-1,-1 0 1,0 0-1,1 0 1,-1 0-1,0 0 1,0 0-1,1 0 1,-1 0-1,0 0 0,1 0 1,-1 1-1,0-1 1,0 0-1,1 0 1,-1 0-1,0 0 1,0 0-1,1 0 1,-1 1-1,0-1 0,0 0 1,1 0-1,-1 0 1,0 1-1,0-1 1,15 17 457,-9-9-219,28 29 76,1-2 0,1-1 0,2-2 0,51 34 0,-82-61-1087,-11-4 143,-21-7-180,3 1 526,-12 1-212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3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11971,'10'1'590,"0"-1"1,0 0 0,0-1 0,0 0 0,0 0 0,-1-1 0,1 0 0,0-1-1,-1 0 1,1-1 0,-1 0 0,13-7 0,-4 0-273,-1 0 0,1-2 0,-2 0 0,29-28 0,-21 9-430,-12 15-1090,-26 27-426,1 3 1044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13979,'0'0'56,"0"0"1,0 0-1,0 1 1,0-1-1,0 0 0,0 0 1,0 0-1,0 0 1,0 0-1,0 0 0,0 1 1,0-1-1,0 0 0,0 0 1,0 0-1,0 0 1,0 0-1,0 1 0,0-1 1,0 0-1,0 0 1,0 0-1,0 0 0,0 0 1,0 0-1,0 1 1,0-1-1,0 0 0,0 0 1,0 0-1,0 0 1,1 0-1,-1 0 0,0 0 1,0 1-1,0-1 0,0 0 1,0 0-1,0 0 1,0 0-1,1 0 0,-1 0 1,0 0-1,0 0 1,0 0-1,0 0 0,0 0 1,0 0-1,1 0 1,-1 0-1,0 0 0,0 0 1,0 0-1,0 0 1,0 0-1,1 0 0,-1 0 1,0 0-1,0 0 1,14-6 1478,13-10-382,-16 6-888,0 0 0,-1 0 0,13-17-1,-20 23-370,0 0-1,0-1 0,-1 1 0,1 0 1,-1-1-1,0 1 0,0-1 1,0 0-1,-1 0 0,0 0 0,0 0 1,0 1-1,0-9 0,-4 3-146,-6-2-90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12819,'1'16'1344,"3"-9"-608,2-3-200,7-4 921,1-1-361,5-9-184,5 0-64,5-6-176,5 0-96,-1 0-215,2 2-145,-2 0-336,-2 2-264,-5 4-457,-6-2 697,-8-2-120,-9-2-128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12979,'-4'-14'1035,"3"14"-1010,1 0 0,0 0-1,0 0 1,-1 0 0,1 0 0,0 0-1,0 0 1,-1 0 0,1 0-1,0 0 1,0 0 0,-1 0-1,1 0 1,0 0 0,0 0-1,0 0 1,-1 0 0,1 0-1,0 0 1,0 1 0,-1-1-1,1 0 1,0 0 0,0 0-1,0 0 1,-1 0 0,1 1 0,0-1-1,0 0 1,0 0 0,0 0-1,-1 1 1,0 1 78,-1 1 0,1-1 0,-1 1 1,1-1-1,0 1 0,0-1 0,0 1 0,1 0 1,-2 3-1,-4 67 737,4-1 1,10 125 0,-2-116-433,3 125 536,24 272 779,-27-428-1553,17 60-1,-18-94-153,0 1-1,1-2 0,0 1 0,1 0 0,1-1 0,1-1 0,16 22 0,-24-35 25,13 13-567,-14-13 509,0-1-1,1 0 1,-1 0 0,0 0-1,1 1 1,-1-1-1,0 0 1,1 0-1,-1 0 1,0 0-1,1 0 1,-1 0 0,0 0-1,1 0 1,-1 0-1,0 0 1,1 0-1,-1 0 1,0 0-1,1 0 1,-1 0 0,0 0-1,1 0 1,-1 0-1,0 0 1,1-1-1,-1 1 1,0 0-1,1 0 1,-1 0 0,0-1-1,1 1 1,-1 0-1,0 0 1,0-1-1,1 1 1,-1 0-1,0 0 1,0-1 0,0 1-1,0 0 1,1-1-1,-1 1 1,0 0-1,0-1 1,0 1-1,2-6-253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18156,'7'24'1640,"-15"14"-1072,-8 5-192,-7 8 625,-1 2-129,1 5-264,1-5-160,4-7-248,3-6-120,4-16-440,7-8-248,4-15-552,0-21-601,-5 0 1033,-2-9-160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1921 10594,'0'0'76,"-1"0"-1,1 0 1,0 0-1,0 0 0,-1 0 1,1 0-1,0 0 1,-1 0-1,1 0 0,0 0 1,0 0-1,-1 0 1,1 0-1,0 0 1,0 1-1,-1-1 0,1 0 1,0 0-1,0 0 1,-1 0-1,1 1 1,0-1-1,0 0 0,0 0 1,-1 0-1,1 1 1,0-1-1,0 0 1,0 0-1,0 1 0,-1-1 1,1 0-1,0 0 1,0 1-1,-4 15 1101,3 16-495,20 161 2728,-13-158-3145,1 0 0,2-1 0,17 47 0,-23-75-234,0 0 0,-1 1 0,2-2 0,-1 1 0,1 0 1,0-1-1,0 1 0,0-1 0,1 0 0,0-1 0,0 1 0,0-1 0,11 7 0,-9-7-19,1-1 0,0 0 0,0 0 0,0-1 0,1 0 1,-1-1-1,1 1 0,-1-2 0,1 1 0,13-2 0,9-1-6,0-1 1,0-2-1,42-13 1,90-36 20,-104 32-23,0 3 0,73-14 0,-66 26 1,1 3-1,0 2 1,79 9 0,-43-2-1,-63-4-1,-1-3 0,67-10 0,74-27-1,-112 22-1,0 3-1,98-8 1,88-2 16,-200 14-10,-1-2-1,85-31 0,-114 33-3,-7 3 8,1 0-1,-1 2 0,35-8 0,-47 13-7,0-1 0,-1 1 0,1 0 0,0 0 0,0 0 0,0 1 0,-1-1 0,1 1 0,0 0 0,-1 1 0,1-1 0,-1 1 0,1 0 0,-1 0 0,0 1 0,0-1 0,0 1 0,0 0 0,6 6 0,-9-9 3,-1 0 1,0 0-1,0 0 1,0 1-1,1-1 1,-1 0-1,0 0 1,0 0-1,0 0 1,1 1-1,-1-1 1,0 0-1,0 0 0,1 0 1,-1 0-1,0 0 1,1 0-1,-1 0 1,0 0-1,0 0 1,1 0-1,-1 0 1,0 0-1,0 0 1,1 0-1,-1 0 0,0 0 1,0 0-1,1 0 1,-1 0-1,0 0 1,0 0-1,1 0 1,-1-1-1,7-10 49,2-19-74,-8 26 38,7-29-7,2-7-7,-2-2 1,6-63-1,-8-192-114,-4 104-68,0 19-627,-25-200 0,6 250 46,-5 0 0,-51-164 0,22 104 541,48 169 291,1 10-18,1 0-1,-1 0 0,1-1 1,-2 1-1,1 0 1,-4-6-1,5 10-31,0 0 0,1 0 0,-1 0-1,0 1 1,0-1 0,0 0 0,0 0 0,0 1 0,0-1 0,0 0 0,0 1 0,0-1-1,0 1 1,-1 0 0,1-1 0,0 1 0,0 0 0,0 0 0,0-1 0,-1 1 0,1 0-1,0 0 1,0 0 0,0 1 0,-1-1 0,1 0 0,0 0 0,0 1 0,0-1 0,0 0-1,-1 1 1,1-1 0,-1 2 0,-21 7 168,-1-2 1,0 0-1,-1-1 0,1-2 0,-30 3 1,17-3-63,-49 13 0,-60 30 193,-22 5 107,42-26-57,-218 17 1,106-18-196,188-17-137,1 2 0,-53 19 0,-91 41 66,91-30-52,57-25-23,-2-1-1,1-2 0,-68 8 0,80-17-15,-1 0 1,0-3-1,0-1 0,0-1 0,-47-10 0,75 11-81,0-1-1,0 0 0,0 0 1,0-1-1,1 1 0,-1-2 1,1 1-1,0-1 0,0 0 1,-10-8-1,15 12-53,2 7-47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7145 736 12291,'0'0'22,"0"-1"0,0 1 1,0 0-1,0 0 0,0 0 1,0 0-1,0 0 0,0 0 1,0 0-1,0 0 1,0 0-1,0 0 0,0 0 1,0 0-1,-1 0 0,1 0 1,0 0-1,0-1 0,0 1 1,0 0-1,0 0 0,0 0 1,0 0-1,0 0 1,0 0-1,0 0 0,0 0 1,0 0-1,0 0 0,0 0 1,0 0-1,-1 0 0,1 0 1,0 0-1,0 0 0,0 0 1,0 0-1,0 0 1,0 0-1,0 0 0,0 0 1,0 0-1,0 0 0,0 0 1,0 0-1,0 0 0,-1 0 1,1 0-1,0 0 0,0 0 1,0 1-1,0-1 1,0 0-1,0 0 0,0 0 1,0 0-1,0 0 0,0 0 1,0 0-1,0 0 0,0 0 1,0 0-1,0 0 0,1-2 127,5 4-99,-4-2-21,0 1 0,0 0 0,0 0 0,0 0-1,0 0 1,0 0 0,-1 0 0,1 0 0,0 1-1,-1-1 1,1 0 0,-1 1 0,0 0 0,1-1-1,-1 1 1,0 0 0,1 1 0,-2-1 8,1-1 1,-1 1 0,0-1-1,0 1 1,1-1-1,-1 1 1,0-1 0,0 1-1,-1-1 1,1 1-1,0-1 1,-1 1 0,1-1-1,0 1 1,-1-1-1,0 1 1,1-1 0,-2 2-1,-1 1 44,0 1 0,-1-1 0,1 0 0,-1 0 1,0 0-1,0 0 0,-1-1 0,1 0 0,-1 0 0,1 0 0,-8 3 0,-18 8 136,1 2-1,1 1 1,0 1-1,-25 22 1,36-27-211,-2-1 1,1 0-1,-2-2 0,1 0 1,-28 9-1,-105 27 12,82-28-14,-127 40 3,-318 81 1,415-120-7,0-5 1,0-4-1,-202-8 1,-301-67 29,-43-43 556,109-23 90,-454-131-505,-44-23-124,130-46 47,880 320-79,-187-72 115,177 72-71,-1 1 0,-1 2 0,1 1 0,-40-2 0,67 8-125,0 1 0,0 0 0,0 0 0,0 1 0,0 0 0,0 0 0,0 1 0,0 1 0,-11 4 0,22-5-304,4-4 125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220 764 13667,'0'5'249,"0"0"0,0-1-1,0 1 1,1 0 0,-1 0 0,3 7 0,-3-12-215,0 0 0,1 0 0,-1 0 0,0 0 0,1 0 0,-1 0 0,0 0 0,0 0 0,1-1 0,-1 1 0,0 0 0,0 0 0,1 0-1,-1-1 1,0 1 0,0 0 0,0 0 0,1 0 0,-1-1 0,0 1 0,0 0 0,0 0 0,0-1 0,1 1 0,-1 0 0,0-1 0,0 1 0,0 0 0,0 0 0,0-1 0,0 1 0,0 0 0,0-1 0,0 1 0,0 0 0,0-1 0,0 1 0,0-1 0,1-12 297,-1 0 0,0 0 0,-1 0 0,0 0-1,-5-17 1,-19-68 706,20 83-893,-89-257 1055,16 53-1023,72 199-171,-7-38 0,12 58-5,1-1 0,0 0 0,0 0 0,0 1 0,0-1 0,0 0 1,0 0-1,0 0 0,0 1 0,0-1 0,0 0 0,1 0 1,-1 0-1,0 1 0,1-1 0,-1 0 0,0 0 0,1 1 0,0-2 1,-1 2-1,1-1 0,0 1 1,-1 0-1,1 0 0,-1-1 1,1 1-1,-1 0 0,1 0 1,-1 0-1,1 0 0,0 0 1,-1 0-1,1 0 0,-1 0 1,1 0-1,0 0 0,-1 0 1,1 0-1,-1 0 0,2 1 1,30 17 15,-26-15-13,21 15-20,126 74 64,-118-74-326,0-1-1,56 19 1,-59-31 144,-3-6-48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33 584 15387,'-6'13'183,"0"1"-1,1 0 0,1 0 0,1 1 1,0-1-1,0 1 0,1 27 0,9 108-179,-1-70 87,-1 177 205,-3-48 532,-2-200-775,0-6-38,0 1 0,0-1 0,0 1 0,0-1 1,1 1-1,-1-1 0,1 0 0,0 1 0,0-1 1,2 5-1,0-8 12,0 0 0,0 0-1,0-1 1,0 1 0,0-1 0,0 1 0,5-3 0,2 1 15,38-2-18,-1 3 0,1 2 0,52 7 0,-7-1-18,18-2-5,189-18-1,-87-8 3,478-63 12,-544 61-10,222-7 0,-253 21-8,219-44 0,53 3 13,-171 26-26,-193 21 12,332-37-38,-248 33 35,141 8 1,564 5-330,-615-14 296,133-7-246,370 14 159,-480 27 129,-139-13-1,96 2-1,326-13-18,-298-2 23,182 21-5,-305-18 21,161-15 0,-16 0 4,-139 8-11,-42 2 1,49 3 0,0 7 6,133-7 0,-45-10 50,121-11-37,-202 5-32,-61 8 4,0 1 1,0 2 0,67 3 0,137 9 8,-50-4-4,-98-3-1,110-14 1,29 0 3,25 2 36,-95 7 163,-29 3-74,-114-1-114,1-1 0,-1 0 0,36-12 0,-9-3-12,-40 13 3,0 0 1,0 1 0,1 1-1,-1 0 1,1 0 0,0 1-1,16 0 1,76-4 56,-69 4-61,38-6 0,-11 0-1,-50 8-10,26-5 7,-37 5-5,0 0-1,-1 0 1,1-1-1,0 1 1,-1 0-1,1 0 1,0-1-1,0 1 1,-1 0 0,1-1-1,-1 1 1,1-1-1,0 1 1,-1-1-1,1 1 1,-1-1-1,1 0 1,-1 1 0,1-1-1,-1 1 1,0-1-1,1 0 1,-1 1-1,0-1 1,1 0-1,-1 0 1,0 1 0,0-1-1,0 0 1,0 0-1,0 1 1,0-1-1,0 0 1,0 0-1,0 1 1,0-1 0,0 0-1,0 0 1,0 1-1,-1-2 1,12 5 22,0-1 0,1 0 0,-1-1 0,22 0 0,-20-2-23,0 2 0,-1 0 0,15 2 0,-18-1 3,1 0-1,0-1 0,-1-1 0,1 0 1,17-2-1,-23 1-2,0-1 0,-1 1 0,1-1 0,-1 0 1,1 0-1,-1 0 0,0-1 0,0 1 0,0-1 0,0 1 0,4-6 1,27-36 39,-34 43-40,4-5 2,-1 1 0,-1-1 0,1 0 0,-1 0 0,0 0 0,0 0 1,0 0-1,0-9 0,3-55 21,-3 26-10,6-19-8,2 0 0,3 0-1,41-114 1,-47 156-5,0-1 0,-2 0-1,0 0 1,-1-1 0,1-34-1,-5 48 1,0 0 0,0 0-1,-1 0 1,0 0-1,-1 0 1,0 0 0,0 0-1,-1 0 1,0 1 0,-1-1-1,1 1 1,-2 0-1,1 0 1,-1 0 0,0 1-1,-10-11 1,14 16 0,-1 1 0,1 0 0,-1-1 0,1 1 0,-1 0 0,0 0 0,0 0 0,1 0 0,-1 0 0,0 0 0,0 0 0,0 1 0,0-1 0,0 1 0,0-1 0,0 1 0,0 0 0,0 0 0,0 0 0,0 0 0,0 0 0,0 0 0,0 0 0,0 1 0,0-1 0,0 1 0,0 0 0,0-1 0,-3 3 0,-3 2 4,-1 1 0,1-1-1,1 2 1,-1-1 0,-7 9 0,-15 12 0,21-21-9,-1 0 0,0-1 0,0 0 0,0-1 0,-1 0 1,0-1-1,-16 3 0,-82 7-92,66-9 64,-985 59-393,601-69 192,-211 5 75,16 22 154,-2-39-564,-240-57-972,333 28 945,210 16 515,-452-24-192,-346 104 71,746-24 190,-408 24 114,-394 23 26,63-25 227,896-34-233,1 9 0,-290 67 0,452-78-67,-184 47-152,206-47 49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1408 3948 9242,'-1'1'124,"0"1"0,-1-1 0,1 1 0,-1-1 0,1 0 0,-1 1 0,0-1 0,1 0 0,-1 0 0,0 0 0,0-1 0,0 1 0,0 0 0,0-1 0,1 1 0,-1-1 0,0 0 0,0 1 0,0-1 1,-1 0-1,1 0 0,0 0 0,0-1 0,0 1 0,1 0 0,-1-1 0,0 1 0,0-1 0,0 0 0,0 0 0,0 1 0,0-1 0,1 0 0,-3-3 0,-8-4 168,0-1-1,1-1 1,1 0 0,0-1 0,-17-22 0,-37-67 283,35 52-375,-30-52 65,5-2 0,-63-167-1,-48-231 119,158 477-373,-158-422 61,-33 13-17,29 35-18,137 302-11,5 0 0,-20-133 0,16-98 77,21-3-1,2 50-56,8 253-35,0 16-1,0 0 0,-1 0 0,0-1 0,0 1 0,-4-11 0,5 21-8,0 0 0,0-1 0,0 1 0,0 0 0,0-1 0,0 1 1,0 0-1,-1-1 0,1 1 0,0 0 0,0 0 0,0-1 0,0 1 0,0 0 0,0 0 1,-1-1-1,1 1 0,0 0 0,0 0 0,0-1 0,-1 1 0,1 0 0,0 0 0,0 0 1,-1-1-1,1 1 0,0 0 0,-1 0 0,1 0 0,0 0 0,0 0 0,-1 0 0,1 0 1,0 0-1,-1 0 0,1 0 0,0 0 0,0 0 0,-1 0 0,0 0 0,-8 12-6,-7 27-211,15-35 136,-2 7-117,-11 22-1431,4-31 1096,2 1 272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0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32 483 10730,'-3'3'70,"-16"13"3114,19-16-3126,-1 0 0,1 0 1,0 0-1,0 0 0,-1 1 0,1-1 0,0 0 1,0 0-1,0 0 0,-1 0 0,1 0 0,0 0 1,0 0-1,0 0 0,-1 0 0,1 0 1,0-1-1,0 1 0,-1 0 0,1 0 0,0 0 1,0 0-1,0 0 0,-1 0 0,1 0 0,0 0 1,0-1-1,0 1 0,0 0 0,-1 0 0,1 0 1,0-1-1,-2-13 915,8-62-598,4 0 0,3 1 0,33-107-1,-46 182-373,3-9 13,0-1-1,0 1 1,1 1 0,8-16 0,-11 23-11,0-1 1,-1 1-1,1 0 1,0 0 0,0 0-1,-1 0 1,1 1 0,0-1-1,0 0 1,0 0-1,0 0 1,0 1 0,0-1-1,1 0 1,-1 1 0,0-1-1,0 1 1,0 0-1,0-1 1,1 1 0,-1 0-1,0 0 1,0-1 0,1 1-1,-1 0 1,0 0-1,1 0 1,-1 1 0,0-1-1,0 0 1,0 0 0,1 1-1,-1-1 1,0 1-1,0-1 1,0 1 0,0-1-1,1 1 1,-1 0 0,0 0-1,0-1 1,0 1-1,-1 0 1,1 0 0,1 2-1,104 86 424,-71-62-319,-2 1 1,-1 2 0,35 41 0,-20 0 34,-34-50-370,0 0 0,17 20 0,-29-41 197,-1 1 0,0-1-1,0 1 1,1-1-1,-1 0 1,0 1-1,1-1 1,-1 1 0,0-1-1,1 1 1,-1-1-1,1 0 1,-1 1 0,0-1-1,1 0 1,-1 1-1,1-1 1,-1 0 0,1 0-1,-1 0 1,1 1-1,0-1 1,-1 0 0,1 0-1,-1 0 1,1 0-1,-1 0 1,1 0-1,-1 0 1,1 0 0,-1 0-1,1 0 1,0 0-1,-1-1 1,1 1 0,-1 0-1,1 0 1,-1 0-1,1-1 1,-1 1 0,1 0-1,-1-1 1,0 1-1,1 0 1,-1-1-1,1 1 1,-1 0 0,0-1-1,1 1 1,-1-1-1,0 1 1,1-1 0,-1 1-1,0-1 1,0 1-1,0-1 1,1 1 0,-1-1-1,0 1 1,0-1-1,0 1 1,0-1-1,0 0 1,0 1 0,0-1-1,5-31-471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2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10314,'-34'25'2759,"41"-27"-2515,0 1-1,0 0 0,0 1 1,0-1-1,-1 1 0,1 1 0,0-1 1,0 1-1,8 2 0,20 2 328,-2-4-416,0-2 0,0-2 0,-1 0 1,39-11-1,126-41-78,-27 5-19,-91 33-36,103-8 0,83 8 13,100-11-10,-58-31-10,31-5 21,-286 58 30,2 2 1,-1 2-1,0 3 0,73 9 0,-76 0 58,-2 2 0,62 22 0,-107-31 1375,-11-2-1285,5-1-135,-12 0 199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1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42 359 13779,'-41'4'2167,"71"-11"-1752,171-2 522,-67 5-661,484-50-343,-277 21-3,-205 20 67,589-36-205,1260 74-614,-1092-14-9,319-88-34,-721 31 601,-323 30 265,138-17 283,-5-22 269,-289 53-339,-12 4 220,-16 5-123,-4-2-156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3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8962,'10'4'5173,"14"-4"-2686,-2 0-1765,5 5-250,-1-2 0,1-1 0,37-2 0,78-15 1120,-107 13-1366,1 1 0,-1 1 0,0 3-1,0 0 1,41 11 0,-31-6-136,0-2 0,61 1 0,-64-10 97,0-2 0,79-20-1,7-1 142,-105 23-291,0 1 0,0 1 0,40 3 0,111 27 67,-113-16-65,96 7 1,-141-21-28,0 0 1,0-1-1,0 0 0,-1-1 1,28-10-1,-30 8 8,1 1 1,-1 1-1,0 0 0,1 1 1,0 0-1,-1 1 0,1 1 1,19 1-1,148 30 84,-181-31-127,1 0 0,0 0 0,-1 0 0,1 0 0,0 0 0,-1 1 0,1-1 0,0 0 0,-1 0 0,1 1 0,-1-1 0,1 0 0,-1 1 0,1-1 0,-1 0 0,1 1 0,-1-1 0,1 1 0,-1-1 0,1 1 0,-1-1 0,1 1 0,-1-1 0,0 1 0,1-1 0,-1 1 0,0 0 0,0-1 0,1 1 0,-1-1 0,0 1 0,0 0 0,0-1 0,0 1 1,0 0-1,0-1 0,0 1 0,0 0 0,0-1 0,0 1 0,0 0 0,0-1 0,-1 1 0,1 0 0,0-1 0,0 1 0,-1-1 0,1 1 0,0-1 0,-1 1 0,0 0 0,0 1-5,0 0-1,-1 0 1,1 0 0,-1 0 0,0 0 0,1 0 0,-1 0-1,0-1 1,0 1 0,0-1 0,-1 1 0,1-1 0,-3 1-1,-11 2-197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3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10938,'0'0'817,"32"24"2930,-26-22-3488,1 1 1,-1-1 0,1 0-1,0-1 1,-1 1-1,1-1 1,0-1-1,13 1 1,14 1 393,33 5-161,130-4 0,-114-9-374,-51 3-92,-1 2 0,1 0 0,0 2 0,37 6 0,-35 0-16,2 1 16,2-2 0,-1-2 0,55 1-1,42-8-1,123-8 18,-244 9-36,1-1 0,-1-1 0,0 0 0,0 0 0,0-1 0,0-1 0,-1 0 0,21-15 0,25-11 2,-29 21 0,0 1 0,1 1 0,0 2 0,50-6-1,-39 7 1,-12 1-17,52-2 1,-70 7 9,0 1 0,1 0 1,-1 1-1,0 0 0,0 0 1,0 1-1,18 7 0,-25-8 5,-1 0 1,1-1-1,0 0 0,0 0 0,0 0 1,0 0-1,0 0 0,0-1 0,0 0 1,0 0-1,0 0 0,0 0 0,0-1 0,0 0 1,0 1-1,0-1 0,4-2 0,-8 3-19,1-1 0,-1 1-1,0 0 1,0 0 0,0-1 0,1 1-1,-1 0 1,0 0 0,0 0-1,0 0 1,1-1 0,-1 1-1,0 0 1,0 0 0,1 0 0,-1 0-1,0 0 1,1 0 0,-1 0-1,0 0 1,0 0 0,1 0-1,-1 0 1,0 0 0,1 0 0,-1 0-1,0 0 1,0 0 0,1 0-1,-1 0 1,0 0 0,0 0 0,1 0-1,-1 1 1,0-1 0,0 0-1,1 0 1,-1 0 0,0 0-1,0 1 1,1-1 0,-1 0 0,0 0-1,0 0 1,0 1 0,0-1-1,1 0 1,-1 0 0,0 1-1,0-1 1,0 0 0,0 1 0,0-1-1,0 0 1,0 0 0,0 1-1,0-1 1,0 0 0,0 1 0,0-1-1,0 0 1,0 0 0,0 1-1,0-1 1,0 0 0,0 1-1,-7 20-1270,6-18 1148,-1 5-249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15491,'-9'4'242,"1"1"0,0 0 0,0 0 0,1 1 0,-1 0-1,1 1 1,0 0 0,1 0 0,0 0 0,0 1 0,0-1 0,1 2 0,0-1-1,1 0 1,0 1 0,0 0 0,1 0 0,0 0 0,1 0 0,0 1-1,0-1 1,1 1 0,0-1 0,0 1 0,1-1 0,1 1 0,2 13-1,-3-20-222,0 1-1,1-1 0,0 0 1,0 0-1,0 0 1,0 0-1,1 0 0,-1 0 1,1-1-1,-1 1 0,1 0 1,0-1-1,0 1 0,1-1 1,-1 0-1,0 1 0,1-1 1,-1 0-1,1 0 1,0-1-1,-1 1 0,1-1 1,0 1-1,0-1 0,0 0 1,0 0-1,0 0 0,0 0 1,1-1-1,-1 1 0,0-1 1,0 0-1,0 0 0,1 0 1,-1 0-1,0-1 1,4 0-1,7-2-5,0-1 0,-1 0 1,1 0-1,-1-1 0,0-1 1,-1 0-1,1-1 0,-1-1 0,18-14 1,-14 9-44,0-1 0,0-1 0,-2 0 0,0-1 0,22-31 0,-34 44 17,0-1 0,0 1 0,-1 0 0,1-1 0,-1 0 0,1 1-1,-1-1 1,0 0 0,0 1 0,-1-1 0,1 0 0,-1 0 0,0 0 0,0 1 0,0-1-1,-1-4 1,0 5 3,0 1-1,0-1 0,0 1 1,0 0-1,0 0 1,-1 0-1,1 0 0,-1 0 1,1 0-1,-1 0 1,0 0-1,0 0 0,0 1 1,0-1-1,0 1 1,0-1-1,0 1 0,0 0 1,0 0-1,-1 0 1,1 0-1,-1 0 0,1 0 1,0 1-1,-4-1 0,-3 0-2,1 0-1,-1 1 0,0 0 0,1 1 0,-1-1 0,1 2 0,-1-1 1,1 1-1,-1 1 0,1-1 0,0 1 0,0 1 0,0-1 0,-9 7 1,3-1 26,0 0-1,1 1 1,0 0 0,1 1 0,0 0 0,-17 22 0,22-24 18,0 1-1,-11 20 0,17-27-74,-1 0 0,1 0 0,0 0-1,0 0 1,0 0 0,0 0-1,1 0 1,-1 0 0,1 1 0,0-1-1,0 0 1,0 0 0,0 0-1,0 0 1,1 0 0,0 4 0,-1-7 31,0 1-1,0-1 1,1 1 0,-1-1 0,0 1 0,0-1 0,0 0 0,1 1 0,-1-1 0,0 1 0,1-1 0,-1 0 0,0 1 0,1-1 0,-1 0 0,0 1 0,1-1 0,-1 0 0,1 0-1,-1 1 1,0-1 0,1 0 0,-1 0 0,1 0 0,-1 0 0,1 0 0,-1 1 0,1-1 0,-1 0 0,0 0 0,1 0 0,-1 0 0,1 0 0,-1 0 0,1-1 0,-1 1-1,1 0 1,0 0 0,18-12-210,-16 10 167,20-15-244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79 13299,'-7'-9'2155,"9"13"402,2 5-1770,19 42 1757,-23-50-2530,1-1 0,-1 0 1,0 0-1,0 1 0,0-1 0,0 0 1,1 0-1,-1 1 0,0-1 0,0 0 0,0 0 1,1 0-1,-1 1 0,0-1 0,0 0 1,1 0-1,-1 0 0,0 0 0,0 0 1,1 0-1,-1 1 0,0-1 0,1 0 0,-1 0 1,0 0-1,0 0 0,1 0 0,-1 0 1,0 0-1,1 0 0,-1 0 0,0 0 1,0-1-1,1 1 0,-1 0 0,0 0 0,1 0 1,-1 0-1,0 0 0,0 0 0,1-1 1,-1 1-1,0 0 0,0 0 0,0 0 1,1-1-1,-1 1 0,0 0 0,0 0 0,0-1 1,1 1-1,-1 0 0,0 0 0,0-1 1,0 1-1,0 0 0,0 0 0,0-1 1,0 1-1,0 0 0,0-1 0,0 1 1,0 0-1,0-1 0,6-20 260,0-32 155,-5 48-400,-1 0 0,0 0 0,-1 0 0,1 0 0,-1 0-1,0 0 1,0 0 0,-3-7 0,4 12-23,0-1-1,0 1 1,0 0-1,0 0 1,0 0 0,0-1-1,-1 1 1,1 0-1,0 0 1,0 0-1,0 0 1,0-1-1,0 1 1,0 0-1,0 0 1,0 0-1,-1 0 1,1-1 0,0 1-1,0 0 1,0 0-1,0 0 1,-1 0-1,1 0 1,0 0-1,0 0 1,0 0-1,-1 0 1,1-1-1,0 1 1,0 0-1,0 0 1,-1 0 0,1 0-1,0 0 1,0 0-1,0 0 1,-1 0-1,1 0 1,0 0-1,0 0 1,0 1-1,0-1 1,-1 0-1,1 0 1,0 0 0,-1 0-1,-5 12 218,0 16 136,5-23-273,-2 37 372,3-40-411,0 1-1,0 0 1,0 0-1,0 0 1,1 0 0,-1 0-1,1 0 1,0 0-1,0-1 1,2 6 0,-3-8-44,0 0 1,0 0 0,0 0 0,0 0-1,1 0 1,-1 0 0,0 1-1,0-1 1,0 0 0,0 0-1,1 0 1,-1 0 0,0 0 0,0 0-1,0 0 1,0 0 0,1 0-1,-1 0 1,0 0 0,0 0 0,0 0-1,1 0 1,-1 0 0,0 0-1,0 0 1,0 0 0,0 0 0,1 0-1,-1 0 1,0 0 0,0 0-1,0 0 1,0 0 0,1-1-1,-1 1 1,0 0 0,0 0 0,0 0-1,0 0 1,0 0 0,1 0-1,-1-1 1,0 1 0,0 0 0,0 0-1,0 0 1,0 0 0,0-1-1,0 1 1,0 0 0,0 0-1,0 0 1,0-1 0,0 1 0,0 0-1,0 0 1,0 0 0,0-1-1,4-11 46,-4 12-43,8-57-16,-6 37-3175,0 56 2027,3-15 379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10810,'-14'3'1894,"13"-3"-1835,1 0 1,0 0 0,0 0 0,0 1-1,0-1 1,0 0 0,-1 0-1,1 0 1,0 1 0,0-1 0,0 0-1,0 0 1,0 1 0,0-1 0,0 0-1,0 0 1,0 1 0,0-1-1,0 0 1,0 0 0,0 1 0,0-1-1,0 0 1,0 0 0,0 1 0,0-1-1,0 0 1,0 0 0,1 0-1,-1 1 1,1 1 58,0-1 0,0 1 0,1-1 0,-1 0 0,0 0 0,1 1 0,-1-1 0,1 0 0,-1 0 0,1 0 0,2 1 0,24 9-42,1-2-1,0-1 1,0-1 0,0-1-1,1-1 1,0-2-1,-1-1 1,1-2-1,0-1 1,0-1-1,0-1 1,0-2-1,50-14 1,-73 16-35,0 1-1,1 0 1,-1 1-1,1 0 1,-1 0-1,1 1 1,0-1-1,-1 2 1,1-1 0,0 1-1,7 2 1,-53-5 1216,-26-2-841,-1 2 0,-67 8-1,-58-1-136,183-5-271,5 0-7,0 1 0,0-1 0,0 0 0,0-1 0,0 1 0,0 0 0,0 0 0,0-1 0,0 1 0,0-1 0,0 0 1,0 0-1,-3-1 0,6-1-16,6 1 7,10 0-5,144 8-44,-16-1 19,-121-5-66,0-2-1,0-1 1,48-11 0,-103 25-150,-29 7 253,27-11 14,0-2 1,0-2-1,-1-1 1,1-1-1,-1-2 1,1-1-1,-65-14 1,58 1-174,39 15 192,0 0-1,0-1 1,0 1-1,0 0 1,0-1-1,0 1 0,1-1 1,-1 1-1,0-1 1,0 0-1,1 1 1,-1-1-1,0 0 1,1 1-1,-1-1 0,0 0 1,1 0-1,-1 1 1,1-1-1,0 0 1,-1 0-1,1 0 1,0 0-1,-1 0 0,1 0 1,0 0-1,0 1 1,0-1-1,0 0 1,0 0-1,0 0 0,0 0 1,0 0-1,0 0 1,0 0-1,0 0 1,1 0-1,-1 0 1,0 0-1,1-1 0,6-4 153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7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1382 260 12387,'-53'12'358,"0"-2"0,-58 4 0,79-11-519,-11 3 123,1 2 0,-69 22 1,-79 41 853,109-38-720,-117 31 1,149-53-173,9-3 234,1 2 0,-62 25 0,89-30-129,1 0 0,0 1 0,1 1 1,-1-1-1,1 2 0,1 0 0,-1 0 1,1 0-1,1 1 0,0 1 0,0-1 1,0 1-1,-5 11 0,-5 16 16,2 0 0,2 1 0,1 0 0,2 1 0,1 0 0,-5 56 0,13-81-17,1 1 0,0 0 0,1 0 0,1 0 0,1 0 0,0 0 0,0-1 0,2 1 0,0-1 0,0 0 0,2 0 0,8 17 0,192 307 653,-172-290-541,1-2-1,57 56 0,93 73-57,-112-109-61,-47-42-14,1-1 0,2-2 0,0-1 0,1-1 0,1-2 0,1-1 0,0-1 0,34 10 0,-39-17-6,1-1 1,-1-1-1,1-1 1,0-2 0,0-1-1,0-1 1,1-1-1,-1-2 1,0 0-1,43-11 1,36-14-18,153-32 22,61-18-5,-224 50-8,225-41-70,-105 26 34,-44 8 86,97-23-126,-226 44 79,0-1 1,-1-3-1,-1-1 1,41-24-1,116-87 35,-111 70-35,-52 33-13,-1-1 0,-1-1 0,-1-2-1,-2-2 1,42-53 0,-42 45 35,-1-2 1,32-58-1,-51 79-11,-1-1 0,-1 0-1,-1-1 1,-1 0 0,-1 0 0,-1 0 0,3-29 0,-6 3-22,-1 0 0,-2 0 1,-3 1-1,-2-1 0,-2 1 1,-2 0-1,-2 1 0,-2 0 1,-2 1-1,-2 1 0,-2 0 1,-36-58-1,47 88 23,-1 0 1,-1 1-1,0 0 0,-1 1 0,-1 0 1,0 1-1,0 0 0,-1 1 1,-1 1-1,0 0 0,0 1 1,-1 1-1,0 0 0,0 1 1,-1 1-1,-25-7 0,-2 4-14,-1 1 0,0 2 0,0 2 0,0 2 0,-51 4 0,-227 37-52,114-10 42,-721 92 184,434-44-2952,424-67 2303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45 13851,'-2'18'1812,"-52"289"2578,9-41-2716,39-250-1497,2-26-45,2-30-45,10-253-44,-9 292-44,1 0 0,0 1 0,0-1 0,1 0 0,-1 0 0,0 0 0,0 1 0,0-1 0,0 0 0,1 0 0,-1 1 0,0-1 0,1 0 0,-1 1 0,1-1 0,-1 0 0,1 1 0,0-2 0,-1 2 1,1 0-1,-1 0 1,0 0-1,1 0 1,-1 0-1,1 0 1,-1 1-1,0-1 1,1 0-1,-1 0 1,0 0 0,1 0-1,-1 1 1,0-1-1,1 0 1,-1 0-1,0 1 1,1-1-1,-1 0 1,0 0-1,0 1 1,1-1-1,-1 0 1,0 1-1,1 0 1,19 37-13,-12-22 6,-4-9 4,0 0 0,1-1 0,-1 0 0,2 0 0,-1 0 0,1 0 0,-1-1 0,11 7 0,-13-10 6,0 0 0,0-1 0,0 1 1,0-1-1,0 0 0,0 0 1,1 0-1,-1 0 0,0-1 0,1 1 1,-1-1-1,1 0 0,-1 0 1,0 0-1,1 0 0,-1-1 1,0 1-1,1-1 0,-1 0 0,0 0 1,1 0-1,3-3 0,2-1 11,0-1-1,0 0 0,0 0 1,-1-1-1,0-1 1,0 1-1,0-1 0,-1-1 1,-1 1-1,0-1 0,0 0 1,0 0-1,5-13 0,-2 1 20,-1 0 0,0 0-1,-2 0 1,0-1 0,4-32-1,-10 51-27,6-62 56,-6 59-54,0 1-1,-1-1 0,1 1 1,-1-1-1,0 1 0,0 0 1,-1-1-1,1 1 0,-4-6 0,5 10-4,-1 1-1,1-1 1,-1 0-1,1 0 0,-1 1 1,1-1-1,-1 0 0,0 1 1,1-1-1,-1 1 0,0-1 1,0 1-1,1-1 1,-1 1-1,0-1 0,0 1 1,0 0-1,0-1 0,0 1 1,1 0-1,-1 0 0,0 0 1,0 0-1,0 0 1,0 0-1,0 0 0,0 0 1,0 0-1,0 0 0,1 0 1,-1 0-1,0 1 0,0-1 1,0 0-1,0 1 1,1-1-1,-1 1 0,0-1 1,0 1-1,1-1 0,-1 1 1,0-1-1,0 1 0,1 0 1,-1-1-1,0 2 1,-7 7 5,1 1 0,0 0 0,0 0 0,1 1 0,0 0 1,1 0-1,-5 16 0,-24 88 34,32-106-37,-23 111 48,23-108-43,1 0 0,0 0 0,0 0-1,2 0 1,-1 0 0,2 1 0,4 19 0,-6-30-7,1 0 1,0 0 0,0 0-1,0 0 1,0 0-1,0-1 1,0 1-1,0 0 1,1 0 0,-1-1-1,1 1 1,-1-1-1,1 1 1,0-1-1,-1 0 1,1 1-1,0-1 1,0 0 0,0 0-1,0 0 1,0-1-1,0 1 1,0 0-1,0-1 1,0 1 0,0-1-1,1 0 1,-1 0-1,0 0 1,0 0-1,0 0 1,0 0-1,0 0 1,4-2 0,6-1 4,0 0 1,0-1 0,0 0 0,18-10 0,-23 10-6,7-3 5,2-1-1,0 1 0,0 0 0,21-5-1,-36 12-4,0-1-1,0 1 1,0 0 0,0 0-1,0-1 1,0 1-1,0 0 1,0 0-1,0 0 1,0 0-1,0 0 1,0 0 0,0 1-1,0-1 1,0 0-1,0 0 1,0 1-1,0-1 1,0 1 0,0-1-1,0 1 1,0-1-1,0 1 1,-1-1-1,1 1 1,0 0-1,1 1 1,-2-1 0,1 1 0,0-1 0,-1 1 0,0 0 0,1 0 0,-1-1 0,0 1 0,0 0 0,0 0 0,0-1 0,0 1 0,0 0 0,-1-1 0,0 4 0,-2 6 4,-1 0 0,0-1 0,-9 16 0,-3 7-385,14-30-89,3-4-3,11-16-187,-1-3 340,2-1-115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 15507,'1'2'190,"-1"1"1,1-1-1,0 0 0,0 1 0,0-1 0,0 0 0,0 0 0,0 0 0,1 0 1,-1 0-1,1 0 0,-1 0 0,1 0 0,0-1 0,0 1 0,-1 0 1,1-1-1,0 0 0,1 1 0,-1-1 0,0 0 0,0 0 0,1 0 0,-1-1 1,0 1-1,1 0 0,-1-1 0,0 0 0,1 1 0,2-1 0,1 0-57,0 0 0,1 0 0,-1 0 0,0-1-1,0 0 1,0 0 0,1-1 0,-1 1 0,-1-1-1,12-6 1,-7 3-68,0-1 0,-1-1 0,0 0 0,14-13 0,-19 17-58,-1 0 0,0-1 0,-1 1 0,1-1 1,-1 0-1,1 0 0,-1 0 0,0 0 0,0 0 0,-1 0 0,1-1 0,-1 1 0,0 0 0,0-6 0,0 8-6,-1 1 0,0 0 0,0 0 0,0 0 0,0-1 0,0 1 0,0 0 0,0 0 1,-1 0-1,1-1 0,0 1 0,-1 0 0,1 0 0,-1 0 0,1 0 0,-1 0 0,1 0 0,-1 0 0,0 0 0,1 0 0,-1 0 0,0 0 0,0 0 0,0 1 0,0-1 1,0 0-1,0 0 0,0 1 0,0-1 0,0 1 0,0-1 0,0 1 0,0-1 0,0 1 0,-1 0 0,1 0 0,0-1 0,0 1 0,0 0 0,-1 0 0,-1 0 0,-2 1 1,1-1 0,-1 1 0,0 0 0,0 0 0,0 0-1,1 1 1,-1 0 0,1 0 0,-7 3 0,-2 4-1,0 1 0,1 0 0,0 1 0,0 0 0,1 0 1,1 2-1,0-1 0,1 1 0,0 1 0,1-1 0,0 2 0,1-1 1,-7 22-1,13-33-1,0 0 0,0 1 0,0-1 0,1 0 0,-1 1 0,1-1 0,0 1 0,0-1 0,0 0 0,0 1 0,0-1 0,1 1 0,0-1 0,-1 0 0,1 0 0,1 1 0,-1-1 0,0 0 0,1 0 0,-1 0 0,4 3 0,-3-3-33,1-1 0,0 0 0,0 1 0,0-1 0,0 0 0,0-1 0,1 1 0,-1-1 0,0 1 0,1-1 0,-1 0 0,1 0 0,0-1 0,-1 1 0,1-1 0,0 1 0,-1-1 0,1 0 0,5-1 0,59-11-249,-32 3 113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131 131 11731,'1'-4'416,"-1"0"1,0 0-1,0 0 1,0 1 0,0-1-1,-1 0 1,-1-7-1,1 10-301,1 0 0,-1 1-1,1-1 1,-1 0 0,1 0-1,-1 0 1,0 1 0,1-1-1,-1 0 1,0 1-1,1-1 1,-1 0 0,0 1-1,0-1 1,0 1 0,0 0-1,1-1 1,-1 1 0,0 0-1,0-1 1,0 1 0,0 0-1,0 0 1,0 0 0,0 0-1,0 0 1,0 0 0,0 0-1,0 0 1,0 0-1,0 0 1,0 0 0,0 1-1,0-1 1,-1 1 0,-3 1 59,0 0 0,1 0 0,-1 1 0,1-1 0,-1 1 0,1 0 0,0 0 0,0 1 0,0-1 0,1 1 0,-1 0 0,1 0 0,0 0 0,0 0 0,0 1 0,1-1 0,-1 1-1,1 0 1,-2 6 0,-1 3 8,1 0 0,0 0-1,1 0 1,0 1-1,-1 23 1,4-32-125,0 1 0,0-1 0,1 0 0,-1 1 0,2-1 0,-1 0 0,0 0 0,5 10 0,-5-14-41,-1-1 0,1 1 0,0 0 0,0-1-1,1 1 1,-1-1 0,0 1 0,0-1 0,1 0-1,-1 1 1,1-1 0,-1 0 0,1 0 0,-1 0-1,1 0 1,0 0 0,0-1 0,-1 1 0,1 0-1,0-1 1,0 1 0,0-1 0,0 0 0,-1 0-1,1 1 1,0-1 0,0 0 0,0-1 0,0 1-1,0 0 1,0-1 0,0 1 0,1-1 0,4-2 22,1 0 0,-2 0 1,1 0-1,0-1 1,-1 0-1,1 0 1,-1-1-1,0 0 0,-1 0 1,1 0-1,-1-1 1,0 0-1,4-6 1,2-3 44,-1 0 1,-1-1 0,0 0-1,8-23 1,-14 29-38,0 0-1,0 0 1,-1 0 0,2-18 0,-3 26-38,-1 0-1,0 0 1,0 0 0,1 0 0,-1 0-1,-1 0 1,1 0 0,0 0 0,0 0-1,-1 0 1,0 0 0,1 0 0,-1 0-1,0 0 1,0 0 0,0 0 0,0 1-1,0-1 1,0 0 0,0 1 0,0-1-1,-1 1 1,1-1 0,-1 1 0,1 0-1,-1-1 1,0 1 0,1 0 0,-1 0 0,-3-1-1,4 2-6,1 0 0,-1-1 0,1 1 1,-1 0-1,0 0 0,1 0 0,-1 0 0,0 0 0,1 0 0,-1 0 0,1 0 0,-1 0 0,0 0 0,1 1 0,-1-1 0,1 0 0,-1 0 1,0 0-1,1 1 0,-1-1 0,1 0 0,-1 1 0,1-1 0,-1 1 0,1-1 0,-1 0 0,1 1 0,-1-1 0,1 1 0,0-1 1,-1 1-1,1-1 0,0 1 0,-1 0 0,1-1 0,0 1 0,0-1 0,-1 1 0,1 0 0,0-1 0,0 1 0,0 0 0,0-1 0,0 1 1,0-1-1,0 1 0,0 0 0,0-1 0,0 1 0,1 0 0,-1-1 0,0 1 0,0-1 0,0 1 0,1 0 0,-1-1 0,0 1 0,1-1 1,-1 1-1,1 0 0,2 1-2,0 1 1,1-1-1,-1 0 1,1 0-1,-1 0 1,1-1-1,0 1 1,0-1 0,0 0-1,-1 0 1,1 0-1,8 0 1,54 0-41,-55-1 28,78-6-168,-51 2 11,-1 2-1,50 4 0,-85-2 165,0 0-1,1 0 0,-1 0 0,0 0 0,0 1 0,0-1 1,0 1-1,0-1 0,0 1 0,0 0 0,0 0 1,0 0-1,0 0 0,0 0 0,0 1 0,0-1 0,-1 0 1,1 1-1,-1-1 0,1 1 0,-1 0 0,1-1 0,-1 1 1,0 0-1,0 0 0,0 0 0,0 0 0,0 0 1,0 0-1,-1 0 0,1 0 0,-1 0 0,1 1 0,-1-1 1,0 0-1,0 0 0,0 0 0,0 1 0,0-1 0,-1 0 1,0 3-1,-13 46 214,13-47-149,-1 0 0,0 0 0,0 0 0,0 0 0,0-1 0,-1 1 0,1-1 0,-1 1 0,-6 5 0,9-9-52,0 0 1,-1 0 0,1 0 0,0 0 0,0 0-1,0 0 1,-1 0 0,1 0 0,0 0 0,0 0-1,-1 0 1,1 0 0,0 0 0,0 0 0,0 0 0,-1 0-1,1 0 1,0 0 0,0 0 0,0-1 0,-1 1-1,1 0 1,0 0 0,0 0 0,0 0 0,-1 0-1,1-1 1,0 1 0,0 0 0,0 0 0,0 0-1,0 0 1,-1-1 0,1 1 0,0 0 0,0 0 0,0 0-1,0-1 1,0 1 0,0 0 0,0 0 0,0-1-1,0 1 1,0 0 0,0 0 0,0 0 0,0-1-1,0 1 1,0 0 0,0 0 0,0-1 0,0 1 0,0 0-1,0 0 1,0 0 0,1-1 0,-1-14 115,0 14-112,30-223 330,-25 213-510,2 11-336,10 18-666,-3-3 1021,19 8-357,-14-15 134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227 425 11074,'-2'-3'615,"1"-1"0,-1 1 0,0 0 0,-1 0 0,1 0 0,0 0 0,-1 0 0,0 1 0,1-1-1,-6-3 1,5 5-439,1 0 0,-1 0 0,1 0 0,-1 0 0,0 0 0,0 0 0,1 1 0,-1-1 0,0 1 0,0 0 0,0 0-1,1 0 1,-1 0 0,0 0 0,0 1 0,0-1 0,1 1 0,-1 0 0,0 0 0,1 0 0,-1 0 0,-4 3 0,-2 0-50,-1 2 0,1 0 0,1 0-1,-1 0 1,1 1 0,0 1 0,0-1 0,1 1 0,0 0 0,0 1 0,1 0 0,0 0 0,1 0 0,0 0 0,1 1 0,-1 0 0,-2 11 0,7-20-121,-1 1 1,1-1 0,0 1-1,-1 0 1,1-1 0,0 1-1,0-1 1,0 1 0,0 0-1,0-1 1,1 1 0,-1-1-1,0 1 1,1 0 0,-1-1-1,1 1 1,-1-1 0,1 1-1,0-1 1,0 0 0,1 2-1,-1-2 0,0 0 0,1 0 0,-1 0 0,0-1 0,1 1 0,-1 0 0,0-1 0,1 1 0,-1-1 0,1 0 0,-1 1 0,1-1 0,0 0 0,-1 0-1,1 0 1,-1 0 0,4-1 0,2 0 6,1-1 0,0 0 0,-1 0 0,0-1-1,1 0 1,-1 0 0,8-6 0,6-6 5,-1-1 1,-1 0-1,0-2 0,-2 0 1,0 0-1,27-41 0,-16 16 5,-2-1 0,28-67 0,-40 81 2,-2-1 0,-1 0-1,-2-1 1,7-38 0,-16 62 10,-2 15-2,-6 19 30,-5 36 154,2 1 0,3 1 0,3 0 0,5 99 0,1-155-345,0 1 0,1-1 0,0 1 0,1-1 0,-1 0 0,2 0 0,-1 0 0,1 0 0,6 8 0,-3-2-1401,-3-6 1025,0-2-159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61 134 15755,'17'6'3152,"-15"-5"-2950,0 0 0,0 0 0,0 0-1,0 0 1,0-1 0,1 1 0,-1-1 0,0 1 0,0-1 0,0 0 0,1 0 0,-1 0 0,0 0 0,0 0 0,0-1-1,1 1 1,-1 0 0,0-1 0,0 0 0,0 0 0,2 0 0,1-2-164,-1-1-1,0 1 1,0-1-1,0 0 1,0 0-1,0 0 1,-1 0-1,0 0 1,0-1-1,0 0 1,0 1-1,-1-1 1,1 0-1,-1 0 1,-1-1-1,1 1 1,-1 0-1,0-1 1,0 1-1,0 0 1,-1-1-1,0-10 1,0 15-34,0 0 1,-1 0 0,1 0-1,0 0 1,0 0-1,0 0 1,0 0 0,-1 0-1,1 0 1,-1 0-1,1 0 1,-1 0 0,1 0-1,-1 0 1,1 1-1,-1-1 1,0 0 0,1 0-1,-1 1 1,0-1-1,0 0 1,1 1 0,-1-1-1,0 0 1,0 1-1,0-1 1,0 1 0,0 0-1,0-1 1,0 1-1,0 0 1,0-1 0,0 1-1,0 0 1,0 0-1,0 0 1,0 0 0,0 0-1,0 0 1,0 0 0,0 1-1,0-1 1,0 0-1,0 0 1,0 1 0,0-1-1,0 1 1,0-1-1,-1 1 1,-4 2 15,1 0 0,0 0 0,-1 1 0,1-1 0,0 1-1,1 0 1,-6 6 0,-2 4 34,1 1-1,1 0 0,0 0 0,1 1 1,0 1-1,-10 28 0,14-32-32,1 1 1,1-1-1,0 1 0,1 0 0,0 0 1,1 0-1,0-1 0,1 1 0,3 20 1,-3-31-52,1 0 0,-1 0 0,1 0 0,0 0 0,0 0 0,0 0 0,0 0 0,1 0 0,-1 0 0,1-1 1,0 1-1,0-1 0,0 1 0,0-1 0,0 0 0,0 0 0,0 1 0,1-2 0,-1 1 0,1 0 0,0 0 0,4 2 0,-2-3 45,-1 0 0,1 0-1,-1 0 1,1-1-1,0 1 1,-1-1 0,1 0-1,0-1 1,-1 1-1,1-1 1,-1 0 0,1 0-1,-1 0 1,1 0-1,4-3 1,33-16-130,2-3-49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17228,'-47'59'3665,"32"-41"-2785,1 0 1,-12 19-1,16-20-400,2 0-1,-10 25 1,16-36-419,0-1 0,0 1 1,0-1-1,1 1 0,0 0 1,1 0-1,-1-1 0,1 1 0,0 0 1,0 0-1,1 0 0,1 7 0,-1-11-78,-1-1 0,1 0 0,0 0-1,-1 0 1,1 0 0,0 0-1,0 0 1,0 0 0,-1 0-1,1 0 1,0 0 0,0 0-1,1 0 1,-1-1 0,0 1-1,0 0 1,0-1 0,0 1-1,1-1 1,-1 1 0,0-1-1,0 0 1,1 1 0,-1-1-1,0 0 1,1 0 0,-1 0-1,0 0 1,1 0 0,-1 0-1,0 0 1,2-1 0,6-1-429,-1 0-1,0 0 1,15-6 0,-16 5 305,13-7-295,-1-7-139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18028,'0'18'841,"0"0"0,-1 1 0,0-1 0,-6 24 0,0 3 119,-4 72 319,10-97-1116,1-1 1,1 0-1,1 1 1,4 18-1,-6-37-153,0 0-1,1 0 0,-1 0 0,0 0 0,0 1 0,1-1 0,-1 0 0,0 0 0,1 0 0,-1 0 1,1 0-1,0 0 0,-1 0 0,1-1 0,0 1 0,-1 0 0,1 0 0,0 0 0,0-1 0,0 1 1,0 0-1,-1-1 0,3 2 0,-3-3-3,1 1 0,0 0 1,0 0-1,0 0 0,0 0 1,0-1-1,0 1 0,0 0 1,0-1-1,-1 1 0,1-1 0,0 1 1,0-1-1,0 1 0,-1-1 1,1 0-1,0 1 0,-1-1 1,1 0-1,0-1 0,4-3 11,-2-1 0,1 0 0,-1 0 0,1 0 0,3-13 0,-1-4-12,-1-1 1,-1 0 0,-2 0-1,0 0 1,-1 0 0,-5-41 0,3 57-31,-1 0 1,1 1-1,-6-13 1,4 16-51,2 10 26,3 10 1,-1-5 28,2-1 0,-1 0-1,2 0 1,-1 0 0,1-1-1,11 19 1,-14-25 8,1-1 1,0 1-1,0-1 0,1 1 1,-1-1-1,0 0 1,1 0-1,0 0 0,-1 0 1,1 0-1,0-1 0,0 1 1,0-1-1,0 0 1,0 0-1,0 0 0,0 0 1,1 0-1,-1-1 0,0 1 1,0-1-1,1 0 1,-1 0-1,0 0 0,0-1 1,6 0-1,2-2-86,0-1 1,-1 1-1,0-2 1,1 0-1,-2 0 1,1 0-1,0-1 0,-1-1 1,11-10-1,5-5-530,39-47 0,-44 42 243,-2 5-214,-28 44 524,-1 3 502,0 0 1,1 0-1,2 1 1,-10 48-1,21-99-91,-2-36-1,-1 57-351,7-6-33,-6 9 42,-1 0 0,0 0 1,1-1-1,-1 1 0,0 0 1,0 0-1,0-1 0,0 1 1,0 0-1,0 0 0,0 0 0,0-1 1,0 1-1,-1 0 0,1 0 1,0 0-1,-1-1 0,1 1 0,-2-1 1,2 2 11,-1 0 0,0 0-1,1 0 1,-1 0 0,0 0 0,1 0 0,-1 0 0,0 0 0,1 0 0,-1 1 0,0-1 0,1 0-1,-1 1 1,1-1 0,-1 0 0,1 1 0,-1-1 0,0 1 0,1-1 0,0 1 0,-1-1 0,1 1-1,-1 0 1,-29 36 469,7-3 468,22-37-881,0 0 1,1-1-1,-1 1 1,1 0-1,0-1 1,0 1-1,0 0 1,1-7-1,0 7-56,0 0 0,1 0 1,-1 1-1,1-1 0,0 0 0,0 0 0,0 1 0,0-1 0,3-2 0,13-18-6,-16 19 4,0-1 0,0 1 1,-1-1-1,1 0 1,-1 1-1,0-1 1,-1 0-1,1-9 0,-1 14-3,0-1 0,0 1 0,0 0 0,0-1 0,0 1 0,0 0 0,0-1 0,0 1 0,0 0 0,0-1 0,0 1 0,0 0 0,0-1 0,-1 1 0,1 0 0,0 0 0,0-1 0,0 1 0,0 0-1,-1-1 1,1 1 0,0 0 0,0 0 0,-1-1 0,1 1 0,0 0 0,0 0 0,-1 0 0,1 0 0,0-1 0,-1 1 0,1 0 0,0 0 0,-1 0 0,1 0 0,0 0 0,0 0 0,-1 0 0,1 0 0,0 0 0,-1 0 0,1 0-1,-1 0 1,1 0 0,0 0 0,0 0 0,-1 0 0,1 0 0,0 0 0,-1 0 0,1 0 0,0 1 0,-1-1 0,1 0 0,-14 8-4,7-1 29,0 0 1,0 0 0,1 1-1,0-1 1,0 1 0,1 1 0,0-1-1,1 1 1,-1 0 0,2 0-1,-6 18 1,4-8 50,1 0-1,1 0 1,0 1 0,1 38-1,2-54-54,0 0 0,0 0-1,1 0 1,-1-1-1,1 1 1,0 0 0,0 0-1,0 0 1,1 0-1,-1-1 1,1 1-1,0-1 1,4 7 0,-4-8-81,0-1 0,0 1 0,-1-1 1,1 0-1,1 0 0,-1 0 0,0 0 1,0 0-1,0 0 0,1 0 0,-1-1 1,0 1-1,1-1 0,-1 0 0,0 1 1,1-1-1,-1 0 0,0 0 0,1-1 1,-1 1-1,0-1 0,1 1 0,-1-1 1,3 0-1,5-2-443,-1-1 1,0 1 0,0-1-1,0-1 1,0 0-1,-1 0 1,0-1 0,0 0-1,0 0 1,9-10-1,5-9-765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16059,'0'6'303,"0"0"0,1 0 0,0 0-1,0 0 1,0 0 0,0 0 0,1-1-1,0 1 1,6 10 0,-7-14-200,0 0 0,0 0 1,1 0-1,-1 0 0,1 0 0,-1-1 0,1 1 0,0-1 1,0 1-1,0-1 0,0 0 0,0 0 0,0 0 1,0 0-1,0 0 0,0 0 0,0 0 0,1-1 1,-1 1-1,0-1 0,1 0 0,-1 0 0,0 1 0,1-1 1,-1-1-1,0 1 0,0 0 0,5-2 0,0 0 13,-1 0-1,1-1 1,-1 0-1,1 0 1,-1 0 0,0-1-1,0 0 1,-1 0-1,1-1 1,-1 0-1,0 1 1,0-2-1,6-7 1,-6 6-41,-1 1 0,1-1 1,-1 1-1,-1-1 0,1 0 0,-1-1 1,0 1-1,-1 0 0,0-1 0,0 0 1,1-14-1,-2 20-54,-1 0 0,0 0 0,0 0 0,0 0 0,0 0 0,-1 0 0,1 0 0,-1 0 1,1 0-1,-1 0 0,1 0 0,-1 0 0,0 0 0,0 1 0,0-1 0,0 0 0,0 0 0,-1 1 0,1-1 0,0 1 0,-1-1 0,1 1 0,-1-1 0,0 1 1,1 0-1,-1 0 0,0 0 0,0 0 0,0 0 0,1 0 0,-1 1 0,0-1 0,-4 0 0,1 0 2,0 1 1,1 0-1,-1 0 0,0 0 1,0 1-1,1-1 0,-1 1 1,0 0-1,1 1 0,-1-1 1,1 1-1,0 0 0,-8 4 1,5-1-16,-1 0 0,1 0 0,0 1 0,0 0 1,1 0-1,0 1 0,0 0 0,1 0 0,-1 0 0,1 1 1,1-1-1,0 1 0,0 0 0,0 1 0,-4 16 1,7-15-9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45 16468,'0'-2'131,"-1"-1"0,1 1 0,-1 0 0,1 0 0,-1 0 0,0 0 0,0 0 0,0 0 0,0 0 0,0 1 0,0-1 1,-1 0-1,1 0 0,-1 1 0,1-1 0,-1 1 0,1-1 0,-1 1 0,0 0 0,0 0 0,1 0 0,-1 0 1,0 0-1,0 0 0,0 0 0,0 1 0,-1-1 0,1 1 0,0-1 0,0 1 0,0 0 0,0 0 0,-4 0 1,1 0 51,0 1 1,0 0 0,-1 0 0,1 0 0,0 0 0,0 1 0,0 0 0,0 0 0,1 1 0,-1-1 0,1 1 0,-9 6 0,4 0-55,0 1 0,0 0-1,1 0 1,1 1 0,0 0 0,0 0 0,1 0 0,0 1 0,1 0 0,1 0 0,0 1 0,0-1 0,2 1 0,-1 0 0,0 24 0,2-35-111,1 0 0,0 0 0,0 0 0,1 0 0,-1 0 0,0 0 0,1 0 0,-1-1 0,1 1 0,-1 0 0,1 0 0,0 0 1,0-1-1,0 1 0,0 0 0,0-1 0,0 1 0,2 1 0,-2-2-7,1 0 0,-1 0 0,1-1 0,-1 1 0,1 0 0,-1-1 0,1 1 0,-1-1 0,1 1 0,0-1 0,-1 0 0,1 0 0,-1 0 1,1 0-1,0 0 0,-1 0 0,3-1 0,3 0 3,0-1 0,0-1 0,0 1 0,0-1 0,0 0 0,-1-1 0,13-7 1,4-8-75,0 0 0,-2-2 0,0 0 0,-1-1 0,-1-1 0,-1-1 1,29-51-1,-58 116-91,-21 86 399,28-105-116,1 0-1,1 0 1,1 42 0,1-61-106,0 1 0,1-1-1,-1 1 1,1-1 0,0 0 0,0 0 0,0 1 0,0-1-1,0 0 1,1 0 0,-1 0 0,3 3 0,-3-5-42,0 0 0,0 0 1,1 0-1,-1-1 0,0 1 0,0 0 1,0-1-1,0 1 0,1-1 1,-1 1-1,0-1 0,1 0 0,-1 1 1,0-1-1,1 0 0,-1 0 0,0 0 1,1 0-1,-1 0 0,0 0 1,1 0-1,-1-1 0,0 1 0,1 0 1,-1-1-1,0 1 0,0-1 1,1 1-1,-1-1 0,0 0 0,0 1 1,0-1-1,1-1 0,5-3-322,-1 0-1,0-1 0,0 1 0,0-1 1,-1-1-1,0 1 0,0-1 1,4-7-1,-2 3 143,7-8-551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15931,'0'0'108,"0"-1"1,0 1-1,0-1 0,0 0 0,0 1 0,0-1 0,0 1 0,0-1 0,0 0 0,0 1 0,0-1 0,-1 1 0,1-1 0,0 1 0,0-1 1,0 1-1,-1-1 0,1 1 0,0-1 0,-1 1 0,1-1 0,-1 1 0,1-1 0,0 1 0,-1-1 0,1 1 0,-1 0 0,0-1 1,0 1 27,0 0 1,0 0-1,0 0 1,0 0 0,0 0-1,1 0 1,-1 1-1,0-1 1,0 0 0,0 1-1,0-1 1,0 0-1,0 1 1,1-1 0,-2 2-1,-28 25 1891,24-19-1927,0 0-1,0 0 0,0 0 0,1 1 1,1-1-1,-1 2 0,2-1 1,-6 16-1,9-24-103,0-1-1,0 1 1,0-1 0,0 1-1,0-1 1,0 1 0,1 0 0,-1-1-1,0 1 1,0-1 0,0 1 0,1-1-1,-1 1 1,0-1 0,0 1 0,1-1-1,-1 1 1,1-1 0,-1 1-1,0-1 1,1 1 0,-1-1 0,1 0-1,-1 1 1,1-1 0,-1 0 0,1 1-1,-1-1 1,1 0 0,-1 0-1,1 0 1,0 1 0,-1-1 0,1 0-1,-1 0 1,1 0 0,-1 0 0,1 0-1,0 0 1,-1 0 0,1 0 0,-1 0-1,1 0 1,0-1 0,0 1-1,38-6-492,-25 3 252,-1 1 5,0 1-1,0 0 1,0 1 0,0 1 0,14 1 0,-23-1 206,-1-1 1,0 1 0,1 0 0,-1 0 0,0 0 0,0 0 0,0 0-1,0 1 1,0-1 0,0 1 0,0 0 0,0 0 0,-1 0 0,1 0-1,-1 0 1,1 1 0,-1-1 0,0 1 0,0 0 0,0-1 0,0 1-1,-1 0 1,1 0 0,-1 0 0,2 4 0,-3-4 69,1 0 0,-1 0 0,0 0 0,0 0 0,0-1 0,0 1 0,-1 0 0,1 0 0,-1 0 0,0 0 0,0-1 0,0 1 0,0 0 0,0-1 1,0 1-1,-1-1 0,0 1 0,1-1 0,-1 0 0,-4 4 0,-3 4 194,-1-1 0,-1 0 0,-11 8 0,14-12-96,-2 3 23,-1 0 9,0 1 0,-1-2 1,0 1-1,-1-2 0,-17 8 1,30-14-217,-1 0-1,1 1 1,-1-1 0,0 0 0,1 0-1,-1 1 1,0-1 0,1 0 0,-1 0-1,0 0 1,1 0 0,-1 0 0,0 0 0,1 0-1,-1 0 1,0 0 0,1-1 0,-1 1-1,0 0 1,1 0 0,-1 0 0,1-1 0,-2 0-1,2 1 7,-1-1-1,1 1 1,0-1-1,0 0 1,0 1-1,-1-1 1,1 0-1,0 1 1,0-1-1,0 0 0,0 1 1,0-1-1,0 0 1,0 1-1,0-1 1,1 0-1,-1 1 1,0-1-1,1 0 1,18-37-899,-16 33 878,18-28-627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17772,'0'28'1278,"-1"-1"0,-7 33 0,-1 24 1218,9-81-2382,0 1-1,0-1 0,0 0 0,0 1 1,1-1-1,0 0 0,-1 0 1,1 1-1,0-1 0,0 0 0,3 4 1,-4-6-91,1 0 0,0-1 1,-1 1-1,1 0 0,0 0 1,0-1-1,0 1 1,0 0-1,0-1 0,0 1 1,0-1-1,0 1 0,0-1 1,0 1-1,0-1 1,0 0-1,0 0 0,1 0 1,-1 1-1,0-1 0,0 0 1,0 0-1,0-1 0,0 1 1,0 0-1,1 0 1,-1 0-1,0-1 0,0 1 1,0 0-1,0-1 0,0 1 1,0-1-1,0 0 1,1-1-1,15-8-173,-1-2 1,0 0-1,-1 0 0,-1-2 1,19-21-1,-8 9-248,-2 0-44,19-18-390,-38 40 678,0 1 1,0-1-1,1 1 1,-1 0-1,1 0 1,0 0-1,10-3 1,-14 6 144,-1 0 0,1-1 0,0 1 0,0 0 0,-1 0 0,1 0 0,0 0 0,0 0 0,-1 0 0,1 0 0,0 0 0,0 0 0,-1 1 0,1-1 0,0 0 0,0 0 0,-1 1 0,1-1 0,0 0 1,-1 1-1,1-1 0,0 1 0,-1-1 0,1 1 0,-1-1 0,1 1 0,-1-1 0,1 1 0,-1 0 0,1-1 0,-1 1 0,0-1 0,1 1 0,-1 0 0,0 0 0,1-1 0,-1 1 0,0 0 0,0 0 0,0-1 0,0 1 0,0 0 0,0 1 0,1 37 523,-2-36-457,-1 17 307,-1 20 405,3-38-683,0 1 0,0-1 0,0 1 0,1 0 0,-1-1 1,1 0-1,-1 1 0,1-1 0,0 1 0,0-1 0,0 0 0,2 3 0,-2-4-55,0 0-1,0 0 0,0 0 0,0 0 0,0-1 1,1 1-1,-1 0 0,0-1 0,0 1 0,1-1 1,-1 1-1,0-1 0,0 0 0,1 0 0,-1 1 1,0-1-1,1 0 0,-1 0 0,1 0 0,-1 0 1,0-1-1,1 1 0,-1 0 0,0-1 0,0 1 0,1 0 1,-1-1-1,2 0 0,39-22 79,-33 18-132,178-108-3763,-184 111 3602,0 0-30,-1 0 0,1 0 0,0 0 0,0 1-1,0 0 1,0-1 0,0 1 0,1 0 0,-1 0-1,0 1 1,0-1 0,1 1 0,3-1 0,-10 3-925,1 0 957,0-1-1,0 0 0,-1 0 1,1 0-1,-1 0 1,-3 0-1,-4-4 51,2-5-11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12995,'-5'-15'2096,"1"3"-1048,1 11-359,-1 2 1327,2 9-648,4 2-191,2 2-529,2-1-392,4 1-840,4-2-249,4-7 657,3-3-232,6-4-136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13595,'-15'37'1595,"6"-14"284,0 1 0,-11 48 0,18-63-1773,1-1-1,1 0 1,-1 0 0,1 1 0,1-1-1,0 0 1,0 1 0,0-1 0,1 0-1,0 0 1,1 0 0,0 0 0,4 8-1,10 16-398,-2 0 0,-1 0 0,18 67 0,-30-87 341,0 0 0,0 0 1,-2 0-1,1 0 0,-1 1 1,-3 17-1,2-23 80,-1 1 1,0-1-1,0 1 1,-1-1-1,0 0 1,0 0-1,-1 0 0,1-1 1,-2 1-1,1-1 1,-7 8-1,9-12-29,0 0 1,0 0-1,0 0 0,0 0 0,0 0 0,0 0 1,0-1-1,-1 1 0,1-1 0,-1 1 0,1-1 1,-1 0-1,1 0 0,-1 0 0,0-1 0,1 1 1,-1 0-1,0-1 0,0 0 0,1 0 0,-1 0 1,0 0-1,0 0 0,-4-1 0,4-1-7,-1 1 0,1-1 0,0 1 0,0-1 0,0 0 1,0 0-1,0-1 0,1 1 0,-1 0 0,1-1 0,-1 0 0,1 1 0,0-1 0,0 0 0,0 0 0,0 0 0,1-1 0,-3-5 0,1 0-76,0 0 0,0 0-1,1-1 1,0 1 0,1-1-1,0 1 1,1-1 0,0 0-1,0 1 1,1-1 0,0 1-1,1-1 1,0 1 0,0-1 0,6-10-1,1-2-464,1 0-1,1 1 0,2 0 0,0 1 1,16-19-1,-6 8 13,0-3-117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45 15459,'4'-6'288,"12"-13"2496,-8 19-1348,-1 12-712,-7-11-682,0-1 0,0 1 1,0-1-1,0 1 0,0-1 0,0 1 0,0-1 0,0 1 1,0-1-1,1 1 0,-1-1 0,0 1 0,0-1 0,1 1 1,-1-1-1,0 0 0,1 1 0,-1-1 0,0 0 0,1 1 1,-1-1-1,1 0 0,-1 1 0,0-1 0,1 0 0,-1 0 1,1 1-1,-1-1 0,1 0 0,-1 0 0,1 0 0,-1 0 1,1 0-1,-1 0 0,1 0 0,-1 0 0,1 0 0,-1 0 1,1 0-1,-1 0 0,1 0 0,-1 0 0,1 0 0,-1 0 1,0 0-1,1-1 0,-1 1 0,2-1 0,-2 1 7,0 0 0,1-1 0,-1 1 0,0-1-1,1 1 1,-1-1 0,0 1 0,0-1 0,1 0 0,-1 1-1,0-1 1,0 1 0,0-1 0,0 1 0,0-1 0,0 0-1,0 1 1,0-1 0,0 1 0,0-1 0,0 1 0,0-1 0,0 0-1,-1 1 1,1-1 0,0 1 0,0-1 0,0 1 0,-1-1-1,1 1 1,0-1 0,-1 1 0,1-1 0,-1 1 0,1 0-1,0-1 1,-1 1 0,1-1 0,-1 1 0,1 0 0,-1-1-1,0 1 1,-4-3 39,1 1 0,-1 0 0,0 0 0,1 0-1,-1 1 1,0-1 0,0 1 0,0 1 0,-7-2-1,-52 1 245,42 2-211,-19-2 60,27-1-120,1 2-1,-1 0 1,1 0 0,-1 1-1,1 1 1,-1 0-1,-22 8 1,34-9-60,-1 0-1,1 0 1,0 1 0,0-1 0,0 1 0,0 0-1,0 0 1,0-1 0,0 1 0,1 0 0,-1 1-1,1-1 1,-1 0 0,1 0 0,0 1 0,0-1 0,0 0-1,0 1 1,1-1 0,-1 1 0,0 0 0,1-1-1,0 1 1,0-1 0,0 1 0,0 0 0,0-1-1,0 1 1,1 3 0,2 8-15,0 1 0,0-2 0,11 27 0,-13-38 14,6 18-12,-1 0 0,-1 1 0,-1 0 0,0-1 0,0 41 0,-12 102-20,2-105 32,6-49 1,-2 2-2,2 1 0,-1 0 1,2-1-1,1 14 0,-2-23 1,0 0 0,0 0 0,1-1 0,-1 1 0,1 0 0,-1 0 0,1-1-1,0 1 1,-1 0 0,1-1 0,0 1 0,0-1 0,0 1 0,0-1 0,1 0-1,-1 1 1,0-1 0,0 0 0,1 0 0,-1 0 0,1 0 0,-1 0 0,1 0-1,0 0 1,-1 0 0,1-1 0,0 1 0,-1 0 0,1-1 0,0 0 0,0 1-1,-1-1 1,1 0 0,2 0 0,11-2 5,1-1 0,-1 0 0,0-1-1,-1-1 1,1 0 0,21-12 0,18-5-104,-37 15-177,0 2 1,0 0 0,1 1-1,-1 1 1,1 0 0,0 2-1,0 0 1,19 2 0,-20 0-165,-3-1-147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13635,'0'0'63,"0"0"-1,0 0 1,0 0-1,-1 0 1,1 0 0,0 0-1,0-1 1,0 1 0,0 0-1,0 0 1,0 0-1,0 0 1,0 0 0,0 0-1,0 0 1,-1-1-1,1 1 1,0 0 0,0 0-1,0 0 1,0 0 0,0 0-1,0 0 1,0-1-1,0 1 1,0 0 0,0 0-1,0 0 1,0 0 0,0 0-1,0 0 1,0-1-1,0 1 1,0 0 0,0 0-1,0 0 1,1 0 0,-1 0-1,0 0 1,0-1-1,0 1 1,0 0 0,0 0-1,0 0 1,0 0-1,0 0 1,0 0 0,1 0-1,-1 0 1,0-1 0,11-4 2031,16-3 496,65-4-1566,0 3 0,106 4 0,-195 5-1022,1-1-10,0 1 0,0 0 0,0 1 0,0-1 1,0 1-1,-1-1 0,8 3 0,-10-2 5,-1-1 0,1 0 0,-1 1 0,1-1 0,0 1 0,-1-1 0,1 1 0,-1-1 0,1 1 0,-1-1 0,0 1 0,1-1 0,-1 1 0,1 0 0,-1-1 0,0 1 0,0 0 0,1-1 0,-1 2 0,0 0-3,0-1 1,0 1 0,0 0-1,0 0 1,0-1 0,0 1-1,-1 0 1,1 0 0,-1-1 0,0 4-1,-34 78-83,-23 69 79,53-136 16,1 1 0,1-1 0,0 1 1,1 0-1,1 0 0,1 0 1,2 23-1,0-30-3,0-1 0,1 0 0,0 0 0,1 0 0,-1 0-1,2 0 1,7 11 0,12 28 19,-23-46-11,-1 0 0,1 0 0,-1 0 0,0 0-1,1 0 1,-1 0 0,0 0 0,0 0 0,-1 0 0,1 0-1,0 0 1,-1 0 0,1 0 0,-1 0 0,0 0 0,1-1-1,-1 1 1,0 0 0,0 0 0,0-1 0,-1 1 0,1 0-1,0-1 1,0 1 0,-1-1 0,1 0 0,-1 1 0,0-1-1,-2 2 1,-7 4 121,0 0 0,0-1 0,-19 8 1,16-8-4,-12 7 49,0-2 1,0-1-1,-1 0 0,0-2 1,-1-2-1,-40 6 0,66-12-221,1 0-1,0 0 1,0 0-1,0 0 1,0 0-1,0 0 1,0 0-1,-1 0 1,1 0-1,0 0 1,0-1-1,0 1 1,0 0-1,0-1 1,0 1-1,0-1 1,0 1-1,0-1 1,0 0-1,0 1 1,0-1-1,0 0 1,0 0-1,1 1 1,-1-1-1,0 0 1,1 0-1,-1 0 1,-1-2-1,2 1-6,0 0 1,-1 0-1,1 0 0,0-1 0,0 1 1,0 0-1,1 0 0,-1 0 0,0 0 0,1 0 1,0 0-1,-1 0 0,1 0 0,0 0 0,2-4 1,11-18-421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16692,'0'1'135,"0"0"1,1 0-1,-1 0 1,0 0 0,-1 0-1,1 0 1,0 0-1,0 0 1,0 0 0,-1 0-1,1 0 1,0 1 0,-1-2-1,1 1 1,-1 0-1,1 0 1,-1 0 0,0 0-1,1 0 1,-2 1-1,-18 22 636,13-17-313,-28 29 281,-2-2-1,-1-1 0,-43 28 0,3-2 397,76-58-1097,0 1 1,0-1-1,1 1 1,-1-1-1,1 1 1,-1 0-1,1-1 1,0 1-1,-1 0 1,1 0-1,0 0 1,-1 2-1,2-3-29,0 0 1,0 0-1,0 0 0,0-1 0,0 1 0,1 0 1,-1 0-1,0 0 0,0 0 0,1 0 0,-1 0 1,1-1-1,-1 1 0,0 0 0,1 0 1,-1-1-1,1 1 0,0 0 0,-1-1 0,1 1 1,0 0-1,-1-1 0,1 1 0,0-1 0,0 1 1,-1-1-1,1 1 0,0-1 0,0 0 1,0 1-1,0-1 0,0 0 0,13 6-18,0-2 0,0 1-1,1-2 1,-1 0 0,17 1 0,76 2-902,-80-5 430,18-1-434,53-5-1,-50 0 315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16724,'-13'4'435,"0"0"1,0 1-1,1 0 1,0 1-1,0 1 1,1 0-1,0 0 1,0 1-1,1 1 1,0 0-1,0 0 1,-9 12-1,10-11-269,1 1 0,0 0 0,0 1-1,1-1 1,0 2 0,1-1 0,1 1-1,0-1 1,1 2 0,0-1 0,-3 22 0,6-33-150,1 1 1,-1-1 0,1 1 0,0 0-1,0-1 1,0 1 0,0-1 0,1 1-1,-1-1 1,1 1 0,-1-1 0,1 1-1,0-1 1,0 1 0,0-1 0,0 0-1,1 0 1,-1 1 0,0-1 0,1 0-1,0 0 1,-1 0 0,1-1 0,0 1 0,0 0-1,0-1 1,0 1 0,0-1 0,1 1-1,-1-1 1,0 0 0,5 1 0,-2-1-6,1 0 0,-1 0 0,1-1 0,-1 1 0,1-1 0,-1-1 0,0 1 0,1-1 0,-1 0 0,1 0 0,-1-1 0,0 1 0,0-1 0,9-5 0,-4 2-4,0-1 0,-1 0-1,0-1 1,0 0-1,0-1 1,-1 0-1,13-15 1,-18 19-37,0 1-1,0-1 1,0-1-1,-1 1 1,0 0-1,1-1 1,-1 1-1,-1-1 1,1 1 0,-1-1-1,0 0 1,0 0-1,0 0 1,-1 0-1,1 0 1,-1 1-1,0-1 1,-1 0-1,1 0 1,-2-7 0,1 10-50,0 0 1,0 0-1,-1-1 1,1 1-1,0 0 1,-1 0-1,1 0 1,-1 0-1,0 0 1,0 1 0,0-1-1,1 0 1,-1 1-1,-1 0 1,1-1-1,0 1 1,0 0-1,0 0 1,-1 0-1,1 0 1,-4 0-1,0-1-88,0 1-1,0 0 0,0 1 1,1-1-1,-1 1 1,0 1-1,0-1 0,-6 2 1,-6 2-453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10490,'0'0'91,"0"1"-1,0-1 0,0 1 1,0-1-1,0 1 1,0 0-1,-1-1 0,2 1 1,-1-1-1,0 1 1,0 0-1,0-1 0,0 1 1,0-1-1,0 1 1,1-1-1,-1 1 0,0 0 1,0-1-1,1 1 1,-1-1-1,0 1 0,1-1 1,-1 0-1,1 1 1,-1-1-1,0 1 0,1-1 1,-1 0-1,2 1 1,17 21 711,-17-20-694,14 14 59,0-1 0,1-1 0,0 0-1,1-1 1,1-1 0,0 0 0,23 8 0,-15-8-38,1-2 1,0-2-1,0 0 0,56 7 1,30-3 461,171-2 1,-225-12-584,1-3 0,-1-3 1,-1-2-1,93-29 0,-75 14 0,1 3 1,0 3-1,1 4 0,1 4 0,108-3 0,338 42 38,-498-24-20,0 0 1,-1 2 0,1 2-1,30 11 1,-43-12 34,0 0-1,-1 1 1,1 0-1,-1 2 0,-1-1 1,0 2-1,0-1 1,15 19-1,-9-6 105,-1 0 0,-1 2 0,21 39-1,31 85 251,-51-108-387,-12-28-67,24 49 147,-28-57-176,1 0 0,0 0-1,1-1 1,-1 1 0,1-1 0,0 0-1,0 0 1,0 0 0,6 4-1,-10-8 31,0 0 0,1 0 0,-1 0-1,0 0 1,1 0 0,-1 0-1,0 0 1,0 0 0,1 0 0,-1 0-1,0 0 1,1 0 0,-1 0 0,0 0-1,0 0 1,1 0 0,-1 0 0,0 0-1,1 0 1,-1 0 0,0-1-1,0 1 1,1 0 0,-1 0 0,0 0-1,0 0 1,0-1 0,1 1 0,-1 0-1,0 0 1,0-1 0,0 1-1,0 0 1,1 0 0,-1-1 0,0 1-1,0 0 1,0 0 0,0-1 0,0 1-1,0 0 1,0 0 0,0-1 0,0 1-1,0 0 1,0-1 0,0 1-1,0 0 1,0 0 0,0-1 0,0 1-1,0-21-943,0 19 856,0-11-458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36 14587,'-9'-3'720,"0"-1"0,0 0-1,0 0 1,0-1 0,1 0 0,-8-6 0,33 17 2046,55 9-2334,-45-11-436,33 0 0,8 0-144,-65-3 137,-1-1 1,1 1 0,0 0 0,-1 0-1,1 0 1,-1 1 0,1-1 0,-1 0-1,1 1 1,-1 0 0,0-1 0,0 1-1,0 0 1,0 0 0,0 0 0,0 1-1,-1-1 1,1 0 0,-1 1 0,1-1-1,-1 1 1,0-1 0,0 1 0,0-1 0,0 4-1,3 9 4,-1 0 0,0 0 0,0 23 0,-1-16 44,0-2 7,3 24 478,-1 1 0,-5 77 0,1-117-397,-1 0 1,1 0-1,-1 0 1,-1 0-1,1 0 0,-1 0 1,0-1-1,0 1 1,0 0-1,0-1 1,-1 0-1,0 1 0,-4 4 1,4-7-57,1 0 0,0 0 1,-1 0-1,0 0 0,0-1 1,1 1-1,-1-1 0,0 0 1,0 0-1,0 0 0,0 0 0,-1 0 1,1-1-1,0 1 0,0-1 1,0 0-1,0 0 0,-1 0 1,1 0-1,0-1 0,0 1 1,-4-2-1,-4-1-152,0 0 0,0-1 0,1-1-1,-1 0 1,1 0 0,0-1 0,0 0 0,1-1 0,-1 0 0,1-1 0,1 0 0,0 0 0,0 0-1,1-1 1,-9-13 0,16 21 36,-1 0-1,0 0 0,1 0 1,-1 0-1,1 0 1,0 0-1,-1 0 0,1 0 1,0 0-1,0 0 1,-1 0-1,1 0 0,0 0 1,0-1-1,1 0 1,-1 1 39,0 1 1,0-1 0,1 1-1,-1-1 1,0 1 0,0-1 0,1 1-1,-1-1 1,1 1 0,-1-1-1,0 1 1,1 0 0,-1-1 0,1 1-1,-1 0 1,1-1 0,-1 1-1,1 0 1,-1 0 0,1 0 0,0-1-1,3 1-35,-1-1 0,1 1 0,0 0-1,-1 0 1,1 0 0,-1 0 0,1 1 0,4 1-1,27 7-400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12667,'17'-13'1946,"26"-28"0,10-10-1445,-21 24-253,1 1 0,49-28 0,-63 44-221,-1 1 1,1 1-1,1 0 1,-1 1-1,1 2 0,38-7 1,-23 8-19,-1 1 1,1 2-1,0 2 1,56 7-1,-66-3 34,0 0 0,-1 2 0,0 0 1,0 2-1,0 0 0,-1 2 0,24 15 0,8 7 288,2-2-1,1-2 1,71 23 0,-22-13 93,124 40 481,-210-74-837,0 0 0,1-1 0,-1-2 0,1 0-1,25-1 1,9-6 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0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2 903 11458,'-1'1'103,"1"1"-1,0-1 0,0 1 0,0 0 0,0-1 0,0 1 0,0-1 0,1 1 1,-1-1-1,1 1 0,-1 0 0,1-1 0,-1 0 0,1 1 0,0-1 0,-1 1 0,1-1 1,0 0-1,0 1 0,0-1 0,0 0 0,1 0 0,-1 0 0,0 0 0,0 0 1,1 0-1,-1 0 0,0 0 0,3 0 0,0 0 21,0-1 0,0 1-1,-1-1 1,1 0 0,0 0 0,0-1-1,-1 1 1,1-1 0,0 0 0,-1 0 0,7-3-1,23-9 269,-1-1 0,-1-2 0,-1-1 0,44-33 0,102-96 618,-33 24-492,-123 107-492,2 1 0,-1 1 1,2 1-1,26-11 0,97-28 66,1-1 52,-124 42-87,0-1-1,0-1 1,-2-1 0,24-18 0,-23 13 76,-1-1 1,-1-1-1,0-1 1,-2 0-1,-1-2 1,0 0-1,-2-1 0,-1 0 1,18-41-1,-31 63-119,0 0 0,0 0 0,-1-1 0,1 1 0,-1 0 0,1 0 0,-1 0 0,0 0-1,0-1 1,0 1 0,0 0 0,0 0 0,-1 0 0,1-1 0,-2-2 0,2 5-18,0-1-1,0 1 1,0 0-1,-1-1 1,1 1 0,0 0-1,0-1 1,-1 1 0,1 0-1,0-1 1,-1 1 0,1 0-1,0 0 1,-1 0-1,1-1 1,0 1 0,-1 0-1,1 0 1,0 0 0,-1 0-1,1 0 1,-1 0 0,1 0-1,0-1 1,-1 1 0,1 0-1,-1 0 1,1 1-1,-1-1 1,0 0-51,-1 1-1,1-1 1,-1 1 0,1 0-1,-1 0 1,1 0-1,0 0 1,-1 0 0,1 0-1,0 0 1,-2 2-1,-37 38-1197,27-24 856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0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15251,'0'-16'1438,"0"14"-1232,0-1 0,0 0 0,0 0-1,0 0 1,0 0 0,0 0 0,-1 1-1,0-1 1,-1-3 0,2 5-167,0 1 1,0 0-1,-1 0 1,1 0-1,0 0 0,-1 0 1,1 1-1,0-1 1,-1 0-1,1 0 1,0 0-1,-1 0 1,1 0-1,0 0 1,0 0-1,-1 1 0,1-1 1,0 0-1,0 0 1,-1 0-1,1 1 1,0-1-1,0 0 1,-1 0-1,1 1 1,0-1-1,0 0 0,0 0 1,0 1-1,0-1 1,-1 0-1,1 1 1,0-1-1,0 0 1,0 1-1,0-1 1,0 0-1,0 1 0,0-1 1,0 1-1,-7 17 389,-7 45-107,3 2 0,3-1 0,0 131-1,8-186-288,2 47 155,-1-52-157,-1 0 0,1 0 0,0 0 0,0 0 0,0 0 1,0 0-1,1 0 0,0-1 0,0 1 0,4 6 0,-6-10-21,1 1-1,0 0 1,0-1 0,-1 1-1,1 0 1,0-1 0,0 1 0,0-1-1,0 0 1,0 1 0,0-1-1,-1 0 1,1 1 0,0-1 0,0 0-1,0 0 1,0 0 0,0 0-1,0 0 1,0 0 0,0 0-1,0 0 1,0 0 0,0 0 0,0-1-1,0 1 1,0 0 0,0-1-1,0 1 1,0-1 0,-1 1 0,1-1-1,0 1 1,0-1 0,0 0-1,4-3 21,-1 1 0,0-1 0,1 0 0,4-7-1,5-8 21,-1-1 1,-1 0-1,0 0 0,-2-1 0,12-31 0,-12 19-10,0 1 1,-2-2-1,4-34 0,-12 67-36,1 0 0,-1 0-1,0 1 1,0-1-1,1 0 1,-1 0 0,0 1-1,0-1 1,0 0-1,0 0 1,0 0 0,0 0-1,0 1 1,0-1-1,-1 0 1,1 0 0,0 0-1,0 1 1,-1-1 0,1 0-1,0 0 1,-1 1-1,0-2 1,0 3 0,0-1 1,0 1-1,1 0 0,-1 0 0,0 0 1,0 0-1,1 0 0,-1 0 1,1 0-1,-1 0 0,1 0 0,-1 0 1,1 0-1,-1 3 0,-5 22 34,0 1 0,2 0 0,1 0 0,1 0 0,1 0-1,2 1 1,3 29 0,-3-47-18,1 0-1,0 0 1,1 0-1,0 0 1,8 18-1,-10-25-9,1 0-1,0 0 0,-1 0 1,2 0-1,-1 0 1,0 0-1,1-1 1,-1 1-1,1-1 0,-1 0 1,1 1-1,0-1 1,0 0-1,0-1 1,1 1-1,-1-1 0,0 1 1,1-1-1,-1 0 1,5 1-1,0-2 8,0 1 0,0-2 1,0 1-1,0-1 0,0 0 0,0-1 0,0 0 0,0 0 0,0 0 1,-1-1-1,0 0 0,1-1 0,-1 0 0,0 0 0,0-1 0,-1 1 0,0-1 1,10-10-1,-6 5 22,0 0 1,-1 0 0,0-1 0,0-1-1,-1 1 1,-1-1 0,0-1-1,-1 1 1,10-27 0,-16 35-12,1 0 0,0 0 1,-1 0-1,0 0 0,0-1 0,0 1 1,0 0-1,-2-6 0,2 9-19,0 1-1,0-1 0,0 0 0,0 1 0,-1-1 1,1 0-1,0 1 0,0-1 0,-1 1 1,1-1-1,0 0 0,-1 1 0,1-1 0,0 1 1,-1-1-1,1 1 0,-1-1 0,1 1 0,-1-1 1,1 1-1,-1 0 0,1-1 0,-1 1 1,0 0-1,1-1 0,-1 1 0,1 0 0,-1 0 1,0-1-1,1 1 0,-1 0 0,0 0 0,1 0 1,-1 0-1,0 0 0,1 0 0,-1 0 0,0 0 1,1 0-1,-1 0 0,0 1 0,1-1 1,-1 0-1,0 0 0,1 1 0,-1-1 0,1 0 1,-1 1-1,0-1 0,1 0 0,-1 1 0,1-1 1,-1 1-1,1-1 0,0 1 0,-1-1 1,0 2-1,-3 2 16,0 0 1,1 0-1,-1 1 1,1 0-1,0-1 1,0 1-1,0 0 1,1 1-1,0-1 1,0 0-1,0 1 1,-1 7-1,3-13-22,0 0-1,0 0 0,0 0 1,0 1-1,0-1 1,0 0-1,0 0 1,0 1-1,0-1 0,0 0 1,0 0-1,0 1 1,0-1-1,0 0 1,0 0-1,0 0 1,0 1-1,0-1 0,0 0 1,0 0-1,0 1 1,1-1-1,-1 0 1,0 0-1,0 0 0,0 1 1,0-1-1,0 0 1,1 0-1,-1 0 1,0 0-1,0 0 0,0 1 1,1-1-1,8-2 13,15-13 4,-18 11-14,2-1 1,0 0-1,1 1 1,-1 0-1,1 0 1,15-4-1,-19 7-3,0 0 1,1 1-1,-1-1 1,1 1-1,-1 0 0,1 0 1,0 1-1,-1 0 1,0 0-1,11 3 1,-13-3-3,1 1 1,-1-1 0,0 0-1,1 0 1,-1-1 0,0 1-1,1-1 1,-1 1 0,1-1-1,-1 0 1,1 0 0,-1-1-1,1 1 1,-1-1 0,0 0-1,1 0 1,-1 0 0,0 0-1,1 0 1,-1-1 0,0 1-1,0-1 1,0 0 0,-1 0-1,1 0 1,5-5 0,4-5-17,-1-1 0,0 0 1,0 0-1,-2-1 0,0 0 1,0-1-1,-1 0 0,-1 0 1,0-1-1,-2 0 0,5-18 0,-9 31 14,-1-1-1,1 1 0,-1-1 0,0 0 0,0 1 0,0-1 0,-1-5 0,1 9 4,0-1 0,0 1 0,-1-1 1,1 1-1,0-1 0,0 1 1,0-1-1,-1 1 0,1-1 0,0 1 1,-1-1-1,1 1 0,0-1 1,-1 1-1,1 0 0,0-1 0,-1 1 1,1 0-1,-1-1 0,1 1 1,-1-1-1,0 1 0,0 0 1,0 0 0,0 0-1,1 0 1,-1 0 0,0 1-1,0-1 1,0 0 0,1 0-1,-1 0 1,0 1 0,1-1-1,-1 0 1,0 1 0,0-1-1,1 1 1,-1-1 0,1 1-1,-2 0 1,-3 4 0,0 0 0,0 1 0,1-1 0,0 1 0,0 0 0,0 0 0,1 0 0,0 0 0,0 1 0,-2 7 0,-2 6 14,-7 43 1,11-46 1,1 1 0,0 27-1,2-41-11,0 1 1,0-1-1,0 0 0,1 1 0,0-1 1,0 1-1,0-1 0,0 0 0,1 0 0,0 0 1,-1 0-1,2 0 0,-1 0 0,0 0 1,6 5-1,-6-7-2,0-1-1,0 1 1,0-1 0,0 0 0,1 0 0,-1 0 0,0 0-1,1-1 1,-1 1 0,1-1 0,-1 1 0,1-1-1,-1 0 1,1 0 0,-1 0 0,1 0 0,-1 0-1,1-1 1,-1 1 0,0-1 0,1 1 0,-1-1 0,1 0-1,-1 0 1,0 0 0,0 0 0,0-1 0,0 1-1,3-2 1,4-4 0,-1 1-1,0-1 0,0 0 1,0-1-1,10-12 1,-11 10-11,0-1 1,0 0 0,-1 0 0,0 0-1,6-19 1,-12 30 5,0 0-1,0 0 0,0 0 1,0-1-1,0 1 0,0 0 1,0 0-1,0 0 0,0-1 1,0 1-1,0 0 0,0 0 1,1 0-1,-1 0 0,0-1 1,0 1-1,0 0 1,0 0-1,0 0 0,0 0 1,1 0-1,-1-1 0,0 1 1,0 0-1,0 0 0,1 0 1,-1 0-1,0 0 0,0 0 1,0 0-1,1 0 0,-1 0 1,0 0-1,0 0 0,0 0 1,1 0-1,5 7-74,5 21 11,-7-17 39,0 0 20,1-1-1,0 1 1,1-1 0,0 0-1,0-1 1,1 0 0,1 0-1,0 0 1,0-1-1,18 15 1,-25-22-34,0 0 1,0-1-1,1 1 0,-1 0 0,0-1 1,0 1-1,1 0 0,-1-1 0,0 0 0,1 1 1,-1-1-1,0 0 0,1 1 0,-1-1 1,1 0-1,-1 0 0,0 0 0,3-1 1,-4 1 33,1 0 0,0-1 1,-1 1-1,1-1 0,0 1 1,-1-1-1,1 0 0,0 1 1,-1-1-1,1 0 0,-1 1 1,1-1-1,-1 0 0,1 1 1,-1-1-1,0 0 0,1 0 1,-1 0-1,0 1 0,0-1 1,1-2-1,-1-2-9,1-1 1,-1 0-1,0 0 0,-1 0 0,0 0 0,1 1 1,-3-7-1,-9-28-222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16339,'0'-3'1785,"0"5"-1017,2 3-336,4 2 1024,1-1-527,-1-2-1898,-6 1 1225,-6-4-336,-1-1-168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14587,'0'-1'110,"0"1"0,0 0-1,0-1 1,0 1 0,0-1-1,-1 1 1,1 0 0,0-1-1,0 1 1,-1 0 0,1-1-1,0 1 1,0 0 0,-1-1 0,1 1-1,0 0 1,-1 0 0,1-1-1,0 1 1,-1 0 0,1 0-1,0 0 1,-1 0 0,1-1-1,0 1 1,-1 0 0,1 0 0,-1 0-1,1 0 1,0 0 0,-1 0-1,1 0 1,-1 0 0,1 0-1,0 0 1,-1 0 0,0 0 0,-17 11 1818,-10 21-733,21-23-1105,1 1-1,-1 0 0,2 1 0,0 0 0,0-1 0,1 1 0,0 1 1,1-1-1,0 1 0,1-1 0,0 1 0,1 0 0,0 16 1,1-26-87,0-1 1,1 1-1,-1 0 1,0-1 0,0 1-1,1 0 1,-1-1-1,1 1 1,-1-1 0,1 1-1,0-1 1,0 1 0,1 2-1,-1-4-2,-1 0 0,1 1 1,-1-1-1,1 1 0,-1-1 0,1 0 0,-1 0 0,1 1 0,0-1 0,-1 0 1,1 0-1,-1 0 0,1 0 0,0 1 0,-1-1 0,1 0 0,-1 0 1,1 0-1,0 0 0,-1-1 0,1 1 0,-1 0 0,1 0 0,1 0 0,0-2 1,1 1 0,0-1 0,0 0-1,-1 0 1,1 0 0,-1 0 0,0 0-1,1 0 1,-1-1 0,0 1 0,0-1-1,1-3 1,6-11 11,13-32 0,-17 35-6,1-1 0,1 1 1,9-15-1,-16 29-7,0 0 0,1 0 0,-1-1 0,0 1 0,0 0 0,0 0 0,0-1 0,0 1 0,1 0 0,-1 0 0,0 0 0,0-1 0,0 1 0,1 0 0,-1 0 0,0 0 0,0 0 0,1-1 0,-1 1 0,0 0 0,0 0 0,1 0 0,-1 0 0,0 0 0,0 0 0,1 0 0,-1 0 0,0 0 0,1 0 0,-1 0 0,0 0 0,0 0 0,1 0 0,-1 0 0,0 0 0,0 0 0,1 0 0,-1 0 0,0 0 1,0 0-1,1 1 0,-1-1 0,0 0 0,0 0 0,1 0 0,-1 0 0,0 1 0,0-1 0,0 0 0,1 0 0,-1 0 0,0 1 0,0-1 0,0 0 0,0 0 0,0 1 0,1-1 0,-1 0 0,0 0 0,0 1 0,0-1 0,0 0 0,0 1 0,0-1 0,0 0 0,0 0 0,0 1 0,0 0 0,4 22 2,-4-21-1,33 561 760,-32-551-695,-1 4 57,-1 1 0,-2 20 0,3-34-89,-1 0 0,1 0 0,-1 0 0,0-1 0,0 1 1,0 0-1,0 0 0,0 0 0,0-1 0,-1 1 0,0-1 0,1 1 1,-1-1-1,0 1 0,0-1 0,0 0 0,0 0 0,-1 0 1,-2 2-1,4-4-20,-1 1 1,0 0-1,1-1 1,-1 1-1,0-1 1,0 1-1,1-1 1,-1 0-1,0 1 1,0-1 0,1 0-1,-1 0 1,0-1-1,0 1 1,1 0-1,-1-1 1,0 1-1,0-1 1,-2 0-1,1-1 0,0 0 0,0 0-1,0 0 1,1 0 0,-1 0-1,1-1 1,-1 1 0,1-1-1,-3-4 1,-1-2 2,1 1 0,1-1-1,0 0 1,0-1 0,1 1-1,-4-14 1,5 8-76,0 0-1,0 1 1,2-1-1,0 0 0,0 0 1,1 0-1,1 0 1,1 1-1,0-1 1,6-17-1,3 1-801,1 1-1,2 0 1,27-43 0,-24 44 133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14083,'-1'11'3036,"-1"5"-2649,-29 168 3999,22-103-3329,4 117-1,5-186-981,0 0 1,2-1-1,-1 1 0,6 19 0,-7-30-72,0 0-1,0 0 1,0-1 0,1 1-1,-1 0 1,0 0-1,1 0 1,-1 0 0,1-1-1,-1 1 1,1 0-1,-1 0 1,1-1 0,-1 1-1,1 0 1,0-1-1,-1 1 1,1-1 0,0 1-1,-1-1 1,1 1-1,0-1 1,0 1 0,0-1-1,0 0 1,-1 0-1,1 1 1,0-1 0,0 0-1,0 0 1,0 0-1,0 0 1,0 0 0,-1 0-1,1 0 1,0 0-1,0 0 1,0 0 0,0-1-1,0 1 1,0 0-1,-1 0 1,1-1 0,0 1-1,0-1 1,0 1-1,-1-1 1,1 1-1,0-1 1,-1 1 0,2-2-1,3-2-11,1-1 0,-1 0 0,0 0 0,-1-1-1,6-6 1,32-53-169,-19 30-17,33-41-1,-56 75 184,1 0-1,0 0 1,0 0 0,0 0 0,0 0 0,0 0 0,0 0-1,0 0 1,0 0 0,0 1 0,0-1 0,0 0-1,1 1 1,-1-1 0,0 1 0,0-1 0,3 0 0,-3 2 8,-1-1-1,1 0 1,-1 0 0,1 1 0,-1-1 0,1 0 0,-1 1 0,1-1 0,-1 0 0,1 1 0,-1-1 0,1 1-1,-1-1 1,0 1 0,1-1 0,-1 1 0,0-1 0,0 1 0,1 0 0,-1-1 0,0 1 0,0-1 0,0 1 0,1-1-1,-1 1 1,0 1 0,1 7-7,-1 1 1,1 0-1,-3 15 0,2-18 10,-6 53 30,3-35 54,1 0 0,2 44 0,0-68-78,0-1-1,0 1 1,0 0 0,0 0 0,0-1 0,0 1-1,0 0 1,1 0 0,-1-1 0,0 1 0,0 0-1,1 0 1,-1-1 0,0 1 0,1 0 0,-1-1-1,0 1 1,1-1 0,-1 1 0,1-1 0,-1 1-1,1 0 1,-1-1 0,1 0 0,0 1 0,-1-1-1,2 1 1,-1-1-6,0 0 0,0 0 0,0 0 0,-1-1 0,1 1 0,0 0 0,0-1 0,0 1 0,0 0 0,0-1 0,0 1 0,-1-1 0,1 0 0,0 1 0,0-1 0,-1 1-1,2-2 1,3-4-128,1 0-1,-1-1 1,6-10-1,5-15-650,-1 0 0,-2-1 0,16-62-1,-23 77 597,9-35-524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15323,'-2'31'1293,"-1"1"0,-9 41 0,-4 23 770,12-34-879,3 63 0,3-95-977,0-1 1,2 1-1,2-1 1,11 36 0,-16-60-238,-1-4 6,0 0 1,0 0 0,1 0 0,-1 1 0,0-1-1,1 0 1,-1 0 0,1 0 0,-1 0 0,1 0-1,0 1 1,-1-1 0,3 1 0,-3-5-172,0-1 0,-1 0 0,1 1 0,-1-1 0,0 1 0,1-1 0,-1 1 0,-2-5 0,-78-180-4221,19 66 5166,62 122-703,0 0-1,-1-1 1,1 1 0,0 0 0,0-1 0,-1 1-1,1 0 1,0-1 0,0 1 0,0-1 0,0 1-1,0 0 1,0-1 0,-1 1 0,1-1 0,0 1-1,0-1 1,0 1 0,0 0 0,1-1 0,-1 1-1,0-1 1,0 1 0,0-1 0,0 1 0,0 0-1,0-1 1,1 1 0,-1 0 0,0-1 0,0 1-1,1-1 1,-1 1 0,0 0 0,0 0 0,1-1-1,-1 1 1,0 0 0,1-1 0,-1 1 0,1 0 0,-1 0-1,0 0 1,1-1 0,-1 1 0,1 0 0,-1 0-1,0 0 1,1 0 0,-1 0 0,1 0 0,28 0 848,-22 0-716,20 1-93,73-1-237,-69-4 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15083,'6'-18'2580,"-6"18"-2543,0 0 0,0 0 1,0 0-1,0 0 0,0 0 0,0 0 0,1 0 0,-1 0 0,0-1 0,0 1 0,0 0 0,0 0 0,0 0 0,0 0 0,0 0 0,0 0 0,0 0 0,1 0 0,-1 0 0,0 0 1,0 0-1,0 0 0,0 0 0,0 0 0,0 0 0,0 0 0,1 0 0,-1 0 0,0 0 0,0 0 0,0 0 0,0 0 0,0 1 0,0-1 0,0 0 0,0 0 0,0 0 0,0 0 1,1 0-1,-1 0 0,0 0 0,0 0 0,0 0 0,0 0 0,0 0 0,0 0 0,0 1 0,0-1 0,0 0 0,0 0 0,0 0 0,0 0 0,0 0 0,0 0 0,0 0 0,0 0 1,0 1-1,0-1 0,0 0 0,0 0 0,0 0 0,0 0 0,0 0 0,0 0 0,4 36 2555,-4-34-2587,3 43 1108,-1-3-232,13 74 0,-14-114-865,-1 1-1,0-1 1,1 0-1,0 0 1,0 1-1,-1-1 1,1 0-1,0 0 1,1 0-1,-1 0 1,0 0-1,0 0 1,1-1-1,-1 1 1,1 0-1,0-1 1,0 1-1,2 1 1,-3-3-12,1 1 1,0-1 0,-1 0-1,1 0 1,0 0 0,0 0-1,-1 0 1,1 0 0,0 0-1,-1 0 1,1-1-1,0 1 1,-1-1 0,1 1-1,0-1 1,-1 0 0,1 0-1,-1 0 1,1 0 0,-1 0-1,0 0 1,1 0 0,-1 0-1,2-2 1,20-20-6,0 0 0,30-44 0,-32 40-43,0 1 0,31-28 0,-49 51 33,0 0 0,0 1 0,1-1-1,-1 1 1,7-3 0,-9 4 8,-1 1 0,1 0-1,0-1 1,-1 1 0,1 0 0,0 0 0,0 0-1,0 0 1,-1-1 0,1 1 0,0 0 0,0 0 0,-1 0-1,1 1 1,0-1 0,0 0 0,-1 0 0,1 0-1,0 1 1,0-1 0,-1 0 0,1 0 0,0 1-1,-1-1 1,1 1 0,0-1 0,-1 1 0,1-1 0,-1 1-1,1-1 1,0 1 0,-1-1 0,0 1 0,1 0-1,-1-1 1,1 1 0,-1 0 0,0-1 0,1 2-1,2 8-10,-1-1-1,-1 1 0,1 0 1,-1 0-1,-1 0 0,0 0 1,-1 11-1,1 22-5,0-42 20,0 7-2,0-1-1,1 1 1,0 0 0,1-1 0,3 12 0,-4-18 1,-1 0 1,1 0-1,-1 0 0,1 0 0,-1 0 0,1 0 0,0-1 0,-1 1 0,1 0 0,0 0 0,0 0 1,0-1-1,0 1 0,0 0 0,0-1 0,0 1 0,0-1 0,1 1 0,-1 0-1,1-1 0,-1 0 0,1 0 0,0 0 0,-1 0 0,1 0 0,-1-1 0,1 1 0,-1 0 0,1-1 0,-1 1 0,1-1 0,-1 1 0,0-1 0,1 0 0,-1 0-1,2-1 1,7-5-131,0-1-1,0 0 0,15-19 1,-16 18-242,0 0 0,0 1-1,16-13 1,-24 21 314,-1-1 1,1 0-1,0 1 0,0-1 0,-1 1 0,1-1 0,0 1 0,0-1 0,0 1 0,0 0 0,0-1 0,0 1 1,0 0-1,-1 0 0,1-1 0,0 1 0,0 0 0,0 0 0,0 0 0,0 0 0,0 0 0,0 1 0,0-1 1,0 0-1,0 0 0,0 0 0,0 1 0,0-1 0,-1 1 0,1-1 0,0 1 0,0-1 0,0 1 1,-1-1-1,1 1 0,0 0 0,0-1 0,-1 1 0,1 0 0,-1 0 0,1-1 0,-1 1 0,1 0 0,-1 0 1,1 0-1,-1 0 0,0 0 0,1-1 0,-1 1 0,0 0 0,0 0 0,0 0 0,0 0 0,0 0 0,0 2 1,1-1-53,-1 0 1,0 0-1,0 0 1,0 0-1,0 0 1,0 0-1,0 0 1,0 0-1,-1 0 1,1 0 0,-1 0-1,1 0 1,-1 0-1,0 0 1,0 0-1,0 0 1,0 0-1,0-1 1,0 1-1,-1 0 1,1-1-1,-3 3 1,-4-4-233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19212,'6'0'1424,"-4"5"-1208,0-1-344,1-1-1464,-4 4 1784,-6 2-448,-3-2-264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16243,'-4'9'987,"1"0"0,0 1-1,0-1 1,-1 11-1,-5 50 614,7 74-848,2-135-700,0-2-12,-1-1-1,1 1 1,1 0-1,-1-1 1,1 1-1,1 0 1,-1-1-1,1 1 1,0-1-1,4 9 0,-5-15-35,-1 1 0,1-1 0,-1 0 0,0 1 0,1-1 0,-1 0-1,1 1 1,-1-1 0,1 0 0,-1 0 0,0 1 0,1-1 0,-1 0 0,1 0-1,-1 0 1,1 0 0,-1 0 0,1 0 0,0 0 0,-1 0 0,1 0-1,-1 0 1,1 0 0,-1 0 0,1 0 0,-1 0 0,1 0 0,-1 0-1,1-1 1,-1 1 0,1 0 0,-1 0 0,0-1 0,1 1 0,-1 0-1,1-1 1,-1 1 0,0 0 0,1-1 0,-1 1 0,0 0 0,1-1-1,-1 1 1,0-1 0,0 1 0,1-1 0,-1 0 0,13-22 33,-6-1-21,0 0 0,-2-1 0,-1 0 0,-1 0 0,-1-1 0,-1 1 0,-3-31 0,2 50-16,0 4 0,0 0 0,0 0 0,0 1 0,0-1 1,0 0-1,0 1 0,-1-1 0,1 0 0,-1 1 0,1-1 0,-1 0 0,0 1 0,1-1 0,-1 1 0,-2-3 1,1 6 5,3 9-5,4 11-3,-2-11 0,1-1 1,0 1-1,0-1 1,1 0-1,1-1 1,0 1-1,14 16 1,-18-23 1,0-1 1,0 0-1,0 0 1,1 0-1,-1 0 0,1 0 1,0-1-1,-1 1 1,1-1-1,0 0 0,0 1 1,0-1-1,0-1 1,0 1-1,0 0 0,0-1 1,0 1-1,0-1 1,0 0-1,0 0 0,0 0 1,0-1-1,1 1 1,-1-1-1,0 1 0,0-1 1,0 0-1,-1 0 1,1-1-1,0 1 0,0 0 1,4-4-1,2-1 2,-1-1 0,0 0 0,-1 0 1,1 0-1,-1-1 0,-1 0 0,0-1 0,0 1 0,0-1 0,6-14 0,-6 7 5,1 1 0,-2-1 0,0 0 0,0 0-1,3-29 1,-8 44-6,0 0-1,0 1 0,1-1 1,-1 0-1,0 0 0,0 1 1,0-1-1,0 0 1,0 1-1,0-1 0,0 0 1,0 1-1,0-1 1,0 0-1,0 0 0,0 1 1,-1-1-1,1 0 0,0 1 1,0-1-1,-1 0 1,1 1-1,-1-1 0,1 1 1,0-1-1,-1 1 0,0-2 1,0 3-1,0 0 0,0-1 1,0 1-1,1 0 0,-1 0 0,0-1 1,1 1-1,-1 0 0,0 0 1,1 0-1,-1 0 0,1 0 1,-1 0-1,1 0 0,0 0 0,-1 0 1,1 0-1,0 2 0,-8 27 31,1 1 1,1 0-1,2 0 0,2 0 1,1 0-1,1 1 0,1-1 0,7 40 1,-7-66-18,0 1 1,1-1-1,0 1 1,-1-1 0,1 0-1,1 0 1,4 9 0,-6-13-11,0 1 0,0-1 0,0 0 0,0 0 0,1 1 0,-1-1 0,0 0 0,0 0 0,1 0 1,-1 0-1,1-1 0,-1 1 0,1 0 0,-1-1 0,1 1 0,-1 0 0,1-1 0,0 0 0,-1 1 1,1-1-1,0 0 0,-1 0 0,1 0 0,0 0 0,-1 0 0,1-1 0,0 1 0,-1 0 0,1-1 1,1 0-1,3-2 0,0 0 1,0 0-1,0-1 0,0 1 1,-1-1-1,0-1 1,0 1-1,0-1 0,0 0 1,-1 0-1,0 0 1,7-12-1,-1 1 3,-1 0-1,-1-1 1,9-26 0,-12 29 3,-2 1 0,4-27 1,-6 34-7,-1 0 0,1 0 0,-1 0 0,-1 0 0,1 0 0,-1 0 0,0 0 1,0 1-1,-3-7 0,4 11-3,0 1 0,0-1 0,0 1 0,0-1 0,-1 1 0,1-1 0,0 1 0,0 0 0,0-1 1,-1 1-1,1-1 0,0 1 0,-1 0 0,1-1 0,0 1 0,0 0 0,-1-1 0,1 1 0,-1 0 0,1 0 0,0-1 1,-1 1-1,1 0 0,-1 0 0,1 0 0,-1-1 0,1 1 0,0 0 0,-1 0 0,1 0 0,-1 0 0,1 0 0,-1 0 0,1 0 1,-1 0-1,1 0 0,-1 0 0,1 0 0,0 0 0,-1 0 0,1 1 0,-1-1 0,1 0 0,-1 0 0,1 0 0,0 1 1,-1-1-1,1 0 0,-1 0 0,1 1 0,0-1 0,-1 0 0,1 1 0,0-1 0,0 1 0,-1-1 0,1 0 0,0 1 1,-1 0-1,-14 26 91,10-15-43,1 1 0,1-1 1,0 1-1,1 0 0,0 0 0,1 0 0,1 14 1,0-21-35,0 0 1,0 0 0,1 0 0,0 0 0,0 0 0,1 0 0,0 0 0,0 0 0,0 0 0,0-1 0,1 1 0,0-1 0,0 0 0,1 0-1,0 0 1,-1 0 0,7 5 0,-8-8-93,0 0 0,1-1 0,-1 1 0,0-1 0,1 1 0,0-1-1,-1 0 1,1 0 0,0 0 0,-1 0 0,1 0 0,0-1 0,0 1 0,0-1 0,0 0-1,-1 0 1,1 0 0,0 0 0,0 0 0,0-1 0,0 1 0,4-2 0,-2 0-44,-1 0 1,0 0 0,0-1 0,0 1-1,-1-1 1,1 0 0,0 0 0,-1 0 0,0 0-1,0-1 1,0 1 0,0-1 0,3-6-1,12-23-557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15627,'13'-22'1253,"1"0"-1,18-21 1,-25 35-861,0 0 0,0 1-1,1-1 1,0 2 0,1-1 0,0 1 0,14-8-1,-22 13-367,0 0 0,0 1-1,0-1 1,0 0-1,1 1 1,-1-1-1,0 1 1,0 0-1,0-1 1,1 1 0,-1 0-1,0 0 1,0 0-1,1 0 1,-1 0-1,0 0 1,0 0-1,1 0 1,-1 0 0,0 0-1,0 1 1,1-1-1,-1 1 1,0-1-1,0 1 1,0-1-1,0 1 1,0 0-1,0-1 1,0 1 0,0 0-1,0 0 1,0 0-1,0 0 1,0 0-1,-1 0 1,1 0-1,0 0 1,-1 0 0,1 0-1,0 0 1,-1 0-1,0 0 1,1 1-1,-1-1 1,0 0-1,1 2 1,0 4 32,0 1-1,0 0 1,-1 0 0,1 0-1,-2 0 1,-1 11 0,-19 78 446,13-66-116,-8 55-1,15-83-360,1 0-1,0-1 0,0 1 0,0 0 0,0 0 0,0-1 1,1 1-1,-1 0 0,1-1 0,0 1 0,0-1 1,0 1-1,1 2 0,-1-4-15,0 0 0,0 0 0,0 0 0,0-1 0,0 1 0,0 0 0,0-1 0,0 1 0,0-1 0,0 1 0,0-1-1,0 0 1,1 1 0,-1-1 0,0 0 0,0 0 0,0 0 0,1 0 0,-1 0 0,0 0 0,0 0 0,0 0 0,1 0 0,-1-1 0,0 1 0,0 0 0,0-1 0,0 1 0,0-1 0,0 1 0,2-2 0,9-4 5,-1-1-1,0 0 1,-1-1 0,0 0 0,0 0-1,0-1 1,-1-1 0,-1 1 0,10-14-1,3-6-100,-2-1-1,17-36 1,-24 43-50,-1 0 1,7-25-1,-44 154-35,23-90 245,1 0 1,0 0-1,1 1 0,1-1 1,2 18-1,-2-32-57,1 0-1,-1 0 0,0 0 1,1 1-1,-1-1 0,1 0 1,0 0-1,-1 0 1,1 0-1,0 0 0,1 0 1,-1 0-1,0 0 0,0-1 1,1 1-1,-1 0 1,3 2-1,-3-4-6,1 1 1,-1-1 0,0 1-1,1-1 1,-1 0-1,0 1 1,1-1-1,-1 0 1,0 0 0,1 0-1,-1 0 1,0 0-1,1 0 1,-1 0-1,0 0 1,1-1-1,-1 1 1,0-1 0,1 1-1,1-2 1,4-1 5,-1-1 0,0-1 0,0 1-1,0-1 1,-1 0 0,1 0 0,-1-1 0,7-8 0,2-5 0,-1-1-1,-1 0 0,-1-1 1,0 0-1,-2 0 1,0-1-1,-2-1 0,7-32 1,-12 42 6,-5 14 20,-5 21 33,4-4 7,1 0 0,0 1 0,1-1 0,1 1 0,1-1-1,3 30 1,-2-46-70,-1 0 0,0 0 0,1 0 0,-1 0 0,1 1 0,0-1 0,0 0 0,-1 0 0,1-1 0,1 1 0,-1 0 0,0 0 0,0 0 0,1-1 0,-1 1 0,1 0-1,-1-1 1,3 2 0,-3-2-9,1-1-1,-1 1 0,1-1 0,-1 1 0,1-1 0,0 1 1,-1-1-1,1 0 0,-1 0 0,1 0 0,0 0 0,-1 0 1,1 0-1,0 0 0,-1-1 0,1 1 0,-1-1 1,4 0-1,-1-1-139,0 0 0,0 0 0,0-1 0,-1 1 0,1-1 0,0 0 0,-1 0 0,0 0 0,0 0 0,0-1 0,0 1 0,0-1 0,-1 0 0,1 0 0,-1 0 0,2-5 0,-3 6 58,0 0-1,0-1 1,-1 1-1,1-1 1,-1 1 0,1-1-1,-1 1 1,0-1-1,-1 1 1,1-1-1,-2-5 1,-5-15-559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23 259 14347,'3'-25'1853,"-3"19"-1163,1 0 0,0 1 0,0-1-1,1 0 1,3-11 0,2-14 1194,-6 22-1689,1-5-55,0 1 1,0-1-1,-1 0 0,-1 0 1,-1 1-1,0-1 0,0 0 1,-7-23-1,8 37-124,0 0-1,0 0 0,0 1 1,0-1-1,0 0 1,0 0-1,0 0 1,0 0-1,-1 1 1,1-1-1,0 0 1,0 0-1,0 0 1,0 0-1,0 0 1,-1 0-1,1 1 0,0-1 1,0 0-1,0 0 1,0 0-1,-1 0 1,1 0-1,0 0 1,0 0-1,0 0 1,-1 0-1,1 0 1,0 0-1,0 0 1,0 0-1,-1 0 0,1 0 1,0 0-1,0 0 1,0 0-1,0 0 1,-1 0-1,1 0 1,0 0-1,0 0 1,0 0-1,0-1 1,-1 1-1,1 0 1,0 0-1,0 0 0,0 0 1,0 0-1,0-1 1,-1 1-1,1 0 1,0 0-1,0 0 1,0 0-1,0-1 1,0 1-1,0 0 1,0 0-1,0 0 1,-5 15 79,-7 67 355,3 0-1,4 0 1,7 110 0,-1-168-393,1-1 0,1 1-1,1-1 1,12 38 0,-16-59-53,0-1-1,1 0 1,-1 0-1,0 0 1,1 1-1,0-1 1,-1 0 0,1 0-1,0 0 1,-1 0-1,1 0 1,0 0-1,0 0 1,0 0-1,0 0 1,0-1 0,0 1-1,0 0 1,2 0-1,-2-1-17,0 0 1,0 0-1,0 0 0,-1 0 1,1 0-1,0 0 0,0 0 1,0 0-1,-1-1 0,1 1 0,0 0 1,0-1-1,-1 1 0,1-1 1,0 1-1,-1-1 0,1 1 1,0-1-1,-1 1 0,1-1 0,-1 1 1,1-2-1,3-2-126,-1-1 0,0 0 0,-1 1 0,1-1 0,-1 0 0,0 0 0,2-8 0,0-7 104,-2 0 0,1-28 1,-3 45 6,2-31-277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10730,'0'2'1329,"0"-1"-1193,2 1 664,2-1-512,0-1-96,2 0-224,0 2-424,-2-1 408,-3 0-40,1 2-48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15787,'2'1'188,"-1"0"0,1 0 0,-1 0 0,1-1-1,-1 1 1,1 0 0,-1-1 0,1 1 0,0-1-1,-1 0 1,1 0 0,0 1 0,-1-1 0,1 0-1,0 0 1,-1 0 0,1-1 0,0 1 0,-1 0-1,1-1 1,0 1 0,-1-1 0,2 0 0,39-19 1535,-38 18-1510,17-9 91,-2-1 0,1 0 0,-2-2-1,0 0 1,0-1 0,-2-1 0,20-22-1,-35 36-295,0 1 0,0-1-1,0 0 1,0 0 0,0 0 0,0 0-1,0 0 1,0 0 0,-1 0-1,1-4 1,-1 6-7,0-1-1,0 1 1,0-1 0,0 1-1,0-1 1,0 1-1,-1-1 1,1 1 0,0-1-1,0 1 1,-1-1-1,1 1 1,0 0 0,-1-1-1,1 1 1,0-1-1,-1 1 1,1 0 0,-1-1-1,1 1 1,0 0-1,-1 0 1,1-1 0,-1 1-1,1 0 1,-1 0 0,1 0-1,-1 0 1,1-1-1,-1 1 1,1 0 0,-1 0-1,1 0 1,-1 0-1,1 0 1,-1 0 0,1 0-1,-1 0 1,1 1-1,-1-1 1,1 0 0,-1 0-1,1 0 1,-1 0-1,1 1 1,-1-1 0,-7 3 0,0-1 0,1 2 1,-1-1-1,1 1 1,0 0-1,0 0 1,0 1-1,1-1 0,-1 2 1,-5 6-1,-3 2 19,1 2-1,-21 30 0,28-35 8,0 0 1,1 0-1,0 1 0,1 0 0,1 0 1,-3 13-1,5-20-15,1 0-1,0 0 1,0 0-1,0 0 1,1 0 0,0 0-1,0 0 1,0 0 0,1 0-1,0 0 1,0 0 0,0 0-1,0 0 1,1 0-1,0-1 1,0 1 0,0 0-1,3 4 1,-2-6-80,-1-1-1,1 0 1,-1 1 0,1-1-1,0 0 1,0 0 0,0-1-1,0 1 1,0-1 0,0 1-1,0-1 1,0 0 0,1 0-1,-1 0 1,0-1 0,1 1-1,-1-1 1,1 0 0,-1 0-1,0 0 1,1 0 0,-1 0-1,1-1 1,-1 0 0,5-1-1,2-1-263,-1 0-1,1 0 0,-1-1 0,0 0 0,0-1 0,-1 0 0,14-11 0,7-9-415,-2-5-224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13147,'0'0'83,"0"0"0,0-1 0,1 1 0,-1 0 0,0 0 0,0-1 0,0 1 0,0 0 0,0 0 0,0-1 0,0 1 0,0 0 1,0-1-1,0 1 0,0 0 0,0 0 0,0-1 0,0 1 0,0 0 0,0-1 0,0 1 0,0 0 0,0 0 0,0-1 0,0 1 0,0 0 0,-1 0 0,1-1 0,0 1 1,0 0-1,0 0 0,-1-1 0,1 1 0,0 0 0,0 0 0,0 0 0,-1-1 0,1 1 0,-1 0 0,-9 8 2135,-10 20 54,15-16-1765,1-1 1,0 1-1,-4 19 0,7-26-437,0 0-1,0 1 1,1-1-1,0 0 0,0 1 1,0-1-1,0 1 1,1-1-1,0 0 0,3 9 1,-4-13-65,0-1 0,0 1 0,1 0 0,-1-1 0,0 1 0,1 0 0,-1-1 0,1 1 0,-1 0 0,0-1 0,1 1 0,-1-1 0,1 1 0,0-1 1,-1 1-1,1-1 0,-1 1 0,1-1 0,0 1 0,-1-1 0,1 0 0,0 0 0,0 1 0,-1-1 0,1 0 0,0 0 0,0 1 0,1-2 0,-1 1 0,1 0-1,-1-1 1,1 1 0,-1-1-1,1 1 1,-1-1 0,0 0 0,1 1-1,-1-1 1,0 0 0,0 0-1,2-1 1,4-6 5,1 0 0,-1 0 0,6-10 0,-8 12 3,4-7-3,1 0 0,0 0 0,17-17-1,-25 28-10,0 0-1,1 0 1,-1 0-1,1 0 1,-1 0-1,1 0 1,0 1-1,0-1 1,0 1-1,0 0 1,0 0-1,0 0 1,0 0-1,0 1 1,0-1-1,0 1 1,0 0-1,6 0 0,-6 1 0,0-1 0,0 2 0,-1-1 0,1 0 0,-1 1 0,1-1-1,-1 1 1,1-1 0,-1 1 0,0 0 0,0 0 0,0 0-1,0 1 1,0-1 0,0 0 0,0 1 0,-1-1 0,0 1-1,1 0 1,-1-1 0,0 1 0,1 4 0,3 9 4,-1 0 1,4 28-1,-7-34 8,0-9-10,3 19 39,0-16-4,2-12 2,-2-2-26,1-1-1,-2 0 0,0 0 1,0 0-1,-1 0 1,0-1-1,-1 1 1,-1-1-1,1 1 0,-3-15 1,-3 17 19,0 12 68,-1 17 79,6-18-166,0-1 1,0 1-1,0-1 0,0 1 0,0 0 1,0-1-1,0 1 0,1-1 0,-1 1 1,0-1-1,1 1 0,0-1 0,-1 1 0,1-1 1,0 0-1,-1 1 0,1-1 0,0 0 1,0 1-1,0-1 0,0 0 0,2 1 1,-1 0 1,0-1 0,1 0 0,-1-1 1,0 1-1,0 0 0,0-1 1,1 1-1,-1-1 0,0 0 1,0 1-1,1-1 0,-1 0 0,4-1 1,3 0-5,0-1 0,0 0-1,-1-1 1,1 0 0,-1 0 0,13-7 0,46-36-366,-46 30-2,25-13 0,-46 29 347,0-1 0,1 1 0,-1 0 1,1-1-1,-1 1 0,1 0 0,-1 0 0,1 0 0,-1 0 0,1-1 0,0 1 0,-1 0 0,1 0 0,-1 0 1,1 0-1,-1 0 0,1 0 0,-1 0 0,1 0 0,0 0 0,-1 1 0,1-1 0,-1 0 0,1 0 1,-1 0-1,1 1 0,-1-1 0,1 0 0,-1 1 0,1-1 0,-1 0 0,0 1 0,1-1 0,-1 0 0,1 1 1,-1-1-1,0 1 0,0-1 0,1 1 0,-1-1 0,0 1 0,0-1 0,1 1 0,-1-1 0,0 1 1,0-1-1,0 1 0,0-1 0,0 1 0,0-1 0,0 2 0,1 34 130,-1-28-61,0 0 3,0 0 61,0 0 0,0 1 0,1-1 0,3 15-1,-4-22-103,0 0 0,1 0 0,-1 0 0,0 0 0,1 0 0,-1 0 0,1 0 0,-1 0 0,1 0 0,0 0 0,-1 0 0,1 0 0,0 0 0,0-1 0,-1 1 0,1 0 0,0 0 0,0-1 0,0 1 0,0-1 0,0 1 0,0-1 0,0 1 1,0-1-1,0 0 0,0 1 0,0-1 0,0 0 0,0 0 0,0 0 0,1 0 0,-1 0 0,0 0 0,0 0 0,0 0 0,0 0 0,0 0 0,0-1 0,0 1 0,0 0 0,0-1 0,0 1 0,0-1 0,2-1 0,10-5 30,-1 0 1,0-1 0,-1-1 0,16-14-1,26-18-177,-48 37 101,1 1-1,-1 0 1,1 0 0,0 0 0,0 1 0,0 0-1,1 0 1,6-1 0,-10 3 14,-1 0 0,1 0 0,0-1-1,0 2 1,-1-1 0,1 0 0,0 1 0,-1-1 0,1 1-1,0 0 1,-1 0 0,1 0 0,-1 0 0,1 0 0,-1 0-1,0 1 1,4 2 0,0 2 13,0 0-1,0 0 1,0 1-1,5 8 1,-7-10 30,-1 1 0,2-1 1,-1 0-1,1 0 0,0 0 0,8 6 0,-11-10-15,1 1 1,-1-1-1,0 0 0,1-1 1,-1 1-1,1 0 0,-1-1 0,1 1 1,-1-1-1,1 0 0,-1 0 0,1 0 1,-1 0-1,1 0 0,0 0 0,-1-1 1,1 0-1,-1 1 0,0-1 1,1 0-1,-1 0 0,3-1 0,3-3-134,1 0 0,-1 0 0,0 0 0,-1-1 0,11-10 0,-15 13-3,1 0 1,-1 0-1,0 0 1,-1-1-1,1 1 1,-1-1-1,1 0 0,-1 0 1,0 0-1,0 0 1,-1 0-1,1 0 0,1-9 1,-6 1-377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16780,'3'-4'1608,"3"4"-1040,-2-2-336,5 1 624,-2-4-280,-7 3-408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13875,'-6'3'3594,"1"4"-2556,2 0-665,1 0 0,0-1 0,0 1 0,0 0 0,1 0 0,0 0 0,1 0 0,0 0 0,0 0 0,0 0 0,1 0 0,2 10 0,-3-16-355,0 0 0,1 0 0,-1-1 0,1 1 0,-1 0 0,1 0 0,-1 0 0,1-1 0,0 1 0,-1 0 0,1 0 0,0-1 0,-1 1 0,1-1 0,0 1 0,0-1 0,0 1 0,0-1 0,0 1 0,-1-1 0,1 0 0,0 1 0,0-1 0,0 0 0,0 0 0,0 0 0,0 0 0,0 0 0,0 0 0,0 0 0,0 0 0,0 0 0,0 0 0,0 0 0,0-1 0,0 1 0,0 0 0,1-1 0,5-2 28,1-1-1,-1 1 0,12-10 0,-12 8-23,24-16 19,-14 9-17,28-15 1,-40 25-23,0-1 0,0 1 0,0 0 0,0 1 0,0-1-1,1 1 1,-1 0 0,1 0 0,-1 1 0,9 0 0,-12 0-2,-1 0-1,1 0 1,-1 0 0,0 1-1,1-1 1,-1 1 0,1-1 0,-1 1-1,0 0 1,0-1 0,1 1-1,-1 0 1,0 0 0,0 0 0,0 0-1,0 0 1,0 0 0,0 0-1,0 0 1,0 1 0,0-1 0,0 0-1,-1 0 1,1 1 0,0 1-1,11 15-197,-12-18 180,1 0-1,-1 1 0,1-1 1,-1 0-1,1 0 0,-1 1 0,1-1 1,0 0-1,-1 0 0,1 0 0,-1 0 1,1 0-1,0 0 0,-1 0 1,1 0-1,-1 0 0,1 0 0,0 0 1,-1 0-1,1-1 0,-1 1 0,1 0 1,-1 0-1,1-1 0,-1 1 1,1 0-1,-1-1 0,1 1 0,-1 0 1,1-1-1,-1 1 0,1-1 0,17-17-599,-16 15 473,8-9-314,18-19-446,-26 29 856,-1 1 0,0 0-1,1 0 1,-1 0 0,0 0-1,1 0 1,-1 0 0,1 0-1,-1 0 1,1 1 0,0-1 0,-1 1-1,1-1 1,0 1 0,-1 0-1,1-1 1,0 1 0,2 0-1,-2 1 36,-1 0-1,1 0 1,-1-1-1,1 1 0,-1 1 1,1-1-1,-1 0 1,0 0-1,0 0 0,1 1 1,-1-1-1,0 1 1,0-1-1,0 1 1,0-1-1,-1 1 0,1 0 1,0 1-1,13 37 281,-12-35-220,18 65 967,-3 1-1,12 114 1,-27-160-767,-1-1 0,-5 45 1,3-59-136,0-1 0,-1 0 0,0 1 0,-1-1 0,0 0 0,0 0 0,-1 0 0,0-1 0,-1 1 0,-6 9 0,10-17-80,0 0 0,1 0 0,-1 0 0,0 0-1,0 0 1,0 0 0,0 0 0,0 0-1,-1 0 1,1 0 0,0 0 0,0-1-1,0 1 1,-1 0 0,1-1 0,0 1-1,-1-1 1,1 0 0,-1 1 0,1-1 0,0 0-1,-1 0 1,1 0 0,-3 0 0,2-1-2,0 1 1,0-1-1,0 0 1,0 0-1,0 0 1,1-1-1,-1 1 1,0 0-1,1-1 1,-1 1-1,1-1 1,-1 1-1,1-1 1,-2-2 0,-3-6 39,1 0 1,0 1-1,0-2 1,-6-20 0,6 15-78,1-1 0,1 1 0,1-1 0,0 0 0,1 0 0,1 0 0,0 0 0,5-23 0,-4 29-170,2 1 0,-1 0 0,2 0 0,-1 0-1,1 1 1,1-1 0,0 1 0,0 0 0,1 1 0,0-1 0,0 1 0,1 0 0,0 0 0,15-12 0,12-4-295,3 2-152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17340,'0'0'41,"0"0"1,0 0 0,0 0-1,0 0 1,1-1 0,-1 1-1,0 0 1,0 0 0,0 0-1,0 0 1,1 0 0,-1 0-1,0 0 1,0 0-1,0 0 1,0 0 0,0 0-1,1 0 1,-1 0 0,0 0-1,0 0 1,0 1 0,0-1-1,0 0 1,1 0 0,-1 0-1,0 0 1,0 0 0,0 0-1,0 0 1,0 0 0,0 0-1,1 0 1,-1 1-1,0-1 1,0 0 0,0 0-1,0 0 1,0 0 0,0 0-1,0 1 1,0-1 0,0 0-1,0 0 1,0 0 0,0 0-1,0 0 1,0 1 0,0-1-1,3 15 854,-3 21 48,0-33-664,-2 106 1780,2 316 521,4-386-2439,-1-28-69,2-27 5,7-88-44,2-13-126,33-82-169,-35 159 153,2 1 1,37-71-1,-43 96 68,0 0-1,1 1 0,12-13 1,-18 23 36,-1 0 1,0 1-1,1-1 0,-1 1 1,1-1-1,0 1 1,0 0-1,-1 0 0,2 0 1,-1 1-1,0-1 1,0 1-1,0 0 1,1-1-1,-1 1 0,1 1 1,-1-1-1,1 0 1,-1 1-1,4 0 0,-5 0 4,-1 0 0,1 1 0,-1-1 0,1 1 0,-1 0 0,0-1-1,1 1 1,-1 0 0,0 0 0,1-1 0,-1 1 0,0 0 0,0 0 0,0 1-1,0-1 1,0 0 0,0 0 0,1 2 0,0 0 0,0 1-1,-1 0 1,1-1 0,-1 1 0,0 0 0,0 0-1,1 3 1,-1 5 4,0 0 0,-1 0 0,-2 22-1,0-19 26,-1 1 0,-1-1 0,-1 0 0,0 0 0,0-1-1,-11 19 1,11-23-1,-1 0 0,-1 0 0,1 0 0,-2-1 0,1 0 0,-1 0 0,-1-1 0,1 0 0,-11 6 0,18-13-35,0 0 1,0 0 0,0-1 0,0 1-1,0-1 1,0 1 0,0-1 0,-1 1-1,1-1 1,0 0 0,0 1 0,0-1-1,-2 0 1,2 0-21,1 0 1,0 0-1,-1 0 0,1 0 1,0-1-1,-1 1 0,1 0 0,0 0 1,-1 0-1,1 0 0,0-1 0,-1 1 1,1 0-1,0 0 0,0-1 1,-1 1-1,1 0 0,0-1 0,0 1 1,0 0-1,-1-1 0,1 1 0,0 0 1,0-1-1,0 1 0,0 0 1,0-1-1,-1 1 0,1-3-121,0 1 0,0 0 0,0-1-1,1 1 1,-1 0 0,1-1 0,-1 1 0,1 0-1,0 0 1,-1 0 0,1 0 0,0-1 0,2-1 0,8-12-697,1 0 0,1 0 0,1 1 0,16-14 0,-17 17 459,20-21-608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13379,'18'-16'2685,"-12"18"-938,-4 13-107,-15 96 3217,8-79-4238,1 0 1,0 62-1,4-93-606,0 1 0,1-1 0,-1 1 1,0-1-1,0 1 0,1-1 0,-1 0 1,1 1-1,-1-1 0,1 1 0,1 1 1,-2-3-11,0 0 0,0 0 1,0 1-1,1-1 0,-1 0 1,0 0-1,0 0 0,1 0 1,-1 0-1,0 1 0,0-1 1,1 0-1,-1 0 1,0 0-1,0 0 0,1 0 1,-1 0-1,0 0 0,1 0 1,-1 0-1,0 0 0,0 0 1,1 0-1,-1 0 0,0 0 1,1 0-1,-1 0 0,0 0 1,0-1-1,1 1 0,-1 0 1,0 0-1,0 0 0,1 0 1,1-2 1,0 0 1,0 0 0,-1 0 0,1 0 0,0-1-1,-1 1 1,0 0 0,1 0 0,-1-1-1,0 1 1,1-5 0,3-11 3,-1-1 1,-1 1-1,-1 0 0,0-1 1,-1 1-1,-1-1 0,-1 0 1,-1 1-1,-5-25 0,7 42-8,-8-24 0,8 24-1,0 0 0,0 1 0,-1-1 0,1 0 0,0 0 0,-1 0 0,1 1 0,-1-1 0,1 0 0,-1 1 0,1-1 0,-1 0 0,0 1 0,1-1 0,-1 1 0,0-1 0,0 1 0,1-1 0,-1 1 0,0-1 0,0 1 0,1 0 0,-2-1 0,1 2 0,0-1 0,0 0 0,1 1 0,-1-1 0,0 1 0,1 0 0,-1-1 0,0 1 0,1-1 0,-1 1 0,1 0 0,-1 0 0,1-1 0,-1 1 0,1 0 0,0 0 0,-1-1 0,1 1 0,0 0 0,0 0 0,-1 0 0,1 0 0,0-1 0,0 1 0,0 0 0,0 0 0,0 0 0,0 0 0,1 1 0,0 29-2,-1-29 2,1 1-1,-1-1 0,1 0 1,-1 0-1,1 0 0,0 1 1,0-1-1,0 0 0,0 0 1,0 0-1,0 0 0,0 0 1,1 0-1,-1-1 0,1 1 1,0 0-1,-1-1 1,1 1-1,0-1 0,0 0 1,2 2-1,-1-2-1,0 0 0,1 0 0,-1 0 0,0-1 1,0 0-1,0 1 0,1-1 0,-1 0 0,0-1 0,0 1 0,1 0 1,-1-1-1,4-1 0,8-3-123,0-1 0,-1-1 0,0 0 0,0 0 0,12-11 0,-16 12-197,-7 4 72,1 0 0,-1 0 0,1-1 0,-1 1 0,0-1 0,0 0 0,0 0 0,0 0 0,0 0 0,2-5 0,-5 8 253,0 0 0,0 0 0,0 0 0,1 0 0,-1 0 0,0 0-1,0-1 1,0 1 0,0 0 0,0 0 0,0 0 0,0 0 0,0 0 0,0 0 0,0-1 0,0 1-1,0 0 1,0 0 0,0 0 0,0 0 0,0 0 0,0-1 0,0 1 0,0 0 0,0 0-1,0 0 1,0 0 0,0 0 0,0 0 0,0-1 0,0 1 0,0 0 0,0 0 0,0 0 0,0 0-1,0 0 1,0 0 0,-1-1 0,1 1 0,0 0 0,0 0 0,0 0 0,0 0 0,0 0 0,0 0-1,0 0 1,-1 0 0,1 0 0,0 0 0,0 0 0,0 0 0,0 0 0,0-1 0,0 1-1,-1 0 1,1 0 0,0 0 0,-11 4-392,-1 2 73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33 16804,'-2'-1'144,"1"0"1,-1 0 0,0-1 0,1 1 0,-1 0-1,0 0 1,0 0 0,0 1 0,0-1-1,0 0 1,0 1 0,0-1 0,0 1 0,0 0-1,0 0 1,0 0 0,0 0 0,0 0-1,0 0 1,0 0 0,0 1 0,0-1 0,0 1-1,0-1 1,0 1 0,0 0 0,0 0 0,1 0-1,-1 0 1,0 0 0,-1 1 0,-5 3 182,1 1 1,0 0-1,0 0 1,1 0 0,-10 12-1,9-9-90,1 0 0,1 0-1,-1 0 1,-7 18 0,12-23-169,-1 1 0,1-1-1,-1 1 1,1-1 0,1 1 0,-1-1 0,1 1 0,-1-1 0,1 1 0,1-1-1,-1 1 1,0 0 0,3 7 0,-2-11-48,-1 1 1,1-1-1,-1 1 0,1-1 1,0 1-1,-1-1 0,1 0 0,0 1 1,0-1-1,0 0 0,0 0 1,0 1-1,0-1 0,1 0 1,-1 0-1,0 0 0,0-1 0,1 1 1,-1 0-1,1 0 0,-1-1 1,4 2-1,-3-2-3,1 0-1,0 0 1,0 0 0,0 0 0,0 0-1,-1-1 1,1 1 0,0-1-1,0 0 1,-1 0 0,1 0 0,2-1-1,4-2-2,-1-1 0,1-1-1,-1 1 1,0-1 0,-1 0 0,10-11-1,-8 7-2,-1 0 1,0-1-1,-1 1 0,9-20 0,-13 24-14,0 1 0,-1-2 0,0 1 1,0 0-1,0 0 0,-1-1 0,0 1 0,0 0 0,-1-1 0,0-12 0,-1 17-3,1 1 0,0-1 0,0 1 0,0-1 0,-1 1 0,1-1 0,-1 1 0,1-1 0,-1 1 0,1 0 0,-1-1 0,0 1 0,0 0 0,0 0 0,0 0 0,0-1 0,0 1 0,0 0 0,-2-1 0,2 1-28,0 1-1,0 0 0,-1-1 0,1 1 1,0 0-1,0 0 0,0 0 0,-1-1 1,1 1-1,0 1 0,0-1 0,-1 0 1,1 0-1,0 0 0,0 1 0,0-1 1,0 0-1,-3 2 0,1 0-103,-1 0 1,0 0-1,1 0 0,0 1 0,-1 0 0,1 0 1,0-1-1,0 2 0,1-1 0,-1 0 1,1 1-1,-4 5 0,1 10-231,0 0-74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 16388,'1'-2'154,"0"1"0,-1 0 1,1 0-1,-1-1 1,1 1-1,-1-1 0,1 1 1,-1 0-1,0-1 0,0 1 1,0-1-1,0 1 1,0-1-1,0 1 0,0 0 1,-1-1-1,1 1 1,-1-2-1,1 3-103,0-1-1,0 1 0,-1 0 1,1 0-1,0-1 1,0 1-1,-1 0 1,1 0-1,0 0 0,0 0 1,-1-1-1,1 1 1,0 0-1,0 0 1,-1 0-1,1 0 0,0 0 1,-1 0-1,1 0 1,0 0-1,-1 0 1,1 0-1,0 0 0,-1 0 1,1 0-1,0 0 1,0 0-1,-1 0 1,-14 10 1012,5 1-816,-1 0-1,2 1 0,0 0 0,0 1 0,1 0 0,1 0 1,0 0-1,1 1 0,0 0 0,1 1 0,1-1 1,0 1-1,1 0 0,-1 17 0,4-30-238,-1-1 1,1 1-1,0-1 1,0 0-1,0 1 0,0-1 1,0 1-1,0-1 0,0 1 1,1-1-1,-1 0 0,0 1 1,1-1-1,-1 0 0,1 1 1,0-1-1,-1 0 0,1 1 1,0-1-1,0 0 0,0 0 1,0 0-1,0 0 0,0 0 1,0 0-1,0 0 1,0 0-1,0 0 0,1-1 1,-1 1-1,0 0 0,0-1 1,1 1-1,-1-1 0,1 1 1,-1-1-1,0 0 0,1 0 1,-1 1-1,1-1 0,-1 0 1,1 0-1,-1 0 0,0-1 1,1 1-1,-1 0 0,3-1 1,9-3-272,-1 1 0,0-2 0,0 1 1,16-10-1,-13 6-311,1 2 246,-3 0-120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1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10290,'7'-2'445,"1"0"0,0 0 0,0 1 0,0 0 0,0 1 0,16 1 0,10-1-239,326-43 186,-3-29-209,-215 46-171,232-15 1,148 28 50,-11 1-22,749-65-57,-387 45 8,-364 63 85,-39 0 197,47 8 7,-292-20-18,131 19-32,-169-2-180,22 5-28,-201-40-23,1 1-46,1 0-1,-1-1 0,0 0 1,0-1-1,1 0 0,-1 0 1,12-3-1,-17 0-14,-6-3-17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16596,'1'2'226,"0"-1"0,-1 0 0,1 1 0,-1-1 0,1 1 0,-1-1 0,1 1 0,-1 0 0,0-1 0,0 1 0,0-1 0,0 1 0,0-1 0,0 1 0,-1 2 0,-7 29 1868,1-6-810,6-12-892,0 0-1,1 0 0,1 0 0,0 0 0,4 20 1,-4-30-357,-1 0 0,0 0 1,-1 0-1,1 0 1,-1 0-1,0 0 1,-1 0-1,1-1 1,-5 10-1,-3 17 45,6-21-168,1-2 158,1 0 1,-1 0-1,2 0 0,-1 15 1,1-22-112,0 0 1,0 1-1,0-1 0,0 0 1,1 0-1,-1 1 1,0-1-1,1 0 1,-1 0-1,1 0 0,-1 1 1,1-1-1,0 0 1,-1 0-1,1 0 1,0 0-1,0 0 1,0 0-1,0 0 0,0-1 1,0 1-1,0 0 1,0 0-1,0-1 1,0 1-1,0 0 0,1-1 1,-1 0-1,0 1 1,0-1-1,0 1 1,1-1-1,-1 0 0,0 0 1,1 0-1,1 0 1,-2 0-38,-1 0 1,1 0 0,-1 0-1,1 0 1,-1 0 0,1-1-1,-1 1 1,1 0 0,-1 0 0,1 0-1,-1-1 1,0 1 0,1 0-1,-1 0 1,1-1 0,-1 1-1,0 0 1,1-1 0,-1 1-1,0 0 1,1-1 0,-1 1-1,0-1 1,0 1 0,1-1-1,-1 1 1,0 0 0,0-1-1,0 1 1,0-1 0,1 1-1,-1-1 1,0 0 0,0-21-696,0 15 405,-2-21-505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15075,'30'18'5217,"-23"-15"-4953,0 1 0,0-2 0,1 1 0,-1-1 0,1 0-1,0-1 1,-1 1 0,1-2 0,0 1 0,12-1 0,-15-1-232,0 0-1,0 0 1,-1 0 0,1-1 0,-1 1 0,1-1 0,-1 0-1,0-1 1,1 1 0,-1-1 0,0 1 0,-1-1 0,1 0 0,0-1-1,-1 1 1,0-1 0,0 1 0,5-9 0,-4 6 3,-1-1-1,0 1 1,0-1 0,-1 1 0,0-1 0,0 0 0,-1 0 0,0 0-1,1-8 1,-2 12-18,1 1-1,-1-1 1,0 1-1,0-1 1,0 1-1,-1-1 1,1 1-1,0-1 1,-1 1-1,0-1 1,1 1-1,-1 0 1,0-1-1,0 1 1,0 0-1,-1 0 1,1 0-1,0 0 1,-1 0-1,0 0 1,1 0-1,-1 0 1,0 1-1,0-1 1,0 0-1,0 1 1,0 0-1,-4-3 1,3 4-6,1-1-1,-1 1 1,1 0 0,-1 0 0,1 0 0,0 0 0,-1 0 0,1 1 0,-1-1 0,1 1 0,-1-1-1,1 1 1,0 0 0,-1 0 0,1 0 0,0 0 0,0 0 0,0 1 0,0-1 0,0 1 0,-3 2 0,-4 4 12,1 0 0,0 1 1,-9 12-1,7-7-4,0 1 1,0 1-1,1 0 0,1 0 1,-8 24-1,12-30-7,1 1 0,0 0 0,1 1-1,0-1 1,1 0 0,0 1 0,1-1 0,0 0 0,4 20 0,-4-28-12,0 0 1,1 0-1,0 0 0,0-1 1,0 1-1,0 0 1,0 0-1,1-1 0,-1 1 1,1-1-1,-1 1 1,1-1-1,0 0 1,0 0-1,0 0 0,0 0 1,1 0-1,3 3 1,-3-4-100,1 1 1,-1-1 0,1 0 0,-1 0 0,1 0 0,0 0-1,-1-1 1,1 1 0,0-1 0,-1 0 0,1 0 0,0-1-1,3 0 1,3-1-162,-1 0 0,1-1-1,-1 0 1,0 0 0,0-1-1,0-1 1,-1 0 0,1 0-1,-1 0 1,10-10-1,9-11-547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 15539,'1'-1'68,"-1"1"0,0 0-1,0-1 1,1 1-1,-1 0 1,0-1-1,0 1 1,0-1 0,0 1-1,0-1 1,0 1-1,0 0 1,0-1 0,0 1-1,0-1 1,0 1-1,0-1 1,0 1 0,0 0-1,0-1 1,0 1-1,0-1 1,0 1 0,-1 0-1,1-1 1,0 1-1,0-1 1,-1 1 0,-10 3 1050,-14 17 428,8-3-234,-28 38 0,39-45-1192,0-1 0,0 1 0,1 0 1,0 0-1,0 1 0,-3 14 0,7-24-116,1 0 1,0 1-1,-1-1 1,1 0-1,0 0 1,0 0-1,0 1 1,0-1-1,0 0 0,0 0 1,0 1-1,0-1 1,0 0-1,0 0 1,1 0-1,-1 1 1,1-1-1,-1 0 0,1 0 1,0 2-1,0-3-5,0 1 0,0-1 1,0 1-1,0-1 0,0 1 0,0-1 0,0 1 0,0-1 0,0 0 0,0 1 0,0-1 1,0 0-1,0 0 0,0 0 0,0 0 0,0 0 0,0 0 0,0 0 0,1-1 0,8-1-45,0 0 0,-1-1-1,1-1 1,10-5 0,-6 3-50,1 0 7,48-16-276,-56 20 306,-1 0 0,1 1 0,-1 0 0,1 1 0,0-1 0,-1 1 0,13 2 0,-17-2 53,-1 0 0,1 0 0,0 0 0,-1 1-1,1-1 1,-1 1 0,1 0 0,-1-1-1,0 1 1,1 0 0,-1 0 0,1 0-1,-1 0 1,0 0 0,0 0 0,0 0-1,0 0 1,0 0 0,0 0 0,0 1 0,0-1-1,0 0 1,0 1 0,0 2 0,0-1 23,-1 0 1,1 0 0,-1 0-1,0 1 1,0-1 0,0 0 0,0 0-1,-1 0 1,0 0 0,1 1-1,-3 4 1,-2 6 145,-2-1 0,1 1 0,-2-1 1,-9 13-1,7-11 81,-1-1 0,-1 0 0,-14 13 1,20-21-183,-1-1 1,0 1 0,0-1 0,0-1-1,-1 1 1,1-1 0,-1 0 0,-11 3-1,19-7-111,-1 1-1,0-1 1,0 0-1,0 0 1,1 1-1,-1-1 1,0 0-1,0 0 1,0 0 0,0 0-1,0 0 1,1 0-1,-1 0 1,0 0-1,0 0 1,0 0-1,0-1 1,0 1-1,1 0 1,-1 0-1,0-1 1,0 1-1,0-1 1,1 1-1,-1-1 1,0 1-1,1-1 1,-1 1-1,0-1 1,1 0-1,-2 0 1,2-1-62,-1 0 1,0 0-1,1 0 0,-1-1 1,1 1-1,0 0 0,-1 0 1,1 0-1,0 0 0,0 0 1,1-4-1,1-8-502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17164,'-4'1'188,"0"0"-1,1 0 1,-1 0 0,0 0 0,0 0 0,1 1 0,-1 0-1,1 0 1,0 0 0,-1 0 0,1 0 0,0 1 0,0-1 0,0 1-1,1 0 1,-4 3 0,-6 8 449,-19 31-1,-3 16 40,32-56-645,-1-1 1,2 1-1,-1 0 0,0 1 0,1-1 1,0 0-1,0 0 0,0 0 1,1 1-1,0 9 0,0-15-28,1 1-1,-1-1 1,0 1-1,0 0 1,1-1-1,-1 1 1,0-1 0,1 1-1,-1-1 1,0 1-1,1 0 1,-1-1-1,1 0 1,-1 1-1,1-1 1,-1 1 0,1-1-1,-1 0 1,1 1-1,-1-1 1,1 0-1,0 1 1,-1-1-1,1 0 1,-1 0 0,1 0-1,0 0 1,-1 1-1,1-1 1,0 0-1,-1 0 1,1 0-1,0 0 1,-1-1-1,1 1 1,0 0 0,0 0-1,27-8 25,-24 6-23,12-4 1,43-14 5,-56 19-8,0 0 0,0 1-1,0-1 1,0 1 0,1 0 0,-1-1-1,0 2 1,0-1 0,0 0 0,0 1-1,0-1 1,0 1 0,0 0-1,0 0 1,6 2 0,-8-2 1,0 0-1,1 1 1,-1-1 0,0 0 0,0 0 0,0 0-1,0 1 1,0-1 0,0 0 0,0 1-1,0-1 1,0 1 0,-1-1 0,1 1 0,-1 0-1,1-1 1,-1 1 0,1 1 0,-1 1 7,0 0 1,0 0 0,0 0 0,0-1 0,-1 1 0,0 0-1,-1 6 1,-3 3 36,-1 1 0,0-1 0,-9 14 0,13-24-37,-4 8-109,-1 0-1,0-1 1,0 0 0,-1 0-1,0 0 1,-1-1-1,0-1 1,-15 12-1,17-17-72,4-10-82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153 346 13891,'0'-2'171,"0"0"1,0 0-1,0 0 0,-1 0 0,1 0 1,-1 0-1,0 0 0,1 0 0,-1 0 1,0 0-1,0 1 0,0-1 1,-2-2-1,3 4-99,-1 0 0,0-1 1,0 1-1,1 0 0,-1-1 0,0 1 1,1 0-1,-1 0 0,0 0 0,0 0 1,0-1-1,1 1 0,-1 0 0,0 0 1,0 0-1,1 1 0,-1-1 1,0 0-1,0 0 0,1 0 0,-1 1 1,0-1-1,0 0 0,1 1 0,-1-1 1,0 0-1,1 1 0,-1-1 0,1 1 1,-1-1-1,1 1 0,-1-1 0,0 1 1,1 0-1,0-1 0,-1 1 0,0 1 1,-12 13 194,0 2 1,2 0-1,0 0 1,0 1-1,2 0 1,0 0-1,1 1 1,1 0-1,1 1 1,0 0-1,2 0 1,0 0-1,-1 30 1,5-44-243,0 0 1,1 0-1,0-1 1,0 1-1,0 0 1,0 0-1,5 10 1,-6-15-22,1 0 1,-1 0 0,1 0-1,0 0 1,-1 0-1,1 0 1,0-1 0,-1 1-1,1 0 1,0 0 0,0-1-1,0 1 1,0 0 0,-1-1-1,1 1 1,0-1 0,0 1-1,0-1 1,2 1 0,-1-1-2,-1 0 0,1 0 0,-1 0 0,1 0 0,-1-1 0,0 1 0,1-1 1,-1 1-1,1-1 0,-1 1 0,0-1 0,1 0 0,-1 1 0,0-1 0,0 0 0,1 0 0,-1 0 1,2-2-1,5-6 3,-1 0-1,1 0 1,-1-1 0,-1 0 0,0 0 0,0-1 0,-1 0 0,6-19 0,-2 3 9,-2-1 1,7-41 0,-13 61-14,0 2 3,0 0-1,0 0 1,0 0 0,-1 0-1,0-1 1,0 1 0,-1 0 0,0 0-1,-2-10 1,3 16-5,0 0 1,0 0-1,0-1 0,0 1 1,0 0-1,0 0 1,0 0-1,-1-1 0,1 1 1,0 0-1,0 0 0,0 0 1,0-1-1,0 1 0,-1 0 1,1 0-1,0 0 1,0 0-1,0 0 0,-1-1 1,1 1-1,0 0 0,0 0 1,0 0-1,-1 0 0,1 0 1,0 0-1,0 0 1,-1 0-1,1 0 0,0 0 1,0 0-1,-1 0 0,1 0 1,0 0-1,0 0 0,-1 0 1,1 0-1,0 0 1,0 0-1,0 0 0,-1 0 1,1 0-1,0 0 0,0 1 1,0-1-1,-1 0 0,1 0 1,0 0-1,0 0 0,0 0 1,-1 1-1,1-1 1,0 0-1,0 0 0,0 0 1,0 1-1,0-1 0,0 0 1,0 0-1,-1 1 0,1-1 1,0 0-1,0 0 1,0 0-1,0 1 0,0-1 1,0 0-1,-7 20 15,3-7 8,1 0 1,1 0-1,0 0 1,1 0-1,0 1 1,1-1-1,1 0 1,0 1-1,5 20 1,-6-33-19,0 0 0,0 0 0,0 0 1,0 0-1,1 0 0,-1 0 1,0-1-1,1 1 0,-1 0 0,1 0 1,-1 0-1,1 0 0,-1-1 0,1 1 1,-1 0-1,1 0 0,0-1 0,-1 1 1,1 0-1,0-1 0,0 1 0,-1-1 1,1 1-1,0-1 0,0 0 0,0 1 1,0-1-1,0 0 0,0 1 0,0-1 1,0 0-1,-1 0 0,1 0 0,0 0 1,0 0-1,0 0 0,0 0 0,0 0 1,0 0-1,0 0 0,0-1 1,0 1-1,0 0 0,0-1 0,0 1 1,0-1-1,5-2 25,-1-1 0,0 0 0,0 0 0,0 0 0,8-10-1,28-36 37,-1-1-1,-4-3 0,-1-1 1,-3-1-1,39-95 1,-62 131-66,11-42 0,-19 46-9,-5 12 4,3 4 5,0 1-1,0-1 1,0 1-1,0-1 1,0 1-1,0-1 1,0 1-1,1 0 0,-1 0 1,0-1-1,0 1 1,1 0-1,-1 0 1,0 0-1,1 0 1,-1 0-1,0 1 1,-10 21-4,1 0 1,0 0-1,-11 47 1,-5 76 109,21-94-43,2-1 0,3 1-1,2-1 1,2 1 0,2-1 0,2 0 0,3-1 0,22 62-1,-23-81-39,-1-8-14,-2-1 1,0 1-1,-2 1 1,0-1 0,-2 1-1,2 31 1,-5-52-6,0 0 0,-1-1 0,1 1 0,0 0 1,-1 0-1,0 0 0,0 0 0,1-1 0,-2 1 1,1 0-1,0 0 0,0-1 0,-1 1 0,0-1 0,1 0 1,-1 1-1,0-1 0,0 0 0,0 0 0,0 0 0,-4 2 1,4-3-2,0-1 1,0 1-1,0-1 1,0 1-1,0-1 0,0 0 1,-1 1-1,1-1 1,0 0-1,0-1 1,0 1-1,0 0 1,-1-1-1,1 1 1,0-1-1,0 1 1,0-1-1,0 0 1,0 0-1,0 0 0,0 0 1,1 0-1,-1-1 1,0 1-1,0 0 1,1-1-1,-1 0 1,1 1-1,-2-3 1,-6-6 1,0-2 1,1 1 0,0-1 0,1 0 0,0 0-1,1-1 1,0 0 0,1 0 0,-4-19-1,5 16-7,0 0-1,2 0 1,0 0-1,0-1 1,2 1-1,0 0 1,4-31-1,-2 39-49,0 0 1,1 0-1,-1 1 1,2-1-1,-1 0 1,1 1-1,0 0 0,0 0 1,1 0-1,0 1 1,0-1-1,1 1 0,-1 0 1,8-5-1,9-6-570,0 2-1,47-25 1,-13 8 229,-6 1-160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14883,'-5'85'5676,"1"-49"-4747,2 46 1,2-80-899,0 0-1,0 0 1,0 0 0,0 0-1,1 0 1,-1 0 0,1 0-1,-1-1 1,1 1 0,0 0-1,-1 0 1,1 0 0,0-1-1,2 3 1,-3-4-18,1 0 0,-1 1 0,1-1 0,-1 0 0,1 0 1,-1 1-1,1-1 0,-1 0 0,1 0 0,0 0 0,-1 0 0,1 1 0,-1-1 0,1 0 1,0 0-1,-1 0 0,1 0 0,-1-1 0,1 1 0,-1 0 0,1 0 0,0 0 0,-1 0 0,1-1 1,-1 1-1,1 0 0,-1 0 0,2-1 0,3-3 32,0 0 1,0 0-1,-1-1 1,1 1-1,-1-1 0,5-8 1,31-46 91,-28 39-101,1 0 0,1 1 0,26-27 0,-39 45-31,0 0 1,0 0-1,0 0 0,0 0 1,0 0-1,0 1 0,0-1 1,1 0-1,-1 1 0,0-1 1,0 1-1,1-1 0,-1 1 1,0-1-1,0 1 0,1 0 1,2-1-1,-3 2 3,-1-1 1,1 0-1,0 1 0,-1-1 0,1 0 1,0 1-1,-1-1 0,1 1 1,0-1-1,-1 1 0,1-1 1,-1 1-1,1-1 0,-1 1 1,1 0-1,-1-1 0,0 1 1,1 0-1,-1-1 0,0 1 1,1 0-1,-1 1 0,2 5 69,0 0-1,-1 1 1,0 0-1,-1 13 0,1-13-38,-2 28 159,1-25-118,-1-1 1,2 1-1,-1-1 1,1 1-1,1 0 1,4 14-1,-6-24-75,0 0 0,0-1 0,1 1 1,-1-1-1,0 1 0,1-1 0,-1 1 0,0 0 0,1-1 0,-1 1 0,1-1 0,-1 0 0,1 1 0,-1-1 0,1 1 0,-1-1 0,1 0 0,0 1 0,-1-1 0,1 0 0,0 0 0,-1 1 0,1-1 0,-1 0 0,1 0 0,0 0 0,-1 0 0,1 0 0,0 0 0,-1 0 0,1 0 0,0 0 0,-1 0 0,1 0 0,0-1 0,-1 1 0,1 0 1,0 0-1,-1-1 0,1 1 0,0-1 0,27-18 20,-27 18-22,60-55-6,20-16-107,-71 64 70,1 1 1,0-1 0,0 2 0,1-1-1,21-7 1,-31 13 28,1 0 0,-1 0 0,0 1 0,0-1 0,0 1 0,0-1 0,1 1 0,-1 0 0,0 0 0,0 0 0,1 0 0,-1 0 0,0 0 0,0 1 0,0-1 0,1 1 0,-1 0 0,0-1 0,3 3 0,-3-2 3,-1 1 1,1-1 0,-1 1 0,0-1 0,1 1 0,-1 0 0,0-1 0,0 1 0,0 0 0,0 0-1,-1 0 1,1 0 0,0 0 0,-1 0 0,0 0 0,1 0 0,-1 2 0,1 6-29,-1 0 0,-1 0-1,0 0 1,0 0 0,-1 0 0,0 0 0,-4 11 0,5-19-102,0 1-1,1-1 1,-1 1-1,0-1 1,-1 1-1,1-1 1,0 0 0,-1 1-1,1-1 1,-1 0-1,0 0 1,1 0-1,-1 0 1,0 0-1,-4 2 1,4-3 24,0-1 1,0 1-1,0-1 0,0 0 1,0 0-1,0 0 0,0 0 1,0 0-1,0 0 1,-1 0-1,1-1 0,0 1 1,0-1-1,0 1 1,1-1-1,-1 0 0,0 0 1,0 0-1,0 0 0,0 0 1,-1-2-1,-23-13-793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17092,'1'4'1816,"-1"2"-1288,-1-2-504,-2 4 920,0-1-552,-2-4-95,-3-3-378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81 14307,'4'-7'581,"-1"0"0,-1-1 1,0 1-1,3-13 0,-5 19-500,1 0-1,-1 0 1,0 0 0,0 0-1,0 0 1,1 0 0,-1 0-1,0 0 1,0 0 0,-1 0-1,1 0 1,0 0 0,0 0-1,0 0 1,-1 0 0,1 1 0,0-1-1,-1 0 1,1 0 0,-1 0-1,1 0 1,-1 0 0,1 1-1,-1-1 1,0 0 0,1 0-1,-1 1 1,0-1 0,0 0-1,1 1 1,-1-1 0,0 1 0,0-1-1,0 1 1,0 0 0,0-1-1,0 1 1,0 0 0,1-1-1,-1 1 1,0 0 0,0 0-1,0 0 1,0 0 0,0 0-1,0 0 1,-2 0 0,-1 1 59,0 1 1,0-1-1,0 1 0,0-1 1,0 1-1,0 0 1,0 0-1,1 1 1,-1-1-1,1 1 0,0 0 1,-6 5-1,-32 42 373,32-37-410,0 0 0,1 0 0,1 1 1,0 0-1,-7 24 0,12-31-68,0-1 0,1 1-1,0-1 1,0 1 0,1-1-1,-1 1 1,2 7 0,0-11-18,-1 1 1,1-1-1,0 0 1,0 1-1,0-1 1,0 0-1,1 0 1,-1 1 0,1-1-1,0 0 1,0-1-1,0 1 1,0 0-1,3 3 1,-2-4-87,0 0 0,0 0 1,-1 0-1,1-1 0,0 1 0,1-1 1,-1 0-1,0 1 0,0-1 0,1-1 1,-1 1-1,0 0 0,1-1 0,-1 0 1,0 0-1,1 0 0,-1 0 0,1 0 1,-1-1-1,0 1 0,1-1 0,5-2 1,2-1-172,0 0 0,0-1 1,-1-1-1,1 1 0,11-10 1,6-7-346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 16452,'-15'40'4016,"5"3"-2952,3 1 0,-3 67 0,8-91-938,3 3-64,2-18-45,2-14-10,1-16 7,-2 0 1,0 0-1,-2 0 1,-1-49-1,-1 62-9,-5-15 5,3 23-6,3 17-2,0-9-1,0 1-1,0 0 1,0-1 0,0 1-1,1 0 1,0-1 0,0 0-1,0 1 1,0-1-1,1 0 1,0 0 0,0 0-1,0-1 1,0 1 0,0-1-1,1 0 1,-1 1-1,8 3 1,-5-4 0,0 0 0,0-1 0,0 1 0,1-1 0,0 0 0,-1-1 0,1 0 0,0 0-1,-1 0 1,1-1 0,0 0 0,12-2 0,-9 1 0,0-1 0,0 0 0,-1 0 0,1-1 0,0-1 0,-1 0 0,0 0 0,0 0 0,0-2 0,0 1 0,9-8 0,-13 9 0,-1 0-1,1-1 1,0 1 0,-1-1-1,0 0 1,0 0 0,-1-1-1,1 1 1,-1-1-1,0 0 1,-1 0 0,1 0-1,-1 0 1,0 0 0,-1 0-1,0-1 1,0 1-1,1-11 1,-2 15 0,0 1 0,0-1 0,-1 1 0,1-1 0,0 1 0,-1-1 1,1 0-1,0 1 0,-1-1 0,0 1 0,1 0 0,-1-1 0,0 1 0,0-1 0,0 1 0,0 0 0,0 0 0,-1-2 0,1 3 1,0-1-1,0 1 1,0-1-1,0 1 1,1 0 0,-1 0-1,0-1 1,0 1-1,0 0 1,0 0-1,0 0 1,0 0 0,0 0-1,0 0 1,0 0-1,0 0 1,0 0 0,0 0-1,0 1 1,1-1-1,-1 0 1,0 1-1,0-1 1,0 1 0,0-1-1,0 1 1,1-1-1,-1 1 1,0-1-1,1 1 1,-1 0 0,-1 1-1,-4 5 57,0 1 1,1-1-1,-1 1 0,2 1 0,-1-1 0,1 1 1,0-1-1,1 1 0,0 0 0,1 0 0,-1 1 1,2-1-1,-1 1 0,2-1 0,-1 1 1,1-1-1,0 1 0,1-1 0,3 15 0,-4-22-94,0-1 0,1 1 0,-1-1-1,0 1 1,1-1 0,-1 1 0,1-1-1,0 1 1,0-1 0,-1 0 0,1 1 0,0-1-1,0 0 1,0 1 0,0-1 0,1 0-1,-1 0 1,0 0 0,0 0 0,1 0-1,-1 0 1,0-1 0,1 1 0,-1 0-1,1-1 1,-1 1 0,1-1 0,-1 1 0,1-1-1,-1 0 1,1 0 0,0 1 0,-1-1-1,1 0 1,-1 0 0,1-1 0,0 1-1,-1 0 1,1-1 0,-1 1 0,1 0-1,-1-1 1,1 0 0,2-1 0,4-2-346,0-1 1,1 0 0,-2-1 0,1 1-1,-1-2 1,8-7 0,11-12-358,0-3-156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14595,'0'-7'2428,"-7"15"-1242,-8 16 315,2 0 265,-18 48 1,27-60-1563,0 0 0,1 0 0,1 0 0,0 1 1,0-1-1,1 17 0,1-27-189,0-1-1,0 0 1,0 0-1,0 1 1,0-1-1,0 0 1,0 0-1,1 0 1,-1 1 0,1-1-1,-1 0 1,1 0-1,-1 0 1,1 0-1,-1 0 1,1 0 0,0 0-1,0 0 1,1 2-1,-1-3-7,0 1 0,0-1 0,0 1 0,0-1 0,0 0-1,0 0 1,0 0 0,0 1 0,0-1 0,0 0 0,0 0 0,1 0 0,-1 0-1,0-1 1,0 1 0,0 0 0,0 0 0,1-1 0,4-2-2,-1 1-1,1-1 1,-1 0 0,0-1 0,0 1-1,-1-1 1,6-5 0,4-6-5,0 0 0,-1-2 0,20-34 0,27-61-25,-48 88 14,-27 74 85,7-19-1,2-11 3,1 1-1,1-1 1,0 1 0,2 0 0,-1 21-1,3-41-78,0 0 0,0 0 0,0 0 0,0 1-1,0-1 1,0 0 0,0 0 0,1 0-1,-1 1 1,0-1 0,1 0 0,-1 0-1,1 0 1,-1 0 0,1 0 0,-1 0-1,1 0 1,0 0 0,0 0 0,-1 0-1,1 0 1,0 0 0,0 0 0,0-1-1,0 1 1,0 0 0,0-1 0,0 1-1,0 0 1,0-1 0,0 0 0,0 1 0,1-1-1,-1 0 1,0 1 0,0-1 0,0 0-1,1 0 1,-1 0 0,0 0 0,2 0-1,2-1-143,-1 0 1,1-1-1,0 1 0,-1-1 0,1 0 0,-1 0 1,0 0-1,8-6 0,4-5-383,1-1 0,-2 0 1,27-33-1,-10 8-162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16388,'-11'27'2349,"-27"50"0,10-22-245,29-50-1605,8-6-342,20-8-443,2 0-102,-27 9 350,0-1 0,0 1 0,0 0 0,0 1 0,0-1 1,0 1-1,-1-1 0,1 1 0,0 0 0,0 1 0,0-1 0,-1 1 1,1 0-1,0-1 0,-1 1 0,0 1 0,1-1 0,-1 1 1,0-1-1,0 1 0,3 4 0,-4-4 69,0-1 0,-1 1-1,1 0 1,-1-1 0,0 1 0,0 0-1,0 0 1,0 0 0,0 0 0,-1 0 0,1 0-1,-1 0 1,0 0 0,0 0 0,0 0-1,0-1 1,-1 1 0,1 0 0,-1 0 0,1 0-1,-1 0 1,0 0 0,0 0 0,-1 0-1,1-1 1,-1 1 0,1-1 0,-1 1 0,-2 2-1,0 1 127,-2 0-1,1 0 0,-1-1 1,0 0-1,0 0 0,-9 6 1,11-8-123,0-1 1,0 0 0,0 0 0,0 0 0,0-1-1,-1 1 1,1-1 0,0 0 0,-1 0 0,1-1 0,-1 1-1,-7-1 1,11 0-29,0 0 0,0 0-1,0 0 1,1 0-1,-1 0 1,0-1 0,0 1-1,0 0 1,0-1 0,0 1-1,1 0 1,-1-1 0,0 1-1,0-1 1,1 1-1,-1-1 1,0 1 0,0-1-1,1 0 1,-1 1 0,1-1-1,-1 0 1,1 0 0,-1 1-1,1-1 1,-1 0-1,1 0 1,0 0 0,-1 1-1,1-1 1,0 0 0,0 0-1,0 0 1,-1 0 0,1 0-1,0 0 1,0 0-1,0 0 1,1 1 0,-1-1-1,0 0 1,0 0 0,0 0-1,1 0 1,-1 0 0,0 0-1,1 1 1,-1-1-1,1 0 1,-1 0 0,1 1-1,0-2 1,7-9-61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18028,'-17'123'3328,"-7"64"-396,19-137-2559,5 84-1,0-129-464,1 0-1,0 0 0,0 0 0,3 10 0,-4-14 65,0-1 1,0 0-1,1 1 0,-1-1 0,0 1 0,0-1 0,0 1 1,1-1-1,-1 0 0,0 1 0,1-1 0,-1 0 0,0 1 1,1-1-1,-1 0 0,0 1 0,1-1 0,-1 0 0,1 0 1,-1 1-1,1-1 0,-1 0 0,0 0 0,2 0 0,-2 0-28,1 0 0,0-1 0,0 1 0,-1-1 0,1 1-1,0 0 1,-1-1 0,1 0 0,0 1 0,-1-1 0,1 1-1,-1-1 1,1 0 0,-1 1 0,1-1 0,-1 0 0,1 0 0,-1 1-1,1-2 1,11-27-1300,-1 1-1,-1-1 1,10-59 0,-7 34 173,14-60-726,5-18 2885,-34 146 235,0-1-1,0 25 1,0-5-332,-2 32-15,3 1-1,3-1 0,3 0 1,23 116-1,-44-219-708,4 3-310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18564,'0'0'116,"1"1"1,0 0-1,-1 0 0,1 0 0,-1 0 1,1 0-1,-1 0 0,1 0 0,-1 0 1,0 0-1,1 1 0,-1-1 1,0 0-1,0 0 0,0 0 0,0 0 1,0 0-1,0 0 0,-1 2 1,-4 28 476,2-15 190,1-7-410,-2 38 742,4-44-1062,0-1 0,0 1 0,0 0-1,1 0 1,-1-1 0,1 1 0,-1 0 0,1-1-1,0 1 1,0-1 0,0 1 0,1-1-1,2 5 1,-3-6-38,1 0 1,-1 0-1,0 0 0,1 0 0,-1 0 0,1-1 0,-1 1 0,1 0 0,0-1 1,-1 1-1,1-1 0,-1 0 0,1 1 0,0-1 0,-1 0 0,1 0 0,0 0 1,-1 0-1,1-1 0,0 1 0,-1 0 0,1-1 0,0 1 0,-1-1 1,1 1-1,-1-1 0,3-1 0,4-2-2,1 0 1,-1-1-1,11-9 1,41-39 25,-45 39-32,0 1 0,0 0 0,29-18-1,-43 30-5,0 0-1,0 1 1,0-1-1,0 0 0,0 1 1,0-1-1,1 1 1,-1-1-1,0 1 1,0-1-1,0 1 0,1 0 1,-1 0-1,0-1 1,0 1-1,1 0 1,-1 0-1,0 0 0,0 1 1,1-1-1,-1 0 1,0 0-1,0 1 1,1-1-1,-1 1 0,0-1 1,0 1-1,0-1 1,0 1-1,0 0 1,0-1-1,0 1 0,0 0 1,0 0-1,0 0 1,0 0-1,-1 0 1,1 0-1,0 0 0,1 2 1,1 4 3,-1 1 0,1 0 1,-1-1-1,-1 1 0,2 13 0,5 18 55,-8-39-56,0 1 1,1 0 0,-1-1 0,0 1 0,1-1-1,-1 1 1,0 0 0,1-1 0,-1 1 0,1-1-1,-1 1 1,1-1 0,-1 0 0,1 1 0,-1-1-1,1 1 1,0-1 0,-1 0 0,1 1 0,0-1-1,-1 0 1,1 0 0,0 0 0,-1 0 0,1 1-1,0-1 1,-1 0 0,1 0 0,0 0 0,-1 0-1,1-1 1,0 1 0,-1 0 0,1 0 0,0 0-1,-1 0 1,1-1 0,0 1 0,-1 0 0,1-1-1,0 1 1,-1 0 0,1-1 0,0 0 0,27-23 74,-24 19-61,3-3-3,0 2-1,0-1 0,1 1 1,0 0-1,0 1 0,14-8 0,-20 12-15,0 0 1,0 1-1,1-1 0,-1 0 0,0 1 0,1-1 0,-1 1 0,0 0 0,1 0 0,-1 0 0,0 0 0,1 0 0,-1 1 0,1-1 0,-1 1 1,0-1-1,0 1 0,1 0 0,-1 0 0,0 0 0,0 0 0,0 0 0,0 1 0,0-1 0,0 0 0,0 1 0,0 0 0,-1-1 0,1 1 1,-1 0-1,1 0 0,1 3 0,7 11-24,-9-12-24,1 0 0,0-1 0,0 0 0,1 1 0,-1-1 0,1 0 0,4 4 0,-7-7 23,0 0-1,0 0 0,0 1 0,1-1 1,-1 0-1,0 0 0,0 0 1,0 0-1,0 0 0,0 0 0,0 0 1,0 0-1,0 0 0,0 0 0,0 0 1,1 0-1,-1 0 0,0 0 0,0 0 1,0 0-1,0 0 0,0 0 1,0 0-1,0 0 0,0 0 0,0 0 1,1 0-1,-1-1 0,0 1 0,0 0 1,0 0-1,0 0 0,0 0 0,0 0 1,0 0-1,0 0 0,0 0 1,0 0-1,0 0 0,0 0 0,0 0 1,0-1-1,0 1 0,0 0 0,0 0 1,1 0-1,-1 0 0,0 0 1,0 0-1,0 0 0,0 0 0,0 0 1,0-1-1,0 1 0,0 0 0,0 0 1,-1 0-1,1 0 0,0-11-873,-5-9 319,-4-2 15,-4-8-176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16179,'-1'-2'2857,"5"5"-1321,5 0-1031,-1 0-433,7 1 56,-1 2-128,3-2-128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17628,'-21'19'1304,"1"2"1,-18 22-1,32-36-1050,1 1 0,0 0 0,1-1 0,-1 1-1,1 1 1,1-1 0,0 1 0,0-1 0,1 1-1,-3 14 1,5-22-228,0 0 0,0 0 0,0 1 0,0-1-1,0 0 1,0 0 0,0 0 0,0 0 0,0 1-1,0-1 1,1 0 0,-1 0 0,0 0 0,1 0 0,-1 0-1,1 0 1,-1 0 0,1 0 0,0 0 0,1 2 0,-1-3-13,-1 1 1,1-1 0,0 1-1,0-1 1,0 1 0,0-1 0,0 0-1,0 0 1,0 1 0,0-1 0,1 0-1,-1 0 1,0 0 0,0 0 0,0 0-1,0 0 1,0-1 0,1 1-1,4-2-13,-1 1 0,0-1-1,0-1 1,0 1 0,0-1-1,0 0 1,6-4-1,4-6-76,-1-1 0,0-1 0,-1 0 0,17-25 0,0 0-214,-30 40 289,0 0-1,0 0 1,0 1 0,0-1-1,0 0 1,0 0 0,0 0-1,0 0 1,0 1-1,0-1 1,0 0 0,0 0-1,0 0 1,0 0 0,0 0-1,0 1 1,0-1-1,1 0 1,-1 0 0,0 0-1,0 0 1,0 0 0,0 0-1,0 0 1,0 0-1,1 1 1,-1-1 0,0 0-1,0 0 1,0 0 0,0 0-1,0 0 1,1 0-1,-1 0 1,0 0 0,0 0-1,0 0 1,0 0 0,0 0-1,1 0 1,-1 0-1,0 0 1,0 0 0,0 0-1,0 0 1,1 0 0,-1 0-1,0 0 1,0 0-1,0 0 1,0 0 0,0-1-1,1 1 1,-1 0-1,0 0 1,0 0 0,0 0-1,0 0 1,0 0 0,0 0-1,0-1 1,0 1-1,1 0 1,-1 0 0,0 13-14,-8 49 297,3 1 0,2 0 0,9 89 0,13-31 139,-9-66-142,-3 0 0,1 72-1,-8-119-169,-1 0-1,0 0 1,0 0-1,-1 1 1,0-1-1,-6 12 0,8-18-71,-1-1 0,0 0 0,1 1-1,-1-1 1,0 1 0,0-1 0,0 0-1,0 0 1,0 0 0,0 1 0,-1-1-1,1 0 1,0 0 0,-1-1 0,1 1-1,-3 1 1,2-2-8,1 1-1,-1-1 1,1 0 0,-1 0 0,1-1-1,-1 1 1,1 0 0,-1 0 0,1-1-1,0 1 1,-1-1 0,1 1 0,-1-1-1,1 0 1,0 1 0,-1-1-1,1 0 1,0 0 0,0 0 0,0 0-1,-2-2 1,-4-4 12,1-1-1,0 0 1,0 0-1,1 0 1,0-1 0,1 0-1,0 0 1,0 0-1,1 0 1,0-1 0,1 1-1,0-1 1,-2-15-1,2 3-159,1-1-1,1 1 1,0-1 0,8-42-1,-6 53-47,0 1 0,1 0 0,0-1 0,1 1 0,0 0 0,1 1 0,0-1 0,1 1 0,0 0 0,1 0 0,0 1 0,0 0 0,1 0 0,0 0 0,0 1 0,1 1-1,11-8 1,14-4-404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374 148 15691,'1'-2'172,"1"0"-1,0-1 0,-1 1 1,1-1-1,-1 0 0,0 1 1,0-1-1,0 0 0,0 0 1,-1 0-1,1 0 0,-1 0 1,0 0-1,0 0 0,0 0 1,0 1-1,0-1 0,0 0 1,-1 0-1,-1-5 0,0 4 66,0 0-1,0 0 0,-1 1 0,0-1 1,1 1-1,-1-1 0,0 1 0,0 0 1,-1 0-1,1 0 0,-1 1 0,1-1 1,-8-3-1,-3 0-160,0 0 0,0 1 0,0 0 0,-1 2 0,0-1 0,1 2 0,-1 0 0,0 0 0,0 2 0,0 0 0,-1 0 0,1 1 0,1 1 0,-1 1 0,0 0 0,0 1 0,-21 9 0,33-12-75,0 1-1,0 0 0,0 0 1,0 0-1,0 1 1,0-1-1,0 1 0,1 0 1,-1-1-1,1 1 1,0 0-1,0 1 1,0-1-1,0 0 0,1 0 1,-1 1-1,1-1 1,0 1-1,0 0 1,-1 6-1,0 5-1,1 0 1,1 0 0,3 30-1,0-9 1,-1 25-1,24 371-8,-26-425 7,1-1-1,0 0 0,0 1 1,1-1-1,0 0 0,0 0 1,0 0-1,4 6 0,-4-10 2,0 1-1,-1-1 1,1 0-1,0 1 1,0-1-1,0 0 1,1 0-1,-1-1 0,0 1 1,1 0-1,-1-1 1,1 1-1,0-1 1,-1 0-1,1 0 1,0 0-1,0 0 1,-1 0-1,7 0 1,3 0-5,0-1 1,-1 0-1,1-1 0,0 0 1,-1-1-1,20-5 1,66-28-1,-77 26-327,0 1 0,1 1 0,0 1 0,0 1 0,34-5 0,-31 13 13,-2 4-108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16884,'-1'-1'207,"-1"0"0,0 1 1,1-1-1,-1 1 1,0 0-1,1 0 1,-1-1-1,0 1 1,0 0-1,1 0 0,-1 1 1,-2-1-1,4 0-172,0 0-1,0 0 1,0 0-1,0 0 0,-1 0 1,1 0-1,0 1 1,0-1-1,0 0 1,0 0-1,0 0 1,0 0-1,-1 0 0,1 0 1,0 0-1,0 0 1,0 0-1,0 0 1,0 1-1,0-1 0,0 0 1,0 0-1,0 0 1,0 0-1,0 0 1,-1 0-1,1 1 0,0-1 1,0 0-1,0 0 1,0 0-1,0 0 1,0 0-1,0 1 0,0-1 1,0 0-1,0 0 1,0 0-1,0 0 1,0 0-1,1 0 0,-1 1 1,0-1-1,0 0 1,0 0-1,12 9 1312,-2-4-1104,0-1 0,1 0 1,-1-1-1,1-1 0,0 1 0,0-2 0,13 2 0,84-4-81,-53 0-48,-35 1-97,-1-1-67,0 1-1,0 1 1,1 1 0,27 7 0,-43-8 4,1 0-1,-1 0 1,1 1 0,-1 0 0,0 0 0,0 0 0,0 0 0,0 1-1,-1 0 1,1 0 0,-1 0 0,1 0 0,-1 0 0,0 1 0,0-1 0,0 1-1,-1 0 1,0 0 0,1 0 0,-1 0 0,0 0 0,-1 0 0,1 1-1,0 5 1,2 10 104,0 0-1,-2 0 0,-1 0 1,0 0-1,-2 0 0,0 1 1,-1-1-1,-1 0 0,-1 0 1,-1-1-1,-12 33 1,11-37 108,-1 0 0,-1-1 0,0 0 1,0 0-1,-2-1 0,0 0 0,0 0 1,-1-1-1,-1-1 0,0 0 1,0 0-1,-1-2 0,0 1 0,-28 14 1,35-22-157,1 1 0,-1-1 0,0 0 0,1 0 0,-1 0 0,0-1 0,0 0 0,-7 0 0,11-1-63,0 0 0,1 0-1,-1 0 1,0-1 0,0 1 0,0 0-1,0-1 1,1 0 0,-1 1 0,0-1-1,0 0 1,1 0 0,-1 0 0,1 0-1,-1 0 1,1 0 0,-1-1 0,1 1-1,0 0 1,-1-1 0,1 1 0,0-1-1,0 1 1,0-1 0,0 0 0,1 1-1,-1-1 1,0 0 0,1 0 0,-2-3-1,0-7-132,0-1 0,1 1 0,0-23 0,2-9-349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14923,'7'-7'393,"1"0"1,0 1-1,1 0 0,0 1 1,-1 0-1,2 0 0,-1 1 1,0 0-1,1 0 0,0 1 0,0 1 1,0-1-1,13 0 0,-16 2-288,0 1 0,0-1 0,1 1 0,-1 1-1,0-1 1,0 1 0,0 1 0,0-1 0,0 1 0,0 1 0,-1-1-1,1 1 1,-1 0 0,1 0 0,-1 1 0,0 0 0,0 0-1,-1 0 1,10 10 0,-13-12-90,0 0 1,0 1-1,0 0 0,0 0 0,0-1 0,-1 1 1,1 0-1,-1 0 0,0 1 0,0-1 0,0 0 1,0 0-1,-1 0 0,1 1 0,-1-1 0,0 0 0,0 4 1,0-2 10,-1 0 1,0 0-1,-1 0 0,1 0 1,-1-1-1,0 1 1,0-1-1,0 1 0,-1-1 1,-4 6-1,-6 5 122,0 0-1,-1-1 1,-1-1-1,-26 19 1,-217 150 1733,252-177-1853,8-3-105,11-5-215,148-70-5573,-117 53 4718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17340,'-1'-1'94,"-1"0"0,1 0 1,0 0-1,0 1 0,-1-1 1,1 1-1,-1-1 1,1 1-1,0-1 0,-1 1 1,1 0-1,-1 0 0,1 0 1,-1 0-1,1 0 0,-1 0 1,1 0-1,-1 0 0,1 0 1,0 1-1,-1-1 1,1 1-1,-1-1 0,1 1 1,0-1-1,-2 2 0,-35 21 1026,37-22-1053,-13 10 302,-1 1 0,2 0-1,0 1 1,0 0 0,-17 24 0,26-31-314,0 0 1,0 0-1,0 1 0,1-1 1,0 1-1,0 0 0,1 0 1,0 0-1,0 0 0,0 0 1,1 1-1,0-1 0,1 0 1,-1 1-1,1-1 1,2 12-1,-1-17-43,-1 1 0,1-1 0,0 0 0,0 0-1,0 0 1,0 0 0,1 0 0,-1 0 0,0 0 0,1 0 0,0 0 0,-1 0 0,1-1 0,0 1 0,0-1 0,0 1-1,0-1 1,0 0 0,0 0 0,0 0 0,0 0 0,1 0 0,-1 0 0,0 0 0,0-1 0,1 1 0,-1-1 0,1 0-1,-1 0 1,5 0 0,1 0 1,0-1 1,0 1-1,0-2 0,0 1 0,0-1 0,0 0 1,-1-1-1,9-3 0,-5 0 0,0-1 0,0 0 0,-1 0 0,0-1 0,-1 0 0,1-1 0,-2 0 0,12-15 0,-17 20-9,0-1 1,0 1 0,0-1 0,-1 0-1,0 1 1,0-1 0,0 0 0,-1-1-1,1 1 1,0-6 0,-2 8-6,0 0 0,0-1 0,0 1 0,-1 0 0,1 0 0,-1 0 0,0 0 0,0 0 0,0 0 0,0 0 0,0 0-1,-1 0 1,1 0 0,-1 0 0,0 1 0,0-1 0,0 1 0,-2-3 0,0 1-123,-1 1 1,1 0-1,0 0 0,-1 0 0,0 0 0,1 1 1,-1 0-1,0 0 0,0 0 0,0 1 0,-1 0 0,1 0 1,0 0-1,0 0 0,-1 1 0,1 0 0,0 0 0,-1 0 1,-8 3-1,1 4-296,5 6-144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16043,'0'0'54,"0"0"0,1-1 0,-1 1 0,0 0 0,0 0 0,0-1 0,0 1 0,1 0 0,-1 0 0,0 0 0,0-1 0,1 1 0,-1 0 0,0 0 0,0 0 0,1 0 0,-1-1 0,0 1 0,0 0 0,1 0 0,-1 0 0,0 0 0,1 0 0,-1 0 0,0 0 0,0 0 0,1 0 0,-1 0 0,0 0 0,1 0 0,-1 0 0,0 0 0,0 0 0,1 0 0,-1 0 0,0 0 0,1 0 0,-1 1 0,1-1 0,6 15 995,0 28-17,-6-38-786,16 326 2146,-10-116-1734,-6-258-599,1 1 1,3-1 0,11-51-1,-9 56-62,2 0-1,2 0 1,1 1-1,2 0 1,36-68-1,-46 99 2,0 0 1,0 0-1,1 1 1,-1 0-1,1 0 0,1 0 1,8-6-1,-13 10 2,0 0-1,0 0 1,1 1-1,-1-1 1,1 0-1,-1 0 1,0 1-1,1-1 1,-1 1 0,1 0-1,0-1 1,-1 1-1,1 0 1,-1 0-1,1 0 1,-1 0-1,1 0 1,-1 0-1,1 0 1,0 0-1,-1 1 1,1-1-1,-1 1 1,1-1 0,-1 1-1,0 0 1,1-1-1,-1 1 1,0 0-1,1 0 1,-1 0-1,0 0 1,0 0-1,0 0 1,0 0-1,0 1 1,2 1-1,3 7 15,-1 0-1,0 1 1,-1-1-1,0 1 1,0 0 0,-1 0-1,-1 0 1,0 0-1,0 0 1,-1 1-1,0-1 1,-1 0-1,-1 1 1,0-1-1,0 0 1,-5 20-1,3-18 47,-1 0-1,0-1 1,0 1 0,-2-1-1,1 0 1,-1-1 0,-1 1-1,0-1 1,-1-1-1,0 1 1,0-1 0,-1-1-1,-1 1 1,-13 9 0,20-16-66,-1-1-1,1 0 1,-1 0 0,1 0 0,-1-1 0,0 1 0,1-1 0,-1 0 0,0 0 0,0 0 0,0 0 0,0-1 0,0 0-1,0 1 1,0-2 0,0 1 0,0 0 0,0-1 0,-4-1 0,6 1-84,0 0-1,-1 0 1,1 0-1,0-1 1,0 1-1,-1-1 1,1 1-1,1-1 1,-1 0-1,0 0 1,0 0 0,1 0-1,-1 0 1,1 0-1,-1-1 1,1 1-1,0 0 1,0-1-1,0 1 1,0-1-1,1 1 1,-1-1 0,0 1-1,1-1 1,0 1-1,0-1 1,0 0-1,0 1 1,1-5-1,-1 0-218,1 0-1,1 1 0,-1-1 1,1 0-1,1 1 0,-1-1 1,1 1-1,0 0 0,0 0 0,1 0 1,0 0-1,4-5 0,7-6-525,0 0 1,25-19-1,-6 6-231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13587,'2'-1'204,"1"-1"1,-1 1-1,1 0 1,-1 0-1,1 0 1,0 0-1,0 1 1,0-1-1,-1 1 1,1 0-1,4-1 1,-6 2-106,0-1 0,1 0 0,-1 1 0,1-1-1,-1 1 1,0-1 0,0 1 0,1 0 0,-1 0 0,0-1 0,0 1 0,0 0 0,0 0-1,0 0 1,0 0 0,0 0 0,0 0 0,0 0 0,0 1 0,-1-1 0,1 0 0,0 0 0,-1 1-1,1 2 1,5 12 608,-2 0 0,0 0 0,-1 0-1,2 22 1,-1 70 897,-4-56-1026,0-22-317,0-17-114,0 0 0,3 20 0,3-61 15,-8-18-182,-2 0 0,-2 0 0,-16-64 0,17 84-12,10 29-26,10 11 10,-8-6-81,2 0 0,-1 0 0,12 7 0,-14-13-101,1 1 0,-1-1 1,1 0-1,-1 0 0,1-1 1,0 0-1,0 0 0,-1-1 1,1 0-1,0 0 0,0-1 1,0 1-1,-1-1 1,1-1-1,0 0 0,7-2 1,12-6-1580,0-1 1,40-24-1,-40 20 836,-21 13 712,41-24-2881,-18 7 5693,-51 32 2581,15-4-4791,1 1 1,0-1-1,0 2 1,1-1-1,0 1 0,1 0 1,0 0-1,0 1 1,2-1-1,-1 1 0,1 0 1,1 0-1,0 0 1,1 0-1,0 0 0,1 1 1,2 18-1,-1-28-311,-1 0 0,1 0 1,0 0-1,0 0 0,0 0 0,0 0 0,0-1 0,1 1 0,-1-1 0,1 1 0,-1-1 0,1 1 1,4 3-1,-5-5-23,1 0 1,-1 0 0,0 0 0,0-1 0,1 1-1,-1-1 1,0 1 0,1-1 0,-1 1 0,1-1-1,-1 0 1,0 0 0,1 1 0,-1-1-1,1 0 1,-1 0 0,1-1 0,-1 1 0,1 0-1,-1 0 1,0-1 0,1 1 0,-1-1 0,0 1-1,1-1 1,-1 1 0,0-1 0,0 0-1,1 0 1,0-1 0,7-5 2,-1 0 0,0-1 0,0 0 1,-1 0-1,0 0 0,-1-1 0,0-1 0,0 1 0,7-17 1,-6 12-5,-2-1 0,1 1 0,-2-1 1,0 0-1,-1 0 0,2-22 0,-5 36-8,0-1-1,1 1 0,-1-1 0,0 0 1,0 1-1,-1-1 0,1 1 0,0-1 1,0 0-1,-1 1 0,1-1 0,-1 1 1,0-1-1,1 1 0,-1 0 1,0-1-1,0 1 0,0-1 0,0 1 1,0 0-1,0 0 0,0 0 0,-2-2 1,2 3-13,0-1 0,-1 1 0,1 0 0,0 0 1,0 0-1,0 0 0,-1 0 0,1 0 1,0 0-1,0 0 0,0 1 0,-1-1 0,1 0 1,0 1-1,0-1 0,0 1 0,0-1 1,0 1-1,0-1 0,0 1 0,0 0 0,0 0 1,0-1-1,0 1 0,0 0 0,0 0 1,1 0-1,-1 0 0,0 0 0,1 0 0,-1 1 1,-2 1-106,1 0 0,0 0 1,0 0-1,1 0 1,-1 1-1,0-1 0,1 0 1,0 1-1,0-1 1,0 1-1,0-1 0,1 1 1,-1-1-1,1 1 1,0 4-1,5 1-288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13379,'-3'-5'2052,"0"13"-982,-2 16 259,4-12-826,-9 71 2495,3 153-1,7-229-2916,1 1 0,0 0 0,0 0 0,0-1 0,1 1 0,4 10 0,-5-17-76,0 0-1,-1 1 1,1-1-1,0 0 0,0 0 1,0 1-1,0-1 1,0 0-1,0 0 0,0 0 1,0 0-1,1 0 1,-1-1-1,0 1 0,1 0 1,-1-1-1,0 1 1,1 0-1,-1-1 0,1 0 1,-1 1-1,1-1 0,-1 0 1,1 0-1,-1 0 1,1 0-1,-1 0 0,1 0 1,-1 0-1,1 0 1,-1-1-1,1 1 0,-1 0 1,0-1-1,1 1 1,-1-1-1,0 0 0,3-1 1,9-5-137,0 0-1,21-17 1,-27 18 47,1 0 0,0 1 0,0-1 0,0 2 0,1-1 0,0 1 0,0 1 0,0-1 0,12-2 0,-20 6 75,1 0 0,-1-1 1,1 1-1,0 0 1,-1 0-1,1 0 0,0 0 1,-1 0-1,1 1 0,0-1 1,-1 0-1,1 1 0,-1-1 1,1 1-1,0-1 1,-1 1-1,0 0 0,1 0 1,-1 0-1,1 0 0,-1 0 1,0 0-1,0 0 0,1 0 1,-1 0-1,0 1 1,0-1-1,0 0 0,-1 1 1,1-1-1,0 1 0,0-1 1,-1 1-1,1-1 0,-1 1 1,1 0-1,-1-1 1,0 1-1,1 0 0,-1-1 1,0 3-1,0 2 48,0 1 0,-1-1-1,0 0 1,0 1 0,0-1 0,0 0 0,-1 0-1,0 0 1,-5 11 0,1-9 37,1 1 0,-1-1 0,0 0 0,-1 0 0,0-1 0,0 0 1,-1 0-1,0 0 0,0-1 0,0 0 0,-1-1 0,0 0 0,0 0 0,0-1 0,-1-1 0,1 1 0,-1-1 0,0-1 0,0 0 0,-15 2 0,23-4-104,0 0-1,1 0 0,-1 0 0,0 0 0,0-1 0,0 1 0,1 0 0,-1-1 0,0 1 1,1-1-1,-1 0 0,0 0 0,1 1 0,-3-3 0,3 3-18,1-1 0,-1 0 0,1 1 0,0-1 0,-1 1 0,1-1 0,0 0 1,-1 1-1,1-1 0,0 1 0,0-1 0,-1 0 0,1 1 0,0-1 0,0 0 0,0 0 0,0 1 0,0-1 0,0 0 0,0 1 0,0-1 0,0 0 1,1 1-1,-1-1 0,0 0 0,0 1 0,1-1 0,-1 0 0,0 1 0,1-1 0,-1 1 0,0-1 0,1 0 0,-1 1 0,1-1 0,-1 1 0,1-1 0,-1 1 1,2-1-1,9-8-621,0 0 0,0 0 0,1 2 1,19-11-1,-3 3 5,8-7-296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3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14459,'-7'-3'5313,"8"8"-4689,2-2-352,3-3-632,2-4 992,-9-10-511,-2-1-33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30 16596,'0'0'40,"0"0"1,0 0-1,0 0 1,0 0-1,0 0 1,1 0-1,-1-1 1,0 1-1,0 0 1,0 0-1,0 0 1,0 0-1,0 0 1,0-1-1,0 1 1,0 0-1,0 0 1,0 0-1,0 0 1,0 0-1,0-1 1,0 1-1,0 0 1,0 0-1,0 0 1,0 0-1,-1 0 1,1-1-1,0 1 1,0 0-1,0 0 1,0 0-1,0 0 1,0 0-1,0 0 1,0-1-1,0 1 1,-1 0-1,1 0 1,0 0-1,0 0 1,0 0-1,0 0 1,0 0 0,-1 0-1,1 0 1,0 0-1,0 0 1,0 0-1,0 0 1,0 0-1,-1 0 1,1 0-1,0 0 1,0 0-1,-11 7 1075,-11 14 348,17-12-1172,-1 0 1,1 0-1,1 0 1,0 1-1,-4 11 0,7-16-224,-1-1 1,1 1-1,0 0 0,0-1 0,1 1 0,-1 0 0,1 0 0,0-1 0,1 1 0,-1 0 0,1 0 0,0 0 0,2 5 0,-3-9-54,1 0 1,-1 0-1,0 0 1,1 0-1,-1-1 0,1 1 1,-1 0-1,1 0 0,0-1 1,-1 1-1,1 0 0,0-1 1,0 1-1,-1 0 0,1-1 1,0 1-1,0-1 0,0 1 1,0-1-1,-1 0 1,1 1-1,0-1 0,0 0 1,0 0-1,1 1 0,1-1 1,-1-1-1,0 1 0,0 0 1,0-1-1,0 1 0,0-1 0,0 0 1,0 0-1,0 1 0,4-4 1,1 0-5,0-1 0,0-1 0,0 1 0,8-11 0,-1 0-25,0 0 0,-2 0 0,0-2 1,-1 1-1,-1-1 0,0-1 0,8-24 0,-21 56 19,0 0-1,1 0 0,1 1 1,0-1-1,1 0 0,0 1 1,4 18-1,-3-25-59,0-1-1,1 1 1,0-1-1,0 0 1,1 0 0,-1 0-1,7 9 1,-7-12-72,0 1-1,1-2 1,-1 1 0,1 0 0,0 0-1,0-1 1,0 1 0,0-1 0,0 0-1,1 0 1,-1 0 0,1-1 0,6 3-1,-6-3-73,-1-1 0,1 0-1,0 0 1,0 0-1,-1 0 1,1 0 0,0-1-1,-1 1 1,1-1-1,-1 0 1,1 0-1,-1-1 1,1 1 0,-1-1-1,0 0 1,1 0-1,-1 0 1,3-2 0,17-14-924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15147,'3'9'557,"-1"0"-1,0 0 0,0 1 1,-1-1-1,0 18 1,1 6 632,19 181 3413,-20-210-4531,-1 0 1,1 0-1,0 0 0,0 0 0,0 0 1,4 6-1,-5-9-70,0-1 1,1 1 0,-1-1-1,0 1 1,1 0-1,-1-1 1,1 0 0,-1 1-1,1-1 1,-1 1 0,1-1-1,-1 1 1,1-1-1,-1 0 1,1 1 0,0-1-1,-1 0 1,1 0 0,-1 0-1,1 1 1,0-1-1,-1 0 1,1 0 0,0 0-1,-1 0 1,1 0 0,0 0-1,-1 0 1,1 0-1,0 0 1,-1-1 0,1 1-1,0 0 1,-1 0-1,1 0 1,-1-1 0,1 1-1,0 0 1,-1-1 0,1 1-1,-1-1 1,1 1-1,-1 0 1,1-1 0,-1 1-1,1-2 1,6-4-137,-1-1 1,0 0-1,7-10 0,-10 12 43,0 0-1,0 0 0,1 1 1,0-1-1,0 1 0,0 0 1,0 0-1,0 1 0,1-1 1,0 1-1,-1 0 1,10-4-1,-13 7 73,0 0 1,0 0-1,0-1 1,0 1-1,0 0 0,0 0 1,0 0-1,0 0 1,0 0-1,0 0 0,0 0 1,0 1-1,0-1 1,0 0-1,0 0 0,-1 1 1,1-1-1,0 1 1,0-1-1,0 1 0,0-1 1,0 1-1,-1-1 1,2 2-1,0 0 10,0 0 1,-1 1-1,1-1 0,-1 0 0,0 1 1,0-1-1,0 1 0,0-1 1,1 4-1,0 4 75,0-1 1,-1 1-1,0 0 0,-1 10 1,0-9 96,-1-1 1,-1 0-1,0 0 1,0 1-1,-1-1 0,-1-1 1,-6 16-1,8-21-69,0 1-1,-1-1 1,0 1 0,1-1-1,-1 0 1,-1 0-1,1 0 1,0-1 0,-1 1-1,0-1 1,0 0-1,0 0 1,0 0-1,-1 0 1,1-1 0,-1 1-1,-5 1 1,9-4-98,0 1 1,0-1-1,0 0 0,0 0 1,0 1-1,0-1 0,0 0 1,0 0-1,0 0 0,0 0 1,1 0-1,-1 0 0,0 0 1,0-1-1,0 1 0,0 0 1,0 0-1,0-1 0,0 1 1,-1-1-1,2 0-70,0 1 1,-1-1-1,1 1 1,0-1-1,0 1 0,-1-1 1,1 1-1,0-1 1,0 0-1,0 1 0,0-1 1,0 1-1,0-1 1,0 0-1,0 1 0,0-1 1,0 1-1,0-1 0,0 0 1,0 1-1,0-1 1,1 0-1,1-4-395,0 0-1,0 1 1,1 0 0,-1-1 0,7-6-1,4-4-313,2 0-87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16347,'10'0'1825,"-7"7"-929,0 4-304,-3 8 905,0 2-177,0 5-296,0 1-200,0 1-288,0-1-128,0-4-320,1-3-168,0-10-552,4-4-408,-1-11 832,-3-3-168,1-8-168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14179,'15'-22'3454,"-11"17"582,-7 23-2284,-22 98-672,-9 53-165,30-139-651,1 0 0,2 0 0,4 50 0,-3-76-232,0 0-1,1 0 0,0 0 0,-1 0 0,2 0 1,-1 0-1,0-1 0,1 1 0,-1-1 0,1 1 1,0-1-1,0 1 0,1-1 0,3 5 1,-4-7-26,0 0 0,0 0-1,0 0 1,0 0 0,0 0 0,0 0 0,0-1 0,0 1 0,0-1 0,0 1 0,0-1 0,0 0 0,0 0 0,1 0 0,-1 0 0,0 0 0,0 0 0,0-1 0,0 1 0,0-1 0,0 1 0,0-1 0,0 0 0,0 0 0,0 0 0,0 0 0,0 0 0,2-2 0,5-3-65,1-1 0,-1-1 0,0 0 0,-1 0 0,0 0 0,0-1 0,-1-1 0,0 1 1,10-20-1,-6 10-141,-2-1 0,0 0 1,-1 0-1,7-31 1,-14 44-1,-1 9 104,-4 21 110,-3 21 137,6-29-82,-5 50 225,6-60-247,0 1-1,0 0 0,1 0 1,0 0-1,0-1 0,0 1 1,1 0-1,2 7 0,-3-12-41,0 0 1,-1 0-1,1 0 0,0 0 0,0 0 1,0 0-1,-1 0 0,1 0 0,0 0 0,0 0 1,1 0-1,-1-1 0,0 1 0,0 0 1,0-1-1,0 1 0,1-1 0,-1 1 0,0-1 1,0 0-1,1 0 0,-1 1 0,0-1 1,1 0-1,-1 0 0,0 0 0,0 0 1,1 0-1,-1-1 0,0 1 0,1 0 0,-1-1 1,0 1-1,0-1 0,0 1 0,3-2 0,3-1-376,-1-1-1,1 0 1,-1 0-1,10-9 1,-16 13 321,0 0 0,1 0-1,-1 0 1,0-1 0,0 1 0,0 0 0,0 0-1,1 0 1,-1 0 0,0 0 0,0 0 0,0 0-1,0 0 1,0-1 0,1 1 0,-1 0 0,0 0-1,0 0 1,0 0 0,0 0 0,0-1 0,0 1 0,0 0-1,0 0 1,0 0 0,0-1 0,1 1 0,-1 0-1,0 0 1,0 0 0,0 0 0,0-1 0,0 1-1,0 0 1,0 0 0,-1 0 0,1-1 0,0 1-1,0 0 1,0 0 0,0 0 0,0 0 0,0-1 0,0 1-1,0 0 1,0 0 0,0 0 0,-1 0 0,1 0-1,0-1 1,0 1 0,0 0 0,-10-2-919,10 2 968,-6-1-717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17876,'5'-1'1768,"-2"1"-1184,-3-3-232,1 3 785,0 0-657,-8 0-312,0-2-296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16604,'-6'27'6061,"-2"44"-4589,8-63-1125,-10 100 552,5 132 0,5-232-894,0-6-7,0-1 0,0 0-1,-1 1 1,1-1 0,0 0 0,1 0 0,-1 1 0,0-1 0,0 0 0,1 1 0,-1-1 0,0 0 0,1 0-1,-1 1 1,1-1 0,0 0 0,-1 0 0,2 2 0,-2-3-3,1 0 0,-1 0 0,0 0 0,1 0 0,-1 0 0,0 0 0,0 0 0,1 0 0,-1 0 0,0 0 0,1 0 0,-1-1 0,0 1 0,0 0 0,1 0 0,-1 0 0,0 0 0,0 0 0,1 0 0,-1-1 0,0 1 0,0 0 0,1 0 0,-1 0 0,0-1 0,0 1 0,0 0 0,0 0-1,1 0 1,-1-1 0,0 1 0,0 0 0,0 0 0,0-1 0,0 1 0,0 0 0,0-1 0,1 1 0,-1 0 0,0 0 0,0-1 0,0 1 0,0 0 0,0-1 0,-1 1 0,1 0 0,0 0 0,0-1 0,3-19-202,-2 1 10,0 1 1,-1-1 0,-1 0 0,-1 0 0,-1 0 0,-1 0 0,-6-21 0,4 30 23,4 14 94,3 16 94,0-13 11,1 0 0,0-1 0,0 1 0,1-1 0,0 0 0,0 0 1,0 0-1,1 0 0,0-1 0,0 1 0,7 6 0,-8-9-10,0-1-1,0 1 1,0-1 0,0 0-1,0 0 1,0-1 0,1 1-1,-1-1 1,1 1 0,-1-1-1,1 0 1,0-1 0,-1 1-1,1-1 1,0 1 0,-1-1-1,1 0 1,0 0 0,0-1-1,-1 1 1,1-1 0,5-1-1,-3 0-1,0 0 0,0-1 0,-1 1 0,1-1 0,-1 0 0,1-1 0,-1 1-1,0-1 1,0 0 0,-1 0 0,7-8 0,1-3-35,0-1 0,11-22 0,-16 26-19,-9 20 26,-1 0-1,2 0 0,-1 0 0,1 0 1,0 0-1,1 0 0,1 15 1,-1-14 23,0-3 10,0 0-1,0 1 1,1-1-1,0 0 1,0-1-1,0 1 1,1 0-1,0 0 0,2 6 1,-3-11-11,0 0 0,0 0 0,-1 0 0,1 0 0,0 0 0,0 0 0,0 0 0,0 0-1,0 0 1,1 0 0,-1 0 0,0 0 0,0-1 0,0 1 0,1-1 0,-1 1 0,3 0 0,-2-1-1,0 0 0,0 0 0,1 0 0,-1 0 0,0 0 0,0 0 0,1-1 0,-1 0 0,0 1 0,0-1 0,0 0-1,0 0 1,0 0 0,3-2 0,7-5-95,0-1-1,-1 0 1,0-1-1,-1 0 1,15-20-1,3-1-361,-27 30 422,0 0 0,-1 0 0,1 0 0,0 0 0,0 1 0,0-1 1,0 0-1,0 0 0,0 1 0,1-1 0,-1 1 0,0-1 0,0 1 0,0-1 0,0 1 0,2-1 0,-2 2 13,-1-1 0,1 0 0,-1 0 0,1 0-1,-1 0 1,1 1 0,-1-1 0,1 0 0,-1 0-1,1 1 1,-1-1 0,1 0 0,-1 1 0,0-1-1,1 1 1,-1-1 0,0 0 0,1 1 0,-1-1-1,0 1 1,1-1 0,-1 1 0,0-1 0,0 1-1,0 0 1,2 5-43,-1 0-1,1 0 1,-2 0-1,1 12 1,-1-13 93,26 333 2268,-23-312-2086,12 115 536,-14-118-675,-1 0-1,-1 0 1,-1 0-1,-5 24 1,6-43-50,0 0 0,-1 0 1,1 0-1,-1 0 0,1 0 1,-1 0-1,-1 0 0,1-1 1,-3 4-1,5-6-20,-1-1 0,1 1 0,0-1 0,-1 0 0,1 1 0,-1-1 1,1 0-1,-1 1 0,0-1 0,1 0 0,-1 1 0,1-1 0,-1 0 0,1 0 0,-1 0 0,0 0 0,1 1 1,-1-1-1,1 0 0,-1 0 0,0 0 0,1 0 0,-1 0 0,0-1 0,0 1 0,-1-1 3,1 0 0,-1 0 0,1 0-1,0 0 1,0 0 0,-1 0 0,1-1-1,0 1 1,0 0 0,0-1 0,0 1-1,0-1 1,1 1 0,-2-3-1,-3-9 7,0 1-1,1-1 0,1 0 0,0 0 0,1 0 0,-2-26 1,4 4-255,5-53 0,-4 72-238,1 1 0,0-1 0,1 1 0,1 0 0,0 0 0,2 0 0,-1 0 1,2 1-1,0 0 0,0 0 0,2 1 0,13-18 0,-1 9-643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90 14667,'1'-3'272,"1"-1"0,-1 1 0,1-1 0,-1 0 0,0 0 0,-1 0 0,1 0 0,-1 0 0,0 1 0,0-1 0,0 0 0,0 0 0,-2-7 0,2 10-162,-1 0 0,1-1-1,-1 1 1,1 0 0,-1 0-1,1 0 1,-1 0-1,0 0 1,0 0 0,0 0-1,0 0 1,0 0 0,0 0-1,0 0 1,0 0-1,0 1 1,-2-2 0,1 1 21,0 1 0,0-1 0,-1 1 0,1-1 0,0 1 0,0 0 0,-1 0 0,1 0 0,0 0 0,0 0 0,-1 1 0,1-1 0,-4 2 0,0 0-12,1 0 0,-1 1 0,0 0 0,1 0 0,-1 1 0,1-1 0,0 1-1,0 0 1,1 0 0,-1 1 0,1 0 0,0-1 0,0 1 0,1 1 0,-7 10 0,3-2 8,0 1 0,0 0 0,2 1 0,-8 31 0,10-37-65,1 0 0,1 1 1,0 0-1,0-1 0,1 1 0,0 0 0,1-1 0,4 22 0,-5-31-53,0 1-1,1-1 1,-1 1 0,1-1-1,-1 1 1,1-1-1,-1 0 1,1 1 0,0-1-1,0 0 1,0 1 0,0-1-1,0 0 1,0 0 0,0 0-1,0 0 1,0 0-1,1 0 1,-1 0 0,0 0-1,1-1 1,-1 1 0,0 0-1,1-1 1,-1 1-1,1-1 1,-1 0 0,1 1-1,-1-1 1,1 0 0,-1 0-1,1 0 1,0 0-1,-1 0 1,1 0 0,2-1-1,2-1 9,0 0 0,0 0 0,0-1-1,-1 0 1,1 0 0,-1 0 0,10-7 0,4-7 0,0 0-1,-1 0 1,0-2 0,-1 0 0,15-24 0,-21 26 0,0 0 0,-2 0-1,0-1 1,0 0-1,-2 0 1,0-1 0,3-19-1,-9 25 3,-6 13 6,-8 16 18,6 7-19,2 0 1,0 0-1,1 1 0,1 0 1,1-1-1,1 1 0,3 29 1,0-35 11,5 32 1,-6-45-69,0 0 0,1 0 0,-1-1-1,1 1 1,0 0 0,0-1 0,1 0 0,-1 1 0,1-1 0,0 0 0,4 5 0,-6-9-25,0 1 1,0 0 0,0 0 0,0-1-1,0 1 1,0-1 0,0 1 0,0-1-1,0 1 1,0-1 0,1 0 0,-1 0-1,0 1 1,0-1 0,0 0 0,0 0-1,1 0 1,-1 0 0,0 0 0,0 0 0,0-1-1,0 1 1,1 0 0,-1-1 0,0 1-1,0 0 1,0-1 0,0 1 0,1-2-1,3-1-84,0-1 0,0 0 0,0 0 0,5-7-1,-5 5 52,18-18-451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16660,'2'7'706,"0"0"0,-1 0 1,0 0-1,0 0 1,-1 1-1,0-1 0,-2 13 1,-12 52 2243,6-33-2063,0-2-455,2 1 0,-2 70 1,8-105-430,0-1 1,0 0 0,0 0-1,0 1 1,1-1 0,-1 0-1,1 0 1,-1 0-1,1 0 1,0 0 0,0 0-1,0 0 1,0 0 0,1 0-1,-1 0 1,2 2 0,-2-3-10,0-1 1,0 1-1,0-1 1,0 1-1,0-1 1,0 0-1,0 1 1,0-1-1,0 0 1,0 0 0,0 0-1,0 0 1,1 0-1,-1 0 1,0 0-1,0 0 1,0 0-1,0 0 1,0-1-1,0 1 1,0 0-1,0-1 1,0 1-1,0-1 1,0 1-1,0-1 1,0 1-1,0-1 1,-1 0-1,1 1 1,0-1-1,0 0 1,0-1 0,18-16-351,-1-2 0,-2 0 0,0-1 0,15-27 0,-20 32-52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12923,'-7'2'5321,"12"-4"-3769,3-1-111,2 1-73,7-1-256,1-2-128,5 1-304,0 0-135,1 1-265,-1 0-168,-3 0-504,-1 0-457,-9 3 705,-2 0-144,-5 5-104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15803,'9'-6'2105,"-4"12"-790,-3 23 47,-2-16-805,50 487 3920,-46-460-4491,-4-40 3,0 0 0,0 0 0,0 0 0,-1 1 0,1-1 0,0 0 0,0 0 0,0 0 0,0 0 0,-1 0 0,1 0 0,0 0 0,0 0-1,0 0 1,-1 0 0,1 0 0,0 0 0,0 0 0,0 0 0,-1 0 0,1 0 0,0 0 0,0 0 0,0 0 0,0-1 0,-1 1 0,1 0 0,0 0-1,0 0 1,0 0 0,0 0 0,-1 0 0,1-1 0,0 1 0,0 0 0,0 0 0,0 0 0,0 0 0,0-1 0,0 1 0,-1 0 0,1 0-1,0 0 1,0 0 0,0-1 0,-9-9-250,-128-216-2716,134 221 2955,1 2 35,0 1 0,1-1 1,-1 1-1,1-1 0,-1 1 1,1-1-1,0 0 0,0 0 0,0 1 1,1-1-1,-1 0 0,0-5 1,4 9 53,0 0 1,0 0-1,-1 0 1,1 0-1,0 1 1,-1-1 0,1 1-1,3 2 1,0 0 52,11 4-164,0 0 1,0-1 0,1-1-1,0 0 1,0-1-1,19 2 1,-23-5-212,-1-1 0,1 0-1,0-1 1,-1-1 0,1 0 0,0-1 0,-1 0 0,0-1 0,15-5 0,8-8-423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173 488 17724,'0'-1'88,"0"0"0,-1 1 0,1-1-1,0 0 1,-1 1 0,1-1 0,0 1 0,-1-1 0,1 0 0,-1 1 0,1-1 0,-1 1 0,1-1 0,-1 1 0,1 0 0,-1-1-1,1 1 1,-1-1 0,0 1 0,1 0 0,-1 0 0,0-1 0,1 1 0,-1 0 0,0 0 0,1 0 0,-1 0 0,0 0 0,0 0-1,1 0 1,-1 0 0,0 0 0,1 0 0,-1 0 0,0 0 0,0 0 0,-3 1 133,1-1 0,-1 1 0,0-1 0,1 1 1,-1 0-1,-3 2 0,-1 2-45,1 0 1,0 0-1,0 0 1,1 1-1,0 0 1,0 0-1,0 1 1,1 0-1,-1 0 0,2 0 1,-8 14-1,4-4-68,0 1-1,2 0 0,0 0 0,-5 25 1,10-37-93,0 0 1,0 0 0,1 0-1,0 0 1,0 9 0,0-14-17,0-1 1,0 1-1,0-1 1,0 1-1,1-1 0,-1 1 1,0-1-1,0 1 1,0-1-1,1 1 1,-1-1-1,0 1 1,0-1-1,1 0 1,-1 1-1,0-1 1,1 1-1,-1-1 1,0 0-1,1 1 1,-1-1-1,1 0 1,-1 1-1,1-1 0,-1 0 1,1 0-1,0 1 1,0-2-7,0 1 0,1 0 1,-1 0-1,0-1 0,1 1 0,-1-1 0,0 1 1,0-1-1,1 0 0,-1 1 0,0-1 1,0 0-1,0 0 0,0 0 0,0 0 0,1-1 1,13-15-141,-11 11 83,1 0 0,0 1 1,0-1-1,1 1 0,7-5 0,-12 9 52,0 0-1,0 1 0,0-1 1,0 1-1,0-1 1,1 1-1,-1-1 1,0 1-1,0 0 0,0 0 1,0 0-1,1-1 1,-1 1-1,0 0 0,0 0 1,1 1-1,-1-1 1,0 0-1,0 0 1,0 1-1,0-1 0,1 0 1,-1 1-1,0-1 1,0 1-1,0-1 0,0 1 1,0 0-1,0 0 1,0-1-1,0 1 1,0 0-1,-1 0 0,1 0 1,0 0-1,0 0 1,-1 0-1,1 1 0,5 7-38,-1 1 0,0 0-1,0 0 1,-1 0-1,4 18 1,10 59-65,-15-74 102,4 36 38,4 77 1,-10-101 87,-2-1 1,-1 1-1,-1-1 0,-1 0 0,-7 27 1,8-42-19,-1 0 1,1 0-1,-9 14 1,11-21-76,1-1 0,-1 1 0,0-1 0,0 0 0,1 1 0,-1-1 0,0 0 0,0 0 0,-1 0 1,1 0-1,0 0 0,0 0 0,0 0 0,-1 0 0,1 0 0,0 0 0,-1-1 0,1 1 0,-1-1 0,1 1 1,-1-1-1,1 1 0,-1-1 0,1 0 0,-1 0 0,1 0 0,-1 0 0,1 0 0,-4 0 0,4-1-12,-1 0-1,1 0 0,0 0 0,-1 0 0,1 0 0,0 0 1,0 0-1,0 0 0,0 0 0,0-1 0,0 1 0,0 0 1,0-1-1,0 1 0,1-1 0,-1 1 0,0-1 0,1 1 1,-1-1-1,1-2 0,-5-34-70,6 21 8,-1 0 0,2 0 0,0 0 0,2 0 0,-1 0 0,2 1 0,0-1 0,1 1 0,1 1-1,16-29 1,9-7-119,70-82-1,-24 32 133,-75 97 42,51-76-9,-48 69 9,0-1 0,0 1 0,-2-1 0,1 0 1,4-18-1,-9 28 1,0 0-1,1 1 1,-1-1 0,0 0-1,0 0 1,0 1 0,0-1-1,0 0 1,0 0 0,0 1-1,-1-1 1,1 0 0,0 0-1,-1 1 1,0-1 0,1 1 0,-1-1-1,0 0 1,0 1 0,-2-3-1,3 4 1,-1 0 0,1-1 0,0 1 0,-1 0 0,1 0 0,-1-1 0,1 1 0,-1 0 0,1 0 0,-1 0 0,1 0 0,-1 0 0,1 0 0,-1 0 0,1 0 0,-1 0 0,1 0 0,-1 0 0,1 0 0,-1 0 0,1 0 0,-1 0 0,1 0 0,-1 1 0,0-1 0,-1 1 0,1 1 0,-1-1 1,1 0-1,-1 0 0,1 1 0,-1-1 0,1 1 0,0 0 0,0-1 0,-2 3 1,-1 4 4,1 0 1,-1 0-1,1 0 1,1 0-1,-1 1 1,2-1-1,-1 1 1,1-1-1,0 13 1,0-14 4,1 0 0,1 1 0,-1-1 0,1 0 0,0 0 0,1 0 0,0-1 0,0 1 0,0 0 0,1-1 0,0 1 0,4 6 0,-6-11-6,0-1 0,1 1 1,-1 0-1,1-1 0,-1 1 1,1-1-1,0 1 0,-1-1 0,1 0 1,0 0-1,0 1 0,0-1 1,0-1-1,0 1 0,0 0 0,0 0 1,0-1-1,0 1 0,1-1 1,-1 0-1,0 0 0,0 0 0,0 0 1,1 0-1,-1 0 0,0 0 1,0-1-1,0 1 0,0-1 0,1 1 1,-1-1-1,0 0 0,0 0 1,0 0-1,0 0 0,-1 0 0,3-2 1,5-4 5,0 1 1,-1-1 0,0-1-1,0 0 1,0 0 0,6-10-1,5-10 6,-1-1 1,-1 0-1,-1-2 0,-2 0 0,-1-1 0,10-35 1,-6 4 8,-3-1 0,7-78 1,-18 117-22,0 10-3,-2 0 0,0 0 0,0 0 0,-1-1 0,-4-27 0,0 36 0,-1 10-1,-2 15-2,-7 41 7,2 1 0,4 0 0,2 0 0,3 108 0,4-127 5,8 49 0,-6-74-11,0 0 0,1 0-1,1 0 1,0-1 0,14 29-1,0-22-110,-10-18-208,-9-4 288,1-1-1,-1 1 0,0-1 0,1 1 0,-1 0 1,0-1-1,1 1 0,-1-1 0,0 1 0,0-1 1,0 1-1,0-1 0,1 1 0,-1-1 1,0 1-1,0-1 0,0 1 0,0-1 0,0 1 1,0-1-1,0 1 0,0-1 0,-1 0 0,0-7-234,0 0 0,-1 1 0,0-1 0,0 0 0,-1 1 0,0 0 0,0-1-1,-5-6 1,-38-57-951,34 54 1016,-16-18 288,20 26 273,1 0 0,0-1 0,0 1-1,1-2 1,-8-15 0,14 25-316,-1 0 0,1 0 0,0 0 0,0 0 0,0 0 0,0 0 0,0 0 0,0 1 0,0-1 0,0 0 0,0 0 0,0 0 0,0 0 0,1 0 0,-1 0 0,0 0 0,1 0 0,-1 1 0,1-1 0,-1 0 0,1 0 0,-1 0 0,1 1 0,-1-1 0,1 0 0,0 1 0,0-1 0,-1 1 0,1-1 0,0 0 0,0 1 0,-1 0 0,1-1 0,0 1 0,0-1 0,0 1-1,1 0 1,6-3-14,0 1 0,-1 0-1,13-1 1,-14 2-88,61-3-81,-32 4 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15731,'-1'0'188,"0"1"1,0-1-1,0 0 0,0 1 0,0-1 0,0 0 0,1 1 0,-1-1 0,0 1 1,0 0-1,0-1 0,1 1 0,-1 0 0,0-1 0,1 1 0,-1 0 0,0 0 1,1 0-1,-1 1 0,-11 21 864,9-18-596,-6 15-91,0 1 0,1 1 0,1-1 0,1 1-1,1 0 1,1 1 0,1-1 0,1 1 0,1-1 0,2 26 0,-1-45-327,1 1 1,0-1-1,-1 0 1,1 0-1,0 0 0,0 0 1,1 1-1,-1-2 1,0 1-1,1 0 1,4 5-1,-5-7-27,0 0 0,0 0 0,0 0 0,0 0 0,0 0 0,0-1 0,1 1 0,-1 0 0,0-1 0,0 1 0,1-1 0,-1 1 1,0-1-1,1 0 0,-1 1 0,1-1 0,-1 0 0,0 0 0,1 0 0,-1 0 0,1 0 0,-1 0 0,0-1 0,1 1 0,-1 0 0,1-1 0,-1 1 0,0-1 0,2 0 0,2-2-2,0-1 0,0 1 1,0-1-1,0 0 0,0 0 0,-1 0 0,0-1 0,0 0 0,0 1 0,-1-1 1,0-1-1,4-6 0,0-1-4,-1 0 0,-1-1 1,0 1-1,3-18 1,-5 21-31,-2-1 0,1 1 0,-1-1 0,0 0 0,-1 1 0,-2-20 0,1 26-127,0 0 1,0 0 0,0 0-1,0 0 1,-1 1 0,1-1-1,-1 0 1,0 1 0,0-1-1,0 1 1,-1 0 0,1-1-1,-1 1 1,0 1 0,0-1-1,0 0 1,0 1 0,0-1-1,0 1 1,-6-3 0,5 3-437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13771,'0'-25'1578,"0"17"-665,-2 16 1048,-21 453 3882,23-442-5705,0 32 183,0-47-281,0 1-1,1-1 0,0 0 0,0 0 1,0 0-1,0 0 0,0 0 0,4 6 1,-5-9-36,1-1 0,-1 1 0,0-1 0,0 0 1,1 0-1,-1 1 0,0-1 0,1 0 0,-1 0 1,0 1-1,1-1 0,-1 0 0,0 0 0,1 0 0,-1 1 1,0-1-1,1 0 0,-1 0 0,1 0 0,-1 0 1,0 0-1,1 0 0,-1 0 0,1 0 0,-1 0 0,0 0 1,1 0-1,-1 0 0,1 0 0,-1 0 0,0 0 1,1 0-1,0-1 0,12-9 63,2-10-38,-1 0-1,20-39 1,1 0-31,-23 39 0,35-48-9,-42 62 3,0 0 1,0 0 0,0 0-1,1 1 1,0 0 0,1 0-1,11-7 1,-17 11 5,0 1-1,0-1 1,0 1-1,1-1 1,-1 1-1,0-1 1,1 1-1,-1 0 1,0 0 0,1-1-1,-1 1 1,0 0-1,1 0 1,-1 0-1,0 1 1,1-1-1,-1 0 1,0 0 0,1 1-1,-1-1 1,0 1-1,0-1 1,1 1-1,1 1 1,-1 0-1,0 0 1,0 0 0,0 0-1,0 1 1,0-1 0,0 1-1,-1-1 1,0 1-1,1 0 1,1 5 0,1 5-2,-1 0 1,0 0-1,2 25 1,-3 3 17,-2 0 1,-2 1 0,-7 41-1,4-61-393,3-19-461,3-14-164,11-40 123,-2 14 293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29 376 15227,'-7'34'1589,"-13"77"2116,19-97-3356,0-1 0,1 0 1,1 0-1,0 0 1,0 0-1,5 18 0,-5-29-311,-1-1 0,0 1 0,1 0 0,-1-1 0,1 1-1,0 0 1,0-1 0,-1 1 0,1-1 0,0 1 0,0-1 0,0 0 0,1 1-1,-1-1 1,0 0 0,0 0 0,1 0 0,-1 0 0,1 0 0,-1 0 0,3 1-1,-2-2-17,0 0-1,-1 0 0,1 1 0,0-2 0,0 1 0,-1 0 0,1 0 0,0-1 0,-1 1 0,1-1 0,0 1 0,-1-1 0,1 1 0,-1-1 0,1 0 0,-1 0 0,1 0 0,-1 0 0,0 0 0,1 0 0,0-2 1,4-3-6,0-1 0,0 0 0,-1-1 0,0 1 0,0-1 0,-1 0 1,0 0-1,0-1 0,-1 1 0,0-1 0,-1 1 0,2-11 0,-1 3 4,-1 0-1,0-1 0,-1 1 1,-1 0-1,-3-32 1,-8 2 27,10 43-39,1 0-1,-1 1 1,0-1-1,-1 0 1,1 1-1,0-1 1,-1 1-1,1-1 1,-1 1-1,0 0 1,0 0-1,0 0 1,-4-3-1,6 4-3,0 1 0,-1 0 0,1 0-1,-1 0 1,1 0 0,-1-1 0,1 1-1,0 0 1,-1 0 0,1 0 0,-1 0 0,1 0-1,-1 0 1,1 0 0,0 0 0,-1 0-1,1 0 1,-1 1 0,1-1 0,-1 0 0,1 0-1,0 0 1,-1 0 0,1 1 0,-1-1 0,1 0-1,0 0 1,-1 1 0,1-1 0,0 0-1,-1 1 1,1-1 0,0 0 0,0 1 0,-1-1-1,1 1 1,0-1 0,0 0 0,0 1-1,0-1 1,-1 1 0,1-1 0,0 0 0,0 1-1,0-1 1,0 1 0,0-1 0,0 1-1,0-1 1,0 1 0,0 24 74,0-23-71,0 0-1,1 0 1,-1 0 0,0 0 0,1 0-1,-1 0 1,1 0 0,0 0 0,-1 0-1,1-1 1,0 1 0,0 0 0,0 0-1,0-1 1,1 1 0,-1-1 0,0 1-1,1-1 1,-1 1 0,1-1-1,0 0 1,-1 0 0,1 0 0,0 0-1,-1 0 1,1 0 0,0 0 0,0-1-1,0 1 1,0-1 0,0 1 0,0-1-1,0 0 1,0 1 0,0-1 0,0 0-1,0-1 1,0 1 0,0 0-1,0 0 1,3-2 0,5-1 6,-1 0 0,0-1 0,-1 0 0,1 0 0,-1-1 0,1 0 0,9-9 0,18-14-17,-2-2 0,35-40 0,-55 54-24,-1 0-1,0-1 1,-2-1 0,0 0 0,0 0 0,13-38-1,-21 49 13,-2 1 0,1-1 0,-1 0 0,0 0-1,0-7 1,0 13 15,-1 0 1,0 0-1,0 0 0,0 0 0,0 1 0,0-1 0,0 0 1,0 0-1,0 0 0,-1 0 0,1 0 0,0 0 0,0 0 0,-1 1 1,1-1-1,0 0 0,-1 0 0,1 0 0,-1 1 0,1-1 1,-1 0-1,0 1 0,1-1 0,-1 0 0,0 1 0,1-1 0,-1 1 1,0-1-1,0 1 0,1-1 0,-1 1 0,0-1 0,0 1 1,0 0-1,0 0 0,1-1 0,-1 1 0,0 0 0,0 0 1,0 0-1,0 0 0,0 0 0,0 0 0,0 0 0,0 0 0,-1 1 1,-2 0-1,0 1 0,0 0 0,0 0 0,0 0 0,0 0 0,0 1 0,1-1 1,0 1-1,-1 0 0,1 0 0,0 0 0,0 1 0,-4 6 0,-2 4 3,0 0-1,-10 22 0,10-13 21,0 0 0,1 0 0,1 1 0,2 0 0,0 0 0,1 0 0,2 1 0,0-1 0,2 1 0,3 35 0,-2-54-59,0 0 0,1 0 0,-1 0 0,1 0 1,0-1-1,1 1 0,-1-1 0,1 1 0,0-1 0,0 0 0,1 0 0,5 6 0,-7-9 40,1 0-1,-1 0 1,0 0 0,1-1-1,-1 1 1,1-1-1,-1 1 1,1-1-1,0 0 1,-1 0-1,1 0 1,0-1-1,0 1 1,0-1-1,0 1 1,-1-1-1,1 0 1,0 0-1,0 0 1,0-1 0,0 1-1,0-1 1,0 1-1,-1-1 1,1 0-1,0 0 1,3-2-1,22-14-117,0-4-42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88 175 15203,'-3'1'208,"0"0"-1,0 0 1,0 1-1,1 0 0,-1-1 1,0 1-1,1 0 1,0 1-1,-1-1 1,1 0-1,0 0 1,0 1-1,0 0 0,0-1 1,1 1-1,-1 0 1,-1 3-1,-4 9 307,1 0 0,-4 17 0,6-20 7,0 0-297,0 0-1,1 1 0,1-1 0,0 1 0,0 0 0,2-1 1,-1 1-1,1 0 0,1 0 0,1 0 0,2 13 0,-4-24-208,1-1-1,-1 0 0,0 0 0,0 0 0,1 0 0,-1 1 1,0-1-1,1 0 0,-1 0 0,1 0 0,0 0 0,-1 0 1,1 0-1,0 0 0,0 0 0,-1 0 0,1-1 0,0 1 1,0 0-1,0 0 0,0-1 0,0 1 0,0-1 0,0 1 1,0-1-1,0 1 0,1-1 0,-1 1 0,0-1 0,0 0 1,0 0-1,0 0 0,1 1 0,-1-1 0,0 0 0,0-1 1,0 1-1,0 0 0,1 0 0,-1 0 0,0-1 1,0 1-1,2-1 0,2-2 12,1 0 1,-1-1 0,0 1-1,0-1 1,0 0-1,0-1 1,5-5 0,9-14-53,0 0 1,-2-1-1,0 0 1,-2-2-1,16-37 1,-10 13-187,-3-2 0,13-55 0,-25 76 30,-5 22 82,-5 23 85,-10 40 313,-9 72 0,20-96-502,1 0 0,1 1 1,1-1-1,5 35 0,3-37-1781,-8-26 1939,1 0 1,-1-1 0,1 1 0,-1 0 0,0-1 0,1 1-1,-1-1 1,1 1 0,-1 0 0,1-1 0,0 1 0,-1-1 0,1 0-1,0 1 1,-1-1 0,1 1 0,0-1 0,-1 0 0,1 0-1,0 1 1,-1-1 0,1 0 0,0 0 0,0 0 0,0 0 0,-1 0-1,1 0 1,0 0 0,0 0 0,-1 0 0,1 0 0,0 0-1,0-1 1,0 1 0,14-9-887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30 236 15035,'-2'-9'1786,"-1"8"-463,-3 18 286,-2 31-100,2 24-381,2 0 0,10 124 1,-6-194-1116,0 0 1,0 0-1,0-1 1,0 1-1,1 0 1,-1-1-1,0 1 1,1 0-1,0-1 1,-1 1-1,1-1 1,0 1-1,0-1 1,0 1 0,1 1-1,-2-3-9,1 0 0,-1 0 0,1 0 0,-1 0 0,1-1-1,-1 1 1,1 0 0,-1 0 0,1 0 0,-1 0 0,1-1 0,-1 1 0,0 0 0,1-1 0,-1 1 0,1 0-1,-1-1 1,0 1 0,1 0 0,-1-1 0,0 1 0,1-1 0,-1 1 0,0 0 0,0-1 0,1 1 0,-1-1-1,0 1 1,0-2 0,5-7 4,-2-1 1,1 1-1,2-14 0,0-9-60,-1 1 0,-2-1 0,-1-1 0,-4-51 0,2 83 49,-4-27-93,4 27 88,0-1-1,-1 1 0,1 0 1,-1-1-1,1 1 1,-1 0-1,1-1 0,-1 1 1,0 0-1,0 0 0,1 0 1,-1 0-1,0-1 0,0 1 1,-2-1-1,2 2 6,1 0 1,0 0-1,0 0 0,-1 0 1,1 1-1,0-1 1,-1 0-1,1 0 0,0 0 1,0 0-1,-1 1 1,1-1-1,0 0 0,0 0 1,-1 1-1,1-1 1,0 0-1,0 0 0,0 1 1,-1-1-1,1 0 1,0 1-1,0-1 0,0 0 1,0 0-1,0 1 1,0-1-1,0 0 0,0 1 1,0-1-1,0 0 1,0 1-1,0-1 0,0 0 1,0 1-1,0-1 1,0 0-1,0 1 0,0-1 1,0 1-1,1 17-7,0-11 14,0 0 1,1 0 0,0 0 0,0 0-1,0 0 1,1 0 0,5 9 0,-6-14 3,-1 0 0,1 0 1,-1 0-1,1 0 0,0 0 0,0 0 1,-1 0-1,1-1 0,1 1 0,-1-1 1,0 1-1,0-1 0,0 0 1,1 0-1,-1 0 0,1 0 0,-1 0 1,0-1-1,1 1 0,0-1 1,-1 0-1,1 1 0,-1-1 0,1 0 1,2-1-1,5-1 16,-1 0 0,0-1 0,0 0 1,0 0-1,0-1 0,-1 0 0,1-1 0,-1 0 1,0 0-1,12-12 0,4-3 44,39-46-1,-44 44-53,0-2 0,-2 0 0,-1-1 0,-1 0 0,-1-1 0,-1-1 0,-1 0 0,11-43 0,-22 65-14,0 0-1,0-1 1,0 1 0,-1-10 0,0 15 0,0-1 0,0 1 0,0-1 0,0 1 0,0-1 0,0 1-1,0-1 1,0 1 0,0-1 0,0 1 0,0-1 0,0 1 0,-1 0 0,1-1 0,0 1 0,0-1 0,0 1 0,-1-1 0,1 1-1,0 0 1,0-1 0,-1 1 0,1 0 0,0-1 0,-1 1 0,1 0 0,-1-1 0,1 1 0,0 0 0,-1 0 0,1-1-1,-1 1 1,1 0 0,-1 0 0,1 0 0,0 0 0,-1 0 0,1-1 0,-1 1 0,1 0 0,-1 0 0,1 0 0,-1 0 0,1 0-1,-1 1 1,1-1 0,-1 0 0,1 0 0,-1 0 0,1 0 0,0 0 0,-1 1 0,1-1 0,-1 0 0,1 0 0,0 1-1,-1-1 1,0 1 0,-3 2 0,0 1 0,-1 0 0,2 0 0,-1 1 0,0-1 0,1 1 0,0 0 0,0 0 0,-2 5 0,-1 0-1,-34 58 94,3 2 1,-52 139-1,87-205-82,-6 30 60,8-34-68,-1 1 0,1 0 1,0-1-1,0 1 0,0 0 1,0-1-1,0 1 0,0 0 1,0-1-1,0 1 0,0 0 1,0-1-1,0 1 1,1 0-1,-1-1 0,0 1 1,0 0-1,1-1 0,-1 1 1,0-1-1,1 1 0,-1 0 1,1-1-1,-1 1 0,0-1 1,1 1-1,-1-1 0,1 0 1,0 1-1,-1-1 0,1 1 1,-1-1-1,1 0 0,0 0 1,-1 1-1,1-1 0,-1 0 1,1 0-1,0 0 0,-1 0 1,1 1-1,1-1 0,6-2-4,0 0 0,0 0 0,0-1 0,0 0 0,0-1-1,-1 1 1,0-1 0,10-7 0,-1 1-42,16-9-67,-9 4-36,25-11-1,-42 24 106,0-1-1,0 1 1,0 0-1,0 0 0,1 1 1,-1-1-1,1 2 0,-1-1 1,11 1-1,-14 0 31,-1 0 0,0 1-1,0 0 1,0-1-1,0 1 1,0 0 0,0 0-1,-1 0 1,1 0 0,0 0-1,0 1 1,-1-1 0,1 0-1,-1 1 1,1-1-1,-1 1 1,1 0 0,-1-1-1,0 1 1,0 0 0,0 0-1,0 0 1,0 0 0,0 0-1,-1 0 1,1 0-1,-1 0 1,1 0 0,-1 3-1,2 7 6,-1 1-1,0-1 1,-2 22-1,1-23 13,0-3-43,0-4-67,0 1 0,0-1 0,0 1 0,0-1 0,-1 0 0,0 1 0,0-1 0,0 0 0,0 1 0,-1-1 0,1 0 1,-4 4-1,5-8 81,-1 0 0,1 0 0,0 0 0,-1-1 0,1 1 0,-1 0 0,1-1 1,-1 1-1,1 0 0,0-1 0,-1 1 0,1 0 0,0-1 0,-1 1 0,1-1 0,0 1 1,0-1-1,-1 1 0,1-1 0,0 1 0,0-1 0,0 1 0,0-1 0,0 0 0,-1-14-343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4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15979,'19'-3'909,"0"-1"-1,0-1 0,-1-1 0,27-12 0,-34 13-675,0-1 0,0 0 0,0 0 0,-1-1 1,0-1-1,-1 0 0,17-17 0,-25 25-219,-1-1 0,1 0 1,0 1-1,-1-1 0,1 0 1,-1 0-1,1 1 0,-1-1 1,1 0-1,-1 0 0,0 0 1,1 0-1,-1 1 0,0-1 1,0 0-1,1 0 0,-1 0 1,0-2-1,0 3-4,-1-1 0,1 1 0,0 0 0,-1-1 0,1 1 0,0 0 0,-1 0 0,1-1 0,0 1 0,-1 0 0,1 0 0,-1 0 0,1-1 0,-1 1 0,1 0 1,0 0-1,-1 0 0,1 0 0,-1 0 0,1 0 0,-1 0 0,1 0 0,-1 0 0,1 0 0,-1 0 0,-4 1 45,1-1 0,0 1 0,-1 0 1,1 1-1,-8 2 0,2 2 56,1 0 0,-1 0 1,1 0-1,1 1 0,-1 1 0,1-1 1,1 1-1,0 1 0,0-1 0,0 1 1,1 1-1,0-1 0,1 1 0,0 0 1,1 0-1,0 0 0,0 1 0,1 0 0,0-1 1,1 1-1,0 12 0,1-21-142,1 1-1,0 0 1,0-1-1,0 1 1,0 0-1,1-1 1,-1 1-1,1-1 1,0 1-1,0-1 1,0 1-1,0-1 1,0 1-1,0-1 1,0 0-1,1 1 1,-1-1-1,1 0 1,0 0-1,0 0 1,0 0-1,0-1 1,0 1-1,0 0 1,0-1-1,0 1 1,1-1-1,-1 0 1,0 0-1,1 0 1,-1 0-1,1 0 1,0-1 0,-1 1-1,1-1 1,-1 1-1,1-1 1,0 0-1,-1 0 1,1 0-1,0-1 1,-1 1-1,1-1 1,-1 1-1,1-1 1,0 0-1,-1 0 1,4-2-1,16-6-372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13683,'0'-1'119,"0"0"0,1 0 1,-1 1-1,0-1 0,1 1 0,-1-1 0,1 0 1,-1 1-1,1-1 0,-1 1 0,1-1 1,-1 1-1,1-1 0,0 1 0,-1 0 0,1-1 1,-1 1-1,1 0 0,0-1 0,-1 1 1,1 0-1,0 0 0,0-1 0,-1 1 0,1 0 1,1 0-1,-1 1 33,-1-1 1,1 1-1,0-1 1,0 1-1,-1-1 1,1 1-1,-1 0 1,1-1-1,-1 1 1,1 0-1,-1 0 1,1-1-1,-1 1 1,1 0-1,-1 0 1,0 0-1,1 1 1,6 42 2546,-7-44-2698,15 113 2299,-15-112-2280,0 0-1,0 1 1,1-1 0,-1 1 0,0-1 0,1 0 0,0 1 0,-1-1 0,1 0 0,0 1 0,-1-1 0,1 0 0,0 0-1,0 0 1,2 2 0,-3-3-12,1 0-1,-1 1 1,1-1 0,0 0-1,-1 0 1,1 0-1,0 1 1,-1-1-1,1 0 1,0 0 0,-1 0-1,1 0 1,0 0-1,-1 0 1,1-1-1,0 1 1,-1 0 0,1 0-1,0 0 1,-1-1-1,1 1 1,-1 0-1,2-1 1,3-3 8,0 1 0,0-1 0,-1-1 1,1 1-1,5-9 0,-5 8-19,20-25-11,-1 1-90,1 2 1,47-40-1,-70 65 89,0 0 1,0 1-1,0-1 0,0 1 1,1 0-1,-1 0 1,1 0-1,-1 0 0,1 0 1,-1 0-1,1 1 0,3-1 1,-5 1 10,0 0-1,0 0 1,0 0 0,0 1-1,0-1 1,0 0 0,-1 1 0,1-1-1,0 1 1,0-1 0,0 1-1,0-1 1,-1 1 0,1 0 0,0-1-1,0 1 1,-1 0 0,1 0-1,-1-1 1,1 1 0,-1 0 0,1 0-1,-1 0 1,1 0 0,-1 0-1,0-1 1,1 1 0,-1 0 0,0 0-1,0 0 1,0 0 0,0 0-1,0 0 1,0 2 0,1 10 31,-1 0 1,0 0-1,-4 21 0,2-19 84,1 1-1,0 20 0,1-35-101,0 0 1,0-1-1,0 1 0,0 0 1,0 0-1,0 0 1,0-1-1,1 1 0,-1 0 1,0 0-1,0 0 0,1-1 1,-1 1-1,1 0 0,-1-1 1,0 1-1,1 0 1,-1-1-1,1 1 0,0 0 1,-1-1-1,1 1 0,-1-1 1,1 1-1,0-1 0,-1 0 1,1 1-1,0-1 0,0 1 1,1-1 3,0 0-1,0 0 1,0 0 0,-1 0-1,1 0 1,0-1 0,0 1-1,-1-1 1,1 1 0,0-1 0,-1 1-1,4-3 1,6-3 35,-1-1 0,20-15 0,-28 20-41,36-30-9,-10 8-96,1 1 1,43-27 0,-70 49 87,-1 0 0,1 0 0,0 0 0,0 0 0,0 0 0,0 1 0,0-1 0,0 1 1,0-1-1,0 1 0,0 0 0,0-1 0,0 1 0,0 0 0,0 0 0,0 0 0,2 1 0,-3 0 6,0 0-1,0-1 1,0 1-1,0 0 1,0 0-1,-1 0 0,1 0 1,0 0-1,-1 0 1,1 0-1,0 0 1,-1 1-1,1-1 0,-1 0 1,0 0-1,1 0 1,-1 1-1,0-1 1,0 0-1,0 0 1,0 1-1,0-1 0,0 0 1,0 0-1,0 1 1,0-1-1,-1 0 1,0 2-1,-2 18-402,-2 0 1,0-1-1,-10 25 0,15-45 395,0 0-1,0 0 1,0 0-1,0 0 1,0 0-1,0 0 1,0 0-1,0 0 1,0 0-1,0 0 1,0 0-1,0 0 1,0 0 0,0 0-1,0 0 1,0 0-1,1 0 1,-1 0-1,0 0 1,0 0-1,0 0 1,0 0-1,0 0 1,0 0-1,0 0 1,0 0 0,0 0-1,0 0 1,0 0-1,0 0 1,0 0-1,0 0 1,0 0-1,0 0 1,0 0-1,0 0 1,0 0-1,0 0 1,0 0-1,0 0 1,1 0 0,-1 0-1,0 0 1,0 1-1,0-1 1,0 0-1,0 0 1,0 0-1,0 0 1,0 0-1,0 0 1,0 0-1,0 0 1,0 0 0,6-7-431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39 14715,'0'-1'99,"0"0"1,0 0-1,0 0 0,-1 0 1,1-1-1,0 1 0,-1 0 0,1 0 1,-1 0-1,1 0 0,-1 1 0,1-1 1,-1 0-1,0 0 0,0 0 0,1 0 1,-1 1-1,0-1 0,0 0 1,0 1-1,0-1 0,0 0 0,0 1 1,0-1-1,0 1 0,0 0 0,0-1 1,0 1-1,0 0 0,0 0 1,0-1-1,0 1 0,0 0 0,0 0 1,-1 0-1,1 0 0,0 1 0,0-1 1,0 0-1,0 0 0,0 1 1,0-1-1,0 0 0,0 1 0,0-1 1,0 1-1,-1 1 0,-5 1 230,1 1 0,0 0 0,0 0 0,1 0 0,-1 1 0,-5 6 0,1 1-58,1 0-1,1 0 0,0 1 1,0 0-1,1 0 0,1 1 1,0 0-1,1 0 0,0 0 0,2 1 1,-1-1-1,-1 25 0,5-38-245,0 1 0,-1-1-1,1 0 1,0 1-1,0-1 1,1 1-1,-1-1 1,0 0-1,0 1 1,1-1-1,-1 1 1,1-1 0,-1 0-1,1 0 1,1 3-1,-2-4-14,1 0-1,-1 1 0,1-1 1,-1 1-1,1-1 0,-1 0 1,1 0-1,0 1 0,-1-1 1,1 0-1,-1 0 0,1 0 1,0 1-1,-1-1 0,1 0 1,0 0-1,-1 0 0,1 0 1,0 0-1,-1 0 0,1-1 1,-1 1-1,2 0 0,2-2 5,0 0 1,0 1-1,0-2 0,0 1 0,0 0 0,-1-1 0,7-5 0,10-12-10,19-24 0,-21 23-35,26-24-1,-43 44 30,-1 1 0,0-1 0,1 1 0,-1-1 0,1 1 0,-1-1 0,0 1 0,1 0 0,-1-1 0,1 1 0,-1 0 0,1-1 0,0 1 0,-1 0 0,1 0 0,-1 0-1,1-1 1,-1 1 0,1 0 0,0 0 0,-1 0 0,1 0 0,-1 0 0,1 0 0,-1 0 0,1 0 0,0 0 0,-1 0 0,1 1 0,-1-1 0,1 0 0,-1 0 0,1 1 0,0-1 0,-1 0 0,1 0 0,-1 1 0,0-1 0,1 0 0,-1 1-1,1-1 1,-1 1 0,1-1 0,-1 2 0,3 2-1,-1 0 0,0 1-1,0 0 1,-1-1-1,2 6 1,-2-6 2,0 0 0,0 0 1,0 0-1,0-1 0,1 1 1,2 3-1,-2-5 0,0 0 0,0 0 0,1-1 0,-1 1 0,0-1 0,1 1 0,-1-1 0,1 0 0,-1 0 0,1 0 0,0 0 0,-1-1 0,1 1 0,0-1 0,0 1 0,-1-1 0,1 0 0,0 0 0,0 0 0,-1-1 0,1 1 0,0-1 0,-1 1 0,4-2 0,9-3-54,-1 0 1,1-1 0,14-8 0,-18 8-19,10-5-42,18-10-77,-37 20 167,1 0-1,0 0 0,-1 0 0,1 0 0,0 1 1,-1-1-1,1 1 0,0 0 0,0 0 1,0 0-1,4 0 0,-6 1 20,0-1 1,0 1-1,0-1 0,0 1 0,0 0 1,0-1-1,0 1 0,0 0 1,-1 0-1,1 0 0,0-1 1,0 1-1,-1 0 0,1 0 0,-1 0 1,1 0-1,-1 0 0,1 1 1,-1-1-1,0 0 0,1 0 1,-1 0-1,0 0 0,0 0 0,0 0 1,0 1-1,0-1 0,0 0 1,0 2-1,-5 39 172,3-34-128,1-4 7,1 1-1,-1-1 1,1 0-1,0 1 1,1 7 0,-1-12-41,0 0 0,0 1 0,0-1 0,0 0 0,0 0 0,0 0 0,0 1 0,0-1 0,0 0 0,0 0 0,0 0 0,0 1 0,0-1 0,1 0 0,-1 0 0,0 0 0,0 0 0,0 1 0,0-1 0,1 0 0,-1 0 0,0 0 0,0 0 0,0 0 0,0 1 1,1-1-1,-1 0 0,0 0 0,0 0 0,1 0 0,-1 0 0,0 0 0,0 0 0,0 0 0,1 0 0,-1 0 0,0 0 0,0 0 0,1 0 0,14-13-49,-3-3-139,-2 3-316,0 0-1,1 1 0,15-13 0,-26 25 464,0-1 0,1 1-1,-1-1 1,1 1 0,-1 0-1,0-1 1,1 1 0,-1 0-1,1-1 1,-1 1 0,1 0-1,-1-1 1,1 1 0,0 0-1,-1 0 1,1 0 0,-1 0-1,1-1 1,0 1 0,-1 0-1,1 0 1,-1 0-1,1 0 1,0 0 0,-1 0-1,1 1 1,-1-1 0,1 0-1,-1 0 1,1 0 0,0 0-1,-1 1 1,1-1 0,-1 0-1,1 1 1,-1-1 0,1 0-1,-1 1 1,0-1 0,1 1-1,-1-1 1,1 0 0,-1 1-1,0-1 1,1 1 0,-1 0-1,8 27-733,-7-24 793,-1-4-31,0 1 0,0-1 0,0 0 1,1 1-1,-1-1 0,0 1 0,0-1 0,1 0 1,-1 1-1,0-1 0,1 0 0,-1 1 1,0-1-1,1 0 0,-1 0 0,0 1 0,1-1 1,-1 0-1,1 0 0,-1 0 0,1 1 0,-1-1 1,0 0-1,1 0 0,-1 0 0,1 0 1,-1 0-1,1 0 0,-1 0 0,1 0 0,-1 0 1,0 0-1,1 0 0,-1 0 0,1-1 0,-1 1 1,1 0-1,-1 0 0,0 0 0,1 0 0,-1-1 1,1 1-1,0-1 0,20-10-425,-19 9 356,12-6-258,66-46-2012,-71 48 2396,0-2 0,-1 1 0,0-1 0,-1-1 0,1 1 0,7-14-1,-14 21 44,-1 0-1,1 0 0,-1 0 0,1 0 0,-1 1 1,0-1-1,1 0 0,-1 0 0,0 0 0,0 0 1,1 0-1,-1 0 0,0 0 0,0 0 0,0 0 1,0 0-1,0 0 0,-1 1 0,1-3 0,-1 3-47,1 0 0,0-1 0,-1 1 0,1 0 0,0 0-1,-1 0 1,1-1 0,-1 1 0,1 0 0,-1 0 0,1 0-1,0 0 1,-1 0 0,1 0 0,-1 0 0,1 0 0,-1 0-1,1 0 1,0 0 0,-1 0 0,1 0 0,-1 0 0,1 1 0,-1-1-1,1 0 1,0 0 0,-1 0 0,1 1 0,0-1 0,-1 0-1,1 0 1,0 1 0,-1-1 0,1 0 0,0 1 0,-1-1-1,1 0 1,0 1 0,0-1 0,-1 0 0,1 1 0,0 0-1,-7 6 237,0 2-1,1-1 1,0 1-1,0-1 1,-8 20-1,12-22-190,-1 0-1,1 0 0,0 0 1,0 0-1,1 0 1,0 0-1,0 1 1,0-1-1,1 0 1,0 13-1,1-18-76,-1 0 0,0-1 0,0 1 0,1 0 0,-1 0 0,0-1 0,1 1 0,-1 0 0,1 0 0,-1-1 0,1 1-1,-1 0 1,1-1 0,-1 1 0,1-1 0,0 1 0,-1-1 0,1 1 0,0-1 0,0 1 0,-1-1 0,1 0 0,0 1 0,0-1 0,-1 0 0,1 0 0,0 0 0,0 0 0,0 1 0,-1-1 0,1 0 0,0 0-1,0 0 1,0-1 0,0 1 0,-1 0 0,1 0 0,0 0 0,0-1 0,1 1 0,33-16-93,-6-3-343,-1-1 1,-1-2-1,-1-1 0,35-39 1,-23 23-467,-45 68 964,3-17 75,-3 8 202,1 0 0,2 0-1,-4 23 1,8-38-231,0 1 1,0 0-1,0 0 1,0-1-1,1 1 1,3 10-1,-3-13-66,0-1 1,0 1-1,0 0 0,0-1 0,1 1 0,-1-1 0,1 0 1,0 0-1,-1 1 0,1-1 0,0 0 0,0 0 0,1-1 1,3 4-1,0-3-79,0 1 0,0-1 0,1-1 0,-1 1 0,0-1 0,1 0 0,0 0 0,-1-1 0,1 0 0,8-1 0,-7 1-88,-1 0 0,1 0 0,-1 0 0,1 1 0,-1 1-1,15 3 1,-20-4 99,0 0 0,0 0 0,1 1-1,-1-1 1,0 1 0,0-1-1,-1 1 1,1 0 0,0 0 0,-1 0-1,1 0 1,-1 0 0,1 0 0,-1 0-1,0 1 1,0-1 0,0 0-1,0 1 1,0-1 0,-1 1 0,1-1-1,-1 1 1,1-1 0,-1 1 0,0 2-1,0 9 126,0-1 1,-1 0-1,0 0 0,-1 1 0,-1-1 0,-7 23 1,-1-5 451,-24 46 1,33-72-499,-32 53 691,32-53-676,-2-1 1,1 0-1,0 0 1,-1 0-1,0 0 1,0 0-1,0-1 1,0 0-1,0 0 1,-6 3-1,9-5-60,0-1 0,0 1-1,0-1 1,-1 0-1,1 1 1,0-1 0,0 0-1,0 0 1,0 0 0,0 0-1,0 0 1,0 0-1,-1 0 1,1 0 0,0 0-1,0 0 1,0 0 0,0-1-1,0 1 1,0-1 0,0 1-1,0 0 1,0-1-1,-1 0 1,0-1 0,1 1-1,-1-1 1,1 0-1,-1 0 1,1 1-1,0-1 1,0 0-1,0 0 1,0 0-1,0 0 1,-1-4-1,0-5 1,-1 0 0,2 0-1,-2-20 1,4 13-253,0 0-1,1 1 0,1-1 1,1 1-1,0 0 1,1 0-1,1 0 0,1 1 1,0 0-1,12-18 1,-16 28 150,0 1 0,0 0 0,1 1 0,0-1 1,0 1-1,0-1 0,0 1 0,1 0 0,-1 1 1,1-1-1,7-3 0,25-12-532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146 218 11106,'12'-30'2154,"-11"20"5048,-1 11-7096,-1-1 1,1 1-1,0-1 1,-1 0-1,1 1 1,-1-1-1,1 1 1,-1-1-1,1 1 1,-1-1-1,1 0 1,-1 0-1,1 1 1,-1-1-1,1 0 1,-1 0-1,1 1 1,-1-1-1,0 0 1,1 0-1,-1 0 1,1 0-1,-1 0 1,0 0 0,1 0-1,-2 0 1,-19-5 199,7 1 7,11 5-276,-1-1-1,0 1 1,0-1-1,0 1 1,0 0-1,1 1 1,-1-1 0,0 1-1,1-1 1,-1 1-1,1 0 1,0 0-1,0 1 1,0-1 0,0 1-1,0 0 1,0-1-1,1 1 1,-1 0-1,1 0 1,-3 5-1,0-1 6,1 0-1,0 0 0,0 1 0,1-1 0,0 1 1,0-1-1,1 1 0,0 0 0,-1 11 0,2-18-32,1 0-1,0 0 0,0 1 0,0-1 1,0 0-1,0 1 0,0-1 1,0 0-1,0 1 0,1-1 0,-1 0 1,0 1-1,1-1 0,-1 0 0,1 0 1,-1 1-1,1-1 0,0 0 1,-1 0-1,1 0 0,0 0 0,0 0 1,0 0-1,0 0 0,0 0 0,0 0 1,0-1-1,0 1 0,0 0 0,0 0 1,1-1-1,-1 1 0,0-1 1,0 1-1,1-1 0,-1 0 0,3 1 1,-1-1 1,0 0 0,1 0 0,-1-1 0,0 1 1,1-1-1,-1 0 0,0 1 0,0-2 0,0 1 0,0 0 0,0 0 1,0-1-1,0 0 0,4-3 0,3-3-1,0-2 0,-1 1 0,0-2 0,0 1 0,-1-1 0,-1 0 0,0-1 1,0 1-1,-1-2 0,-1 1 0,0 0 0,0-1 0,4-26 0,-8 38-6,-1 0-1,0-1 1,0 1 0,0 0 0,1 0 0,-1 0 0,-1 0-1,1 0 1,0-1 0,0 1 0,0 0 0,0 0-1,-2-2 1,2 3-1,0 0-1,-1 0 1,1 0-1,0 0 1,0 0-1,-1 0 1,1 0-1,0 0 1,-1 0-1,1 0 1,0 0-1,-1 0 1,1 0 0,0 1-1,0-1 1,-1 0-1,1 0 1,0 0-1,0 0 1,-1 1-1,1-1 1,0 0-1,0 0 1,0 1-1,-1-1 1,1 0-1,0 0 1,0 1-1,0-1 1,0 1-1,-17 30 56,13-18-32,1-6 4,1 0 0,0 0 1,0 0-1,1 1 1,-1 9-1,2-17-25,0 0-1,0 0 1,0 0 0,0 0-1,0 0 1,1 1 0,-1-1-1,0 0 1,0 0 0,0 0-1,0 0 1,0 0 0,1 0 0,-1 0-1,0 0 1,0 0 0,0 0-1,0 0 1,1 0 0,-1 0-1,0-1 1,0 1 0,0 0-1,0 0 1,0 0 0,0 0-1,1 0 1,-1 0 0,0 0 0,0 0-1,0 0 1,0 0 0,0-1-1,0 1 1,0 0 0,1 0-1,-1 0 1,0 0 0,0 0-1,0 0 1,0-1 0,0 1-1,0 0 1,0 0 0,0 0 0,0 0-1,0 0 1,0-1 0,6-6 50,1-5-28,1 0 0,1 1 0,0 1 0,0-1 0,1 1 1,0 1-1,0 0 0,1 0 0,15-8 0,-21 14-32,-1 1 1,1 0-1,-1 0 0,1 0 0,0 1 0,-1-1 1,1 1-1,0 0 0,0 1 0,0-1 0,0 1 1,0 0-1,0 0 0,0 0 0,0 1 0,0 0 1,0 0-1,0 0 0,-1 0 0,1 1 0,0 0 1,-1 0-1,1 0 0,-1 1 0,0-1 0,0 1 1,0 0-1,7 7 0,-6-6-1,-1 1-1,1 0 1,-1 0 0,0 0-1,-1 1 1,1 0-1,-1-1 1,0 1 0,0 0-1,-1 0 1,0 1 0,2 9-1,-1 4 8,-1-1-1,-1 37 1,-1-44 6,0-11-5,0-1-1,0 1 0,0-1 1,0 1-1,0 0 1,0-1-1,0 1 0,0-1 1,0 1-1,0-1 0,1 1 1,-1-1-1,0 1 0,0-1 1,0 1-1,1-1 1,-1 1-1,0-1 0,1 1 1,-1-1-1,0 0 0,1 1 1,-1-1-1,1 1 1,9-5 5,13-20-5,-21 22-2,13-17-29,-1 0 1,-1-1-1,-1 0 0,-1-1 0,0 0 0,-2-1 0,0 0 0,-2-1 0,9-43 1,-16 59-4,-3 10 22,-3 12 15,4-5 10,1 1 1,0-1 0,0 0 0,1 1 0,0-1 0,1 1 0,0-1 0,1 1 0,0-1-1,5 13 1,-6-19-6,0 0 0,1 0 0,0-1-1,0 1 1,0 0 0,0-1 0,0 0-1,1 1 1,0-1 0,-1 0 0,1 0-1,0 0 1,0-1 0,1 1 0,-1-1-1,1 0 1,-1 0 0,1 0 0,0 0-1,-1 0 1,1-1 0,0 0 0,0 0-1,0 0 1,0 0 0,1-1 0,-1 1-1,5-1 1,0-1 0,-1 0-1,0-1 1,0 0 0,0 0 0,0-1-1,-1 0 1,1 0 0,-1-1 0,1 1-1,-1-2 1,0 1 0,-1-1 0,11-10-1,-4 4-2,-1-2-1,0 0 0,-1 0 0,0-1 0,12-23 0,-19 32-8,0-1 0,-1-1-1,0 1 1,-1 0 0,1-1-1,-1 1 1,-1-1 0,1 0-1,-1 0 1,0 0 0,0-7-1,-1 13 3,0 1 0,0-1 0,0 1 0,0-1 0,0 1 0,0-1 1,0 1-1,0-1 0,-1 1 0,1-1 0,0 1 0,0-1 0,0 1 0,-1-1 0,1 1 0,0-1 0,0 1 0,-1-1 0,1 1 0,0 0 0,-1-1 0,1 1 0,-1 0 0,1-1 0,-1 1 0,1 0 0,0-1 0,-1 1 0,1 0 0,-1 0 0,0-1 0,0 1 0,-1 1-1,1-1 1,0 0 0,-1 0-1,1 0 1,0 1 0,0-1-1,0 1 1,-1-1 0,1 1-1,0-1 1,-2 2 0,-2 1-2,0 1 1,0 0-1,1 0 1,-7 7-1,0 2 9,1 1 1,1 0-1,0 1 0,1 0 1,0 0-1,2 1 1,-1 0-1,-4 21 0,11-36-4,0 0 1,-1 1-1,1-1 0,0 1 0,0-1 0,-1 0 0,1 1 0,0-1 0,0 0 0,1 1 0,-1-1 0,0 0 1,0 1-1,1-1 0,-1 0 0,1 1 0,-1-1 0,1 0 0,-1 0 0,1 1 0,0-1 0,0 1 0,1-1 0,-1 0 0,1 0 0,0 0 0,-1-1 0,1 1 0,0-1 0,-1 1 0,1-1 0,0 1 0,0-1 0,-1 0 0,1 0 0,0 0 0,0 0 0,-1 0 0,1 0 0,2-1 0,86-15-87,18-1-114,-95 16 160,0 1 0,0 0 0,0 1-1,0 0 1,0 1 0,18 5 0,-26-6 22,0 1 0,-1 0 0,1 0 0,-1 0 0,6 4 0,-9-5 19,1 0 0,-1 0 1,0-1-1,-1 1 0,1 0 0,0 0 0,0 0 0,0 0 0,0 0 0,-1 0 0,1 0 0,0 0 0,-1 0 0,1 0 0,-1 0 0,1 0 1,-1 1-1,0-1 0,1 0 0,-1 0 0,0 0 0,0 1 0,0-1 0,0 0 0,0 0 0,0 2 0,-3-2 123,0-6-69,-2-9 14,-2-9-38,1 1 0,1-1 0,-3-30 0,8 51-58,0 0 0,0 1 0,0-1 0,0 0 0,0 1 0,1-1 0,-1 0 0,0 1 0,1-1 0,0 1-1,-1-1 1,1 1 0,0-1 0,0 1 0,-1-1 0,1 1 0,0 0 0,1-1 0,-1 1 0,0 0 0,0 0 0,0 0 0,1 0 0,-1 0 0,1 0 0,-1 0 0,3-1 0,4 0-284,-1-1 0,1 1 1,0 0-1,14-1 0,15-4-70,-3-5-80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14907,'-2'1'140,"1"0"-1,0 0 1,0-1 0,0 1-1,0 0 1,1 0 0,-1 0-1,0 0 1,0 0 0,1 0-1,-1 0 1,0 0 0,1 1-1,-1-1 1,1 0 0,-1 0-1,1 0 1,0 1-1,-1-1 1,1 0 0,0 2-1,-1 1 141,-7 35 1183,2 0 0,-2 51 0,3-32-823,0 3-99,-17 128 717,27-231-1133,-1-1 1,-2 0 0,-5-66-1,-4 65-109,16 91 24,-6-35-35,1-1-1,1 0 1,0-1-1,0 1 1,1-1-1,11 15 0,-15-23-3,-1 0-1,1 0 0,0 0 0,0 0 1,0 0-1,1 0 0,-1-1 0,0 1 1,1-1-1,-1 0 0,1 0 0,-1 1 0,1-2 1,0 1-1,-1 0 0,1 0 0,0-1 1,-1 0-1,1 1 0,0-1 0,0 0 0,0 0 1,-1-1-1,1 1 0,0 0 0,0-1 1,-1 0-1,1 0 0,0 0 0,-1 0 0,1 0 1,-1 0-1,4-3 0,6-4 0,0-1 0,-1 0 0,0 0 0,0-2 0,16-19 0,41-63-8,-67 90 8,15-20-32,12-26 0,-41 79 43,1 1-1,-9 42 1,17-55 34,0-1-1,2 0 1,0 1 0,1 0 0,2 34-1,-1-49-32,0 0 0,1 1 1,0-1-1,-1 0 0,1 0 0,0 0 0,1 0 0,-1 0 0,0 0 1,1-1-1,-1 1 0,1 0 0,0-1 0,0 1 0,0-1 0,0 0 0,1 1 1,2 1-1,-2-2-2,0-1 1,0 0-1,0 0 1,0 0-1,0 0 1,0 0-1,0-1 1,0 1 0,0-1-1,0 0 1,0 0-1,0 0 1,1 0-1,-1-1 1,0 1-1,0-1 1,0 0-1,5-2 1,11-4 2,-1-1 1,1-1-1,-1-1 0,22-15 0,67-56-155,-54 39 22,-48 38 94,0 0 1,0 0-1,1 1 1,-1 0-1,8-3 0,-13 6 21,1 0 0,0-1 0,0 1-1,-1 0 1,1 0 0,0 0 0,0 0-1,0 0 1,-1 0 0,1 0 0,0 0-1,0 0 1,-1 0 0,1 0 0,0 1-1,0-1 1,-1 0 0,1 1-1,1-1 1,-1 1 0,-1 0 1,1 0-1,0 0 0,-1 0 1,1 0-1,0 0 0,-1 0 0,1 0 1,-1 0-1,0 0 0,1 0 0,-1 0 1,0 0-1,0 0 0,1 0 0,-1 1 1,0 1-1,0 10 34,-1 1 0,-4 26 0,3-27 41,0-1-1,1 0 1,0 1-1,1 13 1,0-26-64,0 1 1,0 0-1,0-1 1,1 1-1,-1 0 1,0-1-1,0 1 1,0-1-1,0 1 1,0 0-1,1-1 1,-1 1-1,0-1 1,1 1 0,-1-1-1,0 1 1,1-1-1,-1 1 1,1-1-1,-1 1 1,1-1-1,-1 1 1,1-1-1,-1 0 1,1 1-1,-1-1 1,1 0-1,-1 0 1,1 1-1,-1-1 1,1 0-1,0 0 1,-1 0 0,1 0-1,0 1 1,-1-1-1,1 0 1,-1 0-1,1 0 1,0-1-1,-1 1 1,1 0-1,0 0 1,-1 0-1,1 0 1,-1-1-1,1 1 1,0 0-1,-1 0 1,1-1-1,-1 1 1,1 0 0,0-2-1,32-22 169,-32 23-170,49-47 81,-34 31-158,2 0 0,0 0 0,1 2-1,1 0 1,34-19 0,-52 33 59,-1 0-1,1 1 1,0-1-1,-1 0 1,1 1-1,0-1 1,0 1-1,0 0 1,-1-1 0,1 1-1,0 0 1,0 0-1,0 0 1,0 0-1,-1 1 1,1-1-1,0 0 1,2 2 0,-2-2 6,-1 1-1,0 0 1,0 0 0,0 0 0,0 1 0,0-1 0,0 0 0,0 0 0,-1 0 0,1 1 0,0-1 0,-1 0 0,1 1 0,-1-1 0,1 0 0,-1 1 0,0-1 0,1 1 0,-1-1 0,0 1 0,0-1 0,0 3 0,0 8 56,-1 1 0,-5 22 0,1 5 170,4-39-211,1-1 0,0 1 0,0 0 0,0-1 0,0 1 0,0-1 0,0 1 0,0 0 0,0-1 0,0 1 0,0-1 0,0 1 0,0-1 0,0 1 0,1 0 0,-1-1-1,0 1 1,0-1 0,1 1 0,-1-1 0,0 1 0,1-1 0,-1 1 0,0-1 0,1 1 0,-1-1 0,1 0 0,-1 1 0,1-1 0,-1 1 0,1-1 0,1 0 0,-1 0 0,0 0 0,1 0 0,-1 0 0,0 0 1,0 0-1,1-1 0,-1 1 0,0 0 0,0-1 0,1 1 0,-1-1 1,2-1-1,38-29-28,-39 29 11,32-29-179,38-31-330,-63 55 397,0 1-1,1 0 1,-1 0-1,1 1 1,0 1 0,14-5-1,-23 8 113,0 1 0,-1 0 0,1 0 0,0-1-1,0 1 1,0 0 0,0 0 0,0 0 0,0 0 0,0 0 0,0 0-1,0 0 1,0 0 0,0 1 0,0-1 0,0 0 0,0 1 0,0-1-1,-1 0 1,1 1 0,0-1 0,0 1 0,0-1 0,-1 1 0,1 0 0,0-1-1,0 1 1,-1 0 0,1-1 0,-1 1 0,1 0 0,-1 0 0,1 0-1,-1 0 1,1-1 0,-1 1 0,0 0 0,1 0 0,-1 0 0,0 0 0,0 0-1,0 0 1,0 0 0,1 0 0,-1 0 0,-1 0 0,1 1 0,0 7 18,0-1 1,-1 0-1,0 1 1,-3 8 0,4-15-7,-1 4-34,-10 36 241,10-40-273,1 0 0,-1 0 0,0 0 1,0 0-1,0 0 0,0 0 0,0 0 0,0 0 0,-1-1 1,1 1-1,-1 0 0,1-1 0,-1 1 0,0-1 0,-2 3 0,3-4 44,0 0 0,0 0 0,-1 0 0,1 0 0,0 0 1,0 0-1,0 0 0,0 0 0,0-1 0,0 1 0,0 0 0,0-1 0,0 1 0,0 0 0,0-1 0,0 0 0,0 1 0,1-1 0,-1 1 0,0-1 0,0 0 0,0 1 0,1-1 0,-2-2 0,-15-15-268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12763,'0'-23'983,"2"0"0,0 0 0,2 1 0,0-1 0,10-26 0,-4 30 649,-9 19-1595,-1 0 0,0 0 0,0 0 1,0 0-1,0 0 0,1 0 0,-1-1 1,0 1-1,0 0 0,0 0 0,1 0 1,-1 0-1,0 0 0,0 0 0,0 0 1,1 0-1,-1 0 0,0 0 0,0 0 1,1 0-1,-1 0 0,0 0 0,0 0 1,0 1-1,1-1 0,-1 0 0,0 0 1,0 0-1,0 0 0,0 0 0,1 0 1,-1 0-1,0 1 0,0-1 0,0 0 1,0 0-1,0 0 0,1 0 0,-1 1 1,0-1-1,0 0 0,0 0 0,0 1 1,2 3 212,-1 1 1,1 0 0,-1 0-1,0 0 1,0 0 0,-1 5-1,8 203 1659,5 56-1254,-12-257-634,0-6-12,-1-1 0,1 1 0,0-1 1,0 1-1,1 0 0,0-1 0,0 0 0,5 10 1,-7-14-13,1 0 0,0 0 1,-1-1-1,1 1 1,0 0-1,0-1 0,0 1 1,-1-1-1,1 1 0,0-1 1,0 1-1,0-1 1,0 1-1,0-1 0,0 0 1,0 0-1,0 1 0,0-1 1,0 0-1,0 0 1,0 0-1,0 0 0,0 0 1,0 0-1,0-1 1,0 1-1,0 0 0,0 0 1,0-1-1,0 1 0,0-1 1,0 1-1,0-1 1,0 1-1,0-1 0,0 1 1,-1-1-1,1 0 0,1-1 1,6-4-46,-1-1-1,0 0 1,8-10-1,-7 9 8,0-1-2,9-11-105,36-30 1,-48 46 121,0 0-1,0 0 1,1 1 0,-1-1 0,1 1 0,0 0 0,0 1 0,0 0 0,0 0-1,0 0 1,1 0 0,10 0 0,-14 2 25,0 0 1,0 0-1,0 0 1,0 0-1,0 1 0,0-1 1,0 1-1,-1 0 1,1 0-1,0 0 0,0 0 1,-1 0-1,1 1 0,-1-1 1,1 1-1,-1 0 1,0 0-1,1 0 0,-1 0 1,0 0-1,0 0 1,-1 0-1,1 1 0,0-1 1,-1 1-1,1-1 1,-1 1-1,0 0 0,0 0 1,2 5-1,-2-2 29,0-1 1,0 1-1,-1 0 1,0 0-1,0-1 0,0 1 1,0 0-1,-1 0 1,0-1-1,0 1 0,-1 0 1,0-1-1,0 1 0,-5 9 1,-2 0 57,-2-1 0,1-1 0,-2 0 0,0 0 0,0-2 0,-1 1 0,-1-1 0,0-1 0,0-1 0,-1 0 0,0 0 0,0-2 0,-1 0 0,0 0 0,-1-2 0,1 0 0,-1-1 0,-23 3 0,35-7-130,0 0 1,0 0 0,-1 0 0,1-1 0,0 0 0,0 0 0,0 0-1,0-1 1,0 1 0,0-1 0,-6-4 0,10 5-46,-1 1 0,1-1 0,0 0 0,-1 0 0,1 0 0,0 0 0,0 0 0,0-1 0,0 1 0,0 0 0,0 0 0,0-1 0,1 1 0,-1 0 0,0-1 0,1 1 0,-1-1 0,1 1 0,-1-1 0,1 1 0,0-1 0,0 1 0,-1-1 0,1 1 0,0-1 0,0 0 0,1 1 1,-1-1-1,0 1 0,0-1 0,1 1 0,-1-1 0,1 1 0,-1-1 0,1 1 0,0 0 0,0-1 0,0 1 0,-1 0 0,1 0 0,0-1 0,2 0 0,0-2-86,1 1-1,-1 0 1,1-1-1,0 1 1,0 0 0,1 1-1,-1-1 1,1 1 0,-1 0-1,1 0 1,0 0-1,-1 1 1,10-2 0,24-3-671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20012,'7'-3'1369,"0"1"-1201,-1 1-280,5 1 64,2 4 248,-6 6-224,-1 3-96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103 236 11843,'9'19'7972,"4"-11"-5565,-10-8-2284,-1 0 1,1 0 0,0 0-1,0-1 1,0 1-1,0-1 1,0 0 0,-1 0-1,1 0 1,0 0-1,2-2 1,28-12 227,-1-1 0,-1-2 0,0 0 0,-2-3 0,0 0 1,-1-2-1,30-32 0,-56 54-355,-1-1 0,0 1 1,1 0-1,-1-1 1,0 1-1,0-1 0,0 1 1,0-1-1,0 1 1,0-1-1,-1 0 0,1 1 1,-1-1-1,1 0 1,-1 0-1,1 0 0,-1 1 1,0-1-1,0 0 1,0 0-1,0 0 0,0 0 1,0 1-1,-1-1 1,0-2-1,0 2-1,0 0-1,-1 0 1,1 1 0,-1-1-1,0 1 1,1 0 0,-1-1-1,0 1 1,0 0 0,0 0-1,0 0 1,0 0 0,0 1 0,0-1-1,0 0 1,0 1 0,0 0-1,-1-1 1,1 1 0,-4 0-1,-8 0-4,-1 0-1,1 1 1,0 1-1,0 0 0,-1 1 1,1 1-1,1 0 1,-1 1-1,1 0 1,0 1-1,0 0 0,-14 10 1,10-5 49,0 1 0,1 0 0,1 1 0,0 1 0,1 0 0,0 1 0,1 0 0,-12 20 0,16-21 46,0 1 0,1 0 0,1 1 1,0 0-1,2 0 0,0 0 0,-6 31 0,10-42-64,1-1-1,-1 1 1,1-1-1,0 1 1,0-1-1,0 1 1,1-1-1,0 0 0,0 1 1,0-1-1,0 0 1,0 1-1,1-1 1,0 0-1,0 0 1,0 0-1,1 0 1,-1-1-1,1 1 0,0-1 1,0 1-1,0-1 1,0 0-1,1 0 1,-1 0-1,1-1 1,0 1-1,-1-1 1,1 0-1,0 0 0,1 0 1,-1-1-1,0 1 1,7 0-1,6 2-89,1 0-1,0-2 1,0 0-1,0-2 0,1 1 1,-1-2-1,0-1 1,19-3-1,-13 0 54,0-1-1,-1-1 1,0-2-1,0 0 0,32-17 1,-1-9-148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88 13899,'56'-86'1584,"-55"85"-1165,-1 5-120,-5 13 35,-10 24-17,-42 88 533,-135 224 1,-109 98 74,219-332-688,71-102-235,7-11-44,-1 1 1,1 0-1,-1-1 1,-1 0 0,-6 6-1,12-11 25,0-1 0,-1 0 0,1 1 0,-1-1 0,1 0 0,0 1 0,-1-1 0,1 0 0,-1 0 0,1 0 0,-1 1 0,1-1 0,-1 0 0,1 0 0,-1 0 0,1 0 0,-1 0 0,1 0 0,-1 0 0,1 0 0,-1 0 0,1 0 0,-1 0 0,1 0 0,-1 0 0,1 0 0,-1 0 0,1 0 0,-1-1 0,1 1 0,0 0 0,-1 0 0,1-1 0,-1 1 0,1 0 0,0-1 0,-1 1 0,1 0 0,-1-1 0,1 1 0,0 0 0,0-1 0,-1 1 0,1-1 0,0 1 0,0-1 0,-1 1 0,1-1 0,0 1 0,0-1 0,0 1 0,0-1 0,0 1 0,0-1 0,0 1 0,0-1 0,-2-30-695,2 29 661,2-40-875,13-64 1,-4 46 307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12379,'-1'5'257,"0"0"1,0 0 0,-1 0-1,0 0 1,1 0 0,-1 0 0,-6 8-1,0 5 356,1-3-255,-37 101 1524,41-104-1714,-1 0 1,2 0 0,0 0-1,0 0 1,1 1-1,1-1 1,2 22-1,-2-31-148,0 0 1,1 0-1,-1 0 0,1 0 0,0 0 0,0 0 0,0-1 1,0 1-1,1 0 0,-1-1 0,1 1 0,-1-1 0,1 0 0,0 1 1,0-1-1,0 0 0,0 0 0,0 0 0,1 0 0,-1-1 0,1 1 1,-1-1-1,1 1 0,-1-1 0,1 0 0,0 0 0,0 0 1,0 0-1,-1 0 0,1-1 0,0 1 0,0-1 0,0 0 0,0 0 1,6-1-1,7-1 2,1 0 0,-1-2 1,0 0-1,0 0 0,16-8 1,-23 9-29,71-27-298,96-31-206,-110 40 329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307 136 11819,'-8'153'4723,"6"-128"-4332,-4 100 416,-8 70-773,14-192-116,-1 0 0,1 0 0,-1 0 0,1-1 0,-1 1-1,0 0 1,0 0 0,0 0 0,0-1 0,-1 1-1,1-1 1,-1 1 0,0-1 0,0 1 0,0-1-1,-2 2 1,2-3 23,1 0-1,-1-1 1,1 1 0,-1-1-1,0 1 1,0-1 0,1 0-1,-1 1 1,0-1-1,0 0 1,1 0 0,-1 0-1,0-1 1,0 1-1,1 0 1,-1-1 0,0 1-1,1-1 1,-1 0 0,0 1-1,1-1 1,-1 0-1,1 0 1,-1 0 0,1 0-1,0 0 1,-1 0 0,-1-2-1,-19-17 58,0-1 0,1-1 0,1 0 0,1-2 0,2 0 0,-29-52-1,40 66 157,1-1 0,0 0 0,0 0 0,1 0-1,1-1 1,0 0 0,0 1 0,2-1-1,-2-21 1,3 23-33,1 0-1,1 0 1,0 0-1,0 0 1,0 1-1,2-1 0,-1 1 1,1-1-1,0 1 1,1 0-1,11-16 1,-3 8-37,1 1 1,0 1-1,1 0 0,0 1 1,1 0-1,1 2 1,0 0-1,1 1 1,0 0-1,1 1 0,0 2 1,23-8-1,-26 10-70,1 1-1,-1 0 1,1 2-1,0 0 0,0 1 1,1 0-1,-1 2 1,0 0-1,0 1 1,0 0-1,0 2 0,0 0 1,0 1-1,0 0 1,18 9-1,-27-10 5,-2 0 0,1 1 0,0 1 0,-1-1-1,0 1 1,0 0 0,0 0 0,0 0 0,-1 1 0,0 0 0,0 0 0,-1 1-1,0-1 1,0 1 0,0 0 0,-1 0 0,4 11 0,-4-8 54,-1 0-1,0 0 1,-1-1 0,0 1 0,-1 0 0,1 0-1,-2 0 1,0 0 0,0 0 0,-1 0 0,0 0-1,0 0 1,-5 10 0,-2 1 146,-1-1-1,-1 0 1,0 0 0,-2-1 0,0-1-1,-1 0 1,-1-1 0,0-1 0,-20 16-1,11-11 35,-2-2 0,0 0 0,-1-2 0,-1-1 0,-53 23 0,75-37-242,-33 12-42,36-14-21,1 1-1,-1 0 0,1-1 1,-1 0-1,1 0 0,-1 0 1,0 0-1,1 0 1,-1 0-1,1 0 0,-1-1 1,-4-1-1,6 2-2,1-1 0,-1 1 1,0-1-1,1 1 0,-1-1 0,1 1 1,-1-1-1,1 0 0,-1 1 0,1-1 0,-1 0 1,1 1-1,0-1 0,-1 0 0,1 1 1,0-1-1,-1 0 0,1 0 0,0 1 1,0-1-1,0 0 0,0 0 0,0 0 0,0 1 1,0-1-1,0 0 0,0 0 0,0 1 1,0-1-1,1 0 0,-1 0 0,0 1 1,0-1-1,1 0 0,-1 0 0,1 0 0,1-2-84,-1-1 0,1 1 0,0 0 0,0 0 0,1 0-1,3-4 1,16-11-489,4 2-126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16291,'6'3'1593,"-6"19"-881,-5 5-264,-3 10 816,1 5-231,-2 4-305,3 0-112,2-5-192,3-4-104,1-12-224,4-7-104,3-9-352,2-5-216,-2-8-504,1-5 583,-2-9 177,-2-1-184,1-14-128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 15987,'1'3'200,"-1"1"-1,1 1 1,-1-1-1,0 0 0,0 0 1,-1 0-1,1 0 0,-1 0 1,0 0-1,0-1 0,-2 7 1,-3 10 137,-8 68 296,4 0 0,4 0 0,4 0 0,3 1 0,17 108 0,-16-183-613,-2-7-8,1 0 0,0 1-1,1-1 1,-1 0-1,6 11 1,-15-58 40,-3-9-171,1-1 0,3 0 0,1 0 0,3-58 0,3 98 84,0 1-1,2-1 1,-1 0 0,1 1-1,4-14 1,-4 18 25,0 0-1,1 0 1,-1 0 0,1 1-1,0-1 1,1 1 0,-1-1-1,1 1 1,0 0 0,0 0-1,5-3 1,66-45-31,-54 38 36,1 0 0,-2-1 0,0-1 0,30-32 1,-37 33 10,-1-1 0,0 0 0,-1 0 1,-1-1-1,0-1 0,-2 1 0,0-1 0,6-21 1,-13 31 14,-3 9 22,-4 16 55,-8 36 196,3 1 0,-6 72-1,4 115 689,15-38-257,1-162-575,2 0-1,18 76 1,-39-220-953,10 71 385,-8-38-1858,-4-77 1,18 147 2256,0 0 1,0 0-1,0-1 0,0 1 1,0 0-1,0-1 0,0 1 0,-1 0 1,1-1-1,0 1 0,0 0 1,0 0-1,0-1 0,0 1 1,0 0-1,0-1 0,1 1 0,-1 0 1,0-1-1,0 1 0,0 0 1,0 0-1,0-1 0,0 1 1,0 0-1,1-1 0,-1 1 0,0 0 1,0 0-1,0-1 0,1 1 1,-1 0-1,0 0 0,0 0 1,1 0-1,-1-1 0,0 1 0,0 0 1,1 0-1,-1 0 0,0 0 1,1 0-1,-1 0 0,0-1 1,1 1-1,-1 0 0,0 0 0,0 0 1,1 0-1,-1 0 0,1 0 1,17 12-147,1-1 138,-8-10 85,-1-1 0,1-1 0,-1 0 0,1 0 1,-1-1-1,1 0 0,-1-1 0,0 0 0,13-6 0,-14 4 109,0-1-1,0 1 1,0-1-1,-1-1 1,0 1-1,-1-2 1,1 1-1,-1-1 1,-1 0-1,0 0 1,0-1-1,0 1 1,-1-1-1,0-1 1,-1 1-1,0-1 1,-1 0-1,0 0 1,3-16-1,-5 25-149,-1-1-1,0 0 1,0 1-1,0-1 1,0 0-1,0 0 1,0 1-1,0-1 1,-1 0-1,1 1 1,-1-1-1,0-2 1,1 4-11,0 0 1,-1-1-1,1 1 1,0 0 0,0-1-1,-1 1 1,1 0 0,0 0-1,-1-1 1,1 1 0,0 0-1,-1 0 1,1 0 0,-1 0-1,1-1 1,0 1 0,-1 0-1,1 0 1,0 0 0,-1 0-1,1 0 1,-1 0 0,1 0-1,0 0 1,-1 0 0,1 0-1,-1 0 1,1 0 0,0 0-1,-1 1 1,0-1 0,-1 2 13,-1-1 0,0 1 0,1 0 1,-1 0-1,1 0 0,0 0 1,0 0-1,-1 0 0,1 1 1,1-1-1,-3 4 0,-3 4 12,1 0 0,1 1 1,0-1-1,0 1 0,1 0 0,0 1 0,1-1 0,0 0 0,1 1 0,1 0 0,-1 21 1,2-32-29,0 1 0,0-1-1,1 1 1,-1-1 0,1 1 0,-1-1 0,1 1 0,-1-1 0,1 0 0,0 1 0,0-1 0,-1 0 0,1 1 0,0-1 0,0 0 0,1 0 0,-1 0 0,0 0 0,0 0 0,0 0 0,1 0 0,-1 0 0,0-1 0,1 1 0,-1-1 0,1 1 0,-1-1 0,1 1 0,-1-1 0,1 0 0,-1 1 0,1-1 0,-1 0 0,4 0 0,4-1 7,1 1 1,0-1-1,0-1 1,12-3 0,-11 2-8,46-10 18,-31 5-16,-1 2 0,1 1 0,0 1 0,1 1-1,37 1 1,-35 9 29,-28-7-21,0 0 0,0 1 0,0-1 0,0 1 0,0-1 0,0 1 1,0-1-1,0 1 0,0 0 0,0 0 0,0-1 0,-1 1 0,1 0 1,0 0-1,0 0 0,-1 0 0,1 0 0,-1 0 0,1 0 0,-1 0 1,1 2-1,-5-4 398,-2-7-268,2-5-49,1-1 0,0 1 0,1 0 0,0-1 0,0-20 0,2 18-76,-1 13-19,1 1 0,0-1 0,0 0 0,0 1 0,1-1 0,-1 0-1,1 0 1,-1 1 0,2-5 0,-2 7 0,1 0-1,-1-1 0,0 1 1,0 0-1,0-1 1,1 1-1,-1 0 1,0 0-1,0-1 1,1 1-1,-1 0 0,0 0 1,1 0-1,-1-1 1,0 1-1,1 0 1,-1 0-1,0 0 0,1 0 1,-1 0-1,0 0 1,1 0-1,-1 0 1,0 0-1,1 0 1,-1 0-1,1 0 0,14 9-18,-10-4 14,0 0-1,1-1 0,-1 0 1,1 0-1,0 0 0,0-1 1,0 0-1,0 0 0,1 0 1,-1-1-1,10 2 0,-11-3 4,0-1-1,0 1 0,0-1 1,0 0-1,0-1 0,0 0 1,0 1-1,0-1 0,0-1 1,0 1-1,0-1 0,-1 0 1,1 0-1,-1 0 0,1-1 1,6-4-1,-4 1-3,0 0-1,-1 0 1,1 0 0,-1-1 0,0 0-1,7-11 1,-10 13-2,0 0 1,0 0-1,0-1 0,-1 1 0,0-1 1,0 1-1,0-1 0,-1 0 0,0 0 0,1-10 1,-2 15 3,0 0 0,0 0 0,0 0 0,0-1 0,0 1 0,-1 0 0,1 0 0,0 0 0,0 0 0,-1 0 0,1-1 0,-1 1 0,0-1 0,0 1 2,1 1-1,0 0 1,-1-1-1,1 1 1,0 0-1,-1 0 1,1-1-1,-1 1 1,1 0-1,-1 0 1,1 0-1,0 0 1,-1-1 0,1 1-1,-1 0 1,1 0-1,-1 0 1,1 0-1,-1 0 1,1 0-1,0 0 1,-1 0-1,0 1 1,-1-1-4,0 1 0,0 0 0,0 0 0,0 0 1,0 0-1,0 1 0,0-1 0,1 1 0,-1-1 0,0 1 1,1-1-1,-3 4 0,-4 7 11,0 1 1,1 0-1,0 0 0,1 1 1,-6 19-1,9-23 19,0 0-1,0 0 1,2 1-1,-1-1 1,1 1-1,1 0 1,0-1-1,1 15 1,-1-24-19,0 1 0,1-1 0,-1 1 0,0-1 0,1 1-1,-1-1 1,1 1 0,-1-1 0,1 0 0,0 1 0,0-1 0,-1 0 0,1 1 0,0-1 0,0 0 0,0 0 0,1 0 0,-1 0-1,0 0 1,0 0 0,0 0 0,1 0 0,-1 0 0,0-1 0,1 1 0,-1-1 0,1 1 0,-1-1 0,1 1 0,-1-1 0,1 0-1,-1 0 1,1 1 0,-1-1 0,1 0 0,-1-1 0,1 1 0,0 0 0,-1 0 0,1-1 0,-1 1 0,0 0 0,4-2 0,7-3 2,-1 0 0,1 0 0,-1-1 0,13-9 1,-14 9-14,107-72-155,-51 32 0,-59 41 129,0 1-1,0 0 1,0 0 0,14-4-1,-20 7 31,0 1-1,0-1 0,0 1 1,0 0-1,0-1 0,0 1 1,0 0-1,0 0 1,0 0-1,0 0 0,0 0 1,0 0-1,0 0 0,0 0 1,0 0-1,1 0 1,-1 0-1,0 1 0,0-1 1,0 0-1,0 1 0,0-1 1,-1 1-1,1-1 1,0 1-1,0 0 0,0-1 1,0 1-1,-1 0 0,1 0 1,0-1-1,0 1 1,-1 0-1,1 0 0,-1 0 1,1 0-1,-1 0 1,1 0-1,-1 0 0,0 0 1,1 0-1,-1 0 0,0 0 1,1 1-1,0 11 64,-1 0 0,-1 19 0,0-24-11,0 1 1,1 0-1,0 0 1,1-1-1,-1 1 1,4 12-1,-3-20-44,-1 0-1,0-1 1,1 1-1,-1 0 1,1-1-1,-1 1 1,1 0-1,-1-1 0,1 1 1,-1 0-1,1-1 1,0 1-1,-1-1 1,1 1-1,0-1 1,-1 1-1,1-1 1,0 0-1,0 1 1,-1-1-1,1 0 1,0 1-1,0-1 1,0 0-1,0 0 0,-1 0 1,1 0-1,0 0 1,0 0-1,0 0 1,0 0-1,-1 0 1,1 0-1,0-1 1,0 1-1,0 0 1,-1 0-1,1-1 1,0 1-1,0-1 0,-1 1 1,1-1-1,0 1 1,0-1-1,6-3-10,-1 0 0,0-1 0,10-8 0,43-53-363,-39 42-29,33-30 0,-51 53 358,0-1 0,0 1 0,-1-1 1,1 1-1,1 0 0,-1-1 0,0 1 0,0 0 0,0 0 0,1 1 1,3-2-1,-5 2 32,0 0 0,0 0 1,0 0-1,-1 0 0,1 1 0,0-1 1,0 0-1,0 1 0,-1-1 1,1 0-1,0 1 0,0-1 0,-1 1 1,1-1-1,0 1 0,-1 0 1,1-1-1,-1 1 0,1-1 0,-1 1 1,1 0-1,-1 0 0,1-1 0,-1 1 1,0 0-1,1 0 0,-1-1 1,0 1-1,0 0 0,0 0 0,1 0 1,-1 0-1,0-1 0,0 3 1,1 10 84,0 1 1,0 0-1,-3 17 0,1 13 7,1-43-118,0-1 0,0 1 0,0-1 0,0 1 0,0-1 0,0 1-1,0-1 1,0 1 0,0-1 0,0 1 0,0-1 0,0 1 0,1-1-1,-1 1 1,0-1 0,0 1 0,1-1 0,-1 1 0,0-1 0,0 0-1,1 1 1,-1-1 0,1 1 0,6-7-422,7-20 66,-2-2 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16099,'-2'3'1505,"-6"4"-929,-4 1-224,-3 7 696,-1 2-112,-6 9-183,-1-1-137,2 6-208,2-1-48,8-3-96,2-1-64,8-6-344,5-2-216,10-11-520,5-4-177,7-4 769,0-11-216,9-8-192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17236,'0'0'58,"0"1"0,0-1 1,1 1-1,-1-1 1,0 1-1,0-1 0,1 1 1,-1-1-1,0 1 1,1-1-1,-1 1 0,0-1 1,1 0-1,-1 1 1,0-1-1,1 1 0,-1-1 1,1 0-1,-1 0 1,1 1-1,-1-1 0,1 0 1,-1 0-1,1 0 1,-1 1-1,1-1 0,-1 0 1,2 0-1,19-2 689,19-14-67,-30 11-540,-1 0-1,17-12 0,-24 15-118,0 1 0,0-1 1,0 0-1,0 0 0,0 1 0,-1-1 1,1 0-1,-1-1 0,1 1 0,-1 0 1,0 0-1,1-1 0,-1 1 0,-1 0 1,1-1-1,0 1 0,0-5 1,-1 7-12,0-1 0,0 1 0,0-1 0,0 1 0,0-1 0,0 1 0,0 0 0,-1-1 0,1 1 0,0-1 0,0 1 0,0 0 0,-1-1 0,1 1 0,0 0 0,-1-1 0,1 1 0,0 0 0,-1-1 0,1 1 0,0 0 1,-1-1-1,1 1 0,-1 0 0,1 0 0,0 0 0,-1 0 0,1-1 0,-1 1 0,1 0 0,-1 0 0,1 0 0,-1 0 0,1 0 0,0 0 0,-1 0 0,1 0 0,-1 0 0,1 0 0,-1 0 0,1 0 0,-1 1 0,1-1 0,0 0 1,-1 0-1,-21 9 313,14-3-178,1 0 0,-1 0 0,2 0 0,-1 1 0,1 0 0,0 1 0,-9 13 0,11-15-36,1 0 1,0 0-1,0 0 0,0 1 1,0 0-1,1-1 1,1 1-1,-1 0 0,1 0 1,0 0-1,0 7 1,1-12-98,0 0 1,0 0 0,1 0 0,-1 0 0,0-1 0,1 1 0,-1 0-1,1 0 1,0-1 0,0 1 0,0 0 0,-1-1 0,1 1 0,1-1 0,-1 1-1,0-1 1,0 1 0,1-1 0,-1 0 0,0 0 0,1 0 0,-1 1 0,1-2-1,0 1 1,-1 0 0,1 0 0,0 0 0,-1-1 0,1 1 0,0-1-1,0 1 1,0-1 0,0 0 0,-1 0 0,1 0 0,4 0 0,2 0-265,1-1 0,-1 0 1,0 0-1,1-1 0,-1 0 1,15-5-1,-10 1 81,-1 0 1,0 0-1,0-1 0,11-9 0,6-11-419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16772,'15'7'3504,"-2"0"-2984,-1 7-280,1-4-280,-6 5 385,1-4-2794,-5 4 2113,-3-3-272,-2-17-264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17580,'0'0'88,"-1"0"1,0-1-1,1 1 0,-1 0 1,0 0-1,0-1 1,1 1-1,-1 0 0,0 0 1,0 0-1,1 0 1,-1 0-1,0 0 0,0 0 1,0 1-1,1-1 1,-1 0-1,0 0 0,0 0 1,1 1-1,-1-1 1,0 0-1,1 1 1,-1-1-1,0 1 0,1-1 1,-1 1-1,1-1 1,-1 1-1,1-1 0,-1 1 1,0 0-1,-19 22 1016,10-5-745,-1 0 0,2 2 1,1-1-1,0 1 1,1 0-1,2 0 0,0 1 1,1 0-1,0 0 1,2 0-1,1 27 1,1-45-320,0 0 1,0 0 0,1 1-1,-1-1 1,1 0 0,0 0-1,0 1 1,0-1 0,0 0-1,3 4 1,-4-7-30,1 1 0,-1-1 0,0 1 0,1 0 0,-1-1 0,1 1 0,0-1 0,-1 0 0,1 1 0,-1-1 0,1 1 0,0-1 0,-1 0 0,1 0 0,0 1 0,-1-1 0,1 0 0,0 0 0,-1 0 1,2 1-1,-1-2-1,1 1 0,-1 0 0,1-1 0,-1 1 0,0 0 0,1-1 0,-1 1 1,0-1-1,0 0 0,0 0 0,1 1 0,-1-1 0,0 0 0,1-1 0,5-6 5,0 1-1,0-1 0,-1-1 0,0 1 0,-1-1 0,0 0 1,7-18-1,22-75 13,-30 90-17,3-10 3,-3 9-22,0 0 0,0 0 0,-2 0 0,2-16 0,-5 74-11,-1-31-160,1 0 0,1 0 0,0 0 0,1 0 0,1 0 0,0 0 0,1 0 0,8 26 0,-2-24-75,2-7-76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82 15211,'1'6'255,"0"-1"0,1 1-1,0-1 1,0 0 0,0 0-1,1 0 1,-1 0 0,1 0 0,0-1-1,1 1 1,-1-1 0,8 7-1,-9-10-231,-1 1-1,1-1 0,0 0 0,0 1 0,0-1 0,0 0 1,0 0-1,0-1 0,0 1 0,1 0 0,-1-1 0,0 1 1,0-1-1,0 0 0,1 0 0,-1 0 0,0 0 0,0 0 1,1 0-1,-1-1 0,0 1 0,0-1 0,1 1 0,-1-1 1,0 0-1,0 0 0,0 0 0,0 0 0,0 0 0,0 0 1,-1-1-1,1 1 0,2-3 0,0 0 15,0 0 0,-1 0 0,1-1 0,-1 1 0,0-1 0,0 0 0,-1 0 0,1 0 0,-1 0 0,0 0 0,0-1 1,-1 1-1,0-1 0,0 1 0,1-11 0,-2 13-6,0 1 1,0 0 0,0-1 0,0 1 0,0 0-1,-1-1 1,1 1 0,-1 0 0,1 0-1,-1 0 1,0-1 0,0 1 0,0 0-1,0 0 1,0 0 0,-1 0 0,1 0-1,0 1 1,-1-1 0,1 0 0,-1 1 0,0-1-1,0 1 1,0-1 0,0 1 0,0 0-1,0 0 1,0 0 0,0 0 0,0 0-1,0 0 1,0 1 0,-1-1 0,1 1 0,0-1-1,0 1 1,-1 0 0,1 0 0,0 0-1,-3 0 1,-1 1 17,1 0 0,-1 0 1,1 1-1,-1-1 0,1 1 0,0 0 0,-1 0 0,1 1 0,0 0 0,1 0 1,-1 0-1,0 0 0,1 1 0,0 0 0,0-1 0,0 2 0,0-1 0,1 0 1,-1 1-1,1 0 0,-4 8 0,-1 2 31,0 1-1,1 0 1,1 0 0,1 1-1,-6 30 1,9-36-30,0-1-1,1 0 1,0 1 0,1-1-1,2 15 1,-2-23-54,0 0-1,0-1 1,0 1-1,1 0 0,-1 0 1,0-1-1,1 1 1,0 0-1,-1-1 1,1 1-1,0-1 1,0 1-1,0-1 1,0 1-1,0-1 1,0 1-1,1-1 1,-1 0-1,0 0 1,1 0-1,-1 0 1,0 0-1,1 0 1,0 0-1,-1 0 1,1 0-1,-1-1 1,1 1-1,0-1 1,0 1-1,-1-1 1,1 1-1,0-1 1,0 0-1,-1 0 1,1 0-1,0 0 1,0 0-1,1-1 1,9-1-237,-1-1 1,0 0-1,1-1 1,-2 0 0,18-10-1,53-34-366,-53 29 439,36-22-330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14755,'-11'8'599,"0"1"1,0 1-1,1 0 0,0 0 1,1 1-1,0 1 0,1-1 1,0 1-1,-12 26 0,11-17-272,-9 34 0,16-48-270,0-1 0,1 1 0,0 0 0,0 0-1,0 0 1,1 0 0,0 0 0,1 0 0,1 10 0,-2-16-50,0 0 0,1-1-1,-1 1 1,0 0-1,0-1 1,1 1-1,-1-1 1,0 1 0,1 0-1,-1-1 1,0 1-1,1-1 1,-1 1 0,1-1-1,-1 1 1,1-1-1,-1 0 1,1 1 0,-1-1-1,1 1 1,0-1-1,-1 0 1,1 0 0,-1 1-1,1-1 1,0 0-1,-1 0 1,1 0-1,0 0 1,1 0 2,1 0 1,-1 0-1,0-1 0,0 1 1,0-1-1,0 1 0,-1-1 1,1 0-1,4-2 0,4-3 4,1-1 1,13-13-1,-20 16-9,74-65-4,34-27-75,-91 83 38,-21 13 36,0 0 1,0 0-1,0 0 1,0 0-1,1 0 1,-1 0-1,0 0 1,0 0-1,0 0 1,1 0-1,-1 0 1,0 0-1,0 0 1,0 1-1,0-1 1,1 0-1,-1 0 1,0 0-1,0 0 1,0 0-1,0 0 1,0 0-1,1 0 1,-1 0-1,0 1 1,0-1-1,0 0 1,0 0-1,0 0 1,0 0-1,0 0 1,0 1-1,1-1 1,-1 0-1,0 0 1,0 0-1,0 0 1,0 1-1,0-1 1,0 0-1,0 0 1,0 0-1,0 0 1,0 1-1,0-1 1,0 0-1,0 0 1,0 0-1,0 0 1,0 1-1,-1-1 1,0 7 6,-2 0 0,1 0-1,-7 11 1,-14 29 68,-121 265 901,108-225-246,-39 150-1,74-234-713,0 0-1,1-1 0,-1 1 1,1 0-1,-1-1 0,1 1 1,0 0-1,0 0 0,1 4 1,-1-7-16,0 0 1,0 0-1,1 1 1,-1-1 0,0 0-1,0 0 1,1 0-1,-1 0 1,0 1 0,0-1-1,1 0 1,-1 0-1,0 0 1,1 0 0,-1 0-1,0 0 1,1 0-1,-1 0 1,0 0 0,0 0-1,1 0 1,-1 0-1,0 0 1,1 0-1,-1 0 1,0 0 0,0 0-1,1 0 1,-1-1-1,0 1 1,0 0 0,1 0-1,-1 0 1,0 0-1,0-1 1,1 1 0,-1 0-1,0 0 1,0 0-1,0-1 1,1 1 0,-1 0-1,0 0 1,0-1-1,8-7-65,-1 0 0,12-19 0,63-96-439,94-135-261,56-40 303,-226 290 460,-5 7 4,-1-1 0,1 1 0,0 0-1,0 0 1,0 0 0,0 0 0,0-1 0,0 1 0,0 1-1,0-1 1,0 0 0,0 0 0,1 0 0,1 0 0,-13 21 44,-6 10 14,-33 64 253,44-82-245,0 1 0,0-1 0,2 1-1,0 0 1,-3 22 0,5-33-56,1-1 0,0 1 0,0-1 0,0 1 0,-1-1 0,2 1 0,-1-1 0,0 1 0,0-1 0,0 1-1,1-1 1,-1 1 0,1-1 0,-1 1 0,1-1 0,-1 0 0,1 1 0,0-1 0,0 0 0,0 0 0,1 2 0,-1-2-4,1-1 0,-1 1 0,0-1 1,0 0-1,0 0 0,0 1 0,1-1 0,-1 0 1,0 0-1,0 0 0,1 0 0,-1-1 0,0 1 1,0 0-1,0 0 0,0-1 0,1 1 0,-1-1 1,0 1-1,1-2 0,8-3 10,0-1 1,-1-1-1,0 0 0,9-9 1,7-8 0,-2-1 1,33-46-1,32-62 27,-76 113-38,-1 7 0,-11 24 3,-13 32 27,10-36-19,-6 23 33,0-1 1,2 1 0,2 1 0,-4 43-1,9-72-81,0 0 0,0-1-1,0 1 1,0 0 0,0 0-1,1 0 1,-1 0 0,0 0-1,1 0 1,0-1 0,-1 1-1,1 0 1,0 0 0,0-1 0,0 1-1,0-1 1,0 1 0,2 2-1,-2-4-33,1 1 1,-1-1-1,0 0 0,0 1 0,1-1 1,-1 0-1,0 1 0,0-1 0,1 0 1,-1 0-1,0 0 0,1 0 0,-1-1 0,0 1 1,1 0-1,-1 0 0,0-1 0,0 1 1,0-1-1,1 1 0,-1-1 0,0 0 1,0 1-1,0-1 0,0 0 0,2-1 0,6-6-139,0 0 1,0 0-1,10-13 0,-13 14 73,23-26-524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14307,'-7'8'797,"1"-1"1,-1 0-1,-1 0 0,1 0 1,-17 10-1,-18 17 1123,33-25-1651,-1 1-1,1 0 1,0 0 0,1 1-1,0 0 1,1 1-1,1 0 1,-1 0-1,-5 17 1,11-27-254,1-1-1,-1 0 1,1 1-1,0-1 1,0 0-1,-1 1 1,1-1-1,0 1 1,0-1-1,0 1 1,0-1-1,1 0 1,-1 1-1,0-1 1,1 0-1,-1 1 1,1-1-1,-1 0 1,1 1 0,-1-1-1,1 0 1,1 2-1,-1-2-8,0 0 0,1-1-1,-1 1 1,0 0 0,1-1 0,-1 1-1,0-1 1,1 1 0,-1-1 0,1 0-1,-1 0 1,0 1 0,1-1 0,-1 0 0,1 0-1,-1-1 1,3 1 0,4-2-12,0 0 1,1 0-1,-2-1 1,1 1-1,0-2 0,7-3 1,9-8-78,-1-1 0,-1-1 1,-1 0-1,0-2 0,-1-1 1,-1 0-1,-1-1 0,22-35 1,-57 85 6,-15 34 0,27-50 105,-1 0 0,2 0 0,0 1 0,0 0 0,2-1-1,-3 24 1,5-35-32,0 0-1,0 1 0,0-1 1,0 0-1,1 0 0,-1 1 1,1-1-1,-1 0 0,1 0 1,1 3-1,-1-4-17,-1-1 1,1 1-1,-1 0 0,1-1 1,-1 1-1,1-1 0,0 1 1,-1-1-1,1 1 0,0-1 0,0 1 1,-1-1-1,1 0 0,0 0 1,0 1-1,0-1 0,-1 0 0,1 0 1,0 0-1,0 0 0,0 0 1,0 0-1,-1 0 0,1 0 1,0 0-1,0 0 0,0 0 0,-1 0 1,1-1-1,0 1 0,0 0 1,-1-1-1,2 0 0,3-1-100,-1 0 0,1-1 1,-1 0-1,1 0 0,-1 0 0,0 0 0,-1-1 0,5-4 0,28-37-223,-33 42 283,27-41-380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16059,'-4'36'1940,"-14"58"0,5-31-622,-35 341 1323,50-432-2392,2-32-104,16-88 0,-20 148-146,0-1 1,0 1-1,0-1 0,0 1 0,0 0 0,0-1 0,0 1 0,0 0 1,0-1-1,0 1 0,1-1 0,-1 1 0,0 0 0,0-1 0,0 1 1,1 0-1,-1 0 0,0-1 0,0 1 0,1 0 0,-1 0 0,0-1 1,1 1-1,-1 0 0,0 0 0,1 0 0,-1-1 0,0 1 1,1 0-1,-1 0 0,0 0 0,1 0 0,-1 0 0,1 0 0,-1 0 1,0 0-1,1 0 0,-1 0 0,1 0 0,0 0 0,14 9-3,-9-5 2,5 2-2,0-1 1,1 0 0,-1-1-1,1 0 1,0-1 0,0 0-1,0-1 1,1 0-1,-1-1 1,1 0 0,-1-1-1,1 0 1,16-4-1,-13 2-2,1-1 0,-1-1 0,0 0 0,0-1-1,-1-1 1,1 0 0,-2-1 0,1-1 0,22-15 0,-22 11 11,-10 8 28,-7 7 19,-17 30 140,12-16-75,0 1 0,2 0 0,0 1 0,1-1 0,1 1 0,1 0 0,0 0 0,2 27-1,0-42-90,1-1-1,-1 0 0,1 0 1,0 0-1,0 0 0,0 0 1,0-1-1,0 1 0,0 0 1,1 0-1,0-1 0,-1 1 1,1-1-1,3 4 0,-3-5-25,-1 0 0,0 0 0,1 0 0,-1 0 0,1 0 0,-1-1 0,1 1 0,-1 0 0,1-1 0,0 0 0,-1 1 0,1-1 0,0 0 0,-1 0 0,1 0 0,0 0 0,-1 0 0,1 0 0,0 0 0,-1-1-1,1 1 1,-1 0 0,1-1 0,0 0 0,-1 1 0,1-1 0,1-1 0,4-2-235,-1-1 0,0 1-1,0-1 1,0 0 0,0-1 0,-1 0-1,0 1 1,0-2 0,-1 1 0,0 0-1,7-14 1,-4 4-154,0 0 1,-2 0-1,1 0 1,3-26-1,-2-19-561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18900,'-4'12'1528,"4"-9"-1160,2-3-160,7 0 113,1-1 1519,2-9-1584,-1-2 16,1-2-72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5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 15387,'0'-1'114,"0"0"0,0 0-1,0 1 1,0-1 0,0 0-1,0 0 1,0 0 0,0 0-1,0 1 1,0-1 0,-1 0-1,1 0 1,0 1 0,-1-1-1,1 0 1,0 0 0,-1 1-1,1-1 1,-1 0 0,1 1-1,-1-1 1,1 1-1,-1-1 1,0 1 0,1-1-1,-1 1 1,0-1 0,1 1-1,-1-1 1,0 1 0,0 0-1,1-1 1,-1 1 0,0 0-1,-1-1 1,-3 1 253,1 1 1,-1-1-1,1 0 0,-1 1 1,-7 2-1,-13 2 608,23-5-955,1 1-1,-1-1 0,1 0 1,-1 1-1,1 0 1,-1-1-1,1 1 0,-1 0 1,1 0-1,0 0 1,-1 0-1,1 0 0,0 0 1,0 0-1,0 0 1,0 0-1,-2 3 1,-2 1 117,4-4 62,-3 1-25,0 0 1,0 1 0,0 0-1,1 0 1,-6 4 0,3 0-169,1 0 1,-1 0-1,1 1 1,0 0-1,1-1 1,0 2 0,0-1-1,1 0 1,0 1-1,0-1 1,1 1-1,0 0 1,1 0-1,0 0 1,0 0-1,1 0 1,1 16-1,-1-23-6,0-1 0,1 1 0,-1-1 0,0 0 0,0 1 0,1-1 0,-1 0 0,1 1 0,-1-1 0,1 0 0,-1 0 0,1 1 0,0-1 0,0 0 0,-1 0 0,1 0 0,0 0 0,0 0 0,0 0 0,0 0 0,0 0 0,2 0 0,-1 0 0,-1-1 0,0 0 0,1 0 0,-1 0 0,1 0 0,-1 0 0,0 0 0,1 0 0,-1-1 0,0 1 0,1 0 0,-1-1 0,0 1 0,0-1 0,1 0 0,-1 1 0,0-1 0,1-1 0,5-3 2,0 0-1,-1-1 0,1 0 1,-1 0-1,9-13 0,-1-5 110,0 0 0,19-49 1,-26 57 16,-7 16-121,1-1 0,-1 1 0,0 0 0,1 0 1,-1-1-1,0 1 0,1 0 0,-1 0 0,0 0 0,1 0 1,-1-1-1,1 1 0,-1 0 0,0 0 0,1 0 0,-1 0 1,1 0-1,-1 0 0,0 0 0,1 0 0,-1 0 1,0 0-1,1 0 0,-1 0 0,1 1 0,-1-1 0,0 0 1,1 0-1,-1 0 0,0 0 0,1 1 0,-1-1 0,0 0 1,1 0-1,-1 0 0,0 1 0,1-1 0,-1 1 0,18 13 48,-13-10-37,0-1-15,1 1 0,-1-1 0,1 0 0,0-1-1,0 1 1,0-1 0,1-1 0,-1 1 0,0-1 0,9 1 0,9-1 11,37-2-1,-43-1-6,1 1 1,-1 2 0,24 2-1,-34-1-7,1 0-1,0-1 1,0 0-1,-1-1 1,1 0 0,0 0-1,0-1 1,-1 0-1,1 0 1,0-1 0,-1-1-1,0 1 1,1-1-1,-1 0 1,15-9-1,-19 9 2,0 1-3,-1 0 0,0 0 0,1 1 0,-1-1 1,1 1-1,7-2 0,-10 3 2,0 0 0,0 0 0,0 0 1,0 0-1,1 0 0,-1 0 0,0 1 0,0-1 1,0 0-1,0 1 0,0-1 0,0 1 0,-1-1 1,1 1-1,0-1 0,0 1 0,0 0 0,0-1 1,-1 1-1,1 0 0,0 0 0,0 0 0,-1-1 1,1 1-1,-1 0 0,1 0 0,-1 0 0,1 0 1,-1 2-1,2 0-5,-1 0 0,1 0 0,-1 0 0,1-1 1,0 1-1,0 0 0,0-1 0,0 1 0,4 2 0,-6-5-9,1 1 0,-1-1-1,1 0 1,-1 1 0,1-1-1,-1 0 1,1 0 0,0 0-1,-1 0 1,1 1-1,-1-1 1,1 0 0,0 0-1,-1 0 1,1 0 0,0 0-1,-1 0 1,1 0 0,-1-1-1,2 1 1,-1-1-25,1 0 0,-1 1-1,0-1 1,0 0 0,0 0 0,0 0 0,0 0 0,0 0 0,0 0-1,0 0 1,0-1 0,1-1 0,3-6-105,-1 1-47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50 15411,'19'-19'2420,"-18"18"-2311,-1 1 0,1-1 0,-1 0 0,1 0 0,-1 0 0,1 0-1,-1 0 1,1 0 0,-1 0 0,0 0 0,0 0 0,1 0 0,-1 0 0,0-1 0,0 1 0,0 0 0,0 0 0,0 0 0,-1 0 0,1 0-1,0 0 1,-1-1 0,1 1-24,-1 0-1,1 1 0,-1-1 0,0 1 0,1-1 1,-1 1-1,0 0 0,1-1 0,-1 1 1,0-1-1,0 1 0,1 0 0,-1 0 0,0-1 1,0 1-1,1 0 0,-1 0 0,0 0 0,0 0 1,0 0-1,1 0 0,-1 0 0,0 0 1,0 0-1,0 1 0,1-1 0,-1 0 0,0 0 1,0 1-1,1-1 0,-1 1 0,0-1 0,0 1 1,-27 15 677,16-8-691,0 2-1,0 0 0,1 0 0,0 1 0,1 0 0,0 1 0,0 0 0,2 0 0,0 1 0,-11 22 0,19-34-71,-1-1 0,1 1 0,0-1 0,0 1 0,-1 0 0,1-1 0,0 1 0,0-1-1,0 1 1,0 0 0,0-1 0,0 1 0,0 0 0,0-1 0,0 1 0,0-1 0,0 1 0,0 0 0,0-1-1,0 1 1,0-1 0,1 1 0,-1 0 0,0-1 0,1 1 0,-1-1 0,0 1 0,1-1 0,-1 1-1,0-1 1,1 1 0,-1-1 0,1 0 0,-1 1 0,1-1 0,-1 0 0,1 1 0,-1-1 0,1 0 0,0 1-1,-1-1 1,1 0 0,-1 0 0,1 0 0,0 0 0,-1 1 0,1-1 0,-1 0 0,1 0 0,0 0 0,-1 0-1,1-1 1,1 1 0,6 0-16,1-1-1,0-1 1,11-2-1,-3 0-25,-8 3 12,0 0 0,0 1 0,0 0 0,1 0 0,-1 1 0,0 1 0,0-1 1,9 4-1,-16-5 24,0 1 0,0-1 0,0 1 1,0 0-1,0 0 0,-1 0 0,1 0 1,0 0-1,0 1 0,-1-1 0,1 0 1,-1 1-1,1-1 0,-1 1 1,1-1-1,-1 1 0,0 0 0,0 0 1,0 0-1,0-1 0,0 1 0,0 0 1,-1 0-1,1 0 0,-1 0 0,1 0 1,-1 1-1,0-1 0,0 0 1,0 0-1,0 0 0,0 0 0,0 0 1,0 0-1,-1 0 0,1 0 0,-1 0 1,1 0-1,-1 0 0,-2 4 0,-2 4 27,0 0-1,-1 0 0,0 0 0,0-1 0,-1 0 0,-8 8 0,-1 0 106,-35 28-1,48-43-131,0 0-1,0 0 0,0 0 1,0 0-1,0-1 1,-5 2-1,8-2-20,-1-1 1,1 0-1,-1 0 0,1 0 1,-1 0-1,1 0 0,-1 0 1,0 0-1,1 0 0,-1 0 1,1 0-1,-1 0 0,1-1 1,-1 1-1,1 0 0,-1 0 1,1 0-1,-1-1 0,1 1 1,-1 0-1,1-1 0,-1 1 1,1 0-1,-1-1 0,1 1 1,0-1-1,-1 1 0,1 0 1,0-1-1,-1 1 0,1-1 1,0 1-1,0-1 0,-1 1 1,1-1-1,0 1 0,0-1 1,0 0-1,0 1 0,0-1 1,0 1-1,0-1 0,0 1 1,0-1-1,0 1 0,0-2 1,0-7-99,0 1 0,1-1 1,0 0-1,3-11 0,6-17-284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18468,'0'11'363,"-1"1"0,-1-1-1,1 1 1,-2-1 0,0 0 0,0 0 0,-7 12 0,-3 16 461,9-24-553,-6 19 180,1 0-1,1 0 0,-4 55 1,12-84-435,0-1-1,0 0 1,0 1 0,1-1 0,-1 1 0,1-1 0,0 0-1,1 0 1,1 7 0,-2-10-16,0 0 0,0 0 0,-1 0 0,1 0-1,0 0 1,0 0 0,0 0 0,0 0 0,0 0 0,0 0 0,0 0 0,1-1 0,-1 1 0,0-1-1,0 1 1,1 0 0,-1-1 0,0 0 0,0 1 0,1-1 0,-1 0 0,1 0 0,-1 0 0,0 0-1,1 0 1,-1 0 0,0 0 0,1 0 0,-1 0 0,0-1 0,1 1 0,-1-1 0,2 0 0,9-4-32,-1 0 1,1-1 0,-1 0 0,-1-1 0,13-9 0,-15 9 0,1 1 0,0 0 0,0 0 0,0 1 0,1 0 0,-1 1 0,19-6 0,-26 10 28,-1 0 0,1 0 0,-1-1 1,1 1-1,-1 0 0,1 0 0,-1 1 0,1-1 1,-1 0-1,1 0 0,-1 1 0,1-1 0,-1 1 1,1-1-1,-1 1 0,0 0 0,1 0 0,-1 0 1,0-1-1,0 1 0,1 0 0,-1 0 0,0 1 1,0-1-1,0 0 0,0 0 0,0 0 0,-1 1 1,1-1-1,0 0 0,-1 1 0,1-1 0,0 1 1,-1-1-1,0 1 0,1-1 0,-1 1 0,0-1 1,0 3-1,2 8 22,-2 0 0,1 0 1,-2 0-1,-1 12 0,1-17-10,-13 70-345,12-67-153,1-5-159,3-10 274,2-8-19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291 145 13147,'2'-3'301,"-1"-1"0,0 1 0,0 0 0,-1 0 0,1-1 0,-1 1 0,0-1 0,0 1 0,0 0 0,0-1 0,0 1 0,-1 0 0,0-5 1,0 6-153,0 0 0,0 1 1,0-1-1,0 0 0,0 0 1,0 0-1,-1 1 0,1-1 1,-1 1-1,1-1 0,-1 1 1,1-1-1,-1 1 0,0 0 1,0 0-1,0 0 0,0 0 1,1 0-1,-1 0 0,0 1 1,0-1-1,-4 0 0,-1 0 20,0 0 1,0 1-1,0 0 0,0 0 0,0 1 0,0 0 0,0 0 0,0 1 0,0-1 0,0 1 0,0 1 0,1 0 0,0 0 0,-1 0 0,-8 6 0,3-1-94,0 1-1,1 0 1,0 0 0,1 1-1,0 0 1,-15 20 0,17-18-37,0 0 0,1 0 0,-7 18 0,12-28-32,1 1 0,0 0 0,-1 0 0,2-1 1,-1 1-1,0 0 0,0 0 0,1 0 0,0 0 0,0 0 0,-1 0 1,2 0-1,-1 0 0,0 0 0,1 0 0,-1 0 0,1 0 0,0 0 1,0 0-1,0 0 0,0-1 0,3 5 0,-3-6-2,1 1-1,0-1 1,-1 0-1,1 1 1,0-1-1,0 0 1,0 0-1,0-1 1,0 1-1,0 0 1,0-1-1,0 1 1,1-1-1,-1 1 1,0-1-1,0 0 1,0 0-1,1 0 1,-1 0-1,0 0 1,3-1-1,3-1 3,0 0 0,0 0 0,0 0 0,10-6 0,-5 2 9,-1 0-1,0-1 1,0-1 0,-1 0 0,0 0 0,0-1-1,-1 0 1,0-1 0,0 0 0,-2-1-1,1 0 1,11-21 0,-14 18 26,-9 18-3,-10 21-6,11-19-30,1-1 1,-1 1 0,1 0 0,0 0 0,1 0 0,0 1 0,0 10-1,0-16-2,0 1 0,0-1 0,0 0-1,1 1 1,-1-1 0,0 0-1,1 1 1,-1-1 0,1 0 0,-1 1-1,1-1 1,0 0 0,-1 0 0,1 0-1,0 0 1,0 0 0,0 0 0,0 0-1,0 0 1,0 0 0,0 0-1,0 0 1,0 0 0,0-1 0,1 1-1,-1-1 1,0 1 0,0-1 0,1 1-1,-1-1 1,0 1 0,1-1 0,-1 0-1,0 0 1,1 0 0,-1 0-1,1 0 1,-1 0 0,2-1 0,11-2-7,0 0 0,-1-2 1,1 1-1,-1-2 0,0 0 0,23-15 1,-22 13-5,-1 0 1,2 1 0,-1 1-1,1 0 1,17-4-1,-31 10 10,1-1-1,-1 1 0,1 0 0,-1-1 1,1 1-1,-1 0 0,1 0 0,-1 0 1,1 0-1,-1 1 0,1-1 0,-1 0 1,1 1-1,-1-1 0,1 1 0,-1-1 1,0 1-1,1 0 0,-1-1 0,0 1 1,1 0-1,-1 0 0,0 0 0,0 0 1,0 0-1,0 0 0,0 0 0,0 0 1,0 1-1,0-1 0,-1 0 0,1 1 1,0-1-1,-1 0 0,1 1 0,-1-1 1,1 1-1,-1-1 0,0 1 0,0-1 1,1 1-1,-1 2 0,0 5 9,0 1 0,0-1 1,-1 0-1,0 0 0,-4 13 0,5-22-5,0 0 0,0 0 0,0 0-1,0 0 1,0 0 0,0 0 0,0 0 0,0 1-1,0-1 1,0 0 0,0 0 0,-1 0-1,1 0 1,0 0 0,0 0 0,0 0 0,0 1-1,0-1 1,0 0 0,0 0 0,0 0-1,0 0 1,0 0 0,0 0 0,0 0 0,0 1-1,1-1 1,-1 0 0,0 0 0,0 0-1,0 0 1,0 0 0,0 0 0,0 0 0,0 0-1,0 0 1,0 1 0,0-1 0,0 0 0,0 0-1,0 0 1,1 0 0,-1 0 0,0 0-1,0 0 1,0 0 0,0 0 0,0 0 0,0 0-1,0 0 1,0 0 0,1 0 0,-1 0-1,0 0 1,0 0 0,0 0 0,0 0 0,8-5 41,8-10 4,-10 7-26,7-9-1,2 1 0,0 0 0,21-17 0,-35 32-22,-1 0 0,1 1 0,-1-1 0,1 1-1,-1-1 1,1 1 0,0-1 0,-1 1 0,1-1 0,0 1 0,-1 0 0,1 0 0,0-1-1,-1 1 1,1 0 0,0 0 0,0 0 0,0-1 0,-1 1 0,1 0 0,0 0 0,0 0-1,-1 0 1,1 1 0,0-1 0,0 0 0,-1 0 0,1 0 0,0 1 0,0-1 0,-1 0-1,1 1 1,0-1 0,-1 0 0,1 1 0,0-1 0,-1 1 0,1-1 0,-1 1 0,1-1-1,-1 1 1,1 0 0,-1-1 0,1 1 0,-1 0 0,0-1 0,1 1 0,-1 0 0,0-1-1,0 1 1,1 0 0,-1 0 0,0 1 0,2 7-19,0 0 0,-1 0 0,1 17 0,-2-12 15,0-11 8,0 0 0,1-1-1,-1 1 1,1 0 0,-1 0 0,1 0 0,0-1-1,0 1 1,0 0 0,0-1 0,1 1 0,-1-1-1,1 0 1,-1 1 0,1-1 0,0 0 0,0 0-1,0 0 1,0 0 0,4 2 0,-3-2 5,1-1 1,0 1-1,0-1 0,0 0 1,0 0-1,-1-1 0,1 1 1,0-1-1,1 0 0,-1 0 1,0 0-1,0 0 0,0-1 1,5-1-1,6-2 15,0-1-1,0 0 1,0-2 0,-1 1-1,0-2 1,0 0 0,0 0-1,-1-2 1,-1 1 0,0-2-1,17-17 1,-26 24-9,1-1-1,-1 0 1,0 0 0,-1 0-1,1-1 1,1-5 0,-3 10-7,-1-1 0,1 1 0,-1-1 0,0 0 0,1 1 0,-1-1 0,0 1 0,0-1 0,0 0 0,0 1 0,-1-1 0,1-1 0,0 2-1,-1 1-1,1-1 1,-1 0 0,1 1 0,0-1-1,-1 1 1,1-1 0,-1 1-1,1-1 1,-1 1 0,1-1 0,-1 1-1,0-1 1,1 1 0,-1-1 0,0 1-1,1 0 1,-1-1 0,0 1 0,1 0-1,-1 0 1,0 0 0,0 0 0,1-1-1,-1 1 1,-1 0 0,0 0 0,1 1 0,-1-1 0,0 0 0,1 0 0,-1 1 0,0-1 0,1 1 0,-1 0 0,1-1 0,-1 1 0,1 0 0,-1 0 0,1 0 0,0 0 0,-1 0 0,1 0 0,0 0 0,0 0 0,0 1 0,0-1 0,0 0 0,0 1 0,0-1 0,0 1 0,0-1 0,1 1 0,-1-1 0,0 3 0,1-3-5,-1 0 0,1 0 0,0 0-1,0-1 1,0 1 0,0 0 0,0 0 0,0 0-1,0 0 1,0 0 0,0 0 0,0 0 0,0 0 0,0 0-1,1 0 1,-1 0 0,0-1 0,1 1 0,-1 0-1,1 0 1,-1 0 0,1 0 0,-1-1 0,1 1 0,0 0-1,-1-1 1,1 1 0,0 0 0,0-1 0,-1 1-1,1-1 1,0 1 0,0-1 0,0 1 0,0-1 0,-1 0-1,1 0 1,0 1 0,0-1 0,0 0 0,0 0-1,0 0 1,0 0 0,0 0 0,0 0 0,0 0 0,0 0-1,0 0 1,0 0 0,1-1 0,4 0 2,1-1-1,-1 1 1,0-1 0,1-1-1,-1 1 1,0-1 0,0 0 0,0-1-1,-1 1 1,1-1 0,-1 0 0,7-7-1,0-1 2,-1 1 0,0-1-1,-1-1 1,8-14 0,-15 22-15,0 1 0,0-1 1,0 0-1,-1 0 0,0 0 1,0 0-1,0 0 0,-1 0 1,0-1-1,0 1 0,1-9 1,-2 14 9,0 0 0,0 0 1,0 0-1,0-1 0,0 1 1,0 0-1,0 0 0,0 0 1,0 0-1,0-1 0,0 1 1,0 0-1,0 0 0,-1 0 1,1-1-1,0 1 0,0 0 0,0 0 1,0 0-1,0 0 0,0 0 1,0-1-1,0 1 0,-1 0 1,1 0-1,0 0 0,0 0 1,0 0-1,0 0 0,0-1 1,-1 1-1,1 0 0,0 0 1,0 0-1,0 0 0,-1 0 1,1 0-1,0 0 0,0 0 1,0 0-1,0 0 0,-1 0 0,1 0 1,-8 7-36,-4 11 20,8-9-76,0 1 1,1-1-1,0 1 1,1 0-1,0 0 0,1 0 1,0 0-1,0 0 1,2 19-1,-1-29 52,0 0 1,0 0-1,0 1 0,0-1 1,0 0-1,0 1 0,0-1 1,0 0-1,0 1 0,1-1 0,-1 0 1,0 0-1,0 1 0,0-1 1,0 0-1,1 0 0,-1 1 0,0-1 1,0 0-1,0 0 0,1 0 1,-1 1-1,0-1 0,0 0 0,1 0 1,-1 0-1,0 0 0,0 0 1,1 1-1,-1-1 0,0 0 0,1 0 1,-1 0-1,0 0 0,0 0 1,1 0-1,-1 0 0,0 0 1,1 0-1,-1 0 0,0 0 0,1 0 1,-1 0-1,0 0 0,0-1 1,1 1-1,-1 0 0,0 0 0,1 0 1,-1 0-1,0 0 0,0-1 1,0 1-1,1 0 0,12-13-868,-6 3 188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16844,'0'1'75,"1"-1"0,-1 0 0,0 1 1,0-1-1,1 1 0,-1-1 1,0 0-1,0 1 0,0-1 0,1 1 1,-1-1-1,0 1 0,0-1 0,0 1 1,0-1-1,0 1 0,0-1 1,0 1-1,0-1 0,0 0 0,0 1 1,0-1-1,0 1 0,-1-1 0,1 1 1,0-1-1,0 1 0,0-1 1,0 1-1,-1-1 0,1 0 0,0 1 1,-1-1-1,1 0 0,0 1 0,-1-1 1,1 0-1,0 1 0,-1-1 1,1 0-1,-1 0 0,1 1 0,-26 17 1322,14-10-633,-5 6-415,1 1 0,0 0 0,1 1 0,0 1 0,-23 35 0,38-51-348,-1 0 0,0 0 1,0 0-1,1 1 1,-1-1-1,1 0 1,-1 1-1,1-1 1,-1 0-1,1 1 1,0-1-1,0 1 0,0-1 1,0 0-1,0 1 1,0-1-1,0 3 1,1-3-4,-1-1 1,1 1 0,-1 0-1,1-1 1,-1 1 0,1 0-1,-1-1 1,1 1 0,0-1-1,-1 1 1,1-1-1,0 1 1,-1-1 0,1 0-1,0 1 1,0-1 0,-1 0-1,1 1 1,0-1 0,0 0-1,1 0 1,7 1-26,0-1 0,-1-1 0,1 1 0,14-4 1,-6 1-21,-15 3 40,11-1-31,-1 0 1,0 0-1,0 2 1,18 1-1,-28-1 33,0-1 0,0 1-1,0-1 1,1 1-1,-1 0 1,0 0-1,-1-1 1,1 2-1,0-1 1,0 0-1,0 0 1,-1 1-1,1-1 1,1 2 0,-2-1 2,0-1 1,0 1 0,0-1 0,-1 1 0,1-1-1,-1 1 1,1-1 0,-1 1 0,0 0 0,0-1-1,0 1 1,0 0 0,0-1 0,0 1 0,0 0-1,0-1 1,0 1 0,-1-1 0,1 1 0,-1-1-1,-1 3 1,0 1-32,-1 0-1,1 0 1,-1-1 0,-1 1 0,1-1-1,-1 0 1,1 0 0,-1 0-1,0-1 1,-1 1 0,1-1-1,-7 4 1,-6 3-267,0-1 1,-20 8-1,3-4 90,0-5-90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32 16323,'-1'-2'120,"0"0"0,0 0 0,0 0 0,0 0 0,0 0 0,0 1 0,-1-1 0,1 0 0,-1 1 0,0-1 0,1 1 0,-1 0 0,0 0 0,0-1 0,1 1 0,-1 0 0,0 0 0,0 1 0,0-1 0,-1 0 0,1 1 0,0-1 0,0 1 0,0 0 0,0-1 0,0 1 0,-1 0 0,1 0 0,0 1-1,0-1 1,0 0 0,0 1 0,0-1 0,0 1 0,-1 0 0,1 0 0,0 0 0,1 0 0,-3 1 0,-4 3 151,0 0 0,0 1-1,1 0 1,-1 1 0,1-1-1,1 1 1,-11 15 0,6-5-128,1 0 1,1 1 0,1 0 0,0 1-1,2-1 1,0 2 0,0-1 0,2 0-1,1 1 1,0 0 0,2 0 0,0 0-1,2 26 1,0-42-119,-1 1 1,1-1-1,0 0 0,0 1 1,1-1-1,-1 0 0,1 1 0,0-1 1,0 0-1,0 0 0,6 6 1,-7-9-33,1 1 0,-1-1 0,1 1 0,0-1 0,-1 0 0,1 1 0,0-1 0,0 0 1,0 0-1,0-1 0,0 1 0,0 0 0,0-1 0,0 1 0,0-1 0,0 0 0,0 1 0,0-1 1,1 0-1,-1 0 0,0 0 0,0-1 0,0 1 0,0-1 0,0 1 0,4-2 0,1-1-121,1-1 0,-1 0-1,0 0 1,0 0 0,0-1-1,-1 0 1,0 0-1,0-1 1,0 0 0,10-13-1,0-3-25,-1-1 0,13-25-1,7-24-215,-1-6-125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16572,'1'0'108,"-1"0"1,1 1 0,-1-1 0,1 1 0,-1-1 0,0 1-1,1-1 1,-1 1 0,1-1 0,-1 1 0,0-1 0,1 1-1,-1-1 1,0 1 0,0-1 0,0 1 0,1 0-1,-1-1 1,0 1 0,0-1 0,0 1 0,0 0 0,0-1-1,0 1 1,0 0 0,0-1 0,0 2 0,-2 24 442,2-23-251,-52 427 3857,52-426-4133,-2 4 42,1 0 0,0 0 1,1 0-1,0 9 1,0-16-63,0-1 0,0 0 0,0 0 0,0 0 0,0 1 0,0-1 0,0 0 0,0 0 0,0 0 0,0 1 0,0-1 0,0 0 0,1 0 0,-1 0 0,0 1 0,0-1 0,0 0 0,0 0 0,0 0 0,0 0 1,0 1-1,1-1 0,-1 0 0,0 0 0,0 0 0,0 0 0,0 0 0,1 0 0,-1 1 0,0-1 0,0 0 0,0 0 0,1 0 0,-1 0 0,0 0 0,0 0 0,0 0 0,1 0 0,6-6 68,5-11-15,-1-7-39,-2-2-1,0 1 1,-2-1-1,-1 0 1,-1-1-1,-1 1 1,0-36-1,-4 42-30,-1 2-50,5 29 2,-1 5 42,1-1 0,0 1 0,2-1-1,0 0 1,0 0 0,13 19 0,-17-30 18,0-1 0,0 0 0,0 0-1,1 0 1,-1 0 0,1 0 0,0-1 0,0 1 0,0-1 0,0 0 0,0 0 0,0 0 0,1 0-1,-1 0 1,1-1 0,-1 1 0,1-1 0,0 0 0,0 0 0,-1-1 0,1 1 0,0-1-1,0 1 1,0-1 0,0-1 0,-1 1 0,1 0 0,0-1 0,0 0 0,0 0 0,-1 0-1,5-2 1,4-2 6,-1-1 1,0-1-1,-1 1 0,0-1 0,0-1 0,0 0 0,-1 0 0,0-1 1,-1-1-1,0 1 0,8-12 0,0-4 25,-1 0 1,-1-1-1,17-43 0,-29 63-23,2-2 0,0-1 0,-1 0 0,0 0 1,0-1-1,-1 1 0,0-1 1,-1 1-1,0-18 0,0 27-7,-1-1 0,0 1 0,0 0 0,0 0 0,0 0 1,0-1-1,0 1 0,0 0 0,0 0 0,0 0 0,0 0 0,0-1 0,0 1 0,-1 0 0,1 0 0,0 0 0,0-1 0,0 1 0,0 0 1,0 0-1,0 0 0,0 0 0,0-1 0,-1 1 0,1 0 0,0 0 0,0 0 0,0 0 0,0 0 0,0 0 0,-1-1 0,1 1 0,0 0 0,0 0 1,0 0-1,-1 0 0,1 0 0,0 0 0,0 0 0,0 0 0,-1 0 0,1 0 0,0 0 0,0 0 0,0 0 0,0 0 0,-1 0 0,1 0 1,0 0-1,0 0 0,-8 9 4,-1 10-5,2 2 1,0-1-1,1 1 0,1 0 1,-3 31-1,5-37 4,0 2 3,-1 9 20,-3 31 0,7-51-22,0 1 1,0-1 0,0 0-1,1 0 1,0 1 0,0-1-1,1 0 1,-1 0 0,1 0-1,5 10 1,-5-14-3,0 1 1,-1-1-1,1 0 0,0 0 1,0 0-1,1 0 0,-1 0 1,0-1-1,1 1 0,-1 0 1,0-1-1,1 0 0,0 0 1,-1 1-1,1-2 0,0 1 1,0 0-1,-1 0 0,1-1 1,0 0-1,0 1 0,0-1 1,0 0-1,0-1 0,0 1 1,-1 0-1,1-1 0,0 0 0,5-1 1,4-2 5,1-1 0,-1 0 0,0-1 0,-1 0 1,13-9-1,4-3 18,34-31 0,-52 41-10,-1 0-1,-1-1 1,1-1 0,-1 0 0,-1 0 0,12-19-1,-14 12 12,-8 10 4,2 7-29,0 0 0,0 0 0,0 0 0,0 0 0,0 1 0,0-1 0,-1 0 0,1 1 0,0-1 0,0 1 0,0-1 0,0 1 0,0 0 0,1-1 0,-1 1 0,0 0 0,0 0 0,0 0 0,0 0 1,0 1-1,-8 8 18,1 0 0,0 0 0,0 1 0,1 0 0,1 1-1,-11 22 1,15-27-8,-1-1 0,1 1 0,1 0 0,-1-1 0,1 1 0,0 0-1,1 0 1,-1 0 0,1 0 0,1 0 0,-1-1 0,1 1-1,0 0 1,1 0 0,2 7 0,-3-11-33,1 0 0,0 0 0,0 0 0,0-1 0,0 1 0,0 0-1,0-1 1,1 1 0,-1-1 0,1 0 0,0 0 0,0 0 0,-1 0 0,1 0 0,1 0 0,-1-1 0,0 0 0,0 0 0,0 0 0,1 0 0,3 1-1,7 0-93,0 0 0,1-1 0,24-2 0,3-1-83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40 127 16428,'37'16'4422,"-29"-15"-4255,-1 0 1,0 0-1,1-1 0,-1 0 1,0-1-1,0 1 1,1-1-1,-1-1 1,0 1-1,0-1 0,0-1 1,12-5-1,-14 6-121,0-1-1,0 0 1,0 0-1,-1-1 1,1 1 0,-1-1-1,0 0 1,0 0-1,-1 0 1,1-1-1,-1 1 1,0-1 0,0 0-1,0 0 1,-1 0-1,0 0 1,3-7-1,-5 11-35,1 0-1,-1-1 1,1 1-1,-1 0 0,0-1 1,0 1-1,1-1 1,-1 1-1,0 0 0,0-1 1,0 1-1,-1 0 1,1-1-1,0 1 0,0-1 1,-1 1-1,1 0 1,-1-1-1,1 1 0,-1 0 1,1 0-1,-1-1 1,0 1-1,0 0 0,0 0 1,1 0-1,-1 0 1,0 0-1,0 0 0,-1 0 1,1 0-1,0 1 1,0-1-1,0 0 0,0 1 1,-1-1-1,1 0 0,0 1 1,-2-1-1,-1 0 5,0 1 0,0-1-1,1 1 1,-1 0 0,0 0 0,0 0-1,0 0 1,0 1 0,1 0 0,-1 0-1,0 0 1,1 0 0,-5 2 0,-2 3 4,-1 0 1,1 0 0,0 1 0,1 1 0,0 0-1,0 0 1,1 1 0,0 0 0,-13 20 0,11-15-8,1 1 1,1 0 0,1 1-1,0-1 1,1 1-1,-6 25 1,9-30-1,1-1-1,0 1 1,1 1-1,1-1 1,0 0 0,0 0-1,1 0 1,0 0 0,6 21-1,-5-27-21,-1 0-1,1 0 0,1 0 1,-1 0-1,1-1 1,0 1-1,0-1 1,0 0-1,1 0 0,-1 0 1,1 0-1,0 0 1,0-1-1,0 0 1,1 0-1,-1 0 0,1 0 1,0-1-1,0 1 1,0-1-1,0 0 0,7 1 1,-1-1-127,0-1 0,-1 0 0,1 0-1,0-1 1,0-1 0,0 0 0,0 0 0,-1-1 0,1-1 0,-1 0 0,1 0 0,-1-1-1,0 0 1,0 0 0,12-9 0,20-12-315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16059,'15'-8'872,"41"-19"759,-52 26-1447,-1-1 1,1 1-1,0 0 1,0 1-1,0-1 0,0 0 1,0 1-1,1 0 1,-1 0-1,0 0 0,0 1 1,5 1-1,-7-2-129,-1 1 0,1 0 0,-1 0 0,0 0-1,1 0 1,-1 0 0,0 0 0,1 0 0,-1 0 0,0 0-1,0 0 1,0 1 0,0-1 0,0 0 0,-1 1 0,1-1 0,0 1-1,-1-1 1,1 1 0,-1-1 0,1 1 0,-1 0 0,0-1-1,1 1 1,-1 0 0,0-1 0,0 1 0,0-1 0,-1 1 0,1 1-1,-1 5 35,0 0-1,-1 0 0,1 0 1,-6 13-1,-2 0 126,-2 1 1,-17 25-1,19-32-71,0 0-1,0 1 1,2 0 0,0 0-1,-8 25 1,15-40-136,0 0 1,0 0-1,-1 0 1,1 0-1,0 0 1,0 0-1,0 0 1,0 0-1,0 0 1,0 0-1,0 0 1,1 0-1,-1 0 0,0 0 1,0 0-1,1 0 1,-1 0-1,1 0 1,-1 0-1,1 0 1,-1 0-1,1-1 1,0 1-1,-1 0 1,1 0-1,0-1 1,-1 1-1,1 0 1,0-1-1,0 1 0,0-1 1,0 1-1,0-1 1,0 1-1,0-1 1,-1 1-1,1-1 1,0 0-1,0 0 1,0 0-1,1 1 1,-1-1-1,0 0 1,0 0-1,1-1 0,5 1 9,-1 0-1,1-1 1,-1 0-1,0 0 1,12-4-1,-2-2-13,0 0 0,0-2 0,0 0 1,-1-1-1,0-1 0,-1 0 0,0 0 0,-1-2 0,-1 0 0,0 0 0,0-1 1,-1-1-1,-1 1 0,15-31 0,-23 41-6,1 0-1,-1 0 1,-1-1 0,1 1-1,-1-1 1,1 1 0,-1-1-1,0 1 1,-1-1 0,1 0-1,-1-8 1,0 13 3,0-1 0,0 1 0,0-1 0,0 1 0,0-1 0,-1 1 1,1 0-1,0-1 0,0 1 0,0-1 0,0 1 0,0 0 0,-1-1 0,1 1 0,0 0 0,0-1 0,-1 1 0,1 0 0,0-1 0,-1 1 0,1 0 1,0 0-1,-1-1 0,1 1 0,0 0 0,-1 0 0,1 0 0,0-1 0,-1 1 0,0 0 0,-10 7-24,-5 18-10,15-22-10,0-1 0,1 1 1,-1 0-1,1 0 1,0 0-1,-1 0 0,1 0 1,0 0-1,1 0 0,-1 0 1,0-1-1,1 1 1,0 0-1,0 0 0,0 0 1,0-1-1,0 1 0,0 0 1,1-1-1,-1 1 1,1-1-1,0 1 0,0-1 1,-1 0-1,2 0 1,-1 0-1,0 0 0,0 0 1,1-1-1,-1 1 0,5 2 1,-2-2-77,0 0 0,0 0-1,0-1 1,0 0 0,0 0 0,1 0 0,-1 0 0,0-1-1,0 0 1,0 0 0,1 0 0,-1-1 0,0 0 0,0 0-1,0 0 1,0-1 0,6-2 0,18-10-505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138 258 16628,'-19'14'869,"2"1"1,0 1 0,-25 29-1,37-39-674,0 0-1,1 1 0,0-1 0,0 1 0,1-1 0,0 1 0,0 1 0,0-1 1,1 0-1,0 0 0,0 1 0,1-1 0,0 1 0,0 15 0,1-21-152,1 0-1,-1 1 1,0-1-1,1 0 0,-1 1 1,1-1-1,-1 0 1,1 0-1,0 1 1,0-1-1,0 0 0,1 0 1,-1 0-1,0 0 1,1 0-1,-1 0 1,1-1-1,0 1 0,-1 0 1,4 1-1,-2-1-9,0-1-1,0 0 1,0 0-1,0 0 0,0 0 1,0 0-1,0-1 1,1 1-1,-1-1 1,0 0-1,0 0 0,0 0 1,5-1-1,2-1 5,-1 0 0,1-1 0,-1 0 0,1 0 0,-1-1 0,-1-1 0,1 1 0,15-12 0,-17 11-9,0-2 1,0 1 0,-1-1-1,0 0 1,0 0-1,0-1 1,-1 1-1,7-16 1,-9 18-20,-1 0 0,0 0 0,-1 0 0,1 0 0,-1 0 0,0-1 0,-1 1 0,1 0 0,-1 0 0,0-1 0,0 1 0,0 0 0,-1-1 0,0 1 0,0 0 0,-3-9 0,3 13-8,1 0 0,0 0 0,-1 0 0,1 1 0,-1-1 0,1 0 0,-1 0 0,1 0 0,-1 1 0,0-1 0,1 0 0,-1 0 0,0 1 0,0-1 0,1 1 0,-3-2 0,3 2 0,0 0 0,-1 0 0,1 0 0,-1 0-1,1 0 1,0 0 0,-1 0 0,1 0 0,-1 0-1,1 0 1,0 0 0,-1 0 0,1 0 0,0 0 0,-1 0-1,1 0 1,-1 1 0,1-1 0,0 0 0,-1 0-1,1 0 1,0 1 0,-1-1 0,1 0 0,0 0-1,-1 1 1,1 0 0,-1-1-1,1 1 0,-1 0 1,1-1-1,0 1 0,0 0 1,-1 0-1,1-1 0,0 1 1,0 0-1,0 0 0,0-1 1,0 1-1,0 0 0,0 0 1,0 0-1,0-1 0,0 1 1,0 0-1,0 0 0,0-1 1,1 1-1,-1 0 0,0 0 1,1-1-1,-1 1 0,0 0 1,1-1-1,-1 1 0,1 0 1,-1-1-1,1 1 0,0-1 1,-1 1-1,1-1 0,0 1 1,3 2-2,-1-1 0,1-1 0,-1 1 0,1 0 0,0-1 1,0 0-1,0 0 0,-1 0 0,1 0 0,0-1 0,0 0 1,0 1-1,0-1 0,0-1 0,0 1 0,0 0 0,0-1 0,0 0 1,0 0-1,0 0 0,-1-1 0,1 1 0,5-4 0,3-1-1,1-1-1,-2 0 1,1-1-1,-1 0 1,16-16-1,-12 9 6,0-1 0,-1-1 0,-1-1 0,15-24 0,-21 30 7,0-1-1,-1 1 1,-1-1 0,0 0-1,-1-1 1,0 1-1,3-27 1,-8 22 0,1 17-9,-1 1 1,1 0-1,0-1 0,0 1 0,0 0 1,0 0-1,0-1 0,0 1 0,-1 0 0,1 0 1,0-1-1,0 1 0,0 0 0,0 0 0,-1-1 1,1 1-1,0 0 0,0 0 0,-1 0 0,1 0 1,0-1-1,0 1 0,-1 0 0,1 0 1,0 0-1,-1 0 0,1 0 0,-1 0 0,0 0 0,0 1 1,-1 0-1,1-1 0,0 1 0,-1 0 0,1 0 0,0 0 0,0 0 0,0 0 0,0 0 1,0 0-1,0 0 0,0 0 0,0 1 0,0-1 0,1 0 0,-2 3 0,-7 14 22,1 1-1,0-1 1,-8 37-1,-7 63 204,23-116-221,-11 87 191,11-78-162,0-1 0,0 0-1,1 0 1,0 0 0,0 0-1,6 18 1,-6-26-31,0 0 0,-1 0-1,1 0 1,1 0 0,-1 0-1,0 0 1,0 0 0,1 0-1,-1 0 1,1-1 0,-1 1-1,1-1 1,0 1 0,-1-1-1,1 1 1,0-1 0,0 0-1,0 0 1,0 0 0,1 0-1,-1 0 1,0-1 0,0 1-1,0 0 1,1-1 0,-1 0-1,0 0 1,0 1 0,1-1-1,-1-1 1,0 1 0,1 0-1,-1 0 1,0-1 0,0 0-1,3 0 1,3-2-14,-1 1 0,1-1 0,-1-1 0,0 0 0,0 0 0,0 0 0,0-1 0,-1 0 0,7-6-1,-1 0-21,-1-1-1,0 0 0,-1 0 1,0-1-1,-1-1 0,0 1 1,-1-2-1,8-18 0,-17 30-87,-4 12 94,-8 15 44,11-18-4,-6 14 51,-9 31 1,16-47-48,0 0 1,0 0 0,1 0 0,-1 0-1,1 0 1,0 0 0,0 0 0,0 0-1,0 0 1,1 0 0,-1 0 0,1 0-1,0 0 1,1-1 0,1 7-1,-1-8-3,0-1 0,-1 1-1,1 0 1,0-1-1,0 1 1,0-1-1,0 0 1,1 0-1,-1 0 1,0 0-1,0 0 1,1 0-1,-1 0 1,0-1-1,1 1 1,-1-1 0,1 0-1,-1 0 1,1 1-1,-1-2 1,1 1-1,-1 0 1,0 0-1,5-2 1,5 0 22,0-1 1,-1-1-1,19-7 0,-4-1 2,-1-1-1,0-1 1,34-27-1,-44 30-50,-2 0 1,0-1-1,0 0 0,-1-1 0,-1-1 0,17-25 1,-37 56 9,1 0 0,-12 36 0,17-43 40,1-1 0,-1 1 0,2 0 1,-1 1-1,1-1 0,1 0 1,0 0-1,2 15 0,-2-23-72,0 0 0,0-1 0,1 1 0,-1 0-1,1-1 1,0 1 0,-1 0 0,1-1 0,0 1-1,0-1 1,0 1 0,0-1 0,0 1 0,0-1-1,1 0 1,-1 1 0,0-1 0,1 0 0,-1 0-1,1 0 1,-1 0 0,1 0 0,0-1 0,-1 1-1,1 0 1,0-1 0,-1 1 0,1-1 0,0 0-1,0 1 1,-1-1 0,1 0 0,0 0 0,0 0-1,0 0 1,-1 0 0,1-1 0,0 1 0,0-1-1,2 0 1,1-1-195,1 0 1,0 0-1,0 0 0,-1-1 1,0 0-1,1 0 0,-1 0 0,0-1 1,0 1-1,-1-1 0,7-7 0,11-23-607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15667,'1'-7'2848,"-5"23"-1605,-7 31 97,-5 48-72,5 1 0,1 180 1,11-271-1223,-1-1 0,1 0 0,-1 0 1,1 0-1,3 8 0,-4-11-41,0-1 0,0 0 0,0 1-1,1-1 1,-1 0 0,0 0 0,0 1-1,0-1 1,0 0 0,1 1 0,-1-1 0,0 0-1,0 0 1,1 0 0,-1 1 0,0-1-1,0 0 1,1 0 0,-1 0 0,0 1-1,1-1 1,-1 0 0,0 0 0,1 0 0,-1 0-1,0 0 1,1 0 0,0 0 0,-1 0-1,1-1 1,0 1 0,0-1-1,0 1 1,-1-1-1,1 0 1,0 1 0,-1-1-1,1 0 1,-1 0 0,1 1-1,-1-1 1,1 0 0,-1 0-1,1 0 1,-1-1-1,5-9 15,0-1 0,-1 0 0,-1-1 0,0 1 0,-1-1-1,1-16 1,-1-6 5,-3-36 0,1 67-27,0 0 0,0 0 0,-1 1-1,0-1 1,1 1 0,-1-1 0,0 0-1,-3-4 1,4 8 3,0 0-1,0 0 0,0-1 1,0 1-1,0 0 1,0 0-1,0 0 0,0 0 1,-1 0-1,1 0 1,0 0-1,0 0 1,0 0-1,0 0 0,0 0 1,0 0-1,0-1 1,0 1-1,-1 0 0,1 0 1,0 0-1,0 0 1,0 0-1,0 0 1,0 0-1,0 0 0,0 0 1,-1 0-1,1 0 1,0 0-1,0 0 0,0 0 1,0 0-1,0 1 1,0-1-1,0 0 1,0 0-1,-1 0 0,1 0 1,0 0-1,0 0 1,0 0-1,0 0 0,0 0 1,0 0-1,0 0 1,0 0-1,0 0 1,0 1-1,0-1 0,-1 0 1,1 0-1,0 0 1,0 0-1,0 0 0,0 0 1,0 0-1,0 1 1,0-1-1,0 0 1,0 0-1,0 0 0,0 0 1,-2 10-18,1 2 9,1-1-1,0 1 0,1 0 0,0 0 0,1-1 0,3 14 1,-4-22 11,0 0 0,-1 0 0,1 0 0,0 0 0,1 0 1,-1-1-1,1 1 0,-1 0 0,1 0 0,0-1 0,0 1 1,0-1-1,0 0 0,0 0 0,1 0 0,-1 0 0,1 0 1,-1 0-1,1 0 0,0-1 0,-1 1 0,1-1 1,0 0-1,0 0 0,0 0 0,0 0 0,6 0 0,0-1 8,-1-1-1,1 0 0,-1 0 0,0-1 0,1 0 0,-1 0 0,0-1 0,0 0 0,-1-1 1,1 0-1,10-6 0,9-9 30,38-32 1,-63 49-38,106-101 62,-108 103-64,0 0 0,0 0 1,0-1-1,0 1 0,0 0 0,0 0 0,1 0 0,-1 0 0,0 0 0,0 0 1,0 0-1,0 0 0,0 0 0,0 0 0,0 0 0,1 0 0,-1 0 0,0 0 1,0 0-1,0 0 0,0 0 0,0 0 0,0 0 0,0 0 0,1 0 0,-1 0 1,0 0-1,0 0 0,0 0 0,0 0 0,0 0 0,0 0 0,0 0 0,1 0 1,-1 0-1,0 0 0,0 0 0,0 1 0,0-1 0,0 0 0,0 0 0,0 0 1,0 0-1,0 0 0,0 0 0,0 0 0,0 0 0,1 1 0,-1-1 0,0 0 1,0 0-1,0 0 0,0 0 0,0 0 0,0 0 0,0 0 0,0 1 0,0-1 1,0 0-1,0 0 0,0 0 0,0 0 0,0 0 0,0 0 0,-1 1 0,1 8 15,-13 72 154,8-58-73,1 0 0,0 1 1,2-1-1,1 1 0,1 0 0,3 23 1,-3-45-88,1 1 1,-1-1 0,1 0-1,-1 0 1,1 0-1,0 0 1,-1 0 0,1 0-1,0 0 1,1 0 0,-1-1-1,0 1 1,0 0 0,1-1-1,-1 1 1,1-1-1,-1 1 1,1-1 0,0 1-1,0-1 1,-1 0 0,5 1-1,-4-1-46,0-1 0,0 1 1,0-1-1,0 0 0,0 0 0,0 0 0,1 0 0,-1 0 0,0-1 0,0 1 0,0 0 0,0-1 1,0 0-1,0 0 0,0 1 0,0-1 0,0 0 0,0 0 0,0-1 0,-1 1 0,1 0 0,0-1 0,1-1 1,2-2-213,-1 0 1,1 0 0,-1-1 0,0 1-1,-1-1 1,0 0 0,0 0 0,0 0-1,4-12 1,-3 3-30,-1 0 0,0 0-1,1-20 1,-1-26-599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16307,'-5'2'1633,"1"13"-1017,1 1-280,3 2 1000,2-1-536,9 2-687,2-3-282,7-2-607,2 0-1800,3-5 2144,1-2-352,4-1-329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16195,'-32'79'3584,"21"-55"-2214,1 0 1,-7 28-1,17-50-1315,-1-1-1,1 0 1,0 0-1,-1 0 1,1 1-1,0-1 1,0 0-1,0 0 1,0 1-1,0-1 1,0 0-1,0 0 1,1 1-1,-1-1 1,0 0-1,1 0 1,-1 0-1,0 1 1,1-1-1,0 1 1,0-1-30,0-1 1,0 1 0,0-1-1,-1 1 1,1-1-1,0 0 1,0 1-1,0-1 1,0 0-1,0 0 1,0 1 0,0-1-1,0 0 1,0 0-1,-1 0 1,1 0-1,0 0 1,0 0-1,0-1 1,1 1 0,7-3-23,0 0 0,0 0 0,-1-1 0,10-5 0,-17 9-7,62-36-375,-29 16 36,1 1 0,43-16 0,-75 34 303,1-1 0,0 1 0,0 0 1,0 0-1,0 0 0,0 1 1,0 0-1,0-1 0,0 1 1,1 1-1,6 0 0,-9 0 47,-1-1-1,1 1 0,0 0 0,-1 0 0,1 0 0,-1 0 1,1 1-1,-1-1 0,1 0 0,-1 1 0,0-1 0,0 0 1,0 1-1,0 0 0,0-1 0,0 1 0,0-1 1,0 1-1,-1 0 0,1 0 0,-1 0 0,1-1 0,-1 1 1,1 0-1,-1 0 0,0 3 0,-1 18 244,1-17-164,-1 0 0,1 1 0,1-1 0,-1 0 0,2 7 0,-2-12-72,0 0 1,1 0-1,-1 0 1,0 0-1,1 0 1,-1 0-1,1 0 1,-1 0-1,1-1 1,-1 1-1,1 0 1,0 0-1,-1 0 1,1-1-1,0 1 1,0 0-1,-1-1 0,1 1 1,0-1-1,0 1 1,0-1-1,0 1 1,0-1-1,0 0 1,0 1-1,0-1 1,0 0-1,0 0 1,0 0-1,0 0 1,0 0-1,0 0 1,0 0-1,0 0 1,0 0-1,2-1 1,6-1-23,0-1 0,0 0 1,0-1-1,0 0 0,15-10 0,-18 10-100,1 0-1,-1 1 1,1-1-1,0 1 1,0 0-1,0 1 1,0 0-1,1 0 1,-1 0-1,14 0 0,-20 2 77,0 0 0,0 0-1,0 0 1,0 0 0,0 1-1,0-1 1,0 0-1,0 1 1,0-1 0,0 0-1,-1 1 1,1-1-1,0 1 1,0-1 0,-1 1-1,1 0 1,0-1 0,0 1-1,-1 0 1,1-1-1,-1 1 1,1 0 0,-1 0-1,1 0 1,-1 0 0,1-1-1,-1 1 1,0 0-1,1 0 1,-1 0 0,0 0-1,0 0 1,0 0-1,0 2 1,0 3 49,0 1 0,0-1 0,-1 0 0,-2 9-1,1 0 335,1-8-246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188 191 17012,'-3'-2'219,"-1"0"0,0 1 0,0 0 0,0 0 0,0 0 0,0 0 0,0 1 0,0-1 0,0 1 0,0 0 0,0 0 0,0 1 0,0-1 0,0 1 0,-6 1 0,3 1-36,1-1 0,0 1-1,0 0 1,0 0 0,0 1 0,0 0-1,1 0 1,0 0 0,-6 5 0,6-4-116,0 0 1,0 1-1,1-1 1,-1 1 0,1 0-1,0 0 1,1 1-1,-1-1 1,1 1-1,1-1 1,-1 1 0,1 0-1,1 0 1,-1 0-1,1 0 1,0 0 0,0 1-1,1 11 1,1-18-61,-1 0 0,0 1-1,0-1 1,1 1 0,-1-1 0,1 0 0,-1 1 0,1-1 0,0 0 0,-1 1 0,1-1 0,0 0-1,0 0 1,0 0 0,0 0 0,0 0 0,0 0 0,0 0 0,0 0 0,0 0 0,0 0-1,1 0 1,-1-1 0,0 1 0,1-1 0,-1 1 0,0-1 0,1 1 0,-1-1 0,1 0 0,-1 0-1,1 1 1,-1-1 0,0 0 0,1 0 0,-1-1 0,1 1 0,-1 0 0,2-1 0,3 0 3,0-1 0,0 1 1,-1-1-1,1-1 1,-1 1-1,1-1 0,-1 0 1,7-5-1,7-8 13,-1 0 0,-1-1 0,-1-1 0,0-1 0,-1 0 0,-2-1 0,1 0 0,-2-2 0,-1 1 0,10-29 1,-18 39-3,-7 15 5,-9 20-7,-1 27 7,14-48-20,-1 0 1,1 1-1,-1-1 1,1 0-1,0 1 1,1-1-1,-1 0 1,0 1-1,1-1 0,0 0 1,0 1-1,0-1 1,2 4-1,-2-6 0,0 0 0,0 0-1,-1 0 1,1 0 0,1 0-1,-1 0 1,0 0 0,0-1 0,0 1-1,0 0 1,1-1 0,-1 1-1,0-1 1,0 1 0,1-1-1,-1 0 1,0 1 0,1-1 0,-1 0-1,0 0 1,1 0 0,-1 0-1,1 0 1,-1 0 0,0-1-1,2 0 1,4 0 17,-1 0-1,0-1 1,0-1-1,9-3 1,2-4 21,0 0-1,-1-1 1,0-1-1,-1-1 1,20-20 0,-14 11 6,-1-2 0,29-43 0,-35 38-55,-10 20-8,-9 22-8,-22 71 150,3 1 0,-22 155 0,38-179 61,4 0-1,3 70 1,22 122 359,-20-244-472,-1 0 0,1 1 0,-1-1 1,-1 1-1,-3 16 0,4-24-54,0-1 0,0 1 0,-1-1 1,1 1-1,-1-1 0,0 1 0,1-1 0,-1 1 0,0-1 0,0 0 1,1 1-1,-1-1 0,0 0 0,0 0 0,0 0 0,-1 0 0,1 0 1,0 0-1,0 0 0,-1 0 0,1 0 0,0-1 0,-1 1 0,1 0 1,-1-1-1,1 0 0,-1 1 0,1-1 0,-1 0 0,1 1 0,-1-1 1,1 0-1,-1 0 0,1 0 0,-1 0 0,1-1 0,-1 1 0,1 0 1,-1-1-1,1 1 0,-1-1 0,1 1 0,-3-2 0,0 0 19,-1-1 1,1 1-1,0-1 0,0 0 0,1 0 0,-1 0 0,1 0 0,-1 0 0,1-1 1,0 0-1,0 0 0,0 0 0,-2-5 0,-2-5 25,0 1 0,-8-29 0,10 25-131,0-1 0,2 0 0,0 0 0,1 0 0,1-1 1,1 1-1,0 0 0,2 0 0,0-1 0,1 1 0,0 0 0,8-19 0,-8 25-96,2 1 0,-1-1 0,2 1 0,-1 1 1,1-1-1,1 1 0,0 0 0,0 0 0,1 1 0,1 0 0,-1 0 0,1 1 0,1 0 1,-1 1-1,1 0 0,1 1 0,-1 0 0,1 0 0,12-4 0,25-4-480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167 115 13571,'2'-6'867,"0"0"-1,-1 0 1,1-1 0,0-12-1,-2 18-771,0 0 0,0 0 1,0 1-1,0-1 0,0 0 0,0 0 0,0 0 0,0 0 0,0 0 1,-1 1-1,1-1 0,0 0 0,-1 0 0,1 0 0,0 1 0,-1-1 0,1 0 1,-1 0-1,1 1 0,-1-1 0,1 0 0,-1 1 0,1-1 0,-1 1 1,0-1-1,1 1 0,-1-1 0,0 1 0,0-1 0,1 1 0,-1 0 0,0-1 1,0 1-1,0 0 0,1 0 0,-1-1 0,0 1 0,0 0 0,0 0 1,0 0-1,0 0 0,1 0 0,-1 0 0,0 1 0,0-1 0,0 0 0,0 0 1,1 0-1,-3 1 0,-2 1 46,0 1 1,-1-1-1,1 1 0,0 0 1,1 0-1,-1 0 0,1 1 1,-1 0-1,1 0 0,0 0 1,0 0-1,-3 5 0,-6 8 67,-18 35-1,25-44-177,1 1-1,1 1 1,-1-1 0,1 1-1,1-1 1,0 1-1,0 0 1,1 0 0,0 1-1,0 18 1,2-28-26,0-1 1,0 1-1,0 0 0,0 0 1,0 0-1,0-1 1,0 1-1,0 0 1,1 0-1,-1 0 0,0-1 1,1 1-1,-1 0 1,0 0-1,1-1 0,-1 1 1,1 0-1,-1-1 1,1 1-1,-1 0 1,1-1-1,0 1 0,-1-1 1,1 1-1,0-1 1,-1 1-1,1-1 1,0 1-1,-1-1 0,1 0 1,0 0-1,0 1 1,0-1-1,-1 0 0,1 0 1,0 0-1,0 0 1,0 0-1,0 0 1,-1 0-1,1 0 0,0 0 1,0 0-1,0 0 1,-1 0-1,2-1 1,3-1 10,0 1 1,-1-1 0,1-1 0,-1 1 0,0 0 0,7-6-1,7-7 23,-2-1 1,0 0-1,0-1 0,19-28 0,45-82 60,-72 115-92,-4 6-1,0 1 0,-1-1 0,0 0 0,0 0 0,2-7 0,-9 30 6,0 0 0,-10 23 1,-2 6-9,12-31-2,-3 5 2,1 1-1,1 0 0,0 0 0,2 1 0,-1 31 1,4-51-24,0 0 0,0 0 0,0 0 1,1 1-1,-1-1 0,0 0 0,1 0 0,0 0 1,-1 0-1,1 0 0,0-1 0,0 1 1,0 0-1,0 0 0,1 0 0,-1-1 1,0 1-1,3 2 0,-2-3-37,0 0-1,-1 0 0,1 0 1,0-1-1,0 1 0,0-1 1,0 1-1,0-1 0,0 1 1,0-1-1,0 0 0,0 0 1,0 0-1,0 0 0,-1 0 1,4-1-1,4-2-117,1 0-1,-1 0 0,0 0 1,0-1-1,0-1 1,14-9-1,14-14-300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 13155,'7'-8'1304,"1"1"0,-1-1 1,9-14-1,-16 22-1251,0 0-1,0 0 1,1 0-1,-1 0 1,0 0 0,0-1-1,0 1 1,0 0-1,0 0 1,0 0 0,0 0-1,0 0 1,0-1-1,0 1 1,0 0 0,0 0-1,0 0 1,1 0-1,-1 0 1,0 0 0,0 0-1,0 0 1,0 0 0,0-1-1,0 1 1,1 0-1,-1 0 1,0 0 0,0 0-1,0 0 1,0 0-1,0 0 1,1 0 0,-1 0-1,0 0 1,0 0-1,0 0 1,0 0 0,0 0-1,1 0 1,-1 0-1,0 0 1,0 0 0,0 0-1,0 0 1,0 0-1,0 0 1,1 1 0,-1-1-1,2 9 1030,-3 15-294,-10 28 55,-2 0 0,-32 78 1,16-46-290,20-59-419,4-13-62,1 1 0,-1-1 0,2 1 0,0 0-1,1 0 1,0 0 0,0 19 0,2-31-68,0-1-1,0 1 1,0 0 0,0-1 0,0 1 0,1 0-1,-1-1 1,0 1 0,0 0 0,0-1 0,1 1 0,-1 0-1,0-1 1,1 1 0,-1-1 0,1 1 0,-1 0 0,1-1-1,-1 1 1,1-1 0,-1 1 0,1-1 0,-1 0 0,1 1-1,0-1 1,-1 0 0,1 1 0,-1-1 0,1 0-1,0 0 1,-1 1 0,1-1 0,0 0 0,0 0 0,-1 0-1,1 0 1,0 0 0,-1 0 0,1 0 0,0 0 0,-1 0-1,1 0 1,0-1 0,0 1 0,-1 0 0,1 0 0,-1-1-1,1 1 1,0-1 0,5-1-3,-1-1 1,0 0-1,0 0 1,7-6-1,4-4-409,-1 0 0,0-1-1,-2-1 1,1 0 0,-2-1 0,0 0-1,-1-1 1,-1-1 0,0 1 0,11-32-1,-14 27-426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16748,'0'7'309,"-1"0"0,0-1 1,-1 1-1,1 0 0,-1 0 1,-1-1-1,-5 12 0,-4 12 164,-55 210 3049,57-190-2968,3 0 0,-3 99 0,10-149-554,0 13 113,1 0-1,0 0 1,6 23-1,-7-33-94,1-1-1,0 0 0,0 0 0,-1 1 0,1-1 1,1 0-1,-1 0 0,0 0 0,1 0 1,-1 0-1,1-1 0,3 4 0,-4-4-7,0-1 0,0 1-1,0 0 1,1-1 0,-1 0-1,0 1 1,1-1 0,-1 0-1,0 0 1,1 1 0,-1-1-1,0 0 1,1-1 0,-1 1-1,1 0 1,-1 0 0,0 0-1,0-1 1,1 1 0,-1-1-1,0 1 1,1-1-1,-1 1 1,2-2 0,4-3 12,0 0 0,0 0 0,-1 0 0,1-1 0,-1 0 1,6-8-1,34-47 27,-24 32-28,303-444-662,-323 470-930,-3 4 552,-5 11 106,-6 9 315,-2 5-324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0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15843,'-10'-2'1937,"7"4"-1217,3-1-240,3 1 1609,11-1-1145,3 2-168,6-2-288,5 2-128,4-1-376,1-2-344,2 0 376,-2-2-112,-3 2-104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187 161 16051,'0'-1'115,"0"0"0,-1-1 0,1 1 0,0 0 0,0 0 0,-1-1 0,1 1 0,-1 0 0,1 0 0,-1 0 0,0 0 0,1 0 0,-1-1-1,0 1 1,0 0 0,0 1 0,0-1 0,0 0 0,0 0 0,0 0 0,0 0 0,0 1 0,-1-1 0,0 0 38,-1 0 0,1 1 0,0 0 1,0-1-1,0 1 0,0 0 0,-1 0 0,1 0 1,0 0-1,0 1 0,0-1 0,-4 2 1,0 0 81,-1 0 0,1 1 1,0-1-1,0 2 0,0-1 1,1 1-1,-1-1 0,-4 6 1,0 1 33,0 0 0,1 1 0,1 0 0,-13 22 0,18-28-194,0 1 0,1 0 0,-1 0 0,1 0 0,0 0 1,0 0-1,1 0 0,0 0 0,0 1 0,0-1 0,1 0 0,0 10 0,1-15-54,-1 0 0,0 0 0,0 0-1,0 0 1,0 0 0,1 0-1,-1 0 1,1 0 0,-1 0 0,1 0-1,-1 0 1,1 0 0,-1 0-1,1 0 1,0-1 0,-1 1 0,1 0-1,0 0 1,0-1 0,-1 1-1,1-1 1,0 1 0,0 0 0,0-1-1,1 1 1,1-1 6,-1 1-1,0-1 1,0 0-1,0 0 1,0 0 0,0 0-1,1 0 1,-1-1-1,0 1 1,0-1-1,3-1 1,5-1 42,-1-2 1,-1 1-1,1-1 0,9-7 1,-5 2 23,0-1 1,0-1 0,-1 0-1,0 0 1,17-26 0,-24 32-69,-1 0 1,-1 0-1,1 0 1,-1-1 0,0 1-1,-1-1 1,0 0 0,0 0-1,0 1 1,-1-1-1,1-1 1,-2 1 0,1 0-1,-1 0 1,0 0 0,-2-11-1,1 17-18,1-1-1,-1 0 1,0 0 0,1 1-1,-1-1 1,0 1-1,0-1 1,0 1 0,0-1-1,0 1 1,-1-1-1,1 1 1,0 0 0,-1 0-1,1 0 1,-1 0-1,1 0 1,-1 0 0,0 0-1,1 0 1,-1 0-1,0 1 1,1-1 0,-1 1-1,0-1 1,0 1-1,0 0 1,-2 0 0,3 0-4,-1 0 1,1 0 0,0 0 0,-1 0-1,1 0 1,0 0 0,0 1 0,-1-1 0,1 0-1,0 1 1,0-1 0,-1 1 0,1-1-1,0 1 1,0 0 0,0 0 0,0-1 0,0 1-1,0 0 1,0 0 0,0 0 0,0 0-1,1 0 1,-1 0 0,0 0 0,1 0 0,-1 1-1,0-1 1,1 0 0,0 0 0,-1 0-1,1 1 1,0-1 0,-1 0 0,1 1 0,0-1-1,0 0 1,0 3 0,1-3-4,-1 0 0,0 1-1,1-1 1,-1 1 0,1-1 0,-1 0 0,1 1 0,-1-1-1,1 0 1,0 0 0,0 1 0,0-1 0,0 0 0,0 0-1,0 0 1,0 0 0,0 0 0,0 0 0,0-1 0,1 1-1,-1 0 1,0 0 0,1-1 0,-1 1 0,0-1 0,1 1 0,2-1-1,4 2-2,1 0-1,0-1 1,12 1 0,-18-2 1,209 1-219,-208-1 213,0 0 0,-1 1 0,1-1 0,-1 1 0,1-1 0,-1 1 0,1 0 0,-1 1 0,0-1 0,1 1 0,-1-1 0,0 1 1,0 0-1,0 0 0,0 0 0,-1 1 0,4 2 0,-4-2 5,0 0-1,-1 0 1,1-1 0,-1 1 0,0 0 0,0 0-1,0 0 1,0 1 0,-1-1 0,1 0 0,-1 0-1,0 0 1,1 0 0,-2 1 0,1-1 0,0 0-1,-1 0 1,1 0 0,-2 4 0,-11 21 11,11-25-7,0 0 0,1 1 1,-1-1-1,1 0 0,-1 1 1,1-1-1,0 1 0,0-1 1,0 1-1,1 0 1,-1 5-1,3-9-3,0 0 0,-1-1 0,1 1 0,0-1 1,-1 0-1,1 1 0,-1-1 0,1 0 0,-1 0 0,1 0 1,-1 0-1,2-2 0,14-11-39,-1 0 0,-1-2 0,0 1 0,-1-2 1,-1 0-1,0-1 0,18-34 0,-30 53 40,0 0 0,0 1-1,0-1 1,0 1 0,0-1 0,-1 1 0,1-1-1,0 1 1,-1-1 0,1 1 0,-1-1-1,1 4 1,4 9 0,-3-11 2,-1 0 1,1 0-1,0-1 1,0 1-1,0 0 1,0-1-1,0 0 1,1 1-1,-1-1 1,1 0-1,0 0 0,0 0 1,-1-1-1,1 1 1,5 1-1,-3-1 2,1-1 0,0 1 0,0-1 0,0 0-1,-1-1 1,1 1 0,0-1 0,7-1-1,3-1 9,0-1-1,1-1 0,-1 0 1,-1-1-1,21-9 0,-16 5 8,1-2-1,33-22 1,-48 29-10,0-1-1,0 0 1,0 0 0,-1 0 0,1 0-1,-1-1 1,-1 0 0,1 0 0,-1 0-1,0-1 1,-1 0 0,4-7 0,-6 12-6,-1 1 1,1-1 0,-1 1-1,1-1 1,-1 1 0,0-1-1,0 0 1,0 1-1,0-1 1,0 0 0,0 1-1,0-1 1,0 0-1,-1 1 1,1-1 0,-1 1-1,0-3 1,0 3-2,0 0 1,1 0-1,-1 0 1,0 1-1,0-1 1,0 0-1,0 1 1,1-1-1,-1 0 1,0 1-1,0-1 1,0 1-1,0-1 0,-1 1 1,1 0-1,0 0 1,0-1-1,0 1 1,-2 0-1,-2 0 2,0 0-1,1 1 1,-1-1-1,0 1 1,0 0-1,0 0 1,1 1-1,-1 0 1,1 0-1,-6 2 1,-1 2-2,1 1 1,-1 0-1,1 1 0,1 0 1,-14 14-1,18-16-1,0 0 0,0 0 0,1 0 0,0 1 0,0-1 0,0 1 0,1 0 0,0 0 0,0 0 0,-1 10 0,3-15-3,1 0 1,0 0 0,-1 1-1,1-1 1,0 0 0,1 0-1,-1 0 1,0 0 0,1 0-1,-1 1 1,1-1-1,-1 0 1,1 0 0,0 0-1,0 0 1,0-1 0,0 1-1,0 0 1,1 0-1,-1 0 1,0-1 0,1 1-1,-1-1 1,1 1 0,0-1-1,0 0 1,-1 0-1,1 1 1,0-1 0,0 0-1,0-1 1,0 1 0,0 0-1,4 0 1,8 3-55,1-1 1,-1 0-1,1-1 1,16 0 0,-13-1-34,3 0 10,5 1-138,47 9 1,-67-10 186,-1 0 0,1 1 1,-1 0-1,1 0 1,-1 0-1,0 0 0,0 1 1,0 0-1,0 0 0,0 1 1,-1-1-1,1 1 0,-1 0 1,4 5-1,-2 5 319,-11-27 111,1-16-150,-1-47 1,5 62-364,1-1 0,0 1 0,1-1 0,1 1 1,5-18-1,-7 29-46,0 0-1,1 0 1,-1 0 0,1 1 0,0-1 0,-1 0-1,1 0 1,0 1 0,1-1 0,-1 1-1,0 0 1,1 0 0,0 0 0,-1 0-1,4-2 1,4 0-754,-1-1 0,1 2 0,15-5 0,4-1 159,6-2-393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 11947,'4'-3'2569,"-2"11"-1254,-1 11 388,-25 333 5080,11-188-5210,13-135-1253,4-21-101,-3-8-212,-1-1 1,1 1-1,-1 0 1,1-1-1,-1 1 1,1 0-1,-1-1 1,1 1-1,-1 0 1,1-1-1,-1 1 1,1-1-1,-1 1 1,0-1-1,1 1 1,-1-1-1,0 1 1,1-1 0,-1 0-1,5-9 26,-1 1-1,0-1 1,0 0 0,-1 0 0,-1 0-1,3-19 1,2-63-48,-6 84 8,0-18-55,0 1 0,-2-1 1,0 1-1,-7-33 1,3 48-36,0 13 15,1 17 34,1 6 65,1-1 0,3 33 0,0-50-2,-1-1 0,1 1-1,1 0 1,-1 0-1,1-1 1,1 1 0,0-1-1,0 0 1,0 0-1,0 0 1,9 12 0,-9-17-7,-1 1-1,1-1 1,-1 0 0,1 0 0,0 0 0,0 0 0,0 0 0,0 0 0,0-1 0,1 0 0,-1 1 0,0-1-1,1 0 1,-1-1 0,1 1 0,-1-1 0,1 1 0,-1-1 0,1 0 0,-1 0 0,1-1 0,-1 1 0,1-1-1,-1 0 1,0 1 0,1-2 0,-1 1 0,6-3 0,5-2 10,-1-1 0,-1-1-1,1 0 1,-1 0 0,16-16 0,-9 8 4,-2-2 1,-1 0 0,0 0-1,-1-2 1,21-36 0,-44 72 14,1 0 1,0 0 0,2 0 0,-1 1-1,2-1 1,0 1 0,1 0 0,1 0-1,0 20 1,2-35-32,1 1 0,-1-1-1,0 1 1,1-1 0,-1 1-1,1-1 1,0 0 0,0 1-1,0-1 1,0 0 0,0 0 0,1 0-1,-1 0 1,1 0 0,-1 0-1,1 0 1,0 0 0,0-1-1,-1 1 1,1 0 0,0-1 0,1 0-1,-1 1 1,0-1 0,0 0-1,0 0 1,1 0 0,-1-1-1,1 1 1,-1-1 0,0 1-1,1-1 1,-1 0 0,1 1 0,4-2-1,3 1-7,1-1 1,-1 0-1,1-1 0,-1 0 0,0 0 0,0-1 1,13-6-1,20-12-65,55-36 0,-62 34-8,-35 22 69,1 0 0,0 0 0,-1 0 0,1 0 0,0 0 0,0 0 0,0 1 1,-1-1-1,1 0 0,0 1 0,0 0 0,0-1 0,0 1 0,3 0 0,-4 1 7,0-1-1,0 1 0,0 0 0,0 0 0,-1-1 0,1 1 1,0 0-1,-1 0 0,1 0 0,-1 0 0,1 0 0,-1 0 0,1 0 1,-1 0-1,0 0 0,1 0 0,-1 0 0,0 0 0,0 0 0,0 1 1,0-1-1,0 0 0,0 0 0,0 0 0,0 0 0,-1 2 0,1 1 11,0 0 0,0 0 0,0-1 0,1 1 0,-1 0 0,1 0 0,0 0 0,0 0 0,2 4 0,-3-7-6,1 0 0,-1-1 0,1 1 0,0 0 1,-1-1-1,1 1 0,0-1 0,-1 1 0,1-1 0,0 1 1,-1-1-1,1 1 0,0-1 0,0 1 0,0-1 1,0 0-1,1 1 0,0-1 1,1 0 1,-1 0-1,1 0 0,-1 0 0,1 0 1,-1-1-1,1 1 0,-1-1 1,3 0-1,32-13 28,47-24 1,-48 21-60,53-18 1,-84 33 17,1 0 0,-1 1 0,1 0 0,0 0 0,0 0 0,11 1 0,-15 0 6,0 1 0,1-1 1,-1 1-1,0-1 0,0 1 1,0 0-1,0 0 0,1 0 1,-1 0-1,0 0 0,0 0 1,-1 1-1,1-1 0,0 1 1,0-1-1,-1 1 0,1 0 1,-1-1-1,3 5 0,-2-2 2,1 0 0,-1 0 0,1 0 0,0 0 0,0 0 0,0-1 0,1 1 0,-1-1 1,1 0-1,0 0 0,-1 0 0,1-1 0,1 1 0,-1-1 0,0 0 0,1 0 0,-1-1 0,1 1 0,-1-1 0,1 0 0,0 0 0,-1-1 0,1 1 0,0-1 0,0 0 0,5-1 0,4-1-102,0-1 1,0-1-1,-1 0 0,1-1 0,15-8 1,-4 2-393,-17 10-108,-9 6 8,-9 8-931,8-12 1405,0 0 1,1 0 0,-1 0-1,1 0 1,-1-1 0,0 1-1,0-1 1,1 1 0,-1-1 0,0 0-1,0 1 1,1-1 0,-1 0-1,0 0 1,0 0 0,0-1-1,-2 1 1,-12-5-496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1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19452,'-7'-16'2001,"0"6"-1241,0 2-328,7 2 952,0 2-296,7 1-736,0 1-504,4 4-1024,2 1-1616,-3 4 2287,3 0-431,10 3-360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190 115 14595,'0'0'88,"6"4"1058,0 1 0,-1-1 1,1 2-1,-1-1 0,4 6 1,-8-10-1042,-1-1 0,1 1 0,-1-1 0,1 0 0,0 1 1,-1-1-1,1 1 0,0-1 0,-1 0 0,1 0 0,0 1 0,-1-1 1,1 0-1,0 0 0,-1 0 0,1 0 0,0 0 0,0 0 1,-1 0-1,1 0 0,0 0 0,-1 0 0,1 0 0,0 0 1,0 0-1,-1-1 0,1 1 0,0 0 0,-1-1 0,1 1 0,-1 0 1,1-1-1,0 1 0,-1-1 0,2 0 0,19-20 419,-19 19-519,0-1 1,0 0 0,0 0-1,-1 0 1,1 0 0,-1 0 0,0 0-1,0-1 1,0 1 0,0 0-1,0-1 1,-1 1 0,0-1-1,1 1 1,-1 0 0,0-1 0,-1 1-1,1-1 1,-1 1 0,1 0-1,-1-1 1,0 1 0,0 0 0,-1 0-1,1-1 1,-1 1 0,1 0-1,-1 0 1,0 1 0,0-1 0,0 0-1,-1 1 1,1-1 0,-1 1-1,1 0 1,-1 0 0,0 0 0,0 0-1,0 0 1,0 0 0,0 1-1,0 0 1,0-1 0,0 1 0,-1 0-1,1 1 1,0-1 0,-1 0-1,1 1 1,-1 0 0,1 0 0,-4 0-1,-1 2-2,1-1-1,-1 1 1,1 1 0,0-1-1,0 1 1,0 1-1,0-1 1,0 1 0,0 0-1,1 1 1,0-1-1,0 1 1,0 1 0,1-1-1,-7 8 1,1 1 44,0 1 0,1-1-1,0 2 1,1-1 0,-9 26 0,14-31-13,0 0 1,1 0-1,0 1 1,1-1-1,0 1 0,0-1 1,1 14-1,1-20-22,0 0-1,1 0 0,-1 1 1,1-1-1,0 0 1,0 0-1,0 0 0,1 0 1,-1 0-1,1 0 0,0-1 1,0 1-1,0 0 0,1-1 1,-1 1-1,1-1 1,0 0-1,0 0 0,0 0 1,0 0-1,5 2 0,0 0-87,1-1-1,1 1 0,-1-2 1,1 1-1,-1-1 0,1-1 1,0 1-1,0-2 0,15 1 1,12 0-513,45-5 0,-75 2 578,51-3-322,-2-6-98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1191 11803,'-4'6'598,"1"-2"-206,1 0 0,-1 0-1,0-1 1,0 1 0,0-1-1,-1 0 1,1 0 0,-1 0-1,-6 4 1,45-48 2133,14-4-2028,2 3 1,89-58-1,144-105 133,-13-22-321,7-5-217,-130 112-72,109-83 21,-254 201-42,15-12 11,-18 14-10,0 0 0,1-1 0,-1 1 0,1 0 0,-1-1 0,1 1 0,-1 0 0,1-1 0,-1 1 0,1 0 0,-1 0 0,1 0 0,-1-1 0,1 1 0,-1 0 0,1 0 0,-1 0 0,1 0 0,-1 0 0,1 0 0,0 0 0,-1 0 0,1 0 0,-1 0 0,1 0 1,-1 1-1,2-1 0,-3 2-84,0 0 0,0 0 0,0-1-1,0 1 1,-1 0 0,1-1 0,0 1 0,-1-1 0,1 1 0,-1-1 0,1 1 0,-1-1 0,-2 1 0,3-1 20,-34 22-441,14-16 170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13635,'-14'-4'1990,"34"14"-611,3 0-933,53 36 306,-3 4-1,72 61 0,124 129-307,-220-194-374,39 37 12,76 68-187,-121-115 45,1-3 1,52 30-1,-69-47 12,-9-4-20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40 13499,'0'-2'141,"0"1"0,0-1 0,-1 0 0,1 1 0,-1-1 0,1 0 0,-1 1 0,0-1 0,0 1 0,0-1 0,0 1 0,0-1 1,0 1-1,0 0 0,0 0 0,0-1 0,-1 1 0,1 0 0,0 0 0,-1 0 0,1 0 0,-1 0 0,1 1 0,-1-1 0,0 0 0,1 1 0,-1-1 0,0 1 0,1 0 0,-1-1 0,-2 1 1,-7-2 238,-1 1 1,1 0 0,-16 1-1,24 1-296,-9 0 56,-1 0 1,1 2 0,0-1-1,0 2 1,1 0-1,-1 0 1,1 1-1,-1 0 1,1 1-1,1 0 1,-1 1-1,1 0 1,-15 14 0,10-7 2,1 0 0,0 1 0,1 1 0,1 0 0,0 0 0,1 1 0,-14 30 1,20-35-5,0 0 1,-4 16 0,8-26-108,0 1-1,1-1 0,-1 1 0,1-1 1,0 1-1,-1 0 0,1-1 0,0 1 1,1-1-1,-1 1 0,0 0 0,1-1 1,0 1-1,-1-1 0,1 1 0,0-1 1,0 0-1,2 4 0,-1-4-13,-1-1 0,1 0-1,-1 0 1,1 0 0,-1 0 0,1 0-1,-1-1 1,1 1 0,0 0 0,0-1-1,-1 0 1,1 1 0,0-1 0,0 0-1,-1 0 1,1 1 0,0-2 0,0 1-1,0 0 1,-1 0 0,1 0-1,0-1 1,0 1 0,2-2 0,6-1 25,-1-1 1,1 0 0,8-5 0,17-13 8,-1-1 0,0-1 0,-2-1 0,-1-2 0,-2-2 0,38-44 0,-57 60-32,-1 1-1,11-20 1,-32 76 72,-7 5-47,7-22 5,2 0 1,1 0-1,1 1 1,1 0-1,-3 39 1,9-64-52,1 0 1,0 0 0,0 0 0,0 0-1,1 0 1,-1 0 0,1 0 0,0 0-1,0 0 1,0 0 0,0 0 0,0-1-1,0 1 1,1 0 0,-1-1 0,1 1-1,0-1 1,0 1 0,0-1 0,0 0-1,0 0 1,0 0 0,1 0 0,4 3-1,-3-3-131,1 0 0,0 0 0,0-1 1,0 1-1,0-1 0,0 0 0,0-1 0,1 1 0,-1-1 0,0 0 0,0 0 0,0-1 0,10-1 0,-2-1-73,0-1 0,-1 0 0,22-10 0,1-5-343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19 16067,'14'-16'2069,"-10"13"-634,-9 13 141,-26 41-598,3 1-1,2 2 1,-19 56-1,43-106-930,-16 57 540,17-57-547,0 0 1,0-1-1,1 1 0,0 0 1,0-1-1,0 1 0,0 0 1,0-1-1,1 1 0,-1-1 1,1 1-1,0 0 1,0-1-1,3 6 0,-3-7-33,0-1 0,0 0 0,0 0-1,0 0 1,1 0 0,-1 0 0,0 0 0,1-1-1,-1 1 1,1 0 0,-1-1 0,1 1 0,-1-1-1,1 1 1,-1-1 0,1 0 0,-1 0 0,1 1-1,0-1 1,-1 0 0,1-1 0,-1 1 0,1 0-1,0 0 1,-1-1 0,1 1 0,-1-1 0,3 0-1,5-2-44,0-1 0,0 0-1,10-6 1,-17 9 16,16-9-711,27-21 0,-39 26 517,1-1 0,-1 1 0,-1-1 0,1 0 1,-1 0-1,9-14 0,-9 2-384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17948,'-5'4'1608,"7"2"-976,4 0-184,8-2 721,6-1-169,7-2-320,5-1-136,5 0-216,2-3-208,1-2-928,-3-2 192,-7-1 464,-3 3-192,-8 0-144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16780,'4'29'2328,"5"-4"-1320,-1-5-384,5 0 1409,2-2-817,0 0-248,0-6-688,0-4-504,-2-3-784,-1-1 856,1-11-224,-2-6-184</inkml:trace>
  <inkml:trace contextRef="#ctx0" brushRef="#br0" timeOffset="1">379 0 17596,'2'26'2008,"-8"10"-1136,-7 1-352,2 5 1809,-1 1-1289,8 0-672,0-2-344,-1-4 1081,2-2-969,-1-4-40,0-3-16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16564,'2'10'5248,"-1"21"-3687,-3 40-1246,0 33 16,-4 63-1756,6-168 1394,0 1 1,-1 0-1,1 0 0,0 0 1,0 0-1,0 0 0,0-1 1,0 1-1,0 0 0,0 0 0,-1 0 1,1 0-1,0 0 0,0 0 1,0-1-1,0 1 0,-1 0 1,1 0-1,0 0 0,0 0 0,0 0 1,0 0-1,-1 0 0,1 0 1,0 0-1,0 0 0,0 0 0,-1 0 1,1 0-1,0 0 0,0 0 1,0 0-1,0 0 0,-1 0 1,1 0-1,0 0 0,0 0 0,0 0 1,0 1-1,-1-1 0,1 0 1,0 0-1,0 0 0,0 0 1,0 0-1,0 0 0,0 1 0,-1-1 1,1 0-1,0 0 0,0 0 1,0 0-1,0 0 0,0 1 1,0-1-1,0 0 0,0 0 0,0 0 1,0 1-1,0-1 0,0 0 1,0 0-1,0 0 0,0 0 1,0 1-1,0-1 0,0 0 0,-8-10-312,-1-8-408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16035,'0'-2'1585,"6"2"-881,3 0-240,2 2 760,6-1-167,3-1-289,2-1-160,4-5-208,1 0-296,2-2-832,2-3 1872,-6 1-1144,-2 0 0,-2 5-40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14211,'3'10'622,"3"9"3531,-5-18-4049,-1-1-1,1 0 0,0 0 1,-1 0-1,1 0 0,0 0 1,-1 0-1,1 0 1,-1 0-1,1 0 0,0 0 1,-1-1-1,1 1 1,-1 0-1,1 0 0,0 0 1,-1-1-1,1 1 1,-1 0-1,1-1 0,-1 1 1,1 0-1,-1-1 1,1 1-1,-1-1 0,0 1 1,1-1-1,-1 1 1,1-1-1,-1 1 0,0-1 1,1 0-1,31-37 808,-1-2 0,31-53 0,41-91-1333,-43 50-475,-60 135 886,1-1 1,-1 0 0,0 1-1,1-1 1,-1 0-1,0 1 1,1-1 0,-1 1-1,0-1 1,0 1-1,0-1 1,1 0 0,-1 1-1,0-1 1,0 1-1,0-1 1,0 1 0,0-1-1,0 1 1,0-1-1,0 1 1,0-1 0,0 1-1,0-1 1,0 1-1,0-1 1,0 2 0,1 23-11,-10 108 91,4-83-658,2 1-1,3-1 0,5 54 0,-4-100 491,-1 0 0,1 0 0,0-1 0,0 1 0,0 0 0,0 0 0,1-1 0,-1 1 0,1-1 0,0 0 0,3 4 0,6-1-609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 12427,'-9'3'1260,"-1"1"531,10-4-1746,0 1 0,0-1 0,0 0 0,0 1 0,1-1 0,-1 0 0,0 0 0,0 1 0,0-1 0,0 0 0,0 1 0,0-1 0,0 0 0,1 0-1,-1 1 1,0-1 0,0 0 0,0 0 0,1 0 0,-1 1 0,0-1 0,0 0 0,0 0 0,1 0 0,-1 0 0,0 1 0,0-1 0,1 0 0,-1 0 0,0 0 0,1 0 0,-1 0 0,0 0 0,0 0 0,1 0 0,-1 0 0,0 0 0,1 0 0,5 2 267,0 0 0,1-1 0,-1 1 1,1-1-1,-1-1 0,1 0 0,-1 1 1,14-3-1,-3 0 74,1-2 0,18-5 1,28-10 269,-23 5-305,74-13 0,-101 25-337,1 0 0,-1 2 0,0-1 0,0 2 0,0 0 0,1 0 0,-1 2 0,0-1 0,18 8 1,13 6 5,87 19 1,-114-32-18,-1-1-1,1-1 1,-1 0 0,1-1-1,-1-1 1,1-1 0,-1 0-1,26-8 1,118-31 21,-123 34-15,-1 1 0,54 0 0,-10 5 12,3 1 44,0-3 1,84-15-1,-160 16-50,0 0 1,0 1-1,1 0 1,-1 0-1,1 1 1,-1 0 0,1 1-1,-1 0 1,0 0-1,1 1 1,-1 0-1,0 0 1,0 1-1,0 0 1,-1 0-1,1 1 1,-1 0-1,9 6 1,-7-3 32,1-1 1,0 0 0,0 0-1,13 5 1,-19-10-39,1 0 0,-1 0-1,1 0 1,0 0 0,-1-1 0,1 0-1,0 0 1,-1 0 0,1 0 0,0-1-1,-1 0 1,1 0 0,6-2 0,31-16 19,-33 14-32,-1 1 0,1 0 0,17-5 0,-26 9-10,1 0 0,-1 0 0,0 0 0,1 0 0,-1 0 0,0 0 0,1 0 0,-1 0 0,0 0 0,1 0 0,-1 0 0,0 0 0,1 0 0,-1 0 0,0 0 0,1 0 0,-1 0 0,0 0 0,0 0 0,1 1 0,-1-1 0,0 0 0,1 0 0,-1 0 0,0 1 0,0-1 0,1 0 0,-1 0 0,0 1 0,0-1 0,0 0 0,1 1 0,-1-1 14,0 0-1,0 0 1,0 0-1,0 1 1,0-1-1,0 0 1,0 0-1,0 0 1,-1 0-1,1 1 1,0-1-1,0 0 1,0 0-1,0 0 1,0 0-1,0 1 1,0-1-1,0 0 1,0 0-1,-1 0 1,1 0-1,0 0 1,0 0-1,0 0 1,0 1-1,0-1 1,-1 0-1,1 0 1,0 0-1,0 0 1,0 0-1,0 0 1,-1 0-1,1 0 1,0 0-1,0 0 1,0 0-1,-1 0 1,1 0-1,0 0 1,0 0-1,0 0 1,0 0-1,-1 0 1,1 0-1,0 0 1,0 0-1,0 0 1,0 0-1,-1-1 1,1 1-1,-10-5-74,-4-2 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12699,'0'0'249,"-1"-1"0,0 0 0,0 1 0,1-1 0,-1 0 1,1 1-1,-1-1 0,1 0 0,-1 0 0,1 1 0,-1-1 0,1 0 0,0 0 1,-1 0-1,1 0 0,0 1 0,0-1 0,-1 0 0,1 0 0,0 0 1,0 0-1,0-2 0,1 3-51,-1-1 0,1 0 0,-1 0 0,1 1 1,-1-1-1,1 0 0,0 1 0,-1-1 0,1 0 1,0 1-1,-1-1 0,1 1 0,0-1 0,0 1 0,-1-1 1,1 1-1,0 0 0,1-1 0,4-1 244,1 1 0,-1 0 0,1 0 0,-1 0-1,7 1 1,28 0 147,261 4 448,-300-4-1035,-1 0-2,-1 0 0,1 0 0,0-1 0,-1 1 1,1 0-1,0 0 0,0 0 0,-1 0 0,1 0 1,0 1-1,-1-1 0,1 0 0,0 0 0,-1 0 1,1 0-1,0 1 0,-1-1 0,1 0 0,-1 1 1,1-1-1,0 1 0,-1-1 0,1 0 0,0 1 1,-3 0 0,0 0 1,0 0-1,0 0 1,0-1-1,0 1 0,0-1 1,0 1-1,-1-1 1,-2 0-1,3 0 0,-396 44 80,385-40-85,13-4 4,0 0 0,0 0-1,0 0 1,0 0 0,0 0 0,0 0 0,0 1-1,0-1 1,0 0 0,0 0 0,0 0 0,0 0 0,0 0-1,0 0 1,0 0 0,0 0 0,0 0 0,0 0-1,0 0 1,0 1 0,0-1 0,0 0 0,0 0-1,0 0 1,0 0 0,0 0 0,0 0 0,0 0 0,0 0-1,0 0 1,0 0 0,0 0 0,0 1 0,0-1-1,0 0 1,0 0 0,0 0 0,0 0 0,0 0-1,0 0 1,0 0 0,0 0 0,0 0 0,1 0 0,-1 0-1,0 0 1,0 0 0,0 0 0,0 0 0,0 0-1,0 0 1,0 0 0,0 0 0,0 0 0,0 0-1,0 0 1,1 0 0,-1 0 0,0 0 0,23 4-16,158-17 15,-33 1-153,-129 10 89,-13 0 0,-10 0-87,-16 0 126,0 1 0,0 1 0,0 1 0,-33 6 0,19-3 24,7 0 26,19-2-9,1 0-1,-1-1 1,0 0 0,1-1-1,-1 0 1,-15-1-1,22 0 154,6 0-153,6 1 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195 138 10482,'5'-7'1141,"1"0"0,-1 0 0,0 0 0,-1 0 0,0-1 0,4-9 0,-8 16-966,1-1 0,0 0-1,-1 0 1,1 1 0,-1-1 0,0 0 0,0 0 0,0 0 0,0 0 0,0 1 0,0-1 0,0 0 0,0 0 0,-1 0 0,1 1 0,-1-1 0,1 0 0,-1 0 0,0 1 0,0-1 0,1 1 0,-1-1 0,0 1 0,-1-1 0,1 1 0,0-1-1,0 1 1,-1 0 0,1 0 0,0-1 0,-1 1 0,1 0 0,-4-1 0,-2-2-25,1 1 0,-1 0 0,0 1 0,0-1-1,0 1 1,0 0 0,-1 1 0,-10-1 0,14 2-118,1 0 0,-1 0 0,0 0 0,1 1 0,-1 0 0,0 0 0,1 0 0,-1 0 0,1 0 0,-1 0 0,1 1 0,-1 0 0,1 0 0,0 0 0,0 0 0,0 0 0,0 1 0,-3 3 0,1-1-11,0 1 1,1 0 0,0 0 0,0 0 0,0 0-1,1 1 1,0 0 0,0-1 0,-3 13 0,3-4-19,1-1 1,0 1-1,1 27 1,5 150 24,-7 182 50,-4-297-48,-7 91 58,17-154-60,-3-14-28,0 1 1,0-1 0,1 0-1,-1 0 1,0 0 0,0 0 0,1 0-1,-1 0 1,0 0 0,0 0 0,1 0-1,-1 0 1,0 0 0,0 0 0,1 0-1,-1 0 1,0 0 0,0 0-1,1 0 1,-1 0 0,0 0 0,0 0-1,1 0 1,-1 0 0,0 0 0,0 0-1,1-1 1,-1 1 0,0 0 0,0 0-1,1 0 1,20-23 32,-12 13-23,7-6 42,1 1 0,1 0 0,33-21 0,-43 32-184,0-1 1,0 1-1,0 1 1,0-1-1,1 1 1,-1 1-1,1-1 0,-1 2 1,1-1-1,0 1 1,0 0-1,14 1 0,-3 5-524,-12-3 216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225 109 13123,'5'-9'694,"-1"0"0,1 0 0,-1-1 0,4-16 0,-7 24-521,-1-1-1,1 1 1,-1 0 0,0-1-1,0 1 1,0 0 0,0-1-1,0 1 1,0 0 0,-1 0-1,1-1 1,-2-1 0,2 3-75,-1 0 0,1 0 0,-1 0 0,0 0 0,1 0 0,-1 1 0,0-1 1,0 0-1,1 1 0,-1-1 0,0 0 0,0 1 0,0-1 0,0 1 0,0-1 0,0 1 0,0 0 1,0-1-1,0 1 0,0 0 0,0 0 0,0 0 0,0-1 0,0 1 0,0 0 0,-1 1 1,0-1-1,-4 1 49,0 0 0,0 1 0,0-1 0,0 2 0,0-1 0,1 0 0,-1 1 0,1 0 0,0 0 0,0 1 0,0 0 0,0 0 0,-8 8 0,-3 5 77,1 0 0,-18 26 1,23-30-104,1 1 1,1-1-1,0 1 0,1 1 1,1 0-1,0 0 0,1 0 1,0 0-1,-4 32 0,8-46-110,1 1 0,0-1 0,0 1-1,0-1 1,0 1 0,0-1-1,0 1 1,0-1 0,0 1-1,0-1 1,1 0 0,-1 1-1,1-1 1,-1 1 0,1-1 0,-1 0-1,1 1 1,0-1 0,0 0-1,0 0 1,0 0 0,0 1-1,0-1 1,0 0 0,0 0 0,0 0-1,0-1 1,0 1 0,1 0-1,-1 0 1,0-1 0,1 1-1,-1 0 1,1-1 0,-1 0-1,0 1 1,1-1 0,-1 0 0,1 0-1,-1 0 1,1 1 0,-1-2-1,1 1 1,-1 0 0,1 0-1,-1 0 1,1-1 0,-1 1 0,0-1-1,2 0 1,10-4 10,0 0 1,-1-1-1,0-1 1,0 0-1,-1 0 0,0-1 1,19-18-1,-4 0 10,39-49 0,-52 59-22,-1 0-1,0-1 1,-1 0-1,-2-1 1,10-22-1,-18 40-8,-1 0 1,0-1-1,0 1 1,1-1-1,-1 1 1,0-1-1,0 1 1,0 0-1,0-1 1,1 1-1,-1-1 1,0 1-1,0-1 1,0 1-1,0-1 1,0 1-1,0-1 1,0 1-1,-1-1 1,1 1-1,0-1 1,0 1-1,0-1 1,0 1-1,0 0 1,-1-1-1,0 1 0,0 0 1,1 1-1,-1-1 0,0 1 0,1-1 0,-1 1 0,0-1 0,1 1 1,-1-1-1,1 1 0,-1 0 0,1-1 0,-1 1 0,1 0 0,-1-1 1,1 1-1,-1 1 0,-15 26 13,2 2 0,1-1 0,1 2 1,1-1-1,2 2 0,-7 41 0,16-69-28,-1 1 28,0 1 0,0 0 0,1-1 0,0 1 0,0-1 0,1 7 0,-1-10-31,1-1 1,-1 1-1,1-1 0,-1 0 0,1 0 0,-1 1 0,1-1 1,0 0-1,0 0 0,0 0 0,-1 0 0,1 0 1,0 0-1,0 0 0,1 0 0,-1 0 0,0 0 0,0 0 1,0-1-1,1 1 0,-1-1 0,0 1 0,0-1 1,1 1-1,-1-1 0,1 0 0,-1 1 0,0-1 1,1 0-1,1 0 0,5 0-520,1 0 1,-1 0-1,0-1 1,11-3-1,-7 2 277,6-1-408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 12379,'5'-8'1523,"-3"5"-822,-1 1 1,1-1 0,-1 0-1,0 1 1,0-1 0,0 0-1,1-5 1,-8 20 4471,-2 2-4732,-13 41 0,2 2 0,3 0-1,2 1 1,-6 63 0,20-116-427,0 0 1,0 0-1,0 0 1,0 0-1,1 0 1,0 0-1,3 9 1,-4-13-15,1-1 1,-1 1 0,0 0 0,1 0 0,-1 0 0,1 0 0,-1 0-1,1-1 1,0 1 0,-1 0 0,1-1 0,0 1 0,-1 0-1,1-1 1,0 1 0,0-1 0,0 1 0,0-1 0,-1 1 0,1-1-1,0 0 1,0 1 0,0-1 0,0 0 0,0 0 0,0 0 0,0 0-1,0 0 1,0 0 0,0 0 0,0 0 0,0 0 0,0 0-1,0 0 1,0 0 0,0-1 0,0 1 0,-1-1 0,1 1 0,0 0-1,0-1 1,0 1 0,0-1 0,-1 0 0,1 1 0,1-2 0,9-6-266,0-1 1,0 0-1,15-16 1,-21 19 133,0 0 0,0 0 0,0-1 0,-1 0 0,1 0 0,-2 0 0,6-12 0,-6 6-197,-3 4-42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15723,'-2'1'2001,"5"2"-1161,4-2-176,2 1 1048,5-2-367,2 0-137,4 0-352,1 1-120,1-1-224,-2 0-215,-1 0-626,-4 0-663,-2 2 856,-1 3-168,-4-2-144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2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10730,'2'-2'459,"0"0"0,-1 0-1,1 0 1,0 0 0,-1-1-1,0 1 1,1-1-1,-1 1 1,0-1 0,1-5-1,-11 18 3383,0 0-3182,-14 19-42,2 1-1,0 2 1,2 0 0,2 1 0,1 0-1,-13 40 1,15-29-342,3 0-1,1 0 1,-5 73-1,14-96-235,0 0 0,1 1 0,2-1 0,0 0 0,1 0 0,1 0 0,1-1 0,1 1 0,16 37 0,-18-50-125,0-1 0,1 1 0,0-1 0,1 0 0,-1 0 0,1 0 0,0-1 0,1 0 0,0 0 0,7 5 0,-10-9 6,0 1 1,0-1-1,0 0 0,0 0 0,0-1 0,0 1 0,1-1 0,-1 0 0,1 0 0,-1 0 0,1-1 0,-1 0 0,1 0 0,-1 0 0,1 0 0,-1-1 0,1 1 0,-1-1 1,0 0-1,1 0 0,4-3 0,19-11-443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20868,'0'35'2457,"-6"-10"-1633,-2-5-416,2-2 1553,3-10-1201,2-5-384,-1-7-1456,1 1 1032,-6-4-264,-3-2-169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2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23 143 8730,'4'-20'1107,"-1"8"-152,0 1 1,-1 0-1,0-1 0,-1 1 0,-1-1 1,0 1-1,0-1 0,-3-14 1,3 26-903,0 0 1,0-1 0,0 1 0,0 0 0,0 0 0,0 0 0,0 0-1,0 0 1,0-1 0,0 1 0,0 0 0,0 0 0,0 0 0,0 0-1,0-1 1,0 1 0,0 0 0,0 0 0,0 0 0,0 0 0,0 0-1,0 0 1,0-1 0,-1 1 0,1 0 0,0 0 0,0 0 0,0 0-1,0 0 1,0 0 0,0 0 0,-1 0 0,1 0 0,0-1 0,0 1-1,0 0 1,0 0 0,-1 0 0,1 0 0,0 0 0,0 0 0,0 0-1,0 0 1,0 0 0,-1 0 0,1 0 0,0 0 0,0 0 0,0 0-1,0 0 1,-1 1 0,1-1 0,0 0 0,0 0 0,0 0 0,-7 11 1264,-3 21-343,2 38-263,3 0 0,8 117 0,0-116-484,10 347 456,-13-400-650,-1-8-1,1-1-1,1 0 1,0 1 0,3 14 0,6-48 171,188-572 657,-188 568-853,7-20-3,2 0-1,2 2 0,38-62 1,-49 97-111,-8 17-592,-11 22-1398,3-16 1188,0 0-1,-11 16 0,4-12 75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65 10458,'14'-65'7359,"-27"89"-3632,3-7-3264,-20 45 603,1-6-285,2 2 0,-35 116 0,51-128-576,2 0 0,-6 88 0,14-106-180,2 1 0,1-1 1,0 1-1,3-1 0,0 0 1,10 27-1,-12-44-111,1 0 0,1 0 1,0-1-1,0 1 0,14 17 0,-15-23-30,0 0 0,0-1 0,0 1 0,1-1 0,0 0 0,0-1 0,0 1 0,0-1 0,0 0 0,0 0 0,1-1 0,11 5 0,1-4-272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9714,'15'-15'9095,"-16"25"-7417,-40 135 1873,-4 15-3052,36-120-568,1-5-596,1 0 0,-5 73 0,12-136-1338,0 7 1441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 15547,'1'0'119,"-1"-1"0,1 0 0,-1 0 0,1 0 0,-1 1 0,1-1 0,0 0 0,-1 1 0,1-1 0,0 0 0,0 1 0,-1-1 0,1 1 0,0-1 0,0 1 0,0-1 0,0 1 0,0 0 0,0 0 0,0-1 0,0 1 0,1 0 0,-1 0-24,-1 1 0,1 0 0,-1-1 0,0 1 0,1-1 0,-1 1 0,1 0 0,-1-1-1,0 1 1,1 0 0,-1-1 0,0 1 0,0 0 0,0 0 0,1-1 0,-1 1 0,0 0 0,0 0-1,0-1 1,0 1 0,-1 1 0,-4 48 1341,4-50-1447,-45 187 1004,25-112-1471,-11 77 0,29-143-523,1-8-107,-3-14-33,5 12 1157,-3-15-844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16500,'4'0'1728,"2"0"-888,1-2-280,7 0 856,5-1-135,5 0-289,2-1-192,1-1-232,1 1-120,-1 1-240,2 2-152,-5 1-392,-3 1-352,-5 3-1488,0-1 1864,3 0-320,-4-1-225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15115,'7'-9'1769,"-4"4"-865,1 2 1296,-4 10-823,0 7-281,0 4-152,-3 7-376,0 4-112,-1 5-192,0 2-104,-2 1-296,0-2-208,2-5-512,-2-4-56,2-5 672,0-1-200,2-10-160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200 107 9914,'0'-2'190,"2"-9"1230,-1 0 1,-1 0-1,0-1 1,-1-15-1,1 25-1306,0 1-1,-1 0 1,1-1 0,0 1-1,0 0 1,-1-1 0,1 1-1,0 0 1,-1 0 0,1-1-1,-1 1 1,0 0 0,1 0-1,-1 0 1,0 0 0,0 0-1,0 0 1,0 0 0,0 0-1,0 0 1,0 0 0,0 0-1,0 1 1,0-1 0,0 0-1,-1 1 1,1-1-1,0 1 1,0-1 0,-1 1-1,1 0 1,0-1 0,-1 1-1,1 0 1,0 0 0,-1 0-1,1 0 1,0 0 0,-1 0-1,1 1 1,0-1 0,-1 0-1,1 1 1,0-1 0,0 0-1,-1 1 1,1 0 0,0-1-1,-2 2 1,-6 3 12,0 1 0,1-1 1,-1 1-1,1 1 0,0-1 0,1 1 1,0 1-1,0-1 0,-8 14 1,5-8-93,1 1 1,1 1-1,0-1 1,1 2-1,-5 17 1,9-25-3,1 1 1,0 0-1,1-1 1,-1 1-1,2 0 1,0 12-1,0-19-24,-1 0-1,2-1 1,-1 1-1,0 0 0,0 0 1,0-1-1,1 1 1,-1 0-1,1-1 0,-1 1 1,1-1-1,0 1 1,0 0-1,0-1 0,0 1 1,0-1-1,0 0 0,0 1 1,0-1-1,0 0 1,1 0-1,-1 0 0,0 0 1,1 0-1,-1 0 1,1 0-1,-1 0 0,1 0 1,0-1-1,-1 1 1,1-1-1,0 1 0,-1-1 1,1 0-1,0 0 0,0 1 1,-1-1-1,4-1 1,0 0-1,0 0 0,0 0 0,-1-1 1,1 1-1,0-1 0,-1-1 0,1 1 1,-1-1-1,0 1 0,0-1 0,0-1 1,0 1-1,0 0 0,4-5 1,4-7 11,1 0 1,12-21 0,-14 21-13,-1-1 0,-1-1 0,0 1 0,-1-2 0,-1 1 0,5-19 0,-26 74-6,11-25-50,-22 106 204,22-102-365,1 1 0,1-1-1,1 1 1,3 30 0,-3-47 200,0-1 1,-1 0 0,1 1-1,0-1 1,0 1-1,0-1 1,0 0 0,0 1-1,0-1 1,1 1-1,-1-1 1,0 1 0,0-1-1,0 0 1,0 1-1,0-1 1,0 0 0,1 1-1,-1-1 1,0 1 0,0-1-1,1 0 1,-1 1-1,0-1 1,1 0 0,-1 0-1,0 1 1,1-1-1,-1 0 1,0 0 0,1 1-1,-1-1 1,0 0-1,1 0 1,-1 0 0,1 0-1,-1 0 1,1 1-1,11-12-50,-1-2-216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15131,'0'0'149,"1"0"-1,0-1 0,-1 1 1,1 0-1,0-1 0,0 1 0,-1 0 1,1 0-1,0-1 0,0 1 1,-1 0-1,1 0 0,0 0 1,0 0-1,0 0 0,-1 0 1,1 0-1,0 0 0,0 1 1,-1-1-1,1 0 0,0 0 1,0 1-1,-1-1 0,2 1 0,-1 0-14,-1 0-1,1 0 1,-1 0-1,0 0 1,1-1-1,-1 1 1,0 0-1,1 0 1,-1 0-1,0 0 1,0 0-1,0 1 1,0-1-1,0 0 0,0 0 1,0 0-1,-1 1 1,-1 9 470,-1 0 0,-8 20 0,6-20-517,-13 41 363,-21 65 263,34-98-554,1 1 1,0-1-1,2 1 1,-1 21-1,3-40-145,0 0-1,0 1 1,0-1-1,0 0 1,0 1 0,0-1-1,0 0 1,1 1-1,-1-1 1,0 0-1,1 1 1,-1-1-1,1 0 1,0 0-1,-1 0 1,1 1-1,0-1 1,0 0-1,-1 0 1,1 0-1,2 1 1,-2-1-11,0-1-1,0 0 1,1 1 0,-1-1-1,0 0 1,0 1 0,1-1-1,-1 0 1,0 0 0,1 0-1,-1 0 1,0 0 0,0-1 0,1 1-1,-1 0 1,0-1 0,0 1-1,2-1 1,3-2-100,0 0 0,0 0-1,0-1 1,0 0 0,0 0-1,-1 0 1,6-7 0,-7 7-84,0 0-1,0 0 1,0-1-1,-1 1 1,1-1 0,-1 0-1,0 0 1,-1 0 0,1-1-1,-1 1 1,0 0 0,-1-1-1,1 0 1,-1 1-1,1-7 1,-5-9-500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14675,'-6'6'1761,"6"-2"-889,0-1-320,8-2 1376,4-1-720,4 0-367,4-3-193,3 1-368,2-1-272,0 0-800,-1-3 768,-5-1-176,-2-3-96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16708,'13'17'963,"0"1"0,-1 0 0,-1 0 0,-1 1-1,0 0 1,8 27 0,-11-24-601,-1 0 0,-1 0 0,-1 0 0,-1 0 0,0 40-1,-3-39-546,-2 1 0,-1-1-1,0 0 1,-2 0-1,-1 0 1,0 0-1,-2-1 1,-1 0 0,0 0-1,-2-1 1,0-1-1,-29 39 1,7-22-178,-4-9-118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1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12715,'-3'6'1381,"19"-14"-1110,8 3-271,-1 2 1,0 1-1,1 1 0,26 2 0,4-1 3,336 13 104,-140-1 83,-244-12-185,424 23 652,-225-7-449,360-19 0,-226-38-82,-300 35-67,36-3 10,101 0 0,-150 16-544,-32-8 316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7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35 568 11963,'-8'2'457,"6"-1"-351,-1 0 0,0 0-1,0 0 1,0-1 0,0 0 0,0 1 0,-4-1 0,39-12 785,150-11-724,-26 5-97,-26-6 114,177-21 287,14 39-106,-66 2-266,-179 1-92,-1 3-1,1 4 1,110 18 0,-117-8 3,181 29 52,-207-39-45,-1-1 1,1-2-1,84-11 0,124-45 18,-3-21-27,-113 33-8,212-70 11,-9-23-1,-282 111-19,63-20 1,-97 38 9,1 1 1,-1 1-1,1 1 1,0 1-1,0 1 1,25 1-1,-39 2 24,0 0 0,0 0 0,-1 1-1,1 1 1,-1-1 0,1 1 0,-1 1-1,0-1 1,0 1 0,12 9 0,-15-9-25,0-1 0,0 1 0,-1 0 0,0 0 0,0 1 0,0-1 0,0 1 0,-1 0 0,0 0 0,0 0 0,0 1 0,0-1 0,-1 1 1,0-1-1,0 1 0,2 11 0,-4 0-38,-6 0-22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12155,'1'18'7714,"-7"48"-6134,4-45-866,-18 312 164,2-360-1614,6 9 388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15027,'2'-3'1945,"4"2"-1137,4 1-208,4 0 976,7 0-319,4 0-137,5 1-336,1 1-144,5-1-192,0 1-152,-3-1-488,-3 1-360,-6-1 488,-1 0-112,-4 4-88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27 443 14259,'-27'43'6252,"36"-47"-2888,5-8-2907,60-57 89,-3-4 0,91-121 0,-143 164-553,0 0 0,18-43 1,-37 73 5,0 0 0,0 0 1,0 0-1,1 0 0,-1 0 1,0 0-1,0 0 0,0 0 1,0 0-1,0 0 1,0 0-1,0 0 0,0 0 1,0 0-1,0 0 0,0 0 1,0 0-1,0 0 1,0 1-1,0-1 0,0 0 1,0 0-1,0 0 0,0 0 1,0 0-1,0 0 0,0 0 1,0 0-1,1 0 1,-1 0-1,0 0 0,0 0 1,0 0-1,0 0 0,0 0 1,0 0-1,0 0 0,0 0 1,0 0-1,0 0 1,0 0-1,0-1 0,0 1 1,0 0-1,0 0 0,0 0 1,0 11-8,-2 15-2,-4 9-32,-10 51-136,-9 174 0,25-258 216,1 13-1194,-1-15 1122,0 1 0,1-1 0,-1 0 0,0 1 0,0-1 0,0 0 0,0 1 0,1-1 0,-1 0 0,0 1 0,0-1 0,0 0 0,1 0 0,-1 1 0,0-1 0,1 0 0,-1 0 0,0 1 0,1-1 0,-1 0 0,0 0 0,1 0 0,-1 0 0,0 0 0,1 0 0,-1 1 0,0-1 0,1 0 0,-1 0 0,0 0 0,1 0 0,-1 0 0,1 0 0,0-1 0,8-2-445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14587,'0'3'2097,"1"0"-929,0 3-416,5-2 1696,3 2-855,5 1-361,6-1-240,9-4-424,2 0-143,7-4-209,2-5-200,-2-6-433,1-2-351,-10-3-2488,-2 6 2840,-13 2-433,-12 8-303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70 15403,'0'-1'111,"0"0"0,1 0 0,-1 0 0,0 0-1,0 0 1,0 0 0,0 0 0,0 0 0,0 0 0,0 0-1,0 0 1,0 0 0,0 0 0,0 0 0,-1 0-1,1 0 1,0 0 0,-1 0 0,1 0 0,-1 0 0,1 1-1,-1-1 1,1 0 0,-1 0 0,0 0 0,1 1-1,-1-1 1,0 0 0,1 1 0,-1-1 0,0 0 0,0 1-1,0-1 1,0 1 0,0 0 0,0-1 0,1 1 0,-1 0-1,0-1 1,0 1 0,0 0 0,0 0 0,0 0-1,0 0 1,0 0 0,0 0 0,-2 0 0,0 0 34,-1 0 0,0 1 1,0-1-1,1 1 0,-1 0 0,1 0 1,-1 0-1,1 0 0,-1 1 1,1-1-1,-6 5 0,0 2 33,0 1 1,0 0-1,0 1 0,1 0 1,1 0-1,0 1 0,0 0 1,1 0-1,-6 16 1,6-12 1,1 1 1,0 0 0,1 0 0,1 0-1,1 0 1,-1 30 0,2-44-158,1 0 0,0-1 1,0 1-1,1 0 1,-1 0-1,0 0 0,1 0 1,-1-1-1,1 1 0,-1 0 1,1 0-1,0-1 0,0 1 1,-1 0-1,1-1 0,0 1 1,1-1-1,-1 1 0,0-1 1,2 2-1,-2-2-14,1-1-1,-1 1 1,1-1-1,-1 0 0,1 1 1,-1-1-1,1 0 1,-1 0-1,1 0 1,-1 0-1,1 0 1,-1 0-1,1 0 1,-1-1-1,1 1 1,-1 0-1,1-1 1,-1 1-1,0-1 1,1 0-1,-1 1 1,0-1-1,1 0 1,-1 0-1,2-2 1,9-6 3,0-1 0,-1-1 1,0 0-1,15-19 1,33-55-1,-52 73-10,59-101-15,-34 55-38,-48 92 28,2 1 1,1 0-1,2 1 1,-11 60 0,21-92 4,-6 46 28,7-48-66,0 1-1,0 0 1,0 0-1,0-1 1,0 1 0,1 0-1,-1-1 1,1 1-1,-1 0 1,1-1 0,0 1-1,0-1 1,1 1-1,2 3 1,-3-5-37,0 0 0,1 0-1,0 0 1,-1-1 0,1 1-1,-1 0 1,1-1 0,0 0 0,-1 1-1,1-1 1,0 0 0,-1 0-1,1 0 1,0 0 0,-1 0 0,1 0-1,2-1 1,2 0-367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13955,'-25'43'8411,"3"-2"-7056,-28 77 0,48-113-1273,1-1 1,0 1-1,0 0 1,0 0-1,1 0 1,0-1-1,0 1 1,0 0-1,1 7 1,-1-10-65,1-1 1,-1 0 0,1 0-1,-1 1 1,1-1 0,-1 0-1,1 0 1,0 0 0,-1 0-1,1 0 1,0 0 0,0 0-1,0 0 1,0 0 0,0-1-1,0 1 1,0 0 0,0 0-1,0-1 1,0 1 0,0-1-1,1 1 1,-1-1 0,0 1-1,0-1 1,1 0 0,-1 0-1,0 0 1,0 1-1,1-1 1,-1 0 0,0 0-1,0-1 1,1 1 0,-1 0-1,0 0 1,0-1 0,1 1-1,-1-1 1,1 0 0,10-3-73,0 0 1,-1-1 0,0-1 0,0 0-1,-1 0 1,18-14 0,-18 11-712,0 0-1,0 0 1,10-13 0,-5-5-3380,-15 24 2910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14507,'8'0'2297,"2"1"-1217,8 1-344,2-2 2105,5-3-1577,1 0-168,4-1-344,0-2-192,-2 0-480,-1 1-360,-10-1 1217,-3 2-897,-2 5-32,1 2 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18684,'9'12'600,"-1"1"1,0 0-1,-1 0 1,-1 1-1,0 0 1,-1 0-1,0 0 0,4 23 1,-4-8-386,-1 0 0,-1 0 0,-2 40 0,-3-36-168,-1 0 0,-1 0 1,-2 0-1,-18 55 0,16-66-305,0 0 1,-1-1-1,-1-1 1,-2 0-1,0 0 1,0-1-1,-27 29 1,19-29-214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16323,'6'-1'1946,"-8"5"-375,-3 2-1197,-16 25 133,2 1 1,1 1 0,1 1-1,2 1 1,2 0-1,1 0 1,1 2 0,2-1-1,2 1 1,-3 38 0,9-57-453,1-1 1,1 0-1,0 1 1,2-1-1,0 0 1,0 0 0,10 26-1,-10-36-174,0 0 1,1 0-1,-1 0 0,1 0 0,1-1 1,-1 0-1,1 0 0,9 9 0,-10-12-102,0 0 0,0 1 0,1-2 0,-1 1 0,1 0 0,0-1 0,0 0 0,0 0 0,0 0 0,0-1 0,0 0 0,0 0 0,9 1 0,-5-2 51,0 0-1,0-1 0,11-2 1,30-8-735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15883,'4'-15'3274,"-4"32"-704,-1 10-1637,7 160 1475,11 175-457,-17-357-1912,0 2 43,1 0 0,0 0 0,0 0 0,4 12 1,-4-18-76,-1-1 1,0 0-1,0 0 1,0 1 0,0-1-1,0 0 1,0 0 0,0 1-1,1-1 1,-1 0 0,0 0-1,0 0 1,0 1-1,0-1 1,1 0 0,-1 0-1,0 0 1,0 0 0,1 0-1,-1 1 1,0-1 0,0 0-1,1 0 1,-1 0-1,0 0 1,0 0 0,1 0-1,-1 0 1,0 0 0,0 0-1,1 0 1,-1 0 0,0 0-1,0 0 1,1 0-1,-1 0 1,10-9 138,4-13-17,-14 21-122,19-41 169,24-82 1,-22 58-125,92-262-467,-93 283-514,-35 63-2200,6-7 2457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4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12963,'-6'-72'2791,"4"56"-1303,1 29 1595,-1 39-2015,26 442 648,-21-472-1669,12 87 179,-12-97-208,0 0 0,1 1 0,0-2 0,1 1 1,0 0-1,10 15 0,-15-27-55,0 1-1,0-1 1,0 1 0,1-1 0,-1 0-1,0 1 1,0-1 0,1 0 0,-1 1-1,0-1 1,0 0 0,1 1-1,-1-1 1,0 0 0,1 0 0,-1 1-1,0-1 1,1 0 0,-1 0 0,1 1-1,-1-1 1,0 0 0,1 0-1,-1 0 1,1 0 0,0 0 0,1-9-779,-4-18 248,-3 8 171,0-1-97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14027,'1'-1'230,"1"-1"170,1 0 1,-1-1-1,0 1 0,0-1 1,0 0-1,0 0 0,0 0 1,-1 0-1,1 0 0,-1 0 1,0 0-1,0 0 0,1-4 1,-2 6-362,0 1 1,-1 0 0,1 0 0,0 0-1,0 0 1,0 0 0,0-1 0,0 1 0,0 0-1,0 0 1,-1 0 0,1 0 0,0 0-1,0 0 1,0 0 0,0 0 0,0-1-1,-1 1 1,1 0 0,0 0 0,0 0 0,0 0-1,0 0 1,-1 0 0,1 0 0,0 0-1,0 0 1,0 0 0,0 0 0,-1 0 0,1 0-1,0 0 1,0 0 0,0 0 0,0 1-1,0-1 1,-1 0 0,1 0 0,0 0-1,0 0 1,0 0 0,0 0 0,0 0 0,-1 0-1,1 0 1,0 1 0,0-1 0,0 0-1,0 0 1,0 0 0,-8 6 391,-2 5-115,0 0-1,2 1 1,-1 1 0,-12 23 0,-21 57 399,42-93-714,-21 52 640,-27 104 1,43-135-583,1 0 1,1 0-1,1 0 1,1 1 0,0-1-1,2 1 1,1-1-1,5 25 1,-6-40-124,0 0-1,1-1 1,0 1 0,0-1 0,0 0-1,1 0 1,-1 1 0,1-2-1,1 1 1,-1 0 0,1-1 0,6 7-1,-7-8 46,1 0-1,0-1 1,0 1-1,0-1 1,1 0-1,-1 0 1,0-1-1,1 1 0,-1-1 1,1 0-1,0 0 1,-1 0-1,1-1 1,0 0-1,6 0 1,18-1-255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17540,'0'0'93,"0"0"0,1 1 1,-1-1-1,0 0 0,0 1 0,0-1 1,1 0-1,-1 1 0,0-1 0,0 0 1,0 1-1,0-1 0,0 0 1,0 1-1,0-1 0,0 1 0,0-1 1,0 0-1,0 1 0,0-1 1,0 1-1,0-1 0,0 0 0,0 1 1,0-1-1,0 0 0,0 1 0,-1-1 1,1 1-1,-6 19 521,4-11 105,-31 165 2427,20-91-2588,-14 100 294,26-194-1349,-1-1 0,0 1 0,-1 0 1,0 0-1,-7-17 0,7 19 324,-11-31-378,-1-5-110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16476,'3'-5'1840,"3"2"-928,2 3-304,7 2 961,3 1-129,8 0-320,4-1-208,9 1-304,1-1-119,2-2-185,-1 0-64,-1-3-224,-4 0-112,-6 2-360,-3-1-353,-12 1 665,-1 1-144,-2 5-96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12323,'-1'-16'3575,"-1"22"-226,-2 28 350,4-28-3827,-10 73 1912,2-15-1391,-1 126 0,11-177-2085,6-23 429,1-3 571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80 15043,'1'-2'222,"0"1"-1,1-1 0,-1 0 1,0 0-1,0 0 1,0 1-1,0-1 0,0 0 1,0-1-1,0 1 1,-1 0-1,1 0 1,-1 0-1,0-2 0,0 3-130,0 0-1,-1 0 1,1 0 0,-1 0-1,1 0 1,-1 0-1,1 0 1,-1 0-1,0 0 1,1 1-1,-1-1 1,0 0-1,0 1 1,0-1 0,1 0-1,-1 1 1,0-1-1,0 1 1,0-1-1,0 1 1,0 0-1,0-1 1,0 1 0,0 0-1,0 0 1,0 0-1,0-1 1,0 1-1,0 0 1,0 0-1,-2 1 1,-2-1 20,0 0 0,-1 1 0,1 0 1,0 0-1,0 0 0,0 0 0,0 1 0,0 0 0,0 0 1,1 0-1,-1 1 0,1 0 0,-1 0 0,1 0 1,0 0-1,0 0 0,-5 6 0,1 0 32,0 0-1,1 0 1,0 0-1,0 1 1,1 0 0,-9 20-1,-5 30 512,19-54-577,0-1 0,0 1 0,1 0 0,-1 0 0,1 1 0,0-1 0,1 0 0,1 8 0,-2-13-64,0 0-1,0 0 1,1 0-1,-1 0 1,0 0-1,1 0 1,-1 0-1,1 0 1,-1 0-1,1 0 1,0 0 0,-1 0-1,1 0 1,0-1-1,-1 1 1,1 0-1,0 0 1,0-1-1,0 1 1,0-1-1,0 1 1,0-1-1,0 1 1,0-1 0,0 1-1,1-1 1,0 1-3,0-1 1,0 0-1,1-1 1,-1 1-1,0 0 1,0-1-1,0 1 1,0-1-1,1 0 1,-1 1-1,0-1 1,2-2-1,7-3 8,-1-1-1,0 0 0,14-14 0,-1 0-20,-2-1 0,0 0 0,-2-2 0,-1-1-1,0 0 1,-2-1 0,22-50 0,-35 64-32,-12 25-2,-6 17-48,1 1-1,2 1 1,1 0-1,1 0 1,2 1 0,1 0-1,2 1 1,-2 53 0,7-86 22,-1 1 1,1-1-1,0 1 1,0 0-1,0-1 1,1 1-1,-1-1 1,0 1-1,0 0 1,1-1-1,-1 1 1,1-1-1,0 1 1,-1-1-1,1 1 1,0-1-1,0 0 1,0 1-1,0-1 1,1 1-1,-1-2 26,1 0-1,-1 0 1,0 0-1,0 0 1,1 0 0,-1 0-1,0-1 1,0 1-1,1-1 1,-1 1-1,0-1 1,0 1 0,0-1-1,0 0 1,0 1-1,0-1 1,0 0-1,0 0 1,0 0-1,0 0 1,0 0 0,-1 0-1,1 0 1,1-2-1,20-23-491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13875,'-8'73'6241,"1"-8"-3193,-17 46-1033,-3 14-1135,27-104-801,0-20-77,0-1 1,0 0-1,0 1 0,0-1 0,1 1 1,-1-1-1,0 1 0,0-1 0,0 0 1,1 1-1,-1-1 0,0 1 0,0-1 1,1 0-1,-1 1 0,0-1 0,1 0 1,-1 1-1,0-1 0,1 0 0,-1 0 1,1 1-1,1-1-3,0 0 0,-1 0 0,1-1 0,0 1 0,-1 0 0,1-1 0,-1 0 0,1 1 0,0-1 0,-1 0 0,1 1 0,-1-1 0,0 0 0,1 0 0,-1 0 0,0 0 0,2-2 0,11-9-397,0 0-1,-1-1 1,15-18-1,-24 25 89,1-1 0,-1 1-1,0-1 1,0 0 0,-1 0-1,0 0 1,0 0 0,-1 0-1,1-1 1,0-11 0,-2-1-475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17508,'-4'0'1792,"4"-2"-1080,5-1-264,8-1 889,-1 0-177,6-1-432,0 1-200,0 1-416,1 2-256,-2-1-768,-3 1-256,-2-5 896,1-1-240,-2-3-201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13451,'0'-4'597,"7"-20"1615,-7 23-2134,0 1 0,1 0-1,-1-1 1,0 1-1,0-1 1,1 1 0,-1 0-1,1-1 1,-1 1 0,0 0-1,1-1 1,-1 1-1,1 0 1,-1 0 0,0 0-1,1-1 1,-1 1-1,1 0 1,-1 0 0,1 0-1,-1 0 1,1 0 0,-1 0-1,1 0 1,-1 0-1,1 0 1,-1 0 0,1 0-1,-1 0 1,1 0-1,-1 0 1,1 0 0,-1 0-1,1 1 1,-1-1 0,0 0-1,1 0 1,-1 0-1,1 1 1,-1-1 0,0 0-1,1 1 1,-1-1-1,1 0 1,-1 1 0,1 0-1,7 8 438,1 1 0,-2 0 0,1 1 0,-1-1 0,-1 1 0,9 21 0,-6-14-198,9 19-46,-3 1-1,0 1 0,-3 1 0,-1-1 0,-2 2 0,-2-1 0,3 60 1,-8-52-287,-3-1 1,-1 1-1,-3 0 0,-2-1 1,-1 0-1,-18 53 1,17-72-248,-2-1 0,0-1 0,-16 26 0,19-37 141,-1-1 0,-1-1 0,0 0-1,-1 0 1,0-1 0,-21 17 0,-7-4-313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 16091,'-1'0'177,"0"0"-1,0 0 0,0 0 0,0-1 0,0 1 0,0 0 0,0 0 1,0-1-1,0 1 0,0 0 0,1-1 0,-1 1 0,0-1 0,0 1 1,0-1-1,-1-1 0,2 2-89,0 0 1,0-1-1,0 1 1,1-1-1,-1 1 1,0 0-1,0-1 0,0 1 1,0 0-1,0-1 1,0 1-1,0 0 1,1-1-1,-1 1 1,0 0-1,0-1 0,0 1 1,1 0-1,-1 0 1,0-1-1,1 1 1,-1 0-1,0 0 1,0-1-1,1 1 0,-1 0 1,0 0-1,1 0 1,38-17 2566,-29 13-2793,-4 1 223,143-55 978,-126 51-1062,1 0 0,-1 2 1,1 0-1,37-1 0,-59 6-12,0 0 0,1 0 0,-1 0 1,0 0-1,1 0 0,-1 0 0,0 1 0,1-1 0,-1 1 0,0 0 0,0-1 1,1 1-1,-1 0 0,0 0 0,0 1 0,0-1 0,0 0 0,-1 1 1,4 2-1,-4-2-3,0 0 0,1 1-1,-1-1 1,0 1 0,0-1 0,-1 1 0,1-1 0,-1 1 0,1 0 0,-1-1 0,0 1 0,0 0 0,0-1 0,0 1 0,0 0 0,-1 3 0,-11 77-123,1-14 142,-3 88-1,28 72 60,-1-17 176,-13-178-77,-2 0-1,-1-1 1,-1 1-1,-12 39 1,15-65-98,-1 0 0,-1 0 1,1-1-1,-1 1 0,-1-1 1,1 0-1,-1 0 0,-1 0 1,1-1-1,-1 1 0,0-1 1,-1 0-1,1-1 1,-1 1-1,0-1 0,-1 0 1,1-1-1,-1 1 0,0-1 1,0-1-1,0 1 0,0-1 1,-1 0-1,1-1 0,-1 0 1,-15 2-1,1 0 25,1-1 0,-1-2-1,1 0 1,-1-1 0,1-1-1,-1-1 1,-36-9 0,57 11-97,1 0-1,-1 0 1,1 0 0,-1 0 0,0 0 0,1-1 0,-1 1 0,1 0-1,-1 0 1,1-1 0,-1 1 0,1 0 0,-1-1 0,1 1 0,-1-1-1,1 1 1,-1 0 0,1-1 0,-1 1 0,1-1 0,0 1 0,-1-1-1,1 1 1,0-1 0,0 1 0,-1-2 0,1 1-21,1 1 0,-1-1 0,0 0 0,1 0 0,-1 1 0,0-1 0,1 0 0,-1 1 0,1-1 0,-1 1 0,1-1 0,-1 1 0,1-1 0,0 1 0,-1-1 0,1 1 0,1-1 0,40-18-1093,-34 16 955,8-5-189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 13083,'34'-33'2940,"-34"32"-2878,0 1 0,1 0 0,-1 0 1,0 0-1,0 0 0,0 0 0,0-1 0,0 1 0,1 0 0,-1 0 0,0 0 0,0 0 0,0 0 0,0 0 0,1 0 0,-1 0 0,0 0 0,0 0 0,0 0 0,0-1 0,1 1 0,-1 0 0,0 0 0,0 0 0,0 0 0,1 0 0,-1 1 0,0-1 0,0 0 0,0 0 0,1 0 0,-1 0 0,0 0 0,0 0 0,0 0 0,0 0 0,1 0 0,-1 0 0,0 1 0,0-1 0,0 0 0,3 11 1513,-3 18-179,0-24-1144,-11 450 3114,11-454-3440,0-1 1,0 1-1,0 0 0,0 0 0,0-1 0,0 1 0,0 0 0,0-1 0,-1 1 0,1 0 0,0 0 0,0-1 0,-1 1 0,1 0 1,0-1-1,-1 1 0,1-1 0,0 1 0,-1 0 0,1-1 0,-1 1 0,1-1 0,-1 1 0,0-1 21,0 0-1,0 0 1,1 0-1,-1 0 1,0 0 0,1 0-1,-1 0 1,1 0-1,-1 0 1,0-1-1,1 1 1,-1 0-1,0 0 1,1-1 0,-1 1-1,1 0 1,-1-1-1,1 1 1,-1-1-1,0 0 1,-32-34-1000,24 23 784,-19-19-566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4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33 13203,'7'-32'4401,"0"60"-853,-2-9-3086,19 141 1662,2 7-1178,-5-78-724,7 42-140,-27-130-113,-1 1-1,0-1 1,0 1-1,1-1 1,-1 0 0,0 1-1,0-1 1,-1 1-1,1-1 1,0 0 0,0 1-1,-1-1 1,1 0-1,-1 1 1,1-1 0,-1 0-1,0 1 1,1-1-1,-2 1 1,1-1-57,0 0 1,0 0 0,0-1-1,0 1 1,0-1-1,-1 1 1,1-1-1,0 1 1,0-1 0,0 0-1,-1 1 1,1-1-1,0 0 1,0 0-1,0 0 1,-1 0 0,-1 0-1,-6-2-663,0 1 0,0-2-1,1 1 1,-16-8 0,14 6 173,-46-19-2249,1-3-1,-91-58 1,46 12 7209,124 70 1633,36-3-4975,-38 0-704,-1-1-1,1-1 1,38-19-1,57-39 36,-35 17 618,-67 40-909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15619,'2'-5'1729,"6"5"-881,5-1-264,14 1 904,6-2-127,10-2-321,5 0-192,5-3-264,-2-1-136,1 1-504,-5 2-408,-13 0-1696,-3 5 1896,-9 6-305,-3 4-223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141 126 15523,'4'-15'744,"0"1"-1,2-17 1,-6 28-557,1-1 1,-1 0 0,1 0-1,-1 0 1,-1 1 0,1-1-1,0 0 1,-1 0-1,0 0 1,0 1 0,0-1-1,0 0 1,-3-4-1,4 7-138,-1 1-1,0-1 1,1 1-1,-1-1 1,1 0-1,-1 1 1,0-1 0,0 1-1,1-1 1,-1 1-1,0 0 1,0-1-1,1 1 1,-1 0-1,0-1 1,0 1-1,0 0 1,0 0-1,1 0 1,-1 0-1,0 0 1,0 0-1,0 0 1,0 0-1,0 0 1,0 0-1,1 0 1,-1 1-1,0-1 1,0 0-1,0 1 1,1-1-1,-1 0 1,0 1-1,0-1 1,1 1 0,-1-1-1,0 1 1,0 0-1,-3 3 69,-1-1 0,1 1 0,0 0 0,1 0-1,-4 5 1,-5 10 11,0 0 0,2 2 0,0-1-1,1 1 1,1 0 0,1 1 0,1 0 0,1 0-1,1 1 1,-2 42 0,6-60-97,0-1 0,0 1 0,1 0 0,0-1 0,-1 1 0,1 0 0,3 5 0,-4-9-23,0 0 0,1 0 0,-1 0 0,1 0 0,0 0 0,-1 0 0,1-1 0,-1 1 0,1 0 0,0 0 0,0-1 0,-1 1 0,1 0 0,0-1 0,0 1 0,0-1 0,0 1 0,0-1 0,0 1 0,0-1 0,0 0 0,0 1 0,0-1 0,0 0 0,0 0 0,0 0 0,0 0 0,0 0 0,0 0 0,0 0 0,0 0 0,0 0 0,0 0 0,0-1 0,0 1 0,0 0 0,2-1 0,3-2 13,1-1 1,-1 1-1,0-1 0,0 0 1,-1 0-1,1-1 0,-1 1 1,0-1-1,5-6 0,38-53 68,-48 63-88,18-25 26,-1-2 1,-1 0 0,-1-1 0,18-49-1,-31 65 7,-6 20-23,-7 22 10,1 7 9,2 1 0,2 0 0,1 0 0,2 0 0,2 46 0,2-77-61,-1 0 0,1 0 1,0-1-1,1 1 0,-1 0 0,1 0 0,3 6 1,-5-11-2,1-1 1,-1 1 0,1 0 0,0 0 0,-1 0-1,1 0 1,0 0 0,-1-1 0,1 1 0,0 0-1,0-1 1,0 1 0,-1-1 0,1 1 0,0-1-1,0 1 1,0-1 0,2 1 0,-2-1-2,0 0 0,1 0 0,-1 0 0,0 0 1,0-1-1,1 1 0,-1 0 0,0-1 0,0 1 0,0-1 1,1 1-1,-1-1 0,0 1 0,0-1 0,0 0 0,0 0 1,0 0-1,2-1 0,12-15-210,0-4-97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 16636,'7'-5'943,"18"-7"650,-18 13-328,-10 11 871,-45 71 430,-23 47-1678,32-29-496,35-89-345,0 1 0,1-1 0,1 1 0,0 0 0,1 0 0,0 16 0,1-28-42,0 1 0,0-1-1,1 0 1,-1 0-1,0 0 1,0 1 0,1-1-1,-1 0 1,0 0-1,1 0 1,-1 0-1,1 0 1,-1 0 0,1 0-1,0 0 1,-1 0-1,1 0 1,1 1 0,-1-1-14,0-1 1,-1 0 0,1 1 0,0-1 0,0 0-1,0 0 1,-1 1 0,1-1 0,0 0 0,0 0-1,0 0 1,-1 0 0,1 0 0,0 0 0,0 0-1,0-1 1,0 1 0,-1 0 0,1 0-1,1-1 1,1-1-109,1 1 0,-1-1 0,1-1 0,-1 1 0,0 0 0,0-1-1,0 1 1,0-1 0,4-6 0,3-8-404,0 0 0,-1-1 0,12-30 0,-8 12-122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15507,'-8'3'2600,"10"2"-371,13 5 240,-7-7-2106,0-1 1,0-1-1,0 1 0,0-1 1,0-1-1,0 0 1,0 0-1,15-2 0,64-16 374,-76 15-615,48-16 132,-46 14-632,1 0-1,-1 1 1,1 0-1,0 1 1,25-2-1,-50 10-2441,2-2 1912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11354,'19'-5'4891,"14"-3"-3551,-9 8-718,-1 1-1,-1 1 1,27 6-1,19 1 175,-29-6-532,1-1-1,-1-3 1,0-1 0,1-1-1,46-12 1,71-23 74,-62 12-132,2 4-1,138-12 1,-201 32-178,94-5 79,196-37 0,-270 32 29,97-9 0,-134 20-81,1 1 1,0 1-1,0 0 0,0 2 0,-1 0 1,1 0-1,-1 2 0,0 0 0,25 12 1,-28-11-27,-10-5-129,1 1 1,-1 0 0,0 0 0,1 1 0,4 3 0,-11-5-79,0 0 1,0 0-1,0-1 1,0 1-1,0 0 0,0-1 1,0 0-1,-1 0 1,1 1-1,-4-2 0,-10 1-272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2 146 12651,'-1'1'1843,"5"-1"-583,14-5 18,27-9-182,48-14-96,2 5 0,191-21 1,153 23-733,-222 16-108,-141 1 33,0 4 0,0 3 0,0 4 0,117 25 0,-158-23-49,0-2 0,38 3 0,-60-9-112,0-1 1,-1 0-1,1-1 1,0 0-1,-1-1 1,1-1-1,-1 0 0,0 0 1,16-8-1,6-7 29,-27 14-131,1-1 1,-1 1-1,1 1 0,0-1 0,1 1 0,13-3 0,-22 6 32,1 0 0,0 0 1,-1 0-1,1 0 0,-1-1 0,1 1 0,-1 0 0,1 0 0,-1 0 0,1 0 0,-1 0 0,1 1 1,0-1-1,-1 0 0,1 0 0,-1 0 0,1 0 0,-1 1 0,1-1 0,-1 0 0,1 0 0,-1 1 1,1-1-1,-1 0 0,0 1 0,1-1 0,-1 1 0,1-1 0,-1 0 0,0 1 0,1-1 1,-1 1-1,0-1 0,0 1 0,1-1 0,-1 2 0,0 0-16,0-1 0,0 1 0,0 0 0,0 0 0,0-1 0,-1 1 0,1 0 0,-1 0 0,1-1 0,-2 4 0,-9 14-428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14707,'-21'9'2405,"17"-3"-698,15-3-198,15-3-786,0-1-1,-1-1 0,49-11 1,28-3-1615,-102 16 891,23 1-1285,-23-1 1251,1 0 0,-1 0 0,1 0 0,-1 0 0,1 1 1,-1-1-1,1 0 0,-1 0 0,1 1 0,-1-1 0,1 0 0,-1 1 0,0-1 0,1 1 0,-1-1 0,0 0 0,1 1 0,-1-1 0,0 1 0,1-1 0,-1 1 0,0-1 0,0 1 0,0-1 0,1 1 0,-1-1 0,0 1 0,0-1 0,0 1 1,0 0-1,0-1 0,0 1 0,0-1 0,0 1 0,0-1 0,0 1 0,-1 0 0,-2 12-632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14403,'-17'19'1352,"16"-8"-776,2-2-159,16 1 687,5-1-120,8 1-80,1-2-120,7-1-191,-1-2-57,0-4-200,-2-1-248,-5-1-776,-6-4-1433,-5 0 1801,-4-5-272,-3 0-248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77 12883,'2'-4'389,"0"-1"0,0 0 0,-1 1-1,0-1 1,0 0 0,0 0 0,-1 0 0,1-5 0,-1 9-287,0 0-1,0 0 1,0-1 0,0 1-1,-1 0 1,1 0-1,0 0 1,0 0 0,-1 0-1,1 0 1,-1-1-1,1 1 1,-1 0 0,1 0-1,-1 0 1,0 1-1,1-1 1,-1 0-1,0 0 1,0 0 0,0 0-1,1 1 1,-1-1-1,0 0 1,0 1 0,0-1-1,0 1 1,0-1-1,0 1 1,-1-1 0,1 1-1,0 0 1,0 0-1,0-1 1,0 1 0,0 0-1,-1 0 1,1 0-1,-2 0 1,0 1 16,-1 0 0,1 0 1,0 0-1,-1 1 0,1-1 0,0 1 1,0-1-1,-1 1 0,1 0 0,1 1 0,-1-1 1,0 0-1,1 1 0,-1-1 0,-2 4 1,-33 46 481,37-50-573,-12 20 162,0 1-1,1 1 1,-16 48-1,23-57-103,0 1 0,2-1 0,0 1 0,1 0 0,0-1 0,2 1 0,1 29 0,-1-42-72,1 0 0,-1-1 0,1 1 0,-1-1 1,1 1-1,0-1 0,0 0 0,0 1 0,0-1 0,0 0 1,1 0-1,-1 0 0,1 0 0,0 0 0,-1 0 0,4 2 1,-4-3-7,1 0 0,0 0 0,-1 0 0,1 0 0,0-1 0,0 1 0,-1-1 0,1 1 0,0-1 0,0 0 0,0 0 0,0 1 0,0-1 0,-1-1 0,1 1 0,0 0 0,0 0 0,0-1 0,0 1 0,-1-1 0,1 0 0,0 1 0,1-2 0,5-2 4,0-1 1,-1 1-1,0-1 0,0-1 1,-1 1-1,1-1 1,-1-1-1,0 1 0,6-9 1,7-13-31,16-30 1,-26 43-11,-6 9 16,38-70-181,-37 67 148,-1 1 1,0-1 0,0 0 0,-1 0-1,0 0 1,0 0 0,0-12 0,-2 20 38,0 0 0,0 1 0,0-1 0,0 0 0,0 0 1,0 0-1,0 1 0,0-1 0,-1 0 0,1 0 0,0 0 1,0 1-1,-1-1 0,1 0 0,0 0 0,-1 1 1,1-1-1,-1 0 0,1 1 0,-1-1 0,0 0 0,0 1 4,1-1-1,-1 1 0,1 0 1,-1 0-1,0 0 0,1 0 0,-1 0 1,1 0-1,-1 0 0,1 0 1,-1 0-1,0 0 0,1 1 0,-1-1 1,1 0-1,-1 0 0,1 0 1,-1 1-1,1-1 0,-1 0 0,0 1 1,-3 2 0,1 0 0,0-1 0,0 1 0,0 0 0,0 1 0,1-1 0,-4 5-1,-3 11-19,1 0-1,0 0 0,2 1 0,0-1 1,1 2-1,1-1 0,1 1 0,1-1 1,0 1-1,2 0 0,0-1 0,2 1 1,0 0-1,1-1 0,9 30 0,-11-47-17,0 1 1,0-1-1,1 0 0,-1 0 0,1 0 0,0 0 0,0 0 0,3 4 0,4-4-196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16444,'-2'24'1166,"-1"1"0,-2-1 1,0 0-1,-14 38 0,4-12-468,-27 85 301,-19 79-56,61-211-938,-1 0 9,0 1-1,1 0 1,-1-1 0,1 1-1,0 0 1,0 6 0,0-9-14,1 0 0,-1-1 1,0 1-1,0 0 0,1 0 1,-1-1-1,1 1 0,-1 0 1,1-1-1,-1 1 0,1 0 0,-1-1 1,1 1-1,0-1 0,-1 1 1,1-1-1,0 1 0,-1-1 1,1 0-1,0 1 0,-1-1 1,1 0-1,0 1 0,0-1 0,0 0 1,-1 0-1,1 0 0,0 0 1,0 0-1,0 0 0,-1 0 1,1 0-1,0 0 0,0 0 0,1-1 1,3 0-77,0 0 1,0 0-1,-1-1 1,1 0-1,0 0 1,-1 0 0,0 0-1,1-1 1,-1 1-1,0-1 1,6-6-1,39-41-2220,-46 47 2078,6-8-632,-1 1 0,0-2-1,-1 1 1,10-21 0,-7 7-383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12611,'-14'-57'6157,"14"57"-6115,5 8 687,7 13-126,218 593 2444,-229-613-3031,-1 1 1,0-1-1,1 0 1,-1 1-1,1-1 1,-1 0-1,1 0 0,-1 0 1,1 1-1,0-1 1,0 0-1,0 0 1,0 0-1,1 1 1,-2-2-7,0 0 1,1 0 0,-1 0-1,1 0 1,-1 0 0,0 0-1,1 0 1,-1-1 0,0 1-1,0 0 1,1 0 0,-1 0-1,0 0 1,1 0 0,-1-1-1,0 1 1,0 0 0,1 0-1,-1-1 1,0 1 0,0 0 0,1 0-1,-1-1 1,0 1 0,0 0-1,0-1 1,0 1 0,0 0-1,1-1 1,-1 1 0,0 0-1,0-1 1,9-39 438,88-517 914,-94 551-1649,-1 10-367,0 9-326,-1 21 1091,0-31-341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14419,'-1'7'1880,"4"-3"-1087,10-1-265,4-3 1664,13-2-1288,4 1-119,5-2-305,0-1-288,-2-5-704,-4 1 568,0-7-144,-6-2-128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30 12123,'2'-5'741,"-1"4"-428,1-1 0,-1 0 0,0 0-1,-1 0 1,1 0 0,0 0 0,0 0 0,-1 0 0,-1-5 3085,-5 12-2273,-3 8-462,-9 23-63,1 2 1,1 0 0,-18 75-1,29-95-467,-8 28 85,3 0-1,1 0 1,-3 61-1,11-88-231,1 0 0,1 1 0,0-1 0,1 0 0,1 1-1,1-1 1,1-1 0,1 1 0,0-1 0,15 31 0,-18-43-245,1 0-1,0-1 1,0 1 0,0-1 0,1 0 0,-1 0 0,1 0 0,7 5-1,-9-8 164,-1-1 0,1 1 0,0-1 0,0 1 0,0-1 0,0 0 0,0 0 0,0-1 0,0 1 0,0 0 0,0-1 0,0 0 0,0 0 0,0 0 0,0 0 0,0 0 0,1-1 0,-1 1 0,0-1 0,4-1 0,24-12-771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70 13923,'-1'-3'145,"1"0"0,-1-1-1,0 1 1,0 0 0,0 0 0,0 0 0,0 0-1,-1 0 1,1 0 0,-1 0 0,0 1 0,0-1-1,0 1 1,0-1 0,-1 1 0,1 0 0,-5-4-1,3 4 30,0 0-1,0 0 0,-1 0 1,1 0-1,0 1 0,-1 0 0,1 0 1,-1 0-1,0 0 0,1 1 0,-7 0 1,0 0 35,1 1 0,-1 1 0,0-1 0,1 2 1,0 0-1,-1 0 0,1 0 0,0 2 0,1-1 1,-12 8-1,7-3-37,1 2 1,0 0 0,1 0-1,0 1 1,1 0 0,0 1-1,-15 25 1,18-27-76,2 1 1,0 0-1,0 0 1,1 1-1,0 0 0,1 0 1,1 0-1,0 0 1,1 0-1,-1 16 0,3-27-81,0 0 0,0 1 0,0-1 0,0 0 0,0 0 0,0 1 0,0-1 0,1 0 0,0 1 0,-1-1 0,1 0 0,0 0 0,0 0 0,0 0-1,0 0 1,0 0 0,1 0 0,-1 0 0,0 0 0,1-1 0,0 1 0,-1 0 0,1-1 0,0 1 0,0-1 0,0 0 0,0 0 0,0 0 0,0 0 0,0 0 0,0 0-1,0 0 1,1-1 0,-1 1 0,0-1 0,0 1 0,1-1 0,-1 0 0,0 0 0,1 0 0,-1 0 0,0 0 0,4-2 0,6 0 11,-1-1 0,0 0-1,1-1 1,-1 0 0,0 0 0,-1-2 0,1 1 0,-1-1-1,0-1 1,15-12 0,1-4 25,-1 0-1,31-38 0,-40 41-37,0-1-1,-2 0 1,0-1 0,11-25-1,-24 46-13,-2 8 0,-7 24 0,-12 45 0,7-34-15,5-20-14,1 1-1,2 1 1,0-1 0,1 1 0,-2 38 0,6-61-5,0-1 1,0 1 0,0-1 0,0 1 0,1-1 0,-1 1-1,0-1 1,0 1 0,0-1 0,0 1 0,0-1 0,1 1 0,-1-1-1,0 1 1,0-1 0,1 1 0,-1-1 0,0 0 0,1 1-1,-1-1 1,0 1 0,1-1 0,-1 0 0,1 0 0,-1 1 0,1-1-1,-1 0 1,0 0 0,1 1 0,-1-1 0,1 0 0,-1 0-1,1 0 1,-1 0 0,1 0 0,-1 1 0,2-1 0,20-5-702,-19 4 756,14-6-425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14075,'21'-13'2023,"-12"12"-758,-9 1-1171,1 0 0,-1 1 0,0-1 0,0 0 1,1 1-1,-1-1 0,0 1 0,0-1 0,0 1 0,0-1 0,0 0 1,0 1-1,0-1 0,0 1 0,0-1 0,0 1 0,0-1 1,0 1-1,0-1 0,0 0 0,0 1 0,0-1 0,0 1 1,-1-1-1,1 1 0,-7 19 813,-2-1 0,-13 26-1,-2 3-451,23-47-452,-52 133 539,48-119-510,1 0 0,1 0 0,0 0 0,1 1 0,1-1 0,0 0-1,2 21 1,-1-34-29,0 0 0,0 0 0,0-1 0,1 1 0,-1 0 0,1-1 0,-1 1 0,1 0 0,-1-1 0,1 1 0,0 0 0,0-1 0,0 1 0,0-1 0,0 0 0,0 1 0,0-1 0,3 2 0,-3-2-4,0-1 0,1 1 0,-1-1 0,0 1 0,1-1 0,-1 0 0,1 1 0,-1-1 0,0 0 0,1 0 0,-1 0 0,1 0 0,-1 0 0,1 0 0,-1-1 1,0 1-1,3-1 0,3-2-90,-1 0 0,0 0 0,0 0 0,-1 0 0,1-1 0,-1 0 0,0 0 0,6-6 1,-4 3-52,-1 0 0,0 0 1,0 0-1,-1-1 0,0 0 1,0 0-1,-1 0 1,0-1-1,3-8 0,1-14-268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15779,'-3'0'1953,"3"1"-1225,3-1-240,2 0 1264,7-2-767,2-1-161,6 0-328,3-1-184,4-1-528,1 2-464,-4 1 616,-3-1-128,-2 1-104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15315,'-7'41'5124,"-2"-7"-4208,-1 4-834,1-1 0,2 1 0,-4 63 0,11-100-92,0-1 0,0 0-1,0 0 1,0 0 0,0 1-1,0-1 1,0 0 0,0 0-1,0 0 1,0 0 0,0 1-1,0-1 1,0 0 0,0 0 0,0 0-1,-1 0 1,1 0 0,0 1-1,0-1 1,0 0 0,0 0-1,0 0 1,0 0 0,-1 0-1,1 0 1,0 0 0,0 0-1,0 0 1,0 1 0,-1-1-1,1 0 1,0 0 0,0 0-1,0 0 1,0 0 0,-1 0 0,1 0-1,0 0 1,0 0 0,0 0-1,0 0 1,-1 0 0,1 0-1,0 0 1,0 0 0,0-1-1,0 1 1,-1 0 0,1 0-1,0 0 1,0 0 0,0 0-1,0 0 1,-1 0 0,1 0-1,0-1 1,-8-5-254,-1-3-155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12891,'3'-2'1664,"5"1"-808,7 0-320,2-2 1793,1-3-1321,10 0-360,-1-1-128,3-2-640,-3 1 1801,0 2-1489,-2 0 56,-5 5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15979,'1'1'158,"-1"0"-1,1 0 0,0 0 1,0 0-1,0 0 0,0 0 1,0-1-1,0 1 0,0 0 1,1 0-1,-1-1 0,0 1 1,0-1-1,1 1 0,-1-1 1,0 1-1,1-1 0,-1 0 1,0 0-1,1 0 0,-1 0 1,0 0-1,1 0 0,-1 0 0,0 0 1,1 0-1,-1 0 0,0-1 1,1 1-1,-1-1 0,0 1 1,0-1-1,1 1 0,1-2 1,6-4 269,0 1 0,-1-1 0,14-13 0,-8 7-192,19-16-151,56-64 1,9-9-2081,-98 101 1986,0 0 1,0 0 0,0 0-1,0 0 1,0 0-1,0 0 1,0 0-1,0 0 1,0 0-1,0 0 1,1 0-1,-1 0 1,0 0 0,0 0-1,0 0 1,0 0-1,0 0 1,0 0-1,0 0 1,0 0-1,1 0 1,-1 0-1,0 0 1,0 0 0,0 0-1,0 0 1,0 0-1,0 0 1,0 0-1,0 0 1,0 0-1,0 0 1,1 0-1,-1 0 1,0 0 0,0 1-1,0-1 1,0 0-1,0 0 1,0 0-1,0 0 1,0 0-1,0 0 1,0 0-1,0 0 1,0 0 0,0 0-1,0 1 1,0-1-1,0 0 1,0 0-1,0 0 1,0 0-1,0 0 1,0 0-1,0 0 1,0 0 0,0 1-1,0-1 1,0 0-1,0 0 1,0 0-1,0 0 1,0 0-1,-1 9-183,-14 74-9,3-25 411,2 1 1,-2 83 0,13-138-264,3-1-69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15179,'6'5'1465,"4"0"-777,1-2-208,9 1 792,5 2-224,9-1-264,3 1-119,8-2-161,-2 1-56,0-1-304,-4 0-208,-7-1-640,-3 0-48,-12 0 575,-2-2-167,-14 1-120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14683,'19'1'1713,"2"-1"-1089,8 0-160,7 0 880,8 0-584,2 0-24,0 0-240,0 2-320,-6 0 921,-3 6-913,-8 6-40,-5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34 13779,'7'-26'2542,"-6"19"-694,-8 17-206,-13 34-1317,3 1 0,1 1 0,3 0 0,1 1 0,3 0 1,1 1-1,3 0 0,1 58 0,3-82-267,2 0 1,1-1 0,8 35-1,-9-52-116,0 0 0,0-1 0,1 1 0,0-1 0,0 1 0,1-1 0,-1 0 0,1 0 0,0 0 0,1 0 0,-1-1 0,1 1 0,0-1 0,0 0 0,0 0 0,1 0 0,-1-1 0,1 1 0,10 4 0,-12-7 12,-1 0 0,1 0-1,0-1 1,0 1 0,0-1 0,0 0-1,0 1 1,0-1 0,5-1 0,5-3-251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201 145 11146,'2'-6'326,"11"-57"3078,-12 59-2953,-1-1 0,1 1 0,-1-1 0,-1 0 0,1 1 0,0-1 0,-1 1 0,0-1 0,0 1 0,-1-1 0,-2-6 0,3 10-376,1 0 0,-1 0-1,0 0 1,0 0-1,1 0 1,-1 0-1,0 0 1,0 1 0,0-1-1,0 0 1,0 0-1,0 1 1,-1-1 0,1 1-1,0-1 1,0 1-1,0-1 1,0 1 0,-1 0-1,1 0 1,0 0-1,0-1 1,-1 1-1,1 0 1,0 0 0,0 1-1,-1-1 1,1 0-1,0 0 1,0 1 0,-1-1-1,1 0 1,0 1-1,0-1 1,0 1-1,0 0 1,-2 1 0,-3 1 27,0 1 1,0 0 0,0 1-1,1-1 1,-7 8-1,-2 2-34,2 1 0,0 1-1,0 0 1,2 1 0,0 0-1,1 0 1,1 1-1,0 0 1,1 0 0,2 1-1,-1 0 1,2 0 0,-2 26-1,5-42-52,1-1-1,0 1 1,0-1-1,0 1 1,1-1-1,-1 1 1,1-1-1,-1 1 0,1-1 1,0 0-1,0 1 1,0-1-1,0 0 1,0 0-1,0 0 1,3 3-1,-3-4-7,0 0 0,0 0 0,0-1 0,1 1 0,-1 0 0,0-1 0,1 1 0,-1-1 0,1 1 0,-1-1 0,0 1 0,1-1 0,-1 0 0,1 0 0,-1 0 0,1 0 0,-1 0 0,1 0 1,-1 0-1,1-1 0,-1 1 0,1 0 0,-1-1 0,0 1 0,1-1 0,-1 0 0,0 1 0,2-2 0,6-3 6,0-1 0,0 0 0,-1-1 1,0 1-1,-1-2 0,1 1 1,-1-1-1,-1 0 0,1 0 0,7-14 1,-1-1 5,0-1 0,17-48 1,-18 32-88,10-56 1,-21 93 51,-16 79-152,5 1 0,-2 105 0,12-179 24,0 1 1,0-1-1,0 0 1,0 0-1,1 0 0,0 1 1,0-1-1,1 4 0,-1-6 92,-1-1 0,0 1 0,0-1-1,1 1 1,-1-1 0,0 0 0,1 1-1,-1-1 1,0 0 0,1 1 0,-1-1-1,0 0 1,1 0 0,-1 1 0,1-1-1,-1 0 1,1 0 0,-1 0 0,1 0-1,-1 1 1,1-1 0,-1 0 0,1 0-1,1 0-1,-1-1-1,0 1 1,1 0-1,-1-1 1,0 1-1,0-1 1,0 1-1,1-1 1,-1 0-1,0 0 1,0 1-1,2-3 1,11-11-619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15675,'1'1'153,"0"-1"0,-1 1 1,1-1-1,0 1 0,0-1 0,0 1 0,-1-1 0,1 1 0,0 0 0,0-1 0,-1 1 0,1 0 0,-1 0 0,1-1 0,-1 1 0,1 0 0,-1 0 0,1 0 1,-1 0-1,0 0 0,1 0 0,-1 0 0,0 0 0,0 0 0,0 0 0,0 0 0,0 0 0,0-1 0,0 1 0,0 0 0,0 0 0,0 0 0,-1 0 0,1 0 1,-1 1-1,-12 41 1223,11-38-1190,-40 100 1193,19-54-833,-27 97 1,49-144-526,1 0-1,-1-1 0,0 1 1,1 0-1,0-1 1,0 1-1,0 0 1,0 0-1,1 6 1,0-8-18,0-1 1,-1 0 0,1 0-1,-1 0 1,1 0 0,0 0-1,0 0 1,0 0 0,0 0-1,0 0 1,0 0-1,0 0 1,0 0 0,0-1-1,0 1 1,0 0 0,0-1-1,0 1 1,1-1 0,-1 1-1,0-1 1,0 0 0,1 1-1,-1-1 1,0 0 0,1 0-1,-1 0 1,0 0 0,1 0-1,-1 0 1,2-1-1,9-1-177,0 0 0,0-1 0,-1 0 0,0-1 0,1 0 0,-1 0 0,-1-2 0,1 1 0,-1-1 0,0-1 0,0 0 0,-1 0 0,0-1 0,0 0 0,8-11 0,-7 2-280,-9 4-148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6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15371,'-4'-3'1849,"5"3"-1025,3-1-288,8-5 1448,5 1-767,6-4-417,3 2-168,5 0-328,4 1-224,-2 6-832,-5 0 752,-8 10-144,-5 0-128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90 175 9874,'77'-175'9322,"-98"207"-6843,-12 43-1863,-41 143 0,62-173-431,3 0-1,1 1 1,3 0 0,0 82-1,6-110-136,1-1 0,0 0 0,1 1-1,1-1 1,1 0 0,9 23 0,-11-33-78,0-1 0,1 0 0,0 0 1,0 0-1,0 0 0,0-1 0,1 0 0,7 7 1,-8-9-65,-1 0 0,1-1 0,0 0 0,-1 0 0,1 0 0,0 0 1,0-1-1,0 1 0,1-1 0,-1 0 0,0-1 0,0 1 0,1 0 1,7-1-1,-10 0 72,-1 0 0,1-1 0,-1 1 0,1 0 0,-1 0 0,1-1 1,-1 1-1,0-1 0,1 0 0,-1 1 0,2-2 0,13-14-335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15107,'0'-15'1073,"0"10"-836,0 1 0,0-1 1,0 0-1,0 1 1,1-1-1,0 0 0,0 1 1,0-1-1,3-5 0,-3 11-36,0 0 0,-1 1 0,1-1 0,-1 0-1,1 1 1,-1-1 0,1 0 0,-1 0 0,0 1-1,1-1 1,-1 3 0,14 195 2658,18 145-1890,-31-340-942,0 0 0,-1 1 0,2-1 0,-1 0 0,0 0 1,3 5-1,-4-9-20,1 0 0,-1 1 0,0-1 1,0 0-1,1 1 0,-1-1 0,0 0 1,0 1-1,1-1 0,-1 0 0,0 0 0,1 1 1,-1-1-1,0 0 0,1 0 0,-1 0 1,1 0-1,-1 1 0,0-1 0,1 0 1,-1 0-1,1 0 0,-1 0 0,0 0 0,1 0 1,0 0-1,0 0 8,0-1-1,0 1 1,0-1 0,0 0-1,0 1 1,0-1 0,-1 0-1,1 1 1,0-1 0,0 0-1,-1 0 1,1 0 0,0 0-1,-1 0 1,1-1 0,25-44 363,35-86 0,-41 84-253,11-26-13,-11 24-207,49-88 1,-73 147-1749,-4 10 977,-7-2 381,-2-1-163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39 13243,'2'-31'2389,"-2"31"-2349,0-1-1,0 1 1,0 0-1,0 0 1,0-1-1,0 1 1,0 0-1,0-1 1,0 1-1,0 0 1,-1 0-1,1-1 0,0 1 1,0 0-1,0-1 1,0 1-1,0 0 1,-1 0-1,1 0 1,0-1-1,0 1 1,0 0-1,-1 0 1,1 0-1,0-1 1,0 1-1,-1 0 1,1 0-1,0 0 1,-1 0-1,0 0 41,0 0-1,1 1 0,-1-1 1,0 1-1,0-1 1,0 1-1,1-1 0,-1 1 1,0-1-1,1 1 1,-1 0-1,0-1 0,1 1 1,-1 0-1,0 1 1,-12 17 521,2-1 1,0 2 0,1 0 0,-14 40-1,-18 89 582,32-101-774,2 0 1,-3 54-1,10-72-276,1 0 0,1 0 0,2 0 0,10 48-1,-11-71-239,0-1-1,0 1 1,1 0-1,0-1 1,0 0-1,1 1 1,-1-1-1,6 6 1,-8-11 33,0 0 1,0 0 0,0 0 0,0 0-1,0 0 1,1 0 0,-1 0-1,0 0 1,1-1 0,-1 1 0,0 0-1,1-1 1,-1 1 0,1-1-1,-1 0 1,1 1 0,1-1 0,-1 0 29,0 0 0,0-1 0,-1 1 0,1-1 0,0 1 0,-1-1 0,1 0 0,-1 0 0,1 0 0,-1 0 0,0 0 0,1 0 0,-1 0 0,0 0 0,1 0 0,-1-1 0,0 1 0,0 0 0,1-3 0,14-19-588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15059,'0'0'51,"0"0"0,0-1 0,1 1 0,-1 0 0,0 0 0,0-1-1,0 1 1,0 0 0,0 0 0,1 0 0,-1-1 0,0 1 0,0 0 0,1 0 0,-1 0-1,0-1 1,0 1 0,0 0 0,1 0 0,-1 0 0,0 0 0,1 0 0,-1-1 0,0 1-1,0 0 1,1 0 0,-1 0 0,0 0 0,1 0 0,-1 0 0,0 0 0,0 0 0,1 0-1,-1 0 1,0 0 0,1 0 0,-1 1 0,0-1 0,0 0 0,1 0 0,2 15 995,-8 29-89,4-39-723,-47 239 1857,7-44-1212,38-186-790,1-9-48,1 0-1,0 1 0,0-1 1,1 0-1,-1 0 0,1 1 1,1-1-1,-1 0 1,0 0-1,3 7 0,-3-12-41,0 0 0,0 0 0,0 1 0,0-1 0,0 0 0,0 0 0,0 0 0,0 0 0,1 0 0,-1 0 0,0 1 0,0-1-1,0 0 1,0 0 0,0 0 0,1 0 0,-1 0 0,0 0 0,0 0 0,0 0 0,0 0 0,1 0 0,-1 0 0,0 0 0,0 0 0,0 0 0,0 0 0,1 0 0,-1 0 0,0 0-1,0 0 1,0 0 0,0 0 0,1 0 0,-1 0 0,0 0 0,0 0 0,0 0 0,0 0 0,1 0 0,-1 0 0,0-1 0,0 1 0,0 0 0,0 0 0,10-10-164,6-14-319,11-32-1895,-2-1 1,-2 0 0,16-70-1,-22 72 685,15-55 1215,-32 110 548,0 0 1,1 0 0,-1 0-1,0 0 1,0 0-1,0 0 1,0 0-1,0 0 1,0 0 0,0 0-1,0 0 1,0 0-1,0 0 1,1 0 347,-1 0-347,0 20 1426,-2 27 58,-1-22-1048,-13 159 2618,14-135-2993,7 85 0,-5-134-164,0 0 0,0 0 0,-1 0 0,1 0 0,0 0 0,0 0 0,0 0 0,0 0 0,0 0 0,0 0 0,0 0 0,0 0 0,0 0 0,0 0 0,-1-1 0,1 1 0,0 0 0,0 0 0,0 0 0,0 0 0,0 0 0,0 1 0,0-1 0,0 0 0,0 0 0,-1 0 0,1 0 0,0 0 0,0 0 0,0 0 0,0 0 0,0 0 0,0 0 0,0 0 0,0 0 0,0 0 0,0 0 0,0 0 0,0 0 0,0 0 0,-1 0 0,1 1 0,0-1 0,0 0 0,0 0 0,0 0 0,0 0 0,0 0 0,0 0 0,0 0 0,0 0 0,0 0 0,0 0-1,0 1 1,0-1 0,0 0 0,-5-7-176,-3-5-362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15091,'0'-8'1433,"5"3"-929,7 0-208,4 2 592,2 1-144,1 0-384,1 1-448,1 2 152,2 3-64,-4 5-88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15627,'2'-2'1761,"1"2"-1137,-1 8-152,-2 3 784,0 9-288,-2 6-103,1 7-329,-1 3-136,1 4-96,0-3-80,-2-4-208,1-3-160,2-8-416,2-9-320,-4-13 712,2-10-145,0-10-119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 16219,'3'-7'1966,"-7"5"-801,3 2-1079,0 0 1,0 0-1,0 0 1,0 1-1,0-1 1,0 0-1,0 0 1,0 1-1,0-1 1,0 1-1,0-1 0,0 1 1,-1 0-1,-6 7 88,1 1 0,0-1 0,1 1 0,0 0 0,0 1 0,1-1 0,-6 16 0,3-3 36,1 0 0,-7 32 0,13-48-124,0 1-1,0-1 1,0 1-1,1-1 1,0 0-1,1 1 1,1 11-1,-1-17-68,-1 0 0,0 0 0,0-1 0,1 1-1,-1 0 1,0 0 0,1 0 0,-1-1-1,1 1 1,-1 0 0,1-1 0,-1 1-1,1 0 1,-1-1 0,1 1 0,0-1-1,-1 1 1,1-1 0,0 1 0,0-1-1,-1 1 1,1-1 0,0 0 0,1 1 0,0-1-4,0 0 0,0-1 0,0 1 1,0 0-1,-1-1 0,1 1 1,0-1-1,0 0 0,-1 0 1,1 0-1,0 1 0,-1-2 1,1 1-1,-1 0 0,1 0 0,1-2 1,8-7 2,0-1 0,-1 0 0,-1-1 0,0 0 0,0 0 0,7-15 0,1-6 6,17-45 0,-31 69-18,0 0 0,0 0 0,1-11 0,-4 20-4,0 0 0,0 0 0,0 0 0,1 0 0,-1 0 0,0-1 0,0 1 0,0 0 0,0 0 0,0 0 0,0 0 0,0 0 0,0 0 0,0-1 0,0 1 0,0 0 0,0 0 0,0 0 0,0 0 0,0 0 0,0 0 0,0-1 0,0 1 0,0 0 0,0 0 0,0 0 0,0 0 1,0 0-1,0 0 0,0 0 0,0-1 0,0 1 0,-1 0 0,1 0 0,0 0 0,0 0 0,0 0 0,0 0 0,0 0 0,0 0 0,0-1 0,0 1 0,0 0 0,-1 0 0,1 0 0,0 0 0,0 0 0,0 0 0,0 0 0,0 0 0,0 0 0,-1 0 0,1 0 0,0 0 0,0 0 0,0 0 0,0 0 0,0 0 0,-6 6 0,-1 6 0,1 0 0,1 1 0,0 0 0,-6 22 0,-9 59 0,19-87-2,-7 56 7,8-59-10,0 1 1,0-1 0,0 0 0,0 0-1,1 0 1,0 1 0,0-1-1,0 0 1,0 0 0,0 0-1,1-1 1,3 6 0,-5-8-28,1 1-1,0-1 1,0 0 0,0 0 0,0 0 0,0-1 0,1 1-1,-1 0 1,0 0 0,0-1 0,1 1 0,-1 0-1,0-1 1,1 1 0,-1-1 0,0 0 0,1 1 0,-1-1-1,0 0 1,1 0 0,-1 0 0,1 0 0,1 0-1,0-1-20,1 0-1,-1 1 1,1-1-1,-1-1 0,1 1 1,-1 0-1,0-1 0,4-2 1,7-4-183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13123,'0'1'141,"0"-1"-1,-1 0 1,1 0 0,-1 1 0,1-1-1,0 0 1,-1 1 0,1-1 0,0 0-1,-1 1 1,1-1 0,0 0 0,0 1-1,-1-1 1,1 1 0,0-1 0,0 0-1,0 1 1,-1-1 0,1 1 0,0-1-1,0 1 1,0-1 0,0 1 0,0 0-1,-2 18 1561,2-14-1327,-4 83 596,4 0 0,15 123 0,-14-208-990,3 28-829,0-23 170,2-18 0,-2-12 207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 13795,'12'-24'5975,"-17"36"-4423,-4 10-1229,1 1 1,1 0-1,1 0 0,1 0 1,1 1-1,2 0 0,0-1 1,2 39-1,0-59-289,1 0-1,-1 1 1,1-1 0,0 0 0,0 1 0,0-1-1,1 0 1,-1 0 0,3 3 0,-4-5-27,1 0-1,-1 0 1,1-1 0,0 1 0,0 0-1,-1 0 1,1-1 0,0 1-1,0-1 1,0 1 0,-1-1 0,1 1-1,0-1 1,0 1 0,0-1 0,0 0-1,0 1 1,0-1 0,0 0-1,0 0 1,0 0 0,0 0 0,0 0-1,0 0 1,0 0 0,0 0 0,0 0-1,0 0 1,0-1 0,0 1-1,0 0 1,0-1 0,2 0 0,0-1-85,0 0 0,0 0 1,0-1-1,0 1 1,0-1-1,0 0 1,0 0-1,-1 0 0,0 0 1,3-4-1,20-39-382,-14 24 363,7-14-198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17788,'-4'0'1720,"4"4"-1176,0-2-232,3-1 689,-1-1-385,3 0-1000,-2-1 576,1 1-296,-3 0-144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7:0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16644,'8'4'412,"-1"1"1,0 0 0,0 0 0,0 0 0,-1 1 0,1 0 0,-1 0 0,-1 0 0,1 1 0,-1 0 0,0 0 0,-1 0 0,0 1-1,5 10 1,-1 2-163,0 1-1,-1 0 0,-2 0 1,6 30-1,-6-8-136,-2 0 0,-2 0 0,-1 0 1,-3 0-1,-11 61 0,-4-17-896,-47 134 0,47-166 526,2-7-94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11522,'-3'19'8093,"-2"16"-5501,-10 63-2015,7-53 47,-5 76 1,13-120-607,0 1 0,-1-1-1,1 1 1,0-1 0,0 1 0,0-1-1,0 1 1,0-1 0,1 1 0,-1-1-1,0 1 1,1-1 0,-1 1-1,1-1 1,0 1 0,-1-1 0,1 0-1,0 1 1,0-1 0,0 0 0,0 0-1,0 0 1,0 1 0,0-1 0,0 0-1,3 1 1,-2-2-6,0 0-1,0 0 1,-1 0 0,1 0 0,0 0-1,0 0 1,0-1 0,0 1-1,0-1 1,0 0 0,-1 1-1,1-1 1,0 0 0,0 0-1,-1 0 1,1 0 0,-1-1 0,1 1-1,-1 0 1,1 0 0,1-3-1,13-12-321,-1 0 0,14-21-1,-24 31-95,0-1 0,-1 0-1,0 0 1,0-1 0,0 1-1,-1-1 1,0 0 0,3-15 0,-6 12-420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13307,'0'3'1744,"6"-2"-752,2 1-335,9-2 1599,1 0-976,7-4-279,3 1-161,-3-2-416,3 1-296,-4 0 1264,-5-1-1208,1 3-32,-3 2 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12595,'0'-2'156,"0"1"0,0-1 1,0 1-1,1-1 0,-1 1 0,0 0 1,1-1-1,-1 1 0,1-1 0,-1 1 1,1 0-1,-1 0 0,1-1 1,0 1-1,0 0 0,0 0 0,0 0 1,0 0-1,0 0 0,2-2 1,-1 2 85,0 0 0,0-1 1,1 1-1,-1 0 0,1 0 1,-1 1-1,1-1 0,-1 1 1,1-1-1,4 1 0,1-1 76,-1 2-1,1-1 0,-1 1 0,1 0 0,-1 1 0,0 0 0,10 3 0,22 11 186,63 23 7,-87-34-502,1-1 0,-1-1 0,1-1 0,30 1-1,-169 0-166,-55-2 289,175-1-114,-22-2 77,24 2-85,0 0 1,1 0-1,-1 0 0,0 0 0,0 0 1,0 0-1,0-1 0,1 1 1,-1 0-1,0-1 0,0 1 1,1-1-1,-1 1 0,0-1 0,1 1 1,-1-1-1,0 1 0,1-1 1,-1 1-1,1-1 0,-1 0 0,1 1 1,-1-2-1,1 2-5,0-1 0,0 1 0,0 0 1,0 0-1,0-1 0,1 1 0,-1 0 0,0-1 0,0 1 0,0 0 0,0 0 0,1 0 0,-1-1 1,0 1-1,0 0 0,1 0 0,-1 0 0,0-1 0,0 1 0,1 0 0,-1 0 0,0 0 0,1 0 1,-1 0-1,0 0 0,1-1 0,-1 1 0,0 0 0,0 0 0,1 0 0,-1 0 0,0 0 0,1 0 1,-1 1-1,13-2 17,-13 1-20,72 5 46,76 0-1105,-131-5 888,-9 0-51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49 14283,'-6'-2'4729,"18"6"-2032,14-3-2096,-1-1 1,0-2 0,0 0 0,-1-2 0,43-11 0,17-2-290,-60 13-264,-14 2-37,0 0 1,1 0 0,0 1-1,-1 1 1,14 0 0,-24 0-12,0 0 0,0 0 0,0 0 0,1 0 0,-1 0 0,0 0 0,0 0 0,0 0 0,0 0 0,0 0 1,1 0-1,-1 0 0,0 0 0,0 0 0,0 0 0,0 0 0,0 0 0,1 0 0,-1 0 0,0 0 1,0 0-1,0 0 0,0 1 0,0-1 0,1 0 0,-1 0 0,0 0 0,0 0 0,0 0 0,0 0 0,0 0 1,0 1-1,0-1 0,0 0 0,1 0 0,-1 0 0,0 0 0,0 0 0,0 1 0,0-1 0,0 0 1,0 0-1,0 0 0,0 0 0,0 0 0,0 1 0,0-1 0,0 0 0,0 0 0,-9 7 6,-13 2 0,-40 7 12,0-2 1,-1-3 0,0-2 0,-112 0 0,173-9 26,5 1-11,14 4 7,23 3-15,60 1-22,118-5 0,-157-4-4,-130 16-18,10-8-335,-109 1-1,167-9 329,1 0 0,0 0 0,0 0 0,-1 0 0,1 0-1,0 0 1,0-1 0,-1 1 0,1 0 0,0 0-1,0 0 1,-1 0 0,1 0 0,0 0 0,0-1 0,-1 1-1,1 0 1,0 0 0,0 0 0,0-1 0,0 1 0,-1 0-1,1 0 1,0 0 0,0-1 0,0 1 0,0 0 0,0 0-1,0-1 1,0 1 0,-1 0 0,1-1 0,0 1-1,0 0 1,0 0 0,0-1 0,0 1 0,0 0 0,0 0-1,0-1 1,1 1 0,-1 0 0,0 0 0,0-1 0,0 1-1,0 0 1,0 0 0,0-1 0,5-1-346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65 13371,'5'-7'851,"-1"-1"0,0 0-1,-1 0 1,1 0 0,2-14 0,-6 22-809,0-1 1,0 1-1,0 0 0,0 0 1,0 0-1,0 0 0,0-1 1,-1 1-1,1 0 0,0 0 1,0 0-1,0 0 1,0-1-1,0 1 0,0 0 1,-1 0-1,1 0 0,0 0 1,0 0-1,0 0 0,0 0 1,-1 0-1,1-1 0,0 1 1,0 0-1,0 0 1,-1 0-1,1 0 0,0 0 1,0 0-1,0 0 0,-1 0 1,1 0-1,0 0 0,0 0 1,0 0-1,-1 0 0,1 0 1,0 1-1,0-1 0,0 0 1,0 0-1,-1 0 1,1 0-1,0 0 0,0 0 1,0 0-1,0 0 0,-1 1 1,1-1-1,0 0 0,0 0 1,0 0-1,-10 6 498,-1 5-150,0 1 0,1 1-1,1 0 1,0 0 0,-12 25 0,-29 77 412,46-104-697,-60 179 945,56-158-918,1 0 1,2 1 0,1-1 0,1 37 0,3-62-135,0 0 0,1 0 1,0 0-1,0 0 0,1 0 0,0 0 0,0-1 0,0 1 1,6 10-1,-6-13-78,1-1 1,-1 0-1,1 0 0,-1 0 1,1 0-1,0 0 0,0 0 1,0-1-1,0 1 1,1-1-1,-1 0 0,1 0 1,-1-1-1,1 1 0,0-1 1,-1 1-1,1-1 1,7 1-1,-2-1-33,0 0 0,0-1 0,-1-1 0,1 1 0,12-3 0,15-5-336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14979,'0'0'109,"0"0"0,0 1 0,0-1 0,0 0 0,0 1 0,0-1 0,0 0 0,0 0 1,0 1-1,0-1 0,0 0 0,0 1 0,0-1 0,0 0 0,0 1 0,0-1 0,0 0 0,1 0 0,-1 1 0,0-1 0,0 0 0,0 0 0,1 1 0,-1-1 0,0 0 0,0 0 0,0 0 0,1 1 0,-1-1 0,0 0 0,0 0 0,1 0 0,-1 0 0,1 1 0,10-6 1597,15-20-605,-24 22-860,152-176 1663,5-7-1678,-153 180-224,-5 4-1,1 0 0,0 0 0,0 0 0,0 0 0,0 0 1,0 1-1,0-1 0,0 1 0,0 0 0,0-1 0,4 0 0,-6 2 0,1 1 0,-1-1 0,1 1-1,-1 0 1,0-1 0,1 1 0,-1 0 0,0-1 0,1 1 0,-1 0 0,0-1 0,0 1 0,0 0-1,0-1 1,0 1 0,0 0 0,0-1 0,0 1 0,0 0 0,0-1 0,0 1 0,0 0 0,0 0 0,0-1-1,-1 1 1,0 1 0,-3 24 23,-46 144 338,-7 31 104,56-178-1173,4-19 176,7-12 323,-1-7-133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15995,'0'2'1801,"-2"0"-929,2-1-272,3-1 912,3 3-103,5-3-249,4 0-176,5 0-336,1-1-120,6-2-175,1 1-81,-3 0-280,0 0-208,-5 1-649,-6-1-359,-4-2 976,-4 0-216,-6-3-184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13883,'0'0'46,"1"0"1,-1-1-1,0 1 0,0 0 0,0 0 1,1 0-1,-1 0 0,0 0 0,0 0 1,1-1-1,-1 1 0,0 0 1,0 0-1,1 0 0,-1 0 0,0 0 1,0 0-1,1 0 0,-1 0 1,0 0-1,0 0 0,1 0 0,-1 0 1,0 0-1,0 0 0,1 1 0,-1-1 1,0 0-1,0 0 0,1 0 1,-1 0-1,0 0 0,0 0 0,1 1 1,-1-1-1,0 0 0,6 13 884,0 23-72,-5-27-504,37 363 1648,-35-344-1958,-4-16-1005,-4-10-18,-9-15-303,9 8 1266,-8-8-654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18164,'16'-14'1664,"-16"14"-1611,1 0-1,-1-1 1,1 1-1,-1 0 1,1-1-1,-1 1 1,0-1 0,1 1-1,-1 0 1,0-1-1,1 1 1,-1-1-1,0 1 1,0-1-1,1 1 1,-1-1 0,0 1-1,0-1 1,0 0-1,0 1 1,0-1-1,0 1 1,0-1 0,0 1-1,0-1 1,0 1-1,0-1 1,0 0-1,0 1 1,0-1 0,0 1-1,-1-1 1,1 0-1,-1 1 7,1 0 0,-1 0 0,0-1-1,1 1 1,-1 0 0,0 0 0,1 0-1,-1 0 1,0 0 0,0 0 0,1 0 0,-1 0-1,1 1 1,-1-1 0,0 0 0,1 0-1,-1 1 1,0-1 0,1 0 0,-1 1-1,1-1 1,-1 0 0,0 1 0,-15 11 324,1 2-161,0 1 0,1 0 0,1 1 1,1 1-1,0 0 0,1 1 0,1 0 0,1 0 0,1 1 0,0 0 1,1 1-1,1-1 0,-5 33 0,10-48-166,1 0 1,0 0-1,-1-1 0,1 1 1,1 0-1,-1 0 1,1-1-1,1 7 0,-2-9-45,0-1 1,0 1-1,1-1 0,-1 1 0,0 0 0,1-1 0,-1 1 0,1-1 0,-1 1 0,0-1 0,1 1 1,-1-1-1,1 0 0,-1 1 0,1-1 0,-1 0 0,1 1 0,0-1 0,-1 0 0,1 0 0,0 1 1,0-1-1,1 0 0,-1 0 0,0 0 0,1 0 1,-1 0-1,0-1 0,0 1 0,1 0 0,-1-1 1,0 1-1,0-1 0,0 1 0,0-1 0,0 0 1,2 0-1,9-9 20,0-1 1,0-1 0,-1 0-1,0 0 1,-1-1-1,15-25 1,-7 11-30,17-24-137,47-89 0,-77 129 45,-9 13-17,-9 20 39,-2 5 102,2 0 1,2 0 0,0 1-1,2 1 1,1 0 0,1 0 0,1 0-1,-3 56 1,9-81-101,1-1 1,-1 1 0,0-1-1,1 0 1,0 1 0,0-1-1,0 0 1,0 1-1,3 3 1,-4-6 31,0-1-1,1 1 0,-1-1 1,1 1-1,-1-1 0,0 1 1,1-1-1,-1 1 1,1-1-1,-1 1 0,1-1 1,0 0-1,-1 1 1,1-1-1,-1 0 0,1 1 1,0-1-1,-1 0 1,1 0-1,0 0 0,0 0 1,0 0 9,0 0 1,1 0 0,-1-1-1,0 1 1,0 0-1,0-1 1,0 1-1,0-1 1,0 1-1,0-1 1,0 0-1,0 0 1,0 1 0,0-1-1,-1 0 1,1 0-1,1-1 1,10-16-350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14755,'2'3'462,"0"1"-1,0-1 1,-1 0-1,0 1 1,0 0-1,0-1 1,0 1 0,0 0-1,-1-1 1,0 1-1,0 0 1,0 0-1,0-1 1,-1 8-1,-2 8 725,-10 29-1,10-37-882,-61 165 2206,14-43-1181,49-129-1279,-1 0 0,1 0 0,0 0 0,1 0 0,-1 1 0,1-1 0,-1 0 0,2 6 0,-1-9-41,0 0 1,0-1-1,0 1 0,0 0 0,1-1 0,-1 1 0,0 0 0,1-1 0,-1 1 0,0 0 1,1-1-1,-1 1 0,1-1 0,-1 1 0,1-1 0,-1 1 0,1-1 0,-1 1 0,1-1 0,0 1 1,0 0-1,0-1-6,1 0 0,-1 0-1,1 1 1,-1-1 0,1 0 0,-1 0 0,0 0 0,1 0 0,-1 0 0,1-1 0,-1 1 0,1 0 0,-1-1 0,0 1 0,2-2 0,9-3-357,-1-1 1,0-1-1,-1 0 1,1-1-1,-1 0 1,-1 0-1,1-1 1,-1 0 0,-1-1-1,0 0 1,0 0-1,11-21 1,-15 21-57,1-1 0,-2 1 1,5-19-1,-3 2-597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16740,'-9'10'2128,"9"-1"-1264,12-3-264,8 1 1025,7-7-401,6 0-176,4-3-400,1-1-304,-1-5-864,-4-2-504,-6-5 872,0-4-224,-2-5-184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15563,'10'0'1833,"-3"10"-897,-1 3-328,-2 5 1424,-1 4-719,-3 11-273,-1 4-72,-8 12-224,-1 8-88,-4 8-175,-4 3-73,0 4-112,-2-2-112,0-4-408,0-7-520,4-12 648,3-9-120,3-14-105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16812,'-1'45'4246,"2"43"-1602,1-61-2157,0 27 373,3-1 0,20 93 1,-15-123-581,-9-22-263,-1-1 0,1 1 0,-1 0-1,1-1 1,-1 1 0,1-1 0,-1 1 0,1-1 0,-1 1 0,1-1-1,0 0 1,-1 1 0,1-1 0,0 0 0,-1 1 0,1-1 0,0 0-1,1 1 1,0-2 8,0 0-1,0 1 0,0-1 0,0 0 1,0 0-1,0 0 0,0 0 0,-1 0 1,1 0-1,0-1 0,-1 1 0,1 0 1,-1-1-1,1 0 0,-1 1 0,0-1 1,1 0-1,0-2 0,131-192 590,-14 17-608,-18 45-2279,-96 130-1620,-5 6 2245,-4 9 286,-3 2-69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14611,'-1'2'350,"1"0"0,-1 0 0,0 0 0,0 0 0,0-1 0,1 1 0,-2 0 0,1-1 0,0 1 0,-2 1 0,-6 11 956,-4 19-164,0 1-1,2 0 1,-11 63-1,-4 110 533,25-203-1643,-7 123 760,7-110-720,2-1 1,0 1-1,1 0 1,1-1-1,6 23 1,-8-36-140,0 0 1,0 0 0,0 0-1,0 0 1,0 0-1,1-1 1,-1 1 0,1 0-1,0-1 1,0 1-1,0-1 1,0 0 0,0 0-1,1 0 1,-1 0-1,0 0 1,1 0 0,0 0-1,-1-1 1,1 1-1,0-1 1,0 0 0,0 0-1,0 0 1,0 0-1,0-1 1,0 1 0,0-1-1,0 0 1,0 0-1,0 0 1,0 0 0,0 0-1,4-1 1,0-1-190,1 0 0,-1 0 0,0-1-1,0 0 1,0-1 0,0 1 0,-1-1 0,1 0 0,-1-1 0,0 0 0,0 0 0,8-9 0,17-24-808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17924,'0'0'56,"0"0"1,0 0-1,1 0 0,-1 0 1,0 0-1,0 0 0,0 0 1,0 0-1,1 0 1,-1 1-1,0-1 0,0 0 1,0 0-1,0 0 0,1 0 1,-1 0-1,0 1 0,0-1 1,0 0-1,0 0 1,0 0-1,0 1 0,0-1 1,0 0-1,0 0 0,0 0 1,1 0-1,-1 1 0,0-1 1,0 0-1,0 0 1,0 1-1,0-1 0,0 0 1,-1 0-1,1 0 0,0 1 1,0-1-1,0 0 1,0 0-1,0 0 0,0 1 1,-4 13 300,2-9-4,-43 165 3841,33-117-4123,4 1 0,-4 101 0,7-181-5112,-11-41 2750,2 24 1066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15427,'0'-10'1785,"7"7"-873,5 2-280,7 4 944,3-2-167,13 1-257,4-4-152,9-4-328,4-2-160,4-5-336,0 0-240,-3-4-768,-5 1 1744,-3 0-984,-9 0-24,-15 5-64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17068,'-2'11'2168,"-1"4"-1312,-2 9-304,0 5 1257,1 8-729,0 5-144,-2 2-368,3 0-120,2-3-352,-1-4-208,2-11-552,3-8-336,0-19 408,7-21 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105 105 15731,'0'-1'80,"0"1"0,0-1-1,0 0 1,0 1 0,0-1-1,0 0 1,-1 1-1,1-1 1,0 0 0,0 1-1,-1-1 1,1 1 0,0-1-1,-1 1 1,1-1-1,0 0 1,-1 1 0,1-1-1,-1 1 1,1 0 0,-1-1-1,1 1 1,-1-1 0,1 1-1,-1 0 1,0-1-1,1 1 1,-2 0 0,1 0 31,0 0 1,0 0-1,0 0 0,0 0 1,0 1-1,0-1 1,0 1-1,0-1 0,0 0 1,0 1-1,0 0 1,0-1-1,0 1 0,0 0 1,-1 0-1,-3 4 454,0 0-1,0 0 0,1 0 1,-8 11-1,6-4-267,-1 0 0,1 0 0,1 0 0,0 1 0,1-1 0,1 1 0,0 0 0,0 0 0,0 18 0,3-30-274,-1 0 0,1 1 0,0-1 0,0 0 0,0 1 0,1-1 0,-1 0 0,0 0-1,0 1 1,1-1 0,-1 0 0,1 0 0,-1 0 0,1 1 0,-1-1 0,1 0 0,0 0 0,1 1 0,-2-2-8,1 1-1,0-1 0,-1 1 1,1-1-1,0 0 0,0 1 1,0-1-1,0 0 1,-1 0-1,1 1 0,0-1 1,0 0-1,0 0 1,0 0-1,0 0 0,-1 0 1,1-1-1,0 1 1,0 0-1,1 0 0,3-2 15,-1 0-1,1 0 1,-1-1 0,1 1-1,-1-1 1,0 0-1,8-7 1,8-11-36,0-1 0,-1-1 0,-2-1 0,0 0 0,-1-2 0,-2 0 0,16-39 0,-19 30-63,-10 25 21,-9 23-12,-7 18 112,2 0 0,1 0 0,1 1 1,2 1-1,1 0 0,-6 62 0,14-92-65,0 0-1,0 0 0,0 0 0,0 0 0,0 0 0,1 0 0,-1 0 1,1 0-1,0 0 0,0 0 0,0 0 0,0-1 0,3 5 0,-3-6 23,0 0 0,0 0 0,0 0 0,0-1 0,0 1 0,0 0 0,1-1 0,-1 1 0,0-1 0,0 1 0,1-1-1,-1 0 1,0 1 0,0-1 0,1 0 0,-1 0 0,0 0 0,1 0 0,-1 0 0,0 0 0,1 0 0,-1-1 0,0 1-1,0 0 1,1-1 0,-1 1 0,0-1 0,0 1 0,0-1 0,1 0 0,-1 1 0,1-3 0,16-7-36,2-4-16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11779,'-1'-5'1496,"1"0"-832,1 3-296,6-3 1496,2 2-1111,4-2-329,1-1-128,2-1-552,1 1 456,-1 0-200,0-1-32,-2 0 0</inkml:trace>
  <inkml:trace contextRef="#ctx0" brushRef="#br0" timeOffset="1">325 98 12747,'8'31'1712,"-2"-3"-1056,-2 1-328,-4-3 1889,5 1-1705,2-1-144,-1-5-464,-2-2-264,0-5-1513,-1-4 1641,-3-4-224,-1-5-184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19508,'-11'43'3060,"-27"69"-1,26-84-2659,2 0 0,1 1 1,1 0-1,1 1 0,-4 51 1,11-76-375,0 0 0,0 0 0,0 0 0,1 1 0,0-1 0,0 0 0,2 5 0,-2-9-37,-1 0-1,1 0 0,-1 0 0,1 0 1,-1 0-1,1 0 0,0 0 0,-1 0 1,1 0-1,0 0 0,0-1 0,0 1 1,0 0-1,-1-1 0,1 1 0,0-1 1,0 1-1,0-1 0,0 1 0,0-1 1,0 0-1,1 1 0,-1-1 0,0 0 0,0 0 1,0 0-1,0 0 0,0 0 0,0 0 1,0 0-1,0 0 0,1 0 0,-1 0 1,0-1-1,0 1 0,0-1 0,0 1 1,0 0-1,0-1 0,1 0 0,7-5-436,0 0 0,0 0-1,0-1 1,-1 0 0,0-1-1,-1 0 1,0 0-1,0 0 1,0-1 0,-1 0-1,-1 0 1,1-1 0,-1 1-1,-1-1 1,5-15 0,-6 9-594</inkml:trace>
  <inkml:trace contextRef="#ctx0" brushRef="#br0" timeOffset="1">29 270 14707,'-11'0'2089,"2"-2"-937,1 1-432,10-3 1769,8-1-953,9 1-408,3-2-208,5-1-488,4 0-336,2-2-840,-1-1 1432,-2 3-728,0 1-88,-6-1-72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14907,'2'1'262,"0"0"-1,0 1 1,-1 0 0,1-1-1,-1 1 1,1 0 0,-1-1-1,1 1 1,-1 0-1,0 0 1,0 0 0,0 0-1,1 3 1,8 33 1777,-6-23-545,14 50 1379,15 120-1,-30-162-2773,-2 1 0,-1 0 0,-1 0 0,-1-1 0,-1 1-1,-1-1 1,-1 1 0,-15 39 0,5-27-461,-2 0-1,-34 52 1,-53 58-1854,71-106 1656,8-17-182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13939,'-2'-1'429,"-1"-1"-1,1 0 1,0 0 0,1 1 0,-1-1-1,0-1 1,0 1 0,1 0 0,-2-3-1,3 5-323,0 0 0,0 0-1,0-1 1,0 1 0,0 0-1,0-1 1,0 1 0,0 0-1,0 0 1,0-1-1,0 1 1,0 0 0,0-1-1,0 1 1,0 0 0,0 0-1,0-1 1,0 1 0,0 0-1,1 0 1,-1-1 0,0 1-1,0 0 1,0 0 0,0-1-1,1 1 1,-1 0-1,0 0 1,0 0 0,1-1-1,17-3 1910,82 5 453,22-1-2271,-71-7-251,-34 4-26,0 1-1,1 0 0,-1 2 1,22 1-1,-38-1 75,0 0-1,-1 0 1,1 0 0,0 1-1,0-1 1,0 0 0,0 1-1,0-1 1,-1 1 0,1-1-1,0 1 1,0-1 0,-1 1-1,1-1 1,0 1 0,-1 0-1,1-1 1,-1 1 0,1 0-1,-1 0 1,1-1 0,-1 1-1,1 0 1,-1 0 0,0 0-1,1 0 1,-1-1 0,0 1-1,0 0 1,0 0 0,0 0-1,0 0 1,0 0 0,0 0-1,0 0 1,0 1 0,-1 6 4,0-1-1,-1 1 1,-4 12 0,1-6 20,-4 28 137,2 1-1,-4 62 0,9 91 374,-2 10 105,2-168-487,-11 109 479,10-128-484,-1-1 1,0 1-1,-2 0 1,0-1-1,-12 25 0,16-39-109,0-1-1,0 0 0,1 0 0,-2 0 0,1-1 0,0 1 0,0 0 0,-1-1 0,0 0 0,1 1 0,-1-1 0,-4 2 0,5-3-22,0-1 0,1 1 1,-1 0-1,0-1 0,0 0 0,0 1 0,1-1 0,-1 0 0,0 0 0,0 0 0,0 0 1,0 0-1,0-1 0,1 1 0,-1 0 0,0-1 0,0 0 0,0 1 0,1-1 0,-1 0 0,0 0 1,1 0-1,-1 0 0,-1-1 0,-4-4-160,-1-1 1,1 0-1,0 0 1,1-1-1,0 1 1,0-1-1,1-1 1,-1 1-1,-4-12 0,4 7-192,1-1 0,1 1-1,-1-1 1,2 1-1,-4-28 1,6 12-342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18868,'-16'21'1752,"-4"18"-935,0 2-249,7 14 744,3 5-168,6 3-224,1 1-111,3-5-217,4-1-128,2-13-248,-2-6-120,1-13-232,-1-10-184,-1-13-648,-5-19-681,-5-4 1113,-7-9-192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17012,'0'3'1800,"7"2"-952,8 1-272,10-3 881,11-3-201,16-3-352,7-1-136,2-6-568,4 0-376,-8-4-520,2-4 624,-6 1-176,-9 1-152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297 108 15379,'1'-4'192,"0"1"0,-1-1 1,1 1-1,-1-1 0,1 1 0,-1-1 0,0 1 0,0-1 0,-1 1 0,1-1 0,-1 1 0,1-1 1,-1 1-1,0-1 0,-1 1 0,1 0 0,0 0 0,-1-1 0,0 1 0,0 0 0,0 0 0,0 1 0,0-1 1,0 0-1,-1 1 0,0-1 0,1 1 0,-1 0 0,0 0 0,0 0 0,0 0 0,0 1 0,0-1 1,-1 1-1,1 0 0,0-1 0,-1 2 0,1-1 0,-1 0 0,1 1 0,-1-1 0,1 1 0,-1 0 1,1 0-1,-1 1 0,1-1 0,-5 2 0,-1 0-88,0 0 0,1 1 0,-1 0 0,1 1 0,0 0 0,0 0 0,0 1 1,0 0-1,1 0 0,0 1 0,0 0 0,0 0 0,1 1 0,0 0 0,0 0 0,-5 8 0,2-1-14,0 0-1,1 0 0,1 1 0,0 0 0,1 0 1,1 1-1,0 0 0,-2 17 0,5-20-13,0-1-1,1 0 0,1 1 0,0-1 0,1 0 0,3 19 0,-3-28-51,0 1-1,0-1 1,0 1-1,1-1 1,-1 0-1,1 1 1,0-1-1,0 0 1,0 0-1,0 0 1,4 3 0,-4-4-11,0-1 0,0 1 0,0-1 0,0 0 1,0 1-1,0-1 0,1 0 0,-1-1 0,1 1 1,-1 0-1,0-1 0,1 1 0,-1-1 0,1 0 1,-1 0-1,1 0 0,-1 0 0,4 0 0,3-2 6,0 0 0,0-1 0,-1 0-1,1 0 1,-1-1 0,0 0 0,0 0 0,0-1-1,0 0 1,12-11 0,5-7 21,34-38 0,37-56 22,-79 94-63,-1-1 1,-2 0 0,15-33-1,-24 38-13,-5 19 14,0 0 0,0 0 0,0 0-1,0 0 1,0-1 0,0 1 0,0 0-1,0 0 1,0 0 0,0 0 0,0 0-1,0 0 1,0-1 0,0 1 0,0 0-1,0 0 1,0 0 0,0 0 0,0 0-1,0 0 1,0 0 0,0-1 0,0 1-1,0 0 1,-1 0 0,1 0 0,0 0-1,0 0 1,0 0 0,0 0 0,0 0-1,0 0 1,0 0 0,-1 0 0,1 0-1,0 0 1,0 0 0,0 0 0,0-1 0,0 1-1,0 0 1,-1 0 0,1 0 0,0 0-1,0 0 1,0 1 0,0-1 0,0 0-1,0 0 1,-1 0 0,1 0 0,0 0-1,0 0 1,0 0 0,0 0 0,-3 2-2,1 0 0,-1 0 1,1 0-1,0 0 0,0 0 0,0 0 1,0 1-1,-3 4 0,-10 19 4,1 0 0,1 2 0,1-1 0,1 2-1,2-1 1,1 2 0,1-1 0,-5 43-1,11-60-31,1 0 0,0 1-1,2 15 1,-2-24-17,1-1 0,0 0 0,0 1 0,0-1 0,0 0 1,1 1-1,1 3 0,-2-6 1,0 0 0,-1 0 1,1 0-1,0 0 0,0 0 1,0 0-1,0 0 1,0 0-1,0-1 0,0 1 1,0 0-1,0-1 0,1 1 1,-1-1-1,0 1 0,0-1 1,1 1-1,-1-1 0,2 1 1,-1-2 15,0 1-1,1 0 1,-1-1 0,0 0 0,1 1 0,-1-1 0,0 0-1,0 0 1,0 0 0,0 0 0,0 0 0,0-1-1,0 1 1,0-1 0,0 1 0,-1-1 0,1 0 0,2-3-1,19-25-323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20772,'-19'70'2996,"-11"34"-269,-24 164-1,54-262-2692,-2 5 29,1 0-1,0-1 0,1 1 1,2 15-1,-2-24-60,0-1 1,0 0-1,0 1 1,0-1-1,1 0 1,-1 1-1,0-1 0,1 0 1,-1 1-1,1-1 1,0 0-1,-1 0 1,1 1-1,0-1 1,0 0-1,0 0 0,0 0 1,0 0-1,0 0 1,0 0-1,0 0 1,0-1-1,0 1 0,0 0 1,0 0-1,1-1 1,-1 1-1,0-1 1,1 1-1,-1-1 1,0 0-1,1 0 0,-1 1 1,0-1-1,1 0 1,-1 0-1,1 0 1,-1 0-1,0-1 1,1 1-1,-1 0 0,0 0 1,3-2-1,3-1-166,0 0-1,0 0 1,0-1 0,0 0-1,0-1 1,-1 0-1,0 0 1,0 0-1,0 0 1,-1-1-1,0 0 1,0 0 0,0-1-1,-1 1 1,0-1-1,0 0 1,-1 0-1,0 0 1,0-1 0,-1 1-1,1-1 1,1-11-1,-3-6-386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27 103 16051,'-21'6'2025,"15"-2"-913,7-1-344,18-1 1409,7 0-513,13-3-320,6-3-223,10-2-361,1-3-136,-2-2-568,-1-2-368,-8-4-1665,-8-2 1809,-14-2-352,-4 2-224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6 156 13635,'-5'17'1898,"5"-17"-1794,0 1 0,1-1-1,0 1 1,-1-1 0,1 0 0,-1 1-1,1-1 1,-1 0 0,1 0 0,0 0-1,-1 1 1,1-1 0,-1 0-1,1 0 1,0 0 0,-1 0 0,1 0-1,1 0 1,8 1 301,65 11 1385,119 16 115,-144-24-1611,100-4-1,89-34 1,0-22-164,0 1-85,-223 51-43,258-44 30,-227 43-29,1 1 0,-1 3 0,85 8 0,-122-6-19,-5-1-10,1 1 0,-1-1-1,1 1 1,-1 0 0,0 1-1,0 0 1,1-1 0,-1 1-1,0 1 1,7 4 0,-12-7-15,0 0 1,1 0 0,-1 0-1,0 0 1,0 0 0,1 0-1,-1 0 1,0 0 0,0 0-1,0 0 1,1 0 0,-1 1 0,0-1-1,0 0 1,0 0 0,0 0-1,1 0 1,-1 0 0,0 1-1,0-1 1,0 0 0,0 0-1,0 0 1,0 1 0,1-1-1,-1 0 1,0 0 0,0 0-1,0 1 1,0-1 0,0 0-1,0 0 1,0 0 0,0 1-1,0-1 1,0 0 0,0 0-1,0 1 1,0-1 0,0 0-1,0 0 1,0 0 0,0 1-1,0-1 1,-1 0 0,1 0-1,0 0 1,0 1 0,0-1-1,0 0 1,0 0 0,0 0-1,-1 0 1,1 1 0,0-1-1,0 0 1,-1 0-67,0 0 0,0 0 0,1 0 0,-1 0 0,0 0 0,1 0 0,-1 0 0,0-1 0,1 1 0,-1 0 0,0 0 0,1-1 0,-1 1 0,1 0 0,-1-1 0,0 1 0,1-1 0,-1 1 0,1-1 0,-1 0-1,-32-28-1756,9 12 437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15387,'17'-6'4399,"5"-13"-3053,-17 13-835,27-27 439,0-2 0,34-52-1,42-83-602,-82 129-333,-26 41-14,0 0 0,0 0 0,0 0 0,0 0 0,0 0 0,0 0 0,0-1 0,0 1 0,0 0 0,1 0 0,-1 0 0,0 0 0,0 0 0,0 0 0,0 0 0,0 0 0,0 0 0,0-1 0,0 1 0,1 0 0,-1 0 0,0 0 0,0 0 0,0 0 0,0 0 0,0 0 0,0 0 0,1 0 0,-1 0 0,0 0 0,0 0 0,0 0 0,0 0 0,0 0 0,0 0 0,1 0 0,-1 0 0,0 0 0,0 0 0,0 0 0,0 0 0,0 0 0,0 1 0,1-1 0,-1 0 0,0 0 0,0 0 0,2 9 1,-2 14-3,0-23 2,-21 189-4,10-114-68,0 89 0,12-149-583,0-14 636,-1-1 1,0 0-1,0 0 1,0 1 0,0-1-1,0 0 1,1 0-1,-1 0 1,0 1-1,0-1 1,0 0-1,1 0 1,-1 0 0,0 0-1,0 1 1,0-1-1,1 0 1,-1 0-1,0 0 1,0 0-1,1 0 1,-1 0 0,0 0-1,1 0 1,-1 0-1,0 0 1,0 0-1,1 0 1,-1 0 0,0 0-1,0 0 1,1 0-1,-1 0 1,0 0-1,0 0 1,1 0-1,-1 0 1,0 0 0,0-1-1,1 1 1,-1 0-1,0 0 1,0 0-1,0 0 1,1-1 0,-1 1-1,0 0 1,7-6-293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15147,'1'2'153,"1"-1"0,-1 0 0,0 1-1,0-1 1,0 0 0,0 1 0,0 0 0,0-1-1,0 1 1,0 0 0,-1-1 0,1 1 0,-1 0-1,1 0 1,-1-1 0,0 3 0,4 36 661,-3-25-324,5 112 1025,-5-71-1366,16 97 0,-15-195-2095,-2 11 1442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16267,'-6'10'1913,"-1"-5"-1225,7 3-208,4 0 792,9-2-231,1 0-145,12-2-296,1-1-128,5-5-184,1 1-88,0-6-312,-2 0-256,-2 1-704,-5 2-833,-5 2 1521,-2 2-296,-4 0-272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73 12459,'2'-2'282,"-1"0"1,1-1 0,-1 1 0,1-1 0,-1 1-1,0-1 1,0 0 0,0 0 0,0 1-1,-1-1 1,2-5 0,-3 7-189,1 0 0,0 0 0,0 0 0,0 0 0,-1 0-1,1 0 1,-1 0 0,1 0 0,-1 0 0,1 0 0,-1 1 0,1-1 0,-1 0 0,0 0 0,1 1 0,-1-1-1,0 0 1,0 1 0,1-1 0,-1 0 0,0 1 0,0-1 0,0 1 0,0 0 0,0-1 0,0 1 0,0 0 0,0-1-1,0 1 1,0 0 0,0 0 0,0 0 0,0 0 0,0 0 0,0 0 0,-1 1 0,-4-1 94,0 1-1,0-1 1,1 2 0,-1-1 0,1 0 0,-1 1-1,1 0 1,0 1 0,0-1 0,0 1 0,-10 6-1,1 2 105,0 0 0,-19 20-1,20-17-44,1 0-1,0 1 0,-18 30 0,26-38-143,0 0-1,0 0 1,1 1 0,0-1 0,1 1 0,0 0-1,0-1 1,0 1 0,1 0 0,0 0 0,1 13-1,0-19-77,0 0-1,0 0 0,0 0 0,1 0 0,-1 0 1,1 0-1,-1 0 0,1 0 0,0-1 1,0 1-1,0 0 0,0-1 0,0 1 1,0 0-1,0-1 0,0 1 0,1-1 1,-1 0-1,0 1 0,1-1 0,0 0 0,-1 0 1,1 0-1,0 0 0,-1 0 0,1 0 1,0 0-1,0-1 0,0 1 0,-1-1 1,1 1-1,0-1 0,0 0 0,0 0 1,0 0-1,0 0 0,0 0 0,0 0 0,3-1 1,4 0 0,-1-1 1,0 0 0,0-1-1,0 1 1,0-1 0,-1-1-1,1 0 1,7-5 0,1-2-59,-1-1 1,-1-1-1,0 0 1,0-1-1,-1 0 1,-1-1-1,15-24 1,-14 17-145,0 0 1,-2-1-1,-1 0 1,0-1-1,5-26 1,-14 43-179,-5 10 263,-4 12 62,-5 20 78,3-1 0,0 1 0,3 1 0,0-1-1,0 38 1,6-67-58,1 3 37,0 0 0,0-1 0,0 1 0,3 13-1,-2-20-79,-1-1-1,0 1 1,1-1-1,-1 1 1,1-1-1,-1 0 0,1 1 1,0-1-1,-1 0 1,1 0-1,0 0 1,0 1-1,0-1 0,0 0 1,0 0-1,0 0 1,0 0-1,0 0 0,1-1 1,-1 1-1,0 0 1,0 0-1,1-1 1,-1 1-1,0-1 0,1 1 1,-1-1-1,1 0 1,-1 0-1,1 1 0,-1-1 1,0 0-1,1 0 1,1-1-1,15-1-275,-1-1-119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17988,'0'3'247,"1"0"1,0 0-1,-1 0 0,0 1 1,0-1-1,0 0 1,0 0-1,0 0 0,0 0 1,-1 0-1,0 1 1,0-1-1,0 0 0,-1 3 1,-2 8 447,-27 95 1426,21-78-1446,0 1 0,-8 61 0,17-90-644,1 0 0,0-1-1,-1 1 1,1-1 0,1 1-1,-1-1 1,0 1 0,1-1 0,-1 1-1,1-1 1,-1 1 0,1-1-1,0 0 1,0 1 0,2 1-1,-2-2-23,1-1 0,-1 0 1,0 0-1,1 0 0,-1 0 0,1 0 0,0-1 0,-1 1 0,1 0 0,0-1 0,-1 1 0,1-1 0,0 1 0,-1-1 0,1 0 0,0 0 0,0 0 1,0 0-1,-1 0 0,1 0 0,0 0 0,3-1 0,5-2-104,0 1 0,0-1 0,0-1 0,-1 0 1,1 0-1,-1-1 0,14-10 0,-5 3-805,0-2-1,24-23 1,-38 33 721,0 0 1,0-1-1,-1 1 1,1 0 0,-1-1-1,4-8 1,-4 0-584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16299,'-4'0'1993,"2"1"-1249,5-1-184,4 0 1017,10-1-409,2-3-128,8-2-368,3-1-136,3 1-208,3-1-184,-3 0-544,0 1-448,-11-1 704,-7 4-152,-13 3-136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17140,'7'6'943,"0"-1"0,-1 1 0,0 0 0,8 9 0,-4-3-299,-1 0-1,0 2 1,8 17-1,-8-12-481,-2 0 0,0 0-1,-2 1 1,0 0 0,-1 0-1,-1 1 1,0-1 0,-2 1 0,0-1-1,-2 1 1,-3 25 0,-1-11-265,-2-1 1,-1 0 0,-2-1 0,-1 0-1,-28 58 1,31-75 82,0-1 0,-1-1 0,0 1 0,-1-2 0,-1 1-1,0-1 1,-1-1 0,-1 0 0,0-1 0,-20 14 0,-3-5-190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11819,'4'-2'451,"-2"0"0,1-1 1,0 1-1,0-1 0,-1 1 1,1-1-1,-1 0 1,0 0-1,0 0 0,0 0 1,0 0-1,0 0 1,-1 0-1,2-6 0,-30 39 2806,8 3-3010,1 0 0,1 0 0,2 2 1,2 0-1,1 0 0,2 1 0,1 1 0,2 0 0,1 0 0,2 0 0,2 0 1,3 57-1,1-76-368,1-1-1,1 0 1,0 0 0,1 0 0,1 0 0,1-1 0,0 0 0,16 26 0,-18-34-73,1 1 1,1-1 0,-1 0 0,1 0 0,0-1 0,1 0 0,0 0 0,0-1 0,1 0 0,-1 0 0,1-1-1,0 0 1,1-1 0,-1 0 0,20 5 0,29 2-626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13075,'3'-14'1392,"0"1"1453,-1 14-1412,1 7-276,6 30 28,-3 0 0,4 65 0,-4-39-692,-1-4-122,1 6 357,19 86-1,-24-147-655,0-1 0,0 1 1,1-1-1,0 0 0,0 1 0,4 6 0,-6-11-53,0 1-1,1-1 0,-1 1 1,1-1-1,-1 1 1,1-1-1,-1 0 0,1 1 1,-1-1-1,1 1 0,-1-1 1,1 0-1,0 0 1,-1 1-1,1-1 0,0 0 1,-1 0-1,1 0 1,0 0-1,0 1 0,1-2 9,-1 1-1,0 0 0,0-1 0,0 1 0,0-1 0,0 1 0,1-1 1,-1 0-1,0 1 0,-1-1 0,1 0 0,0 0 0,0 0 0,0 1 1,1-3-1,14-20 137,-1 0 0,-1-1 1,20-45-1,-10 18-60,100-181 100,-86 169-532,72-91-1,-102 143 129,-6 8 31,0 0 0,0 1 0,0-1 1,0 0-1,1 1 0,-1 0 0,1-1 1,-1 1-1,1 0 0,5-3 0,-12 13-1776,-11 7 1605,13-14 192,-16 18-591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 15963,'5'-10'2716,"-11"13"-658,-11 21-50,-2 23-1244,3 0 0,2 2 0,-13 78 1,-4 69 46,26-151-683,3 1 1,4 60-1,-1-93-163,1 1 1,0-1 0,8 23-1,-9-33-59,0 0 0,1 1-1,-1-1 1,1 0 0,0 0 0,0 0-1,0-1 1,4 5 0,-5-6-23,0 0 0,0 0 0,1 0 0,-1 0 0,0 0 0,1-1 0,-1 1 1,0-1-1,1 1 0,-1-1 0,1 1 0,-1-1 0,1 0 0,-1 1 0,1-1 0,-1 0 1,1 0-1,-1 0 0,1 0 0,1-1 0,0 1-134,-1-1 0,1 0 0,-1 0 1,1 0-1,-1 0 0,1 0 0,-1-1 0,0 1 0,1-1 0,-1 0 0,0 1 0,0-1 1,3-4-1,0 0-75,0-1-1,-1 0 1,6-12 0,10-26-1082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13579,'-2'107'9601,"-23"167"-6527,22-257-3029,2-13-84,0 0 0,0 0 0,0 0 0,1 0 0,-1 0-1,1 1 1,0-1 0,0 0 0,1 0 0,-1 0 0,2 5 0,-2-9 15,0 0 1,0 0-1,1 0 1,-1 0-1,0 0 1,0 1-1,0-1 1,1 0-1,-1 0 1,0 0 0,0 0-1,0 0 1,1 0-1,-1 0 1,0 0-1,0 0 1,0 0-1,1 0 1,-1 1 0,0-1-1,0 0 1,0 0-1,1-1 1,-1 1-1,0 0 1,0 0-1,1 0 1,-1 0-1,0 0 1,0 0 0,0 0-1,1 0 1,-1 0-1,0 0 1,0 0-1,0-1 1,0 1-1,1 0 1,-1 0 0,0 0-1,0 0 1,0-1-1,0 1 1,0 0-1,1 0 1,7-11-639,-7 10 479,15-22-707,-1 0-1,17-40 0,-6 8-19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14443,'0'16'846,"0"0"0,-1 0-1,-1-1 1,-1 1 0,-6 23 0,-2 13 871,0 34-84,3 1 1,8 167-1,-1-244-2398,-2-9-673,-8-17-933,7 9 2497,-10-13-1017</inkml:trace>
  <inkml:trace contextRef="#ctx0" brushRef="#br0" timeOffset="1">32 399 12355,'-17'-8'1960,"8"2"-848,3 2-408,12 4 1961,7 0-1289,7 0-271,4 1-129,5 2-408,4 0-112,0 0-248,0 0-264,-6 1 1272,-5-1-1096,-4 1 40,-3-1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14379,'3'2'1886,"1"9"-953,1 20-298,-4-24-285,55 246 2291,-14-72-2781,-41-170-719,-5-10-69,-10-13 110,-1-8 135</inkml:trace>
  <inkml:trace contextRef="#ctx0" brushRef="#br0" timeOffset="1">3 268 13947,'-1'-5'1520,"0"-1"-1056,5 2-200,3 1 953,4 3-609,4 0-136,5-2-280,1 1-48,-1-3-304,1-1-264,-6-2 392,0-1-72,-2-8-64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17396,'8'-3'1744,"-3"5"-1008,0 3-256,-2 10 769,-3 3-145,0 11-304,0 5-184,-4 4-232,0 3-96,-2 1-232,3-2-128,-1-4-528,2-6-368,0-7 784,-4-6-160,1-11-112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44 15331,'0'-1'138,"1"0"0,-1-1-1,0 1 1,1-1 0,-1 1-1,0-1 1,0 1-1,0 0 1,0-1 0,0 1-1,0-1 1,-1 1 0,1-1-1,0 1 1,-1-1 0,1 1-1,-1 0 1,1-1 0,-1 1-1,0 0 1,0 0-1,1-1 1,-1 1 0,0 0-1,0 0 1,0 0 0,0 0-1,0 0 1,-1 0 0,1 0-1,-2-1 1,1 2-25,0 0 0,0-1 0,0 1 0,0 0 0,0 0 0,0 0 0,0 0 0,0 0 0,0 0 0,0 1 0,0-1 0,0 1 0,0 0 0,0-1 0,1 1 0,-1 0 0,0 0 0,0 0 0,1 0 0,-1 0 0,0 0-1,1 1 1,-2 1 0,-8 8 95,1 0 0,1 1 0,0 0-1,0 1 1,1 0 0,1 0 0,-11 28-1,10-20-43,1 0-1,1 0 0,2 1 0,-5 40 0,8-57-117,1-1 0,0 0 0,0 0 0,1 1 0,-1-1 0,1 0 0,0 0 0,0 0 0,3 8 0,-4-11-34,1 0 1,0 0-1,-1 0 0,1 0 1,0 0-1,0 0 0,0-1 1,0 1-1,0 0 0,0 0 0,0-1 1,0 1-1,0 0 0,0-1 1,0 1-1,1-1 0,-1 0 0,0 1 1,0-1-1,0 0 0,1 0 1,-1 1-1,0-1 0,0 0 1,1 0-1,-1 0 0,0-1 0,0 1 1,1 0-1,-1 0 0,0-1 1,0 1-1,0-1 0,1 1 1,-1-1-1,1-1 0,9-3 14,-2 0 0,1-2 0,-1 1 0,1-1 0,-2 0 0,1-1 0,-1 0 0,0 0 0,9-15 0,4-6-6,28-53 0,-45 75-23,-2 5 0,0-2 0,0 1-1,-1 0 1,1 0 0,-1-1 0,0 1 0,0 0 0,0-1-1,0 1 1,0-1 0,0-4 0,-10 23-58,3 3 51,0-1 1,1 1-1,1 0 1,0 1-1,2-1 1,0 0-1,1 1 1,0 0-1,2-1 1,4 30 0,-3-43-66,-1 0 1,0 0 0,1-1-1,0 1 1,0 0 0,0-1 0,1 1-1,5 6 1,-7-10 67,-1 0 0,1 0-1,0 0 1,0 0 0,0 0-1,0 0 1,0-1 0,0 1 0,0 0-1,0-1 1,0 1 0,0-1-1,0 1 1,1-1 0,-1 1-1,0-1 1,0 0 0,0 0 0,1 1-1,-1-1 1,0 0 0,0 0-1,1 0 1,-1 0 0,0-1-1,0 1 1,1 0 0,-1 0 0,0-1-1,0 1 1,0-1 0,0 1-1,1-1 1,-1 1 0,0-1 0,0 0-1,0 0 1,0 1 0,1-3-1,7-6-184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 14019,'7'-4'1433,"-4"0"-499,2 1 0,-1 0-1,0 0 1,0 1-1,1-1 1,4-1-1,-9 4-861,1 0-1,-1 1 1,0-1 0,0 0-1,0 0 1,1 0-1,-1 1 1,0-1-1,0 0 1,0 0-1,0 1 1,0-1-1,0 0 1,0 0 0,0 1-1,1-1 1,-1 0-1,0 0 1,0 1-1,0-1 1,0 0-1,0 0 1,0 1-1,0-1 1,-1 0 0,1 0-1,0 1 1,0-1-1,0 0 1,0 0-1,0 1 1,0-1-1,0 0 1,-1 1-1,-2 10 497,-26 60 527,-12 38-622,36-93-381,1 0 0,1 1 0,0 0 0,-1 31 0,4-47-81,0 1 0,0-1 0,0 0 1,0 1-1,0-1 0,0 0 0,1 1 0,-1-1 0,0 0 0,1 1 0,-1-1 0,1 0 1,-1 0-1,1 0 0,0 1 0,-1-1 0,1 0 0,0 0 0,2 2 0,-2-3-7,0 1-1,0-1 0,0 0 1,0 0-1,0 1 0,1-1 1,-1 0-1,0 0 0,0 0 1,0 0-1,0 0 0,0 0 1,0 0-1,1-1 0,-1 1 1,0 0-1,0-1 0,0 1 1,0 0-1,0-1 0,0 0 1,0 1-1,0-1 0,1 0 1,6-5-266,1 0 1,-1-1 0,0 0 0,0 0 0,-1-1 0,0 1 0,0-2-1,-1 1 1,0-1 0,-1 0 0,1 0 0,-2 0 0,1-1 0,-2 0-1,5-14 1,-6 6-468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16323,'5'6'1809,"3"0"-937,1-1-264,11 1 897,3-2-185,4-2-296,3-2-160,2 0-376,-4-4-280,0-2-768,-4-1 1416,-4 2-856,-4 2-32,-5 2-40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2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15435,'1'0'145,"1"0"0,-1 0 0,1 1 0,-1-1-1,1 1 1,-1-1 0,0 1 0,1 0 0,-1-1 0,0 1-1,1 0 1,-1 0 0,0 0 0,0 0 0,0 0 0,0 0-1,0 0 1,0 1 0,0-1 0,1 2 0,16 33 1123,-12-23-613,12 26-122,-2 0 0,-2 2 0,-2-1 0,-1 2 0,-2-1 0,-2 1 0,-2 1 0,0 72 0,-8-81-651,-1-1-1,-1 1 0,-2-1 0,-1 0 0,-1 0 1,-2-1-1,-2-1 0,-1 0 0,-1 0 0,-1-2 1,-27 38-1,4-24-184,-1-6-89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3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14323,'225'-27'4355,"-29"3"-2890,344-77-459,38-6-989,-477 92 92,179-23-161,-256 33 46,-7-3-14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15995,'-25'9'2595,"25"-9"-2538,0 0 1,-1 1 0,1-1-1,0 0 1,-1 0 0,1 0-1,0 1 1,0-1 0,-1 0-1,1 1 1,0-1 0,0 0-1,0 0 1,-1 1-1,1-1 1,0 0 0,0 1-1,0-1 1,0 0 0,0 1-1,-1-1 1,1 0 0,0 1-1,0 0 1,1-1 35,-1 1 1,0 0-1,1-1 1,-1 1-1,1-1 0,-1 1 1,1-1-1,-1 1 1,1-1-1,-1 0 1,1 1-1,-1-1 0,1 0 1,0 1-1,-1-1 1,1 0-1,-1 1 1,1-1-1,1 0 0,25 8 927,1-1 0,1-1-1,34 3 1,-35-6-1280,0 1 0,0 2-1,41 13 1,-47-9-1171,-21-10 1386,-1 1 0,1-1 0,-1 0 0,1 0 0,-1 0 0,1 0 0,-1 1 0,0-1 0,1 0 0,-1 0 0,1 1 0,-1-1 0,0 0 0,1 1-1,-1-1 1,0 0 0,1 1 0,-1-1 0,0 1 0,0-1 0,1 0 0,-1 1 0,0-1 0,0 1 0,0-1 0,0 1 0,1-1 0,-1 1 0,0-1-1,0 1 1,0-1 0,0 1 0,0-1 0,0 1 0,0-1 0,0 1 0,-1-1 0,1 0 0,0 1 0,0-1 0,0 1 0,-1 0 0,-5 3-784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16075,'-13'26'1593,"10"-6"-905,5-4-184,19-6 728,10-2-23,12-5-193,4-3-144,7-6-256,2-1-80,3 1-192,-2 1-216,-4 5-624,-5 1-392,-15 8 728,-9 7-184,-14 8-104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15379,'-8'8'2113,"2"-1"-1209,7 3-216,5 0 1353,10-2-633,3 0-160,6-7-272,5-2-176,3-7-207,3 0-97,-1-2-232,-2 0-160,-6 3-464,-1 2-320,-8 8-641,-3 7 1073,-10 9-256,-2 1-176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15507,'1'1'264,"0"1"0,0-1 0,0 0-1,0 1 1,0-1 0,0 1 0,0-1-1,0 1 1,0-1 0,-1 1 0,1-1 0,-1 1-1,1 0 1,-1-1 0,1 4 0,1 31 1367,-2-25-925,9 142 2776,8 76-2699,-17-224-780,0 20-971,0-24 917,0-1 1,0 0-1,0 1 0,0-1 1,0 1-1,0-1 1,-1 0-1,1 1 0,0-1 1,0 0-1,-1 1 1,1-1-1,0 0 0,0 0 1,-1 1-1,1-1 1,0 0-1,-1 0 1,1 1-1,0-1 0,-1 0 1,1 0-1,0 0 1,-1 0-1,1 1 0,-1-1 1,1 0-1,0 0 1,-1 0-1,1 0 0,-1 0 1,1 0-1,0 0 1,-1 0-1,1 0 0,0 0 1,-1 0-1,1 0 1,-1-1-1,1 1 1,0 0-1,-1 0 0,1 0 1,0 0-1,-1-1 1,1 1-1,0 0 0,-1 0 1,1-1-1,0 1 1,-1 0-1,1-1 0,0 1 1,-15-12-1390,0 0-1,1 0 1,-17-21 0,0 1 86,-9-5 575,18 18 1701,-26-30-1,48 48-790,-1 0 0,0 1 0,0-1 0,0 0 0,1 0 0,-1 0 1,1 0-1,-1-1 0,1 1 0,-1 0 0,1 0 0,-1 0 0,1 0 0,0 0 0,-1-3 0,2 4-45,-1-1 0,0 0 0,0 1 0,0-1-1,1 1 1,-1-1 0,0 1 0,0-1 0,1 1 0,-1 0 0,1-1 0,-1 1 0,0-1 0,1 1 0,-1 0 0,1-1 0,-1 1-1,1 0 1,-1-1 0,1 1 0,-1 0 0,1 0 0,0-1 0,5 0 376,0 0 0,0 0 0,1 0-1,-1 1 1,7 0 0,1 0-296,124-11 1628,74-3-3101,-173 15 1022,-3 4-118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2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12019,'305'83'2212,"-15"-48"-1658,-160-23-361,50 4-12,248-9 1,-319-15-176,146-29 0,101-46 4,-353 82-10,29-7 48,45-7 0,-67 14-42,0 0-1,0 1 1,0 0 0,0 0 0,0 1 0,-1 1-1,1 0 1,0 0 0,10 4 0,-17-5-14,-1 0 0,1 0 0,-1 0 0,1 1 0,-1-1 1,0 0-1,0 1 0,0 0 0,0 0 0,0-1 0,0 1 0,0 0 1,0 1-1,-1-1 0,1 0 0,-1 0 0,2 4 0,-2 6-44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16147,'9'-1'370,"1"0"0,0 1 0,0 0 0,0 1-1,0 0 1,0 0 0,18 6 0,-6-2 144,-5-1-212,0 0 0,0 1 0,0 1 0,-1 0-1,29 16 1,-37-17-208,-1 0 0,1 0 0,-1 1 0,0 0 0,0 1 0,-1-1 0,0 1 0,0 1 0,-1-1 0,1 1 0,-2 0 0,1 0 1,3 9-1,-2 0 38,-1 1 1,0 0 0,-1 0 0,-1 1 0,1 32 0,-8 95 163,0-96-552,-13 59-1,12-86 179,-1 0 0,-2 0 0,0 0 0,-17 33 0,-11-2-127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168 255 13643,'2'-5'534,"20"-45"2021,-21 48-2328,-1-1 0,1 1 1,0-1-1,-1 1 0,1-1 0,-1 0 1,0 1-1,0-1 0,0 1 0,0-1 0,0 1 1,-1-1-1,1 0 0,-1 1 0,0-1 0,0 1 1,-2-5-1,3 6-148,-1 0 1,0 0-1,1 1 0,-1-1 1,0 0-1,1 0 1,-1 1-1,0-1 1,0 0-1,0 1 0,0-1 1,0 1-1,0-1 1,0 1-1,0 0 1,0-1-1,0 1 0,0 0 1,0 0-1,0-1 1,0 1-1,0 0 0,0 0 1,-1 1-1,-1-1 19,0 1 0,1-1 0,-1 1 0,1 0 0,-1 0 0,0 0 0,1 1 0,0-1 0,-3 3 0,-3 2 64,0 0 1,1 0-1,0 1 0,-8 11 1,3-2 10,2 0 1,-1 1 0,2 0-1,0 1 1,1 0 0,1 1-1,1-1 1,1 1-1,0 0 1,1 1 0,1-1-1,1 1 1,1 28 0,1-45-151,0 0 0,0 0-1,1 0 1,-1 0 0,1 0 0,0 0 0,0 0 0,0-1 0,0 1 0,0 0-1,0-1 1,1 1 0,0 0 0,-1-1 0,4 3 0,-4-4-16,1 0-1,-1 0 1,1 0 0,-1 0 0,1 0 0,0-1-1,-1 1 1,1 0 0,0-1 0,0 0 0,-1 1-1,1-1 1,0 0 0,0 0 0,0 0 0,-1 0-1,1 0 1,0 0 0,0-1 0,-1 1-1,1-1 1,0 1 0,-1-1 0,1 0 0,0 1-1,2-3 1,6-3 4,1 0 0,-1-1-1,-1 0 1,1-1 0,-1 0-1,0 0 1,13-18 0,47-72 31,-66 93-39,27-40 25,-3-1 0,-2-2 1,-1 0-1,23-75 0,-41 92 5,-8 25-10,-7 16 3,1 4-13,1 0 1,1 0 0,0 1 0,1 0 0,-5 22 0,-10 79 46,20-113-59,-4 18 50,2 1 0,1-1 0,2 40 0,0-55-122,0 0 1,0 0-1,1 0 1,-1 0-1,1 0 1,1 0-1,-1-1 1,4 7-1,-4-10-99,0 1 0,0 0 0,0-1 0,0 0 0,1 1 0,-1-1 0,1 0 0,-1 0-1,1-1 1,0 1 0,-1 0 0,1-1 0,0 0 0,0 1 0,0-1 0,5 1 0,40 6-1228,-22-6 502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17820,'12'-11'1545,"-12"11"-1512,0 0 0,1 0 0,-1 0 0,0 0 0,0-1 0,0 1 0,0 0 0,0 0 0,0 0 0,0 0 0,1 0 0,-1 0 0,0 0 0,0 0 0,0 0 0,0 0 1,0 0-1,1 0 0,-1 0 0,0 0 0,0 0 0,0 0 0,0 0 0,0 0 0,0 0 0,1 0 0,-1 0 0,0 0 0,0 0 0,0 0 0,0 1 0,0-1 0,0 0 0,1 0 0,-1 0 1,0 0-1,0 0 0,0 0 0,0 0 0,0 0 0,0 0 0,0 1 0,0-1 0,0 0 0,0 0 0,0 0 0,-3 31 1859,-54 178 801,19-82-1656,37-123-995,-10 47 510,10-47-495,1 0 0,0-1 0,-1 1-1,1 0 1,0-1 0,1 1 0,-1 0-1,1 0 1,0-1 0,0 1 0,1 3-1,-1-6-42,-1 0 1,1 0-1,0 0 0,0 0 0,0 0 1,0 0-1,0 0 0,0-1 0,0 1 1,0 0-1,0-1 0,0 1 0,0-1 0,0 1 1,1-1-1,-1 0 0,0 1 0,0-1 1,0 0-1,1 0 0,-1 0 0,0 0 1,0 0-1,1 0 0,-1 0 0,0 0 0,0 0 1,1 0-1,-1-1 0,0 1 0,0-1 1,0 1-1,0-1 0,2 0 0,6-3-13,-1 0 0,0-1 0,10-6-1,-16 9-10,9-5-426,0-1 1,-1 0-1,0-1 1,0 0-1,-1 0 0,0-1 1,9-13-1,-18 23 338,1-1-1,-1 1 0,0-1 0,1 0 0,-1 1 1,1-1-1,-1 0 0,0 0 0,1 1 0,-1-1 1,0 0-1,0 0 0,0 1 0,0-1 1,1 0-1,-1 0 0,0 0 0,0 1 0,-1-1 1,1 0-1,0 0 0,0 1 0,0-1 1,0 0-1,-1 0 0,1 1 0,0-1 0,-1 0 1,1 0-1,0 1 0,-1-1 0,1 0 0,-1 1 1,1-1-1,-1 1 0,1-1 0,-1 1 1,0-1-1,1 1 0,-1-1 0,-1 0 0,-10-3-1105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18508,'-1'1'2272,"2"2"-1383,11 0-273,7 1 1288,9 2-560,2 1-199,6-1-441,3-3-120,2-3-376,1-2-256,-5-2-1112,-1-2 1072,-17 3-200,-6-5-160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92 11907,'6'-6'562,"1"-1"183,0 0 0,-1 0 1,8-11-1,-13 17-627,0 0 0,-1 1 0,1-1 1,0 0-1,-1 0 0,1 0 0,-1 0 1,1 0-1,-1 0 0,1 0 0,-1 0 1,0 0-1,1 0 0,-1-1 0,0 1 1,0 0-1,0 0 0,0 0 1,0 0-1,0 0 0,0 0 0,0 0 1,-1-1-1,1 1 0,0 0 0,-1 0 1,1 0-1,-1 0 0,1 0 0,-1 0 1,1 0-1,-1 0 0,0 0 0,1 1 1,-1-1-1,0 0 0,0 0 0,-1 0 1,0-1 0,0 1 0,-1 0 0,1 1 0,-1-1 0,1 0 0,-1 1 0,0-1 1,1 1-1,-1 0 0,1 0 0,-1 0 0,0 0 0,1 0 0,-1 1 0,1-1 1,-1 1-1,-4 1 0,-1 1 24,1 0-1,-1 0 1,1 1 0,-11 7 0,7-2-41,-1 1 0,2 0 0,-1 1 0,1 0 0,1 0 0,0 1 0,0 0 0,2 1 1,-1 0-1,1 0 0,-8 25 0,6-13 74,2 1 0,0 0 0,2 0-1,1 0 1,-1 45 0,5-64-123,0-1 0,0 0 0,1 1-1,-1-1 1,4 12 0,-3-17-46,-1 0 0,0 0 0,1 0 0,-1 0 0,1 0 0,-1 0 0,1-1 0,-1 1 1,1 0-1,0 0 0,-1 0 0,1-1 0,0 1 0,0 0 0,-1-1 0,1 1 0,0-1 0,0 1 0,0-1 0,0 1 0,0-1 0,0 0 0,0 1 0,0-1 0,0 0 0,0 0 1,0 1-1,0-1 0,0 0 0,0 0 0,0 0 0,0-1 0,0 1 0,0 0 0,0 0 0,0 0 0,0-1 0,0 1 0,0 0 0,-1-1 0,1 1 0,0-1 0,0 1 0,0-1 0,1 0 1,7-5 9,0 0 1,0-1-1,0 0 1,-1 0-1,12-14 1,36-49 43,-49 61-50,2-2-1,68-94 38,-64 85-46,-1-1 0,0 0 1,11-31-1,-20 36-24,-10 29-12,-9 38 4,3 1 0,1 0 1,4 1-1,1 0 1,1 84-1,6-128-119,1 0-1,0 0 0,0 0 1,1 0-1,5 12 1,-7-19 102,1 0 0,-1 0 0,1 0 0,0 0 0,0 0 0,0-1 0,0 1 0,0 0 0,1-1 0,-1 1-1,0-1 1,1 1 0,-1-1 0,1 1 0,0-1 0,-1 0 0,1 0 0,0 0 0,0 0 0,0 0 0,0 0 0,-1-1 0,1 1 0,0-1 0,0 1 0,0-1 0,0 1 0,1-1 0,-1 0 0,2 0 0,16-8-405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16251,'0'0'97,"0"0"0,1 0 0,-1 0-1,0 1 1,1-1 0,-1 0 0,0 0-1,1 1 1,-1-1 0,0 0-1,1 0 1,-1 1 0,0-1 0,0 0-1,0 1 1,1-1 0,-1 0-1,0 1 1,0-1 0,0 1 0,0-1-1,1 0 1,-1 1 0,0-1 0,0 1-1,0-1 1,0 0 0,0 1-1,0-1 1,0 1 0,0-1 0,0 0-1,0 1 1,-1-1 0,1 0 0,0 1-1,0-1 1,0 1 0,-1-1-1,-5 25 1054,3-17-555,0 6-183,-33 149 2120,31-130-2257,1-1 1,2 1-1,1 34 1,1-63-252,0 0 1,1-1-1,-1 1 1,1 0-1,0-1 0,0 1 1,0 0-1,0-1 1,3 5-1,-4-7-31,1 0 1,0 0-1,0 0 1,0 0-1,0 0 1,0 0-1,0-1 0,0 1 1,0 0-1,0-1 1,0 1-1,1-1 0,-1 1 1,0-1-1,0 0 1,0 1-1,1-1 0,-1 0 1,0 0-1,0 0 1,1 0-1,-1 0 1,0 0-1,1 0 0,-1 0 1,0-1-1,0 1 1,0 0-1,1-1 0,0 0 1,3 0-140,0-1 0,0 1 1,-1-1-1,1-1 0,-1 1 0,1-1 1,-1 1-1,0-1 0,0 0 0,0-1 1,0 1-1,0-1 0,-1 1 0,0-1 1,1 0-1,-1-1 0,-1 1 0,1 0 1,-1-1-1,2-5 0,1-14-459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15699,'-10'6'1849,"5"-3"-1049,4 1-304,5-1 1192,3-1-495,8-1-313,2-1-176,3-1-368,3-5-200,3-1-488,-1-2-376,-3 2 648,-5-3-160,-4-3-144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137 100 12779,'5'-17'1832,"-1"0"1,-1 0 0,3-31 0,-6 48-1800,0 0 1,0 0-1,0 0 1,-1 0-1,1 0 1,0 0-1,0 0 1,0 0-1,0 0 1,0 1-1,0-1 0,0 0 1,0 0-1,0 0 1,0 0-1,0 0 1,0 0-1,0 0 1,0 0-1,-1 0 1,1 0-1,0 0 1,0 0-1,0 0 1,0 0-1,0 0 1,0 1-1,0-1 1,0 0-1,0 0 1,-1 0-1,1 0 1,0 0-1,0 0 1,0 0-1,0 0 1,0 0-1,0-1 1,0 1-1,0 0 1,-1 0-1,1 0 1,0 0-1,0 0 1,0 0-1,0 0 1,0 0-1,0 0 1,0 0-1,0 0 0,0 0 1,0 0-1,0 0 1,-1 0-1,1 0 1,0-1-1,0 1 1,0 0-1,0 0 1,0 0-1,0 0 1,0 0-1,0 0 1,0 0-1,0 0 1,0-1-1,-6 10 491,-15 39-55,2 0 0,2 2 1,-13 63-1,15-52-242,1-7 8,-8 70 0,19-99-269,1 0 0,1 0 0,2 0 1,0 0-1,7 31 0,-7-50-101,1 0 1,-1 1-1,1-1 0,1 0 0,-1-1 1,1 1-1,0 0 0,0-1 1,0 1-1,9 8 0,-10-12 98,0 0-1,0-1 0,0 1 1,0-1-1,1 1 1,-1-1-1,0 0 1,1 0-1,-1 0 0,1 0 1,-1 0-1,1-1 1,0 1-1,-1-1 1,1 1-1,0-1 1,-1 0-1,1 0 0,0 0 1,-1-1-1,1 1 1,0-1-1,-1 1 1,1-1-1,-1 0 1,1 0-1,-1 0 0,5-3 1,25-16-571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12 378 16211,'-3'6'958,"-6"15"344,10-15-358,9-9 779,10-12-1255,-1-1 1,0-1 0,20-24-1,-22 24-338,198-236 278,-184 214-416,-20 29 2,-11 10 7,0 0-1,0 0 1,0 0-1,0 0 1,1 0-1,-1 0 1,0 0-1,0 0 1,0 0-1,0 0 0,0 0 1,1 0-1,-1 1 1,0-1-1,0 0 1,0 0-1,0 0 1,0 0-1,1 0 1,-1 0-1,0 0 0,0 0 1,0 0-1,0 1 1,0-1-1,0 0 1,0 0-1,0 0 1,0 0-1,0 0 1,1 1-1,-1-1 0,0 0 1,0 0-1,0 0 1,0 0-1,0 0 1,0 1-1,0-1 1,0 0-1,0 0 1,0 0-1,-3 27 74,2-20-55,-23 122 479,11-67-92,2 1 0,-3 92 0,17-141-907,4-12 261,12-15 15,-14 9 146,10-11-236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16812,'4'10'1944,"-1"0"-1248,3-1-176,4 0 945,5-5-441,4-1-56,8-2-328,6-1-136,5-1-152,-3-4-64,0 3-200,1 2-192,-9 1-568,-4 5-360,-12-2 832,-6 5-160,-5 4-144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74 14755,'2'-4'295,"0"1"1,0 0-1,-1-1 0,0 1 1,1-1-1,-1 1 0,0-1 1,-1 0-1,1 0 0,-1 1 1,0-1-1,0-4 0,0 7-195,0 0-1,0 0 0,0 0 1,-1 0-1,1 0 0,-1 0 1,1 0-1,-1 0 1,1 0-1,-1 0 0,1 0 1,-1 0-1,0 1 0,1-1 1,-1 0-1,0 0 1,0 1-1,-1-2 0,0 1 25,1 0-1,-1 1 1,0-1-1,0 1 0,0-1 1,0 1-1,0-1 1,0 1-1,0 0 0,0 0 1,0 0-1,0 0 1,-3 1-1,-2 1 26,-1 0 0,1 0 1,0 1-1,-1 0 0,1 0 0,0 0 0,1 1 1,-1 0-1,1 1 0,0-1 0,0 1 0,-8 9 1,0 1-39,0 0 0,2 1 0,-18 27 1,19-24-17,1 0 1,-9 23-1,15-33-36,1-1-1,1 1 1,0 0-1,0 0 1,1 0-1,0 0 1,0 17-1,1-25-48,0 0 0,0 0-1,0-1 1,0 1 0,0 0-1,0 0 1,0-1 0,0 1-1,1 0 1,-1 0 0,0-1-1,0 1 1,1 0 0,-1-1-1,0 1 1,1 0 0,-1-1-1,1 1 1,-1 0 0,1-1-1,-1 1 1,1-1 0,0 1-1,-1-1 1,1 1 0,-1-1-1,1 0 1,0 1-1,0-1 1,1 1 0,-1-1 3,1 0 0,0 0 1,0-1-1,0 1 0,-1 0 1,1-1-1,0 1 0,0-1 1,-1 1-1,1-1 0,0 0 1,2-1-1,6-5 24,-1 1 0,0-2 1,11-9-1,8-14-100,-1-2 0,-2 0 0,-1-1 0,-1-2 0,19-41 0,-53 103-53,1 1 0,-12 52 0,-3 72 174,24-140-74,-3 44 94,4-51-111,0 1 0,0-1 0,1 0 0,-1 0 0,1 0 0,0 0 0,0 0 0,0 0 0,1-1 1,1 5-1,-2-7-32,0 0 1,-1 0-1,1-1 0,0 1 1,0 0-1,-1-1 1,1 1-1,0-1 1,0 1-1,0-1 1,0 1-1,0-1 0,0 0 1,0 1-1,0-1 1,0 0-1,0 0 1,0 0-1,0 1 0,0-1 1,0 0-1,0 0 1,0-1-1,0 1 1,0 0-1,2-1 1,28-10-587,-25 8 548,23-11-430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15019,'0'0'78,"0"0"1,0 0-1,0-1 0,0 1 0,0 0 0,0 0 1,0 0-1,1-1 0,-1 1 0,0 0 1,0 0-1,0 0 0,0-1 0,0 1 0,0 0 1,1 0-1,-1 0 0,0 0 0,0 0 0,0 0 1,0-1-1,1 1 0,-1 0 0,0 0 1,0 0-1,0 0 0,1 0 0,-1 0 0,0 0 1,0 0-1,1 0 0,-1 0 0,0 0 0,0 0 1,0 0-1,1 0 0,-1 0 0,0 0 0,0 0 1,0 0-1,1 0 0,-1 0 0,0 0 1,0 0-1,0 0 0,1 1 0,-1-1 0,0 0 1,0 0-1,0 0 0,1 1 0,14 7 703,-11-5-401,18 9-226,0-1-1,0-1 1,1-1-1,1-1 1,0-1-1,-1-1 1,38 4-1,-55-9-296,-9 1 533,-10 3 150,11-4-735,-14 4 149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16315,'-9'40'3007,"-26"74"-1,6-26-1388,21-60-1228,1-9-61,2 0 1,0 1 0,1 0-1,1 0 1,-1 36 0,4-54-305,-1 0 0,2-1-1,-1 1 1,0 0 0,0 0 0,0 0 0,1-1 0,-1 1 0,1 0 0,0-1 0,-1 1 0,1 0 0,0-1 0,0 1 0,0-1 0,0 1 0,0-1 0,0 0 0,1 1 0,-1-1 0,0 0 0,1 0 0,-1 0-1,1 0 1,-1 0 0,1 0 0,-1 0 0,4 1 0,-2-2-48,0 0 1,-1 1-1,1-1 0,0 0 0,0-1 0,0 1 0,0-1 0,0 1 0,-1-1 1,1 0-1,0 0 0,0 0 0,-1 0 0,1 0 0,-1-1 0,1 1 1,2-3-1,2-2-224,0 0 0,0 0 0,-1 0 0,0-1 0,0 0 1,-1 0-1,0-1 0,0 1 0,-1-1 0,5-11 0,-1-2-386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17716,'10'6'1952,"4"-2"-1320,11-3-232,2-1 889,6-2-441,4-3-144,2-3-592,-3-1-336,-6-1-336,-2-3 496,-9 3-160,-2-1-120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17004,'3'1'264,"0"0"1,-1 0 0,1 0 0,0 1 0,0-1-1,-1 1 1,1 0 0,-1-1 0,1 1 0,-1 0-1,0 0 1,1 1 0,-1-1 0,0 0 0,-1 1-1,1-1 1,0 1 0,-1 0 0,1 0 0,1 5-1,2 4 359,0 1 0,-1 0 0,4 20 0,-3-1-298,-2 1-1,-1 0 1,-1 0 0,-2 0 0,-8 55-1,-2-31-501,-2 0 1,-27 75-1,31-105-412,-2 0 0,-18 32 0,22-48 413,1-1 0,-1 0-1,-1 0 1,0-1 0,0 0 0,-1 0-1,-18 14 1,-6-4-572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444 132 13523,'0'-5'435,"1"0"1,-1 0-1,0 0 1,-1 0-1,1 0 1,-1 0-1,0 0 1,0 1-1,0-1 1,-1 0-1,0 0 0,0 1 1,0-1-1,0 1 1,-5-6-1,4 6-200,-1 0 0,0 0 0,0 0-1,-1 1 1,1 0 0,-1 0 0,0 0-1,1 0 1,-1 1 0,0 0 0,-1 0 0,1 0-1,0 1 1,-6-2 0,-5 0-174,1 1-1,-1 1 1,0 0 0,0 1 0,0 1 0,0 0-1,1 1 1,-1 1 0,0 0 0,1 1 0,0 1 0,0 0-1,0 1 1,-24 14 0,33-16-34,0 1 1,0-1-1,1 1 1,-1 0-1,-8 10 1,13-14-23,0 0 0,0 1 0,0-1 0,0 0 0,1 0 0,-1 0 0,0 1-1,1-1 1,-1 0 0,0 0 0,1 1 0,0-1 0,-1 1 0,1-1 0,0 0 0,-1 1 0,1-1 0,0 1 0,0-1 0,0 1 0,1-1 0,-1 0 0,0 1 0,0-1 0,1 1 0,-1-1 0,1 0 0,-1 1 0,1-1 0,0 0 0,-1 1 0,1-1 0,0 0 0,0 0 0,1 1 0,7 6-2,-1 0 0,0 0 0,0 1 0,-1 0 0,0 1 0,-1-1 0,0 1 0,0 0 1,-1 1-1,0-1 0,-1 1 0,0 0 0,4 21 0,-3 1 2,-1 0 0,-2 0 1,-1 0-1,-6 48 0,-26 133 14,27-190-18,-40 192-1,-19 133-17,63-347 18,-1 8 0,0 1 0,1-1-1,2 21 1,-2-29 2,0-1 0,0 1-1,0-1 1,0 1 0,1-1-1,-1 1 1,0-1 0,1 0-1,-1 1 1,1-1 0,0 0-1,-1 1 1,1-1 0,0 0-1,0 0 1,0 0 0,0 1-1,0-1 1,0 0 0,0 0-1,0-1 1,1 1 0,-1 0-1,0 0 1,0 0 0,1-1-1,-1 1 1,1-1 0,-1 1-1,0-1 1,1 0-1,-1 1 1,1-1 0,-1 0-1,1 0 1,-1 0 0,2 0-1,11-4 35,0 0 0,0 0 0,-1-1 0,0-1 0,0 0 0,0-1 0,16-12 0,-2 3-16,26-14-416,58-36-1342,-84 47 1312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13595,'1'-24'3239,"1"40"-59,2 40-797,1 87-690,20 189-43,-23-322-1595,-2-6-19,0 0 1,1 0 0,-1 0 0,1-1-1,1 1 1,-1 0 0,0 0 0,1-1-1,-1 1 1,5 6 0,-5-9-26,-1-1 1,1 0 0,0 1-1,-1-1 1,1 1-1,-1-1 1,1 0-1,0 0 1,-1 1-1,1-1 1,-1 0 0,1 0-1,0 0 1,-1 1-1,1-1 1,0 0-1,0 0 1,-1 0-1,1 0 1,0 0-1,-1 0 1,1-1 0,0 1-1,-1 0 1,1 0-1,0 0 1,-1-1-1,1 1 1,-1 0-1,1-1 1,0 1 0,-1 0-1,1-1 1,-1 1-1,1-1 1,-1 1-1,1-1 1,-1 1-1,0-1 1,1 0 0,19-27 258,93-196 449,-53 98-587,-31 67-369,48-70 1,-73 122-1859,-11 15 1089,-9 9 274,-4-3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54 14251,'2'-6'425,"0"1"-56,-1 0 0,1 0 0,-1-1 0,0 1 1,0-1-1,0-7 0,-1 13-339,0 0 0,0 0 0,0-1 0,0 1 0,0 0 1,0 0-1,0 0 0,0 0 0,0 0 0,0 0 0,-1 0 0,1 0 0,0 0 1,0-1-1,0 1 0,0 0 0,0 0 0,0 0 0,0 0 0,0 0 1,0 0-1,0 0 0,0 0 0,0 0 0,0 0 0,0 0 0,0 0 1,0-1-1,-1 1 0,1 0 0,0 0 0,0 0 0,0 0 0,0 0 1,0 0-1,0 0 0,0 0 0,0 0 0,0 0 0,-1 0 0,1 0 0,0 0 1,0 0-1,0 0 0,0 0 0,0 0 0,0 0 0,0 0 0,0 0 1,0 0-1,-1 0 0,1 0 0,0 0 0,0 0 0,0 1 0,-7 4 784,-4 10-13,-3 7-209,0 0 0,2 2 1,1 0-1,-11 34 0,5-6-45,-9 59-1,18-68-265,1 0-1,0 60 1,7-87-271,0 0-1,1 0 1,1 0-1,0 0 1,2 0-1,0-1 1,0 1-1,1-1 1,13 25-1,-15-35-126,-1-1-1,1 0 0,0 0 1,1 0-1,-1 0 0,1 0 1,0-1-1,0 0 0,0 1 1,0-1-1,0-1 0,6 3 0,-7-3 35,0-1 0,0 0 0,0 0 0,1 0 0,-1 0 0,0-1 0,1 1 0,-1-1 0,1 0 0,-1 0 0,0 0 0,1-1 0,-1 1 0,1-1 0,-1 1 0,0-1 0,0 0 0,1-1 0,2-1 0,18-12-571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93 16275,'0'0'75,"1"0"0,-1 0 0,1 0 0,-1 0 0,1 0 0,-1 0 0,1 0 0,-1 0 0,1 0 0,-1 0 0,0 0 0,1 0 0,-1 0 0,1 0 0,-1 1 0,1-1 0,-1 0 0,0 0 0,1 0 0,-1 1 0,1-1 0,-1 0 0,0 1 0,1-1 0,-1 0 0,0 1 0,1-1 0,-1 0 0,0 1 0,0-1 0,1 1 0,-1-1 0,0 0 0,0 1 0,0-1 0,0 1 0,1-1 0,-1 1 0,0-1 0,0 1 0,0-1 0,0 0 0,0 1 0,0-1 0,0 1 0,0-1 0,-1 1 0,1 31 1052,-1-24-715,-22 168 2097,1-17-1801,22-157-731,0-1 1,0 0-1,0 1 1,0-1-1,0 0 1,0 0-1,0 1 1,0-1-1,0 0 1,1 1-1,-1-1 1,0 0-1,2 2 1,-2-3-9,0 0 0,0 0 1,1 0-1,-1 0 1,0 0-1,1 0 0,-1 0 1,0 0-1,1 0 0,-1 0 1,0 0-1,1 0 1,-1 0-1,0 0 0,0 0 1,1 0-1,-1 0 1,0-1-1,0 1 0,1 0 1,-1 0-1,0 0 0,0 0 1,1-1-1,-1 1 1,0 0-1,0 0 0,0-1 1,1 1-1,-1 0 1,0 0-1,0-1 0,0 1 1,19-34-1916,56-143-5528,-8 16 3596,-17 56 6280,-42 91-1553,-3 9 358,-3 10 2144,-16 124 1609,-1 24-3041,15-101-1807,2-1-1,18 101 1,-20-144-2623,-4-9 1417,-10-12 769,8 6-231,-12-10-402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14531,'-1'-3'1736,"1"1"-1079,6 2-201,5 2 848,5-1-368,4 1-112,4-1-480,4 1-368,-1-1 144,0-1-56,-4 2-112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17012,'0'4'2280,"5"6"-1360,-5 7-392,0 11 1649,0 5-1153,-2 4-216,-1 6-320,2 1-200,1-2-592,-3-4-344,3-7 184,-4-11 288,6-13-128,4-7-128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177 162 12515,'5'-11'737,"0"1"0,-1-1 1,0 0-1,0 0 1,1-11-1,-4 18-414,-1 0 1,1-1-1,-1 1 0,0 0 0,0 0 1,-1 0-1,-1-8 0,2 10-159,-1 0 0,0 1 0,1-1 1,-1 0-1,0 0 0,0 1 0,0-1 0,0 0 0,-1 1 0,1-1 1,0 1-1,-1 0 0,1-1 0,-1 1 0,1 0 0,-1 0 0,-2-2 0,2 3-76,0-1 0,0 0 0,0 1-1,-1-1 1,1 1 0,0 0 0,0 0-1,-1-1 1,1 2 0,0-1 0,0 0-1,-1 0 1,1 1 0,0-1 0,0 1-1,0 0 1,0-1 0,-1 1 0,1 0-1,0 0 1,1 1 0,-1-1 0,0 0-1,0 1 1,-2 2 0,-5 3 55,1 1 0,0 1 0,-11 15 0,7-7-71,2 0-1,-1 1 1,2 0-1,-8 21 0,13-28-36,0 1-1,1-1 0,0 1 0,1 0 1,0 0-1,1-1 0,0 1 1,1 16-1,0-26-27,0-1 1,0 1-1,1 0 0,-1-1 1,0 1-1,1-1 1,-1 1-1,1-1 0,-1 1 1,1-1-1,0 1 1,-1-1-1,1 1 0,0-1 1,0 0-1,0 1 0,0-1 1,0 0-1,0 0 1,1 0-1,-1 0 0,0 0 1,1 0-1,-1 0 1,0 0-1,1-1 0,-1 1 1,1 0-1,-1-1 0,1 1 1,-1-1-1,1 0 1,0 1-1,-1-1 0,1 0 1,0 0-1,-1 0 1,1 0-1,2-1 0,3 0 9,-1 0 0,1-1 0,0 0-1,-1-1 1,1 1 0,-1-1 0,11-7-1,-3 0-1,0 0 1,-1-1-1,0-1 0,-1 0 0,0-1 0,0 0 0,16-26 0,-16 19-6,0-1 0,-2 0-1,0 0 1,-1-1-1,7-27 1,-14 42-8,-1 0 1,1 0-1,-1 0 0,0-10 0,-1 17 0,0-1 0,0 1 0,0 0 0,0 0 0,0 0 0,0 0 0,0 0 0,0 0-1,-1 0 1,1 0 0,0 0 0,0 0 0,0 0 0,0 0 0,0 0 0,0 0 0,0-1 0,0 1-1,0 0 1,0 0 0,-1 0 0,1 0 0,0 0 0,0 0 0,0 0 0,0 0 0,0 0 0,0 0-1,0 0 1,0 0 0,-1 0 0,1 0 0,0 0 0,0 0 0,0 1 0,0-1 0,0 0-1,0 0 1,0 0 0,0 0 0,0 0 0,0 0 0,-1 0 0,1 0 0,0 0 0,0 0 0,0 0-1,0 0 1,0 0 0,0 1 0,0-1 0,0 0 0,0 0 0,0 0 0,0 0 0,0 0 0,0 0-1,0 0 1,0 0 0,0 0 0,0 1 0,0-1 0,0 0 0,0 0 0,0 0 0,0 0 0,0 0 0,-5 10-2,-10 31-17,3 1 0,1 0 0,3 1 0,1 0 0,-2 62 0,9-103-45,0 0-1,0 0 1,0 0 0,0 0 0,1 0 0,-1 0 0,0 0-1,1 0 1,-1 0 0,1 0 0,0 0 0,0 0 0,0 0 0,0 0-1,0-1 1,2 4 0,-2-5-6,0 1 0,0-1 0,0 1 0,0-1 0,0 1 0,0-1 0,0 0 0,0 1 0,0-1 0,0 0 1,0 0-1,0 0 0,0 0 0,0 0 0,0 0 0,0 0 0,0 0 0,0 0 0,0-1 0,0 1 0,0 0 0,0-1 0,0 1 0,0 0 0,0-1 0,0 1 0,0-1 0,0 0 0,0 1 0,-1-1 0,1 0 0,1 0 0,14-11-505,3 0-175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15035,'0'6'1336,"7"-3"-727,3-6-169,4-7 656,6-3-80,3-1-168,6-2-47,2 2-153,2 1-72,2 3-344,0 4-280,-3 8-808,-6 3 800,-9 7-192,-7 1-88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16211,'1'6'469,"0"0"-1,-1 0 1,0 0-1,0-1 0,0 1 1,-1 0-1,1 0 1,-1 0-1,-1-1 0,1 1 1,-4 7-1,-1 9 489,3-9-615,-26 121 1739,24-106-1788,2-1 0,0 54 0,3-79-282,0 1 0,0-1 1,0 0-1,0 0 0,1 0 1,-1 0-1,0 0 0,1 0 0,0 0 1,-1 0-1,1 0 0,0 0 0,0 0 1,0-1-1,0 1 0,0 0 1,0 0-1,1-1 0,-1 1 0,1-1 1,-1 1-1,1-1 0,1 2 0,-1-3-36,0 0-1,0 1 0,0-1 0,0 0 0,0 0 0,0 0 0,0-1 0,0 1 0,0 0 0,0-1 0,0 1 0,0-1 0,-1 0 0,1 0 0,0 1 0,0-1 0,-1 0 0,1 0 0,-1-1 0,1 1 0,-1 0 0,1-1 0,-1 1 0,2-2 0,3-3-283,-1 1 0,1-1-1,-1 0 1,0-1 0,-1 1 0,0-1 0,0 0-1,0 0 1,-1 0 0,0 0 0,0-1 0,-1 1-1,0-1 1,2-12 0,-4-2-673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14059,'-8'2'1744,"10"3"-815,-1 0-297,9-1 1408,0-1-736,8 0-295,2-3-137,4 0-368,2-3-304,1-3-776,-1-1-160,-5 0 592,-3 1-208,-6 2-169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17140,'4'1'236,"-1"0"1,0 0 0,0 0-1,0 0 1,0 1 0,0-1-1,0 1 1,0 0-1,0 0 1,-1 0 0,1 0-1,-1 1 1,0-1 0,1 1-1,-1-1 1,0 1 0,0 0-1,-1 0 1,1 0-1,1 3 1,4 9 424,0 0 0,7 28 0,-6-11-415,-2-1 0,-1 1 0,-2 0 0,-1 0 0,-1 0 0,-2 1 0,-1-1 0,-8 39 0,-2-11-193,-3 0-1,-2-1 1,-36 79-1,35-96-487,-2-2 0,-1 0 0,-3-1 0,-1-2-1,-55 65 1,50-74-129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11354,'6'-23'932,"2"-4"1058,-1-1 0,-2 1 1,4-53-1,-11 72-177,-3 13-860,-4 18-73,-4 39-306,3 2-1,3-1 0,3 1 1,7 124-1,-2-179-529,-1 0 16,0 1 1,1 0 0,1 0-1,-1 0 1,2-1 0,-1 1-1,1-1 1,7 14 0,-10-22-49,1 0 0,-1 0 0,1 0 0,-1 0 0,1 0 1,0 0-1,-1 0 0,1-1 0,0 1 0,0 0 0,0-1 0,-1 1 0,1 0 1,0-1-1,0 1 0,0-1 0,0 1 0,0-1 0,0 0 0,0 1 1,0-1-1,0 0 0,0 0 0,1 0 0,-1 0 0,0 0 0,0 0 0,0 0 1,0 0-1,0 0 0,0 0 0,0-1 0,0 1 0,0 0 0,0-1 0,0 1 1,0-1-1,0 1 0,1-1 0,4-3 38,-1 0 0,0 0 1,0-1-1,0 1 0,5-7 1,41-53 157,-2-2 1,57-102 0,-78 121-223,87-142-2128,-118 204 564,-4-2 994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 15283,'-1'-18'2341,"1"18"-2294,0 0 1,0-1-1,0 1 1,-1 0 0,1 0-1,0 0 1,0 0-1,0 0 1,-1 0 0,1 0-1,0-1 1,0 1-1,0 0 1,-1 0-1,1 0 1,0 0 0,0 0-1,0 0 1,-1 0-1,1 0 1,0 0 0,0 0-1,-1 0 1,1 0-1,0 0 1,0 0-1,0 0 1,-1 0 0,1 1-1,0-1 1,0 0-1,0 0 1,-1 0 0,1 0-1,0 0 1,0 0-1,0 1 1,-1-1-1,-21 26 2049,3 3-1534,2 0-1,0 2 1,3 0 0,0 0-1,-16 61 1,16-34-263,2 0 1,-6 89-1,16-119-199,1 0 0,4 43-1,-2-64-129,0 0 0,0 1 1,1-1-1,-1 1 0,2-1 0,-1 0 0,1 0 0,0 0 0,1-1 0,-1 1 0,1-1 0,1 0 0,-1 1 0,8 6 0,-9-11-22,0 0 0,0 0-1,0 0 1,0 0-1,0-1 1,0 1-1,0-1 1,1 0 0,-1 0-1,1 0 1,-1 0-1,1-1 1,-1 1-1,1-1 1,-1 0 0,1 0-1,-1 0 1,1 0-1,-1-1 1,1 0-1,-1 1 1,6-3 0,-1 0 21,0-1 0,0 0 0,0 0 0,0 0 1,0-1-1,-1 0 0,13-13 0,15-18-269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17020,'0'6'438,"1"-1"-1,-1 1 1,0-1 0,-1 1 0,0-1 0,0 1 0,0-1 0,0 1 0,-3 4-1,-2 13 539,-18 113 1025,-26 106-2056,44-227-963,0-13-91,5-4 982,-1 0-1,1 0 1,-1 0-1,1 0 1,0-1-1,0 1 1,0 0-1,-1-3 1,-8-22-667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8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16147,'0'-26'1889,"3"7"-953,3 3-312,7 9 929,4 7-105,6 6-312,4 4-184,9 3-440,7 0-88,3-2-263,1-1-177,0-4-609,-2-3-495,-1-2 912,-2-2-176,-6-3-136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14595,'0'8'2169,"2"3"-1185,-2 5-296,-2 4 1528,1 7-983,-2 5-169,0 5-248,0 2-224,0-4-264,0 0-104,2-5-264,0-4-168,-1-10-512,2-4-288,2-16 400,2-9 48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58 15467,'0'-1'193,"1"-1"-1,-1 1 0,1-1 0,-1 1 1,0-1-1,1 1 0,-1-1 1,0 1-1,0-1 0,0 1 1,0-3-1,-1 4-114,1-1 0,0 1 0,0 0 0,0-1 0,0 1 0,-1-1 0,1 1 1,0 0-1,0-1 0,-1 1 0,1-1 0,0 1 0,-1 0 0,1-1 0,0 1 0,-1 0 0,1 0 0,0-1 0,-1 1 1,1 0-1,-1 0 0,1 0 0,-1-1 0,0 1 0,-1 0 54,0 0 1,0 0-1,1 0 1,-1 1-1,0-1 0,0 1 1,0-1-1,0 1 1,0-1-1,1 1 1,-1 0-1,0 0 0,1 0 1,-1 0-1,0 0 1,-1 2-1,-9 8 78,0 1-1,1 0 1,1 1 0,0 0-1,1 1 1,0 0 0,1 0-1,1 1 1,0 0 0,1 0-1,0 1 1,1-1 0,-3 24-1,7-36-182,1-1 0,-1 0-1,1 0 1,0 0 0,0 0 0,0 0-1,0 1 1,1-1 0,-1 0-1,0 0 1,1 0 0,0 0-1,-1 0 1,1 0 0,0 0 0,2 4-1,-2-6-17,0 1 0,0 0 0,0-1 0,0 1 0,0-1 0,1 1 0,-1-1 0,0 1 0,0-1 0,0 0 0,0 0-1,1 1 1,-1-1 0,0 0 0,0 0 0,1 0 0,-1 0 0,0 0 0,0-1 0,0 1 0,1 0 0,-1-1 0,0 1 0,0 0 0,0-1-1,0 1 1,0-1 0,0 0 0,0 1 0,1-2 0,15-8 19,-2-1-1,0 0 0,0-1 1,-1 0-1,0-1 1,18-23-1,62-94 44,-90 123-67,3-3 0,-4 7-1,0-1-1,-1 1 1,0-1-1,1 0 1,-1 1-1,-1-1 1,1 0-1,-1 0 1,1 0-1,0-6 1,-13 26 18,-3 12 1,1-1-1,2 2 0,0-1 1,2 2-1,1-1 0,2 1 1,-4 38-1,10-64-60,-1 0 0,2 1 0,-1-1 1,0 0-1,1 0 0,0 0 0,0 1 0,0-1 0,0 0 0,1 0 1,0 0-1,-1-1 0,1 1 0,4 5 0,-4-8 27,-1 1 0,1-1 0,-1 1 0,1-1 0,0 0 0,0 0 0,0 0 0,0 0-1,0 0 1,0 0 0,0 0 0,0-1 0,0 1 0,0-1 0,0 0 0,0 1 0,0-1 0,1 0 0,-1 0-1,0 0 1,0 0 0,0-1 0,0 1 0,0-1 0,0 1 0,0-1 0,0 0 0,0 0 0,0 0-1,2-1 1,21-11-181,1-4-66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 15139,'1'0'147,"0"-1"-1,0 1 0,0 0 1,0 0-1,0-1 0,0 1 1,0 0-1,0 0 0,1 0 1,-1 0-1,0 0 0,0 0 1,0 0-1,2 1 0,-3-1-78,1 1 0,-1-1 0,0 0 0,0 0 0,1 1 0,-1-1 0,0 0 0,0 1 1,1-1-1,-1 0 0,0 1 0,0-1 0,0 0 0,0 1 0,0-1 0,0 0 0,1 1 0,-1-1 0,0 1 0,0-1 0,0 0 0,0 1 0,0-1 0,0 0 0,0 1 0,-1-1 0,1 0 0,0 1 0,-2 5 456,0-1 0,0 0 0,-1 0-1,-4 8 1,0-2-208,-66 139 2538,62-125-2394,2 1 0,0 1-1,-9 53 1,17-77-422,1-1 0,0 0-1,0 0 1,-1 0 0,1 0 0,0 0-1,1 0 1,-1 1 0,0-1 0,1 0-1,-1 0 1,1 0 0,-1 0 0,3 3-1,-2-4-28,0 0 0,0-1 0,0 1-1,0-1 1,0 1 0,0-1 0,0 1-1,0-1 1,0 1 0,0-1-1,0 0 1,0 0 0,0 0 0,1 0-1,-1 0 1,0 0 0,0 0 0,0 0-1,0 0 1,0 0 0,0-1-1,1 1 1,-1 0 0,0-1 0,0 1-1,0-1 1,0 1 0,0-1 0,1-1-1,10-4-296,0 0-1,-1-1 1,0-1-1,0 1 0,16-17 1,-23 20-14,0-1 0,0 0 0,0 1 0,-1-2 0,1 1 0,3-8 0,-6 10 175,0 0 0,0 1 1,0-1-1,-1 0 0,1 0 0,-1 0 0,1 1 0,-1-1 0,0 0 0,0 0 0,0 0 0,-1 0 0,1 0 0,-2-4 0,-8-12-810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16 442 13099,'-15'48'6360,"39"-99"-3566,27-100-1965,38-101-466,-87 245-359,-1 5-3,-1 0-1,1 1 1,0-1 0,-1 0 0,1 0 0,0 0 0,0 0 0,0 1-1,0-1 1,1 0 0,-1 1 0,0-1 0,1 1 0,-1 0 0,4-3-1,-5 4 1,1 0 0,-1 0-1,0 0 1,1 0 0,-1 1 0,0-1-1,1 0 1,-1 0 0,1 0-1,-1 0 1,0 1 0,0-1 0,1 0-1,-1 0 1,0 1 0,1-1-1,-1 0 1,0 1 0,0-1-1,1 0 1,-1 1 0,0-1 0,0 0-1,0 1 1,0-1 0,1 0-1,-1 1 1,0-1 0,0 1 0,0 0-1,3 16 12,-3-13-7,5 57 251,-4 101 1,-2-72 28,0-43-207,0-16-125,1-1 1,1 1 0,1-1-1,13 58 1,-12-83-1327,-2-7 552,-1-10-45,-2 4 113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17044,'-10'6'1752,"7"-2"-992,3 2-272,6 1 897,4-3-185,7 0-344,5-1-208,4-3-384,4-1-272,1-4-912,1 0 896,1-2-216,0-3-112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17340,'13'10'3267,"0"3"-2739,-1 1 0,-1 1 0,0 0 0,0 0 1,-2 1-1,0 0 0,-1 1 0,0 0 0,-1 0 0,4 20 0,-5-13-442,-2-1 0,-1 0-1,0 1 1,-2-1 0,-1 1-1,-1 0 1,-5 36 0,-3-7-371,-2-1-1,-2-1 1,-2 0 0,-3-1 0,-2 0 0,-39 70-1,37-86-158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 17188,'-3'-3'746,"1"0"1,-1 0-1,0 0 1,-1 0-1,1 0 1,-4-2-1,7 5-674,-1-1 0,1 1 1,-1 0-1,1-1 0,-1 1 0,1 0 0,-1 0 1,1-1-1,-1 1 0,1 0 0,-1 0 0,0 0 0,1 0 1,-1 0-1,1 0 0,-1 0 0,1 0 0,-1 0 0,0 0 1,1 0-1,-1 0 0,1 0 0,-1 0 0,1 0 1,-1 0-1,1 1 0,-1-1 0,1 0 0,-1 0 0,1 1 1,-1-1-1,1 0 0,-1 1 0,1-1 0,0 1 0,-1-1 1,1 0-1,-1 1 0,1-1 0,0 1 0,0-1 0,-1 1 1,1-1-1,0 1 0,0-1 0,-1 1 0,1 0 1,0-1-1,0 1 0,0-1 0,0 1 0,0-1 0,0 1 1,0 0-1,0 0 0,0 2-8,0 0 0,0 0-1,1 0 1,-1-1 0,1 1 0,-1 0 0,1 0-1,0-1 1,0 1 0,0 0 0,0-1 0,1 1-1,-1-1 1,1 0 0,-1 1 0,1-1 0,0 0-1,0 0 1,0 0 0,0 0 0,0 0-1,1 0 1,-1-1 0,0 1 0,1-1 0,4 2-1,5 3-23,-1-1-1,1-1 0,0 0 0,21 4 0,-6-5-41,-1 0 0,37-2 0,-33-1-157,36 4 0,-62-3 133,0 0 0,0 0 0,0 1 0,0-1 0,-1 1 0,1 0 0,0 0 0,-1 0 0,1 0 0,-1 1 0,0-1 0,0 1 0,0 0 0,0 0 0,0 0 0,-1 0 0,1 1 0,-1-1 0,0 1 0,0-1 0,0 1 0,0 0 0,-1 0 0,2 4 0,2 11-15,0 1-1,0 0 1,1 33-1,-4-35 48,15 317 14,-15-220 44,0-85 24,-2 0-1,-1 0 1,-1 0-1,-9 41 1,9-62-49,0-1-1,-1 0 1,0 1-1,-1-1 1,0 0 0,0-1-1,-1 1 1,0-1-1,0 0 1,0 0-1,-1 0 1,0-1 0,-1 0-1,1 0 1,-1 0-1,0-1 1,0 0 0,-1-1-1,-12 6 1,2-3 29,1-1 1,-2 0 0,1-2 0,0 0-1,-1-1 1,-21 1 0,-114-6 215,136 0-289,15 1-40,0 1-1,0-1 1,-1 1 0,1 0 0,0 0 0,0 0 0,-5 0-1,13 1-409,0-1 0,0 0-1,0 0 1,1 0-1,5-1 1,12-8-52,6-9-108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12755,'3'23'901,"0"1"0,2-1-1,0 0 1,2-1 0,17 41 0,-22-57-765,4 11 215,1 1 1,2-1 0,-1 0-1,2-1 1,0 0-1,1 0 1,20 21-1,-24-31-269,0 0 0,0 0 0,0 0-1,1-1 1,-1 0 0,1-1-1,1 1 1,-1-2 0,0 1 0,1-1-1,0 0 1,0-1 0,0 0 0,0-1-1,0 0 1,0 0 0,16-1-1,-12-1-29,0-1 0,0 0 0,0-1 0,-1-1 0,1 0 0,-1-1 0,0 0 0,20-11 0,7-9 56,40-32 0,-38 27-63,169-113 100,-165 117-117,0 1 1,92-33-1,-121 52-24,1 1-1,0 1 1,0 0-1,1 1 1,-1 1-1,0 1 1,19 1-1,-29 0-1,0 1-1,0 0 0,-1 0 0,1 0 0,-1 1 0,1 0 0,-1 1 1,1-1-1,-1 1 0,0 0 0,-1 1 0,1 0 0,0-1 0,-1 2 1,0-1-1,0 1 0,0-1 0,-1 2 0,1-1 0,6 11 0,-3 1 5,0 0-1,-1 0 0,-1 0 0,-1 1 0,0 0 1,3 32-1,9 35 42,-16-83-45,-1-1 0,1 1-1,-1 0 1,1-1 0,-1 0-1,1 1 1,0-1 0,0 1 0,-1-1-1,1 0 1,0 1 0,0-1-1,1 0 1,-1 0 0,0 0-1,0 0 1,0 0 0,1 0-1,-1 0 1,1 0 0,-1-1-1,0 1 1,1-1 0,-1 1-1,3 0 1,1-1-11,1 1 0,-1-1 1,0 0-1,1-1 0,-1 1 0,7-3 0,11 0-226,-16 3 139,-5-1 90,0 1 0,0 0 0,1-1 0,-1 1 0,0 0-1,0 0 1,1 1 0,-1-1 0,0 0 0,0 1 0,1 0 0,2 1 0,-4-2 7,-1 0 0,0 1 0,0-1 0,0 0 0,1 1 0,-1-1 0,0 0 0,0 0 0,0 1 0,0-1 0,0 0 0,0 1 0,0-1 0,0 0 0,0 1 0,0-1 0,0 0-1,0 1 1,0-1 0,0 0 0,0 1 0,0-1 0,0 0 0,0 1 0,0-1 0,0 0 0,0 1 0,-1-1 0,1 0 0,0 1 0,0-1 0,0 0 0,-1 0 0,1 1 0,0-1 0,0 0 0,-1 0 0,1 1 0,0-1 0,0 0-1,-1 0 1,1 1 1,-11 6-109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15387,'67'-52'4824,"-34"29"-3773,82-50 591,-93 60-1537,1 1-1,1 1 1,29-9-1,-48 19-92,0-1 1,0 1-1,0 0 0,0 0 0,0 0 0,0 1 0,0 0 1,0 0-1,0 0 0,0 0 0,0 1 0,1 0 0,-1 0 1,9 4-1,-9-2 2,0 0 1,0 0-1,-1 0 0,1 1 1,-1 0-1,0 0 1,0 0-1,0 0 0,-1 1 1,1-1-1,-1 1 1,0 0-1,2 6 0,15 32 126,-14-29-54,0 0-1,1 0 1,0-1 0,10 14-1,-15-24-52,1 0-1,-1-1 1,1 1-1,0 0 0,0-1 1,0 1-1,0-1 1,0 0-1,0 0 0,1 0 1,-1 0-1,1-1 1,-1 0-1,1 1 0,0-1 1,0 0-1,-1-1 0,1 1 1,0-1-1,7 0 1,5-1 67,-1-1 1,1-1-1,-1 0 1,23-9 0,61-28 152,-22 8-145,20 3-39,13-5 42,-97 28-165,0 1 0,0-2 0,0 0 0,-1 0 0,21-17 0,-30 21-29,1 0 0,-1 0 1,0 0-1,0-1 0,-1 1 0,1-1 0,-1 0 1,4-7-1,-5 10 82,-1-1 0,1 0 0,-1 1 0,0-1-1,1 0 1,-1 1 0,0-1 0,0 0 0,0 0 0,0 1 0,0-1 0,-1 0 0,1 1 0,0-1-1,-1 0 1,1 1 0,-1-1 0,0 1 0,1-1 0,-1 0 0,0 1 0,0 0 0,0-1 0,0 1-1,-2-2 1,-12-9-207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12987,'-2'10'232,"1"-1"1,0 0 0,1 0-1,0 1 1,0-1 0,1 0-1,0 1 1,4 14 0,-1 4 284,21 120 1503,-20-125-1626,1 1 1,2-1-1,0 0 0,13 24 1,-19-43-316,0 0 1,1 0-1,-1-1 1,1 1-1,-1-1 0,1 1 1,0-1-1,1 0 1,-1 0-1,0 0 1,1-1-1,0 1 1,-1-1-1,1 0 1,0 0-1,0 0 1,1 0-1,-1-1 1,6 2-1,-4-2-3,1-1 0,-1 0 0,1 0 0,-1 0 0,1-1 0,-1 0 0,1 0 0,-1-1-1,0 0 1,1 0 0,-1 0 0,9-5 0,36-22 130,0-2 0,48-40 0,38-24-132,-134 94-73,19-13 1,1 0 0,0 2 0,1 1 0,28-9 0,-46 19-2,1-1 0,0 1 0,0 0 0,0 0 0,0 0 0,0 1 0,0 0 0,14 3 0,-17-2 0,0 0 0,1 0 0,-1 1 0,0 0 1,0 0-1,0 0 0,0 0 0,-1 1 0,1-1 0,0 1 1,-1 0-1,0 0 0,0 1 0,0-1 0,4 5 1,6 15 14,-1-1 0,0 2 0,-2 0 0,14 46 1,-3-8-130,-20-61 50,-1 0-1,1 0 0,-1 0 1,1 0-1,-1-1 1,0 1-1,0 0 1,1 0-1,-1 0 0,0 0 1,0 0-1,0 0 1,0 0-1,0 0 1,0 0-1,0 0 0,0 0 1,-1 0-1,1 0 1,0 0-1,0 0 1,-1-1-1,1 1 0,-1 0 1,1 0-1,-1 0 1,1 0-1,-1-1 1,1 1-1,-1 0 0,0 0 1,1-1-1,-1 1 1,0-1-1,0 1 1,1-1-1,-1 1 0,0-1 1,0 1-1,0-1 1,-1 1-1,-1 0 97,-9 9-558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15179,'186'-183'4671,"-148"151"-4507,1 1 0,1 3 1,54-30-1,-88 55-160,1-1 0,0 1 1,0 1-1,0-1 0,14-2 0,-19 5-1,0-1 0,0 1-1,0 0 1,0 0-1,0 0 1,1 1 0,-1-1-1,0 0 1,0 1-1,0-1 1,0 1 0,0 0-1,0-1 1,0 1 0,-1 0-1,1 0 1,0 1-1,0-1 1,-1 0 0,1 1-1,0-1 1,-1 0-1,0 1 1,3 2 0,2 7 44,-1 0 0,0 0 0,-1 0-1,0 1 1,0-1 0,-1 1 0,1 14 0,9 30 278,-9-44-188,0 0 1,1 0-1,1-1 0,-1 1 1,14 18-1,-16-26-76,0 0 0,1-1 0,-1 1 0,1-1 0,0 1 0,0-1-1,0 0 1,0-1 0,0 1 0,0-1 0,1 0 0,0 0 0,-1 0 0,1 0 0,0-1-1,0 0 1,7 1 0,2-2 35,-1 0 0,0-1 0,0 0 0,0-1 0,-1 0 0,1-1 0,0-1 0,-1 0 0,17-8 0,13-9 82,48-31 0,-75 43-152,35-25-640,-1-2-1,52-51 1,-100 86 539,0 0 1,1 0 0,-1 0-1,0 0 1,0 0-1,0 0 1,-1 0-1,1-1 1,0 1-1,0 0 1,0 0 0,-1-1-1,1 1 1,-1 0-1,1-1 1,-1 1-1,0-1 1,1 1-1,-1-1 1,0 1 0,0-3-1,-1-4-616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8034,'-7'3'280,"1"-2"-1040,0-1 808,2 0 72,-1 0-232,0-2-2321,2 0 473,-3-2 1928,2 4 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88 10498,'4'-2'475,"0"0"-1,0 0 1,0-1-1,0 0 0,-1 0 1,0 0-1,1 0 1,-1 0-1,0 0 1,-1-1-1,1 0 1,-1 1-1,1-1 1,-1 0-1,0 0 0,-1 0 1,1-1-1,-1 1 1,1 0-1,0-7 1,-2 11-440,0-1 0,0 1 1,0-1-1,0 1 0,0 0 1,0-1-1,0 1 0,0 0 1,0-1-1,-1 1 0,1 0 1,0-1-1,0 1 0,0 0 0,0 0 1,0-1-1,-1 1 0,1 0 1,0-1-1,0 1 0,-1 0 1,1 0-1,0 0 0,0-1 1,-1 1-1,1 0 0,0 0 1,-1 0-1,1-1 0,0 1 1,0 0-1,-1 0 0,0 0 1,-13 2 366,-13 12-205,15-4-63,0 1 1,1 1-1,0 0 0,1 0 0,0 1 1,1 1-1,0-1 0,-8 19 0,11-20-52,1 1 0,0 0 0,1 0 0,0 0 0,1 0-1,0 1 1,1-1 0,1 1 0,0-1 0,1 16 0,0-27-74,0 0 1,1 0 0,-1 1 0,0-1 0,1 0 0,0 0 0,-1 0 0,1 0-1,0 0 1,0 0 0,0 0 0,0 0 0,1 0 0,-1 0 0,0 0 0,3 2-1,-3-3-5,0-1 0,-1 0 0,1 1 0,0-1 0,0 0-1,-1 1 1,1-1 0,0 0 0,0 0 0,-1 0 0,1 0-1,0 0 1,0 0 0,0 0 0,-1 0 0,1 0 0,0 0 0,0 0-1,0 0 1,1-1-1,0 0-1,0 0 1,0 0 0,0 0-1,-1 0 1,1 0-1,0 0 1,-1-1 0,1 1-1,1-3 1,11-13 7,-1 0 1,0-1-1,-1 0 0,14-31 1,28-86 31,-41 88-30,-9 29-1,-3 16-1,-2 6 4,-4 18 15,1-1 0,1 1 0,1 0 0,1-1 0,1 1 1,1 0-1,0 0 0,9 36 0,-9-55-87,0 0 0,-1-1 0,2 1 0,-1-1 0,0 1 1,0-1-1,1 0 0,-1 1 0,1-1 0,0 0 0,0 0 0,3 4 0,-4-6 14,-1 0-1,1 1 1,0-1 0,-1 0-1,1 1 1,-1-1-1,1 0 1,-1 0-1,1 0 1,0 0 0,-1 0-1,1 1 1,-1-1-1,1 0 1,0 0 0,-1 0-1,1-1 1,-1 1-1,1 0 1,0 0-1,-1 0 1,1 0 0,0-1-1,0 0 5,0 1-1,0-1 1,0 0 0,0 0-1,0 0 1,0 0 0,0 0-1,0-1 1,0 1-1,-1 0 1,1 0 0,0-1-1,-1 1 1,1-2-1,4-14-432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 12195,'68'-34'4941,"-68"33"-4871,1 1 0,-1 0 1,0 0-1,0 0 0,1 0 1,-1 0-1,0-1 0,1 1 1,-1 0-1,0 0 0,1 0 1,-1 0-1,0 0 0,1 0 1,-1 0-1,0 0 0,1 0 1,-1 0-1,0 0 0,1 0 1,-1 0-1,0 0 0,1 1 1,-1-1-1,0 0 0,0 0 1,1 0-1,-1 0 0,0 0 1,1 1-1,-1-1 0,0 0 1,0 12 1145,-12 18-315,10-26-716,-26 53 579,-30 71 53,50-109-686,2 0 0,0 1 0,1 0 1,-3 35-1,7-52-102,1 1 0,0 0 0,0-1 0,0 1 1,1-1-1,-1 1 0,1-1 0,0 1 0,0-1 1,2 7-1,-2-9-22,0 0 1,0 0 0,0 0-1,0 0 1,0 0-1,0 0 1,0 0 0,0 0-1,0 0 1,0 0-1,0-1 1,0 1 0,1 0-1,-1-1 1,0 1 0,1-1-1,-1 0 1,0 1-1,1-1 1,-1 0 0,1 0-1,-1 0 1,0 0 0,1 0-1,-1 0 1,0 0-1,1 0 1,-1-1 0,3 0-1,1-1-15,1 0 1,-1 0-1,0-1 0,0 1 0,0-1 0,-1 0 0,1-1 0,-1 1 0,0-1 1,6-5-1,3-6-644,19-24-1,-28 34 503,-1 0 0,1 0 0,-1 0 0,0-1-1,0 1 1,0-1 0,-1 1 0,0-1 0,0 0-1,0 0 1,-1 0 0,2-9 0,-3-1-496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9402,'1'0'219,"1"1"0,-1 0 0,0-1 0,0 1 0,0 0-1,0 0 1,0-1 0,0 1 0,0 0 0,0 0 0,-1 0 0,1 0 0,0 0 0,0 0 0,-1 1 0,1-1 0,-1 0-1,1 0 1,-1 0 0,1 1 0,-1-1 0,0 0 0,0 0 0,1 1 0,-1-1 0,0 0 0,0 1 0,0-1-1,-1 0 1,1 2 0,-1 6 604,-1 1 0,0-1 0,-4 11 0,2-7-360,-3 14 475,-3 6-24,2 0 0,-7 61-1,14-86-875,1 1 0,0 0 0,0 0-1,1 0 1,0 0 0,0 0 0,1 0-1,0-1 1,1 1 0,0-1 0,0 0-1,1 0 1,0 0 0,1 0 0,8 12-1,-11-18-34,-1 0-1,0-1 1,1 1-1,-1 0 0,1-1 1,-1 0-1,1 1 1,-1-1-1,1 0 0,0 0 1,0 0-1,0 0 0,0 0 1,0 0-1,0 0 1,0-1-1,0 1 0,0-1 1,0 1-1,0-1 1,0 0-1,3 0 0,-3-1 6,1 1-1,-1-1 1,1 0-1,-1-1 1,1 1-1,-1 0 0,0 0 1,0-1-1,0 0 1,0 1-1,0-1 1,0 0-1,0 0 0,0 0 1,1-3-1,5-7 37,-1 0 0,0 0 0,-1-1 0,0 0 0,5-19 0,-3 6 44,-1-1 1,-1 0-1,-1 0 1,-1-1-1,-2 1 0,-2-52 1,0 77-78,0 1 1,0-1-1,0 0 0,-1 0 1,1 0-1,0 1 0,-1-1 1,1 0-1,-1 1 1,0-1-1,0 0 0,0 1 1,0-1-1,0 1 0,0-1 1,0 1-1,0 0 1,0-1-1,-3-1 0,3 3-12,1 0-1,-1-1 1,0 1-1,1 0 1,-1 0-1,1 0 1,-1 0-1,1 0 1,-1 0-1,0 0 1,1 0-1,-1 0 1,1 0-1,-1 0 0,0 1 1,1-1-1,-1 0 1,1 0-1,-1 1 1,1-1-1,-2 1 1,1 0-49,-1 1 0,0-1 0,1 1 0,-1-1 0,1 1 1,0 0-1,-1-1 0,0 5 0,-2-1-232,2 0 0,-1 0 0,1 1 0,0-1 0,0 1 0,0-1 1,1 1-1,0 0 0,-1 9 0,5 2-386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15491,'1'2'1737,"4"-1"-1129,9-1-168,3-1 736,6-1-296,3 0-151,2-1-217,3-2-96,-4 3-488,-1 0-416,-9 1 448,0-1-104,-3 1-81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48 13867,'2'-6'786,"1"-18"448,-3 24-1157,0-1 1,0 0-1,1 0 1,-1 0-1,0 0 1,0 1-1,-1-1 1,1 0-1,0 0 1,0 0-1,0 1 1,0-1-1,-1 0 1,1 0-1,0 1 1,-1-1-1,1 0 1,-1 0-1,1 1 1,-1-1-1,0 0 1,1 1-20,-1 0 0,1 0 0,-1 0 0,1 0 0,-1 0 0,1 0 0,-1 0 0,1 0 0,-1 0 0,1 0 1,-1 0-1,1 1 0,-1-1 0,1 0 0,-1 0 0,1 1 0,0-1 0,-1 0 0,1 1 0,-1-1 0,1 0 0,0 1 0,-1-1 0,1 0 1,0 1-1,0-1 0,-1 1 0,1-1 0,0 1 0,-10 16 506,9-15-447,-30 63 832,3 1 0,2 1 1,-28 121-1,50-171-824,1 0 1,1 0 0,0 1-1,2-1 1,2 32-1,-2-44-129,1 0 0,0 0 0,1 0 0,-1 0 0,1 0-1,0 0 1,0 0 0,1-1 0,0 1 0,3 5 0,-3-8-65,-1 1 1,1 0-1,0-1 1,0 1-1,0-1 1,0 0-1,1 0 1,-1 0-1,0-1 1,1 1-1,-1-1 1,1 0-1,-1 0 1,1 0-1,7 1 1,-5-2 8,1 0 0,0-1 0,-1 1 0,1-2 0,-1 1 0,1-1 0,-1 0 0,0 0 0,1 0 0,-1-1 0,9-5 0,16-10-327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6 367 15819,'0'1'113,"-1"-1"0,1 1 0,-1 0 0,1 0 0,-1 0 0,1-1-1,-1 1 1,1 0 0,0 0 0,-1 0 0,1 0 0,0 0 0,0 0-1,0 0 1,0 0 0,0 0 0,0 0 0,0 0 0,0 0 0,0 0-1,0 1 1,8-1 969,5-11-327,8-15-402,-1-1 0,-1 0 0,-2-2-1,27-55 1,-28 53-251,15-35-35,18-31 23,-49 97-89,0-1-1,0 0 0,0 0 1,0 0-1,0 0 1,0 0-1,0 1 1,0-1-1,0 0 1,0 0-1,1 0 1,-1 0-1,0 0 1,0 0-1,0 1 0,0-1 1,0 0-1,0 0 1,0 0-1,0 0 1,0 0-1,1 0 1,-1 0-1,0 0 1,0 0-1,0 1 1,0-1-1,0 0 0,1 0 1,-1 0-1,0 0 1,0 0-1,0 0 1,0 0-1,0 0 1,1 0-1,-1 0 1,0 0-1,0 0 0,0 0 1,0 0-1,0 0 1,1 0-1,-1 0 1,0 0-1,0 0 1,0-1-1,0 1 1,0 0-1,0 0 1,1 0-1,-1 0 0,0 0 1,0 0-1,0 0 1,0 0-1,0 0 1,0-1-1,0 1 1,0 0-1,0 0 1,1 0-1,0 12 14,-27 160 400,16-118-97,1 0 0,0 65 0,10-105-945,-1-14 598,0 0 0,0 0 0,0 0 0,0 0 0,0 0 0,1 0 0,-1 0 0,0 0 0,0 0 0,0 0 0,0-1 0,0 1 0,0 0 0,0 0 0,1 0 0,-1 0 0,0 0 0,0 0 0,0 0 0,0 0 0,0 0 0,0 0 0,1 0 0,-1 0 0,0 0 0,0 0 0,0 0 0,0 0 0,0 1 0,0-1 0,1 0 0,-1 0 0,0 0 0,0 0-1,0 0 1,0 0 0,0 0 0,0 0 0,0 0 0,0 0 0,1 0 0,-1 1 0,0-1 0,0 0 0,2-7-396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15299,'3'5'359,"0"-1"0,0 2 0,-1-1 0,0 0 0,0 0 0,0 1-1,0-1 1,-1 1 0,1 6 0,2 55 1200,-3-41-1244,-1 17-214,-1-1 0,-9 62 1,5-89-1168,5-15 1041,-1 1 0,1-1-1,0 0 1,0 0 0,-1 1-1,1-1 1,0 0-1,-1 0 1,1 0 0,0 1-1,-1-1 1,1 0-1,0 0 1,-1 0 0,1 0-1,0 0 1,-1 0 0,1 0-1,0 0 1,-1 0-1,1 0 1,0 0 0,-1 0-1,1 0 1,0 0 0,-1 0-1,1 0 1,0 0-1,-1 0 1,1 0 0,0 0-1,-1-1 1,1 1 0,0 0-1,-1 0 1,1 0-1,0-1 1,-8-5-431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61 13603,'-10'-11'1640,"4"1"-800,2 2-295,7 4 887,7 0-192,4 1-248,8 1-135,2-2-305,5 3-136,2 1-136,1-2-24,-1 1-408,-3-2-336,-6 2 440,-3-4-80,1 4-80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 11034,'6'-13'1877,"1"-3"2059,-11 23-1452,-20 39-332,-28 61-66,46-93-1912,1 0-1,0 0 0,1 1 1,1 0-1,-2 24 0,4-37-148,1 0-1,0 1 1,0-1-1,0 1 1,0-1-1,1 0 1,-1 1 0,1-1-1,-1 0 1,1 1-1,0-1 1,0 0-1,0 0 1,0 0-1,3 4 1,-3-5-10,1 1 0,-1-1-1,0 0 1,1 0 0,-1 0 0,1 0 0,-1 0 0,1 0 0,0-1 0,-1 1-1,1-1 1,0 1 0,0-1 0,-1 1 0,1-1 0,3 0 0,1 0-73,-1-1 1,1 1 0,-1-1 0,1-1 0,-1 1 0,0-1 0,0 0 0,0 0-1,0 0 1,0-1 0,0 1 0,7-7 0,-4 2-103,0 0 0,0-1 1,-1 0-1,-1 0 0,1-1 0,-1 0 1,-1 0-1,1-1 0,4-13 0,8-23-293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17428,'-6'-9'1848,"0"8"-1112,-1-1 1113,10 2-873,4 3-456,-1-2-344,4 1-920,0 1 1896,-2 1-1184,-3 3 16,-1 2-32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14067,'0'0'66,"-1"0"0,1-1-1,0 1 1,0 0 0,0 0 0,0-1-1,0 1 1,0 0 0,0-1 0,0 1 0,0 0-1,0 0 1,0-1 0,1 1 0,-1 0 0,0 0-1,0-1 1,0 1 0,0 0 0,0 0-1,0-1 1,1 1 0,-1 0 0,0 0 0,0 0-1,0-1 1,0 1 0,1 0 0,-1 0-1,0 0 1,0 0 0,1-1 0,-1 1 0,0 0-1,0 0 1,1 0 0,-1 0 0,0 0 0,0 0-1,1 0 1,-1 0 0,1 0 0,13 7 2272,10 19 106,-16-12-2136,-1 0 0,-1 0 0,0 1 0,-1 0 0,-1-1 0,0 2 0,3 28 0,0 112 346,-7-145-590,-1 58 215,-17 117-1,11-145-607,-2 0 1,-2-1-1,-2 0 0,-19 43 0,28-74 231,-1 0-1,1-1 1,-1 1-1,-1-1 1,1-1-1,-12 12 1,-5 0-333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16139,'-4'4'3397,"6"-2"-1214,18-1-400,30-6-1121,49-21 230,-72 17-781,1 2 1,55-8 0,-80 15-98,1 0 1,-1 0-1,1 1 0,-1-1 1,1 1-1,-1 0 0,0 0 1,1 0-1,4 3 0,-7-4-74,0 1-1,0-1 0,0 1 0,0-1 0,0 1 0,0 0 0,0-1 0,0 1 0,-1 0 1,1 0-1,0 0 0,0-1 0,-1 1 0,1 0 0,0 0 0,-1 0 0,1 0 0,-1 0 1,1 0-1,-1 0 0,1 0 0,-1 1 0,0-1 0,0 0 0,0 0 0,1 0 0,-1 0 0,0 0 1,0 0-1,-1 1 0,1-1 0,0 2 0,0-3 21,-1 0 0,1 0 0,0 0 0,0 0 0,0 0 0,-1 0 0,1 1 0,0-1 0,0 0 0,0 0 0,-1 0 0,1 0 0,0 0-1,0 0 1,-1 0 0,1 0 0,0 0 0,0 0 0,0 0 0,-1 0 0,1 0 0,0 0 0,0 0 0,-1-1 0,1 1 0,0 0 0,0 0 0,0 0 0,-1 0 0,1 0 0,0 0 0,0-1 0,0 1 0,0 0 0,-1 0 0,1 0 0,0 0 0,0-1-1,0 1 1,0 0 0,0 0 0,0 0 0,0-1 0,0 1 0,-1 0 0,1 0 0,0 0 0,0-1 0,-8-12-512,1-3-279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17 479 15011,'0'1'67,"-15"21"3042,15-22-3066,-1 0 0,1 0 0,0 0 0,0 0-1,0 1 1,0-1 0,0 0 0,0 0 0,0 0 0,0 0 0,0 0-1,0 1 1,0-1 0,0 0 0,0 0 0,0 0 0,0 1 0,0-1-1,0 0 1,0 0 0,0 0 0,0 0 0,0 1 0,0-1 0,0 0 0,0 0-1,0 0 1,0 0 0,0 0 0,0 1 0,0-1 0,0 0 0,1 0-1,-1 0 1,0 0 0,0 0 0,0 0 0,0 1 0,0-1 0,1 0-1,-1 0 1,16-4 1264,-2-3-991,0-1 0,-1 0-1,0 0 1,-1-1 0,14-13 0,53-59 411,-46 44-604,-1-2 1,-2-1 0,-2-2-1,-1 0 1,-2-2 0,20-51-1,-42 87-117,2-6 29,-5 22-10,0-7-25,-53 389 56,53-297-1138,2-83 37,-2-10 988,0 0 1,0 0-1,0 0 1,-1 0-1,1 0 1,0 0-1,0 0 1,0 0-1,0 0 1,-1 0-1,1 0 1,0 0-1,0 0 1,0 0-1,0 0 1,-1 0-1,1 0 1,0 0-1,0 0 1,0 0-1,0 0 1,0 0-1,-1 0 1,1 0-1,0 0 1,0 0-1,0 0 1,0 0-1,0 1 1,-1-1-1,1 0 1,0 0-1,0 0 1,0 0-1,0 0 1,0 0-1,0 1 1,0-1-1,0 0 1,0 0-1,-1 0 1,1 0-1,0 0 1,0 1-1,0-1 1,0 0-1,0 0 1,0 0-1,0 0 1,0 1-1,0-1 1,0 0-1,0 0 1,0 0-1,0 0 1,0 1-1,0-1 1,1 0-1,-1 0 1,0 0-1,0 0 1,0 0-1,0 1 1,0-1-1,0 0 1,0 0-1,0 0 1,1 0-1,-8 0-976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14659,'-2'-23'2359,"-1"18"-847,-1 15-24,-1 20-460,-3 53 1,4-29-585,-2-1-32,-1 10 20,2 0 1,4 84-1,2-145-445,-1 1-72,0 0-1,0 0 1,0 0 0,0 0 0,1 1-1,0-1 1,0 0 0,0 0-1,0 0 1,0 0 0,0-1-1,1 1 1,-1 0 0,4 4 0,-5-7 59,1 0 1,-1 0 0,0 0 0,1 0 0,-1 0-1,1 0 1,-1 0 0,0 0 0,1 0 0,-1 0-1,0 0 1,1 0 0,-1 0 0,0 0 0,1 0-1,-1 0 1,1 0 0,-1 0 0,0 0 0,1-1 0,-1 1-1,0 0 1,0 0 0,1 0 0,-1-1 0,0 1-1,1 0 1,-1 0 0,0-1 0,0 1 0,0 0-1,1-1 1,-1 1 0,0 0 0,0-1 0,0 1-1,0 0 1,1-1 0,-1 1 0,0 0 0,0-1-1,0 1 1,0-1 0,0 1 0,0 0 0,0-1 0,0 1-1,0 0 1,0-1 0,2-20-337,-2-5-228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14075,'0'1'118,"0"0"0,0-1 0,0 1 0,0-1-1,0 1 1,0 0 0,0-1 0,0 1 0,0-1 0,0 1 0,0-1 0,0 1 0,1 0-1,-1-1 1,0 1 0,0-1 0,1 1 0,-1-1 0,0 1 0,1-1 0,-1 0 0,0 1-1,1-1 1,-1 1 0,1-1 0,-1 0 0,1 1 0,-1-1 0,1 0 0,-1 1 0,1-1-1,-1 0 1,1 0 0,-1 0 0,1 1 0,0-1 0,-1 0 0,1 0 0,-1 0 0,1 0-1,-1 0 1,1 0 0,0 0 0,34-1 2382,-27 1-2281,39-5 752,-1-3 0,78-21 1,41-8-606,-159 36-601,-1 0 1,1 1-1,0-1 0,0 1 0,0 0 0,0 1 0,-1 0 0,1 0 0,0 0 0,0 0 0,-1 1 0,7 3 0,-9-5-273,3-1-171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89 151 14811,'2'-9'484,"1"1"0,0 0 0,1 0 0,-1 0 0,1 0 0,1 0 0,0 1 0,0-1 0,0 1 0,1 1 0,0-1 0,0 1 0,9-7 0,-10 9-363,0 0 1,1 0-1,-1 0 1,1 1-1,0-1 1,0 1-1,0 1 1,0-1-1,1 1 0,-1 1 1,1-1-1,-1 1 1,1 0-1,0 0 1,-1 1-1,1 0 1,12 1-1,-16-1-112,-1 1 1,0-1-1,0 1 0,1 0 0,-1 0 0,0 0 1,0 0-1,0 0 0,0 0 0,0 0 1,0 1-1,-1-1 0,1 1 0,0-1 1,-1 1-1,1 0 0,-1 0 0,1 0 1,0 2-1,0-1-4,-1 1-1,0-1 1,0 1 0,0-1-1,0 1 1,0 0 0,-1-1 0,0 1-1,0 0 1,0-1 0,0 5 0,-2 3-2,0 0 1,-1-1 0,0 1-1,0-1 1,-1 0-1,0 0 1,-8 12 0,-9 11 8,-2-2 0,-1 0 0,-2-2 0,0 0 1,-2-2-1,-1-1 0,-48 32 0,49-43 0,16-14-4,11-1-8,1-1 0,0 1 0,0 0 0,-1-1 0,1 1 0,0 0 0,0-1 1,0 1-1,-1-1 0,1 1 0,0 0 0,0-1 0,0 1 0,0-1 0,0 1 0,0-1 1,0 1-1,0 0 0,0-1 0,0 1 0,0-1 0,0 1 0,0 0 0,0-1 0,1 1 0,-1-1 1,0 1-1,0 0 0,1-2 0,0-1-2,1-1 1,-1 1 0,1-1-1,0 1 1,0 0-1,0 0 1,1 0 0,-1 0-1,1 0 1,0 0-1,0 1 1,0-1 0,0 1-1,0 0 1,0-1-1,1 2 1,-1-1 0,1 0-1,-1 1 1,1 0-1,0-1 1,-1 1 0,5 0-1,-2 0 0,-1 0 0,1 1-1,0 0 1,-1 0 0,1 0-1,-1 1 1,1-1 0,0 2-1,-1-1 1,0 0 0,1 1-1,-1 0 1,0 0 0,0 1-1,7 3 1,-2 2-2,1 1-1,16 18 1,-19-18 2,0-1 0,0 0 0,1-1-1,13 9 1,-19-14 5,-1-1 0,0 0-1,1 0 1,0 0 0,-1 0-1,1 0 1,-1-1 0,1 1-1,0-1 1,0 1 0,-1-1-1,1 0 1,0 0 0,0-1-1,-1 1 1,5-1 0,-3-1 7,0 1 0,1-1 1,-1 0-1,0 0 0,-1 0 1,1-1-1,0 1 0,-1-1 1,5-4-1,3-4 27,-1-1-1,0-1 1,-1 1 0,12-23-1,-18 28-65,1 0 0,-1 0 0,0-1 0,-1 1 0,3-12 0,-4 16 57,0 1 0,-1-1 0,0 0-1,0 1 1,1-1 0,-2 0 0,1 1-1,0-1 1,0 1 0,-1-1 0,1 0-1,-1 1 1,0-1 0,0 1 0,0-1-1,0 1 1,-1 0 0,-2-5 0,0 3-4,1 4-6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16556,'-12'13'835,"0"1"0,1 0 1,1 1-1,0 0 0,-13 27 1,15-28-486,-13 27 262,1 1 1,2 1-1,-20 74 0,31-89-476,1-1-1,1 1 1,2 1 0,1-1-1,1 0 1,2 1-1,4 33 1,-4-52-140,1-1-1,0 1 0,1-1 1,0 0-1,1 0 1,0 0-1,0 0 1,1-1-1,0 1 1,12 14-1,-14-20-7,0 0 0,0 0 0,0 0 0,0-1 1,1 1-1,-1-1 0,1 0 0,-1 0 0,1 0 0,0 0 0,0-1 0,0 0 0,0 0 0,0 0 0,0 0 0,0 0 0,0-1 0,0 1 0,0-1 1,0-1-1,1 1 0,-1 0 0,0-1 0,0 0 0,0 0 0,0 0 0,7-4 0,16-10-123,0-10-41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19 334 11955,'-8'25'2969,"6"-21"-2343,0 0-1,1 0 0,-1 0 1,1 0-1,0 0 0,1 1 1,-1-1-1,1 0 1,-1 0-1,2 7 0,-1-11-577,0 1-1,0-1 1,0 0 0,0 1-1,0-1 1,0 0-1,0 0 1,0 1-1,0-1 1,0 0 0,1 1-1,-1-1 1,0 0-1,0 0 1,0 1-1,0-1 1,1 0 0,-1 0-1,0 0 1,0 1-1,1-1 1,-1 0-1,0 0 1,0 0 0,1 0-1,-1 1 1,0-1-1,0 0 1,1 0 0,-1 0-1,0 0 1,1 0-1,-1 0 1,0 0-1,1 0 1,12-5 836,9-11-225,74-86 56,-45 44-646,-45 52-64,164-187 51,-166 188-53,-1 1 0,1-1-1,-1 1 0,0-1 1,4-9-1,-15 53 21,-9 6-15,-16 70 0,27-90-8,2-3-43,2-1 0,0 1 1,1 0-1,3 33 0,-1-40-415,-1-15 414,1 1 0,-1-1 0,0 0 0,0 1 0,0-1 0,0 0 0,0 1 0,0-1 0,1 0 0,-1 1 0,0-1 0,0 0 0,0 0 0,1 1 0,-1-1-1,0 0 1,0 0 0,1 1 0,-1-1 0,0 0 0,0 0 0,1 0 0,-1 0 0,0 1 0,1-1 0,-1 0 0,0 0 0,1 0 0,-1 0 0,0 0 0,1 0 0,-1 0 0,0 0 0,1 0 0,0 0 0,-1 0 16,0-1 1,0 1-1,0 0 0,0-1 0,0 1 1,1 0-1,-1-1 0,0 1 0,0 0 1,0-1-1,0 1 0,0-1 1,0 1-1,0 0 0,0-1 0,0 1 1,0-1-1,0 1 0,-1 0 0,1-1 1,0 1-1,0 0 0,0-1 0,0 1 1,-1 0-1,1-1 0,0 1 1,-1-1-52,-4-10-514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 11771,'0'0'118,"0"0"0,0-1 1,0 1-1,0 0 0,0 0 1,0-1-1,0 1 1,1 0-1,-1-1 0,0 1 1,0 0-1,0 0 1,0-1-1,0 1 0,1 0 1,-1 0-1,0-1 1,0 1-1,0 0 0,1 0 1,-1-1-1,0 1 1,0 0-1,1 0 0,-1 0 1,0 0-1,0 0 1,1-1-1,-1 1 0,0 0 1,1 0-1,-1 0 1,0 0-1,1 0 0,-1 0 1,0 0-1,0 0 1,1 0-1,-1 0 0,0 0 1,1 0-1,4 14 2480,-1 23-749,-3 90 387,4 81-1505,-12-229-3078,-2 0-1,0 1 1,-1-1-1,-19-27 1,16 33 1099,0 0 0,-24-22-1,10 7 10585,27 29-9244,10-2 2295,20 0-906,-15 1-704,37-8 329,-31 5-1122,0 1 1,1 1 0,-1 1-1,44 1 1,-51 6-128,-10 4-54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114 140 11330,'8'-13'1289,"-1"1"-1,0-1 0,-1 0 0,-1 0 0,0-1 0,6-26 0,-11 40-1222,0-1 0,0 1-1,0-1 1,0 1 0,1-1 0,-1 1 0,0-1 0,0 1-1,0-1 1,0 1 0,0-1 0,0 1 0,0-1 0,0 1-1,-1-1 1,1 1 0,0-1 0,0 1 0,0-1 0,0 1-1,-1 0 1,1-1 0,0 1 0,0-1 0,-1 1-1,1 0 1,0-1 0,-1 1 0,1-1 0,0 1 0,-1-1-1,0 1 2,0 0-1,0 1 1,0-1-1,0 0 0,0 0 1,0 1-1,0-1 1,1 0-1,-1 1 1,0-1-1,0 1 0,0-1 1,1 1-1,-2 1 1,-25 25 447,7 3-418,0 2 0,-16 36 0,29-51-50,0 0 0,1 0 0,0 0 0,1 1-1,1 0 1,-2 22 0,6-38-38,0-1-1,0 1 1,0-1 0,0 1-1,0-1 1,0 1-1,0-1 1,0 1 0,1-1-1,-1 1 1,0-1-1,1 1 1,-1-1 0,1 1-1,0-1 1,-1 0-1,1 1 1,0-1 0,0 0-1,0 0 1,0 1-1,0-1 1,0 0 0,2 1-1,-2-2-3,1 1 1,0-1-1,-1 0 0,1 1 0,-1-1 0,1 0 0,0 0 0,-1 0 1,1 0-1,0-1 0,-1 1 0,1 0 0,0-1 0,-1 1 0,1-1 1,-1 1-1,1-1 0,-1 0 0,1 0 0,-1 1 0,0-1 1,3-2-1,7-6 2,0 0 1,-1-1 0,0 0 0,-1-1 0,0 0-1,-1 0 1,10-16 0,2-10 8,19-44 0,-31 64-10,-1-1 1,0 1-1,-2-1 1,1-1-1,1-18 1,-12 43 28,-2 10-31,-3 19-23,2 1 0,1-1 0,1 1-1,3 1 1,0 55 0,3-90-68,0 1-1,1-1 1,-1 0 0,1 0-1,-1 0 1,1 0-1,-1 0 1,1 0 0,0 0-1,0 0 1,0 0 0,0 0-1,2 2 1,-2-3 22,0-1 0,0 1 1,0 0-1,0-1 0,0 1 0,0 0 1,0-1-1,0 1 0,0-1 0,0 0 1,0 1-1,0-1 0,0 0 0,0 0 1,1 0-1,-1 1 0,0-1 0,0 0 0,0 0 1,0-1-1,0 1 0,1 0 0,-1 0 1,0-1-1,0 1 0,1-1 0,8-3-544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15475,'16'-14'2822,"-11"15"-1043,-5 12-513,-3-2-928,0 0-1,0 0 1,-1 0-1,-1 0 1,-9 17 0,-38 51 555,2-3-94,49-75-778,-19 42 337,19-41-338,-1 1 0,2-1 1,-1 1-1,0 0 1,0-1-1,1 1 0,-1 0 1,1 0-1,0-1 1,0 1-1,0 0 0,0 0 1,2 4-1,-2-6-17,1 0 0,0 0-1,-1-1 1,1 1 0,0 0-1,0-1 1,0 1 0,0 0 0,0-1-1,0 1 1,0-1 0,0 0-1,0 1 1,0-1 0,0 0 0,0 1-1,0-1 1,0 0 0,0 0-1,0 0 1,0 0 0,0 0 0,0 0-1,0 0 1,0 0 0,0-1-1,0 1 1,1 0 0,-1-1 0,1 0-1,33-12-7,-34 12 0,72-39-281,-65 36-14,0-2 0,-1 1-1,0-1 1,0 0 0,-1 0 0,0 0-1,7-9 1,-12 13 217,0 0-1,0 0 0,0 1 1,0-1-1,0 0 0,-1 0 0,1 0 1,-1 0-1,1 0 0,-1 0 1,1-4-1,-5-3-577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15619,'0'-1'1633,"6"1"-881,4 0-248,10 0 928,5 0-231,5 0-361,3-2-192,0 2-200,-3-3-184,-2 3-544,-2 0-512,-7-1 680,-1 4-152,1 1-112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19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15835,'9'5'589,"-1"1"0,0 0 1,0 0-1,0 0 0,-1 1 0,0 0 0,0 1 0,-1 0 0,0 0 0,9 15 0,-9-10-347,0-1 0,-1 1 1,0 1-1,-1-1 0,-1 1 1,4 27-1,-5-10-244,-2-1 0,-1 1 0,-1 0 0,-1-1 0,-2 0 0,-13 43 0,5-28-46,-2-1-1,-2 0 0,-2-2 1,-32 56-1,41-83-20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0:0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9410,'37'0'126,"0"-1"-1,0-2 1,56-12 0,107-36-518,7-1 268,-109 37 1213,142-6 1,100 21 1024,521 8-1836,163-13 915,418-18-1039,-912 39 102,-4 0-137,-256-18-124,271 4 10,-433 1 5,747 0-201,-50-37 31,-517 23 151,340 1 18,-569 12-9,370 6 11,-338-11-7,1-4 0,151-33 1,180-53 892,-477 92-73,21 3-914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60 162 13275,'-6'-23'7023,"1"34"-5535,-11 53-447,-9 86 0,21-111-959,1-1 0,3 1 1,6 62-1,-4-85-55,1 0-1,1-1 1,0 1 0,7 16-1,-8-27-22,-1 0-1,0 0 1,1 0 0,0 0-1,0 0 1,1 0 0,-1-1 0,1 0-1,0 1 1,0-1 0,1-1-1,-1 1 1,1-1 0,8 5-1,-11-7 4,0 0-1,0 0 1,0 0-1,0-1 1,0 1-1,0-1 1,0 0 0,0 1-1,0-1 1,0 0-1,0 0 1,0 0-1,0-1 1,0 1-1,0 0 1,0-1-1,0 1 1,4-3 0,-3 2 12,0-1 0,0 0 0,0-1 0,0 1 1,-1 0-1,1-1 0,-1 1 0,1-1 0,-1 0 1,2-3-1,3-6 74,0-1 0,-1 0 0,0 0-1,5-20 1,5-29 166,-3-1-1,-2-1 0,-4 0 0,-2-1 1,-6-122-1,0 175-219,-5-50 161,6 58-176,-1 1 1,0-1-1,0 0 0,0 1 1,0-1-1,-1 0 0,1 1 0,-1 0 1,0-1-1,0 1 0,0 0 1,-5-4-1,7 6-17,-1 0 0,1 1-1,-1 0 1,0-1 0,1 1 0,-1-1 0,0 1 0,1 0 0,-1-1 0,0 1 0,0 0-1,1 0 1,-1 0 0,0-1 0,0 1 0,0 0 0,1 0 0,-1 0 0,0 0 0,0 1-1,0-1 1,1 0 0,-1 0 0,0 0 0,0 1 0,1-1 0,-1 0 0,0 0 0,1 1-1,-1-1 1,0 1 0,1-1 0,-1 1 0,0 0 0,-19 24 115,18-22-105,-10 17 12,1 1 1,1 0 0,1 1-1,-10 33 1,8-13-304,-9 64 1,19-104 119,1 0 0,0-1-1,0 1 1,0-1 0,0 1 0,0 0-1,0-1 1,0 1 0,1 0 0,-1-1 0,1 3-1,5-3-2636,3-11 112,2-3 1620,2-4-260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0:0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851 335 9066,'-7'-23'539,"-1"1"1,0 0-1,-22-38 1,24 50-493,-1 0 0,0 1 0,0 0 0,-1 1 0,0-1 0,0 2 0,-1-1 0,0 1 0,-19-11 1,-15-4 534,-2 2 0,-60-17 1,50 17-103,43 17-455,1 0 1,0 0 0,-1 1 0,0 1 0,0 0 0,1 0-1,-1 2 1,0-1 0,0 1 0,1 1 0,-1 0 0,1 0-1,-1 2 1,1-1 0,0 1 0,0 1 0,0 0 0,1 0-1,-15 11 1,10-6 6,1 1 0,0 0 0,1 1 0,0 1 0,1 0-1,1 1 1,0 0 0,1 0 0,0 1 0,1 1 0,1 0 0,-9 20 0,5-1 22,2 0 0,1 0 0,1 1 1,2 0-1,2 0 0,1 1 0,2-1 1,3 41-1,1-50-31,1 1 1,1-1-1,1 0 1,2 0-1,0-1 0,2 0 1,1-1-1,1 0 1,1 0-1,1-1 1,21 27-1,-18-31-59,0 0 0,1-1 0,1-1 0,1 0 0,1-2 0,0 0 0,1-2 1,0 0-1,1-1 0,1-2 0,0 0 0,1-1 0,-1-2 0,2 0 0,-1-2 0,1-1 0,38 3 0,-6-5-69,1-2 0,75-10 0,-97 4 97,0-1 0,0-2 0,-1-1-1,60-25 1,-73 23 46,0-2 1,0 0-1,-1-1 0,-1-2 0,0 0 0,-1-1 0,27-29 1,-33 29 10,0 0 0,0 0 0,-2-2 0,0 1 1,-1-2-1,-1 1 0,-1-2 0,-1 1 0,7-27 1,-13 34-40,0 0 1,0 0-1,-2 0 1,0-1-1,0 1 1,-1 0-1,-1 0 1,0 0-1,0 0 1,-2 0-1,1 0 1,-2 1-1,0-1 1,-7-12-1,-4-5 40,-2 2-1,0 0 1,-2 0-1,-34-35 1,26 34 31,-2 2-1,-1 1 1,-1 1-1,0 1 1,-2 2-1,-1 1 1,-1 2-1,-59-22 1,51 25-142,-1 2 1,0 2-1,0 2 1,-2 2-1,1 2 0,0 2 1,-57 3-1,-115 25-242,117-6 107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7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3214 61 11931,'-55'-7'726,"-275"-28"-7474,-108 16 11080,343 21-3632,-1 3 1,-150 29 0,-9 27-783,-269 101 0,391-116-222,-187 71-661,280-99 974,1 1 0,1 3-1,1 1 1,0 1-1,2 3 1,2 0-1,0 2 1,-33 38 0,-81 107 391,111-126-317,-57 101 0,78-119-87,1 0 0,1 1 0,2 1 0,-13 60 1,20-69-16,1 0 0,1 1 0,1-1 0,1 0 0,1 1 0,1-1 1,10 42-1,-5-41-29,1-1 1,1 0-1,1-1 1,1 0-1,0-1 1,2 0-1,1-1 1,0 0-1,2-2 1,0 1-1,37 31 1,-10-15-215,2-1 0,2-3-1,1-1 1,57 25 0,-18-15-193,3-4-1,180 46 0,-132-52 318,192 17-1,-148-37 385,0-7 0,0-8 0,232-37 0,-300 24-114,-1-5 1,-2-5-1,0-5 0,-2-5 0,-2-4 0,-2-5 0,-2-5 1,180-120-1,-220 124 230,-2-3 1,-3-3 0,-1-1-1,-3-4 1,-3-1-1,-3-3 1,76-128-1,-103 151-172,-1 0-1,-3-1 0,-1-1 1,13-53-1,-21 61-97,-2 0 0,-2 0 0,0 0 0,-3 0 0,0-1 0,-6-36 0,3 55-51,-1-1-1,-1 1 1,0 0-1,-1 0 1,-1 0-1,0 1 0,-1 0 1,-1 0-1,-1 1 1,0 0-1,0 0 0,-2 1 1,1 0-1,-22-19 1,21 23-83,0 0 0,0 1 1,-1 0-1,0 0 1,-1 2-1,0 0 0,0 0 1,0 1-1,0 0 1,-1 2-1,0-1 0,0 2 1,0-1-1,0 2 1,0 0-1,0 1 0,-22 2 1,-17 7-234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7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14299,'36'0'1660,"41"13"-1504,106 2-1,-108-16 117,95-14 0,73-25 645,-43 6-289,554-63-1698,-739 96 684,0-1-1,-1-1 0,1 0 1,-1-1-1,17-6 1,-1-6-237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27:2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13731,'39'-1'849,"66"-13"-1,-23 2-583,59-3 95,172-22 886,-4-23-32,-180 24-873,117-27-126,-239 61-131,0 1-1,0 0 0,1 1 0,-1-1 1,0 1-1,1 1 0,-1-1 0,0 1 1,0 1-1,0-1 0,0 1 0,0 0 0,0 1 1,0 0-1,0 0 0,8 6 0,-6-3 149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29 12507,'-38'1'768,"-5"-2"-728,-3-2-64,-3 0 40,-1-1-96,0 1-176,-2-1-208,2-1-937,-3 2 1161,0 2-176,-5-2-112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2599 65 7282,'-78'0'685,"-959"13"2704,897-6-3403,-185 32 0,258-25 33,0 2-1,1 3 0,1 2 0,-114 57 1,-33 41 208,165-89-201,2 2 1,-58 52 0,88-68-67,0 1 0,0 0 0,2 0 0,0 1 1,1 1-1,1 1 0,1-1 0,1 1 1,0 1-1,-8 31 0,9-16 185,0 1 0,2-1 0,2 1 0,2 0 0,2 56 0,2-73 8,1 1 0,0 0 0,1-1 0,2 0 1,0 0-1,1 0 0,0 0 0,2-1 0,1-1 0,0 0 1,1 0-1,1-1 0,27 31 0,-13-22-102,1 0 0,1-2 0,2-2 0,0 0-1,1-2 1,1-1 0,35 15 0,2-5-158,0-3 0,1-4 0,2-2 0,0-3 1,91 9-1,373-2 34,-257-33 136,-1-12 1,450-94-1,-488 56-78,-3-10-1,288-127 1,-468 172 38,-1-3 0,103-66 0,-138 78-6,-1 0 0,0-2 0,-1 0 0,-1-1 0,-1-1 0,0-1 0,-2 0 0,0-1 0,23-43 0,-33 53 3,-1-1 0,0 1 0,0-1-1,-1 0 1,0 0 0,-1 0 0,-1 0 0,0 0-1,0 0 1,-1 0 0,-1-1 0,0 1 0,-5-22 0,1 18 16,0 1 0,-1 0 0,-1 0 0,0 0 0,-1 1 0,0 0 0,-1 0 1,-1 1-1,-20-22 0,-28-25 69,-3 3 0,-2 2 0,-125-83 1,141 109-1,-1 2 0,-1 3 0,-1 1 1,-2 3-1,0 2 0,-96-20 0,80 28-44,-1 2-1,-114 3 0,-138 33-111,225-15-35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16147,'0'-10'615,"0"-27"1100,1 32-894,1 23-68,6 53 207,26 105 0,34 66-927,-20-77-1139,-47-163 1059,0 0 1,-1 0-1,1 0 1,-1 0-1,1 0 1,-1 0-1,0 0 1,1 0-1,-1 0 1,0 1-1,0-1 1,-1 0-1,1 0 1,0 0-1,-1 0 1,1 0-1,-1 0 1,0 0-1,0 0 1,0 0-1,-1 2 1,-9 5-393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14859,'0'0'81,"0"1"0,1 0 0,-1 0 0,1-1-1,-1 1 1,0-1 0,1 1 0,-1 0 0,1-1 0,0 1 0,-1-1-1,1 1 1,-1-1 0,1 1 0,0-1 0,-1 0 0,1 1 0,0-1-1,0 0 1,-1 0 0,1 1 0,0-1 0,0 0 0,-1 0 0,1 0-1,0 0 1,0 0 0,-1 0 0,1 0 0,0 0 0,0 0 0,-1 0-1,1-1 1,0 1 0,1-1 0,29-14 871,-22 10-623,198-126 1573,-157 97-1929,-42 29-207,1-1 0,-1 0 0,0 0 0,0-1 0,0 0 1,-1-1-1,9-12 0,-15 20 205,-1-1-1,0 0 1,0 1 0,1-1 0,-1 0 0,0 1-1,0-1 1,0 0 0,0 1 0,0-1 0,0 0 0,0 0-1,0 1 1,0-1 0,0 0 0,0 1 0,-1-1 0,1 0-1,0 1 1,0-1 0,-1 0 0,1 1 0,0-1-1,-1 0 1,-6-5-460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38 462 13875,'-20'-3'1800,"9"-3"-895,4-4-369,9-8 2016,9-4-1656,8-11-151,4-3-89,5-11-240,5-2-120,3-2-144,2 2-128,-6 6-384,-1 4-216,-7 13-441,-1 8 809,-10 11-208,-5 2-144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10 11042,'-8'-3'116,"-1"1"0,1 0 0,0 1 1,-1 0-1,1 0 0,0 1 0,-1 0 0,1 1 0,-1 0 0,1 0 0,-16 4 0,13-1-9,-1 1 1,1 0-1,0 0 0,0 1 1,1 1-1,0 0 0,-14 11 0,2 3 56,1 1-1,1 1 1,0 1-1,2 0 1,-28 51-1,28-40-93,1 0-1,1 0 0,2 2 0,1 0 1,3 0-1,0 1 0,3 0 0,1 1 1,2 0-1,1 0 0,3 0 1,1 0-1,1 0 0,3-1 0,10 46 1,6-6-153,4 0 1,3-2-1,3-1 1,4-2-1,3-1 1,3-1-1,68 88 0,-91-135 8,0-1 1,2-1-1,26 22 0,-40-38 79,1-1 1,-1-1-1,1 1 1,0-1 0,0 0-1,0-1 1,0 0-1,1 0 1,-1 0 0,1-1-1,0 0 1,-1 0-1,1-1 1,0 0 0,0-1-1,13 0 1,-10-2 37,-1 0 1,1-1-1,-1 0 1,1-1-1,-1 0 1,0-1-1,-1 0 1,1 0-1,-1-1 1,0-1 0,0 1-1,-1-1 1,10-11-1,2-3 112,0-2 0,-2 0-1,28-47 1,-19 23-20,-3-2 1,-2-1-1,-2 0 0,-2-2 1,-2 0-1,15-101 1,-23 94-97,-3 0 1,-2-1 0,-3 1-1,-3-1 1,-2 1 0,-15-68 0,11 87-44,-2 0 0,-1 0 0,-3 1 0,-1 1 0,-26-45 0,30 63-60,0 1-1,-2 0 1,-1 1 0,-24-24 0,27 32-30,1 0 0,-2 0 0,1 2 0,-1-1 0,0 2 0,-1 0 0,-23-9 0,30 13 54,-1 1 1,0-1-1,0 2 1,-1-1-1,1 1 1,0 0-1,0 1 1,-1-1 0,1 2-1,-15 1 1,-17 9-277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15379,'6'-41'3457,"-6"69"1413,1 8-4053,-8 253 1306,6-287-2118,1 1-1,1-1 1,-1 1 0,0-1 0,0 1 0,1-1 0,-1 1 0,1-1-1,2 4 1,-3-5-5,1-1 0,-1 1 0,1-1 0,-1 0 0,1 1 0,-1-1 0,1 0 0,-1 1 0,1-1 0,-1 0 0,1 0 0,0 1 0,-1-1 0,1 0 0,0 0 0,-1 0 0,1 0 0,-1 0 0,1 0 0,0 0 0,-1 0 0,1 0 0,0 0 0,-1 0 0,1-1 0,-1 1 0,1 0 0,0 0 0,-1 0 0,1-1 0,-1 1 0,1 0 0,-1-1 0,1 1 0,-1-1 0,1 1 0,-1-1 0,1 1 0,-1 0 0,1-2 0,14-8-8,4-5 6,1 1 0,32-17 0,-47 28-2,1 1 0,-1-1 1,1 1-1,0 0 0,-1 1 1,1-1-1,0 1 1,0 1-1,0-1 0,0 1 1,0 0-1,0 0 1,0 0-1,0 1 0,10 2 1,-13-2 1,-1 0 0,0 0 1,0 0-1,0 0 0,0 1 1,0-1-1,0 0 0,0 1 1,-1-1-1,1 1 0,0 0 0,-1-1 1,1 1-1,-1 0 0,0 0 1,2 3-1,-1 0 2,0-1 1,-1 0-1,1 1 0,-1-1 1,0 1-1,-1 0 0,1 9 1,-1-2 24,-1 0 1,0 1-1,-1-1 0,-1 0 1,-5 19-1,3-19 37,0 0 0,0 0 0,-1-1 0,0 0 0,-1 0 0,0 0 0,-1-1 0,0 0 0,-1 0 0,0-1 0,-16 12 0,21-17-106,-1-1 1,0 0-1,0 0 1,-1 0-1,1 0 1,0-1 0,-1 0-1,1 0 1,-1-1-1,0 0 1,0 1-1,0-2 1,1 1-1,-1-1 1,0 0-1,0 0 1,0-1 0,0 1-1,0-1 1,1-1-1,-1 1 1,0-1-1,1 0 1,-1 0-1,1-1 1,0 0-1,-7-4 1,7 3 37,-1 0 0,1-1 0,0 1 0,0-2-1,0 1 1,1 0 0,-1-1 0,2 0 0,-1 0 0,0 0 0,-2-8 0,-8-21-334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2489 172 8786,'-110'-38'1209,"-141"-43"1579,192 66-2129,-1 2-1,-83-7 1,51 16-361,0 3-1,-174 23 1,-175 67-241,133 2 31,236-65-19,1 3-1,-77 45 1,114-54-29,1 1 0,1 1 0,1 2 0,1 1 0,2 1 0,0 2 0,2 0-1,1 2 1,-26 40 0,43-57-31,0 1-1,1 0 1,1 0 0,0 1-1,1 0 1,0 0 0,2 0-1,-1 1 1,2-1 0,0 1-1,1-1 1,1 1-1,0 0 1,1 0 0,1-1-1,0 1 1,1-1 0,0 0-1,2 1 1,0-1 0,0-1-1,13 23 1,0-8-3,0-1 0,2-1 0,1-1 0,32 31 0,-5-12 12,67 48 1,-65-58-9,1-2 1,2-2-1,66 27 0,-39-25 17,140 37-1,-36-30 18,259 23 0,-107-35-34,1-14 0,-1-14 0,1-16 0,365-63 0,-556 53-8,256-77 0,-338 81-2,-1-3 1,-1-3-1,-1-2 1,-1-4-1,-2-1 1,65-53 0,-80 53 5,71-76 0,-103 98-4,0 0 1,-1-1 0,0 0 0,-1 0 0,-1-1-1,0 0 1,-1-1 0,-1 1 0,0-1-1,5-24 1,-10 27 1,0 0 0,-1 0 0,0 0 0,-1-1-1,0 1 1,-1 1 0,-1-1 0,0 0 0,-1 0 0,0 1-1,-1 0 1,0 0 0,-1 0 0,0 1 0,-1-1-1,-11-14 1,-6-3 3,0 1 0,-2 0 0,-1 2 0,-47-34 0,25 25-2,-1 2 0,-2 3 0,-1 2 0,-2 2 0,0 3 0,-99-28 0,19 18 14,-245-29-1,-145 29-336,0 38-1950,402-1 1799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11034,'3'-21'2077,"-3"21"-2020,0 0 0,0 0 0,0 0 0,0-1 1,1 1-1,-1 0 0,0 0 0,0 0 0,0 0 0,0 0 0,1 0 1,-1 0-1,0 0 0,0 0 0,0 0 0,1 0 0,-1 0 0,0 0 1,0 0-1,0 0 0,0 0 0,1 0 0,-1 0 0,0 0 0,0 0 1,0 0-1,0 0 0,1 1 0,-1-1 0,0 0 0,0 0 0,0 0 1,0 0-1,0 0 0,1 0 0,-1 1 0,0-1 0,0 0 0,0 0 1,0 0-1,0 0 0,0 0 0,0 1 0,0-1 0,0 0 0,0 0 1,1 1-1,1 4 491,1 0 0,-1 0 0,0 1 0,3 9 1,4 28 728,2 44 0,-6-48-1385,15 66 1,-13-90-333,-6-15 432,-1 0 0,0 0 1,0 0-1,1 0 0,-1 0 0,0 1 0,0-1 0,1 0 1,-1 0-1,0 0 0,0 0 0,1 0 0,-1 0 0,0 0 1,0 0-1,1 0 0,-1 0 0,0 0 0,1 0 1,-1 0-1,0-1 0,0 1 0,1 0 0,-1 0 0,0 0 1,0 0-1,1 0 0,-1 0 0,0-1 0,0 1 0,1 0 1,1-3-32,-1 1 0,1 0 0,0-1 0,-1 0 0,0 1 0,1-1 0,-1 0 0,1-4 1,8-24-324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15763,'-1'36'1393,"-4"12"-873,1 5-208,4 7 512,0 1-96,7 1-200,0-3-104,6-3-160,1-6-96,1-10-240,-1-6-160,-2-12-416,-4-9 2121,-6-13-1473,-2-9 56,-6-8-16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5 319 15779,'-4'14'1249,"7"-14"-793,4-2-144,11-12 376,5-7-48,9-7-64,7-3-64,6-6-152,4-1-56,1 4-176,0 0-136,-8 9-312,-3 4-144,-6 6-312,-9 4-128,-14 2 592,-4 2-176,-12 1-152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117 440 13115,'-23'8'1169,"-29"10"-50,48-16-920,1-1 1,-1 1 0,1 0-1,0 0 1,0 0-1,0 1 1,0-1 0,0 1-1,0-1 1,-4 6-1,7-8-162,0 0-1,0 1 1,-1-1-1,1 0 1,0 0 0,0 1-1,0-1 1,-1 0-1,1 1 1,0-1-1,0 0 1,0 1-1,0-1 1,0 0-1,0 1 1,0-1-1,0 1 1,0-1-1,0 0 1,0 1-1,0-1 1,0 0-1,0 1 1,0-1-1,0 0 1,0 1-1,0-1 1,0 0-1,0 1 1,1-1-1,-1 0 1,0 1-1,0-1 1,0 0 0,1 1-1,14 2 776,19-8 1,-18-1-612,0 0 1,-1-2-1,0 1 1,0-2-1,-1 0 1,20-16-1,75-73 417,-93 83-530,271-295-2527,-283 305 1975,-1-2-147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3:5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28 11194,'-9'-3'174,"-1"0"-1,0 1 0,0 1 0,0 0 0,0 0 1,0 1-1,0 0 0,0 1 0,0 0 0,0 0 0,0 1 1,0 0-1,0 1 0,-13 6 0,2 0 103,0 1 0,0 1 0,1 1 0,0 1-1,-22 18 1,13-5-70,2 1 1,0 1-1,2 1 0,1 1 0,1 2 0,2 0 0,1 1 0,2 1 1,-19 46-1,18-30-79,2 0 1,3 1-1,2 1 1,2 0-1,2 0 1,-1 67-1,8-78-83,3 1 0,1 0-1,2-1 1,2 0 0,2 0-1,20 57 1,-18-67-37,2 0 0,2 0 1,1-1-1,1-1 0,1-1 0,1-1 1,2 0-1,32 32 0,-40-46-8,1-1 0,0-1 0,1 0 0,0-1 0,0-1 1,1 0-1,1-1 0,-1 0 0,1-2 0,1 0 0,-1-1 0,1 0 0,25 2 0,-24-6 9,1 0-1,-1-1 0,0-1 1,0-1-1,0-1 0,0 0 1,0-2-1,0 0 0,-1-1 1,0-1-1,0 0 0,26-16 1,-12 2 19,-1-1 0,-1-1 1,-1-1-1,-2-1 1,30-35-1,110-156 145,-128 158-94,-2-2 1,-2-1 0,-3-2-1,24-69 1,-41 88 2,-1-1 1,-2 0 0,-2 0-1,-3-2 1,-1 1-1,-2-1 1,-3-48-1,-2 73-29,-1 1 0,-1-1 0,-1 1 0,-1 0-1,-1 0 1,-1 0 0,0 1 0,-15-27 0,14 33-44,0 2-1,0-1 1,-1 1 0,-1 1 0,0-1 0,0 2 0,-1-1-1,-1 2 1,0-1 0,0 2 0,0 0 0,-26-13-1,15 11-190,-2 2 0,1 0 0,-1 1-1,0 1 1,-1 2 0,-38-3-1,46 6-34,-1 1 0,1 0 1,-1 2-1,1 0 0,-1 1 0,1 1 0,0 1 0,0 0 0,-29 14 0,5 5-416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17300,'-2'22'1912,"3"34"1,-1-44-1516,27 296 927,-15-207-1936,-11-98 665,0 2-350,-1 1 0,1-1 0,-1 0 0,0 0 1,0 1-1,-2 7 0,1-11 177,1 0 0,-1 0 1,0-1-1,0 1 0,0-1 0,0 1 1,0-1-1,0 1 0,0-1 0,-1 0 0,1 1 1,0-1-1,-1 0 0,1 0 0,-1 0 1,1 0-1,-1 0 0,0 0 0,1-1 1,-1 1-1,0 0 0,-3 0 0,-20 5-826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13579,'2'11'1416,"11"-1"-712,7-6-208,16-4 1017,5-7-473,15-9-256,6-2-64,2-7-168,-1-2-135,-1-1-337,-8-1-176,-12 4-417,-5 5-207,-14 6-288,-7 3 712,-9 2-240,-3 2-144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10 219 15035,'-8'-13'1777,"6"1"-1121,8-3-152,9-5 1056,10-2-608,10 1-127,11-1-273,5 1-216,12-1-456,3 3-344,0 7-641,-3 1 897,-4 9-224,-6-4-168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16027,'-4'3'1481,"11"0"-833,4-3-224,9-4 712,0-2-320,10 0-384,1 0-279,4 2-658,1 0 2058,-4 2-1521,-4 2-24,-3 0-32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18740,'1'-2'306,"0"0"0,0 0 0,1 0 0,-1 0 0,0 0 0,1 1 0,-1-1 0,1 0 1,-1 1-1,1-1 0,0 1 0,-1-1 0,1 1 0,0 0 0,0 0 0,0 0 0,0 0 0,0 0 0,4-1 0,6-2 150,1 1 1,17-3-1,-8 2-183,43-16 32,-48 14-366,1 0 0,0 2 0,0 0 0,37-4 0,-54 8-17,0 0-1,0 0 1,1 0-1,-1 0 1,0 0 0,0 0-1,1 0 1,-1 0-1,0 0 1,0 1 0,0-1-1,1 0 1,-1 1 0,0-1-1,0 1 1,0-1-1,0 1 1,0 0 0,0-1-1,0 1 1,0 0-1,0 0 1,0 0 0,0 0-1,0 0 1,-1 0-1,1 0 1,0 0 0,-1 0-1,1 0 1,0 2-1,2 7-462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15003,'3'7'1545,"0"7"-817,1 8-216,5 11 776,-4 4-232,1 12-232,1 5-127,0 5-209,2 3-104,-2-6-296,-1-6-176,0-12-392,-1-6-168,1-16-353,1-11 17,-1-16 576,-2-12-264,4-10-72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15379,'7'6'1513,"-7"15"-833,0 9-216,-3 13 712,0 5-224,2 5-184,1-3-103,1-4-249,4-8-88,2-10-224,0-8-88,3-20-344,1-9-200,4-20-449,-1-9 673,-1-18 24,1-7-160,3-2-80</inkml:trace>
  <inkml:trace contextRef="#ctx0" brushRef="#br0" timeOffset="1">184 1 13203,'0'26'1504,"-4"15"-760,-3 7-264,0 5 929,-1 2-257,3-3-360,2-6-168,3-13-272,0-6-152,3-14-472,0-9-304,-3-12 480,0-7-112,-3-5-112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14739,'-7'-4'1536,"7"-6"-783,6-1-217,9-1 744,10 1-168,11-1-200,5 1-119,12 4-289,6-1-168,4 7-432,0 1-256,-1 4-552,-5 3 1888,-8 2-1104,-6-2-48,-10 0-64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15507,'25'21'1729,"19"-13"-841,6-10-272,16-12 944,7-5-399,10-7-185,3-2-160,5-1-632,-4 0-336,-10 6-712,-8 3-1601,-9 10 2033,-7 2-376,-11 3-336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18052,'1'0'83,"0"0"0,-1 0 0,1 0 0,0 0 0,-1 1 0,1-1 0,0 0 0,-1 0 1,1 1-1,-1-1 0,1 0 0,-1 1 0,1-1 0,-1 0 0,1 1 0,-1-1 0,1 1 0,-1-1 0,1 1 0,-1-1 0,0 1 0,1-1 1,-1 1-1,0-1 0,1 1 0,-1-1 0,1 2 0,3 21 102,-3-13 228,17 78-80,4 0-1,50 127 0,-72-215-331,0 0 0,0 1-1,0-1 1,0 1 0,0-1 0,0 0 0,0 1 0,0-1 0,0 1 0,0-1 0,1 0 0,-1 1 0,0-1 0,0 0 0,0 1-1,1-1 1,-1 0 0,0 1 0,0-1 0,1 0 0,-1 0 0,0 1 0,1-1 0,-1 0 0,0 0 0,1 0 0,-1 1 0,0-1-1,1 0 1,-1 0 0,1 0 0,-1 0 0,1 0 0,4-17 5,-5-16-37,-1 1 1,-1-1-1,-13-57 1,6 34-15,-15-74-68,26 139 149,1 14 19,7 27 1,43 99 214,-42-124-178,1-1-1,1-1 0,30 43 1,-38-59-46,1-1 0,0 1 0,0-1 0,0 0 0,1-1 0,7 6 1,-12-10-29,-1 0 0,1 0 0,0 0 0,0 0 1,-1-1-1,1 1 0,0 0 0,0-1 1,0 1-1,0-1 0,0 0 0,0 0 1,-1 0-1,1 0 0,0 0 0,0 0 0,0 0 1,0-1-1,0 1 0,0 0 0,0-1 1,0 0-1,-1 0 0,1 1 0,0-1 0,-1 0 1,1 0-1,0 0 0,-1-1 0,1 1 1,-1 0-1,2-3 0,2-2 29,0-1 0,-1 1 0,0-1-1,0-1 1,-1 1 0,0 0 0,0-1 0,0 1-1,-1-1 1,0 0 0,0-8 0,2-19 147,0-39-1,-3 64-152,-2-137 379,-1 119-327,-1 0 0,-2 1 0,-8-33 0,13 59-84,-1-1 0,1 1 1,0 0-1,-1-1 0,1 1 1,-1 0-1,0-1 0,1 1 1,-1 0-1,0 0 0,0 0 1,0 0-1,0-1 0,0 1 1,0 1-1,0-1 0,-2-1 1,-4 4 61,4 12-96,2-5-326,0 0-1,1 1 0,0-1 0,0 0 0,1 0 0,0 0 0,1 0 0,3 10 0,1-13-187,2-4-160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91 15931,'-1'-5'230,"-1"0"-1,1 0 0,-1 0 0,-1 0 0,1 0 1,0 1-1,-1-1 0,0 1 0,0 0 1,-1 0-1,1 0 0,-1 0 0,0 0 0,0 1 1,0-1-1,-9-4 0,11 6-160,0 1 0,0 0-1,0-1 1,0 1 0,-1 0 0,1 0 0,0 0-1,-1 0 1,1 1 0,-1-1 0,1 1 0,-1 0-1,1-1 1,-1 1 0,1 0 0,-1 0 0,0 1-1,1-1 1,-1 0 0,1 1 0,-1 0 0,1-1-1,0 1 1,-1 0 0,1 0 0,0 1 0,0-1-1,-1 0 1,1 1 0,0-1 0,0 1 0,0 0-1,1-1 1,-1 1 0,-3 4 0,2 0-31,0-1 0,1 1 0,-1 0 0,1 0 0,0 0 0,0 0 0,1 1 0,0-1 0,0 0 0,0 1 0,1-1 0,1 13 0,0-11-13,0 0 0,0 0-1,1 0 1,0 0 0,0-1 0,1 1-1,0-1 1,0 1 0,1-1 0,4 7 0,-7-13-15,0 1 1,0-1-1,0 1 0,0-1 1,0 1-1,1-1 1,-1 1-1,0-1 1,1 0-1,-1 0 1,1 0-1,-1 0 1,1 0-1,0 0 0,-1 0 1,1-1-1,0 1 1,-1 0-1,1-1 1,0 1-1,0-1 1,0 0-1,0 0 1,-1 0-1,1 0 1,0 0-1,0 0 0,0 0 1,0 0-1,-1-1 1,1 1-1,0-1 1,0 1-1,-1-1 1,1 0-1,0 0 1,-1 0-1,1 0 1,-1 0-1,1 0 0,-1 0 1,2-2-1,3-3 26,1 0-1,-2 0 1,1-1-1,-1 0 1,0 0-1,-1-1 1,7-13-1,25-76 231,-28 72-228,-2 16-31,-2 16 0,2 27 2,-5-24-8,18 84-464,-15-79 291,0-1 0,1 1 0,1-1 0,8 16 0,-14-28 97,1-1-1,0 0 0,0 1 1,0-1-1,0 0 0,0 0 1,0 1-1,0-1 1,0 0-1,0 0 0,0 0 1,0 0-1,1-1 0,-1 1 1,1 0-1,-1 0 0,0-1 1,1 1-1,-1-1 1,1 1-1,-1-1 0,1 0 1,1 1-1,-1-1 22,-1-1 0,1 1 0,-1-1 0,1 1 0,-1-1 0,1 1 0,-1-1 0,1 0 0,-1 0 0,0 0 0,1 0 0,-1 0 0,0 0 0,0 0 0,0 0 0,0 0 0,0 0 0,0-1 0,0 1 0,0 0 1,0-1-1,0-1 0,11-26-720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1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14459,'1'15'840,"-1"-1"-1,0 1 1,-1-1 0,0 1-1,-1-1 1,-7 25-1,-2 16 927,11-55-1746,0 0-1,0 1 1,1-1-1,-1 0 1,0 1-1,0-1 1,0 0-1,0 1 1,1-1-1,-1 0 1,0 0-1,0 1 1,1-1-1,-1 0 1,0 0-1,1 1 1,-1-1-1,0 0 1,1 0-1,-1 0 1,0 0-1,1 1 1,-1-1-1,0 0 0,1 0 1,-1 0-1,0 0 1,1 0-1,-1 0 1,1 0-1,-1 0 1,0 0-1,1 0 1,-1 0-1,0 0 1,1 0-1,-1 0 1,1-1-1,26-2-3,-3 0-70,-19 3 46,-1 0 1,0 0 0,1 1 0,-1-1 0,0 1 0,1 0 0,-1 1 0,0-1 0,0 1 0,0 0 0,0 0 0,0 0-1,-1 0 1,1 1 0,0-1 0,-1 1 0,0 0 0,0 0 0,0 0 0,0 1 0,0-1 0,-1 1 0,1-1 0,-1 1-1,0 0 1,3 7 0,-4-6 76,1 0-1,-1-1 0,0 1 0,0 0 1,-1 0-1,1 0 0,-1 0 0,0 0 1,-1 0-1,1 0 0,-1 0 0,0 0 1,0 0-1,0 0 0,-1 0 0,0-1 1,0 1-1,0-1 0,0 1 0,-1-1 1,0 0-1,0 0 0,-4 5 1,3-5 16,0 0 0,0-1 1,0 1-1,-1-1 1,1 0-1,-1 0 1,0 0-1,0-1 1,0 0-1,0 0 1,-8 2-1,11-4-172,1 1 0,-1-1 1,0 0-1,0 0 0,1 0 0,-1 0 0,0 0 0,1 0 0,-1 0 0,0 0 0,0-1 1,1 1-1,-1-1 0,1 1 0,-1-1 0,0 0 0,1 0 0,-1 0 0,1 0 0,0 0 1,-1 0-1,1 0 0,0 0 0,-1 0 0,1 0 0,0-1 0,0 1 0,0-1 0,0 1 1,0 0-1,1-1 0,-1 0 0,0 1 0,1-1 0,-1 1 0,1-1 0,-1 0 0,1 0 1,0-2-1,-1-5-274,0 0 0,0 1 0,2-18 1,4-7-582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1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15899,'0'0'78,"1"0"0,-1 0 0,0 0 0,1 0 0,-1 0 0,1 0 0,-1 0 0,0 0 0,1 0 0,-1 1 0,1-1 0,-1 0 0,0 0 0,1 0 0,-1 0 0,1 1 0,-1-1 0,0 0 0,1 0 0,-1 1 0,0-1 0,1 0 0,-1 0 0,0 1 0,0-1 0,1 0 0,-1 1 0,0-1 0,0 1 0,0-1 0,1 0 0,-1 1-1,0-1 1,0 1 0,4 17 341,-4-15-191,14 128 3399,-9-69-2403,25 119-1,-29-178-1204,9 22 172,-10-24-188,0 0 0,1-1 0,-1 1 0,1-1 0,-1 1-1,1-1 1,-1 0 0,1 1 0,-1-1 0,1 1 0,-1-1 0,1 0-1,-1 1 1,1-1 0,0 0 0,-1 0 0,1 1 0,0-1 0,-1 0 0,1 0-1,0 0 1,-1 0 0,1 0 0,0 0 0,-1 0 0,1 0 0,0 0-1,-1 0 1,1-1 0,-1 1 0,1 0 0,0 0 0,-1 0 0,1-1-1,0 1 1,-1 0 0,1-1 0,0 0 0,7-5-79,0-1 1,0-1 0,-1 1-1,0-1 1,-1 0 0,0 0-1,10-18 1,-10 16-38,0 0 1,1 0 0,0 0-1,1 1 1,0 1 0,11-10-1,-18 16 99,0 1 1,1 0-1,-1 0 0,1 0 0,-1 0 0,1 0 1,-1 0-1,1 0 0,0 1 0,-1-1 0,1 0 0,0 1 1,0 0-1,0-1 0,-1 1 0,1 0 0,0 0 1,0 0-1,0 0 0,-1 0 0,1 0 0,0 1 1,0-1-1,0 0 0,-1 1 0,1 0 0,0-1 1,-1 1-1,1 0 0,0 0 0,-1 0 0,1 0 0,-1 0 1,0 0-1,1 0 0,-1 1 0,0-1 0,0 0 1,1 1-1,-1-1 0,1 3 0,3 5 69,0 1 1,0 0-1,-1 0 0,-1 0 1,5 17-1,-1 1-181,-1 0 0,-1 0 0,2 36 0,-8-61-65,-4 2-94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14739,'0'2'173,"0"-1"0,0 1 0,0-1 0,0 1 0,0-1 1,1 1-1,-1-1 0,0 1 0,1-1 0,-1 1 0,1-1 0,0 1 0,-1-1 0,1 0 0,0 1 0,0-1 0,0 0 0,0 0 0,0 0 0,0 0 0,0 0 0,0 0 1,0 0-1,2 1 0,0-1 20,0 0 1,-1 0-1,1 0 0,0 0 1,0-1-1,0 0 1,0 1-1,0-1 1,0 0-1,-1 0 0,1-1 1,3 0-1,6-1 139,-1-1 1,0 0-1,0-1 0,0 0 0,15-9 0,-2 0 79,24-18 1,-40 25-347,-1-1 1,1 1 0,-1-1 0,-1 0 0,1-1 0,7-11 0,-13 18-60,0 0-1,-1 0 1,1 0 0,0 0-1,-1 0 1,1-1-1,-1 1 1,1 0-1,-1 0 1,0 0 0,1 0-1,-1-1 1,0 1-1,0 0 1,0 0-1,0 0 1,0-1 0,0 1-1,0 0 1,0 0-1,-1 0 1,1-1 0,0 1-1,-1 0 1,0-2-1,0 2 1,-1-1-1,1 1 1,0 0 0,-1 0-1,1 0 1,-1 0 0,1 0-1,-1 0 1,0 1 0,1-1-1,-1 0 1,0 1-1,1-1 1,-1 1 0,-2-1-1,-3 0 2,0 1 0,1 0 1,-1 0-1,1 0 0,-1 0 0,1 1 0,-1 0 0,-12 4 0,12 0-2,-1-1 0,1 1-1,0 0 1,0 0 0,1 1 0,-1 0-1,1 0 1,1 0 0,-1 1 0,1 0-1,0 0 1,0 0 0,1 1 0,0-1 0,1 1-1,-5 14 1,4-12 0,1 0 1,1 0-1,0 0 1,0 0-1,1 0 0,0 1 1,1-1-1,0 0 0,1 1 1,0-1-1,0 0 0,1 0 1,6 17-1,-7-23-72,1 0 0,0 0 0,0 0 0,0-1 0,1 1 0,-1-1 0,1 0 0,0 1 0,0-1 0,0-1 0,0 1 0,0 0 0,1-1 0,-1 1-1,1-1 1,0 0 0,-1 0 0,1-1 0,0 1 0,0-1 0,0 0 0,0 0 0,1 0 0,4 0 0,6 0-265,-1-1 1,0-1-1,0 0 0,0-1 1,27-7-1,0-2-358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14347,'-2'0'266,"1"1"0,0-1-1,-1 0 1,1 1 0,0-1 0,-1 1-1,1 0 1,0-1 0,0 1 0,0 0-1,-1 0 1,1 0 0,0 0 0,0 0-1,0 0 1,0 0 0,1 0 0,-1 0-1,0 0 1,0 0 0,1 1 0,-1-1 0,0 2-1,-13 37 1424,11-30-1331,-10 33 293,1 0 1,3 1-1,1 0 1,-2 48 0,10-91-633,0 0 1,0 0 0,0 0 0,0 0 0,0 1 0,0-1 0,0 0 0,0 0-1,0 0 1,1 0 0,-1 0 0,0 1 0,1-1 0,-1 0 0,1 0-1,0 2 1,0-3-10,-1-1-1,1 1 0,-1 0 0,1 0 1,-1 0-1,0 0 0,1 0 0,-1 0 1,1 0-1,-1-1 0,1 1 0,-1 0 1,0 0-1,1-1 0,-1 1 1,1 0-1,-1-1 0,0 1 0,1 0 1,-1-1-1,0 1 0,0-1 0,1 1 1,-1 0-1,0-1 0,1 0 0,21-41 70,33-111-384,-6 16-240,-45 133 425,-2 10 96,0 12 38,-29 347 1223,3-109-453,14 26-534,16-353-330,31-129 0,39-66-496,30-27-357,-101 282 879,-18 55-17,3 1 0,-6 55 0,14-89 91,1 0-1,0 0 1,0 0 0,1 1 0,3 19 0,-3-30-16,0 0 1,0-1-1,0 1 1,0-1-1,0 1 1,1 0-1,-1-1 1,0 1-1,0-1 1,0 1 0,1-1-1,-1 1 1,0-1-1,1 1 1,-1-1-1,1 1 1,-1-1-1,0 1 1,1-1-1,-1 1 1,1-1 0,-1 0-1,1 1 1,-1-1-1,1 0 1,-1 1-1,1-1 1,0 0-1,-1 0 1,1 0-1,-1 1 1,1-1 0,0 0-1,1 0 5,0-1-1,0 1 1,-1-1 0,1 1 0,0-1-1,-1 0 1,1 0 0,-1 0-1,1 0 1,-1 0 0,3-1-1,5-7 26,0 1 0,12-15-1,-21 23-31,25-32 28,-2-1 1,-2-2-1,24-49 0,-30 47-40,-9 22-43,-10 42 7,-2 7 42,-3 40 1,8-64 17,1-1 1,0 1-1,0 0 1,1-1-1,1 1 1,0-1-1,0 1 0,0-1 1,5 11-1,-6-19-25,-1 1-1,1-1 1,-1 0-1,1 0 1,0 1 0,-1-1-1,1 0 1,0 0-1,0 0 1,0 1-1,0-1 1,0 0-1,0-1 1,0 1-1,1 0 1,-1 0-1,0 0 1,0-1-1,1 1 1,-1 0 0,0-1-1,1 1 1,-1-1-1,1 0 1,-1 1-1,0-1 1,1 0-1,-1 0 1,1 0-1,-1 0 1,1 0-1,-1 0 1,1-1 0,-1 1-1,0 0 1,1-1-1,-1 1 1,3-2-1,1-1-115,0 1-1,-1-2 1,1 1 0,-1 0-1,0-1 1,0 0-1,0 0 1,5-8 0,-1 1-203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1:55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15219,'5'59'4685,"27"152"-2964,-32-210-1711,21 111 847,8 52-315,-29-164-569,0 1 0,0-1 0,0 0 0,0 0 0,0 0 0,0 1 0,0-1 0,0 0 0,0 0 0,0 0 0,0 1 0,-1-1 0,1 0 0,0 0 0,0 0 0,0 1 0,0-1 0,0 0 0,0 0 0,-1 0 0,1 0 0,0 0 0,0 1 0,0-1 0,0 0 0,-1 0 0,1 0 0,0 0 0,0 0 0,0 0 0,0 0 0,-1 0 0,1 0 0,0 0 0,0 1 0,0-1 0,-1 0 0,1 0 0,0 0 0,0 0 0,-1-1 0,1 1 0,0 0 0,0 0 0,0 0 0,-1 0 0,1 0 0,0 0 0,0 0 0,0 0 0,0 0 0,-1 0 0,1 0 0,0-1 0,0 1 0,0 0 0,0 0 0,-1 0 0,1 0-1,0-1 2,-11-6-183,-2-6-150,-1-5-128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18700,'5'1'1832,"-4"9"-1111,0 3-265,1 7 784,-1 3-216,1 3-360,-2 0-240,1-2-520,-1-4-424,-1-10 456,1-8-128,0 5-64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14683,'6'-16'3482,"-7"27"-346,-3 19-1896,2 155 710,4-147-1721,2 0 0,16 70 1,-18-100-188,0 1 0,1-1 0,0 0-1,1-1 1,0 1 0,0-1 0,5 8 0,-7-13-34,-1-1 1,0 1-1,0-1 0,0 0 0,1 0 0,-1 1 0,0-1 0,1 0 1,-1 0-1,1 0 0,0 0 0,-1-1 0,1 1 0,0 0 0,-1-1 1,1 1-1,0-1 0,0 1 0,-1-1 0,1 0 0,0 0 1,0 0-1,0 0 0,-1 0 0,1 0 0,0 0 0,0-1 0,0 1 1,-1-1-1,1 1 0,0-1 0,-1 0 0,1 0 0,0 1 0,-1-1 1,1 0-1,-1-1 0,1 1 0,1-2 0,5-4 8,0-1 1,0-1-1,-1 0 0,0 0 0,-1 0 0,0 0 1,0-1-1,7-18 0,28-87 40,-39 110-54,10-41-18,-12 46 16,0 0-1,0 0 1,0 1-1,0-1 1,0 0-1,0 0 1,0 0-1,0 0 1,0 0-1,0 0 1,0 0-1,0 0 0,0 0 1,0 0-1,0 0 1,0 0-1,0 0 1,0 1-1,0-1 1,0 0-1,0 0 1,0 0-1,1 0 1,-1 0-1,0 0 1,0 0-1,0 0 1,0 0-1,0 0 1,0 0-1,0 0 1,0 0-1,0 0 1,0 0-1,0 0 1,0 0-1,0 0 1,0 0-1,0 0 1,1 0-1,-1 0 0,0 0 1,0 0-1,0 0 1,0 0-1,0 0 1,0 0-1,0 0 1,0 0-1,0 0 1,0 0-1,0 0 1,0 0-1,0 0 1,1 0-1,-1 0 1,0 0-1,0 0 1,0 0-1,0 0 1,0 0-1,0 0 1,0 0-1,0 0 1,0 0-1,0-1 1,3 12-14,2 12 9,-1 18 87,2 0 0,1-1 0,25 74 0,-30-109-48,0-1 0,1 1 0,-1-1 0,1 0 0,-1 0 0,7 7 0,-8-11-37,-1 1-1,1 0 1,-1-1-1,1 1 0,-1-1 1,1 1-1,0-1 1,-1 1-1,1-1 0,0 0 1,0 1-1,-1-1 1,1 0-1,0 0 0,0 1 1,-1-1-1,1 0 1,0 0-1,0 0 0,0 0 1,-1 0-1,1 0 1,0 0-1,0 0 0,0 0 1,-1-1-1,1 1 1,0 0-1,0 0 0,-1-1 1,1 1-1,0 0 1,0-1-1,-1 1 1,1-1-1,0 1 0,-1-1 1,1 1-1,-1-1 1,1 1-1,-1-1 0,1 0 1,-1 1-1,1-1 1,-1 0-1,0 1 0,1-1 1,-1 0-1,1-1 1,1-4-201,1-1 0,-1 0 0,-1 0 0,1 0 1,-1 0-1,0-1 0,-1 1 0,0 0 0,0 0 0,-2-10 1,2 6 96,-3-29-413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21253,'-2'0'1912,"-4"0"-1384,4 0-232,1-2 752,1 1-464,0 0-1200,1-1 1609,1 2-1017,2-4-88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17748,'-6'-6'2072,"5"1"-1432,-4 3 1073,5 5-1121,2 3-480,2 0 1008,1-1-1064,3 2-56,4 2-8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16812,'-4'-5'1310,"3"5"-388,1 13 92,5 23 61,15 91 307,12 60-644,-32-184-719,1 0 1,0 0-1,0 0 1,0 0-1,0 0 1,0-1-1,0 1 1,1 0-1,-1-1 0,4 4 1,-4-6-13,-1 1 0,1 0-1,0-1 1,0 1 0,0-1 0,0 1 0,0-1-1,0 0 1,0 1 0,0-1 0,0 0 0,0 0 0,0 0-1,0 0 1,0 0 0,0 0 0,0 0 0,0 0-1,0 0 1,0 0 0,0-1 0,0 1 0,0 0-1,0-1 1,0 1 0,0 0 0,0-1 0,0 0 0,0 1-1,0-1 1,-1 1 0,2-2 0,27-20 79,-19 13-69,0 1 0,17-10-1,-24 16-18,0 1 0,0-1 0,0 1-1,1 0 1,-1 0 0,0 0 0,0 0-1,1 1 1,-1-1 0,0 1-1,0 0 1,1 0 0,-1 0 0,6 1-1,-7 0 1,0-1-1,0 1 1,0 0-1,0 0 0,0 0 1,-1 0-1,1 0 1,0 1-1,0-1 0,-1 0 1,1 1-1,-1-1 1,1 1-1,-1 0 0,1 0 1,-1-1-1,0 1 1,0 0-1,0 0 0,0 0 1,0 0-1,-1 0 1,1 0-1,-1 0 0,1 0 1,-1 0-1,0 1 1,0-1-1,1 0 0,-2 3 1,1 1 22,0 0 1,0 1 0,-1-1 0,0 0-1,-1 0 1,1 0 0,-1 0 0,0 0-1,-5 9 1,2-7 42,-1-1 0,0 1 0,0-1 0,-1-1 0,0 1 0,0-1 0,0 0 0,-1 0 0,0-1 0,0 0 0,-1-1 0,1 1 0,-1-2 0,0 1 0,0-1 0,0-1 0,0 1 0,0-2 0,-18 2 0,25-2-118,0-1 0,0 0 0,1 0 0,-1 0 0,0 0 0,1-1 0,-1 1 0,0 0 0,1-1 0,-1 1 0,1-1 0,-1 1 0,1-1 0,-1 0 0,1 0 0,-1 0 0,1 0 0,-3-1 0,4 1 26,0 1 0,0 0 0,-1-1 0,1 1 0,0 0 0,0-1 0,0 1 0,0-1 0,0 1 0,-1 0 0,1-1 0,0 1 0,0-1 0,0 1 0,0 0 0,0-1 0,0 1 0,0-1 0,1 1 1,-1 0-1,0-1 0,0 1 0,0 0 0,0-1 0,0 1 0,1 0 0,-1-1 0,1-1 30,0 1 0,0 0 1,0 0-1,1 0 0,-1 0 0,0 0 1,1 0-1,-1 0 0,0 1 0,1-1 0,1 0 1,16-7-373,4 0-65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112 165 17204,'7'7'2088,"-4"18"-1104,-3 5-368,-3 10 1281,0 4-505,-1 2-448,1-1-207,2-9-361,1-4-184,0-11-224,0-9-136,1-20-1273,-1-15 49,-3-4-96,-5-13 944,-4-8-289,1-6-151</inkml:trace>
  <inkml:trace contextRef="#ctx0" brushRef="#br0" timeOffset="1">9 8 17588,'0'-6'1840,"-5"4"-1176,1 2 985,5 5-633,4-1-784,-1 0-464,5 2 1360,-5 0-1120,9 1 0,1-1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17868,'-12'18'4093,"3"-6"-3125,1 5-435,0 1-1,1 0 1,1 0 0,-4 21-1,7-27-388,1 0-1,1 0 1,0 0-1,0 0 1,1 0-1,1 0 1,3 20-1,-4-30-129,0-1 0,0 0 0,1 0 0,-1 1 0,0-1-1,1 0 1,-1 0 0,1 0 0,0 0 0,-1 1 0,1-1 0,0 0-1,0 0 1,0 0 0,1 1 0,-1-2-9,-1 1 0,1-1 0,-1 0 0,1 0 1,-1 0-1,1 0 0,-1 0 0,1 0 0,-1 0 0,1 0 0,-1 0 0,1 0 0,-1 0 0,1 0 1,-1 0-1,1 0 0,-1 0 0,0-1 0,1 1 0,-1 0 0,1 0 0,-1-1 0,1 1 1,-1 0-1,0 0 0,1-1 0,0 1 0,0-2 4,1 0 0,0 0 0,-1 0 0,1 0 0,-1-1 0,0 1 0,0 0 0,0-1 0,0 1 0,0 0 0,0-1 0,0 1 0,0-6 0,0 4 5,-1 3-11,0 0-1,1 0 1,-1-1-1,0 1 1,0 0 0,0 0-1,0 0 1,0 0 0,0 0-1,0 0 1,-1 0 0,1 0-1,0 0 1,-1-2-1,-1 14-31,0-4 2,2-10-75,0 2-182,-20-12-2896,14 5 2611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12307,'5'-22'6396,"-5"40"-1185,0 64-2683,-7 13-2235,-16 83-36,20-157-165,4-17 406,4-11-185,5-11-87,6-65-120,-11 52-101,2 1 1,12-38-1,-19 67-5,0 1-1,0 0 0,0 0 0,0-1 0,0 1 1,0 0-1,0-1 0,1 1 0,-1 0 1,0 0-1,0-1 0,0 1 0,0 0 0,1 0 1,-1-1-1,0 1 0,0 0 0,1 0 0,-1 0 1,0-1-1,0 1 0,1 0 0,-1 0 1,0 0-1,0 0 0,1 0 0,-1 0 0,0 0 1,1-1-1,-1 1 0,0 0 0,1 0 1,-1 0-1,1 0 0,8 9-27,10 22-14,-15-24 37,-2-4-2,12 17 11,-14-19-3,1-1 0,-1 0 0,0 1 0,1-1 0,-1 0 0,1 1 0,-1-1 0,0 0 0,1 0 1,-1 0-1,1 0 0,-1 1 0,1-1 0,-1 0 0,0 0 0,1 0 0,-1 0 0,1 0 0,-1 0 0,1 0 1,-1 0-1,1 0 0,-1 0 0,1 0 0,-1 0 0,0-1 0,1 1 0,-1 0 0,1 0 0,-1 0 0,1-1 1,-1 1-1,0 0 0,1 0 0,-1-1 0,0 1 0,1 0 0,-1-1 0,0 1 0,0 0 0,1-1 1,-1 1-1,0-1 0,0 1 0,1 0 0,-1-1 0,0 0 0,78-151 78,-71 138-78,7-23-1,-5 76-32,1 66 25,-8-65 28,2 0 0,19 76 0,-23-116-22,0 1 0,0 0 0,0-1 0,0 1 1,0 0-1,1-1 0,-1 1 0,0 0 0,0-1 0,1 1 0,-1-1 0,0 1 1,1-1-1,-1 1 0,1-1 0,-1 1 0,1-1 0,-1 1 0,1-1 0,-1 1 0,1-1 1,0 1-1,0-1-22,-1 0 1,1-1-1,-1 1 0,1 0 1,-1 0-1,1 0 1,-1-1-1,0 1 1,1 0-1,-1 0 0,1-1 1,-1 1-1,0 0 1,1-1-1,-1 1 1,0-1-1,1 1 0,-1 0 1,0-1-1,0 1 1,1-1-1,-1 0 1,11-29-1974,-10 17 1446,0 0 0,-1 1 1,0-1-1,-3-15 0,3 25 456,-5-34-873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16508,'-3'-10'2328,"0"2"977,3 11-2089,3 1-248,0 3-816,0 0-488,1 3 1328,0 2-1000,1-2 0,-1 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1T02:34:2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 18460,'-17'15'3177,"13"-13"-2855,1 1 0,0 0 0,0 0 0,-1 0 0,2 1 0,-1-1 0,-3 5 0,1 2-99,0 0-1,0 1 1,1-1-1,0 1 1,1 0-1,1 0 1,-1 0-1,2 0 1,-1 0-1,2 0 1,-1 1-1,2 11 1,-1-23-211,0 1 0,0 0 0,0 0 0,0 0 0,0 0 0,1 0 0,-1 0 0,0-1 0,0 1 0,1 0 1,-1 0-1,0 0 0,1-1 0,-1 1 0,1 0 0,-1 0 0,1-1 0,-1 1 0,1 0 0,-1-1 0,1 1 0,0-1 0,-1 1 0,2 0 1,-1-1-5,0 0 0,0 0 0,0 0 1,0 0-1,0 0 0,-1 0 0,1-1 1,0 1-1,0 0 0,0-1 0,0 1 1,-1 0-1,1-1 0,0 1 0,0-1 1,-1 1-1,1-1 0,0 0 0,0 0 1,4-4 10,0-1-1,0 0 1,-1 0 0,6-9 0,16-38-161,34-100 0,-53 132 41,-4 54-118,-4 11 197,0-14 56,1 0 0,1 0 0,1-1 1,2 1-1,12 47 0,-14-73-68,-1 1 0,1-1 0,0 0-1,0 0 1,1 0 0,-1 0 0,1-1 0,0 1 0,3 3 0,-5-6 11,0 0 1,0 0 0,0-1-1,0 1 1,0 0 0,0-1-1,0 1 1,0-1 0,0 1-1,0-1 1,1 0 0,-1 1-1,0-1 1,0 0 0,0 0-1,0 0 1,1 0 0,-1 0-1,0 0 1,0 0 0,1 0-1,-1 0 1,0-1 0,0 1-1,0 0 1,0-1 0,0 1-1,0-1 1,1 0 0,-1 1-1,0-1 1,0 0 0,-1 1-1,1-1 1,0 0 0,0 0-1,0 0 1,1-2 0,18-27-206,0-16-85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8E97-F9B2-4817-90A1-C201810EA33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9D56-6C3C-4841-BBAB-58DB3FB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7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44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69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7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37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68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5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22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64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83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46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5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2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6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6FFD-CE2A-471C-A01E-6680373F419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BE4B-3ACB-45E3-A076-2B7F621B8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61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.png"/><Relationship Id="rId21" Type="http://schemas.openxmlformats.org/officeDocument/2006/relationships/image" Target="../media/image20.png"/><Relationship Id="rId63" Type="http://schemas.openxmlformats.org/officeDocument/2006/relationships/image" Target="../media/image41.png"/><Relationship Id="rId159" Type="http://schemas.openxmlformats.org/officeDocument/2006/relationships/image" Target="../media/image89.png"/><Relationship Id="rId170" Type="http://schemas.openxmlformats.org/officeDocument/2006/relationships/customXml" Target="../ink/ink90.xml"/><Relationship Id="rId226" Type="http://schemas.openxmlformats.org/officeDocument/2006/relationships/customXml" Target="../ink/ink118.xml"/><Relationship Id="rId268" Type="http://schemas.openxmlformats.org/officeDocument/2006/relationships/customXml" Target="../ink/ink139.xml"/><Relationship Id="rId11" Type="http://schemas.openxmlformats.org/officeDocument/2006/relationships/image" Target="../media/image15.png"/><Relationship Id="rId32" Type="http://schemas.openxmlformats.org/officeDocument/2006/relationships/customXml" Target="../ink/ink21.xml"/><Relationship Id="rId53" Type="http://schemas.openxmlformats.org/officeDocument/2006/relationships/image" Target="../media/image36.png"/><Relationship Id="rId74" Type="http://schemas.openxmlformats.org/officeDocument/2006/relationships/customXml" Target="../ink/ink42.xml"/><Relationship Id="rId128" Type="http://schemas.openxmlformats.org/officeDocument/2006/relationships/customXml" Target="../ink/ink69.xml"/><Relationship Id="rId149" Type="http://schemas.openxmlformats.org/officeDocument/2006/relationships/image" Target="../media/image84.png"/><Relationship Id="rId5" Type="http://schemas.openxmlformats.org/officeDocument/2006/relationships/image" Target="../media/image12.png"/><Relationship Id="rId95" Type="http://schemas.openxmlformats.org/officeDocument/2006/relationships/image" Target="../media/image57.png"/><Relationship Id="rId160" Type="http://schemas.openxmlformats.org/officeDocument/2006/relationships/customXml" Target="../ink/ink85.xml"/><Relationship Id="rId181" Type="http://schemas.openxmlformats.org/officeDocument/2006/relationships/image" Target="../media/image100.png"/><Relationship Id="rId216" Type="http://schemas.openxmlformats.org/officeDocument/2006/relationships/customXml" Target="../ink/ink113.xml"/><Relationship Id="rId237" Type="http://schemas.openxmlformats.org/officeDocument/2006/relationships/image" Target="../media/image128.png"/><Relationship Id="rId258" Type="http://schemas.openxmlformats.org/officeDocument/2006/relationships/customXml" Target="../ink/ink134.xml"/><Relationship Id="rId22" Type="http://schemas.openxmlformats.org/officeDocument/2006/relationships/customXml" Target="../ink/ink16.xml"/><Relationship Id="rId43" Type="http://schemas.openxmlformats.org/officeDocument/2006/relationships/image" Target="../media/image31.png"/><Relationship Id="rId64" Type="http://schemas.openxmlformats.org/officeDocument/2006/relationships/customXml" Target="../ink/ink37.xml"/><Relationship Id="rId118" Type="http://schemas.openxmlformats.org/officeDocument/2006/relationships/customXml" Target="../ink/ink64.xml"/><Relationship Id="rId139" Type="http://schemas.openxmlformats.org/officeDocument/2006/relationships/image" Target="../media/image79.png"/><Relationship Id="rId85" Type="http://schemas.openxmlformats.org/officeDocument/2006/relationships/image" Target="../media/image52.png"/><Relationship Id="rId150" Type="http://schemas.openxmlformats.org/officeDocument/2006/relationships/customXml" Target="../ink/ink80.xml"/><Relationship Id="rId171" Type="http://schemas.openxmlformats.org/officeDocument/2006/relationships/image" Target="../media/image95.png"/><Relationship Id="rId192" Type="http://schemas.openxmlformats.org/officeDocument/2006/relationships/customXml" Target="../ink/ink101.xml"/><Relationship Id="rId206" Type="http://schemas.openxmlformats.org/officeDocument/2006/relationships/customXml" Target="../ink/ink108.xml"/><Relationship Id="rId227" Type="http://schemas.openxmlformats.org/officeDocument/2006/relationships/image" Target="../media/image123.png"/><Relationship Id="rId248" Type="http://schemas.openxmlformats.org/officeDocument/2006/relationships/customXml" Target="../ink/ink129.xml"/><Relationship Id="rId269" Type="http://schemas.openxmlformats.org/officeDocument/2006/relationships/image" Target="../media/image144.png"/><Relationship Id="rId12" Type="http://schemas.openxmlformats.org/officeDocument/2006/relationships/customXml" Target="../ink/ink11.xml"/><Relationship Id="rId33" Type="http://schemas.openxmlformats.org/officeDocument/2006/relationships/image" Target="../media/image26.png"/><Relationship Id="rId108" Type="http://schemas.openxmlformats.org/officeDocument/2006/relationships/customXml" Target="../ink/ink59.xml"/><Relationship Id="rId129" Type="http://schemas.openxmlformats.org/officeDocument/2006/relationships/image" Target="../media/image74.png"/><Relationship Id="rId54" Type="http://schemas.openxmlformats.org/officeDocument/2006/relationships/customXml" Target="../ink/ink32.xml"/><Relationship Id="rId75" Type="http://schemas.openxmlformats.org/officeDocument/2006/relationships/image" Target="../media/image47.png"/><Relationship Id="rId96" Type="http://schemas.openxmlformats.org/officeDocument/2006/relationships/customXml" Target="../ink/ink53.xml"/><Relationship Id="rId140" Type="http://schemas.openxmlformats.org/officeDocument/2006/relationships/customXml" Target="../ink/ink75.xml"/><Relationship Id="rId161" Type="http://schemas.openxmlformats.org/officeDocument/2006/relationships/image" Target="../media/image90.png"/><Relationship Id="rId182" Type="http://schemas.openxmlformats.org/officeDocument/2006/relationships/customXml" Target="../ink/ink96.xml"/><Relationship Id="rId217" Type="http://schemas.openxmlformats.org/officeDocument/2006/relationships/image" Target="../media/image118.png"/><Relationship Id="rId6" Type="http://schemas.openxmlformats.org/officeDocument/2006/relationships/customXml" Target="../ink/ink8.xml"/><Relationship Id="rId238" Type="http://schemas.openxmlformats.org/officeDocument/2006/relationships/customXml" Target="../ink/ink124.xml"/><Relationship Id="rId259" Type="http://schemas.openxmlformats.org/officeDocument/2006/relationships/image" Target="../media/image139.png"/><Relationship Id="rId23" Type="http://schemas.openxmlformats.org/officeDocument/2006/relationships/image" Target="../media/image21.png"/><Relationship Id="rId119" Type="http://schemas.openxmlformats.org/officeDocument/2006/relationships/image" Target="../media/image69.png"/><Relationship Id="rId44" Type="http://schemas.openxmlformats.org/officeDocument/2006/relationships/customXml" Target="../ink/ink27.xml"/><Relationship Id="rId65" Type="http://schemas.openxmlformats.org/officeDocument/2006/relationships/image" Target="../media/image42.png"/><Relationship Id="rId86" Type="http://schemas.openxmlformats.org/officeDocument/2006/relationships/customXml" Target="../ink/ink48.xml"/><Relationship Id="rId130" Type="http://schemas.openxmlformats.org/officeDocument/2006/relationships/customXml" Target="../ink/ink70.xml"/><Relationship Id="rId151" Type="http://schemas.openxmlformats.org/officeDocument/2006/relationships/image" Target="../media/image85.png"/><Relationship Id="rId172" Type="http://schemas.openxmlformats.org/officeDocument/2006/relationships/customXml" Target="../ink/ink91.xml"/><Relationship Id="rId193" Type="http://schemas.openxmlformats.org/officeDocument/2006/relationships/image" Target="../media/image106.png"/><Relationship Id="rId207" Type="http://schemas.openxmlformats.org/officeDocument/2006/relationships/image" Target="../media/image113.png"/><Relationship Id="rId228" Type="http://schemas.openxmlformats.org/officeDocument/2006/relationships/customXml" Target="../ink/ink119.xml"/><Relationship Id="rId249" Type="http://schemas.openxmlformats.org/officeDocument/2006/relationships/image" Target="../media/image134.png"/><Relationship Id="rId13" Type="http://schemas.openxmlformats.org/officeDocument/2006/relationships/image" Target="../media/image16.png"/><Relationship Id="rId109" Type="http://schemas.openxmlformats.org/officeDocument/2006/relationships/image" Target="../media/image64.png"/><Relationship Id="rId260" Type="http://schemas.openxmlformats.org/officeDocument/2006/relationships/customXml" Target="../ink/ink135.xml"/><Relationship Id="rId34" Type="http://schemas.openxmlformats.org/officeDocument/2006/relationships/customXml" Target="../ink/ink22.xml"/><Relationship Id="rId55" Type="http://schemas.openxmlformats.org/officeDocument/2006/relationships/image" Target="../media/image37.png"/><Relationship Id="rId76" Type="http://schemas.openxmlformats.org/officeDocument/2006/relationships/customXml" Target="../ink/ink43.xml"/><Relationship Id="rId97" Type="http://schemas.openxmlformats.org/officeDocument/2006/relationships/image" Target="../media/image58.png"/><Relationship Id="rId120" Type="http://schemas.openxmlformats.org/officeDocument/2006/relationships/customXml" Target="../ink/ink65.xml"/><Relationship Id="rId141" Type="http://schemas.openxmlformats.org/officeDocument/2006/relationships/image" Target="../media/image80.png"/><Relationship Id="rId7" Type="http://schemas.openxmlformats.org/officeDocument/2006/relationships/image" Target="../media/image13.png"/><Relationship Id="rId162" Type="http://schemas.openxmlformats.org/officeDocument/2006/relationships/customXml" Target="../ink/ink86.xml"/><Relationship Id="rId183" Type="http://schemas.openxmlformats.org/officeDocument/2006/relationships/image" Target="../media/image101.png"/><Relationship Id="rId218" Type="http://schemas.openxmlformats.org/officeDocument/2006/relationships/customXml" Target="../ink/ink114.xml"/><Relationship Id="rId239" Type="http://schemas.openxmlformats.org/officeDocument/2006/relationships/image" Target="../media/image129.png"/><Relationship Id="rId250" Type="http://schemas.openxmlformats.org/officeDocument/2006/relationships/customXml" Target="../ink/ink130.xml"/><Relationship Id="rId24" Type="http://schemas.openxmlformats.org/officeDocument/2006/relationships/customXml" Target="../ink/ink17.xml"/><Relationship Id="rId45" Type="http://schemas.openxmlformats.org/officeDocument/2006/relationships/image" Target="../media/image32.png"/><Relationship Id="rId66" Type="http://schemas.openxmlformats.org/officeDocument/2006/relationships/customXml" Target="../ink/ink38.xml"/><Relationship Id="rId87" Type="http://schemas.openxmlformats.org/officeDocument/2006/relationships/image" Target="../media/image53.png"/><Relationship Id="rId110" Type="http://schemas.openxmlformats.org/officeDocument/2006/relationships/customXml" Target="../ink/ink60.xml"/><Relationship Id="rId131" Type="http://schemas.openxmlformats.org/officeDocument/2006/relationships/image" Target="../media/image75.png"/><Relationship Id="rId152" Type="http://schemas.openxmlformats.org/officeDocument/2006/relationships/customXml" Target="../ink/ink81.xml"/><Relationship Id="rId173" Type="http://schemas.openxmlformats.org/officeDocument/2006/relationships/image" Target="../media/image96.png"/><Relationship Id="rId194" Type="http://schemas.openxmlformats.org/officeDocument/2006/relationships/customXml" Target="../ink/ink102.xml"/><Relationship Id="rId208" Type="http://schemas.openxmlformats.org/officeDocument/2006/relationships/customXml" Target="../ink/ink109.xml"/><Relationship Id="rId229" Type="http://schemas.openxmlformats.org/officeDocument/2006/relationships/image" Target="../media/image124.png"/><Relationship Id="rId240" Type="http://schemas.openxmlformats.org/officeDocument/2006/relationships/customXml" Target="../ink/ink125.xml"/><Relationship Id="rId261" Type="http://schemas.openxmlformats.org/officeDocument/2006/relationships/image" Target="../media/image140.png"/><Relationship Id="rId14" Type="http://schemas.openxmlformats.org/officeDocument/2006/relationships/customXml" Target="../ink/ink12.xml"/><Relationship Id="rId35" Type="http://schemas.openxmlformats.org/officeDocument/2006/relationships/image" Target="../media/image27.png"/><Relationship Id="rId56" Type="http://schemas.openxmlformats.org/officeDocument/2006/relationships/customXml" Target="../ink/ink33.xml"/><Relationship Id="rId77" Type="http://schemas.openxmlformats.org/officeDocument/2006/relationships/image" Target="../media/image48.png"/><Relationship Id="rId100" Type="http://schemas.openxmlformats.org/officeDocument/2006/relationships/customXml" Target="../ink/ink55.xml"/><Relationship Id="rId8" Type="http://schemas.openxmlformats.org/officeDocument/2006/relationships/customXml" Target="../ink/ink9.xml"/><Relationship Id="rId98" Type="http://schemas.openxmlformats.org/officeDocument/2006/relationships/customXml" Target="../ink/ink54.xml"/><Relationship Id="rId121" Type="http://schemas.openxmlformats.org/officeDocument/2006/relationships/image" Target="../media/image70.png"/><Relationship Id="rId142" Type="http://schemas.openxmlformats.org/officeDocument/2006/relationships/customXml" Target="../ink/ink76.xml"/><Relationship Id="rId163" Type="http://schemas.openxmlformats.org/officeDocument/2006/relationships/image" Target="../media/image91.png"/><Relationship Id="rId184" Type="http://schemas.openxmlformats.org/officeDocument/2006/relationships/customXml" Target="../ink/ink97.xml"/><Relationship Id="rId219" Type="http://schemas.openxmlformats.org/officeDocument/2006/relationships/image" Target="../media/image119.png"/><Relationship Id="rId230" Type="http://schemas.openxmlformats.org/officeDocument/2006/relationships/customXml" Target="../ink/ink120.xml"/><Relationship Id="rId251" Type="http://schemas.openxmlformats.org/officeDocument/2006/relationships/image" Target="../media/image135.png"/><Relationship Id="rId25" Type="http://schemas.openxmlformats.org/officeDocument/2006/relationships/image" Target="../media/image22.png"/><Relationship Id="rId46" Type="http://schemas.openxmlformats.org/officeDocument/2006/relationships/customXml" Target="../ink/ink28.xml"/><Relationship Id="rId67" Type="http://schemas.openxmlformats.org/officeDocument/2006/relationships/image" Target="../media/image43.png"/><Relationship Id="rId88" Type="http://schemas.openxmlformats.org/officeDocument/2006/relationships/customXml" Target="../ink/ink49.xml"/><Relationship Id="rId111" Type="http://schemas.openxmlformats.org/officeDocument/2006/relationships/image" Target="../media/image65.png"/><Relationship Id="rId132" Type="http://schemas.openxmlformats.org/officeDocument/2006/relationships/customXml" Target="../ink/ink71.xml"/><Relationship Id="rId153" Type="http://schemas.openxmlformats.org/officeDocument/2006/relationships/image" Target="../media/image86.png"/><Relationship Id="rId174" Type="http://schemas.openxmlformats.org/officeDocument/2006/relationships/customXml" Target="../ink/ink92.xml"/><Relationship Id="rId195" Type="http://schemas.openxmlformats.org/officeDocument/2006/relationships/image" Target="../media/image107.png"/><Relationship Id="rId209" Type="http://schemas.openxmlformats.org/officeDocument/2006/relationships/image" Target="../media/image114.png"/><Relationship Id="rId220" Type="http://schemas.openxmlformats.org/officeDocument/2006/relationships/customXml" Target="../ink/ink115.xml"/><Relationship Id="rId241" Type="http://schemas.openxmlformats.org/officeDocument/2006/relationships/image" Target="../media/image130.png"/><Relationship Id="rId15" Type="http://schemas.openxmlformats.org/officeDocument/2006/relationships/image" Target="../media/image17.png"/><Relationship Id="rId36" Type="http://schemas.openxmlformats.org/officeDocument/2006/relationships/customXml" Target="../ink/ink23.xml"/><Relationship Id="rId57" Type="http://schemas.openxmlformats.org/officeDocument/2006/relationships/image" Target="../media/image38.png"/><Relationship Id="rId262" Type="http://schemas.openxmlformats.org/officeDocument/2006/relationships/customXml" Target="../ink/ink136.xml"/><Relationship Id="rId78" Type="http://schemas.openxmlformats.org/officeDocument/2006/relationships/customXml" Target="../ink/ink44.xml"/><Relationship Id="rId99" Type="http://schemas.openxmlformats.org/officeDocument/2006/relationships/image" Target="../media/image59.png"/><Relationship Id="rId101" Type="http://schemas.openxmlformats.org/officeDocument/2006/relationships/image" Target="../media/image60.png"/><Relationship Id="rId122" Type="http://schemas.openxmlformats.org/officeDocument/2006/relationships/customXml" Target="../ink/ink66.xml"/><Relationship Id="rId143" Type="http://schemas.openxmlformats.org/officeDocument/2006/relationships/image" Target="../media/image81.png"/><Relationship Id="rId164" Type="http://schemas.openxmlformats.org/officeDocument/2006/relationships/customXml" Target="../ink/ink87.xml"/><Relationship Id="rId185" Type="http://schemas.openxmlformats.org/officeDocument/2006/relationships/image" Target="../media/image102.png"/><Relationship Id="rId9" Type="http://schemas.openxmlformats.org/officeDocument/2006/relationships/image" Target="../media/image14.png"/><Relationship Id="rId210" Type="http://schemas.openxmlformats.org/officeDocument/2006/relationships/customXml" Target="../ink/ink110.xml"/><Relationship Id="rId26" Type="http://schemas.openxmlformats.org/officeDocument/2006/relationships/customXml" Target="../ink/ink18.xml"/><Relationship Id="rId231" Type="http://schemas.openxmlformats.org/officeDocument/2006/relationships/image" Target="../media/image125.png"/><Relationship Id="rId252" Type="http://schemas.openxmlformats.org/officeDocument/2006/relationships/customXml" Target="../ink/ink131.xml"/><Relationship Id="rId47" Type="http://schemas.openxmlformats.org/officeDocument/2006/relationships/image" Target="../media/image33.png"/><Relationship Id="rId68" Type="http://schemas.openxmlformats.org/officeDocument/2006/relationships/customXml" Target="../ink/ink39.xml"/><Relationship Id="rId89" Type="http://schemas.openxmlformats.org/officeDocument/2006/relationships/image" Target="../media/image54.png"/><Relationship Id="rId112" Type="http://schemas.openxmlformats.org/officeDocument/2006/relationships/customXml" Target="../ink/ink61.xml"/><Relationship Id="rId133" Type="http://schemas.openxmlformats.org/officeDocument/2006/relationships/image" Target="../media/image76.png"/><Relationship Id="rId154" Type="http://schemas.openxmlformats.org/officeDocument/2006/relationships/customXml" Target="../ink/ink82.xml"/><Relationship Id="rId175" Type="http://schemas.openxmlformats.org/officeDocument/2006/relationships/image" Target="../media/image97.png"/><Relationship Id="rId196" Type="http://schemas.openxmlformats.org/officeDocument/2006/relationships/customXml" Target="../ink/ink103.xml"/><Relationship Id="rId200" Type="http://schemas.openxmlformats.org/officeDocument/2006/relationships/customXml" Target="../ink/ink105.xml"/><Relationship Id="rId16" Type="http://schemas.openxmlformats.org/officeDocument/2006/relationships/customXml" Target="../ink/ink13.xml"/><Relationship Id="rId221" Type="http://schemas.openxmlformats.org/officeDocument/2006/relationships/image" Target="../media/image120.png"/><Relationship Id="rId242" Type="http://schemas.openxmlformats.org/officeDocument/2006/relationships/customXml" Target="../ink/ink126.xml"/><Relationship Id="rId263" Type="http://schemas.openxmlformats.org/officeDocument/2006/relationships/image" Target="../media/image141.png"/><Relationship Id="rId37" Type="http://schemas.openxmlformats.org/officeDocument/2006/relationships/image" Target="../media/image28.png"/><Relationship Id="rId58" Type="http://schemas.openxmlformats.org/officeDocument/2006/relationships/customXml" Target="../ink/ink34.xml"/><Relationship Id="rId79" Type="http://schemas.openxmlformats.org/officeDocument/2006/relationships/image" Target="../media/image49.png"/><Relationship Id="rId102" Type="http://schemas.openxmlformats.org/officeDocument/2006/relationships/customXml" Target="../ink/ink56.xml"/><Relationship Id="rId123" Type="http://schemas.openxmlformats.org/officeDocument/2006/relationships/image" Target="../media/image71.png"/><Relationship Id="rId144" Type="http://schemas.openxmlformats.org/officeDocument/2006/relationships/customXml" Target="../ink/ink77.xml"/><Relationship Id="rId90" Type="http://schemas.openxmlformats.org/officeDocument/2006/relationships/customXml" Target="../ink/ink50.xml"/><Relationship Id="rId165" Type="http://schemas.openxmlformats.org/officeDocument/2006/relationships/image" Target="../media/image92.png"/><Relationship Id="rId186" Type="http://schemas.openxmlformats.org/officeDocument/2006/relationships/customXml" Target="../ink/ink98.xml"/><Relationship Id="rId211" Type="http://schemas.openxmlformats.org/officeDocument/2006/relationships/image" Target="../media/image115.png"/><Relationship Id="rId232" Type="http://schemas.openxmlformats.org/officeDocument/2006/relationships/customXml" Target="../ink/ink121.xml"/><Relationship Id="rId253" Type="http://schemas.openxmlformats.org/officeDocument/2006/relationships/image" Target="../media/image136.png"/><Relationship Id="rId27" Type="http://schemas.openxmlformats.org/officeDocument/2006/relationships/image" Target="../media/image23.png"/><Relationship Id="rId48" Type="http://schemas.openxmlformats.org/officeDocument/2006/relationships/customXml" Target="../ink/ink29.xml"/><Relationship Id="rId69" Type="http://schemas.openxmlformats.org/officeDocument/2006/relationships/image" Target="../media/image44.png"/><Relationship Id="rId113" Type="http://schemas.openxmlformats.org/officeDocument/2006/relationships/image" Target="../media/image66.png"/><Relationship Id="rId134" Type="http://schemas.openxmlformats.org/officeDocument/2006/relationships/customXml" Target="../ink/ink72.xml"/><Relationship Id="rId80" Type="http://schemas.openxmlformats.org/officeDocument/2006/relationships/customXml" Target="../ink/ink45.xml"/><Relationship Id="rId155" Type="http://schemas.openxmlformats.org/officeDocument/2006/relationships/image" Target="../media/image87.png"/><Relationship Id="rId176" Type="http://schemas.openxmlformats.org/officeDocument/2006/relationships/customXml" Target="../ink/ink93.xml"/><Relationship Id="rId197" Type="http://schemas.openxmlformats.org/officeDocument/2006/relationships/image" Target="../media/image108.png"/><Relationship Id="rId201" Type="http://schemas.openxmlformats.org/officeDocument/2006/relationships/image" Target="../media/image110.png"/><Relationship Id="rId222" Type="http://schemas.openxmlformats.org/officeDocument/2006/relationships/customXml" Target="../ink/ink116.xml"/><Relationship Id="rId243" Type="http://schemas.openxmlformats.org/officeDocument/2006/relationships/image" Target="../media/image131.png"/><Relationship Id="rId264" Type="http://schemas.openxmlformats.org/officeDocument/2006/relationships/customXml" Target="../ink/ink137.xml"/><Relationship Id="rId17" Type="http://schemas.openxmlformats.org/officeDocument/2006/relationships/image" Target="../media/image18.png"/><Relationship Id="rId38" Type="http://schemas.openxmlformats.org/officeDocument/2006/relationships/customXml" Target="../ink/ink24.xml"/><Relationship Id="rId59" Type="http://schemas.openxmlformats.org/officeDocument/2006/relationships/image" Target="../media/image39.png"/><Relationship Id="rId103" Type="http://schemas.openxmlformats.org/officeDocument/2006/relationships/image" Target="../media/image61.png"/><Relationship Id="rId124" Type="http://schemas.openxmlformats.org/officeDocument/2006/relationships/customXml" Target="../ink/ink67.xml"/><Relationship Id="rId70" Type="http://schemas.openxmlformats.org/officeDocument/2006/relationships/customXml" Target="../ink/ink40.xml"/><Relationship Id="rId91" Type="http://schemas.openxmlformats.org/officeDocument/2006/relationships/image" Target="../media/image55.png"/><Relationship Id="rId145" Type="http://schemas.openxmlformats.org/officeDocument/2006/relationships/image" Target="../media/image82.png"/><Relationship Id="rId166" Type="http://schemas.openxmlformats.org/officeDocument/2006/relationships/customXml" Target="../ink/ink88.xml"/><Relationship Id="rId187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1.xml"/><Relationship Id="rId233" Type="http://schemas.openxmlformats.org/officeDocument/2006/relationships/image" Target="../media/image126.png"/><Relationship Id="rId254" Type="http://schemas.openxmlformats.org/officeDocument/2006/relationships/customXml" Target="../ink/ink132.xml"/><Relationship Id="rId28" Type="http://schemas.openxmlformats.org/officeDocument/2006/relationships/customXml" Target="../ink/ink19.xml"/><Relationship Id="rId49" Type="http://schemas.openxmlformats.org/officeDocument/2006/relationships/image" Target="../media/image34.png"/><Relationship Id="rId114" Type="http://schemas.openxmlformats.org/officeDocument/2006/relationships/customXml" Target="../ink/ink62.xml"/><Relationship Id="rId60" Type="http://schemas.openxmlformats.org/officeDocument/2006/relationships/customXml" Target="../ink/ink35.xml"/><Relationship Id="rId81" Type="http://schemas.openxmlformats.org/officeDocument/2006/relationships/image" Target="../media/image50.png"/><Relationship Id="rId135" Type="http://schemas.openxmlformats.org/officeDocument/2006/relationships/image" Target="../media/image77.png"/><Relationship Id="rId156" Type="http://schemas.openxmlformats.org/officeDocument/2006/relationships/customXml" Target="../ink/ink83.xml"/><Relationship Id="rId177" Type="http://schemas.openxmlformats.org/officeDocument/2006/relationships/image" Target="../media/image98.png"/><Relationship Id="rId198" Type="http://schemas.openxmlformats.org/officeDocument/2006/relationships/customXml" Target="../ink/ink104.xml"/><Relationship Id="rId202" Type="http://schemas.openxmlformats.org/officeDocument/2006/relationships/customXml" Target="../ink/ink106.xml"/><Relationship Id="rId223" Type="http://schemas.openxmlformats.org/officeDocument/2006/relationships/image" Target="../media/image121.png"/><Relationship Id="rId244" Type="http://schemas.openxmlformats.org/officeDocument/2006/relationships/customXml" Target="../ink/ink127.xml"/><Relationship Id="rId18" Type="http://schemas.openxmlformats.org/officeDocument/2006/relationships/customXml" Target="../ink/ink14.xml"/><Relationship Id="rId39" Type="http://schemas.openxmlformats.org/officeDocument/2006/relationships/image" Target="../media/image29.png"/><Relationship Id="rId265" Type="http://schemas.openxmlformats.org/officeDocument/2006/relationships/image" Target="../media/image142.png"/><Relationship Id="rId50" Type="http://schemas.openxmlformats.org/officeDocument/2006/relationships/customXml" Target="../ink/ink30.xml"/><Relationship Id="rId104" Type="http://schemas.openxmlformats.org/officeDocument/2006/relationships/customXml" Target="../ink/ink57.xml"/><Relationship Id="rId125" Type="http://schemas.openxmlformats.org/officeDocument/2006/relationships/image" Target="../media/image72.png"/><Relationship Id="rId146" Type="http://schemas.openxmlformats.org/officeDocument/2006/relationships/customXml" Target="../ink/ink78.xml"/><Relationship Id="rId167" Type="http://schemas.openxmlformats.org/officeDocument/2006/relationships/image" Target="../media/image93.png"/><Relationship Id="rId188" Type="http://schemas.openxmlformats.org/officeDocument/2006/relationships/customXml" Target="../ink/ink99.xml"/><Relationship Id="rId71" Type="http://schemas.openxmlformats.org/officeDocument/2006/relationships/image" Target="../media/image45.png"/><Relationship Id="rId92" Type="http://schemas.openxmlformats.org/officeDocument/2006/relationships/customXml" Target="../ink/ink51.xml"/><Relationship Id="rId213" Type="http://schemas.openxmlformats.org/officeDocument/2006/relationships/image" Target="../media/image116.png"/><Relationship Id="rId234" Type="http://schemas.openxmlformats.org/officeDocument/2006/relationships/customXml" Target="../ink/ink122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4.png"/><Relationship Id="rId255" Type="http://schemas.openxmlformats.org/officeDocument/2006/relationships/image" Target="../media/image137.png"/><Relationship Id="rId40" Type="http://schemas.openxmlformats.org/officeDocument/2006/relationships/customXml" Target="../ink/ink25.xml"/><Relationship Id="rId115" Type="http://schemas.openxmlformats.org/officeDocument/2006/relationships/image" Target="../media/image67.png"/><Relationship Id="rId136" Type="http://schemas.openxmlformats.org/officeDocument/2006/relationships/customXml" Target="../ink/ink73.xml"/><Relationship Id="rId157" Type="http://schemas.openxmlformats.org/officeDocument/2006/relationships/image" Target="../media/image88.png"/><Relationship Id="rId178" Type="http://schemas.openxmlformats.org/officeDocument/2006/relationships/customXml" Target="../ink/ink94.xml"/><Relationship Id="rId61" Type="http://schemas.openxmlformats.org/officeDocument/2006/relationships/image" Target="../media/image40.png"/><Relationship Id="rId82" Type="http://schemas.openxmlformats.org/officeDocument/2006/relationships/customXml" Target="../ink/ink46.xml"/><Relationship Id="rId199" Type="http://schemas.openxmlformats.org/officeDocument/2006/relationships/image" Target="../media/image109.png"/><Relationship Id="rId203" Type="http://schemas.openxmlformats.org/officeDocument/2006/relationships/image" Target="../media/image111.png"/><Relationship Id="rId19" Type="http://schemas.openxmlformats.org/officeDocument/2006/relationships/image" Target="../media/image19.png"/><Relationship Id="rId224" Type="http://schemas.openxmlformats.org/officeDocument/2006/relationships/customXml" Target="../ink/ink117.xml"/><Relationship Id="rId245" Type="http://schemas.openxmlformats.org/officeDocument/2006/relationships/image" Target="../media/image132.png"/><Relationship Id="rId266" Type="http://schemas.openxmlformats.org/officeDocument/2006/relationships/customXml" Target="../ink/ink138.xml"/><Relationship Id="rId30" Type="http://schemas.openxmlformats.org/officeDocument/2006/relationships/customXml" Target="../ink/ink20.xml"/><Relationship Id="rId105" Type="http://schemas.openxmlformats.org/officeDocument/2006/relationships/image" Target="../media/image62.png"/><Relationship Id="rId126" Type="http://schemas.openxmlformats.org/officeDocument/2006/relationships/customXml" Target="../ink/ink68.xml"/><Relationship Id="rId147" Type="http://schemas.openxmlformats.org/officeDocument/2006/relationships/image" Target="../media/image83.png"/><Relationship Id="rId168" Type="http://schemas.openxmlformats.org/officeDocument/2006/relationships/customXml" Target="../ink/ink89.xml"/><Relationship Id="rId51" Type="http://schemas.openxmlformats.org/officeDocument/2006/relationships/image" Target="../media/image35.png"/><Relationship Id="rId72" Type="http://schemas.openxmlformats.org/officeDocument/2006/relationships/customXml" Target="../ink/ink41.xml"/><Relationship Id="rId93" Type="http://schemas.openxmlformats.org/officeDocument/2006/relationships/image" Target="../media/image56.png"/><Relationship Id="rId189" Type="http://schemas.openxmlformats.org/officeDocument/2006/relationships/image" Target="../media/image104.png"/><Relationship Id="rId3" Type="http://schemas.openxmlformats.org/officeDocument/2006/relationships/image" Target="../media/image11.png"/><Relationship Id="rId214" Type="http://schemas.openxmlformats.org/officeDocument/2006/relationships/customXml" Target="../ink/ink112.xml"/><Relationship Id="rId235" Type="http://schemas.openxmlformats.org/officeDocument/2006/relationships/image" Target="../media/image127.png"/><Relationship Id="rId256" Type="http://schemas.openxmlformats.org/officeDocument/2006/relationships/customXml" Target="../ink/ink133.xml"/><Relationship Id="rId116" Type="http://schemas.openxmlformats.org/officeDocument/2006/relationships/customXml" Target="../ink/ink63.xml"/><Relationship Id="rId137" Type="http://schemas.openxmlformats.org/officeDocument/2006/relationships/image" Target="../media/image78.png"/><Relationship Id="rId158" Type="http://schemas.openxmlformats.org/officeDocument/2006/relationships/customXml" Target="../ink/ink84.xml"/><Relationship Id="rId20" Type="http://schemas.openxmlformats.org/officeDocument/2006/relationships/customXml" Target="../ink/ink15.xml"/><Relationship Id="rId41" Type="http://schemas.openxmlformats.org/officeDocument/2006/relationships/image" Target="../media/image30.png"/><Relationship Id="rId62" Type="http://schemas.openxmlformats.org/officeDocument/2006/relationships/customXml" Target="../ink/ink36.xml"/><Relationship Id="rId83" Type="http://schemas.openxmlformats.org/officeDocument/2006/relationships/image" Target="../media/image51.png"/><Relationship Id="rId179" Type="http://schemas.openxmlformats.org/officeDocument/2006/relationships/image" Target="../media/image99.png"/><Relationship Id="rId190" Type="http://schemas.openxmlformats.org/officeDocument/2006/relationships/customXml" Target="../ink/ink100.xml"/><Relationship Id="rId204" Type="http://schemas.openxmlformats.org/officeDocument/2006/relationships/customXml" Target="../ink/ink107.xml"/><Relationship Id="rId225" Type="http://schemas.openxmlformats.org/officeDocument/2006/relationships/image" Target="../media/image122.png"/><Relationship Id="rId246" Type="http://schemas.openxmlformats.org/officeDocument/2006/relationships/customXml" Target="../ink/ink128.xml"/><Relationship Id="rId267" Type="http://schemas.openxmlformats.org/officeDocument/2006/relationships/image" Target="../media/image143.png"/><Relationship Id="rId106" Type="http://schemas.openxmlformats.org/officeDocument/2006/relationships/customXml" Target="../ink/ink58.xml"/><Relationship Id="rId127" Type="http://schemas.openxmlformats.org/officeDocument/2006/relationships/image" Target="../media/image73.png"/><Relationship Id="rId10" Type="http://schemas.openxmlformats.org/officeDocument/2006/relationships/customXml" Target="../ink/ink10.xml"/><Relationship Id="rId31" Type="http://schemas.openxmlformats.org/officeDocument/2006/relationships/image" Target="../media/image25.png"/><Relationship Id="rId52" Type="http://schemas.openxmlformats.org/officeDocument/2006/relationships/customXml" Target="../ink/ink31.xml"/><Relationship Id="rId73" Type="http://schemas.openxmlformats.org/officeDocument/2006/relationships/image" Target="../media/image46.png"/><Relationship Id="rId94" Type="http://schemas.openxmlformats.org/officeDocument/2006/relationships/customXml" Target="../ink/ink52.xml"/><Relationship Id="rId148" Type="http://schemas.openxmlformats.org/officeDocument/2006/relationships/customXml" Target="../ink/ink79.xml"/><Relationship Id="rId169" Type="http://schemas.openxmlformats.org/officeDocument/2006/relationships/image" Target="../media/image94.png"/><Relationship Id="rId4" Type="http://schemas.openxmlformats.org/officeDocument/2006/relationships/customXml" Target="../ink/ink7.xml"/><Relationship Id="rId180" Type="http://schemas.openxmlformats.org/officeDocument/2006/relationships/customXml" Target="../ink/ink95.xml"/><Relationship Id="rId215" Type="http://schemas.openxmlformats.org/officeDocument/2006/relationships/image" Target="../media/image117.png"/><Relationship Id="rId236" Type="http://schemas.openxmlformats.org/officeDocument/2006/relationships/customXml" Target="../ink/ink123.xml"/><Relationship Id="rId257" Type="http://schemas.openxmlformats.org/officeDocument/2006/relationships/image" Target="../media/image138.png"/><Relationship Id="rId42" Type="http://schemas.openxmlformats.org/officeDocument/2006/relationships/customXml" Target="../ink/ink26.xml"/><Relationship Id="rId84" Type="http://schemas.openxmlformats.org/officeDocument/2006/relationships/customXml" Target="../ink/ink47.xml"/><Relationship Id="rId138" Type="http://schemas.openxmlformats.org/officeDocument/2006/relationships/customXml" Target="../ink/ink74.xml"/><Relationship Id="rId191" Type="http://schemas.openxmlformats.org/officeDocument/2006/relationships/image" Target="../media/image105.png"/><Relationship Id="rId205" Type="http://schemas.openxmlformats.org/officeDocument/2006/relationships/image" Target="../media/image112.png"/><Relationship Id="rId247" Type="http://schemas.openxmlformats.org/officeDocument/2006/relationships/image" Target="../media/image133.png"/><Relationship Id="rId107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49.xml"/><Relationship Id="rId170" Type="http://schemas.openxmlformats.org/officeDocument/2006/relationships/image" Target="../media/image228.png"/><Relationship Id="rId836" Type="http://schemas.openxmlformats.org/officeDocument/2006/relationships/image" Target="../media/image561.png"/><Relationship Id="rId1021" Type="http://schemas.openxmlformats.org/officeDocument/2006/relationships/customXml" Target="../ink/ink651.xml"/><Relationship Id="rId268" Type="http://schemas.openxmlformats.org/officeDocument/2006/relationships/image" Target="../media/image277.png"/><Relationship Id="rId475" Type="http://schemas.openxmlformats.org/officeDocument/2006/relationships/customXml" Target="../ink/ink376.xml"/><Relationship Id="rId682" Type="http://schemas.openxmlformats.org/officeDocument/2006/relationships/image" Target="../media/image484.png"/><Relationship Id="rId903" Type="http://schemas.openxmlformats.org/officeDocument/2006/relationships/image" Target="../media/image594.png"/><Relationship Id="rId32" Type="http://schemas.openxmlformats.org/officeDocument/2006/relationships/image" Target="../media/image159.png"/><Relationship Id="rId128" Type="http://schemas.openxmlformats.org/officeDocument/2006/relationships/image" Target="../media/image207.png"/><Relationship Id="rId335" Type="http://schemas.openxmlformats.org/officeDocument/2006/relationships/customXml" Target="../ink/ink306.xml"/><Relationship Id="rId542" Type="http://schemas.openxmlformats.org/officeDocument/2006/relationships/image" Target="../media/image414.png"/><Relationship Id="rId987" Type="http://schemas.openxmlformats.org/officeDocument/2006/relationships/image" Target="../media/image636.png"/><Relationship Id="rId181" Type="http://schemas.openxmlformats.org/officeDocument/2006/relationships/customXml" Target="../ink/ink229.xml"/><Relationship Id="rId402" Type="http://schemas.openxmlformats.org/officeDocument/2006/relationships/image" Target="../media/image344.png"/><Relationship Id="rId847" Type="http://schemas.openxmlformats.org/officeDocument/2006/relationships/customXml" Target="../ink/ink562.xml"/><Relationship Id="rId1032" Type="http://schemas.openxmlformats.org/officeDocument/2006/relationships/image" Target="../media/image657.png"/><Relationship Id="rId279" Type="http://schemas.openxmlformats.org/officeDocument/2006/relationships/customXml" Target="../ink/ink278.xml"/><Relationship Id="rId486" Type="http://schemas.openxmlformats.org/officeDocument/2006/relationships/image" Target="../media/image386.png"/><Relationship Id="rId693" Type="http://schemas.openxmlformats.org/officeDocument/2006/relationships/customXml" Target="../ink/ink485.xml"/><Relationship Id="rId707" Type="http://schemas.openxmlformats.org/officeDocument/2006/relationships/customXml" Target="../ink/ink492.xml"/><Relationship Id="rId914" Type="http://schemas.openxmlformats.org/officeDocument/2006/relationships/customXml" Target="../ink/ink596.xml"/><Relationship Id="rId43" Type="http://schemas.openxmlformats.org/officeDocument/2006/relationships/customXml" Target="../ink/ink160.xml"/><Relationship Id="rId139" Type="http://schemas.openxmlformats.org/officeDocument/2006/relationships/customXml" Target="../ink/ink208.xml"/><Relationship Id="rId346" Type="http://schemas.openxmlformats.org/officeDocument/2006/relationships/image" Target="../media/image316.png"/><Relationship Id="rId553" Type="http://schemas.openxmlformats.org/officeDocument/2006/relationships/customXml" Target="../ink/ink415.xml"/><Relationship Id="rId760" Type="http://schemas.openxmlformats.org/officeDocument/2006/relationships/image" Target="../media/image523.png"/><Relationship Id="rId998" Type="http://schemas.openxmlformats.org/officeDocument/2006/relationships/image" Target="../media/image641.png"/><Relationship Id="rId192" Type="http://schemas.openxmlformats.org/officeDocument/2006/relationships/image" Target="../media/image239.png"/><Relationship Id="rId206" Type="http://schemas.openxmlformats.org/officeDocument/2006/relationships/image" Target="../media/image246.png"/><Relationship Id="rId413" Type="http://schemas.openxmlformats.org/officeDocument/2006/relationships/customXml" Target="../ink/ink345.xml"/><Relationship Id="rId858" Type="http://schemas.openxmlformats.org/officeDocument/2006/relationships/image" Target="../media/image572.png"/><Relationship Id="rId497" Type="http://schemas.openxmlformats.org/officeDocument/2006/relationships/customXml" Target="../ink/ink387.xml"/><Relationship Id="rId620" Type="http://schemas.openxmlformats.org/officeDocument/2006/relationships/image" Target="../media/image453.png"/><Relationship Id="rId718" Type="http://schemas.openxmlformats.org/officeDocument/2006/relationships/image" Target="../media/image502.png"/><Relationship Id="rId925" Type="http://schemas.openxmlformats.org/officeDocument/2006/relationships/image" Target="../media/image605.png"/><Relationship Id="rId357" Type="http://schemas.openxmlformats.org/officeDocument/2006/relationships/customXml" Target="../ink/ink317.xml"/><Relationship Id="rId54" Type="http://schemas.openxmlformats.org/officeDocument/2006/relationships/image" Target="../media/image170.png"/><Relationship Id="rId217" Type="http://schemas.openxmlformats.org/officeDocument/2006/relationships/customXml" Target="../ink/ink247.xml"/><Relationship Id="rId564" Type="http://schemas.openxmlformats.org/officeDocument/2006/relationships/image" Target="../media/image425.png"/><Relationship Id="rId771" Type="http://schemas.openxmlformats.org/officeDocument/2006/relationships/customXml" Target="../ink/ink524.xml"/><Relationship Id="rId869" Type="http://schemas.openxmlformats.org/officeDocument/2006/relationships/customXml" Target="../ink/ink573.xml"/><Relationship Id="rId424" Type="http://schemas.openxmlformats.org/officeDocument/2006/relationships/image" Target="../media/image355.png"/><Relationship Id="rId631" Type="http://schemas.openxmlformats.org/officeDocument/2006/relationships/customXml" Target="../ink/ink454.xml"/><Relationship Id="rId729" Type="http://schemas.openxmlformats.org/officeDocument/2006/relationships/customXml" Target="../ink/ink503.xml"/><Relationship Id="rId270" Type="http://schemas.openxmlformats.org/officeDocument/2006/relationships/image" Target="../media/image278.png"/><Relationship Id="rId936" Type="http://schemas.openxmlformats.org/officeDocument/2006/relationships/customXml" Target="../ink/ink607.xml"/><Relationship Id="rId65" Type="http://schemas.openxmlformats.org/officeDocument/2006/relationships/customXml" Target="../ink/ink171.xml"/><Relationship Id="rId130" Type="http://schemas.openxmlformats.org/officeDocument/2006/relationships/image" Target="../media/image208.png"/><Relationship Id="rId368" Type="http://schemas.openxmlformats.org/officeDocument/2006/relationships/image" Target="../media/image327.png"/><Relationship Id="rId575" Type="http://schemas.openxmlformats.org/officeDocument/2006/relationships/customXml" Target="../ink/ink426.xml"/><Relationship Id="rId782" Type="http://schemas.openxmlformats.org/officeDocument/2006/relationships/image" Target="../media/image534.png"/><Relationship Id="rId228" Type="http://schemas.openxmlformats.org/officeDocument/2006/relationships/image" Target="../media/image257.png"/><Relationship Id="rId435" Type="http://schemas.openxmlformats.org/officeDocument/2006/relationships/customXml" Target="../ink/ink356.xml"/><Relationship Id="rId642" Type="http://schemas.openxmlformats.org/officeDocument/2006/relationships/image" Target="../media/image464.png"/><Relationship Id="rId281" Type="http://schemas.openxmlformats.org/officeDocument/2006/relationships/customXml" Target="../ink/ink279.xml"/><Relationship Id="rId502" Type="http://schemas.openxmlformats.org/officeDocument/2006/relationships/image" Target="../media/image394.png"/><Relationship Id="rId947" Type="http://schemas.openxmlformats.org/officeDocument/2006/relationships/image" Target="../media/image616.png"/><Relationship Id="rId76" Type="http://schemas.openxmlformats.org/officeDocument/2006/relationships/image" Target="../media/image181.png"/><Relationship Id="rId141" Type="http://schemas.openxmlformats.org/officeDocument/2006/relationships/customXml" Target="../ink/ink209.xml"/><Relationship Id="rId379" Type="http://schemas.openxmlformats.org/officeDocument/2006/relationships/customXml" Target="../ink/ink328.xml"/><Relationship Id="rId586" Type="http://schemas.openxmlformats.org/officeDocument/2006/relationships/image" Target="../media/image436.png"/><Relationship Id="rId793" Type="http://schemas.openxmlformats.org/officeDocument/2006/relationships/customXml" Target="../ink/ink535.xml"/><Relationship Id="rId807" Type="http://schemas.openxmlformats.org/officeDocument/2006/relationships/customXml" Target="../ink/ink542.xml"/><Relationship Id="rId7" Type="http://schemas.openxmlformats.org/officeDocument/2006/relationships/customXml" Target="../ink/ink142.xml"/><Relationship Id="rId239" Type="http://schemas.openxmlformats.org/officeDocument/2006/relationships/customXml" Target="../ink/ink258.xml"/><Relationship Id="rId446" Type="http://schemas.openxmlformats.org/officeDocument/2006/relationships/image" Target="../media/image366.png"/><Relationship Id="rId653" Type="http://schemas.openxmlformats.org/officeDocument/2006/relationships/customXml" Target="../ink/ink465.xml"/><Relationship Id="rId292" Type="http://schemas.openxmlformats.org/officeDocument/2006/relationships/image" Target="../media/image289.png"/><Relationship Id="rId306" Type="http://schemas.openxmlformats.org/officeDocument/2006/relationships/image" Target="../media/image296.png"/><Relationship Id="rId860" Type="http://schemas.openxmlformats.org/officeDocument/2006/relationships/image" Target="../media/image573.png"/><Relationship Id="rId958" Type="http://schemas.openxmlformats.org/officeDocument/2006/relationships/customXml" Target="../ink/ink618.xml"/><Relationship Id="rId87" Type="http://schemas.openxmlformats.org/officeDocument/2006/relationships/customXml" Target="../ink/ink182.xml"/><Relationship Id="rId513" Type="http://schemas.openxmlformats.org/officeDocument/2006/relationships/customXml" Target="../ink/ink395.xml"/><Relationship Id="rId597" Type="http://schemas.openxmlformats.org/officeDocument/2006/relationships/customXml" Target="../ink/ink437.xml"/><Relationship Id="rId720" Type="http://schemas.openxmlformats.org/officeDocument/2006/relationships/image" Target="../media/image503.png"/><Relationship Id="rId818" Type="http://schemas.openxmlformats.org/officeDocument/2006/relationships/image" Target="../media/image552.png"/><Relationship Id="rId152" Type="http://schemas.openxmlformats.org/officeDocument/2006/relationships/image" Target="../media/image219.png"/><Relationship Id="rId457" Type="http://schemas.openxmlformats.org/officeDocument/2006/relationships/customXml" Target="../ink/ink367.xml"/><Relationship Id="rId1003" Type="http://schemas.openxmlformats.org/officeDocument/2006/relationships/customXml" Target="../ink/ink642.xml"/><Relationship Id="rId664" Type="http://schemas.openxmlformats.org/officeDocument/2006/relationships/image" Target="../media/image475.png"/><Relationship Id="rId871" Type="http://schemas.openxmlformats.org/officeDocument/2006/relationships/customXml" Target="../ink/ink574.xml"/><Relationship Id="rId969" Type="http://schemas.openxmlformats.org/officeDocument/2006/relationships/image" Target="../media/image627.png"/><Relationship Id="rId14" Type="http://schemas.openxmlformats.org/officeDocument/2006/relationships/image" Target="../media/image150.png"/><Relationship Id="rId317" Type="http://schemas.openxmlformats.org/officeDocument/2006/relationships/customXml" Target="../ink/ink297.xml"/><Relationship Id="rId524" Type="http://schemas.openxmlformats.org/officeDocument/2006/relationships/image" Target="../media/image405.png"/><Relationship Id="rId731" Type="http://schemas.openxmlformats.org/officeDocument/2006/relationships/customXml" Target="../ink/ink504.xml"/><Relationship Id="rId98" Type="http://schemas.openxmlformats.org/officeDocument/2006/relationships/image" Target="../media/image192.png"/><Relationship Id="rId163" Type="http://schemas.openxmlformats.org/officeDocument/2006/relationships/customXml" Target="../ink/ink220.xml"/><Relationship Id="rId370" Type="http://schemas.openxmlformats.org/officeDocument/2006/relationships/image" Target="../media/image328.png"/><Relationship Id="rId829" Type="http://schemas.openxmlformats.org/officeDocument/2006/relationships/customXml" Target="../ink/ink553.xml"/><Relationship Id="rId1014" Type="http://schemas.openxmlformats.org/officeDocument/2006/relationships/image" Target="../media/image648.png"/><Relationship Id="rId230" Type="http://schemas.openxmlformats.org/officeDocument/2006/relationships/image" Target="../media/image258.png"/><Relationship Id="rId468" Type="http://schemas.openxmlformats.org/officeDocument/2006/relationships/image" Target="../media/image377.png"/><Relationship Id="rId675" Type="http://schemas.openxmlformats.org/officeDocument/2006/relationships/customXml" Target="../ink/ink476.xml"/><Relationship Id="rId882" Type="http://schemas.openxmlformats.org/officeDocument/2006/relationships/customXml" Target="../ink/ink580.xml"/><Relationship Id="rId25" Type="http://schemas.openxmlformats.org/officeDocument/2006/relationships/customXml" Target="../ink/ink151.xml"/><Relationship Id="rId328" Type="http://schemas.openxmlformats.org/officeDocument/2006/relationships/image" Target="../media/image307.png"/><Relationship Id="rId535" Type="http://schemas.openxmlformats.org/officeDocument/2006/relationships/customXml" Target="../ink/ink406.xml"/><Relationship Id="rId742" Type="http://schemas.openxmlformats.org/officeDocument/2006/relationships/image" Target="../media/image514.png"/><Relationship Id="rId174" Type="http://schemas.openxmlformats.org/officeDocument/2006/relationships/image" Target="../media/image230.png"/><Relationship Id="rId381" Type="http://schemas.openxmlformats.org/officeDocument/2006/relationships/customXml" Target="../ink/ink329.xml"/><Relationship Id="rId602" Type="http://schemas.openxmlformats.org/officeDocument/2006/relationships/image" Target="../media/image444.png"/><Relationship Id="rId1025" Type="http://schemas.openxmlformats.org/officeDocument/2006/relationships/customXml" Target="../ink/ink653.xml"/><Relationship Id="rId241" Type="http://schemas.openxmlformats.org/officeDocument/2006/relationships/customXml" Target="../ink/ink259.xml"/><Relationship Id="rId479" Type="http://schemas.openxmlformats.org/officeDocument/2006/relationships/customXml" Target="../ink/ink378.xml"/><Relationship Id="rId686" Type="http://schemas.openxmlformats.org/officeDocument/2006/relationships/image" Target="../media/image486.png"/><Relationship Id="rId893" Type="http://schemas.openxmlformats.org/officeDocument/2006/relationships/image" Target="../media/image589.png"/><Relationship Id="rId907" Type="http://schemas.openxmlformats.org/officeDocument/2006/relationships/image" Target="../media/image596.png"/><Relationship Id="rId36" Type="http://schemas.openxmlformats.org/officeDocument/2006/relationships/image" Target="../media/image161.png"/><Relationship Id="rId339" Type="http://schemas.openxmlformats.org/officeDocument/2006/relationships/customXml" Target="../ink/ink308.xml"/><Relationship Id="rId546" Type="http://schemas.openxmlformats.org/officeDocument/2006/relationships/image" Target="../media/image416.png"/><Relationship Id="rId753" Type="http://schemas.openxmlformats.org/officeDocument/2006/relationships/customXml" Target="../ink/ink515.xml"/><Relationship Id="rId101" Type="http://schemas.openxmlformats.org/officeDocument/2006/relationships/customXml" Target="../ink/ink189.xml"/><Relationship Id="rId185" Type="http://schemas.openxmlformats.org/officeDocument/2006/relationships/customXml" Target="../ink/ink231.xml"/><Relationship Id="rId406" Type="http://schemas.openxmlformats.org/officeDocument/2006/relationships/image" Target="../media/image346.png"/><Relationship Id="rId960" Type="http://schemas.openxmlformats.org/officeDocument/2006/relationships/customXml" Target="../ink/ink619.xml"/><Relationship Id="rId392" Type="http://schemas.openxmlformats.org/officeDocument/2006/relationships/image" Target="../media/image339.png"/><Relationship Id="rId613" Type="http://schemas.openxmlformats.org/officeDocument/2006/relationships/customXml" Target="../ink/ink445.xml"/><Relationship Id="rId697" Type="http://schemas.openxmlformats.org/officeDocument/2006/relationships/customXml" Target="../ink/ink487.xml"/><Relationship Id="rId820" Type="http://schemas.openxmlformats.org/officeDocument/2006/relationships/image" Target="../media/image553.png"/><Relationship Id="rId918" Type="http://schemas.openxmlformats.org/officeDocument/2006/relationships/customXml" Target="../ink/ink598.xml"/><Relationship Id="rId252" Type="http://schemas.openxmlformats.org/officeDocument/2006/relationships/image" Target="../media/image269.png"/><Relationship Id="rId47" Type="http://schemas.openxmlformats.org/officeDocument/2006/relationships/customXml" Target="../ink/ink162.xml"/><Relationship Id="rId112" Type="http://schemas.openxmlformats.org/officeDocument/2006/relationships/image" Target="../media/image199.png"/><Relationship Id="rId557" Type="http://schemas.openxmlformats.org/officeDocument/2006/relationships/customXml" Target="../ink/ink417.xml"/><Relationship Id="rId764" Type="http://schemas.openxmlformats.org/officeDocument/2006/relationships/image" Target="../media/image525.png"/><Relationship Id="rId971" Type="http://schemas.openxmlformats.org/officeDocument/2006/relationships/image" Target="../media/image628.png"/><Relationship Id="rId196" Type="http://schemas.openxmlformats.org/officeDocument/2006/relationships/image" Target="../media/image241.png"/><Relationship Id="rId417" Type="http://schemas.openxmlformats.org/officeDocument/2006/relationships/customXml" Target="../ink/ink347.xml"/><Relationship Id="rId624" Type="http://schemas.openxmlformats.org/officeDocument/2006/relationships/image" Target="../media/image455.png"/><Relationship Id="rId831" Type="http://schemas.openxmlformats.org/officeDocument/2006/relationships/customXml" Target="../ink/ink554.xml"/><Relationship Id="rId263" Type="http://schemas.openxmlformats.org/officeDocument/2006/relationships/customXml" Target="../ink/ink270.xml"/><Relationship Id="rId470" Type="http://schemas.openxmlformats.org/officeDocument/2006/relationships/image" Target="../media/image378.png"/><Relationship Id="rId929" Type="http://schemas.openxmlformats.org/officeDocument/2006/relationships/image" Target="../media/image607.png"/><Relationship Id="rId58" Type="http://schemas.openxmlformats.org/officeDocument/2006/relationships/image" Target="../media/image172.png"/><Relationship Id="rId123" Type="http://schemas.openxmlformats.org/officeDocument/2006/relationships/customXml" Target="../ink/ink200.xml"/><Relationship Id="rId330" Type="http://schemas.openxmlformats.org/officeDocument/2006/relationships/image" Target="../media/image308.png"/><Relationship Id="rId568" Type="http://schemas.openxmlformats.org/officeDocument/2006/relationships/image" Target="../media/image427.png"/><Relationship Id="rId775" Type="http://schemas.openxmlformats.org/officeDocument/2006/relationships/customXml" Target="../ink/ink526.xml"/><Relationship Id="rId982" Type="http://schemas.openxmlformats.org/officeDocument/2006/relationships/customXml" Target="../ink/ink630.xml"/><Relationship Id="rId428" Type="http://schemas.openxmlformats.org/officeDocument/2006/relationships/image" Target="../media/image357.png"/><Relationship Id="rId635" Type="http://schemas.openxmlformats.org/officeDocument/2006/relationships/customXml" Target="../ink/ink456.xml"/><Relationship Id="rId842" Type="http://schemas.openxmlformats.org/officeDocument/2006/relationships/image" Target="../media/image564.png"/><Relationship Id="rId274" Type="http://schemas.openxmlformats.org/officeDocument/2006/relationships/image" Target="../media/image280.png"/><Relationship Id="rId481" Type="http://schemas.openxmlformats.org/officeDocument/2006/relationships/customXml" Target="../ink/ink379.xml"/><Relationship Id="rId702" Type="http://schemas.openxmlformats.org/officeDocument/2006/relationships/image" Target="../media/image494.png"/><Relationship Id="rId69" Type="http://schemas.openxmlformats.org/officeDocument/2006/relationships/customXml" Target="../ink/ink173.xml"/><Relationship Id="rId134" Type="http://schemas.openxmlformats.org/officeDocument/2006/relationships/image" Target="../media/image210.png"/><Relationship Id="rId579" Type="http://schemas.openxmlformats.org/officeDocument/2006/relationships/customXml" Target="../ink/ink428.xml"/><Relationship Id="rId786" Type="http://schemas.openxmlformats.org/officeDocument/2006/relationships/image" Target="../media/image536.png"/><Relationship Id="rId993" Type="http://schemas.openxmlformats.org/officeDocument/2006/relationships/customXml" Target="../ink/ink636.xml"/><Relationship Id="rId341" Type="http://schemas.openxmlformats.org/officeDocument/2006/relationships/customXml" Target="../ink/ink309.xml"/><Relationship Id="rId439" Type="http://schemas.openxmlformats.org/officeDocument/2006/relationships/customXml" Target="../ink/ink358.xml"/><Relationship Id="rId646" Type="http://schemas.openxmlformats.org/officeDocument/2006/relationships/image" Target="../media/image466.png"/><Relationship Id="rId201" Type="http://schemas.openxmlformats.org/officeDocument/2006/relationships/customXml" Target="../ink/ink239.xml"/><Relationship Id="rId285" Type="http://schemas.openxmlformats.org/officeDocument/2006/relationships/customXml" Target="../ink/ink281.xml"/><Relationship Id="rId506" Type="http://schemas.openxmlformats.org/officeDocument/2006/relationships/image" Target="../media/image396.png"/><Relationship Id="rId853" Type="http://schemas.openxmlformats.org/officeDocument/2006/relationships/customXml" Target="../ink/ink565.xml"/><Relationship Id="rId492" Type="http://schemas.openxmlformats.org/officeDocument/2006/relationships/image" Target="../media/image389.png"/><Relationship Id="rId713" Type="http://schemas.openxmlformats.org/officeDocument/2006/relationships/customXml" Target="../ink/ink495.xml"/><Relationship Id="rId797" Type="http://schemas.openxmlformats.org/officeDocument/2006/relationships/customXml" Target="../ink/ink537.xml"/><Relationship Id="rId920" Type="http://schemas.openxmlformats.org/officeDocument/2006/relationships/customXml" Target="../ink/ink599.xml"/><Relationship Id="rId145" Type="http://schemas.openxmlformats.org/officeDocument/2006/relationships/customXml" Target="../ink/ink211.xml"/><Relationship Id="rId352" Type="http://schemas.openxmlformats.org/officeDocument/2006/relationships/image" Target="../media/image319.png"/><Relationship Id="rId212" Type="http://schemas.openxmlformats.org/officeDocument/2006/relationships/image" Target="../media/image249.png"/><Relationship Id="rId657" Type="http://schemas.openxmlformats.org/officeDocument/2006/relationships/customXml" Target="../ink/ink467.xml"/><Relationship Id="rId864" Type="http://schemas.openxmlformats.org/officeDocument/2006/relationships/image" Target="../media/image575.png"/><Relationship Id="rId296" Type="http://schemas.openxmlformats.org/officeDocument/2006/relationships/image" Target="../media/image291.png"/><Relationship Id="rId517" Type="http://schemas.openxmlformats.org/officeDocument/2006/relationships/customXml" Target="../ink/ink397.xml"/><Relationship Id="rId724" Type="http://schemas.openxmlformats.org/officeDocument/2006/relationships/image" Target="../media/image505.png"/><Relationship Id="rId931" Type="http://schemas.openxmlformats.org/officeDocument/2006/relationships/image" Target="../media/image608.png"/><Relationship Id="rId60" Type="http://schemas.openxmlformats.org/officeDocument/2006/relationships/image" Target="../media/image173.png"/><Relationship Id="rId156" Type="http://schemas.openxmlformats.org/officeDocument/2006/relationships/image" Target="../media/image221.png"/><Relationship Id="rId363" Type="http://schemas.openxmlformats.org/officeDocument/2006/relationships/customXml" Target="../ink/ink320.xml"/><Relationship Id="rId570" Type="http://schemas.openxmlformats.org/officeDocument/2006/relationships/image" Target="../media/image428.png"/><Relationship Id="rId1007" Type="http://schemas.openxmlformats.org/officeDocument/2006/relationships/customXml" Target="../ink/ink644.xml"/><Relationship Id="rId223" Type="http://schemas.openxmlformats.org/officeDocument/2006/relationships/customXml" Target="../ink/ink250.xml"/><Relationship Id="rId430" Type="http://schemas.openxmlformats.org/officeDocument/2006/relationships/image" Target="../media/image358.png"/><Relationship Id="rId668" Type="http://schemas.openxmlformats.org/officeDocument/2006/relationships/image" Target="../media/image477.png"/><Relationship Id="rId875" Type="http://schemas.openxmlformats.org/officeDocument/2006/relationships/customXml" Target="../ink/ink576.xml"/><Relationship Id="rId18" Type="http://schemas.openxmlformats.org/officeDocument/2006/relationships/image" Target="../media/image152.png"/><Relationship Id="rId528" Type="http://schemas.openxmlformats.org/officeDocument/2006/relationships/image" Target="../media/image407.png"/><Relationship Id="rId735" Type="http://schemas.openxmlformats.org/officeDocument/2006/relationships/customXml" Target="../ink/ink506.xml"/><Relationship Id="rId942" Type="http://schemas.openxmlformats.org/officeDocument/2006/relationships/customXml" Target="../ink/ink610.xml"/><Relationship Id="rId167" Type="http://schemas.openxmlformats.org/officeDocument/2006/relationships/customXml" Target="../ink/ink222.xml"/><Relationship Id="rId374" Type="http://schemas.openxmlformats.org/officeDocument/2006/relationships/image" Target="../media/image330.png"/><Relationship Id="rId581" Type="http://schemas.openxmlformats.org/officeDocument/2006/relationships/customXml" Target="../ink/ink429.xml"/><Relationship Id="rId1018" Type="http://schemas.openxmlformats.org/officeDocument/2006/relationships/image" Target="../media/image650.png"/><Relationship Id="rId71" Type="http://schemas.openxmlformats.org/officeDocument/2006/relationships/customXml" Target="../ink/ink174.xml"/><Relationship Id="rId234" Type="http://schemas.openxmlformats.org/officeDocument/2006/relationships/image" Target="../media/image260.png"/><Relationship Id="rId679" Type="http://schemas.openxmlformats.org/officeDocument/2006/relationships/customXml" Target="../ink/ink478.xml"/><Relationship Id="rId802" Type="http://schemas.openxmlformats.org/officeDocument/2006/relationships/image" Target="../media/image544.png"/><Relationship Id="rId886" Type="http://schemas.openxmlformats.org/officeDocument/2006/relationships/customXml" Target="../ink/ink58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53.xml"/><Relationship Id="rId441" Type="http://schemas.openxmlformats.org/officeDocument/2006/relationships/customXml" Target="../ink/ink359.xml"/><Relationship Id="rId539" Type="http://schemas.openxmlformats.org/officeDocument/2006/relationships/customXml" Target="../ink/ink408.xml"/><Relationship Id="rId746" Type="http://schemas.openxmlformats.org/officeDocument/2006/relationships/image" Target="../media/image516.png"/><Relationship Id="rId178" Type="http://schemas.openxmlformats.org/officeDocument/2006/relationships/image" Target="../media/image232.png"/><Relationship Id="rId301" Type="http://schemas.openxmlformats.org/officeDocument/2006/relationships/customXml" Target="../ink/ink289.xml"/><Relationship Id="rId953" Type="http://schemas.openxmlformats.org/officeDocument/2006/relationships/image" Target="../media/image619.png"/><Relationship Id="rId1029" Type="http://schemas.openxmlformats.org/officeDocument/2006/relationships/customXml" Target="../ink/ink655.xml"/><Relationship Id="rId82" Type="http://schemas.openxmlformats.org/officeDocument/2006/relationships/image" Target="../media/image184.png"/><Relationship Id="rId385" Type="http://schemas.openxmlformats.org/officeDocument/2006/relationships/customXml" Target="../ink/ink331.xml"/><Relationship Id="rId592" Type="http://schemas.openxmlformats.org/officeDocument/2006/relationships/image" Target="../media/image439.png"/><Relationship Id="rId606" Type="http://schemas.openxmlformats.org/officeDocument/2006/relationships/image" Target="../media/image446.png"/><Relationship Id="rId813" Type="http://schemas.openxmlformats.org/officeDocument/2006/relationships/customXml" Target="../ink/ink545.xml"/><Relationship Id="rId245" Type="http://schemas.openxmlformats.org/officeDocument/2006/relationships/customXml" Target="../ink/ink261.xml"/><Relationship Id="rId452" Type="http://schemas.openxmlformats.org/officeDocument/2006/relationships/image" Target="../media/image369.png"/><Relationship Id="rId897" Type="http://schemas.openxmlformats.org/officeDocument/2006/relationships/image" Target="../media/image591.png"/><Relationship Id="rId105" Type="http://schemas.openxmlformats.org/officeDocument/2006/relationships/customXml" Target="../ink/ink191.xml"/><Relationship Id="rId312" Type="http://schemas.openxmlformats.org/officeDocument/2006/relationships/image" Target="../media/image299.png"/><Relationship Id="rId757" Type="http://schemas.openxmlformats.org/officeDocument/2006/relationships/customXml" Target="../ink/ink517.xml"/><Relationship Id="rId964" Type="http://schemas.openxmlformats.org/officeDocument/2006/relationships/customXml" Target="../ink/ink621.xml"/><Relationship Id="rId93" Type="http://schemas.openxmlformats.org/officeDocument/2006/relationships/customXml" Target="../ink/ink185.xml"/><Relationship Id="rId189" Type="http://schemas.openxmlformats.org/officeDocument/2006/relationships/customXml" Target="../ink/ink233.xml"/><Relationship Id="rId396" Type="http://schemas.openxmlformats.org/officeDocument/2006/relationships/image" Target="../media/image341.png"/><Relationship Id="rId617" Type="http://schemas.openxmlformats.org/officeDocument/2006/relationships/customXml" Target="../ink/ink447.xml"/><Relationship Id="rId824" Type="http://schemas.openxmlformats.org/officeDocument/2006/relationships/image" Target="../media/image555.png"/><Relationship Id="rId256" Type="http://schemas.openxmlformats.org/officeDocument/2006/relationships/image" Target="../media/image271.png"/><Relationship Id="rId463" Type="http://schemas.openxmlformats.org/officeDocument/2006/relationships/customXml" Target="../ink/ink370.xml"/><Relationship Id="rId670" Type="http://schemas.openxmlformats.org/officeDocument/2006/relationships/image" Target="../media/image478.png"/><Relationship Id="rId116" Type="http://schemas.openxmlformats.org/officeDocument/2006/relationships/image" Target="../media/image201.png"/><Relationship Id="rId323" Type="http://schemas.openxmlformats.org/officeDocument/2006/relationships/customXml" Target="../ink/ink300.xml"/><Relationship Id="rId530" Type="http://schemas.openxmlformats.org/officeDocument/2006/relationships/image" Target="../media/image408.png"/><Relationship Id="rId768" Type="http://schemas.openxmlformats.org/officeDocument/2006/relationships/image" Target="../media/image527.png"/><Relationship Id="rId975" Type="http://schemas.openxmlformats.org/officeDocument/2006/relationships/image" Target="../media/image630.png"/><Relationship Id="rId20" Type="http://schemas.openxmlformats.org/officeDocument/2006/relationships/image" Target="../media/image153.png"/><Relationship Id="rId628" Type="http://schemas.openxmlformats.org/officeDocument/2006/relationships/image" Target="../media/image457.png"/><Relationship Id="rId835" Type="http://schemas.openxmlformats.org/officeDocument/2006/relationships/customXml" Target="../ink/ink556.xml"/><Relationship Id="rId267" Type="http://schemas.openxmlformats.org/officeDocument/2006/relationships/customXml" Target="../ink/ink272.xml"/><Relationship Id="rId474" Type="http://schemas.openxmlformats.org/officeDocument/2006/relationships/image" Target="../media/image380.png"/><Relationship Id="rId1020" Type="http://schemas.openxmlformats.org/officeDocument/2006/relationships/image" Target="../media/image651.png"/><Relationship Id="rId127" Type="http://schemas.openxmlformats.org/officeDocument/2006/relationships/customXml" Target="../ink/ink202.xml"/><Relationship Id="rId681" Type="http://schemas.openxmlformats.org/officeDocument/2006/relationships/customXml" Target="../ink/ink479.xml"/><Relationship Id="rId779" Type="http://schemas.openxmlformats.org/officeDocument/2006/relationships/customXml" Target="../ink/ink528.xml"/><Relationship Id="rId902" Type="http://schemas.openxmlformats.org/officeDocument/2006/relationships/customXml" Target="../ink/ink590.xml"/><Relationship Id="rId986" Type="http://schemas.openxmlformats.org/officeDocument/2006/relationships/customXml" Target="../ink/ink632.xml"/><Relationship Id="rId31" Type="http://schemas.openxmlformats.org/officeDocument/2006/relationships/customXml" Target="../ink/ink154.xml"/><Relationship Id="rId334" Type="http://schemas.openxmlformats.org/officeDocument/2006/relationships/image" Target="../media/image310.png"/><Relationship Id="rId541" Type="http://schemas.openxmlformats.org/officeDocument/2006/relationships/customXml" Target="../ink/ink409.xml"/><Relationship Id="rId639" Type="http://schemas.openxmlformats.org/officeDocument/2006/relationships/customXml" Target="../ink/ink458.xml"/><Relationship Id="rId180" Type="http://schemas.openxmlformats.org/officeDocument/2006/relationships/image" Target="../media/image233.png"/><Relationship Id="rId278" Type="http://schemas.openxmlformats.org/officeDocument/2006/relationships/image" Target="../media/image282.png"/><Relationship Id="rId401" Type="http://schemas.openxmlformats.org/officeDocument/2006/relationships/customXml" Target="../ink/ink339.xml"/><Relationship Id="rId846" Type="http://schemas.openxmlformats.org/officeDocument/2006/relationships/image" Target="../media/image566.png"/><Relationship Id="rId1031" Type="http://schemas.openxmlformats.org/officeDocument/2006/relationships/customXml" Target="../ink/ink656.xml"/><Relationship Id="rId485" Type="http://schemas.openxmlformats.org/officeDocument/2006/relationships/customXml" Target="../ink/ink381.xml"/><Relationship Id="rId692" Type="http://schemas.openxmlformats.org/officeDocument/2006/relationships/image" Target="../media/image489.png"/><Relationship Id="rId706" Type="http://schemas.openxmlformats.org/officeDocument/2006/relationships/image" Target="../media/image496.png"/><Relationship Id="rId913" Type="http://schemas.openxmlformats.org/officeDocument/2006/relationships/image" Target="../media/image599.png"/><Relationship Id="rId42" Type="http://schemas.openxmlformats.org/officeDocument/2006/relationships/image" Target="../media/image164.png"/><Relationship Id="rId138" Type="http://schemas.openxmlformats.org/officeDocument/2006/relationships/image" Target="../media/image212.png"/><Relationship Id="rId345" Type="http://schemas.openxmlformats.org/officeDocument/2006/relationships/customXml" Target="../ink/ink311.xml"/><Relationship Id="rId552" Type="http://schemas.openxmlformats.org/officeDocument/2006/relationships/image" Target="../media/image419.png"/><Relationship Id="rId997" Type="http://schemas.openxmlformats.org/officeDocument/2006/relationships/customXml" Target="../ink/ink638.xml"/><Relationship Id="rId191" Type="http://schemas.openxmlformats.org/officeDocument/2006/relationships/customXml" Target="../ink/ink234.xml"/><Relationship Id="rId205" Type="http://schemas.openxmlformats.org/officeDocument/2006/relationships/customXml" Target="../ink/ink241.xml"/><Relationship Id="rId412" Type="http://schemas.openxmlformats.org/officeDocument/2006/relationships/image" Target="../media/image349.png"/><Relationship Id="rId857" Type="http://schemas.openxmlformats.org/officeDocument/2006/relationships/customXml" Target="../ink/ink567.xml"/><Relationship Id="rId289" Type="http://schemas.openxmlformats.org/officeDocument/2006/relationships/customXml" Target="../ink/ink283.xml"/><Relationship Id="rId496" Type="http://schemas.openxmlformats.org/officeDocument/2006/relationships/image" Target="../media/image391.png"/><Relationship Id="rId717" Type="http://schemas.openxmlformats.org/officeDocument/2006/relationships/customXml" Target="../ink/ink497.xml"/><Relationship Id="rId924" Type="http://schemas.openxmlformats.org/officeDocument/2006/relationships/customXml" Target="../ink/ink601.xml"/><Relationship Id="rId53" Type="http://schemas.openxmlformats.org/officeDocument/2006/relationships/customXml" Target="../ink/ink165.xml"/><Relationship Id="rId149" Type="http://schemas.openxmlformats.org/officeDocument/2006/relationships/customXml" Target="../ink/ink213.xml"/><Relationship Id="rId356" Type="http://schemas.openxmlformats.org/officeDocument/2006/relationships/image" Target="../media/image321.png"/><Relationship Id="rId563" Type="http://schemas.openxmlformats.org/officeDocument/2006/relationships/customXml" Target="../ink/ink420.xml"/><Relationship Id="rId770" Type="http://schemas.openxmlformats.org/officeDocument/2006/relationships/image" Target="../media/image528.png"/><Relationship Id="rId216" Type="http://schemas.openxmlformats.org/officeDocument/2006/relationships/image" Target="../media/image251.png"/><Relationship Id="rId423" Type="http://schemas.openxmlformats.org/officeDocument/2006/relationships/customXml" Target="../ink/ink350.xml"/><Relationship Id="rId868" Type="http://schemas.openxmlformats.org/officeDocument/2006/relationships/image" Target="../media/image577.png"/><Relationship Id="rId630" Type="http://schemas.openxmlformats.org/officeDocument/2006/relationships/image" Target="../media/image458.png"/><Relationship Id="rId728" Type="http://schemas.openxmlformats.org/officeDocument/2006/relationships/image" Target="../media/image507.png"/><Relationship Id="rId935" Type="http://schemas.openxmlformats.org/officeDocument/2006/relationships/image" Target="../media/image610.png"/><Relationship Id="rId64" Type="http://schemas.openxmlformats.org/officeDocument/2006/relationships/image" Target="../media/image175.png"/><Relationship Id="rId367" Type="http://schemas.openxmlformats.org/officeDocument/2006/relationships/customXml" Target="../ink/ink322.xml"/><Relationship Id="rId574" Type="http://schemas.openxmlformats.org/officeDocument/2006/relationships/image" Target="../media/image430.png"/><Relationship Id="rId227" Type="http://schemas.openxmlformats.org/officeDocument/2006/relationships/customXml" Target="../ink/ink252.xml"/><Relationship Id="rId781" Type="http://schemas.openxmlformats.org/officeDocument/2006/relationships/customXml" Target="../ink/ink529.xml"/><Relationship Id="rId879" Type="http://schemas.openxmlformats.org/officeDocument/2006/relationships/image" Target="../media/image582.png"/><Relationship Id="rId434" Type="http://schemas.openxmlformats.org/officeDocument/2006/relationships/image" Target="../media/image360.png"/><Relationship Id="rId641" Type="http://schemas.openxmlformats.org/officeDocument/2006/relationships/customXml" Target="../ink/ink459.xml"/><Relationship Id="rId739" Type="http://schemas.openxmlformats.org/officeDocument/2006/relationships/customXml" Target="../ink/ink508.xml"/><Relationship Id="rId280" Type="http://schemas.openxmlformats.org/officeDocument/2006/relationships/image" Target="../media/image283.png"/><Relationship Id="rId501" Type="http://schemas.openxmlformats.org/officeDocument/2006/relationships/customXml" Target="../ink/ink389.xml"/><Relationship Id="rId946" Type="http://schemas.openxmlformats.org/officeDocument/2006/relationships/customXml" Target="../ink/ink612.xml"/><Relationship Id="rId75" Type="http://schemas.openxmlformats.org/officeDocument/2006/relationships/customXml" Target="../ink/ink176.xml"/><Relationship Id="rId140" Type="http://schemas.openxmlformats.org/officeDocument/2006/relationships/image" Target="../media/image213.png"/><Relationship Id="rId378" Type="http://schemas.openxmlformats.org/officeDocument/2006/relationships/image" Target="../media/image332.png"/><Relationship Id="rId585" Type="http://schemas.openxmlformats.org/officeDocument/2006/relationships/customXml" Target="../ink/ink431.xml"/><Relationship Id="rId792" Type="http://schemas.openxmlformats.org/officeDocument/2006/relationships/image" Target="../media/image539.png"/><Relationship Id="rId806" Type="http://schemas.openxmlformats.org/officeDocument/2006/relationships/image" Target="../media/image546.png"/><Relationship Id="rId6" Type="http://schemas.openxmlformats.org/officeDocument/2006/relationships/image" Target="../media/image146.png"/><Relationship Id="rId238" Type="http://schemas.openxmlformats.org/officeDocument/2006/relationships/image" Target="../media/image262.png"/><Relationship Id="rId445" Type="http://schemas.openxmlformats.org/officeDocument/2006/relationships/customXml" Target="../ink/ink361.xml"/><Relationship Id="rId652" Type="http://schemas.openxmlformats.org/officeDocument/2006/relationships/image" Target="../media/image469.png"/><Relationship Id="rId291" Type="http://schemas.openxmlformats.org/officeDocument/2006/relationships/customXml" Target="../ink/ink284.xml"/><Relationship Id="rId305" Type="http://schemas.openxmlformats.org/officeDocument/2006/relationships/customXml" Target="../ink/ink291.xml"/><Relationship Id="rId512" Type="http://schemas.openxmlformats.org/officeDocument/2006/relationships/image" Target="../media/image399.png"/><Relationship Id="rId957" Type="http://schemas.openxmlformats.org/officeDocument/2006/relationships/image" Target="../media/image621.png"/><Relationship Id="rId86" Type="http://schemas.openxmlformats.org/officeDocument/2006/relationships/image" Target="../media/image186.png"/><Relationship Id="rId151" Type="http://schemas.openxmlformats.org/officeDocument/2006/relationships/customXml" Target="../ink/ink214.xml"/><Relationship Id="rId389" Type="http://schemas.openxmlformats.org/officeDocument/2006/relationships/customXml" Target="../ink/ink333.xml"/><Relationship Id="rId596" Type="http://schemas.openxmlformats.org/officeDocument/2006/relationships/image" Target="../media/image441.png"/><Relationship Id="rId817" Type="http://schemas.openxmlformats.org/officeDocument/2006/relationships/customXml" Target="../ink/ink547.xml"/><Relationship Id="rId1002" Type="http://schemas.openxmlformats.org/officeDocument/2006/relationships/customXml" Target="../ink/ink641.xml"/><Relationship Id="rId249" Type="http://schemas.openxmlformats.org/officeDocument/2006/relationships/customXml" Target="../ink/ink263.xml"/><Relationship Id="rId456" Type="http://schemas.openxmlformats.org/officeDocument/2006/relationships/image" Target="../media/image371.png"/><Relationship Id="rId663" Type="http://schemas.openxmlformats.org/officeDocument/2006/relationships/customXml" Target="../ink/ink470.xml"/><Relationship Id="rId870" Type="http://schemas.openxmlformats.org/officeDocument/2006/relationships/image" Target="../media/image578.png"/><Relationship Id="rId13" Type="http://schemas.openxmlformats.org/officeDocument/2006/relationships/customXml" Target="../ink/ink145.xml"/><Relationship Id="rId109" Type="http://schemas.openxmlformats.org/officeDocument/2006/relationships/customXml" Target="../ink/ink193.xml"/><Relationship Id="rId316" Type="http://schemas.openxmlformats.org/officeDocument/2006/relationships/image" Target="../media/image301.png"/><Relationship Id="rId523" Type="http://schemas.openxmlformats.org/officeDocument/2006/relationships/customXml" Target="../ink/ink400.xml"/><Relationship Id="rId968" Type="http://schemas.openxmlformats.org/officeDocument/2006/relationships/customXml" Target="../ink/ink623.xml"/><Relationship Id="rId97" Type="http://schemas.openxmlformats.org/officeDocument/2006/relationships/customXml" Target="../ink/ink187.xml"/><Relationship Id="rId730" Type="http://schemas.openxmlformats.org/officeDocument/2006/relationships/image" Target="../media/image508.png"/><Relationship Id="rId828" Type="http://schemas.openxmlformats.org/officeDocument/2006/relationships/image" Target="../media/image557.png"/><Relationship Id="rId1013" Type="http://schemas.openxmlformats.org/officeDocument/2006/relationships/customXml" Target="../ink/ink647.xml"/><Relationship Id="rId162" Type="http://schemas.openxmlformats.org/officeDocument/2006/relationships/image" Target="../media/image224.png"/><Relationship Id="rId467" Type="http://schemas.openxmlformats.org/officeDocument/2006/relationships/customXml" Target="../ink/ink372.xml"/><Relationship Id="rId674" Type="http://schemas.openxmlformats.org/officeDocument/2006/relationships/image" Target="../media/image480.png"/><Relationship Id="rId881" Type="http://schemas.openxmlformats.org/officeDocument/2006/relationships/image" Target="../media/image583.png"/><Relationship Id="rId979" Type="http://schemas.openxmlformats.org/officeDocument/2006/relationships/image" Target="../media/image632.png"/><Relationship Id="rId24" Type="http://schemas.openxmlformats.org/officeDocument/2006/relationships/image" Target="../media/image155.png"/><Relationship Id="rId327" Type="http://schemas.openxmlformats.org/officeDocument/2006/relationships/customXml" Target="../ink/ink302.xml"/><Relationship Id="rId534" Type="http://schemas.openxmlformats.org/officeDocument/2006/relationships/image" Target="../media/image410.png"/><Relationship Id="rId741" Type="http://schemas.openxmlformats.org/officeDocument/2006/relationships/customXml" Target="../ink/ink509.xml"/><Relationship Id="rId839" Type="http://schemas.openxmlformats.org/officeDocument/2006/relationships/customXml" Target="../ink/ink558.xml"/><Relationship Id="rId173" Type="http://schemas.openxmlformats.org/officeDocument/2006/relationships/customXml" Target="../ink/ink225.xml"/><Relationship Id="rId380" Type="http://schemas.openxmlformats.org/officeDocument/2006/relationships/image" Target="../media/image333.png"/><Relationship Id="rId601" Type="http://schemas.openxmlformats.org/officeDocument/2006/relationships/customXml" Target="../ink/ink439.xml"/><Relationship Id="rId1024" Type="http://schemas.openxmlformats.org/officeDocument/2006/relationships/image" Target="../media/image653.png"/><Relationship Id="rId240" Type="http://schemas.openxmlformats.org/officeDocument/2006/relationships/image" Target="../media/image263.png"/><Relationship Id="rId478" Type="http://schemas.openxmlformats.org/officeDocument/2006/relationships/image" Target="../media/image382.png"/><Relationship Id="rId685" Type="http://schemas.openxmlformats.org/officeDocument/2006/relationships/customXml" Target="../ink/ink481.xml"/><Relationship Id="rId892" Type="http://schemas.openxmlformats.org/officeDocument/2006/relationships/customXml" Target="../ink/ink585.xml"/><Relationship Id="rId906" Type="http://schemas.openxmlformats.org/officeDocument/2006/relationships/customXml" Target="../ink/ink592.xml"/><Relationship Id="rId35" Type="http://schemas.openxmlformats.org/officeDocument/2006/relationships/customXml" Target="../ink/ink156.xml"/><Relationship Id="rId100" Type="http://schemas.openxmlformats.org/officeDocument/2006/relationships/image" Target="../media/image193.png"/><Relationship Id="rId338" Type="http://schemas.openxmlformats.org/officeDocument/2006/relationships/image" Target="../media/image312.png"/><Relationship Id="rId545" Type="http://schemas.openxmlformats.org/officeDocument/2006/relationships/customXml" Target="../ink/ink411.xml"/><Relationship Id="rId752" Type="http://schemas.openxmlformats.org/officeDocument/2006/relationships/image" Target="../media/image519.png"/><Relationship Id="rId184" Type="http://schemas.openxmlformats.org/officeDocument/2006/relationships/image" Target="../media/image235.png"/><Relationship Id="rId391" Type="http://schemas.openxmlformats.org/officeDocument/2006/relationships/customXml" Target="../ink/ink334.xml"/><Relationship Id="rId405" Type="http://schemas.openxmlformats.org/officeDocument/2006/relationships/customXml" Target="../ink/ink341.xml"/><Relationship Id="rId612" Type="http://schemas.openxmlformats.org/officeDocument/2006/relationships/image" Target="../media/image449.png"/><Relationship Id="rId251" Type="http://schemas.openxmlformats.org/officeDocument/2006/relationships/customXml" Target="../ink/ink264.xml"/><Relationship Id="rId489" Type="http://schemas.openxmlformats.org/officeDocument/2006/relationships/customXml" Target="../ink/ink383.xml"/><Relationship Id="rId696" Type="http://schemas.openxmlformats.org/officeDocument/2006/relationships/image" Target="../media/image491.png"/><Relationship Id="rId917" Type="http://schemas.openxmlformats.org/officeDocument/2006/relationships/image" Target="../media/image601.png"/><Relationship Id="rId46" Type="http://schemas.openxmlformats.org/officeDocument/2006/relationships/image" Target="../media/image166.png"/><Relationship Id="rId349" Type="http://schemas.openxmlformats.org/officeDocument/2006/relationships/customXml" Target="../ink/ink313.xml"/><Relationship Id="rId556" Type="http://schemas.openxmlformats.org/officeDocument/2006/relationships/image" Target="../media/image421.png"/><Relationship Id="rId763" Type="http://schemas.openxmlformats.org/officeDocument/2006/relationships/customXml" Target="../ink/ink520.xml"/><Relationship Id="rId111" Type="http://schemas.openxmlformats.org/officeDocument/2006/relationships/customXml" Target="../ink/ink194.xml"/><Relationship Id="rId195" Type="http://schemas.openxmlformats.org/officeDocument/2006/relationships/customXml" Target="../ink/ink236.xml"/><Relationship Id="rId209" Type="http://schemas.openxmlformats.org/officeDocument/2006/relationships/customXml" Target="../ink/ink243.xml"/><Relationship Id="rId416" Type="http://schemas.openxmlformats.org/officeDocument/2006/relationships/image" Target="../media/image351.png"/><Relationship Id="rId970" Type="http://schemas.openxmlformats.org/officeDocument/2006/relationships/customXml" Target="../ink/ink624.xml"/><Relationship Id="rId623" Type="http://schemas.openxmlformats.org/officeDocument/2006/relationships/customXml" Target="../ink/ink450.xml"/><Relationship Id="rId830" Type="http://schemas.openxmlformats.org/officeDocument/2006/relationships/image" Target="../media/image558.png"/><Relationship Id="rId928" Type="http://schemas.openxmlformats.org/officeDocument/2006/relationships/customXml" Target="../ink/ink603.xml"/><Relationship Id="rId57" Type="http://schemas.openxmlformats.org/officeDocument/2006/relationships/customXml" Target="../ink/ink167.xml"/><Relationship Id="rId262" Type="http://schemas.openxmlformats.org/officeDocument/2006/relationships/image" Target="../media/image274.png"/><Relationship Id="rId567" Type="http://schemas.openxmlformats.org/officeDocument/2006/relationships/customXml" Target="../ink/ink422.xml"/><Relationship Id="rId122" Type="http://schemas.openxmlformats.org/officeDocument/2006/relationships/image" Target="../media/image204.png"/><Relationship Id="rId774" Type="http://schemas.openxmlformats.org/officeDocument/2006/relationships/image" Target="../media/image530.png"/><Relationship Id="rId981" Type="http://schemas.openxmlformats.org/officeDocument/2006/relationships/image" Target="../media/image633.png"/><Relationship Id="rId427" Type="http://schemas.openxmlformats.org/officeDocument/2006/relationships/customXml" Target="../ink/ink352.xml"/><Relationship Id="rId634" Type="http://schemas.openxmlformats.org/officeDocument/2006/relationships/image" Target="../media/image460.png"/><Relationship Id="rId841" Type="http://schemas.openxmlformats.org/officeDocument/2006/relationships/customXml" Target="../ink/ink559.xml"/><Relationship Id="rId273" Type="http://schemas.openxmlformats.org/officeDocument/2006/relationships/customXml" Target="../ink/ink275.xml"/><Relationship Id="rId480" Type="http://schemas.openxmlformats.org/officeDocument/2006/relationships/image" Target="../media/image383.png"/><Relationship Id="rId701" Type="http://schemas.openxmlformats.org/officeDocument/2006/relationships/customXml" Target="../ink/ink489.xml"/><Relationship Id="rId939" Type="http://schemas.openxmlformats.org/officeDocument/2006/relationships/image" Target="../media/image612.png"/><Relationship Id="rId68" Type="http://schemas.openxmlformats.org/officeDocument/2006/relationships/image" Target="../media/image177.png"/><Relationship Id="rId133" Type="http://schemas.openxmlformats.org/officeDocument/2006/relationships/customXml" Target="../ink/ink205.xml"/><Relationship Id="rId340" Type="http://schemas.openxmlformats.org/officeDocument/2006/relationships/image" Target="../media/image313.png"/><Relationship Id="rId578" Type="http://schemas.openxmlformats.org/officeDocument/2006/relationships/image" Target="../media/image432.png"/><Relationship Id="rId785" Type="http://schemas.openxmlformats.org/officeDocument/2006/relationships/customXml" Target="../ink/ink531.xml"/><Relationship Id="rId992" Type="http://schemas.openxmlformats.org/officeDocument/2006/relationships/image" Target="../media/image638.png"/><Relationship Id="rId200" Type="http://schemas.openxmlformats.org/officeDocument/2006/relationships/image" Target="../media/image243.png"/><Relationship Id="rId438" Type="http://schemas.openxmlformats.org/officeDocument/2006/relationships/image" Target="../media/image362.png"/><Relationship Id="rId645" Type="http://schemas.openxmlformats.org/officeDocument/2006/relationships/customXml" Target="../ink/ink461.xml"/><Relationship Id="rId852" Type="http://schemas.openxmlformats.org/officeDocument/2006/relationships/image" Target="../media/image569.png"/><Relationship Id="rId284" Type="http://schemas.openxmlformats.org/officeDocument/2006/relationships/image" Target="../media/image285.png"/><Relationship Id="rId491" Type="http://schemas.openxmlformats.org/officeDocument/2006/relationships/customXml" Target="../ink/ink384.xml"/><Relationship Id="rId505" Type="http://schemas.openxmlformats.org/officeDocument/2006/relationships/customXml" Target="../ink/ink391.xml"/><Relationship Id="rId712" Type="http://schemas.openxmlformats.org/officeDocument/2006/relationships/image" Target="../media/image499.png"/><Relationship Id="rId79" Type="http://schemas.openxmlformats.org/officeDocument/2006/relationships/customXml" Target="../ink/ink178.xml"/><Relationship Id="rId144" Type="http://schemas.openxmlformats.org/officeDocument/2006/relationships/image" Target="../media/image215.png"/><Relationship Id="rId589" Type="http://schemas.openxmlformats.org/officeDocument/2006/relationships/customXml" Target="../ink/ink433.xml"/><Relationship Id="rId796" Type="http://schemas.openxmlformats.org/officeDocument/2006/relationships/image" Target="../media/image541.png"/><Relationship Id="rId351" Type="http://schemas.openxmlformats.org/officeDocument/2006/relationships/customXml" Target="../ink/ink314.xml"/><Relationship Id="rId449" Type="http://schemas.openxmlformats.org/officeDocument/2006/relationships/customXml" Target="../ink/ink363.xml"/><Relationship Id="rId656" Type="http://schemas.openxmlformats.org/officeDocument/2006/relationships/image" Target="../media/image471.png"/><Relationship Id="rId863" Type="http://schemas.openxmlformats.org/officeDocument/2006/relationships/customXml" Target="../ink/ink570.xml"/><Relationship Id="rId211" Type="http://schemas.openxmlformats.org/officeDocument/2006/relationships/customXml" Target="../ink/ink244.xml"/><Relationship Id="rId295" Type="http://schemas.openxmlformats.org/officeDocument/2006/relationships/customXml" Target="../ink/ink286.xml"/><Relationship Id="rId309" Type="http://schemas.openxmlformats.org/officeDocument/2006/relationships/customXml" Target="../ink/ink293.xml"/><Relationship Id="rId516" Type="http://schemas.openxmlformats.org/officeDocument/2006/relationships/image" Target="../media/image401.png"/><Relationship Id="rId723" Type="http://schemas.openxmlformats.org/officeDocument/2006/relationships/customXml" Target="../ink/ink500.xml"/><Relationship Id="rId930" Type="http://schemas.openxmlformats.org/officeDocument/2006/relationships/customXml" Target="../ink/ink604.xml"/><Relationship Id="rId1006" Type="http://schemas.openxmlformats.org/officeDocument/2006/relationships/image" Target="../media/image644.png"/><Relationship Id="rId155" Type="http://schemas.openxmlformats.org/officeDocument/2006/relationships/customXml" Target="../ink/ink216.xml"/><Relationship Id="rId362" Type="http://schemas.openxmlformats.org/officeDocument/2006/relationships/image" Target="../media/image324.png"/><Relationship Id="rId222" Type="http://schemas.openxmlformats.org/officeDocument/2006/relationships/image" Target="../media/image254.png"/><Relationship Id="rId667" Type="http://schemas.openxmlformats.org/officeDocument/2006/relationships/customXml" Target="../ink/ink472.xml"/><Relationship Id="rId874" Type="http://schemas.openxmlformats.org/officeDocument/2006/relationships/image" Target="../media/image580.png"/><Relationship Id="rId17" Type="http://schemas.openxmlformats.org/officeDocument/2006/relationships/customXml" Target="../ink/ink147.xml"/><Relationship Id="rId527" Type="http://schemas.openxmlformats.org/officeDocument/2006/relationships/customXml" Target="../ink/ink402.xml"/><Relationship Id="rId734" Type="http://schemas.openxmlformats.org/officeDocument/2006/relationships/image" Target="../media/image510.png"/><Relationship Id="rId941" Type="http://schemas.openxmlformats.org/officeDocument/2006/relationships/image" Target="../media/image613.png"/><Relationship Id="rId70" Type="http://schemas.openxmlformats.org/officeDocument/2006/relationships/image" Target="../media/image178.png"/><Relationship Id="rId166" Type="http://schemas.openxmlformats.org/officeDocument/2006/relationships/image" Target="../media/image226.png"/><Relationship Id="rId373" Type="http://schemas.openxmlformats.org/officeDocument/2006/relationships/customXml" Target="../ink/ink325.xml"/><Relationship Id="rId580" Type="http://schemas.openxmlformats.org/officeDocument/2006/relationships/image" Target="../media/image433.png"/><Relationship Id="rId801" Type="http://schemas.openxmlformats.org/officeDocument/2006/relationships/customXml" Target="../ink/ink539.xml"/><Relationship Id="rId1017" Type="http://schemas.openxmlformats.org/officeDocument/2006/relationships/customXml" Target="../ink/ink64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55.xml"/><Relationship Id="rId440" Type="http://schemas.openxmlformats.org/officeDocument/2006/relationships/image" Target="../media/image363.png"/><Relationship Id="rId678" Type="http://schemas.openxmlformats.org/officeDocument/2006/relationships/image" Target="../media/image482.png"/><Relationship Id="rId885" Type="http://schemas.openxmlformats.org/officeDocument/2006/relationships/image" Target="../media/image585.png"/><Relationship Id="rId28" Type="http://schemas.openxmlformats.org/officeDocument/2006/relationships/image" Target="../media/image157.png"/><Relationship Id="rId300" Type="http://schemas.openxmlformats.org/officeDocument/2006/relationships/image" Target="../media/image293.png"/><Relationship Id="rId538" Type="http://schemas.openxmlformats.org/officeDocument/2006/relationships/image" Target="../media/image412.png"/><Relationship Id="rId745" Type="http://schemas.openxmlformats.org/officeDocument/2006/relationships/customXml" Target="../ink/ink511.xml"/><Relationship Id="rId952" Type="http://schemas.openxmlformats.org/officeDocument/2006/relationships/customXml" Target="../ink/ink615.xml"/><Relationship Id="rId81" Type="http://schemas.openxmlformats.org/officeDocument/2006/relationships/customXml" Target="../ink/ink179.xml"/><Relationship Id="rId177" Type="http://schemas.openxmlformats.org/officeDocument/2006/relationships/customXml" Target="../ink/ink227.xml"/><Relationship Id="rId384" Type="http://schemas.openxmlformats.org/officeDocument/2006/relationships/image" Target="../media/image335.png"/><Relationship Id="rId591" Type="http://schemas.openxmlformats.org/officeDocument/2006/relationships/customXml" Target="../ink/ink434.xml"/><Relationship Id="rId605" Type="http://schemas.openxmlformats.org/officeDocument/2006/relationships/customXml" Target="../ink/ink441.xml"/><Relationship Id="rId812" Type="http://schemas.openxmlformats.org/officeDocument/2006/relationships/image" Target="../media/image549.png"/><Relationship Id="rId1028" Type="http://schemas.openxmlformats.org/officeDocument/2006/relationships/image" Target="../media/image655.png"/><Relationship Id="rId244" Type="http://schemas.openxmlformats.org/officeDocument/2006/relationships/image" Target="../media/image265.png"/><Relationship Id="rId689" Type="http://schemas.openxmlformats.org/officeDocument/2006/relationships/customXml" Target="../ink/ink483.xml"/><Relationship Id="rId896" Type="http://schemas.openxmlformats.org/officeDocument/2006/relationships/customXml" Target="../ink/ink587.xml"/><Relationship Id="rId39" Type="http://schemas.openxmlformats.org/officeDocument/2006/relationships/customXml" Target="../ink/ink158.xml"/><Relationship Id="rId451" Type="http://schemas.openxmlformats.org/officeDocument/2006/relationships/customXml" Target="../ink/ink364.xml"/><Relationship Id="rId549" Type="http://schemas.openxmlformats.org/officeDocument/2006/relationships/customXml" Target="../ink/ink413.xml"/><Relationship Id="rId756" Type="http://schemas.openxmlformats.org/officeDocument/2006/relationships/image" Target="../media/image521.png"/><Relationship Id="rId104" Type="http://schemas.openxmlformats.org/officeDocument/2006/relationships/image" Target="../media/image195.png"/><Relationship Id="rId188" Type="http://schemas.openxmlformats.org/officeDocument/2006/relationships/image" Target="../media/image237.png"/><Relationship Id="rId311" Type="http://schemas.openxmlformats.org/officeDocument/2006/relationships/customXml" Target="../ink/ink294.xml"/><Relationship Id="rId395" Type="http://schemas.openxmlformats.org/officeDocument/2006/relationships/customXml" Target="../ink/ink336.xml"/><Relationship Id="rId409" Type="http://schemas.openxmlformats.org/officeDocument/2006/relationships/customXml" Target="../ink/ink343.xml"/><Relationship Id="rId963" Type="http://schemas.openxmlformats.org/officeDocument/2006/relationships/image" Target="../media/image624.png"/><Relationship Id="rId92" Type="http://schemas.openxmlformats.org/officeDocument/2006/relationships/image" Target="../media/image189.png"/><Relationship Id="rId616" Type="http://schemas.openxmlformats.org/officeDocument/2006/relationships/image" Target="../media/image451.png"/><Relationship Id="rId823" Type="http://schemas.openxmlformats.org/officeDocument/2006/relationships/customXml" Target="../ink/ink550.xml"/><Relationship Id="rId255" Type="http://schemas.openxmlformats.org/officeDocument/2006/relationships/customXml" Target="../ink/ink266.xml"/><Relationship Id="rId462" Type="http://schemas.openxmlformats.org/officeDocument/2006/relationships/image" Target="../media/image374.png"/><Relationship Id="rId115" Type="http://schemas.openxmlformats.org/officeDocument/2006/relationships/customXml" Target="../ink/ink196.xml"/><Relationship Id="rId322" Type="http://schemas.openxmlformats.org/officeDocument/2006/relationships/image" Target="../media/image304.png"/><Relationship Id="rId767" Type="http://schemas.openxmlformats.org/officeDocument/2006/relationships/customXml" Target="../ink/ink522.xml"/><Relationship Id="rId974" Type="http://schemas.openxmlformats.org/officeDocument/2006/relationships/customXml" Target="../ink/ink626.xml"/><Relationship Id="rId199" Type="http://schemas.openxmlformats.org/officeDocument/2006/relationships/customXml" Target="../ink/ink238.xml"/><Relationship Id="rId627" Type="http://schemas.openxmlformats.org/officeDocument/2006/relationships/customXml" Target="../ink/ink452.xml"/><Relationship Id="rId834" Type="http://schemas.openxmlformats.org/officeDocument/2006/relationships/image" Target="../media/image560.png"/><Relationship Id="rId266" Type="http://schemas.openxmlformats.org/officeDocument/2006/relationships/image" Target="../media/image276.png"/><Relationship Id="rId473" Type="http://schemas.openxmlformats.org/officeDocument/2006/relationships/customXml" Target="../ink/ink375.xml"/><Relationship Id="rId680" Type="http://schemas.openxmlformats.org/officeDocument/2006/relationships/image" Target="../media/image483.png"/><Relationship Id="rId901" Type="http://schemas.openxmlformats.org/officeDocument/2006/relationships/image" Target="../media/image593.png"/><Relationship Id="rId30" Type="http://schemas.openxmlformats.org/officeDocument/2006/relationships/image" Target="../media/image158.png"/><Relationship Id="rId126" Type="http://schemas.openxmlformats.org/officeDocument/2006/relationships/image" Target="../media/image206.png"/><Relationship Id="rId333" Type="http://schemas.openxmlformats.org/officeDocument/2006/relationships/customXml" Target="../ink/ink305.xml"/><Relationship Id="rId540" Type="http://schemas.openxmlformats.org/officeDocument/2006/relationships/image" Target="../media/image413.png"/><Relationship Id="rId778" Type="http://schemas.openxmlformats.org/officeDocument/2006/relationships/image" Target="../media/image532.png"/><Relationship Id="rId985" Type="http://schemas.openxmlformats.org/officeDocument/2006/relationships/image" Target="../media/image635.png"/><Relationship Id="rId638" Type="http://schemas.openxmlformats.org/officeDocument/2006/relationships/image" Target="../media/image462.png"/><Relationship Id="rId845" Type="http://schemas.openxmlformats.org/officeDocument/2006/relationships/customXml" Target="../ink/ink561.xml"/><Relationship Id="rId1030" Type="http://schemas.openxmlformats.org/officeDocument/2006/relationships/image" Target="../media/image656.png"/><Relationship Id="rId277" Type="http://schemas.openxmlformats.org/officeDocument/2006/relationships/customXml" Target="../ink/ink277.xml"/><Relationship Id="rId400" Type="http://schemas.openxmlformats.org/officeDocument/2006/relationships/image" Target="../media/image343.png"/><Relationship Id="rId484" Type="http://schemas.openxmlformats.org/officeDocument/2006/relationships/image" Target="../media/image385.png"/><Relationship Id="rId705" Type="http://schemas.openxmlformats.org/officeDocument/2006/relationships/customXml" Target="../ink/ink491.xml"/><Relationship Id="rId137" Type="http://schemas.openxmlformats.org/officeDocument/2006/relationships/customXml" Target="../ink/ink207.xml"/><Relationship Id="rId344" Type="http://schemas.openxmlformats.org/officeDocument/2006/relationships/image" Target="../media/image315.png"/><Relationship Id="rId691" Type="http://schemas.openxmlformats.org/officeDocument/2006/relationships/customXml" Target="../ink/ink484.xml"/><Relationship Id="rId789" Type="http://schemas.openxmlformats.org/officeDocument/2006/relationships/customXml" Target="../ink/ink533.xml"/><Relationship Id="rId912" Type="http://schemas.openxmlformats.org/officeDocument/2006/relationships/customXml" Target="../ink/ink595.xml"/><Relationship Id="rId996" Type="http://schemas.openxmlformats.org/officeDocument/2006/relationships/image" Target="../media/image640.png"/><Relationship Id="rId41" Type="http://schemas.openxmlformats.org/officeDocument/2006/relationships/customXml" Target="../ink/ink159.xml"/><Relationship Id="rId551" Type="http://schemas.openxmlformats.org/officeDocument/2006/relationships/customXml" Target="../ink/ink414.xml"/><Relationship Id="rId649" Type="http://schemas.openxmlformats.org/officeDocument/2006/relationships/customXml" Target="../ink/ink463.xml"/><Relationship Id="rId856" Type="http://schemas.openxmlformats.org/officeDocument/2006/relationships/image" Target="../media/image571.png"/><Relationship Id="rId190" Type="http://schemas.openxmlformats.org/officeDocument/2006/relationships/image" Target="../media/image238.png"/><Relationship Id="rId204" Type="http://schemas.openxmlformats.org/officeDocument/2006/relationships/image" Target="../media/image245.png"/><Relationship Id="rId288" Type="http://schemas.openxmlformats.org/officeDocument/2006/relationships/image" Target="../media/image287.png"/><Relationship Id="rId411" Type="http://schemas.openxmlformats.org/officeDocument/2006/relationships/customXml" Target="../ink/ink344.xml"/><Relationship Id="rId509" Type="http://schemas.openxmlformats.org/officeDocument/2006/relationships/customXml" Target="../ink/ink393.xml"/><Relationship Id="rId495" Type="http://schemas.openxmlformats.org/officeDocument/2006/relationships/customXml" Target="../ink/ink386.xml"/><Relationship Id="rId716" Type="http://schemas.openxmlformats.org/officeDocument/2006/relationships/image" Target="../media/image501.png"/><Relationship Id="rId923" Type="http://schemas.openxmlformats.org/officeDocument/2006/relationships/image" Target="../media/image604.png"/><Relationship Id="rId52" Type="http://schemas.openxmlformats.org/officeDocument/2006/relationships/image" Target="../media/image169.png"/><Relationship Id="rId148" Type="http://schemas.openxmlformats.org/officeDocument/2006/relationships/image" Target="../media/image217.png"/><Relationship Id="rId355" Type="http://schemas.openxmlformats.org/officeDocument/2006/relationships/customXml" Target="../ink/ink316.xml"/><Relationship Id="rId562" Type="http://schemas.openxmlformats.org/officeDocument/2006/relationships/image" Target="../media/image424.png"/><Relationship Id="rId215" Type="http://schemas.openxmlformats.org/officeDocument/2006/relationships/customXml" Target="../ink/ink246.xml"/><Relationship Id="rId422" Type="http://schemas.openxmlformats.org/officeDocument/2006/relationships/image" Target="../media/image354.png"/><Relationship Id="rId867" Type="http://schemas.openxmlformats.org/officeDocument/2006/relationships/customXml" Target="../ink/ink572.xml"/><Relationship Id="rId299" Type="http://schemas.openxmlformats.org/officeDocument/2006/relationships/customXml" Target="../ink/ink288.xml"/><Relationship Id="rId727" Type="http://schemas.openxmlformats.org/officeDocument/2006/relationships/customXml" Target="../ink/ink502.xml"/><Relationship Id="rId934" Type="http://schemas.openxmlformats.org/officeDocument/2006/relationships/customXml" Target="../ink/ink606.xml"/><Relationship Id="rId63" Type="http://schemas.openxmlformats.org/officeDocument/2006/relationships/customXml" Target="../ink/ink170.xml"/><Relationship Id="rId159" Type="http://schemas.openxmlformats.org/officeDocument/2006/relationships/customXml" Target="../ink/ink218.xml"/><Relationship Id="rId366" Type="http://schemas.openxmlformats.org/officeDocument/2006/relationships/image" Target="../media/image326.png"/><Relationship Id="rId573" Type="http://schemas.openxmlformats.org/officeDocument/2006/relationships/customXml" Target="../ink/ink425.xml"/><Relationship Id="rId780" Type="http://schemas.openxmlformats.org/officeDocument/2006/relationships/image" Target="../media/image533.png"/><Relationship Id="rId226" Type="http://schemas.openxmlformats.org/officeDocument/2006/relationships/image" Target="../media/image256.png"/><Relationship Id="rId433" Type="http://schemas.openxmlformats.org/officeDocument/2006/relationships/customXml" Target="../ink/ink355.xml"/><Relationship Id="rId878" Type="http://schemas.openxmlformats.org/officeDocument/2006/relationships/customXml" Target="../ink/ink578.xml"/><Relationship Id="rId640" Type="http://schemas.openxmlformats.org/officeDocument/2006/relationships/image" Target="../media/image463.png"/><Relationship Id="rId738" Type="http://schemas.openxmlformats.org/officeDocument/2006/relationships/image" Target="../media/image512.png"/><Relationship Id="rId945" Type="http://schemas.openxmlformats.org/officeDocument/2006/relationships/image" Target="../media/image615.png"/><Relationship Id="rId74" Type="http://schemas.openxmlformats.org/officeDocument/2006/relationships/image" Target="../media/image180.png"/><Relationship Id="rId377" Type="http://schemas.openxmlformats.org/officeDocument/2006/relationships/customXml" Target="../ink/ink327.xml"/><Relationship Id="rId500" Type="http://schemas.openxmlformats.org/officeDocument/2006/relationships/image" Target="../media/image393.png"/><Relationship Id="rId584" Type="http://schemas.openxmlformats.org/officeDocument/2006/relationships/image" Target="../media/image435.png"/><Relationship Id="rId805" Type="http://schemas.openxmlformats.org/officeDocument/2006/relationships/customXml" Target="../ink/ink541.xml"/><Relationship Id="rId5" Type="http://schemas.openxmlformats.org/officeDocument/2006/relationships/customXml" Target="../ink/ink141.xml"/><Relationship Id="rId237" Type="http://schemas.openxmlformats.org/officeDocument/2006/relationships/customXml" Target="../ink/ink257.xml"/><Relationship Id="rId791" Type="http://schemas.openxmlformats.org/officeDocument/2006/relationships/customXml" Target="../ink/ink534.xml"/><Relationship Id="rId889" Type="http://schemas.openxmlformats.org/officeDocument/2006/relationships/image" Target="../media/image587.png"/><Relationship Id="rId444" Type="http://schemas.openxmlformats.org/officeDocument/2006/relationships/image" Target="../media/image365.png"/><Relationship Id="rId651" Type="http://schemas.openxmlformats.org/officeDocument/2006/relationships/customXml" Target="../ink/ink464.xml"/><Relationship Id="rId749" Type="http://schemas.openxmlformats.org/officeDocument/2006/relationships/customXml" Target="../ink/ink513.xml"/><Relationship Id="rId290" Type="http://schemas.openxmlformats.org/officeDocument/2006/relationships/image" Target="../media/image288.png"/><Relationship Id="rId304" Type="http://schemas.openxmlformats.org/officeDocument/2006/relationships/image" Target="../media/image295.png"/><Relationship Id="rId388" Type="http://schemas.openxmlformats.org/officeDocument/2006/relationships/image" Target="../media/image337.png"/><Relationship Id="rId511" Type="http://schemas.openxmlformats.org/officeDocument/2006/relationships/customXml" Target="../ink/ink394.xml"/><Relationship Id="rId609" Type="http://schemas.openxmlformats.org/officeDocument/2006/relationships/customXml" Target="../ink/ink443.xml"/><Relationship Id="rId956" Type="http://schemas.openxmlformats.org/officeDocument/2006/relationships/customXml" Target="../ink/ink617.xml"/><Relationship Id="rId85" Type="http://schemas.openxmlformats.org/officeDocument/2006/relationships/customXml" Target="../ink/ink181.xml"/><Relationship Id="rId150" Type="http://schemas.openxmlformats.org/officeDocument/2006/relationships/image" Target="../media/image218.png"/><Relationship Id="rId595" Type="http://schemas.openxmlformats.org/officeDocument/2006/relationships/customXml" Target="../ink/ink436.xml"/><Relationship Id="rId816" Type="http://schemas.openxmlformats.org/officeDocument/2006/relationships/image" Target="../media/image551.png"/><Relationship Id="rId1001" Type="http://schemas.openxmlformats.org/officeDocument/2006/relationships/image" Target="../media/image642.png"/><Relationship Id="rId248" Type="http://schemas.openxmlformats.org/officeDocument/2006/relationships/image" Target="../media/image267.png"/><Relationship Id="rId455" Type="http://schemas.openxmlformats.org/officeDocument/2006/relationships/customXml" Target="../ink/ink366.xml"/><Relationship Id="rId662" Type="http://schemas.openxmlformats.org/officeDocument/2006/relationships/image" Target="../media/image474.png"/><Relationship Id="rId12" Type="http://schemas.openxmlformats.org/officeDocument/2006/relationships/image" Target="../media/image149.png"/><Relationship Id="rId108" Type="http://schemas.openxmlformats.org/officeDocument/2006/relationships/image" Target="../media/image197.png"/><Relationship Id="rId315" Type="http://schemas.openxmlformats.org/officeDocument/2006/relationships/customXml" Target="../ink/ink296.xml"/><Relationship Id="rId522" Type="http://schemas.openxmlformats.org/officeDocument/2006/relationships/image" Target="../media/image404.png"/><Relationship Id="rId967" Type="http://schemas.openxmlformats.org/officeDocument/2006/relationships/image" Target="../media/image626.png"/><Relationship Id="rId96" Type="http://schemas.openxmlformats.org/officeDocument/2006/relationships/image" Target="../media/image191.png"/><Relationship Id="rId161" Type="http://schemas.openxmlformats.org/officeDocument/2006/relationships/customXml" Target="../ink/ink219.xml"/><Relationship Id="rId399" Type="http://schemas.openxmlformats.org/officeDocument/2006/relationships/customXml" Target="../ink/ink338.xml"/><Relationship Id="rId827" Type="http://schemas.openxmlformats.org/officeDocument/2006/relationships/customXml" Target="../ink/ink552.xml"/><Relationship Id="rId1012" Type="http://schemas.openxmlformats.org/officeDocument/2006/relationships/image" Target="../media/image647.png"/><Relationship Id="rId259" Type="http://schemas.openxmlformats.org/officeDocument/2006/relationships/customXml" Target="../ink/ink268.xml"/><Relationship Id="rId466" Type="http://schemas.openxmlformats.org/officeDocument/2006/relationships/image" Target="../media/image376.png"/><Relationship Id="rId673" Type="http://schemas.openxmlformats.org/officeDocument/2006/relationships/customXml" Target="../ink/ink475.xml"/><Relationship Id="rId880" Type="http://schemas.openxmlformats.org/officeDocument/2006/relationships/customXml" Target="../ink/ink579.xml"/><Relationship Id="rId23" Type="http://schemas.openxmlformats.org/officeDocument/2006/relationships/customXml" Target="../ink/ink150.xml"/><Relationship Id="rId119" Type="http://schemas.openxmlformats.org/officeDocument/2006/relationships/customXml" Target="../ink/ink198.xml"/><Relationship Id="rId326" Type="http://schemas.openxmlformats.org/officeDocument/2006/relationships/image" Target="../media/image306.png"/><Relationship Id="rId533" Type="http://schemas.openxmlformats.org/officeDocument/2006/relationships/customXml" Target="../ink/ink405.xml"/><Relationship Id="rId978" Type="http://schemas.openxmlformats.org/officeDocument/2006/relationships/customXml" Target="../ink/ink628.xml"/><Relationship Id="rId740" Type="http://schemas.openxmlformats.org/officeDocument/2006/relationships/image" Target="../media/image513.png"/><Relationship Id="rId838" Type="http://schemas.openxmlformats.org/officeDocument/2006/relationships/image" Target="../media/image562.png"/><Relationship Id="rId1023" Type="http://schemas.openxmlformats.org/officeDocument/2006/relationships/customXml" Target="../ink/ink652.xml"/><Relationship Id="rId172" Type="http://schemas.openxmlformats.org/officeDocument/2006/relationships/image" Target="../media/image229.png"/><Relationship Id="rId477" Type="http://schemas.openxmlformats.org/officeDocument/2006/relationships/customXml" Target="../ink/ink377.xml"/><Relationship Id="rId600" Type="http://schemas.openxmlformats.org/officeDocument/2006/relationships/image" Target="../media/image443.png"/><Relationship Id="rId684" Type="http://schemas.openxmlformats.org/officeDocument/2006/relationships/image" Target="../media/image485.png"/><Relationship Id="rId337" Type="http://schemas.openxmlformats.org/officeDocument/2006/relationships/customXml" Target="../ink/ink307.xml"/><Relationship Id="rId891" Type="http://schemas.openxmlformats.org/officeDocument/2006/relationships/image" Target="../media/image588.png"/><Relationship Id="rId905" Type="http://schemas.openxmlformats.org/officeDocument/2006/relationships/image" Target="../media/image595.png"/><Relationship Id="rId989" Type="http://schemas.openxmlformats.org/officeDocument/2006/relationships/image" Target="../media/image637.png"/><Relationship Id="rId34" Type="http://schemas.openxmlformats.org/officeDocument/2006/relationships/image" Target="../media/image160.png"/><Relationship Id="rId544" Type="http://schemas.openxmlformats.org/officeDocument/2006/relationships/image" Target="../media/image415.png"/><Relationship Id="rId751" Type="http://schemas.openxmlformats.org/officeDocument/2006/relationships/customXml" Target="../ink/ink514.xml"/><Relationship Id="rId849" Type="http://schemas.openxmlformats.org/officeDocument/2006/relationships/customXml" Target="../ink/ink563.xml"/><Relationship Id="rId183" Type="http://schemas.openxmlformats.org/officeDocument/2006/relationships/customXml" Target="../ink/ink230.xml"/><Relationship Id="rId390" Type="http://schemas.openxmlformats.org/officeDocument/2006/relationships/image" Target="../media/image338.png"/><Relationship Id="rId404" Type="http://schemas.openxmlformats.org/officeDocument/2006/relationships/image" Target="../media/image345.png"/><Relationship Id="rId611" Type="http://schemas.openxmlformats.org/officeDocument/2006/relationships/customXml" Target="../ink/ink444.xml"/><Relationship Id="rId250" Type="http://schemas.openxmlformats.org/officeDocument/2006/relationships/image" Target="../media/image268.png"/><Relationship Id="rId488" Type="http://schemas.openxmlformats.org/officeDocument/2006/relationships/image" Target="../media/image387.png"/><Relationship Id="rId695" Type="http://schemas.openxmlformats.org/officeDocument/2006/relationships/customXml" Target="../ink/ink486.xml"/><Relationship Id="rId709" Type="http://schemas.openxmlformats.org/officeDocument/2006/relationships/customXml" Target="../ink/ink493.xml"/><Relationship Id="rId916" Type="http://schemas.openxmlformats.org/officeDocument/2006/relationships/customXml" Target="../ink/ink597.xml"/><Relationship Id="rId45" Type="http://schemas.openxmlformats.org/officeDocument/2006/relationships/customXml" Target="../ink/ink161.xml"/><Relationship Id="rId110" Type="http://schemas.openxmlformats.org/officeDocument/2006/relationships/image" Target="../media/image198.png"/><Relationship Id="rId348" Type="http://schemas.openxmlformats.org/officeDocument/2006/relationships/image" Target="../media/image317.png"/><Relationship Id="rId555" Type="http://schemas.openxmlformats.org/officeDocument/2006/relationships/customXml" Target="../ink/ink416.xml"/><Relationship Id="rId762" Type="http://schemas.openxmlformats.org/officeDocument/2006/relationships/image" Target="../media/image524.png"/><Relationship Id="rId194" Type="http://schemas.openxmlformats.org/officeDocument/2006/relationships/image" Target="../media/image240.png"/><Relationship Id="rId208" Type="http://schemas.openxmlformats.org/officeDocument/2006/relationships/image" Target="../media/image247.png"/><Relationship Id="rId415" Type="http://schemas.openxmlformats.org/officeDocument/2006/relationships/customXml" Target="../ink/ink346.xml"/><Relationship Id="rId622" Type="http://schemas.openxmlformats.org/officeDocument/2006/relationships/image" Target="../media/image454.png"/><Relationship Id="rId261" Type="http://schemas.openxmlformats.org/officeDocument/2006/relationships/customXml" Target="../ink/ink269.xml"/><Relationship Id="rId499" Type="http://schemas.openxmlformats.org/officeDocument/2006/relationships/customXml" Target="../ink/ink388.xml"/><Relationship Id="rId927" Type="http://schemas.openxmlformats.org/officeDocument/2006/relationships/image" Target="../media/image606.png"/><Relationship Id="rId56" Type="http://schemas.openxmlformats.org/officeDocument/2006/relationships/image" Target="../media/image171.png"/><Relationship Id="rId359" Type="http://schemas.openxmlformats.org/officeDocument/2006/relationships/customXml" Target="../ink/ink318.xml"/><Relationship Id="rId566" Type="http://schemas.openxmlformats.org/officeDocument/2006/relationships/image" Target="../media/image426.png"/><Relationship Id="rId773" Type="http://schemas.openxmlformats.org/officeDocument/2006/relationships/customXml" Target="../ink/ink525.xml"/><Relationship Id="rId121" Type="http://schemas.openxmlformats.org/officeDocument/2006/relationships/customXml" Target="../ink/ink199.xml"/><Relationship Id="rId219" Type="http://schemas.openxmlformats.org/officeDocument/2006/relationships/customXml" Target="../ink/ink248.xml"/><Relationship Id="rId426" Type="http://schemas.openxmlformats.org/officeDocument/2006/relationships/image" Target="../media/image356.png"/><Relationship Id="rId633" Type="http://schemas.openxmlformats.org/officeDocument/2006/relationships/customXml" Target="../ink/ink455.xml"/><Relationship Id="rId980" Type="http://schemas.openxmlformats.org/officeDocument/2006/relationships/customXml" Target="../ink/ink629.xml"/><Relationship Id="rId840" Type="http://schemas.openxmlformats.org/officeDocument/2006/relationships/image" Target="../media/image563.png"/><Relationship Id="rId938" Type="http://schemas.openxmlformats.org/officeDocument/2006/relationships/customXml" Target="../ink/ink608.xml"/><Relationship Id="rId67" Type="http://schemas.openxmlformats.org/officeDocument/2006/relationships/customXml" Target="../ink/ink172.xml"/><Relationship Id="rId272" Type="http://schemas.openxmlformats.org/officeDocument/2006/relationships/image" Target="../media/image279.png"/><Relationship Id="rId577" Type="http://schemas.openxmlformats.org/officeDocument/2006/relationships/customXml" Target="../ink/ink427.xml"/><Relationship Id="rId700" Type="http://schemas.openxmlformats.org/officeDocument/2006/relationships/image" Target="../media/image493.png"/><Relationship Id="rId132" Type="http://schemas.openxmlformats.org/officeDocument/2006/relationships/image" Target="../media/image209.png"/><Relationship Id="rId784" Type="http://schemas.openxmlformats.org/officeDocument/2006/relationships/image" Target="../media/image535.png"/><Relationship Id="rId991" Type="http://schemas.openxmlformats.org/officeDocument/2006/relationships/customXml" Target="../ink/ink635.xml"/><Relationship Id="rId437" Type="http://schemas.openxmlformats.org/officeDocument/2006/relationships/customXml" Target="../ink/ink357.xml"/><Relationship Id="rId644" Type="http://schemas.openxmlformats.org/officeDocument/2006/relationships/image" Target="../media/image465.png"/><Relationship Id="rId851" Type="http://schemas.openxmlformats.org/officeDocument/2006/relationships/customXml" Target="../ink/ink564.xml"/><Relationship Id="rId283" Type="http://schemas.openxmlformats.org/officeDocument/2006/relationships/customXml" Target="../ink/ink280.xml"/><Relationship Id="rId490" Type="http://schemas.openxmlformats.org/officeDocument/2006/relationships/image" Target="../media/image388.png"/><Relationship Id="rId504" Type="http://schemas.openxmlformats.org/officeDocument/2006/relationships/image" Target="../media/image395.png"/><Relationship Id="rId711" Type="http://schemas.openxmlformats.org/officeDocument/2006/relationships/customXml" Target="../ink/ink494.xml"/><Relationship Id="rId949" Type="http://schemas.openxmlformats.org/officeDocument/2006/relationships/image" Target="../media/image617.png"/><Relationship Id="rId78" Type="http://schemas.openxmlformats.org/officeDocument/2006/relationships/image" Target="../media/image182.png"/><Relationship Id="rId143" Type="http://schemas.openxmlformats.org/officeDocument/2006/relationships/customXml" Target="../ink/ink210.xml"/><Relationship Id="rId350" Type="http://schemas.openxmlformats.org/officeDocument/2006/relationships/image" Target="../media/image318.png"/><Relationship Id="rId588" Type="http://schemas.openxmlformats.org/officeDocument/2006/relationships/image" Target="../media/image437.png"/><Relationship Id="rId795" Type="http://schemas.openxmlformats.org/officeDocument/2006/relationships/customXml" Target="../ink/ink536.xml"/><Relationship Id="rId809" Type="http://schemas.openxmlformats.org/officeDocument/2006/relationships/customXml" Target="../ink/ink543.xml"/><Relationship Id="rId9" Type="http://schemas.openxmlformats.org/officeDocument/2006/relationships/customXml" Target="../ink/ink143.xml"/><Relationship Id="rId210" Type="http://schemas.openxmlformats.org/officeDocument/2006/relationships/image" Target="../media/image248.png"/><Relationship Id="rId448" Type="http://schemas.openxmlformats.org/officeDocument/2006/relationships/image" Target="../media/image367.png"/><Relationship Id="rId655" Type="http://schemas.openxmlformats.org/officeDocument/2006/relationships/customXml" Target="../ink/ink466.xml"/><Relationship Id="rId862" Type="http://schemas.openxmlformats.org/officeDocument/2006/relationships/image" Target="../media/image574.png"/><Relationship Id="rId294" Type="http://schemas.openxmlformats.org/officeDocument/2006/relationships/image" Target="../media/image290.png"/><Relationship Id="rId308" Type="http://schemas.openxmlformats.org/officeDocument/2006/relationships/image" Target="../media/image297.png"/><Relationship Id="rId515" Type="http://schemas.openxmlformats.org/officeDocument/2006/relationships/customXml" Target="../ink/ink396.xml"/><Relationship Id="rId722" Type="http://schemas.openxmlformats.org/officeDocument/2006/relationships/image" Target="../media/image504.png"/><Relationship Id="rId89" Type="http://schemas.openxmlformats.org/officeDocument/2006/relationships/customXml" Target="../ink/ink183.xml"/><Relationship Id="rId154" Type="http://schemas.openxmlformats.org/officeDocument/2006/relationships/image" Target="../media/image220.png"/><Relationship Id="rId361" Type="http://schemas.openxmlformats.org/officeDocument/2006/relationships/customXml" Target="../ink/ink319.xml"/><Relationship Id="rId599" Type="http://schemas.openxmlformats.org/officeDocument/2006/relationships/customXml" Target="../ink/ink438.xml"/><Relationship Id="rId1005" Type="http://schemas.openxmlformats.org/officeDocument/2006/relationships/customXml" Target="../ink/ink643.xml"/><Relationship Id="rId459" Type="http://schemas.openxmlformats.org/officeDocument/2006/relationships/customXml" Target="../ink/ink368.xml"/><Relationship Id="rId666" Type="http://schemas.openxmlformats.org/officeDocument/2006/relationships/image" Target="../media/image476.png"/><Relationship Id="rId873" Type="http://schemas.openxmlformats.org/officeDocument/2006/relationships/customXml" Target="../ink/ink575.xml"/><Relationship Id="rId16" Type="http://schemas.openxmlformats.org/officeDocument/2006/relationships/image" Target="../media/image151.png"/><Relationship Id="rId221" Type="http://schemas.openxmlformats.org/officeDocument/2006/relationships/customXml" Target="../ink/ink249.xml"/><Relationship Id="rId319" Type="http://schemas.openxmlformats.org/officeDocument/2006/relationships/customXml" Target="../ink/ink298.xml"/><Relationship Id="rId526" Type="http://schemas.openxmlformats.org/officeDocument/2006/relationships/image" Target="../media/image406.png"/><Relationship Id="rId733" Type="http://schemas.openxmlformats.org/officeDocument/2006/relationships/customXml" Target="../ink/ink505.xml"/><Relationship Id="rId940" Type="http://schemas.openxmlformats.org/officeDocument/2006/relationships/customXml" Target="../ink/ink609.xml"/><Relationship Id="rId1016" Type="http://schemas.openxmlformats.org/officeDocument/2006/relationships/image" Target="../media/image649.png"/><Relationship Id="rId165" Type="http://schemas.openxmlformats.org/officeDocument/2006/relationships/customXml" Target="../ink/ink221.xml"/><Relationship Id="rId372" Type="http://schemas.openxmlformats.org/officeDocument/2006/relationships/image" Target="../media/image329.png"/><Relationship Id="rId677" Type="http://schemas.openxmlformats.org/officeDocument/2006/relationships/customXml" Target="../ink/ink477.xml"/><Relationship Id="rId800" Type="http://schemas.openxmlformats.org/officeDocument/2006/relationships/image" Target="../media/image543.png"/><Relationship Id="rId232" Type="http://schemas.openxmlformats.org/officeDocument/2006/relationships/image" Target="../media/image259.png"/><Relationship Id="rId884" Type="http://schemas.openxmlformats.org/officeDocument/2006/relationships/customXml" Target="../ink/ink581.xml"/><Relationship Id="rId27" Type="http://schemas.openxmlformats.org/officeDocument/2006/relationships/customXml" Target="../ink/ink152.xml"/><Relationship Id="rId537" Type="http://schemas.openxmlformats.org/officeDocument/2006/relationships/customXml" Target="../ink/ink407.xml"/><Relationship Id="rId744" Type="http://schemas.openxmlformats.org/officeDocument/2006/relationships/image" Target="../media/image515.png"/><Relationship Id="rId951" Type="http://schemas.openxmlformats.org/officeDocument/2006/relationships/image" Target="../media/image618.png"/><Relationship Id="rId80" Type="http://schemas.openxmlformats.org/officeDocument/2006/relationships/image" Target="../media/image183.png"/><Relationship Id="rId176" Type="http://schemas.openxmlformats.org/officeDocument/2006/relationships/image" Target="../media/image231.png"/><Relationship Id="rId383" Type="http://schemas.openxmlformats.org/officeDocument/2006/relationships/customXml" Target="../ink/ink330.xml"/><Relationship Id="rId590" Type="http://schemas.openxmlformats.org/officeDocument/2006/relationships/image" Target="../media/image438.png"/><Relationship Id="rId604" Type="http://schemas.openxmlformats.org/officeDocument/2006/relationships/image" Target="../media/image445.png"/><Relationship Id="rId811" Type="http://schemas.openxmlformats.org/officeDocument/2006/relationships/customXml" Target="../ink/ink544.xml"/><Relationship Id="rId1027" Type="http://schemas.openxmlformats.org/officeDocument/2006/relationships/customXml" Target="../ink/ink654.xml"/><Relationship Id="rId243" Type="http://schemas.openxmlformats.org/officeDocument/2006/relationships/customXml" Target="../ink/ink260.xml"/><Relationship Id="rId450" Type="http://schemas.openxmlformats.org/officeDocument/2006/relationships/image" Target="../media/image368.png"/><Relationship Id="rId688" Type="http://schemas.openxmlformats.org/officeDocument/2006/relationships/image" Target="../media/image487.png"/><Relationship Id="rId895" Type="http://schemas.openxmlformats.org/officeDocument/2006/relationships/image" Target="../media/image590.png"/><Relationship Id="rId909" Type="http://schemas.openxmlformats.org/officeDocument/2006/relationships/image" Target="../media/image597.png"/><Relationship Id="rId38" Type="http://schemas.openxmlformats.org/officeDocument/2006/relationships/image" Target="../media/image162.png"/><Relationship Id="rId103" Type="http://schemas.openxmlformats.org/officeDocument/2006/relationships/customXml" Target="../ink/ink190.xml"/><Relationship Id="rId310" Type="http://schemas.openxmlformats.org/officeDocument/2006/relationships/image" Target="../media/image298.png"/><Relationship Id="rId548" Type="http://schemas.openxmlformats.org/officeDocument/2006/relationships/image" Target="../media/image417.png"/><Relationship Id="rId755" Type="http://schemas.openxmlformats.org/officeDocument/2006/relationships/customXml" Target="../ink/ink516.xml"/><Relationship Id="rId962" Type="http://schemas.openxmlformats.org/officeDocument/2006/relationships/customXml" Target="../ink/ink620.xml"/><Relationship Id="rId91" Type="http://schemas.openxmlformats.org/officeDocument/2006/relationships/customXml" Target="../ink/ink184.xml"/><Relationship Id="rId187" Type="http://schemas.openxmlformats.org/officeDocument/2006/relationships/customXml" Target="../ink/ink232.xml"/><Relationship Id="rId394" Type="http://schemas.openxmlformats.org/officeDocument/2006/relationships/image" Target="../media/image340.png"/><Relationship Id="rId408" Type="http://schemas.openxmlformats.org/officeDocument/2006/relationships/image" Target="../media/image347.png"/><Relationship Id="rId615" Type="http://schemas.openxmlformats.org/officeDocument/2006/relationships/customXml" Target="../ink/ink446.xml"/><Relationship Id="rId822" Type="http://schemas.openxmlformats.org/officeDocument/2006/relationships/image" Target="../media/image554.png"/><Relationship Id="rId254" Type="http://schemas.openxmlformats.org/officeDocument/2006/relationships/image" Target="../media/image270.png"/><Relationship Id="rId699" Type="http://schemas.openxmlformats.org/officeDocument/2006/relationships/customXml" Target="../ink/ink488.xml"/><Relationship Id="rId49" Type="http://schemas.openxmlformats.org/officeDocument/2006/relationships/customXml" Target="../ink/ink163.xml"/><Relationship Id="rId114" Type="http://schemas.openxmlformats.org/officeDocument/2006/relationships/image" Target="../media/image200.png"/><Relationship Id="rId461" Type="http://schemas.openxmlformats.org/officeDocument/2006/relationships/customXml" Target="../ink/ink369.xml"/><Relationship Id="rId559" Type="http://schemas.openxmlformats.org/officeDocument/2006/relationships/customXml" Target="../ink/ink418.xml"/><Relationship Id="rId766" Type="http://schemas.openxmlformats.org/officeDocument/2006/relationships/image" Target="../media/image526.png"/><Relationship Id="rId198" Type="http://schemas.openxmlformats.org/officeDocument/2006/relationships/image" Target="../media/image242.png"/><Relationship Id="rId321" Type="http://schemas.openxmlformats.org/officeDocument/2006/relationships/customXml" Target="../ink/ink299.xml"/><Relationship Id="rId419" Type="http://schemas.openxmlformats.org/officeDocument/2006/relationships/customXml" Target="../ink/ink348.xml"/><Relationship Id="rId626" Type="http://schemas.openxmlformats.org/officeDocument/2006/relationships/image" Target="../media/image456.png"/><Relationship Id="rId973" Type="http://schemas.openxmlformats.org/officeDocument/2006/relationships/image" Target="../media/image629.png"/><Relationship Id="rId833" Type="http://schemas.openxmlformats.org/officeDocument/2006/relationships/customXml" Target="../ink/ink555.xml"/><Relationship Id="rId265" Type="http://schemas.openxmlformats.org/officeDocument/2006/relationships/customXml" Target="../ink/ink271.xml"/><Relationship Id="rId472" Type="http://schemas.openxmlformats.org/officeDocument/2006/relationships/image" Target="../media/image379.png"/><Relationship Id="rId900" Type="http://schemas.openxmlformats.org/officeDocument/2006/relationships/customXml" Target="../ink/ink589.xml"/><Relationship Id="rId125" Type="http://schemas.openxmlformats.org/officeDocument/2006/relationships/customXml" Target="../ink/ink201.xml"/><Relationship Id="rId332" Type="http://schemas.openxmlformats.org/officeDocument/2006/relationships/image" Target="../media/image309.png"/><Relationship Id="rId777" Type="http://schemas.openxmlformats.org/officeDocument/2006/relationships/customXml" Target="../ink/ink527.xml"/><Relationship Id="rId984" Type="http://schemas.openxmlformats.org/officeDocument/2006/relationships/customXml" Target="../ink/ink631.xml"/><Relationship Id="rId637" Type="http://schemas.openxmlformats.org/officeDocument/2006/relationships/customXml" Target="../ink/ink457.xml"/><Relationship Id="rId844" Type="http://schemas.openxmlformats.org/officeDocument/2006/relationships/image" Target="../media/image565.png"/><Relationship Id="rId276" Type="http://schemas.openxmlformats.org/officeDocument/2006/relationships/image" Target="../media/image281.png"/><Relationship Id="rId483" Type="http://schemas.openxmlformats.org/officeDocument/2006/relationships/customXml" Target="../ink/ink380.xml"/><Relationship Id="rId690" Type="http://schemas.openxmlformats.org/officeDocument/2006/relationships/image" Target="../media/image488.png"/><Relationship Id="rId704" Type="http://schemas.openxmlformats.org/officeDocument/2006/relationships/image" Target="../media/image495.png"/><Relationship Id="rId911" Type="http://schemas.openxmlformats.org/officeDocument/2006/relationships/image" Target="../media/image598.png"/><Relationship Id="rId40" Type="http://schemas.openxmlformats.org/officeDocument/2006/relationships/image" Target="../media/image163.png"/><Relationship Id="rId136" Type="http://schemas.openxmlformats.org/officeDocument/2006/relationships/image" Target="../media/image211.png"/><Relationship Id="rId343" Type="http://schemas.openxmlformats.org/officeDocument/2006/relationships/customXml" Target="../ink/ink310.xml"/><Relationship Id="rId550" Type="http://schemas.openxmlformats.org/officeDocument/2006/relationships/image" Target="../media/image418.png"/><Relationship Id="rId788" Type="http://schemas.openxmlformats.org/officeDocument/2006/relationships/image" Target="../media/image537.png"/><Relationship Id="rId995" Type="http://schemas.openxmlformats.org/officeDocument/2006/relationships/customXml" Target="../ink/ink637.xml"/><Relationship Id="rId203" Type="http://schemas.openxmlformats.org/officeDocument/2006/relationships/customXml" Target="../ink/ink240.xml"/><Relationship Id="rId648" Type="http://schemas.openxmlformats.org/officeDocument/2006/relationships/image" Target="../media/image467.png"/><Relationship Id="rId855" Type="http://schemas.openxmlformats.org/officeDocument/2006/relationships/customXml" Target="../ink/ink566.xml"/><Relationship Id="rId287" Type="http://schemas.openxmlformats.org/officeDocument/2006/relationships/customXml" Target="../ink/ink282.xml"/><Relationship Id="rId410" Type="http://schemas.openxmlformats.org/officeDocument/2006/relationships/image" Target="../media/image348.png"/><Relationship Id="rId494" Type="http://schemas.openxmlformats.org/officeDocument/2006/relationships/image" Target="../media/image390.png"/><Relationship Id="rId508" Type="http://schemas.openxmlformats.org/officeDocument/2006/relationships/image" Target="../media/image397.png"/><Relationship Id="rId715" Type="http://schemas.openxmlformats.org/officeDocument/2006/relationships/customXml" Target="../ink/ink496.xml"/><Relationship Id="rId922" Type="http://schemas.openxmlformats.org/officeDocument/2006/relationships/customXml" Target="../ink/ink600.xml"/><Relationship Id="rId147" Type="http://schemas.openxmlformats.org/officeDocument/2006/relationships/customXml" Target="../ink/ink212.xml"/><Relationship Id="rId354" Type="http://schemas.openxmlformats.org/officeDocument/2006/relationships/image" Target="../media/image320.png"/><Relationship Id="rId799" Type="http://schemas.openxmlformats.org/officeDocument/2006/relationships/customXml" Target="../ink/ink538.xml"/><Relationship Id="rId51" Type="http://schemas.openxmlformats.org/officeDocument/2006/relationships/customXml" Target="../ink/ink164.xml"/><Relationship Id="rId561" Type="http://schemas.openxmlformats.org/officeDocument/2006/relationships/customXml" Target="../ink/ink419.xml"/><Relationship Id="rId659" Type="http://schemas.openxmlformats.org/officeDocument/2006/relationships/customXml" Target="../ink/ink468.xml"/><Relationship Id="rId866" Type="http://schemas.openxmlformats.org/officeDocument/2006/relationships/image" Target="../media/image576.png"/><Relationship Id="rId214" Type="http://schemas.openxmlformats.org/officeDocument/2006/relationships/image" Target="../media/image250.png"/><Relationship Id="rId298" Type="http://schemas.openxmlformats.org/officeDocument/2006/relationships/image" Target="../media/image292.png"/><Relationship Id="rId421" Type="http://schemas.openxmlformats.org/officeDocument/2006/relationships/customXml" Target="../ink/ink349.xml"/><Relationship Id="rId519" Type="http://schemas.openxmlformats.org/officeDocument/2006/relationships/customXml" Target="../ink/ink398.xml"/><Relationship Id="rId158" Type="http://schemas.openxmlformats.org/officeDocument/2006/relationships/image" Target="../media/image222.png"/><Relationship Id="rId726" Type="http://schemas.openxmlformats.org/officeDocument/2006/relationships/image" Target="../media/image506.png"/><Relationship Id="rId933" Type="http://schemas.openxmlformats.org/officeDocument/2006/relationships/image" Target="../media/image609.png"/><Relationship Id="rId1009" Type="http://schemas.openxmlformats.org/officeDocument/2006/relationships/customXml" Target="../ink/ink645.xml"/><Relationship Id="rId62" Type="http://schemas.openxmlformats.org/officeDocument/2006/relationships/image" Target="../media/image174.png"/><Relationship Id="rId365" Type="http://schemas.openxmlformats.org/officeDocument/2006/relationships/customXml" Target="../ink/ink321.xml"/><Relationship Id="rId572" Type="http://schemas.openxmlformats.org/officeDocument/2006/relationships/image" Target="../media/image429.png"/><Relationship Id="rId225" Type="http://schemas.openxmlformats.org/officeDocument/2006/relationships/customXml" Target="../ink/ink251.xml"/><Relationship Id="rId432" Type="http://schemas.openxmlformats.org/officeDocument/2006/relationships/image" Target="../media/image359.png"/><Relationship Id="rId877" Type="http://schemas.openxmlformats.org/officeDocument/2006/relationships/image" Target="../media/image581.png"/><Relationship Id="rId737" Type="http://schemas.openxmlformats.org/officeDocument/2006/relationships/customXml" Target="../ink/ink507.xml"/><Relationship Id="rId944" Type="http://schemas.openxmlformats.org/officeDocument/2006/relationships/customXml" Target="../ink/ink611.xml"/><Relationship Id="rId73" Type="http://schemas.openxmlformats.org/officeDocument/2006/relationships/customXml" Target="../ink/ink175.xml"/><Relationship Id="rId169" Type="http://schemas.openxmlformats.org/officeDocument/2006/relationships/customXml" Target="../ink/ink223.xml"/><Relationship Id="rId376" Type="http://schemas.openxmlformats.org/officeDocument/2006/relationships/image" Target="../media/image331.png"/><Relationship Id="rId583" Type="http://schemas.openxmlformats.org/officeDocument/2006/relationships/customXml" Target="../ink/ink430.xml"/><Relationship Id="rId790" Type="http://schemas.openxmlformats.org/officeDocument/2006/relationships/image" Target="../media/image538.png"/><Relationship Id="rId804" Type="http://schemas.openxmlformats.org/officeDocument/2006/relationships/image" Target="../media/image545.png"/><Relationship Id="rId4" Type="http://schemas.openxmlformats.org/officeDocument/2006/relationships/image" Target="../media/image145.png"/><Relationship Id="rId236" Type="http://schemas.openxmlformats.org/officeDocument/2006/relationships/image" Target="../media/image261.png"/><Relationship Id="rId443" Type="http://schemas.openxmlformats.org/officeDocument/2006/relationships/customXml" Target="../ink/ink360.xml"/><Relationship Id="rId650" Type="http://schemas.openxmlformats.org/officeDocument/2006/relationships/image" Target="../media/image468.png"/><Relationship Id="rId888" Type="http://schemas.openxmlformats.org/officeDocument/2006/relationships/customXml" Target="../ink/ink583.xml"/><Relationship Id="rId303" Type="http://schemas.openxmlformats.org/officeDocument/2006/relationships/customXml" Target="../ink/ink290.xml"/><Relationship Id="rId748" Type="http://schemas.openxmlformats.org/officeDocument/2006/relationships/image" Target="../media/image517.png"/><Relationship Id="rId955" Type="http://schemas.openxmlformats.org/officeDocument/2006/relationships/image" Target="../media/image620.png"/><Relationship Id="rId84" Type="http://schemas.openxmlformats.org/officeDocument/2006/relationships/image" Target="../media/image185.png"/><Relationship Id="rId387" Type="http://schemas.openxmlformats.org/officeDocument/2006/relationships/customXml" Target="../ink/ink332.xml"/><Relationship Id="rId510" Type="http://schemas.openxmlformats.org/officeDocument/2006/relationships/image" Target="../media/image398.png"/><Relationship Id="rId594" Type="http://schemas.openxmlformats.org/officeDocument/2006/relationships/image" Target="../media/image440.png"/><Relationship Id="rId608" Type="http://schemas.openxmlformats.org/officeDocument/2006/relationships/image" Target="../media/image447.png"/><Relationship Id="rId815" Type="http://schemas.openxmlformats.org/officeDocument/2006/relationships/customXml" Target="../ink/ink546.xml"/><Relationship Id="rId247" Type="http://schemas.openxmlformats.org/officeDocument/2006/relationships/customXml" Target="../ink/ink262.xml"/><Relationship Id="rId899" Type="http://schemas.openxmlformats.org/officeDocument/2006/relationships/image" Target="../media/image592.png"/><Relationship Id="rId1000" Type="http://schemas.openxmlformats.org/officeDocument/2006/relationships/customXml" Target="../ink/ink640.xml"/><Relationship Id="rId107" Type="http://schemas.openxmlformats.org/officeDocument/2006/relationships/customXml" Target="../ink/ink192.xml"/><Relationship Id="rId454" Type="http://schemas.openxmlformats.org/officeDocument/2006/relationships/image" Target="../media/image370.png"/><Relationship Id="rId661" Type="http://schemas.openxmlformats.org/officeDocument/2006/relationships/customXml" Target="../ink/ink469.xml"/><Relationship Id="rId759" Type="http://schemas.openxmlformats.org/officeDocument/2006/relationships/customXml" Target="../ink/ink518.xml"/><Relationship Id="rId966" Type="http://schemas.openxmlformats.org/officeDocument/2006/relationships/customXml" Target="../ink/ink622.xml"/><Relationship Id="rId11" Type="http://schemas.openxmlformats.org/officeDocument/2006/relationships/customXml" Target="../ink/ink144.xml"/><Relationship Id="rId314" Type="http://schemas.openxmlformats.org/officeDocument/2006/relationships/image" Target="../media/image300.png"/><Relationship Id="rId398" Type="http://schemas.openxmlformats.org/officeDocument/2006/relationships/image" Target="../media/image342.png"/><Relationship Id="rId521" Type="http://schemas.openxmlformats.org/officeDocument/2006/relationships/customXml" Target="../ink/ink399.xml"/><Relationship Id="rId619" Type="http://schemas.openxmlformats.org/officeDocument/2006/relationships/customXml" Target="../ink/ink448.xml"/><Relationship Id="rId95" Type="http://schemas.openxmlformats.org/officeDocument/2006/relationships/customXml" Target="../ink/ink186.xml"/><Relationship Id="rId160" Type="http://schemas.openxmlformats.org/officeDocument/2006/relationships/image" Target="../media/image223.png"/><Relationship Id="rId826" Type="http://schemas.openxmlformats.org/officeDocument/2006/relationships/image" Target="../media/image556.png"/><Relationship Id="rId1011" Type="http://schemas.openxmlformats.org/officeDocument/2006/relationships/customXml" Target="../ink/ink646.xml"/><Relationship Id="rId258" Type="http://schemas.openxmlformats.org/officeDocument/2006/relationships/image" Target="../media/image272.png"/><Relationship Id="rId465" Type="http://schemas.openxmlformats.org/officeDocument/2006/relationships/customXml" Target="../ink/ink371.xml"/><Relationship Id="rId672" Type="http://schemas.openxmlformats.org/officeDocument/2006/relationships/image" Target="../media/image479.png"/><Relationship Id="rId22" Type="http://schemas.openxmlformats.org/officeDocument/2006/relationships/image" Target="../media/image154.png"/><Relationship Id="rId118" Type="http://schemas.openxmlformats.org/officeDocument/2006/relationships/image" Target="../media/image202.png"/><Relationship Id="rId325" Type="http://schemas.openxmlformats.org/officeDocument/2006/relationships/customXml" Target="../ink/ink301.xml"/><Relationship Id="rId532" Type="http://schemas.openxmlformats.org/officeDocument/2006/relationships/image" Target="../media/image409.png"/><Relationship Id="rId977" Type="http://schemas.openxmlformats.org/officeDocument/2006/relationships/image" Target="../media/image631.png"/><Relationship Id="rId171" Type="http://schemas.openxmlformats.org/officeDocument/2006/relationships/customXml" Target="../ink/ink224.xml"/><Relationship Id="rId837" Type="http://schemas.openxmlformats.org/officeDocument/2006/relationships/customXml" Target="../ink/ink557.xml"/><Relationship Id="rId1022" Type="http://schemas.openxmlformats.org/officeDocument/2006/relationships/image" Target="../media/image652.png"/><Relationship Id="rId269" Type="http://schemas.openxmlformats.org/officeDocument/2006/relationships/customXml" Target="../ink/ink273.xml"/><Relationship Id="rId476" Type="http://schemas.openxmlformats.org/officeDocument/2006/relationships/image" Target="../media/image381.png"/><Relationship Id="rId683" Type="http://schemas.openxmlformats.org/officeDocument/2006/relationships/customXml" Target="../ink/ink480.xml"/><Relationship Id="rId890" Type="http://schemas.openxmlformats.org/officeDocument/2006/relationships/customXml" Target="../ink/ink584.xml"/><Relationship Id="rId904" Type="http://schemas.openxmlformats.org/officeDocument/2006/relationships/customXml" Target="../ink/ink591.xml"/><Relationship Id="rId33" Type="http://schemas.openxmlformats.org/officeDocument/2006/relationships/customXml" Target="../ink/ink155.xml"/><Relationship Id="rId129" Type="http://schemas.openxmlformats.org/officeDocument/2006/relationships/customXml" Target="../ink/ink203.xml"/><Relationship Id="rId336" Type="http://schemas.openxmlformats.org/officeDocument/2006/relationships/image" Target="../media/image311.png"/><Relationship Id="rId543" Type="http://schemas.openxmlformats.org/officeDocument/2006/relationships/customXml" Target="../ink/ink410.xml"/><Relationship Id="rId988" Type="http://schemas.openxmlformats.org/officeDocument/2006/relationships/customXml" Target="../ink/ink633.xml"/><Relationship Id="rId182" Type="http://schemas.openxmlformats.org/officeDocument/2006/relationships/image" Target="../media/image234.png"/><Relationship Id="rId403" Type="http://schemas.openxmlformats.org/officeDocument/2006/relationships/customXml" Target="../ink/ink340.xml"/><Relationship Id="rId750" Type="http://schemas.openxmlformats.org/officeDocument/2006/relationships/image" Target="../media/image518.png"/><Relationship Id="rId848" Type="http://schemas.openxmlformats.org/officeDocument/2006/relationships/image" Target="../media/image567.png"/><Relationship Id="rId487" Type="http://schemas.openxmlformats.org/officeDocument/2006/relationships/customXml" Target="../ink/ink382.xml"/><Relationship Id="rId610" Type="http://schemas.openxmlformats.org/officeDocument/2006/relationships/image" Target="../media/image448.png"/><Relationship Id="rId694" Type="http://schemas.openxmlformats.org/officeDocument/2006/relationships/image" Target="../media/image490.png"/><Relationship Id="rId708" Type="http://schemas.openxmlformats.org/officeDocument/2006/relationships/image" Target="../media/image497.png"/><Relationship Id="rId915" Type="http://schemas.openxmlformats.org/officeDocument/2006/relationships/image" Target="../media/image600.png"/><Relationship Id="rId347" Type="http://schemas.openxmlformats.org/officeDocument/2006/relationships/customXml" Target="../ink/ink312.xml"/><Relationship Id="rId999" Type="http://schemas.openxmlformats.org/officeDocument/2006/relationships/customXml" Target="../ink/ink639.xml"/><Relationship Id="rId44" Type="http://schemas.openxmlformats.org/officeDocument/2006/relationships/image" Target="../media/image165.png"/><Relationship Id="rId554" Type="http://schemas.openxmlformats.org/officeDocument/2006/relationships/image" Target="../media/image420.png"/><Relationship Id="rId761" Type="http://schemas.openxmlformats.org/officeDocument/2006/relationships/customXml" Target="../ink/ink519.xml"/><Relationship Id="rId859" Type="http://schemas.openxmlformats.org/officeDocument/2006/relationships/customXml" Target="../ink/ink568.xml"/><Relationship Id="rId193" Type="http://schemas.openxmlformats.org/officeDocument/2006/relationships/customXml" Target="../ink/ink235.xml"/><Relationship Id="rId207" Type="http://schemas.openxmlformats.org/officeDocument/2006/relationships/customXml" Target="../ink/ink242.xml"/><Relationship Id="rId414" Type="http://schemas.openxmlformats.org/officeDocument/2006/relationships/image" Target="../media/image350.png"/><Relationship Id="rId498" Type="http://schemas.openxmlformats.org/officeDocument/2006/relationships/image" Target="../media/image392.png"/><Relationship Id="rId621" Type="http://schemas.openxmlformats.org/officeDocument/2006/relationships/customXml" Target="../ink/ink449.xml"/><Relationship Id="rId260" Type="http://schemas.openxmlformats.org/officeDocument/2006/relationships/image" Target="../media/image273.png"/><Relationship Id="rId719" Type="http://schemas.openxmlformats.org/officeDocument/2006/relationships/customXml" Target="../ink/ink498.xml"/><Relationship Id="rId926" Type="http://schemas.openxmlformats.org/officeDocument/2006/relationships/customXml" Target="../ink/ink602.xml"/><Relationship Id="rId55" Type="http://schemas.openxmlformats.org/officeDocument/2006/relationships/customXml" Target="../ink/ink166.xml"/><Relationship Id="rId120" Type="http://schemas.openxmlformats.org/officeDocument/2006/relationships/image" Target="../media/image203.png"/><Relationship Id="rId358" Type="http://schemas.openxmlformats.org/officeDocument/2006/relationships/image" Target="../media/image322.png"/><Relationship Id="rId565" Type="http://schemas.openxmlformats.org/officeDocument/2006/relationships/customXml" Target="../ink/ink421.xml"/><Relationship Id="rId772" Type="http://schemas.openxmlformats.org/officeDocument/2006/relationships/image" Target="../media/image529.png"/><Relationship Id="rId218" Type="http://schemas.openxmlformats.org/officeDocument/2006/relationships/image" Target="../media/image252.png"/><Relationship Id="rId425" Type="http://schemas.openxmlformats.org/officeDocument/2006/relationships/customXml" Target="../ink/ink351.xml"/><Relationship Id="rId632" Type="http://schemas.openxmlformats.org/officeDocument/2006/relationships/image" Target="../media/image459.png"/><Relationship Id="rId271" Type="http://schemas.openxmlformats.org/officeDocument/2006/relationships/customXml" Target="../ink/ink274.xml"/><Relationship Id="rId937" Type="http://schemas.openxmlformats.org/officeDocument/2006/relationships/image" Target="../media/image611.png"/><Relationship Id="rId66" Type="http://schemas.openxmlformats.org/officeDocument/2006/relationships/image" Target="../media/image176.png"/><Relationship Id="rId131" Type="http://schemas.openxmlformats.org/officeDocument/2006/relationships/customXml" Target="../ink/ink204.xml"/><Relationship Id="rId369" Type="http://schemas.openxmlformats.org/officeDocument/2006/relationships/customXml" Target="../ink/ink323.xml"/><Relationship Id="rId576" Type="http://schemas.openxmlformats.org/officeDocument/2006/relationships/image" Target="../media/image431.png"/><Relationship Id="rId783" Type="http://schemas.openxmlformats.org/officeDocument/2006/relationships/customXml" Target="../ink/ink530.xml"/><Relationship Id="rId990" Type="http://schemas.openxmlformats.org/officeDocument/2006/relationships/customXml" Target="../ink/ink634.xml"/><Relationship Id="rId229" Type="http://schemas.openxmlformats.org/officeDocument/2006/relationships/customXml" Target="../ink/ink253.xml"/><Relationship Id="rId436" Type="http://schemas.openxmlformats.org/officeDocument/2006/relationships/image" Target="../media/image361.png"/><Relationship Id="rId643" Type="http://schemas.openxmlformats.org/officeDocument/2006/relationships/customXml" Target="../ink/ink460.xml"/><Relationship Id="rId850" Type="http://schemas.openxmlformats.org/officeDocument/2006/relationships/image" Target="../media/image568.png"/><Relationship Id="rId948" Type="http://schemas.openxmlformats.org/officeDocument/2006/relationships/customXml" Target="../ink/ink613.xml"/><Relationship Id="rId77" Type="http://schemas.openxmlformats.org/officeDocument/2006/relationships/customXml" Target="../ink/ink177.xml"/><Relationship Id="rId282" Type="http://schemas.openxmlformats.org/officeDocument/2006/relationships/image" Target="../media/image284.png"/><Relationship Id="rId503" Type="http://schemas.openxmlformats.org/officeDocument/2006/relationships/customXml" Target="../ink/ink390.xml"/><Relationship Id="rId587" Type="http://schemas.openxmlformats.org/officeDocument/2006/relationships/customXml" Target="../ink/ink432.xml"/><Relationship Id="rId710" Type="http://schemas.openxmlformats.org/officeDocument/2006/relationships/image" Target="../media/image498.png"/><Relationship Id="rId808" Type="http://schemas.openxmlformats.org/officeDocument/2006/relationships/image" Target="../media/image547.png"/><Relationship Id="rId8" Type="http://schemas.openxmlformats.org/officeDocument/2006/relationships/image" Target="../media/image147.png"/><Relationship Id="rId142" Type="http://schemas.openxmlformats.org/officeDocument/2006/relationships/image" Target="../media/image214.png"/><Relationship Id="rId447" Type="http://schemas.openxmlformats.org/officeDocument/2006/relationships/customXml" Target="../ink/ink362.xml"/><Relationship Id="rId794" Type="http://schemas.openxmlformats.org/officeDocument/2006/relationships/image" Target="../media/image540.png"/><Relationship Id="rId654" Type="http://schemas.openxmlformats.org/officeDocument/2006/relationships/image" Target="../media/image470.png"/><Relationship Id="rId861" Type="http://schemas.openxmlformats.org/officeDocument/2006/relationships/customXml" Target="../ink/ink569.xml"/><Relationship Id="rId959" Type="http://schemas.openxmlformats.org/officeDocument/2006/relationships/image" Target="../media/image622.png"/><Relationship Id="rId293" Type="http://schemas.openxmlformats.org/officeDocument/2006/relationships/customXml" Target="../ink/ink285.xml"/><Relationship Id="rId307" Type="http://schemas.openxmlformats.org/officeDocument/2006/relationships/customXml" Target="../ink/ink292.xml"/><Relationship Id="rId514" Type="http://schemas.openxmlformats.org/officeDocument/2006/relationships/image" Target="../media/image400.png"/><Relationship Id="rId721" Type="http://schemas.openxmlformats.org/officeDocument/2006/relationships/customXml" Target="../ink/ink499.xml"/><Relationship Id="rId88" Type="http://schemas.openxmlformats.org/officeDocument/2006/relationships/image" Target="../media/image187.png"/><Relationship Id="rId153" Type="http://schemas.openxmlformats.org/officeDocument/2006/relationships/customXml" Target="../ink/ink215.xml"/><Relationship Id="rId360" Type="http://schemas.openxmlformats.org/officeDocument/2006/relationships/image" Target="../media/image323.png"/><Relationship Id="rId598" Type="http://schemas.openxmlformats.org/officeDocument/2006/relationships/image" Target="../media/image442.png"/><Relationship Id="rId819" Type="http://schemas.openxmlformats.org/officeDocument/2006/relationships/customXml" Target="../ink/ink548.xml"/><Relationship Id="rId1004" Type="http://schemas.openxmlformats.org/officeDocument/2006/relationships/image" Target="../media/image643.png"/><Relationship Id="rId220" Type="http://schemas.openxmlformats.org/officeDocument/2006/relationships/image" Target="../media/image253.png"/><Relationship Id="rId458" Type="http://schemas.openxmlformats.org/officeDocument/2006/relationships/image" Target="../media/image372.png"/><Relationship Id="rId665" Type="http://schemas.openxmlformats.org/officeDocument/2006/relationships/customXml" Target="../ink/ink471.xml"/><Relationship Id="rId872" Type="http://schemas.openxmlformats.org/officeDocument/2006/relationships/image" Target="../media/image579.png"/><Relationship Id="rId15" Type="http://schemas.openxmlformats.org/officeDocument/2006/relationships/customXml" Target="../ink/ink146.xml"/><Relationship Id="rId318" Type="http://schemas.openxmlformats.org/officeDocument/2006/relationships/image" Target="../media/image302.png"/><Relationship Id="rId525" Type="http://schemas.openxmlformats.org/officeDocument/2006/relationships/customXml" Target="../ink/ink401.xml"/><Relationship Id="rId732" Type="http://schemas.openxmlformats.org/officeDocument/2006/relationships/image" Target="../media/image509.png"/><Relationship Id="rId99" Type="http://schemas.openxmlformats.org/officeDocument/2006/relationships/customXml" Target="../ink/ink188.xml"/><Relationship Id="rId164" Type="http://schemas.openxmlformats.org/officeDocument/2006/relationships/image" Target="../media/image225.png"/><Relationship Id="rId371" Type="http://schemas.openxmlformats.org/officeDocument/2006/relationships/customXml" Target="../ink/ink324.xml"/><Relationship Id="rId1015" Type="http://schemas.openxmlformats.org/officeDocument/2006/relationships/customXml" Target="../ink/ink648.xml"/><Relationship Id="rId469" Type="http://schemas.openxmlformats.org/officeDocument/2006/relationships/customXml" Target="../ink/ink373.xml"/><Relationship Id="rId676" Type="http://schemas.openxmlformats.org/officeDocument/2006/relationships/image" Target="../media/image481.png"/><Relationship Id="rId883" Type="http://schemas.openxmlformats.org/officeDocument/2006/relationships/image" Target="../media/image584.png"/><Relationship Id="rId26" Type="http://schemas.openxmlformats.org/officeDocument/2006/relationships/image" Target="../media/image156.png"/><Relationship Id="rId231" Type="http://schemas.openxmlformats.org/officeDocument/2006/relationships/customXml" Target="../ink/ink254.xml"/><Relationship Id="rId329" Type="http://schemas.openxmlformats.org/officeDocument/2006/relationships/customXml" Target="../ink/ink303.xml"/><Relationship Id="rId536" Type="http://schemas.openxmlformats.org/officeDocument/2006/relationships/image" Target="../media/image411.png"/><Relationship Id="rId175" Type="http://schemas.openxmlformats.org/officeDocument/2006/relationships/customXml" Target="../ink/ink226.xml"/><Relationship Id="rId743" Type="http://schemas.openxmlformats.org/officeDocument/2006/relationships/customXml" Target="../ink/ink510.xml"/><Relationship Id="rId950" Type="http://schemas.openxmlformats.org/officeDocument/2006/relationships/customXml" Target="../ink/ink614.xml"/><Relationship Id="rId1026" Type="http://schemas.openxmlformats.org/officeDocument/2006/relationships/image" Target="../media/image654.png"/><Relationship Id="rId382" Type="http://schemas.openxmlformats.org/officeDocument/2006/relationships/image" Target="../media/image334.png"/><Relationship Id="rId603" Type="http://schemas.openxmlformats.org/officeDocument/2006/relationships/customXml" Target="../ink/ink440.xml"/><Relationship Id="rId687" Type="http://schemas.openxmlformats.org/officeDocument/2006/relationships/customXml" Target="../ink/ink482.xml"/><Relationship Id="rId810" Type="http://schemas.openxmlformats.org/officeDocument/2006/relationships/image" Target="../media/image548.png"/><Relationship Id="rId908" Type="http://schemas.openxmlformats.org/officeDocument/2006/relationships/customXml" Target="../ink/ink593.xml"/><Relationship Id="rId242" Type="http://schemas.openxmlformats.org/officeDocument/2006/relationships/image" Target="../media/image264.png"/><Relationship Id="rId894" Type="http://schemas.openxmlformats.org/officeDocument/2006/relationships/customXml" Target="../ink/ink586.xml"/><Relationship Id="rId37" Type="http://schemas.openxmlformats.org/officeDocument/2006/relationships/customXml" Target="../ink/ink157.xml"/><Relationship Id="rId102" Type="http://schemas.openxmlformats.org/officeDocument/2006/relationships/image" Target="../media/image194.png"/><Relationship Id="rId547" Type="http://schemas.openxmlformats.org/officeDocument/2006/relationships/customXml" Target="../ink/ink412.xml"/><Relationship Id="rId754" Type="http://schemas.openxmlformats.org/officeDocument/2006/relationships/image" Target="../media/image520.png"/><Relationship Id="rId961" Type="http://schemas.openxmlformats.org/officeDocument/2006/relationships/image" Target="../media/image623.png"/><Relationship Id="rId90" Type="http://schemas.openxmlformats.org/officeDocument/2006/relationships/image" Target="../media/image188.png"/><Relationship Id="rId186" Type="http://schemas.openxmlformats.org/officeDocument/2006/relationships/image" Target="../media/image236.png"/><Relationship Id="rId393" Type="http://schemas.openxmlformats.org/officeDocument/2006/relationships/customXml" Target="../ink/ink335.xml"/><Relationship Id="rId407" Type="http://schemas.openxmlformats.org/officeDocument/2006/relationships/customXml" Target="../ink/ink342.xml"/><Relationship Id="rId614" Type="http://schemas.openxmlformats.org/officeDocument/2006/relationships/image" Target="../media/image450.png"/><Relationship Id="rId821" Type="http://schemas.openxmlformats.org/officeDocument/2006/relationships/customXml" Target="../ink/ink549.xml"/><Relationship Id="rId253" Type="http://schemas.openxmlformats.org/officeDocument/2006/relationships/customXml" Target="../ink/ink265.xml"/><Relationship Id="rId460" Type="http://schemas.openxmlformats.org/officeDocument/2006/relationships/image" Target="../media/image373.png"/><Relationship Id="rId698" Type="http://schemas.openxmlformats.org/officeDocument/2006/relationships/image" Target="../media/image492.png"/><Relationship Id="rId919" Type="http://schemas.openxmlformats.org/officeDocument/2006/relationships/image" Target="../media/image602.png"/><Relationship Id="rId48" Type="http://schemas.openxmlformats.org/officeDocument/2006/relationships/image" Target="../media/image167.png"/><Relationship Id="rId113" Type="http://schemas.openxmlformats.org/officeDocument/2006/relationships/customXml" Target="../ink/ink195.xml"/><Relationship Id="rId320" Type="http://schemas.openxmlformats.org/officeDocument/2006/relationships/image" Target="../media/image303.png"/><Relationship Id="rId558" Type="http://schemas.openxmlformats.org/officeDocument/2006/relationships/image" Target="../media/image422.png"/><Relationship Id="rId765" Type="http://schemas.openxmlformats.org/officeDocument/2006/relationships/customXml" Target="../ink/ink521.xml"/><Relationship Id="rId972" Type="http://schemas.openxmlformats.org/officeDocument/2006/relationships/customXml" Target="../ink/ink625.xml"/><Relationship Id="rId197" Type="http://schemas.openxmlformats.org/officeDocument/2006/relationships/customXml" Target="../ink/ink237.xml"/><Relationship Id="rId418" Type="http://schemas.openxmlformats.org/officeDocument/2006/relationships/image" Target="../media/image352.png"/><Relationship Id="rId625" Type="http://schemas.openxmlformats.org/officeDocument/2006/relationships/customXml" Target="../ink/ink451.xml"/><Relationship Id="rId832" Type="http://schemas.openxmlformats.org/officeDocument/2006/relationships/image" Target="../media/image559.png"/><Relationship Id="rId264" Type="http://schemas.openxmlformats.org/officeDocument/2006/relationships/image" Target="../media/image275.png"/><Relationship Id="rId471" Type="http://schemas.openxmlformats.org/officeDocument/2006/relationships/customXml" Target="../ink/ink374.xml"/><Relationship Id="rId59" Type="http://schemas.openxmlformats.org/officeDocument/2006/relationships/customXml" Target="../ink/ink168.xml"/><Relationship Id="rId124" Type="http://schemas.openxmlformats.org/officeDocument/2006/relationships/image" Target="../media/image205.png"/><Relationship Id="rId569" Type="http://schemas.openxmlformats.org/officeDocument/2006/relationships/customXml" Target="../ink/ink423.xml"/><Relationship Id="rId776" Type="http://schemas.openxmlformats.org/officeDocument/2006/relationships/image" Target="../media/image531.png"/><Relationship Id="rId983" Type="http://schemas.openxmlformats.org/officeDocument/2006/relationships/image" Target="../media/image634.png"/><Relationship Id="rId331" Type="http://schemas.openxmlformats.org/officeDocument/2006/relationships/customXml" Target="../ink/ink304.xml"/><Relationship Id="rId429" Type="http://schemas.openxmlformats.org/officeDocument/2006/relationships/customXml" Target="../ink/ink353.xml"/><Relationship Id="rId636" Type="http://schemas.openxmlformats.org/officeDocument/2006/relationships/image" Target="../media/image461.png"/><Relationship Id="rId843" Type="http://schemas.openxmlformats.org/officeDocument/2006/relationships/customXml" Target="../ink/ink560.xml"/><Relationship Id="rId275" Type="http://schemas.openxmlformats.org/officeDocument/2006/relationships/customXml" Target="../ink/ink276.xml"/><Relationship Id="rId482" Type="http://schemas.openxmlformats.org/officeDocument/2006/relationships/image" Target="../media/image384.png"/><Relationship Id="rId703" Type="http://schemas.openxmlformats.org/officeDocument/2006/relationships/customXml" Target="../ink/ink490.xml"/><Relationship Id="rId910" Type="http://schemas.openxmlformats.org/officeDocument/2006/relationships/customXml" Target="../ink/ink594.xml"/><Relationship Id="rId135" Type="http://schemas.openxmlformats.org/officeDocument/2006/relationships/customXml" Target="../ink/ink206.xml"/><Relationship Id="rId342" Type="http://schemas.openxmlformats.org/officeDocument/2006/relationships/image" Target="../media/image314.png"/><Relationship Id="rId787" Type="http://schemas.openxmlformats.org/officeDocument/2006/relationships/customXml" Target="../ink/ink532.xml"/><Relationship Id="rId994" Type="http://schemas.openxmlformats.org/officeDocument/2006/relationships/image" Target="../media/image639.png"/><Relationship Id="rId202" Type="http://schemas.openxmlformats.org/officeDocument/2006/relationships/image" Target="../media/image244.png"/><Relationship Id="rId647" Type="http://schemas.openxmlformats.org/officeDocument/2006/relationships/customXml" Target="../ink/ink462.xml"/><Relationship Id="rId854" Type="http://schemas.openxmlformats.org/officeDocument/2006/relationships/image" Target="../media/image570.png"/><Relationship Id="rId286" Type="http://schemas.openxmlformats.org/officeDocument/2006/relationships/image" Target="../media/image286.png"/><Relationship Id="rId493" Type="http://schemas.openxmlformats.org/officeDocument/2006/relationships/customXml" Target="../ink/ink385.xml"/><Relationship Id="rId507" Type="http://schemas.openxmlformats.org/officeDocument/2006/relationships/customXml" Target="../ink/ink392.xml"/><Relationship Id="rId714" Type="http://schemas.openxmlformats.org/officeDocument/2006/relationships/image" Target="../media/image500.png"/><Relationship Id="rId921" Type="http://schemas.openxmlformats.org/officeDocument/2006/relationships/image" Target="../media/image603.png"/><Relationship Id="rId50" Type="http://schemas.openxmlformats.org/officeDocument/2006/relationships/image" Target="../media/image168.png"/><Relationship Id="rId146" Type="http://schemas.openxmlformats.org/officeDocument/2006/relationships/image" Target="../media/image216.png"/><Relationship Id="rId353" Type="http://schemas.openxmlformats.org/officeDocument/2006/relationships/customXml" Target="../ink/ink315.xml"/><Relationship Id="rId560" Type="http://schemas.openxmlformats.org/officeDocument/2006/relationships/image" Target="../media/image423.png"/><Relationship Id="rId798" Type="http://schemas.openxmlformats.org/officeDocument/2006/relationships/image" Target="../media/image542.png"/><Relationship Id="rId213" Type="http://schemas.openxmlformats.org/officeDocument/2006/relationships/customXml" Target="../ink/ink245.xml"/><Relationship Id="rId420" Type="http://schemas.openxmlformats.org/officeDocument/2006/relationships/image" Target="../media/image353.png"/><Relationship Id="rId658" Type="http://schemas.openxmlformats.org/officeDocument/2006/relationships/image" Target="../media/image472.png"/><Relationship Id="rId865" Type="http://schemas.openxmlformats.org/officeDocument/2006/relationships/customXml" Target="../ink/ink571.xml"/><Relationship Id="rId297" Type="http://schemas.openxmlformats.org/officeDocument/2006/relationships/customXml" Target="../ink/ink287.xml"/><Relationship Id="rId518" Type="http://schemas.openxmlformats.org/officeDocument/2006/relationships/image" Target="../media/image402.png"/><Relationship Id="rId725" Type="http://schemas.openxmlformats.org/officeDocument/2006/relationships/customXml" Target="../ink/ink501.xml"/><Relationship Id="rId932" Type="http://schemas.openxmlformats.org/officeDocument/2006/relationships/customXml" Target="../ink/ink605.xml"/><Relationship Id="rId157" Type="http://schemas.openxmlformats.org/officeDocument/2006/relationships/customXml" Target="../ink/ink217.xml"/><Relationship Id="rId364" Type="http://schemas.openxmlformats.org/officeDocument/2006/relationships/image" Target="../media/image325.png"/><Relationship Id="rId1008" Type="http://schemas.openxmlformats.org/officeDocument/2006/relationships/image" Target="../media/image645.png"/><Relationship Id="rId61" Type="http://schemas.openxmlformats.org/officeDocument/2006/relationships/customXml" Target="../ink/ink169.xml"/><Relationship Id="rId571" Type="http://schemas.openxmlformats.org/officeDocument/2006/relationships/customXml" Target="../ink/ink424.xml"/><Relationship Id="rId669" Type="http://schemas.openxmlformats.org/officeDocument/2006/relationships/customXml" Target="../ink/ink473.xml"/><Relationship Id="rId876" Type="http://schemas.openxmlformats.org/officeDocument/2006/relationships/customXml" Target="../ink/ink577.xml"/><Relationship Id="rId19" Type="http://schemas.openxmlformats.org/officeDocument/2006/relationships/customXml" Target="../ink/ink148.xml"/><Relationship Id="rId224" Type="http://schemas.openxmlformats.org/officeDocument/2006/relationships/image" Target="../media/image255.png"/><Relationship Id="rId431" Type="http://schemas.openxmlformats.org/officeDocument/2006/relationships/customXml" Target="../ink/ink354.xml"/><Relationship Id="rId529" Type="http://schemas.openxmlformats.org/officeDocument/2006/relationships/customXml" Target="../ink/ink403.xml"/><Relationship Id="rId736" Type="http://schemas.openxmlformats.org/officeDocument/2006/relationships/image" Target="../media/image511.png"/><Relationship Id="rId168" Type="http://schemas.openxmlformats.org/officeDocument/2006/relationships/image" Target="../media/image227.png"/><Relationship Id="rId943" Type="http://schemas.openxmlformats.org/officeDocument/2006/relationships/image" Target="../media/image614.png"/><Relationship Id="rId1019" Type="http://schemas.openxmlformats.org/officeDocument/2006/relationships/customXml" Target="../ink/ink650.xml"/><Relationship Id="rId72" Type="http://schemas.openxmlformats.org/officeDocument/2006/relationships/image" Target="../media/image179.png"/><Relationship Id="rId375" Type="http://schemas.openxmlformats.org/officeDocument/2006/relationships/customXml" Target="../ink/ink326.xml"/><Relationship Id="rId582" Type="http://schemas.openxmlformats.org/officeDocument/2006/relationships/image" Target="../media/image434.png"/><Relationship Id="rId803" Type="http://schemas.openxmlformats.org/officeDocument/2006/relationships/customXml" Target="../ink/ink540.xml"/><Relationship Id="rId3" Type="http://schemas.openxmlformats.org/officeDocument/2006/relationships/customXml" Target="../ink/ink140.xml"/><Relationship Id="rId235" Type="http://schemas.openxmlformats.org/officeDocument/2006/relationships/customXml" Target="../ink/ink256.xml"/><Relationship Id="rId442" Type="http://schemas.openxmlformats.org/officeDocument/2006/relationships/image" Target="../media/image364.png"/><Relationship Id="rId887" Type="http://schemas.openxmlformats.org/officeDocument/2006/relationships/image" Target="../media/image586.png"/><Relationship Id="rId302" Type="http://schemas.openxmlformats.org/officeDocument/2006/relationships/image" Target="../media/image294.png"/><Relationship Id="rId747" Type="http://schemas.openxmlformats.org/officeDocument/2006/relationships/customXml" Target="../ink/ink512.xml"/><Relationship Id="rId954" Type="http://schemas.openxmlformats.org/officeDocument/2006/relationships/customXml" Target="../ink/ink616.xml"/><Relationship Id="rId83" Type="http://schemas.openxmlformats.org/officeDocument/2006/relationships/customXml" Target="../ink/ink180.xml"/><Relationship Id="rId179" Type="http://schemas.openxmlformats.org/officeDocument/2006/relationships/customXml" Target="../ink/ink228.xml"/><Relationship Id="rId386" Type="http://schemas.openxmlformats.org/officeDocument/2006/relationships/image" Target="../media/image336.png"/><Relationship Id="rId593" Type="http://schemas.openxmlformats.org/officeDocument/2006/relationships/customXml" Target="../ink/ink435.xml"/><Relationship Id="rId607" Type="http://schemas.openxmlformats.org/officeDocument/2006/relationships/customXml" Target="../ink/ink442.xml"/><Relationship Id="rId814" Type="http://schemas.openxmlformats.org/officeDocument/2006/relationships/image" Target="../media/image550.png"/><Relationship Id="rId246" Type="http://schemas.openxmlformats.org/officeDocument/2006/relationships/image" Target="../media/image266.png"/><Relationship Id="rId453" Type="http://schemas.openxmlformats.org/officeDocument/2006/relationships/customXml" Target="../ink/ink365.xml"/><Relationship Id="rId660" Type="http://schemas.openxmlformats.org/officeDocument/2006/relationships/image" Target="../media/image473.png"/><Relationship Id="rId898" Type="http://schemas.openxmlformats.org/officeDocument/2006/relationships/customXml" Target="../ink/ink588.xml"/><Relationship Id="rId106" Type="http://schemas.openxmlformats.org/officeDocument/2006/relationships/image" Target="../media/image196.png"/><Relationship Id="rId313" Type="http://schemas.openxmlformats.org/officeDocument/2006/relationships/customXml" Target="../ink/ink295.xml"/><Relationship Id="rId758" Type="http://schemas.openxmlformats.org/officeDocument/2006/relationships/image" Target="../media/image522.png"/><Relationship Id="rId965" Type="http://schemas.openxmlformats.org/officeDocument/2006/relationships/image" Target="../media/image625.png"/><Relationship Id="rId10" Type="http://schemas.openxmlformats.org/officeDocument/2006/relationships/image" Target="../media/image148.png"/><Relationship Id="rId94" Type="http://schemas.openxmlformats.org/officeDocument/2006/relationships/image" Target="../media/image190.png"/><Relationship Id="rId397" Type="http://schemas.openxmlformats.org/officeDocument/2006/relationships/customXml" Target="../ink/ink337.xml"/><Relationship Id="rId520" Type="http://schemas.openxmlformats.org/officeDocument/2006/relationships/image" Target="../media/image403.png"/><Relationship Id="rId618" Type="http://schemas.openxmlformats.org/officeDocument/2006/relationships/image" Target="../media/image452.png"/><Relationship Id="rId825" Type="http://schemas.openxmlformats.org/officeDocument/2006/relationships/customXml" Target="../ink/ink551.xml"/><Relationship Id="rId257" Type="http://schemas.openxmlformats.org/officeDocument/2006/relationships/customXml" Target="../ink/ink267.xml"/><Relationship Id="rId464" Type="http://schemas.openxmlformats.org/officeDocument/2006/relationships/image" Target="../media/image375.png"/><Relationship Id="rId1010" Type="http://schemas.openxmlformats.org/officeDocument/2006/relationships/image" Target="../media/image646.png"/><Relationship Id="rId117" Type="http://schemas.openxmlformats.org/officeDocument/2006/relationships/customXml" Target="../ink/ink197.xml"/><Relationship Id="rId671" Type="http://schemas.openxmlformats.org/officeDocument/2006/relationships/customXml" Target="../ink/ink474.xml"/><Relationship Id="rId769" Type="http://schemas.openxmlformats.org/officeDocument/2006/relationships/customXml" Target="../ink/ink523.xml"/><Relationship Id="rId976" Type="http://schemas.openxmlformats.org/officeDocument/2006/relationships/customXml" Target="../ink/ink627.xml"/><Relationship Id="rId324" Type="http://schemas.openxmlformats.org/officeDocument/2006/relationships/image" Target="../media/image305.png"/><Relationship Id="rId531" Type="http://schemas.openxmlformats.org/officeDocument/2006/relationships/customXml" Target="../ink/ink404.xml"/><Relationship Id="rId629" Type="http://schemas.openxmlformats.org/officeDocument/2006/relationships/customXml" Target="../ink/ink45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4.xml"/><Relationship Id="rId21" Type="http://schemas.openxmlformats.org/officeDocument/2006/relationships/customXml" Target="../ink/ink666.xml"/><Relationship Id="rId324" Type="http://schemas.openxmlformats.org/officeDocument/2006/relationships/image" Target="../media/image815.png"/><Relationship Id="rId531" Type="http://schemas.openxmlformats.org/officeDocument/2006/relationships/customXml" Target="../ink/ink921.xml"/><Relationship Id="rId170" Type="http://schemas.openxmlformats.org/officeDocument/2006/relationships/image" Target="../media/image738.png"/><Relationship Id="rId268" Type="http://schemas.openxmlformats.org/officeDocument/2006/relationships/image" Target="../media/image787.png"/><Relationship Id="rId475" Type="http://schemas.openxmlformats.org/officeDocument/2006/relationships/customXml" Target="../ink/ink893.xml"/><Relationship Id="rId32" Type="http://schemas.openxmlformats.org/officeDocument/2006/relationships/image" Target="../media/image672.png"/><Relationship Id="rId128" Type="http://schemas.openxmlformats.org/officeDocument/2006/relationships/image" Target="../media/image718.png"/><Relationship Id="rId335" Type="http://schemas.openxmlformats.org/officeDocument/2006/relationships/customXml" Target="../ink/ink823.xml"/><Relationship Id="rId542" Type="http://schemas.openxmlformats.org/officeDocument/2006/relationships/image" Target="../media/image923.png"/><Relationship Id="rId181" Type="http://schemas.openxmlformats.org/officeDocument/2006/relationships/customXml" Target="../ink/ink746.xml"/><Relationship Id="rId402" Type="http://schemas.openxmlformats.org/officeDocument/2006/relationships/image" Target="../media/image853.png"/><Relationship Id="rId279" Type="http://schemas.openxmlformats.org/officeDocument/2006/relationships/customXml" Target="../ink/ink795.xml"/><Relationship Id="rId486" Type="http://schemas.openxmlformats.org/officeDocument/2006/relationships/image" Target="../media/image895.png"/><Relationship Id="rId43" Type="http://schemas.openxmlformats.org/officeDocument/2006/relationships/customXml" Target="../ink/ink677.xml"/><Relationship Id="rId139" Type="http://schemas.openxmlformats.org/officeDocument/2006/relationships/customXml" Target="../ink/ink725.xml"/><Relationship Id="rId346" Type="http://schemas.openxmlformats.org/officeDocument/2006/relationships/image" Target="../media/image826.png"/><Relationship Id="rId553" Type="http://schemas.openxmlformats.org/officeDocument/2006/relationships/customXml" Target="../ink/ink932.xml"/><Relationship Id="rId192" Type="http://schemas.openxmlformats.org/officeDocument/2006/relationships/image" Target="../media/image749.png"/><Relationship Id="rId206" Type="http://schemas.openxmlformats.org/officeDocument/2006/relationships/image" Target="../media/image756.png"/><Relationship Id="rId413" Type="http://schemas.openxmlformats.org/officeDocument/2006/relationships/customXml" Target="../ink/ink862.xml"/><Relationship Id="rId497" Type="http://schemas.openxmlformats.org/officeDocument/2006/relationships/customXml" Target="../ink/ink904.xml"/><Relationship Id="rId357" Type="http://schemas.openxmlformats.org/officeDocument/2006/relationships/customXml" Target="../ink/ink834.xml"/><Relationship Id="rId54" Type="http://schemas.openxmlformats.org/officeDocument/2006/relationships/image" Target="../media/image683.png"/><Relationship Id="rId217" Type="http://schemas.openxmlformats.org/officeDocument/2006/relationships/customXml" Target="../ink/ink764.xml"/><Relationship Id="rId564" Type="http://schemas.openxmlformats.org/officeDocument/2006/relationships/image" Target="../media/image934.png"/><Relationship Id="rId424" Type="http://schemas.openxmlformats.org/officeDocument/2006/relationships/image" Target="../media/image864.png"/><Relationship Id="rId270" Type="http://schemas.openxmlformats.org/officeDocument/2006/relationships/image" Target="../media/image788.png"/><Relationship Id="rId65" Type="http://schemas.openxmlformats.org/officeDocument/2006/relationships/customXml" Target="../ink/ink688.xml"/><Relationship Id="rId130" Type="http://schemas.openxmlformats.org/officeDocument/2006/relationships/image" Target="../media/image719.png"/><Relationship Id="rId368" Type="http://schemas.openxmlformats.org/officeDocument/2006/relationships/image" Target="../media/image837.png"/><Relationship Id="rId575" Type="http://schemas.openxmlformats.org/officeDocument/2006/relationships/customXml" Target="../ink/ink943.xml"/><Relationship Id="rId228" Type="http://schemas.openxmlformats.org/officeDocument/2006/relationships/image" Target="../media/image767.png"/><Relationship Id="rId435" Type="http://schemas.openxmlformats.org/officeDocument/2006/relationships/customXml" Target="../ink/ink873.xml"/><Relationship Id="rId281" Type="http://schemas.openxmlformats.org/officeDocument/2006/relationships/customXml" Target="../ink/ink796.xml"/><Relationship Id="rId502" Type="http://schemas.openxmlformats.org/officeDocument/2006/relationships/image" Target="../media/image903.png"/><Relationship Id="rId76" Type="http://schemas.openxmlformats.org/officeDocument/2006/relationships/image" Target="../media/image693.png"/><Relationship Id="rId141" Type="http://schemas.openxmlformats.org/officeDocument/2006/relationships/customXml" Target="../ink/ink726.xml"/><Relationship Id="rId379" Type="http://schemas.openxmlformats.org/officeDocument/2006/relationships/customXml" Target="../ink/ink845.xml"/><Relationship Id="rId586" Type="http://schemas.openxmlformats.org/officeDocument/2006/relationships/image" Target="../media/image945.png"/><Relationship Id="rId7" Type="http://schemas.openxmlformats.org/officeDocument/2006/relationships/customXml" Target="../ink/ink659.xml"/><Relationship Id="rId239" Type="http://schemas.openxmlformats.org/officeDocument/2006/relationships/customXml" Target="../ink/ink775.xml"/><Relationship Id="rId446" Type="http://schemas.openxmlformats.org/officeDocument/2006/relationships/image" Target="../media/image875.png"/><Relationship Id="rId292" Type="http://schemas.openxmlformats.org/officeDocument/2006/relationships/image" Target="../media/image799.png"/><Relationship Id="rId306" Type="http://schemas.openxmlformats.org/officeDocument/2006/relationships/image" Target="../media/image806.png"/><Relationship Id="rId87" Type="http://schemas.openxmlformats.org/officeDocument/2006/relationships/customXml" Target="../ink/ink699.xml"/><Relationship Id="rId513" Type="http://schemas.openxmlformats.org/officeDocument/2006/relationships/customXml" Target="../ink/ink912.xml"/><Relationship Id="rId597" Type="http://schemas.openxmlformats.org/officeDocument/2006/relationships/customXml" Target="../ink/ink954.xml"/><Relationship Id="rId152" Type="http://schemas.openxmlformats.org/officeDocument/2006/relationships/image" Target="../media/image729.png"/><Relationship Id="rId457" Type="http://schemas.openxmlformats.org/officeDocument/2006/relationships/customXml" Target="../ink/ink884.xml"/><Relationship Id="rId14" Type="http://schemas.openxmlformats.org/officeDocument/2006/relationships/image" Target="../media/image663.png"/><Relationship Id="rId317" Type="http://schemas.openxmlformats.org/officeDocument/2006/relationships/customXml" Target="../ink/ink814.xml"/><Relationship Id="rId524" Type="http://schemas.openxmlformats.org/officeDocument/2006/relationships/image" Target="../media/image914.png"/><Relationship Id="rId98" Type="http://schemas.openxmlformats.org/officeDocument/2006/relationships/image" Target="../media/image704.png"/><Relationship Id="rId163" Type="http://schemas.openxmlformats.org/officeDocument/2006/relationships/customXml" Target="../ink/ink737.xml"/><Relationship Id="rId370" Type="http://schemas.openxmlformats.org/officeDocument/2006/relationships/image" Target="../media/image838.png"/><Relationship Id="rId230" Type="http://schemas.openxmlformats.org/officeDocument/2006/relationships/image" Target="../media/image768.png"/><Relationship Id="rId468" Type="http://schemas.openxmlformats.org/officeDocument/2006/relationships/image" Target="../media/image886.png"/><Relationship Id="rId25" Type="http://schemas.openxmlformats.org/officeDocument/2006/relationships/customXml" Target="../ink/ink668.xml"/><Relationship Id="rId67" Type="http://schemas.openxmlformats.org/officeDocument/2006/relationships/customXml" Target="../ink/ink689.xml"/><Relationship Id="rId272" Type="http://schemas.openxmlformats.org/officeDocument/2006/relationships/image" Target="../media/image789.png"/><Relationship Id="rId328" Type="http://schemas.openxmlformats.org/officeDocument/2006/relationships/image" Target="../media/image817.png"/><Relationship Id="rId535" Type="http://schemas.openxmlformats.org/officeDocument/2006/relationships/customXml" Target="../ink/ink923.xml"/><Relationship Id="rId577" Type="http://schemas.openxmlformats.org/officeDocument/2006/relationships/customXml" Target="../ink/ink944.xml"/><Relationship Id="rId132" Type="http://schemas.openxmlformats.org/officeDocument/2006/relationships/image" Target="../media/image720.png"/><Relationship Id="rId174" Type="http://schemas.openxmlformats.org/officeDocument/2006/relationships/image" Target="../media/image740.png"/><Relationship Id="rId381" Type="http://schemas.openxmlformats.org/officeDocument/2006/relationships/customXml" Target="../ink/ink846.xml"/><Relationship Id="rId602" Type="http://schemas.openxmlformats.org/officeDocument/2006/relationships/image" Target="../media/image953.png"/><Relationship Id="rId241" Type="http://schemas.openxmlformats.org/officeDocument/2006/relationships/customXml" Target="../ink/ink776.xml"/><Relationship Id="rId437" Type="http://schemas.openxmlformats.org/officeDocument/2006/relationships/customXml" Target="../ink/ink874.xml"/><Relationship Id="rId479" Type="http://schemas.openxmlformats.org/officeDocument/2006/relationships/customXml" Target="../ink/ink895.xml"/><Relationship Id="rId36" Type="http://schemas.openxmlformats.org/officeDocument/2006/relationships/image" Target="../media/image674.png"/><Relationship Id="rId283" Type="http://schemas.openxmlformats.org/officeDocument/2006/relationships/customXml" Target="../ink/ink797.xml"/><Relationship Id="rId339" Type="http://schemas.openxmlformats.org/officeDocument/2006/relationships/customXml" Target="../ink/ink825.xml"/><Relationship Id="rId490" Type="http://schemas.openxmlformats.org/officeDocument/2006/relationships/image" Target="../media/image897.png"/><Relationship Id="rId504" Type="http://schemas.openxmlformats.org/officeDocument/2006/relationships/image" Target="../media/image904.png"/><Relationship Id="rId546" Type="http://schemas.openxmlformats.org/officeDocument/2006/relationships/image" Target="../media/image925.png"/><Relationship Id="rId78" Type="http://schemas.openxmlformats.org/officeDocument/2006/relationships/image" Target="../media/image694.png"/><Relationship Id="rId101" Type="http://schemas.openxmlformats.org/officeDocument/2006/relationships/customXml" Target="../ink/ink706.xml"/><Relationship Id="rId143" Type="http://schemas.openxmlformats.org/officeDocument/2006/relationships/customXml" Target="../ink/ink727.xml"/><Relationship Id="rId185" Type="http://schemas.openxmlformats.org/officeDocument/2006/relationships/customXml" Target="../ink/ink748.xml"/><Relationship Id="rId350" Type="http://schemas.openxmlformats.org/officeDocument/2006/relationships/image" Target="../media/image828.png"/><Relationship Id="rId406" Type="http://schemas.openxmlformats.org/officeDocument/2006/relationships/image" Target="../media/image855.png"/><Relationship Id="rId588" Type="http://schemas.openxmlformats.org/officeDocument/2006/relationships/image" Target="../media/image946.png"/><Relationship Id="rId9" Type="http://schemas.openxmlformats.org/officeDocument/2006/relationships/customXml" Target="../ink/ink660.xml"/><Relationship Id="rId210" Type="http://schemas.openxmlformats.org/officeDocument/2006/relationships/image" Target="../media/image758.png"/><Relationship Id="rId392" Type="http://schemas.openxmlformats.org/officeDocument/2006/relationships/image" Target="../media/image516.png"/><Relationship Id="rId448" Type="http://schemas.openxmlformats.org/officeDocument/2006/relationships/image" Target="../media/image876.png"/><Relationship Id="rId613" Type="http://schemas.openxmlformats.org/officeDocument/2006/relationships/customXml" Target="../ink/ink962.xml"/><Relationship Id="rId252" Type="http://schemas.openxmlformats.org/officeDocument/2006/relationships/image" Target="../media/image779.png"/><Relationship Id="rId294" Type="http://schemas.openxmlformats.org/officeDocument/2006/relationships/image" Target="../media/image800.png"/><Relationship Id="rId308" Type="http://schemas.openxmlformats.org/officeDocument/2006/relationships/image" Target="../media/image807.png"/><Relationship Id="rId515" Type="http://schemas.openxmlformats.org/officeDocument/2006/relationships/customXml" Target="../ink/ink913.xml"/><Relationship Id="rId47" Type="http://schemas.openxmlformats.org/officeDocument/2006/relationships/customXml" Target="../ink/ink679.xml"/><Relationship Id="rId89" Type="http://schemas.openxmlformats.org/officeDocument/2006/relationships/customXml" Target="../ink/ink700.xml"/><Relationship Id="rId112" Type="http://schemas.openxmlformats.org/officeDocument/2006/relationships/image" Target="../media/image710.png"/><Relationship Id="rId154" Type="http://schemas.openxmlformats.org/officeDocument/2006/relationships/image" Target="../media/image730.png"/><Relationship Id="rId361" Type="http://schemas.openxmlformats.org/officeDocument/2006/relationships/customXml" Target="../ink/ink836.xml"/><Relationship Id="rId557" Type="http://schemas.openxmlformats.org/officeDocument/2006/relationships/customXml" Target="../ink/ink934.xml"/><Relationship Id="rId599" Type="http://schemas.openxmlformats.org/officeDocument/2006/relationships/customXml" Target="../ink/ink955.xml"/><Relationship Id="rId196" Type="http://schemas.openxmlformats.org/officeDocument/2006/relationships/image" Target="../media/image751.png"/><Relationship Id="rId417" Type="http://schemas.openxmlformats.org/officeDocument/2006/relationships/customXml" Target="../ink/ink864.xml"/><Relationship Id="rId459" Type="http://schemas.openxmlformats.org/officeDocument/2006/relationships/customXml" Target="../ink/ink885.xml"/><Relationship Id="rId16" Type="http://schemas.openxmlformats.org/officeDocument/2006/relationships/image" Target="../media/image664.png"/><Relationship Id="rId221" Type="http://schemas.openxmlformats.org/officeDocument/2006/relationships/customXml" Target="../ink/ink766.xml"/><Relationship Id="rId263" Type="http://schemas.openxmlformats.org/officeDocument/2006/relationships/customXml" Target="../ink/ink787.xml"/><Relationship Id="rId319" Type="http://schemas.openxmlformats.org/officeDocument/2006/relationships/customXml" Target="../ink/ink815.xml"/><Relationship Id="rId470" Type="http://schemas.openxmlformats.org/officeDocument/2006/relationships/image" Target="../media/image887.png"/><Relationship Id="rId526" Type="http://schemas.openxmlformats.org/officeDocument/2006/relationships/image" Target="../media/image915.png"/><Relationship Id="rId58" Type="http://schemas.openxmlformats.org/officeDocument/2006/relationships/image" Target="../media/image685.png"/><Relationship Id="rId123" Type="http://schemas.openxmlformats.org/officeDocument/2006/relationships/customXml" Target="../ink/ink717.xml"/><Relationship Id="rId330" Type="http://schemas.openxmlformats.org/officeDocument/2006/relationships/image" Target="../media/image818.png"/><Relationship Id="rId568" Type="http://schemas.openxmlformats.org/officeDocument/2006/relationships/image" Target="../media/image936.png"/><Relationship Id="rId165" Type="http://schemas.openxmlformats.org/officeDocument/2006/relationships/customXml" Target="../ink/ink738.xml"/><Relationship Id="rId372" Type="http://schemas.openxmlformats.org/officeDocument/2006/relationships/image" Target="../media/image839.png"/><Relationship Id="rId428" Type="http://schemas.openxmlformats.org/officeDocument/2006/relationships/image" Target="../media/image866.png"/><Relationship Id="rId232" Type="http://schemas.openxmlformats.org/officeDocument/2006/relationships/image" Target="../media/image769.png"/><Relationship Id="rId274" Type="http://schemas.openxmlformats.org/officeDocument/2006/relationships/image" Target="../media/image790.png"/><Relationship Id="rId481" Type="http://schemas.openxmlformats.org/officeDocument/2006/relationships/customXml" Target="../ink/ink896.xml"/><Relationship Id="rId27" Type="http://schemas.openxmlformats.org/officeDocument/2006/relationships/customXml" Target="../ink/ink669.xml"/><Relationship Id="rId69" Type="http://schemas.openxmlformats.org/officeDocument/2006/relationships/customXml" Target="../ink/ink690.xml"/><Relationship Id="rId134" Type="http://schemas.openxmlformats.org/officeDocument/2006/relationships/image" Target="../media/image721.png"/><Relationship Id="rId537" Type="http://schemas.openxmlformats.org/officeDocument/2006/relationships/customXml" Target="../ink/ink924.xml"/><Relationship Id="rId579" Type="http://schemas.openxmlformats.org/officeDocument/2006/relationships/customXml" Target="../ink/ink945.xml"/><Relationship Id="rId80" Type="http://schemas.openxmlformats.org/officeDocument/2006/relationships/image" Target="../media/image695.png"/><Relationship Id="rId176" Type="http://schemas.openxmlformats.org/officeDocument/2006/relationships/image" Target="../media/image741.png"/><Relationship Id="rId341" Type="http://schemas.openxmlformats.org/officeDocument/2006/relationships/customXml" Target="../ink/ink826.xml"/><Relationship Id="rId383" Type="http://schemas.openxmlformats.org/officeDocument/2006/relationships/customXml" Target="../ink/ink847.xml"/><Relationship Id="rId439" Type="http://schemas.openxmlformats.org/officeDocument/2006/relationships/customXml" Target="../ink/ink875.xml"/><Relationship Id="rId590" Type="http://schemas.openxmlformats.org/officeDocument/2006/relationships/image" Target="../media/image947.png"/><Relationship Id="rId604" Type="http://schemas.openxmlformats.org/officeDocument/2006/relationships/image" Target="../media/image954.png"/><Relationship Id="rId201" Type="http://schemas.openxmlformats.org/officeDocument/2006/relationships/customXml" Target="../ink/ink756.xml"/><Relationship Id="rId243" Type="http://schemas.openxmlformats.org/officeDocument/2006/relationships/customXml" Target="../ink/ink777.xml"/><Relationship Id="rId285" Type="http://schemas.openxmlformats.org/officeDocument/2006/relationships/customXml" Target="../ink/ink798.xml"/><Relationship Id="rId450" Type="http://schemas.openxmlformats.org/officeDocument/2006/relationships/image" Target="../media/image877.png"/><Relationship Id="rId506" Type="http://schemas.openxmlformats.org/officeDocument/2006/relationships/image" Target="../media/image905.png"/><Relationship Id="rId38" Type="http://schemas.openxmlformats.org/officeDocument/2006/relationships/image" Target="../media/image675.png"/><Relationship Id="rId103" Type="http://schemas.openxmlformats.org/officeDocument/2006/relationships/customXml" Target="../ink/ink707.xml"/><Relationship Id="rId310" Type="http://schemas.openxmlformats.org/officeDocument/2006/relationships/image" Target="../media/image808.png"/><Relationship Id="rId492" Type="http://schemas.openxmlformats.org/officeDocument/2006/relationships/image" Target="../media/image898.png"/><Relationship Id="rId548" Type="http://schemas.openxmlformats.org/officeDocument/2006/relationships/image" Target="../media/image926.png"/><Relationship Id="rId91" Type="http://schemas.openxmlformats.org/officeDocument/2006/relationships/customXml" Target="../ink/ink701.xml"/><Relationship Id="rId145" Type="http://schemas.openxmlformats.org/officeDocument/2006/relationships/customXml" Target="../ink/ink728.xml"/><Relationship Id="rId187" Type="http://schemas.openxmlformats.org/officeDocument/2006/relationships/customXml" Target="../ink/ink749.xml"/><Relationship Id="rId352" Type="http://schemas.openxmlformats.org/officeDocument/2006/relationships/image" Target="../media/image829.png"/><Relationship Id="rId394" Type="http://schemas.openxmlformats.org/officeDocument/2006/relationships/image" Target="../media/image849.png"/><Relationship Id="rId408" Type="http://schemas.openxmlformats.org/officeDocument/2006/relationships/image" Target="../media/image856.png"/><Relationship Id="rId615" Type="http://schemas.openxmlformats.org/officeDocument/2006/relationships/customXml" Target="../ink/ink963.xml"/><Relationship Id="rId212" Type="http://schemas.openxmlformats.org/officeDocument/2006/relationships/image" Target="../media/image759.png"/><Relationship Id="rId254" Type="http://schemas.openxmlformats.org/officeDocument/2006/relationships/image" Target="../media/image780.png"/><Relationship Id="rId49" Type="http://schemas.openxmlformats.org/officeDocument/2006/relationships/customXml" Target="../ink/ink680.xml"/><Relationship Id="rId114" Type="http://schemas.openxmlformats.org/officeDocument/2006/relationships/image" Target="../media/image711.png"/><Relationship Id="rId296" Type="http://schemas.openxmlformats.org/officeDocument/2006/relationships/image" Target="../media/image801.png"/><Relationship Id="rId461" Type="http://schemas.openxmlformats.org/officeDocument/2006/relationships/customXml" Target="../ink/ink886.xml"/><Relationship Id="rId517" Type="http://schemas.openxmlformats.org/officeDocument/2006/relationships/customXml" Target="../ink/ink914.xml"/><Relationship Id="rId559" Type="http://schemas.openxmlformats.org/officeDocument/2006/relationships/customXml" Target="../ink/ink935.xml"/><Relationship Id="rId60" Type="http://schemas.openxmlformats.org/officeDocument/2006/relationships/image" Target="../media/image686.png"/><Relationship Id="rId156" Type="http://schemas.openxmlformats.org/officeDocument/2006/relationships/image" Target="../media/image731.png"/><Relationship Id="rId198" Type="http://schemas.openxmlformats.org/officeDocument/2006/relationships/image" Target="../media/image752.png"/><Relationship Id="rId321" Type="http://schemas.openxmlformats.org/officeDocument/2006/relationships/customXml" Target="../ink/ink816.xml"/><Relationship Id="rId363" Type="http://schemas.openxmlformats.org/officeDocument/2006/relationships/customXml" Target="../ink/ink837.xml"/><Relationship Id="rId419" Type="http://schemas.openxmlformats.org/officeDocument/2006/relationships/customXml" Target="../ink/ink865.xml"/><Relationship Id="rId570" Type="http://schemas.openxmlformats.org/officeDocument/2006/relationships/image" Target="../media/image937.png"/><Relationship Id="rId223" Type="http://schemas.openxmlformats.org/officeDocument/2006/relationships/customXml" Target="../ink/ink767.xml"/><Relationship Id="rId430" Type="http://schemas.openxmlformats.org/officeDocument/2006/relationships/image" Target="../media/image867.png"/><Relationship Id="rId18" Type="http://schemas.openxmlformats.org/officeDocument/2006/relationships/image" Target="../media/image665.png"/><Relationship Id="rId265" Type="http://schemas.openxmlformats.org/officeDocument/2006/relationships/customXml" Target="../ink/ink788.xml"/><Relationship Id="rId472" Type="http://schemas.openxmlformats.org/officeDocument/2006/relationships/image" Target="../media/image888.png"/><Relationship Id="rId528" Type="http://schemas.openxmlformats.org/officeDocument/2006/relationships/image" Target="../media/image916.png"/><Relationship Id="rId125" Type="http://schemas.openxmlformats.org/officeDocument/2006/relationships/customXml" Target="../ink/ink718.xml"/><Relationship Id="rId167" Type="http://schemas.openxmlformats.org/officeDocument/2006/relationships/customXml" Target="../ink/ink739.xml"/><Relationship Id="rId332" Type="http://schemas.openxmlformats.org/officeDocument/2006/relationships/image" Target="../media/image819.png"/><Relationship Id="rId374" Type="http://schemas.openxmlformats.org/officeDocument/2006/relationships/image" Target="../media/image840.png"/><Relationship Id="rId581" Type="http://schemas.openxmlformats.org/officeDocument/2006/relationships/customXml" Target="../ink/ink946.xml"/><Relationship Id="rId71" Type="http://schemas.openxmlformats.org/officeDocument/2006/relationships/customXml" Target="../ink/ink691.xml"/><Relationship Id="rId234" Type="http://schemas.openxmlformats.org/officeDocument/2006/relationships/image" Target="../media/image770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70.xml"/><Relationship Id="rId276" Type="http://schemas.openxmlformats.org/officeDocument/2006/relationships/image" Target="../media/image791.png"/><Relationship Id="rId441" Type="http://schemas.openxmlformats.org/officeDocument/2006/relationships/customXml" Target="../ink/ink876.xml"/><Relationship Id="rId483" Type="http://schemas.openxmlformats.org/officeDocument/2006/relationships/customXml" Target="../ink/ink897.xml"/><Relationship Id="rId539" Type="http://schemas.openxmlformats.org/officeDocument/2006/relationships/customXml" Target="../ink/ink925.xml"/><Relationship Id="rId40" Type="http://schemas.openxmlformats.org/officeDocument/2006/relationships/image" Target="../media/image676.png"/><Relationship Id="rId136" Type="http://schemas.openxmlformats.org/officeDocument/2006/relationships/image" Target="../media/image722.png"/><Relationship Id="rId178" Type="http://schemas.openxmlformats.org/officeDocument/2006/relationships/image" Target="../media/image742.png"/><Relationship Id="rId301" Type="http://schemas.openxmlformats.org/officeDocument/2006/relationships/customXml" Target="../ink/ink806.xml"/><Relationship Id="rId343" Type="http://schemas.openxmlformats.org/officeDocument/2006/relationships/customXml" Target="../ink/ink827.xml"/><Relationship Id="rId550" Type="http://schemas.openxmlformats.org/officeDocument/2006/relationships/image" Target="../media/image927.png"/><Relationship Id="rId82" Type="http://schemas.openxmlformats.org/officeDocument/2006/relationships/image" Target="../media/image696.png"/><Relationship Id="rId203" Type="http://schemas.openxmlformats.org/officeDocument/2006/relationships/customXml" Target="../ink/ink757.xml"/><Relationship Id="rId385" Type="http://schemas.openxmlformats.org/officeDocument/2006/relationships/customXml" Target="../ink/ink848.xml"/><Relationship Id="rId592" Type="http://schemas.openxmlformats.org/officeDocument/2006/relationships/image" Target="../media/image948.png"/><Relationship Id="rId606" Type="http://schemas.openxmlformats.org/officeDocument/2006/relationships/image" Target="../media/image955.png"/><Relationship Id="rId245" Type="http://schemas.openxmlformats.org/officeDocument/2006/relationships/customXml" Target="../ink/ink778.xml"/><Relationship Id="rId287" Type="http://schemas.openxmlformats.org/officeDocument/2006/relationships/customXml" Target="../ink/ink799.xml"/><Relationship Id="rId410" Type="http://schemas.openxmlformats.org/officeDocument/2006/relationships/image" Target="../media/image857.png"/><Relationship Id="rId452" Type="http://schemas.openxmlformats.org/officeDocument/2006/relationships/image" Target="../media/image878.png"/><Relationship Id="rId494" Type="http://schemas.openxmlformats.org/officeDocument/2006/relationships/image" Target="../media/image899.png"/><Relationship Id="rId508" Type="http://schemas.openxmlformats.org/officeDocument/2006/relationships/image" Target="../media/image906.png"/><Relationship Id="rId105" Type="http://schemas.openxmlformats.org/officeDocument/2006/relationships/customXml" Target="../ink/ink708.xml"/><Relationship Id="rId147" Type="http://schemas.openxmlformats.org/officeDocument/2006/relationships/customXml" Target="../ink/ink729.xml"/><Relationship Id="rId312" Type="http://schemas.openxmlformats.org/officeDocument/2006/relationships/image" Target="../media/image809.png"/><Relationship Id="rId354" Type="http://schemas.openxmlformats.org/officeDocument/2006/relationships/image" Target="../media/image830.png"/><Relationship Id="rId51" Type="http://schemas.openxmlformats.org/officeDocument/2006/relationships/customXml" Target="../ink/ink681.xml"/><Relationship Id="rId93" Type="http://schemas.openxmlformats.org/officeDocument/2006/relationships/customXml" Target="../ink/ink702.xml"/><Relationship Id="rId189" Type="http://schemas.openxmlformats.org/officeDocument/2006/relationships/customXml" Target="../ink/ink750.xml"/><Relationship Id="rId396" Type="http://schemas.openxmlformats.org/officeDocument/2006/relationships/image" Target="../media/image850.png"/><Relationship Id="rId561" Type="http://schemas.openxmlformats.org/officeDocument/2006/relationships/customXml" Target="../ink/ink936.xml"/><Relationship Id="rId214" Type="http://schemas.openxmlformats.org/officeDocument/2006/relationships/image" Target="../media/image760.png"/><Relationship Id="rId256" Type="http://schemas.openxmlformats.org/officeDocument/2006/relationships/image" Target="../media/image781.png"/><Relationship Id="rId298" Type="http://schemas.openxmlformats.org/officeDocument/2006/relationships/image" Target="../media/image802.png"/><Relationship Id="rId421" Type="http://schemas.openxmlformats.org/officeDocument/2006/relationships/customXml" Target="../ink/ink866.xml"/><Relationship Id="rId463" Type="http://schemas.openxmlformats.org/officeDocument/2006/relationships/customXml" Target="../ink/ink887.xml"/><Relationship Id="rId519" Type="http://schemas.openxmlformats.org/officeDocument/2006/relationships/customXml" Target="../ink/ink915.xml"/><Relationship Id="rId116" Type="http://schemas.openxmlformats.org/officeDocument/2006/relationships/image" Target="../media/image712.png"/><Relationship Id="rId158" Type="http://schemas.openxmlformats.org/officeDocument/2006/relationships/image" Target="../media/image732.png"/><Relationship Id="rId323" Type="http://schemas.openxmlformats.org/officeDocument/2006/relationships/customXml" Target="../ink/ink817.xml"/><Relationship Id="rId530" Type="http://schemas.openxmlformats.org/officeDocument/2006/relationships/image" Target="../media/image917.png"/><Relationship Id="rId20" Type="http://schemas.openxmlformats.org/officeDocument/2006/relationships/image" Target="../media/image666.png"/><Relationship Id="rId62" Type="http://schemas.openxmlformats.org/officeDocument/2006/relationships/image" Target="../media/image687.png"/><Relationship Id="rId365" Type="http://schemas.openxmlformats.org/officeDocument/2006/relationships/customXml" Target="../ink/ink838.xml"/><Relationship Id="rId572" Type="http://schemas.openxmlformats.org/officeDocument/2006/relationships/image" Target="../media/image938.png"/><Relationship Id="rId225" Type="http://schemas.openxmlformats.org/officeDocument/2006/relationships/customXml" Target="../ink/ink768.xml"/><Relationship Id="rId267" Type="http://schemas.openxmlformats.org/officeDocument/2006/relationships/customXml" Target="../ink/ink789.xml"/><Relationship Id="rId432" Type="http://schemas.openxmlformats.org/officeDocument/2006/relationships/image" Target="../media/image868.png"/><Relationship Id="rId474" Type="http://schemas.openxmlformats.org/officeDocument/2006/relationships/image" Target="../media/image889.png"/><Relationship Id="rId127" Type="http://schemas.openxmlformats.org/officeDocument/2006/relationships/customXml" Target="../ink/ink719.xml"/><Relationship Id="rId31" Type="http://schemas.openxmlformats.org/officeDocument/2006/relationships/customXml" Target="../ink/ink671.xml"/><Relationship Id="rId73" Type="http://schemas.openxmlformats.org/officeDocument/2006/relationships/customXml" Target="../ink/ink692.xml"/><Relationship Id="rId169" Type="http://schemas.openxmlformats.org/officeDocument/2006/relationships/customXml" Target="../ink/ink740.xml"/><Relationship Id="rId334" Type="http://schemas.openxmlformats.org/officeDocument/2006/relationships/image" Target="../media/image820.png"/><Relationship Id="rId376" Type="http://schemas.openxmlformats.org/officeDocument/2006/relationships/image" Target="../media/image841.png"/><Relationship Id="rId541" Type="http://schemas.openxmlformats.org/officeDocument/2006/relationships/customXml" Target="../ink/ink926.xml"/><Relationship Id="rId583" Type="http://schemas.openxmlformats.org/officeDocument/2006/relationships/customXml" Target="../ink/ink947.xml"/><Relationship Id="rId4" Type="http://schemas.openxmlformats.org/officeDocument/2006/relationships/image" Target="../media/image658.png"/><Relationship Id="rId180" Type="http://schemas.openxmlformats.org/officeDocument/2006/relationships/image" Target="../media/image743.png"/><Relationship Id="rId236" Type="http://schemas.openxmlformats.org/officeDocument/2006/relationships/image" Target="../media/image771.png"/><Relationship Id="rId278" Type="http://schemas.openxmlformats.org/officeDocument/2006/relationships/image" Target="../media/image792.png"/><Relationship Id="rId401" Type="http://schemas.openxmlformats.org/officeDocument/2006/relationships/customXml" Target="../ink/ink856.xml"/><Relationship Id="rId443" Type="http://schemas.openxmlformats.org/officeDocument/2006/relationships/customXml" Target="../ink/ink877.xml"/><Relationship Id="rId303" Type="http://schemas.openxmlformats.org/officeDocument/2006/relationships/customXml" Target="../ink/ink807.xml"/><Relationship Id="rId485" Type="http://schemas.openxmlformats.org/officeDocument/2006/relationships/customXml" Target="../ink/ink898.xml"/><Relationship Id="rId42" Type="http://schemas.openxmlformats.org/officeDocument/2006/relationships/image" Target="../media/image677.png"/><Relationship Id="rId84" Type="http://schemas.openxmlformats.org/officeDocument/2006/relationships/image" Target="../media/image697.png"/><Relationship Id="rId138" Type="http://schemas.openxmlformats.org/officeDocument/2006/relationships/image" Target="../media/image21.png"/><Relationship Id="rId345" Type="http://schemas.openxmlformats.org/officeDocument/2006/relationships/customXml" Target="../ink/ink828.xml"/><Relationship Id="rId387" Type="http://schemas.openxmlformats.org/officeDocument/2006/relationships/customXml" Target="../ink/ink849.xml"/><Relationship Id="rId510" Type="http://schemas.openxmlformats.org/officeDocument/2006/relationships/image" Target="../media/image907.png"/><Relationship Id="rId552" Type="http://schemas.openxmlformats.org/officeDocument/2006/relationships/image" Target="../media/image928.png"/><Relationship Id="rId594" Type="http://schemas.openxmlformats.org/officeDocument/2006/relationships/image" Target="../media/image949.png"/><Relationship Id="rId608" Type="http://schemas.openxmlformats.org/officeDocument/2006/relationships/image" Target="../media/image956.png"/><Relationship Id="rId191" Type="http://schemas.openxmlformats.org/officeDocument/2006/relationships/customXml" Target="../ink/ink751.xml"/><Relationship Id="rId205" Type="http://schemas.openxmlformats.org/officeDocument/2006/relationships/customXml" Target="../ink/ink758.xml"/><Relationship Id="rId247" Type="http://schemas.openxmlformats.org/officeDocument/2006/relationships/customXml" Target="../ink/ink779.xml"/><Relationship Id="rId412" Type="http://schemas.openxmlformats.org/officeDocument/2006/relationships/image" Target="../media/image858.png"/><Relationship Id="rId107" Type="http://schemas.openxmlformats.org/officeDocument/2006/relationships/customXml" Target="../ink/ink709.xml"/><Relationship Id="rId289" Type="http://schemas.openxmlformats.org/officeDocument/2006/relationships/customXml" Target="../ink/ink800.xml"/><Relationship Id="rId454" Type="http://schemas.openxmlformats.org/officeDocument/2006/relationships/image" Target="../media/image879.png"/><Relationship Id="rId496" Type="http://schemas.openxmlformats.org/officeDocument/2006/relationships/image" Target="../media/image900.png"/><Relationship Id="rId11" Type="http://schemas.openxmlformats.org/officeDocument/2006/relationships/customXml" Target="../ink/ink661.xml"/><Relationship Id="rId53" Type="http://schemas.openxmlformats.org/officeDocument/2006/relationships/customXml" Target="../ink/ink682.xml"/><Relationship Id="rId149" Type="http://schemas.openxmlformats.org/officeDocument/2006/relationships/customXml" Target="../ink/ink730.xml"/><Relationship Id="rId314" Type="http://schemas.openxmlformats.org/officeDocument/2006/relationships/image" Target="../media/image810.png"/><Relationship Id="rId356" Type="http://schemas.openxmlformats.org/officeDocument/2006/relationships/image" Target="../media/image831.png"/><Relationship Id="rId398" Type="http://schemas.openxmlformats.org/officeDocument/2006/relationships/image" Target="../media/image851.png"/><Relationship Id="rId521" Type="http://schemas.openxmlformats.org/officeDocument/2006/relationships/customXml" Target="../ink/ink916.xml"/><Relationship Id="rId563" Type="http://schemas.openxmlformats.org/officeDocument/2006/relationships/customXml" Target="../ink/ink937.xml"/><Relationship Id="rId95" Type="http://schemas.openxmlformats.org/officeDocument/2006/relationships/customXml" Target="../ink/ink703.xml"/><Relationship Id="rId160" Type="http://schemas.openxmlformats.org/officeDocument/2006/relationships/image" Target="../media/image733.png"/><Relationship Id="rId216" Type="http://schemas.openxmlformats.org/officeDocument/2006/relationships/image" Target="../media/image761.png"/><Relationship Id="rId423" Type="http://schemas.openxmlformats.org/officeDocument/2006/relationships/customXml" Target="../ink/ink867.xml"/><Relationship Id="rId258" Type="http://schemas.openxmlformats.org/officeDocument/2006/relationships/image" Target="../media/image782.png"/><Relationship Id="rId465" Type="http://schemas.openxmlformats.org/officeDocument/2006/relationships/customXml" Target="../ink/ink888.xml"/><Relationship Id="rId22" Type="http://schemas.openxmlformats.org/officeDocument/2006/relationships/image" Target="../media/image667.png"/><Relationship Id="rId64" Type="http://schemas.openxmlformats.org/officeDocument/2006/relationships/image" Target="../media/image688.png"/><Relationship Id="rId118" Type="http://schemas.openxmlformats.org/officeDocument/2006/relationships/image" Target="../media/image713.png"/><Relationship Id="rId325" Type="http://schemas.openxmlformats.org/officeDocument/2006/relationships/customXml" Target="../ink/ink818.xml"/><Relationship Id="rId367" Type="http://schemas.openxmlformats.org/officeDocument/2006/relationships/customXml" Target="../ink/ink839.xml"/><Relationship Id="rId532" Type="http://schemas.openxmlformats.org/officeDocument/2006/relationships/image" Target="../media/image918.png"/><Relationship Id="rId574" Type="http://schemas.openxmlformats.org/officeDocument/2006/relationships/image" Target="../media/image939.png"/><Relationship Id="rId171" Type="http://schemas.openxmlformats.org/officeDocument/2006/relationships/customXml" Target="../ink/ink741.xml"/><Relationship Id="rId227" Type="http://schemas.openxmlformats.org/officeDocument/2006/relationships/customXml" Target="../ink/ink769.xml"/><Relationship Id="rId269" Type="http://schemas.openxmlformats.org/officeDocument/2006/relationships/customXml" Target="../ink/ink790.xml"/><Relationship Id="rId434" Type="http://schemas.openxmlformats.org/officeDocument/2006/relationships/image" Target="../media/image869.png"/><Relationship Id="rId476" Type="http://schemas.openxmlformats.org/officeDocument/2006/relationships/image" Target="../media/image890.png"/><Relationship Id="rId33" Type="http://schemas.openxmlformats.org/officeDocument/2006/relationships/customXml" Target="../ink/ink672.xml"/><Relationship Id="rId129" Type="http://schemas.openxmlformats.org/officeDocument/2006/relationships/customXml" Target="../ink/ink720.xml"/><Relationship Id="rId280" Type="http://schemas.openxmlformats.org/officeDocument/2006/relationships/image" Target="../media/image793.png"/><Relationship Id="rId336" Type="http://schemas.openxmlformats.org/officeDocument/2006/relationships/image" Target="../media/image821.png"/><Relationship Id="rId501" Type="http://schemas.openxmlformats.org/officeDocument/2006/relationships/customXml" Target="../ink/ink906.xml"/><Relationship Id="rId543" Type="http://schemas.openxmlformats.org/officeDocument/2006/relationships/customXml" Target="../ink/ink927.xml"/><Relationship Id="rId75" Type="http://schemas.openxmlformats.org/officeDocument/2006/relationships/customXml" Target="../ink/ink693.xml"/><Relationship Id="rId140" Type="http://schemas.openxmlformats.org/officeDocument/2006/relationships/image" Target="../media/image723.png"/><Relationship Id="rId182" Type="http://schemas.openxmlformats.org/officeDocument/2006/relationships/image" Target="../media/image744.png"/><Relationship Id="rId378" Type="http://schemas.openxmlformats.org/officeDocument/2006/relationships/image" Target="../media/image842.png"/><Relationship Id="rId403" Type="http://schemas.openxmlformats.org/officeDocument/2006/relationships/customXml" Target="../ink/ink857.xml"/><Relationship Id="rId585" Type="http://schemas.openxmlformats.org/officeDocument/2006/relationships/customXml" Target="../ink/ink948.xml"/><Relationship Id="rId6" Type="http://schemas.openxmlformats.org/officeDocument/2006/relationships/image" Target="../media/image659.png"/><Relationship Id="rId238" Type="http://schemas.openxmlformats.org/officeDocument/2006/relationships/image" Target="../media/image772.png"/><Relationship Id="rId445" Type="http://schemas.openxmlformats.org/officeDocument/2006/relationships/customXml" Target="../ink/ink878.xml"/><Relationship Id="rId487" Type="http://schemas.openxmlformats.org/officeDocument/2006/relationships/customXml" Target="../ink/ink899.xml"/><Relationship Id="rId610" Type="http://schemas.openxmlformats.org/officeDocument/2006/relationships/image" Target="../media/image957.png"/><Relationship Id="rId291" Type="http://schemas.openxmlformats.org/officeDocument/2006/relationships/customXml" Target="../ink/ink801.xml"/><Relationship Id="rId305" Type="http://schemas.openxmlformats.org/officeDocument/2006/relationships/customXml" Target="../ink/ink808.xml"/><Relationship Id="rId347" Type="http://schemas.openxmlformats.org/officeDocument/2006/relationships/customXml" Target="../ink/ink829.xml"/><Relationship Id="rId512" Type="http://schemas.openxmlformats.org/officeDocument/2006/relationships/image" Target="../media/image908.png"/><Relationship Id="rId44" Type="http://schemas.openxmlformats.org/officeDocument/2006/relationships/image" Target="../media/image678.png"/><Relationship Id="rId86" Type="http://schemas.openxmlformats.org/officeDocument/2006/relationships/image" Target="../media/image698.png"/><Relationship Id="rId151" Type="http://schemas.openxmlformats.org/officeDocument/2006/relationships/customXml" Target="../ink/ink731.xml"/><Relationship Id="rId389" Type="http://schemas.openxmlformats.org/officeDocument/2006/relationships/customXml" Target="../ink/ink850.xml"/><Relationship Id="rId554" Type="http://schemas.openxmlformats.org/officeDocument/2006/relationships/image" Target="../media/image929.png"/><Relationship Id="rId596" Type="http://schemas.openxmlformats.org/officeDocument/2006/relationships/image" Target="../media/image950.png"/><Relationship Id="rId193" Type="http://schemas.openxmlformats.org/officeDocument/2006/relationships/customXml" Target="../ink/ink752.xml"/><Relationship Id="rId207" Type="http://schemas.openxmlformats.org/officeDocument/2006/relationships/customXml" Target="../ink/ink759.xml"/><Relationship Id="rId249" Type="http://schemas.openxmlformats.org/officeDocument/2006/relationships/customXml" Target="../ink/ink780.xml"/><Relationship Id="rId414" Type="http://schemas.openxmlformats.org/officeDocument/2006/relationships/image" Target="../media/image859.png"/><Relationship Id="rId456" Type="http://schemas.openxmlformats.org/officeDocument/2006/relationships/image" Target="../media/image880.png"/><Relationship Id="rId498" Type="http://schemas.openxmlformats.org/officeDocument/2006/relationships/image" Target="../media/image901.png"/><Relationship Id="rId13" Type="http://schemas.openxmlformats.org/officeDocument/2006/relationships/customXml" Target="../ink/ink662.xml"/><Relationship Id="rId109" Type="http://schemas.openxmlformats.org/officeDocument/2006/relationships/customXml" Target="../ink/ink710.xml"/><Relationship Id="rId260" Type="http://schemas.openxmlformats.org/officeDocument/2006/relationships/image" Target="../media/image783.png"/><Relationship Id="rId316" Type="http://schemas.openxmlformats.org/officeDocument/2006/relationships/image" Target="../media/image811.png"/><Relationship Id="rId523" Type="http://schemas.openxmlformats.org/officeDocument/2006/relationships/customXml" Target="../ink/ink917.xml"/><Relationship Id="rId55" Type="http://schemas.openxmlformats.org/officeDocument/2006/relationships/customXml" Target="../ink/ink683.xml"/><Relationship Id="rId97" Type="http://schemas.openxmlformats.org/officeDocument/2006/relationships/customXml" Target="../ink/ink704.xml"/><Relationship Id="rId120" Type="http://schemas.openxmlformats.org/officeDocument/2006/relationships/image" Target="../media/image714.png"/><Relationship Id="rId358" Type="http://schemas.openxmlformats.org/officeDocument/2006/relationships/image" Target="../media/image832.png"/><Relationship Id="rId565" Type="http://schemas.openxmlformats.org/officeDocument/2006/relationships/customXml" Target="../ink/ink938.xml"/><Relationship Id="rId162" Type="http://schemas.openxmlformats.org/officeDocument/2006/relationships/image" Target="../media/image734.png"/><Relationship Id="rId218" Type="http://schemas.openxmlformats.org/officeDocument/2006/relationships/image" Target="../media/image762.png"/><Relationship Id="rId425" Type="http://schemas.openxmlformats.org/officeDocument/2006/relationships/customXml" Target="../ink/ink868.xml"/><Relationship Id="rId467" Type="http://schemas.openxmlformats.org/officeDocument/2006/relationships/customXml" Target="../ink/ink889.xml"/><Relationship Id="rId271" Type="http://schemas.openxmlformats.org/officeDocument/2006/relationships/customXml" Target="../ink/ink791.xml"/><Relationship Id="rId24" Type="http://schemas.openxmlformats.org/officeDocument/2006/relationships/image" Target="../media/image668.png"/><Relationship Id="rId66" Type="http://schemas.openxmlformats.org/officeDocument/2006/relationships/image" Target="../media/image689.png"/><Relationship Id="rId131" Type="http://schemas.openxmlformats.org/officeDocument/2006/relationships/customXml" Target="../ink/ink721.xml"/><Relationship Id="rId327" Type="http://schemas.openxmlformats.org/officeDocument/2006/relationships/customXml" Target="../ink/ink819.xml"/><Relationship Id="rId369" Type="http://schemas.openxmlformats.org/officeDocument/2006/relationships/customXml" Target="../ink/ink840.xml"/><Relationship Id="rId534" Type="http://schemas.openxmlformats.org/officeDocument/2006/relationships/image" Target="../media/image919.png"/><Relationship Id="rId576" Type="http://schemas.openxmlformats.org/officeDocument/2006/relationships/image" Target="../media/image940.png"/><Relationship Id="rId173" Type="http://schemas.openxmlformats.org/officeDocument/2006/relationships/customXml" Target="../ink/ink742.xml"/><Relationship Id="rId229" Type="http://schemas.openxmlformats.org/officeDocument/2006/relationships/customXml" Target="../ink/ink770.xml"/><Relationship Id="rId380" Type="http://schemas.openxmlformats.org/officeDocument/2006/relationships/image" Target="../media/image843.png"/><Relationship Id="rId436" Type="http://schemas.openxmlformats.org/officeDocument/2006/relationships/image" Target="../media/image870.png"/><Relationship Id="rId601" Type="http://schemas.openxmlformats.org/officeDocument/2006/relationships/customXml" Target="../ink/ink956.xml"/><Relationship Id="rId240" Type="http://schemas.openxmlformats.org/officeDocument/2006/relationships/image" Target="../media/image773.png"/><Relationship Id="rId478" Type="http://schemas.openxmlformats.org/officeDocument/2006/relationships/image" Target="../media/image891.png"/><Relationship Id="rId35" Type="http://schemas.openxmlformats.org/officeDocument/2006/relationships/customXml" Target="../ink/ink673.xml"/><Relationship Id="rId77" Type="http://schemas.openxmlformats.org/officeDocument/2006/relationships/customXml" Target="../ink/ink694.xml"/><Relationship Id="rId100" Type="http://schemas.openxmlformats.org/officeDocument/2006/relationships/image" Target="../media/image77.png"/><Relationship Id="rId282" Type="http://schemas.openxmlformats.org/officeDocument/2006/relationships/image" Target="../media/image794.png"/><Relationship Id="rId338" Type="http://schemas.openxmlformats.org/officeDocument/2006/relationships/image" Target="../media/image822.png"/><Relationship Id="rId503" Type="http://schemas.openxmlformats.org/officeDocument/2006/relationships/customXml" Target="../ink/ink907.xml"/><Relationship Id="rId545" Type="http://schemas.openxmlformats.org/officeDocument/2006/relationships/customXml" Target="../ink/ink928.xml"/><Relationship Id="rId587" Type="http://schemas.openxmlformats.org/officeDocument/2006/relationships/customXml" Target="../ink/ink949.xml"/><Relationship Id="rId8" Type="http://schemas.openxmlformats.org/officeDocument/2006/relationships/image" Target="../media/image660.png"/><Relationship Id="rId142" Type="http://schemas.openxmlformats.org/officeDocument/2006/relationships/image" Target="../media/image724.png"/><Relationship Id="rId184" Type="http://schemas.openxmlformats.org/officeDocument/2006/relationships/image" Target="../media/image745.png"/><Relationship Id="rId391" Type="http://schemas.openxmlformats.org/officeDocument/2006/relationships/customXml" Target="../ink/ink851.xml"/><Relationship Id="rId405" Type="http://schemas.openxmlformats.org/officeDocument/2006/relationships/customXml" Target="../ink/ink858.xml"/><Relationship Id="rId447" Type="http://schemas.openxmlformats.org/officeDocument/2006/relationships/customXml" Target="../ink/ink879.xml"/><Relationship Id="rId612" Type="http://schemas.openxmlformats.org/officeDocument/2006/relationships/image" Target="../media/image958.png"/><Relationship Id="rId251" Type="http://schemas.openxmlformats.org/officeDocument/2006/relationships/customXml" Target="../ink/ink781.xml"/><Relationship Id="rId489" Type="http://schemas.openxmlformats.org/officeDocument/2006/relationships/customXml" Target="../ink/ink900.xml"/><Relationship Id="rId46" Type="http://schemas.openxmlformats.org/officeDocument/2006/relationships/image" Target="../media/image679.png"/><Relationship Id="rId293" Type="http://schemas.openxmlformats.org/officeDocument/2006/relationships/customXml" Target="../ink/ink802.xml"/><Relationship Id="rId307" Type="http://schemas.openxmlformats.org/officeDocument/2006/relationships/customXml" Target="../ink/ink809.xml"/><Relationship Id="rId349" Type="http://schemas.openxmlformats.org/officeDocument/2006/relationships/customXml" Target="../ink/ink830.xml"/><Relationship Id="rId514" Type="http://schemas.openxmlformats.org/officeDocument/2006/relationships/image" Target="../media/image909.png"/><Relationship Id="rId556" Type="http://schemas.openxmlformats.org/officeDocument/2006/relationships/image" Target="../media/image930.png"/><Relationship Id="rId88" Type="http://schemas.openxmlformats.org/officeDocument/2006/relationships/image" Target="../media/image699.png"/><Relationship Id="rId111" Type="http://schemas.openxmlformats.org/officeDocument/2006/relationships/customXml" Target="../ink/ink711.xml"/><Relationship Id="rId153" Type="http://schemas.openxmlformats.org/officeDocument/2006/relationships/customXml" Target="../ink/ink732.xml"/><Relationship Id="rId195" Type="http://schemas.openxmlformats.org/officeDocument/2006/relationships/customXml" Target="../ink/ink753.xml"/><Relationship Id="rId209" Type="http://schemas.openxmlformats.org/officeDocument/2006/relationships/customXml" Target="../ink/ink760.xml"/><Relationship Id="rId360" Type="http://schemas.openxmlformats.org/officeDocument/2006/relationships/image" Target="../media/image833.png"/><Relationship Id="rId416" Type="http://schemas.openxmlformats.org/officeDocument/2006/relationships/image" Target="../media/image860.png"/><Relationship Id="rId598" Type="http://schemas.openxmlformats.org/officeDocument/2006/relationships/image" Target="../media/image951.png"/><Relationship Id="rId220" Type="http://schemas.openxmlformats.org/officeDocument/2006/relationships/image" Target="../media/image763.png"/><Relationship Id="rId458" Type="http://schemas.openxmlformats.org/officeDocument/2006/relationships/image" Target="../media/image881.png"/><Relationship Id="rId15" Type="http://schemas.openxmlformats.org/officeDocument/2006/relationships/customXml" Target="../ink/ink663.xml"/><Relationship Id="rId57" Type="http://schemas.openxmlformats.org/officeDocument/2006/relationships/customXml" Target="../ink/ink684.xml"/><Relationship Id="rId262" Type="http://schemas.openxmlformats.org/officeDocument/2006/relationships/image" Target="../media/image784.png"/><Relationship Id="rId318" Type="http://schemas.openxmlformats.org/officeDocument/2006/relationships/image" Target="../media/image812.png"/><Relationship Id="rId525" Type="http://schemas.openxmlformats.org/officeDocument/2006/relationships/customXml" Target="../ink/ink918.xml"/><Relationship Id="rId567" Type="http://schemas.openxmlformats.org/officeDocument/2006/relationships/customXml" Target="../ink/ink939.xml"/><Relationship Id="rId99" Type="http://schemas.openxmlformats.org/officeDocument/2006/relationships/customXml" Target="../ink/ink705.xml"/><Relationship Id="rId122" Type="http://schemas.openxmlformats.org/officeDocument/2006/relationships/image" Target="../media/image715.png"/><Relationship Id="rId164" Type="http://schemas.openxmlformats.org/officeDocument/2006/relationships/image" Target="../media/image735.png"/><Relationship Id="rId371" Type="http://schemas.openxmlformats.org/officeDocument/2006/relationships/customXml" Target="../ink/ink841.xml"/><Relationship Id="rId427" Type="http://schemas.openxmlformats.org/officeDocument/2006/relationships/customXml" Target="../ink/ink869.xml"/><Relationship Id="rId469" Type="http://schemas.openxmlformats.org/officeDocument/2006/relationships/customXml" Target="../ink/ink890.xml"/><Relationship Id="rId26" Type="http://schemas.openxmlformats.org/officeDocument/2006/relationships/image" Target="../media/image669.png"/><Relationship Id="rId231" Type="http://schemas.openxmlformats.org/officeDocument/2006/relationships/customXml" Target="../ink/ink771.xml"/><Relationship Id="rId273" Type="http://schemas.openxmlformats.org/officeDocument/2006/relationships/customXml" Target="../ink/ink792.xml"/><Relationship Id="rId329" Type="http://schemas.openxmlformats.org/officeDocument/2006/relationships/customXml" Target="../ink/ink820.xml"/><Relationship Id="rId480" Type="http://schemas.openxmlformats.org/officeDocument/2006/relationships/image" Target="../media/image892.png"/><Relationship Id="rId536" Type="http://schemas.openxmlformats.org/officeDocument/2006/relationships/image" Target="../media/image920.png"/><Relationship Id="rId68" Type="http://schemas.openxmlformats.org/officeDocument/2006/relationships/image" Target="../media/image690.png"/><Relationship Id="rId133" Type="http://schemas.openxmlformats.org/officeDocument/2006/relationships/customXml" Target="../ink/ink722.xml"/><Relationship Id="rId175" Type="http://schemas.openxmlformats.org/officeDocument/2006/relationships/customXml" Target="../ink/ink743.xml"/><Relationship Id="rId340" Type="http://schemas.openxmlformats.org/officeDocument/2006/relationships/image" Target="../media/image823.png"/><Relationship Id="rId578" Type="http://schemas.openxmlformats.org/officeDocument/2006/relationships/image" Target="../media/image941.png"/><Relationship Id="rId200" Type="http://schemas.openxmlformats.org/officeDocument/2006/relationships/image" Target="../media/image753.png"/><Relationship Id="rId382" Type="http://schemas.openxmlformats.org/officeDocument/2006/relationships/image" Target="../media/image844.png"/><Relationship Id="rId438" Type="http://schemas.openxmlformats.org/officeDocument/2006/relationships/image" Target="../media/image871.png"/><Relationship Id="rId603" Type="http://schemas.openxmlformats.org/officeDocument/2006/relationships/customXml" Target="../ink/ink957.xml"/><Relationship Id="rId242" Type="http://schemas.openxmlformats.org/officeDocument/2006/relationships/image" Target="../media/image774.png"/><Relationship Id="rId284" Type="http://schemas.openxmlformats.org/officeDocument/2006/relationships/image" Target="../media/image795.png"/><Relationship Id="rId491" Type="http://schemas.openxmlformats.org/officeDocument/2006/relationships/customXml" Target="../ink/ink901.xml"/><Relationship Id="rId505" Type="http://schemas.openxmlformats.org/officeDocument/2006/relationships/customXml" Target="../ink/ink908.xml"/><Relationship Id="rId37" Type="http://schemas.openxmlformats.org/officeDocument/2006/relationships/customXml" Target="../ink/ink674.xml"/><Relationship Id="rId79" Type="http://schemas.openxmlformats.org/officeDocument/2006/relationships/customXml" Target="../ink/ink695.xml"/><Relationship Id="rId102" Type="http://schemas.openxmlformats.org/officeDocument/2006/relationships/image" Target="../media/image705.png"/><Relationship Id="rId144" Type="http://schemas.openxmlformats.org/officeDocument/2006/relationships/image" Target="../media/image725.png"/><Relationship Id="rId547" Type="http://schemas.openxmlformats.org/officeDocument/2006/relationships/customXml" Target="../ink/ink929.xml"/><Relationship Id="rId589" Type="http://schemas.openxmlformats.org/officeDocument/2006/relationships/customXml" Target="../ink/ink950.xml"/><Relationship Id="rId90" Type="http://schemas.openxmlformats.org/officeDocument/2006/relationships/image" Target="../media/image700.png"/><Relationship Id="rId186" Type="http://schemas.openxmlformats.org/officeDocument/2006/relationships/image" Target="../media/image746.png"/><Relationship Id="rId351" Type="http://schemas.openxmlformats.org/officeDocument/2006/relationships/customXml" Target="../ink/ink831.xml"/><Relationship Id="rId393" Type="http://schemas.openxmlformats.org/officeDocument/2006/relationships/customXml" Target="../ink/ink852.xml"/><Relationship Id="rId407" Type="http://schemas.openxmlformats.org/officeDocument/2006/relationships/customXml" Target="../ink/ink859.xml"/><Relationship Id="rId449" Type="http://schemas.openxmlformats.org/officeDocument/2006/relationships/customXml" Target="../ink/ink880.xml"/><Relationship Id="rId614" Type="http://schemas.openxmlformats.org/officeDocument/2006/relationships/image" Target="../media/image959.png"/><Relationship Id="rId211" Type="http://schemas.openxmlformats.org/officeDocument/2006/relationships/customXml" Target="../ink/ink761.xml"/><Relationship Id="rId253" Type="http://schemas.openxmlformats.org/officeDocument/2006/relationships/customXml" Target="../ink/ink782.xml"/><Relationship Id="rId295" Type="http://schemas.openxmlformats.org/officeDocument/2006/relationships/customXml" Target="../ink/ink803.xml"/><Relationship Id="rId309" Type="http://schemas.openxmlformats.org/officeDocument/2006/relationships/customXml" Target="../ink/ink810.xml"/><Relationship Id="rId460" Type="http://schemas.openxmlformats.org/officeDocument/2006/relationships/image" Target="../media/image882.png"/><Relationship Id="rId516" Type="http://schemas.openxmlformats.org/officeDocument/2006/relationships/image" Target="../media/image910.png"/><Relationship Id="rId48" Type="http://schemas.openxmlformats.org/officeDocument/2006/relationships/image" Target="../media/image680.png"/><Relationship Id="rId113" Type="http://schemas.openxmlformats.org/officeDocument/2006/relationships/customXml" Target="../ink/ink712.xml"/><Relationship Id="rId320" Type="http://schemas.openxmlformats.org/officeDocument/2006/relationships/image" Target="../media/image813.png"/><Relationship Id="rId558" Type="http://schemas.openxmlformats.org/officeDocument/2006/relationships/image" Target="../media/image931.png"/><Relationship Id="rId155" Type="http://schemas.openxmlformats.org/officeDocument/2006/relationships/customXml" Target="../ink/ink733.xml"/><Relationship Id="rId197" Type="http://schemas.openxmlformats.org/officeDocument/2006/relationships/customXml" Target="../ink/ink754.xml"/><Relationship Id="rId362" Type="http://schemas.openxmlformats.org/officeDocument/2006/relationships/image" Target="../media/image834.png"/><Relationship Id="rId418" Type="http://schemas.openxmlformats.org/officeDocument/2006/relationships/image" Target="../media/image861.png"/><Relationship Id="rId222" Type="http://schemas.openxmlformats.org/officeDocument/2006/relationships/image" Target="../media/image764.png"/><Relationship Id="rId264" Type="http://schemas.openxmlformats.org/officeDocument/2006/relationships/image" Target="../media/image785.png"/><Relationship Id="rId471" Type="http://schemas.openxmlformats.org/officeDocument/2006/relationships/customXml" Target="../ink/ink891.xml"/><Relationship Id="rId17" Type="http://schemas.openxmlformats.org/officeDocument/2006/relationships/customXml" Target="../ink/ink664.xml"/><Relationship Id="rId59" Type="http://schemas.openxmlformats.org/officeDocument/2006/relationships/customXml" Target="../ink/ink685.xml"/><Relationship Id="rId124" Type="http://schemas.openxmlformats.org/officeDocument/2006/relationships/image" Target="../media/image716.png"/><Relationship Id="rId527" Type="http://schemas.openxmlformats.org/officeDocument/2006/relationships/customXml" Target="../ink/ink919.xml"/><Relationship Id="rId569" Type="http://schemas.openxmlformats.org/officeDocument/2006/relationships/customXml" Target="../ink/ink940.xml"/><Relationship Id="rId70" Type="http://schemas.openxmlformats.org/officeDocument/2006/relationships/image" Target="../media/image691.png"/><Relationship Id="rId166" Type="http://schemas.openxmlformats.org/officeDocument/2006/relationships/image" Target="../media/image736.png"/><Relationship Id="rId331" Type="http://schemas.openxmlformats.org/officeDocument/2006/relationships/customXml" Target="../ink/ink821.xml"/><Relationship Id="rId373" Type="http://schemas.openxmlformats.org/officeDocument/2006/relationships/customXml" Target="../ink/ink842.xml"/><Relationship Id="rId429" Type="http://schemas.openxmlformats.org/officeDocument/2006/relationships/customXml" Target="../ink/ink870.xml"/><Relationship Id="rId580" Type="http://schemas.openxmlformats.org/officeDocument/2006/relationships/image" Target="../media/image94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72.xml"/><Relationship Id="rId440" Type="http://schemas.openxmlformats.org/officeDocument/2006/relationships/image" Target="../media/image872.png"/><Relationship Id="rId28" Type="http://schemas.openxmlformats.org/officeDocument/2006/relationships/image" Target="../media/image670.png"/><Relationship Id="rId275" Type="http://schemas.openxmlformats.org/officeDocument/2006/relationships/customXml" Target="../ink/ink793.xml"/><Relationship Id="rId300" Type="http://schemas.openxmlformats.org/officeDocument/2006/relationships/image" Target="../media/image803.png"/><Relationship Id="rId482" Type="http://schemas.openxmlformats.org/officeDocument/2006/relationships/image" Target="../media/image893.png"/><Relationship Id="rId538" Type="http://schemas.openxmlformats.org/officeDocument/2006/relationships/image" Target="../media/image921.png"/><Relationship Id="rId81" Type="http://schemas.openxmlformats.org/officeDocument/2006/relationships/customXml" Target="../ink/ink696.xml"/><Relationship Id="rId135" Type="http://schemas.openxmlformats.org/officeDocument/2006/relationships/customXml" Target="../ink/ink723.xml"/><Relationship Id="rId177" Type="http://schemas.openxmlformats.org/officeDocument/2006/relationships/customXml" Target="../ink/ink744.xml"/><Relationship Id="rId342" Type="http://schemas.openxmlformats.org/officeDocument/2006/relationships/image" Target="../media/image824.png"/><Relationship Id="rId384" Type="http://schemas.openxmlformats.org/officeDocument/2006/relationships/image" Target="../media/image845.png"/><Relationship Id="rId591" Type="http://schemas.openxmlformats.org/officeDocument/2006/relationships/customXml" Target="../ink/ink951.xml"/><Relationship Id="rId605" Type="http://schemas.openxmlformats.org/officeDocument/2006/relationships/customXml" Target="../ink/ink958.xml"/><Relationship Id="rId202" Type="http://schemas.openxmlformats.org/officeDocument/2006/relationships/image" Target="../media/image754.png"/><Relationship Id="rId244" Type="http://schemas.openxmlformats.org/officeDocument/2006/relationships/image" Target="../media/image775.png"/><Relationship Id="rId39" Type="http://schemas.openxmlformats.org/officeDocument/2006/relationships/customXml" Target="../ink/ink675.xml"/><Relationship Id="rId286" Type="http://schemas.openxmlformats.org/officeDocument/2006/relationships/image" Target="../media/image796.png"/><Relationship Id="rId451" Type="http://schemas.openxmlformats.org/officeDocument/2006/relationships/customXml" Target="../ink/ink881.xml"/><Relationship Id="rId493" Type="http://schemas.openxmlformats.org/officeDocument/2006/relationships/customXml" Target="../ink/ink902.xml"/><Relationship Id="rId507" Type="http://schemas.openxmlformats.org/officeDocument/2006/relationships/customXml" Target="../ink/ink909.xml"/><Relationship Id="rId549" Type="http://schemas.openxmlformats.org/officeDocument/2006/relationships/customXml" Target="../ink/ink930.xml"/><Relationship Id="rId50" Type="http://schemas.openxmlformats.org/officeDocument/2006/relationships/image" Target="../media/image681.png"/><Relationship Id="rId104" Type="http://schemas.openxmlformats.org/officeDocument/2006/relationships/image" Target="../media/image706.png"/><Relationship Id="rId146" Type="http://schemas.openxmlformats.org/officeDocument/2006/relationships/image" Target="../media/image726.png"/><Relationship Id="rId188" Type="http://schemas.openxmlformats.org/officeDocument/2006/relationships/image" Target="../media/image747.png"/><Relationship Id="rId311" Type="http://schemas.openxmlformats.org/officeDocument/2006/relationships/customXml" Target="../ink/ink811.xml"/><Relationship Id="rId353" Type="http://schemas.openxmlformats.org/officeDocument/2006/relationships/customXml" Target="../ink/ink832.xml"/><Relationship Id="rId395" Type="http://schemas.openxmlformats.org/officeDocument/2006/relationships/customXml" Target="../ink/ink853.xml"/><Relationship Id="rId409" Type="http://schemas.openxmlformats.org/officeDocument/2006/relationships/customXml" Target="../ink/ink860.xml"/><Relationship Id="rId560" Type="http://schemas.openxmlformats.org/officeDocument/2006/relationships/image" Target="../media/image932.png"/><Relationship Id="rId92" Type="http://schemas.openxmlformats.org/officeDocument/2006/relationships/image" Target="../media/image701.png"/><Relationship Id="rId213" Type="http://schemas.openxmlformats.org/officeDocument/2006/relationships/customXml" Target="../ink/ink762.xml"/><Relationship Id="rId420" Type="http://schemas.openxmlformats.org/officeDocument/2006/relationships/image" Target="../media/image862.png"/><Relationship Id="rId616" Type="http://schemas.openxmlformats.org/officeDocument/2006/relationships/image" Target="../media/image960.png"/><Relationship Id="rId255" Type="http://schemas.openxmlformats.org/officeDocument/2006/relationships/customXml" Target="../ink/ink783.xml"/><Relationship Id="rId297" Type="http://schemas.openxmlformats.org/officeDocument/2006/relationships/customXml" Target="../ink/ink804.xml"/><Relationship Id="rId462" Type="http://schemas.openxmlformats.org/officeDocument/2006/relationships/image" Target="../media/image883.png"/><Relationship Id="rId518" Type="http://schemas.openxmlformats.org/officeDocument/2006/relationships/image" Target="../media/image911.png"/><Relationship Id="rId115" Type="http://schemas.openxmlformats.org/officeDocument/2006/relationships/customXml" Target="../ink/ink713.xml"/><Relationship Id="rId157" Type="http://schemas.openxmlformats.org/officeDocument/2006/relationships/customXml" Target="../ink/ink734.xml"/><Relationship Id="rId322" Type="http://schemas.openxmlformats.org/officeDocument/2006/relationships/image" Target="../media/image814.png"/><Relationship Id="rId364" Type="http://schemas.openxmlformats.org/officeDocument/2006/relationships/image" Target="../media/image835.png"/><Relationship Id="rId61" Type="http://schemas.openxmlformats.org/officeDocument/2006/relationships/customXml" Target="../ink/ink686.xml"/><Relationship Id="rId199" Type="http://schemas.openxmlformats.org/officeDocument/2006/relationships/customXml" Target="../ink/ink755.xml"/><Relationship Id="rId571" Type="http://schemas.openxmlformats.org/officeDocument/2006/relationships/customXml" Target="../ink/ink941.xml"/><Relationship Id="rId19" Type="http://schemas.openxmlformats.org/officeDocument/2006/relationships/customXml" Target="../ink/ink665.xml"/><Relationship Id="rId224" Type="http://schemas.openxmlformats.org/officeDocument/2006/relationships/image" Target="../media/image765.png"/><Relationship Id="rId266" Type="http://schemas.openxmlformats.org/officeDocument/2006/relationships/image" Target="../media/image786.png"/><Relationship Id="rId431" Type="http://schemas.openxmlformats.org/officeDocument/2006/relationships/customXml" Target="../ink/ink871.xml"/><Relationship Id="rId473" Type="http://schemas.openxmlformats.org/officeDocument/2006/relationships/customXml" Target="../ink/ink892.xml"/><Relationship Id="rId529" Type="http://schemas.openxmlformats.org/officeDocument/2006/relationships/customXml" Target="../ink/ink920.xml"/><Relationship Id="rId30" Type="http://schemas.openxmlformats.org/officeDocument/2006/relationships/image" Target="../media/image671.png"/><Relationship Id="rId126" Type="http://schemas.openxmlformats.org/officeDocument/2006/relationships/image" Target="../media/image717.png"/><Relationship Id="rId168" Type="http://schemas.openxmlformats.org/officeDocument/2006/relationships/image" Target="../media/image737.png"/><Relationship Id="rId333" Type="http://schemas.openxmlformats.org/officeDocument/2006/relationships/customXml" Target="../ink/ink822.xml"/><Relationship Id="rId540" Type="http://schemas.openxmlformats.org/officeDocument/2006/relationships/image" Target="../media/image922.png"/><Relationship Id="rId72" Type="http://schemas.openxmlformats.org/officeDocument/2006/relationships/image" Target="../media/image357.png"/><Relationship Id="rId375" Type="http://schemas.openxmlformats.org/officeDocument/2006/relationships/customXml" Target="../ink/ink843.xml"/><Relationship Id="rId582" Type="http://schemas.openxmlformats.org/officeDocument/2006/relationships/image" Target="../media/image943.png"/><Relationship Id="rId3" Type="http://schemas.openxmlformats.org/officeDocument/2006/relationships/customXml" Target="../ink/ink657.xml"/><Relationship Id="rId235" Type="http://schemas.openxmlformats.org/officeDocument/2006/relationships/customXml" Target="../ink/ink773.xml"/><Relationship Id="rId277" Type="http://schemas.openxmlformats.org/officeDocument/2006/relationships/customXml" Target="../ink/ink794.xml"/><Relationship Id="rId400" Type="http://schemas.openxmlformats.org/officeDocument/2006/relationships/image" Target="../media/image852.png"/><Relationship Id="rId442" Type="http://schemas.openxmlformats.org/officeDocument/2006/relationships/image" Target="../media/image873.png"/><Relationship Id="rId484" Type="http://schemas.openxmlformats.org/officeDocument/2006/relationships/image" Target="../media/image894.png"/><Relationship Id="rId137" Type="http://schemas.openxmlformats.org/officeDocument/2006/relationships/customXml" Target="../ink/ink724.xml"/><Relationship Id="rId302" Type="http://schemas.openxmlformats.org/officeDocument/2006/relationships/image" Target="../media/image804.png"/><Relationship Id="rId344" Type="http://schemas.openxmlformats.org/officeDocument/2006/relationships/image" Target="../media/image825.png"/><Relationship Id="rId41" Type="http://schemas.openxmlformats.org/officeDocument/2006/relationships/customXml" Target="../ink/ink676.xml"/><Relationship Id="rId83" Type="http://schemas.openxmlformats.org/officeDocument/2006/relationships/customXml" Target="../ink/ink697.xml"/><Relationship Id="rId179" Type="http://schemas.openxmlformats.org/officeDocument/2006/relationships/customXml" Target="../ink/ink745.xml"/><Relationship Id="rId386" Type="http://schemas.openxmlformats.org/officeDocument/2006/relationships/image" Target="../media/image846.png"/><Relationship Id="rId551" Type="http://schemas.openxmlformats.org/officeDocument/2006/relationships/customXml" Target="../ink/ink931.xml"/><Relationship Id="rId593" Type="http://schemas.openxmlformats.org/officeDocument/2006/relationships/customXml" Target="../ink/ink952.xml"/><Relationship Id="rId607" Type="http://schemas.openxmlformats.org/officeDocument/2006/relationships/customXml" Target="../ink/ink959.xml"/><Relationship Id="rId190" Type="http://schemas.openxmlformats.org/officeDocument/2006/relationships/image" Target="../media/image748.png"/><Relationship Id="rId204" Type="http://schemas.openxmlformats.org/officeDocument/2006/relationships/image" Target="../media/image755.png"/><Relationship Id="rId246" Type="http://schemas.openxmlformats.org/officeDocument/2006/relationships/image" Target="../media/image776.png"/><Relationship Id="rId288" Type="http://schemas.openxmlformats.org/officeDocument/2006/relationships/image" Target="../media/image797.png"/><Relationship Id="rId411" Type="http://schemas.openxmlformats.org/officeDocument/2006/relationships/customXml" Target="../ink/ink861.xml"/><Relationship Id="rId453" Type="http://schemas.openxmlformats.org/officeDocument/2006/relationships/customXml" Target="../ink/ink882.xml"/><Relationship Id="rId509" Type="http://schemas.openxmlformats.org/officeDocument/2006/relationships/customXml" Target="../ink/ink910.xml"/><Relationship Id="rId106" Type="http://schemas.openxmlformats.org/officeDocument/2006/relationships/image" Target="../media/image707.png"/><Relationship Id="rId313" Type="http://schemas.openxmlformats.org/officeDocument/2006/relationships/customXml" Target="../ink/ink812.xml"/><Relationship Id="rId495" Type="http://schemas.openxmlformats.org/officeDocument/2006/relationships/customXml" Target="../ink/ink903.xml"/><Relationship Id="rId10" Type="http://schemas.openxmlformats.org/officeDocument/2006/relationships/image" Target="../media/image661.png"/><Relationship Id="rId52" Type="http://schemas.openxmlformats.org/officeDocument/2006/relationships/image" Target="../media/image682.png"/><Relationship Id="rId94" Type="http://schemas.openxmlformats.org/officeDocument/2006/relationships/image" Target="../media/image702.png"/><Relationship Id="rId148" Type="http://schemas.openxmlformats.org/officeDocument/2006/relationships/image" Target="../media/image727.png"/><Relationship Id="rId355" Type="http://schemas.openxmlformats.org/officeDocument/2006/relationships/customXml" Target="../ink/ink833.xml"/><Relationship Id="rId397" Type="http://schemas.openxmlformats.org/officeDocument/2006/relationships/customXml" Target="../ink/ink854.xml"/><Relationship Id="rId520" Type="http://schemas.openxmlformats.org/officeDocument/2006/relationships/image" Target="../media/image912.png"/><Relationship Id="rId562" Type="http://schemas.openxmlformats.org/officeDocument/2006/relationships/image" Target="../media/image933.png"/><Relationship Id="rId215" Type="http://schemas.openxmlformats.org/officeDocument/2006/relationships/customXml" Target="../ink/ink763.xml"/><Relationship Id="rId257" Type="http://schemas.openxmlformats.org/officeDocument/2006/relationships/customXml" Target="../ink/ink784.xml"/><Relationship Id="rId422" Type="http://schemas.openxmlformats.org/officeDocument/2006/relationships/image" Target="../media/image863.png"/><Relationship Id="rId464" Type="http://schemas.openxmlformats.org/officeDocument/2006/relationships/image" Target="../media/image884.png"/><Relationship Id="rId299" Type="http://schemas.openxmlformats.org/officeDocument/2006/relationships/customXml" Target="../ink/ink805.xml"/><Relationship Id="rId63" Type="http://schemas.openxmlformats.org/officeDocument/2006/relationships/customXml" Target="../ink/ink687.xml"/><Relationship Id="rId159" Type="http://schemas.openxmlformats.org/officeDocument/2006/relationships/customXml" Target="../ink/ink735.xml"/><Relationship Id="rId366" Type="http://schemas.openxmlformats.org/officeDocument/2006/relationships/image" Target="../media/image836.png"/><Relationship Id="rId573" Type="http://schemas.openxmlformats.org/officeDocument/2006/relationships/customXml" Target="../ink/ink942.xml"/><Relationship Id="rId226" Type="http://schemas.openxmlformats.org/officeDocument/2006/relationships/image" Target="../media/image766.png"/><Relationship Id="rId433" Type="http://schemas.openxmlformats.org/officeDocument/2006/relationships/customXml" Target="../ink/ink872.xml"/><Relationship Id="rId74" Type="http://schemas.openxmlformats.org/officeDocument/2006/relationships/image" Target="../media/image692.png"/><Relationship Id="rId377" Type="http://schemas.openxmlformats.org/officeDocument/2006/relationships/customXml" Target="../ink/ink844.xml"/><Relationship Id="rId500" Type="http://schemas.openxmlformats.org/officeDocument/2006/relationships/image" Target="../media/image902.png"/><Relationship Id="rId584" Type="http://schemas.openxmlformats.org/officeDocument/2006/relationships/image" Target="../media/image944.png"/><Relationship Id="rId5" Type="http://schemas.openxmlformats.org/officeDocument/2006/relationships/customXml" Target="../ink/ink658.xml"/><Relationship Id="rId237" Type="http://schemas.openxmlformats.org/officeDocument/2006/relationships/customXml" Target="../ink/ink774.xml"/><Relationship Id="rId444" Type="http://schemas.openxmlformats.org/officeDocument/2006/relationships/image" Target="../media/image874.png"/><Relationship Id="rId290" Type="http://schemas.openxmlformats.org/officeDocument/2006/relationships/image" Target="../media/image798.png"/><Relationship Id="rId304" Type="http://schemas.openxmlformats.org/officeDocument/2006/relationships/image" Target="../media/image805.png"/><Relationship Id="rId388" Type="http://schemas.openxmlformats.org/officeDocument/2006/relationships/image" Target="../media/image847.png"/><Relationship Id="rId511" Type="http://schemas.openxmlformats.org/officeDocument/2006/relationships/customXml" Target="../ink/ink911.xml"/><Relationship Id="rId609" Type="http://schemas.openxmlformats.org/officeDocument/2006/relationships/customXml" Target="../ink/ink960.xml"/><Relationship Id="rId85" Type="http://schemas.openxmlformats.org/officeDocument/2006/relationships/customXml" Target="../ink/ink698.xml"/><Relationship Id="rId150" Type="http://schemas.openxmlformats.org/officeDocument/2006/relationships/image" Target="../media/image728.png"/><Relationship Id="rId595" Type="http://schemas.openxmlformats.org/officeDocument/2006/relationships/customXml" Target="../ink/ink953.xml"/><Relationship Id="rId248" Type="http://schemas.openxmlformats.org/officeDocument/2006/relationships/image" Target="../media/image777.png"/><Relationship Id="rId455" Type="http://schemas.openxmlformats.org/officeDocument/2006/relationships/customXml" Target="../ink/ink883.xml"/><Relationship Id="rId12" Type="http://schemas.openxmlformats.org/officeDocument/2006/relationships/image" Target="../media/image662.png"/><Relationship Id="rId108" Type="http://schemas.openxmlformats.org/officeDocument/2006/relationships/image" Target="../media/image708.png"/><Relationship Id="rId315" Type="http://schemas.openxmlformats.org/officeDocument/2006/relationships/customXml" Target="../ink/ink813.xml"/><Relationship Id="rId522" Type="http://schemas.openxmlformats.org/officeDocument/2006/relationships/image" Target="../media/image913.png"/><Relationship Id="rId96" Type="http://schemas.openxmlformats.org/officeDocument/2006/relationships/image" Target="../media/image703.png"/><Relationship Id="rId161" Type="http://schemas.openxmlformats.org/officeDocument/2006/relationships/customXml" Target="../ink/ink736.xml"/><Relationship Id="rId399" Type="http://schemas.openxmlformats.org/officeDocument/2006/relationships/customXml" Target="../ink/ink855.xml"/><Relationship Id="rId259" Type="http://schemas.openxmlformats.org/officeDocument/2006/relationships/customXml" Target="../ink/ink785.xml"/><Relationship Id="rId466" Type="http://schemas.openxmlformats.org/officeDocument/2006/relationships/image" Target="../media/image885.png"/><Relationship Id="rId23" Type="http://schemas.openxmlformats.org/officeDocument/2006/relationships/customXml" Target="../ink/ink667.xml"/><Relationship Id="rId119" Type="http://schemas.openxmlformats.org/officeDocument/2006/relationships/customXml" Target="../ink/ink715.xml"/><Relationship Id="rId326" Type="http://schemas.openxmlformats.org/officeDocument/2006/relationships/image" Target="../media/image816.png"/><Relationship Id="rId533" Type="http://schemas.openxmlformats.org/officeDocument/2006/relationships/customXml" Target="../ink/ink922.xml"/><Relationship Id="rId172" Type="http://schemas.openxmlformats.org/officeDocument/2006/relationships/image" Target="../media/image739.png"/><Relationship Id="rId477" Type="http://schemas.openxmlformats.org/officeDocument/2006/relationships/customXml" Target="../ink/ink894.xml"/><Relationship Id="rId600" Type="http://schemas.openxmlformats.org/officeDocument/2006/relationships/image" Target="../media/image952.png"/><Relationship Id="rId337" Type="http://schemas.openxmlformats.org/officeDocument/2006/relationships/customXml" Target="../ink/ink824.xml"/><Relationship Id="rId34" Type="http://schemas.openxmlformats.org/officeDocument/2006/relationships/image" Target="../media/image673.png"/><Relationship Id="rId544" Type="http://schemas.openxmlformats.org/officeDocument/2006/relationships/image" Target="../media/image924.png"/><Relationship Id="rId183" Type="http://schemas.openxmlformats.org/officeDocument/2006/relationships/customXml" Target="../ink/ink747.xml"/><Relationship Id="rId390" Type="http://schemas.openxmlformats.org/officeDocument/2006/relationships/image" Target="../media/image848.png"/><Relationship Id="rId404" Type="http://schemas.openxmlformats.org/officeDocument/2006/relationships/image" Target="../media/image854.png"/><Relationship Id="rId611" Type="http://schemas.openxmlformats.org/officeDocument/2006/relationships/customXml" Target="../ink/ink961.xml"/><Relationship Id="rId250" Type="http://schemas.openxmlformats.org/officeDocument/2006/relationships/image" Target="../media/image778.png"/><Relationship Id="rId488" Type="http://schemas.openxmlformats.org/officeDocument/2006/relationships/image" Target="../media/image896.png"/><Relationship Id="rId45" Type="http://schemas.openxmlformats.org/officeDocument/2006/relationships/customXml" Target="../ink/ink678.xml"/><Relationship Id="rId110" Type="http://schemas.openxmlformats.org/officeDocument/2006/relationships/image" Target="../media/image709.png"/><Relationship Id="rId348" Type="http://schemas.openxmlformats.org/officeDocument/2006/relationships/image" Target="../media/image827.png"/><Relationship Id="rId555" Type="http://schemas.openxmlformats.org/officeDocument/2006/relationships/customXml" Target="../ink/ink933.xml"/><Relationship Id="rId194" Type="http://schemas.openxmlformats.org/officeDocument/2006/relationships/image" Target="../media/image750.png"/><Relationship Id="rId208" Type="http://schemas.openxmlformats.org/officeDocument/2006/relationships/image" Target="../media/image757.png"/><Relationship Id="rId415" Type="http://schemas.openxmlformats.org/officeDocument/2006/relationships/customXml" Target="../ink/ink863.xml"/><Relationship Id="rId261" Type="http://schemas.openxmlformats.org/officeDocument/2006/relationships/customXml" Target="../ink/ink786.xml"/><Relationship Id="rId499" Type="http://schemas.openxmlformats.org/officeDocument/2006/relationships/customXml" Target="../ink/ink905.xml"/><Relationship Id="rId56" Type="http://schemas.openxmlformats.org/officeDocument/2006/relationships/image" Target="../media/image684.png"/><Relationship Id="rId359" Type="http://schemas.openxmlformats.org/officeDocument/2006/relationships/customXml" Target="../ink/ink835.xml"/><Relationship Id="rId566" Type="http://schemas.openxmlformats.org/officeDocument/2006/relationships/image" Target="../media/image935.png"/><Relationship Id="rId121" Type="http://schemas.openxmlformats.org/officeDocument/2006/relationships/customXml" Target="../ink/ink716.xml"/><Relationship Id="rId219" Type="http://schemas.openxmlformats.org/officeDocument/2006/relationships/customXml" Target="../ink/ink765.xml"/><Relationship Id="rId426" Type="http://schemas.openxmlformats.org/officeDocument/2006/relationships/image" Target="../media/image86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7.png"/><Relationship Id="rId21" Type="http://schemas.openxmlformats.org/officeDocument/2006/relationships/image" Target="../media/image971.png"/><Relationship Id="rId63" Type="http://schemas.openxmlformats.org/officeDocument/2006/relationships/image" Target="../media/image21.png"/><Relationship Id="rId159" Type="http://schemas.openxmlformats.org/officeDocument/2006/relationships/image" Target="../media/image1038.png"/><Relationship Id="rId170" Type="http://schemas.openxmlformats.org/officeDocument/2006/relationships/customXml" Target="../ink/ink1046.xml"/><Relationship Id="rId191" Type="http://schemas.openxmlformats.org/officeDocument/2006/relationships/image" Target="../media/image1054.png"/><Relationship Id="rId205" Type="http://schemas.openxmlformats.org/officeDocument/2006/relationships/image" Target="../media/image1061.png"/><Relationship Id="rId226" Type="http://schemas.openxmlformats.org/officeDocument/2006/relationships/image" Target="../media/image1070.png"/><Relationship Id="rId247" Type="http://schemas.openxmlformats.org/officeDocument/2006/relationships/customXml" Target="../ink/ink1085.xml"/><Relationship Id="rId107" Type="http://schemas.openxmlformats.org/officeDocument/2006/relationships/image" Target="../media/image1012.png"/><Relationship Id="rId11" Type="http://schemas.openxmlformats.org/officeDocument/2006/relationships/image" Target="../media/image966.png"/><Relationship Id="rId32" Type="http://schemas.openxmlformats.org/officeDocument/2006/relationships/customXml" Target="../ink/ink977.xml"/><Relationship Id="rId53" Type="http://schemas.openxmlformats.org/officeDocument/2006/relationships/image" Target="../media/image987.png"/><Relationship Id="rId74" Type="http://schemas.openxmlformats.org/officeDocument/2006/relationships/customXml" Target="../ink/ink998.xml"/><Relationship Id="rId128" Type="http://schemas.openxmlformats.org/officeDocument/2006/relationships/customXml" Target="../ink/ink1025.xml"/><Relationship Id="rId149" Type="http://schemas.openxmlformats.org/officeDocument/2006/relationships/image" Target="../media/image1033.png"/><Relationship Id="rId5" Type="http://schemas.openxmlformats.org/officeDocument/2006/relationships/image" Target="../media/image963.png"/><Relationship Id="rId95" Type="http://schemas.openxmlformats.org/officeDocument/2006/relationships/image" Target="../media/image1006.png"/><Relationship Id="rId160" Type="http://schemas.openxmlformats.org/officeDocument/2006/relationships/customXml" Target="../ink/ink1041.xml"/><Relationship Id="rId181" Type="http://schemas.openxmlformats.org/officeDocument/2006/relationships/image" Target="../media/image1049.png"/><Relationship Id="rId216" Type="http://schemas.openxmlformats.org/officeDocument/2006/relationships/customXml" Target="../ink/ink1069.xml"/><Relationship Id="rId237" Type="http://schemas.openxmlformats.org/officeDocument/2006/relationships/customXml" Target="../ink/ink1080.xml"/><Relationship Id="rId258" Type="http://schemas.openxmlformats.org/officeDocument/2006/relationships/image" Target="../media/image1085.png"/><Relationship Id="rId22" Type="http://schemas.openxmlformats.org/officeDocument/2006/relationships/customXml" Target="../ink/ink972.xml"/><Relationship Id="rId43" Type="http://schemas.openxmlformats.org/officeDocument/2006/relationships/image" Target="../media/image982.png"/><Relationship Id="rId64" Type="http://schemas.openxmlformats.org/officeDocument/2006/relationships/customXml" Target="../ink/ink993.xml"/><Relationship Id="rId118" Type="http://schemas.openxmlformats.org/officeDocument/2006/relationships/customXml" Target="../ink/ink1020.xml"/><Relationship Id="rId139" Type="http://schemas.openxmlformats.org/officeDocument/2006/relationships/image" Target="../media/image1028.png"/><Relationship Id="rId85" Type="http://schemas.openxmlformats.org/officeDocument/2006/relationships/image" Target="../media/image1001.png"/><Relationship Id="rId150" Type="http://schemas.openxmlformats.org/officeDocument/2006/relationships/customXml" Target="../ink/ink1036.xml"/><Relationship Id="rId171" Type="http://schemas.openxmlformats.org/officeDocument/2006/relationships/image" Target="../media/image1044.png"/><Relationship Id="rId192" Type="http://schemas.openxmlformats.org/officeDocument/2006/relationships/customXml" Target="../ink/ink1057.xml"/><Relationship Id="rId206" Type="http://schemas.openxmlformats.org/officeDocument/2006/relationships/customXml" Target="../ink/ink1064.xml"/><Relationship Id="rId227" Type="http://schemas.openxmlformats.org/officeDocument/2006/relationships/customXml" Target="../ink/ink1075.xml"/><Relationship Id="rId248" Type="http://schemas.openxmlformats.org/officeDocument/2006/relationships/image" Target="../media/image1080.png"/><Relationship Id="rId12" Type="http://schemas.openxmlformats.org/officeDocument/2006/relationships/customXml" Target="../ink/ink967.xml"/><Relationship Id="rId33" Type="http://schemas.openxmlformats.org/officeDocument/2006/relationships/image" Target="../media/image977.png"/><Relationship Id="rId108" Type="http://schemas.openxmlformats.org/officeDocument/2006/relationships/customXml" Target="../ink/ink1015.xml"/><Relationship Id="rId129" Type="http://schemas.openxmlformats.org/officeDocument/2006/relationships/image" Target="../media/image1023.png"/><Relationship Id="rId54" Type="http://schemas.openxmlformats.org/officeDocument/2006/relationships/customXml" Target="../ink/ink988.xml"/><Relationship Id="rId75" Type="http://schemas.openxmlformats.org/officeDocument/2006/relationships/image" Target="../media/image996.png"/><Relationship Id="rId96" Type="http://schemas.openxmlformats.org/officeDocument/2006/relationships/customXml" Target="../ink/ink1009.xml"/><Relationship Id="rId140" Type="http://schemas.openxmlformats.org/officeDocument/2006/relationships/customXml" Target="../ink/ink1031.xml"/><Relationship Id="rId161" Type="http://schemas.openxmlformats.org/officeDocument/2006/relationships/image" Target="../media/image1039.png"/><Relationship Id="rId182" Type="http://schemas.openxmlformats.org/officeDocument/2006/relationships/customXml" Target="../ink/ink1052.xml"/><Relationship Id="rId217" Type="http://schemas.openxmlformats.org/officeDocument/2006/relationships/image" Target="../media/image1066.png"/><Relationship Id="rId6" Type="http://schemas.openxmlformats.org/officeDocument/2006/relationships/customXml" Target="../ink/ink964.xml"/><Relationship Id="rId238" Type="http://schemas.openxmlformats.org/officeDocument/2006/relationships/image" Target="../media/image1075.png"/><Relationship Id="rId259" Type="http://schemas.openxmlformats.org/officeDocument/2006/relationships/customXml" Target="../ink/ink1091.xml"/><Relationship Id="rId23" Type="http://schemas.openxmlformats.org/officeDocument/2006/relationships/image" Target="../media/image972.png"/><Relationship Id="rId119" Type="http://schemas.openxmlformats.org/officeDocument/2006/relationships/image" Target="../media/image1018.png"/><Relationship Id="rId44" Type="http://schemas.openxmlformats.org/officeDocument/2006/relationships/customXml" Target="../ink/ink983.xml"/><Relationship Id="rId65" Type="http://schemas.openxmlformats.org/officeDocument/2006/relationships/image" Target="../media/image594.png"/><Relationship Id="rId86" Type="http://schemas.openxmlformats.org/officeDocument/2006/relationships/customXml" Target="../ink/ink1004.xml"/><Relationship Id="rId130" Type="http://schemas.openxmlformats.org/officeDocument/2006/relationships/customXml" Target="../ink/ink1026.xml"/><Relationship Id="rId151" Type="http://schemas.openxmlformats.org/officeDocument/2006/relationships/image" Target="../media/image1034.png"/><Relationship Id="rId172" Type="http://schemas.openxmlformats.org/officeDocument/2006/relationships/customXml" Target="../ink/ink1047.xml"/><Relationship Id="rId193" Type="http://schemas.openxmlformats.org/officeDocument/2006/relationships/image" Target="../media/image1055.png"/><Relationship Id="rId207" Type="http://schemas.openxmlformats.org/officeDocument/2006/relationships/image" Target="../media/image1062.png"/><Relationship Id="rId228" Type="http://schemas.openxmlformats.org/officeDocument/2006/relationships/image" Target="../media/image1071.png"/><Relationship Id="rId249" Type="http://schemas.openxmlformats.org/officeDocument/2006/relationships/customXml" Target="../ink/ink1086.xml"/><Relationship Id="rId13" Type="http://schemas.openxmlformats.org/officeDocument/2006/relationships/image" Target="../media/image967.png"/><Relationship Id="rId109" Type="http://schemas.openxmlformats.org/officeDocument/2006/relationships/image" Target="../media/image1013.png"/><Relationship Id="rId260" Type="http://schemas.openxmlformats.org/officeDocument/2006/relationships/image" Target="../media/image1086.png"/><Relationship Id="rId34" Type="http://schemas.openxmlformats.org/officeDocument/2006/relationships/customXml" Target="../ink/ink978.xml"/><Relationship Id="rId55" Type="http://schemas.openxmlformats.org/officeDocument/2006/relationships/image" Target="../media/image988.png"/><Relationship Id="rId76" Type="http://schemas.openxmlformats.org/officeDocument/2006/relationships/customXml" Target="../ink/ink999.xml"/><Relationship Id="rId97" Type="http://schemas.openxmlformats.org/officeDocument/2006/relationships/image" Target="../media/image1007.png"/><Relationship Id="rId120" Type="http://schemas.openxmlformats.org/officeDocument/2006/relationships/customXml" Target="../ink/ink1021.xml"/><Relationship Id="rId141" Type="http://schemas.openxmlformats.org/officeDocument/2006/relationships/image" Target="../media/image1029.png"/><Relationship Id="rId7" Type="http://schemas.openxmlformats.org/officeDocument/2006/relationships/image" Target="../media/image964.png"/><Relationship Id="rId162" Type="http://schemas.openxmlformats.org/officeDocument/2006/relationships/customXml" Target="../ink/ink1042.xml"/><Relationship Id="rId183" Type="http://schemas.openxmlformats.org/officeDocument/2006/relationships/image" Target="../media/image1050.png"/><Relationship Id="rId218" Type="http://schemas.openxmlformats.org/officeDocument/2006/relationships/customXml" Target="../ink/ink1070.xml"/><Relationship Id="rId239" Type="http://schemas.openxmlformats.org/officeDocument/2006/relationships/customXml" Target="../ink/ink1081.xml"/><Relationship Id="rId250" Type="http://schemas.openxmlformats.org/officeDocument/2006/relationships/image" Target="../media/image1081.png"/><Relationship Id="rId24" Type="http://schemas.openxmlformats.org/officeDocument/2006/relationships/customXml" Target="../ink/ink973.xml"/><Relationship Id="rId45" Type="http://schemas.openxmlformats.org/officeDocument/2006/relationships/image" Target="../media/image983.png"/><Relationship Id="rId66" Type="http://schemas.openxmlformats.org/officeDocument/2006/relationships/customXml" Target="../ink/ink994.xml"/><Relationship Id="rId87" Type="http://schemas.openxmlformats.org/officeDocument/2006/relationships/image" Target="../media/image1002.png"/><Relationship Id="rId110" Type="http://schemas.openxmlformats.org/officeDocument/2006/relationships/customXml" Target="../ink/ink1016.xml"/><Relationship Id="rId131" Type="http://schemas.openxmlformats.org/officeDocument/2006/relationships/image" Target="../media/image1024.png"/><Relationship Id="rId152" Type="http://schemas.openxmlformats.org/officeDocument/2006/relationships/customXml" Target="../ink/ink1037.xml"/><Relationship Id="rId173" Type="http://schemas.openxmlformats.org/officeDocument/2006/relationships/image" Target="../media/image1045.png"/><Relationship Id="rId194" Type="http://schemas.openxmlformats.org/officeDocument/2006/relationships/customXml" Target="../ink/ink1058.xml"/><Relationship Id="rId208" Type="http://schemas.openxmlformats.org/officeDocument/2006/relationships/customXml" Target="../ink/ink1065.xml"/><Relationship Id="rId229" Type="http://schemas.openxmlformats.org/officeDocument/2006/relationships/customXml" Target="../ink/ink1076.xml"/><Relationship Id="rId240" Type="http://schemas.openxmlformats.org/officeDocument/2006/relationships/image" Target="../media/image1076.png"/><Relationship Id="rId261" Type="http://schemas.openxmlformats.org/officeDocument/2006/relationships/customXml" Target="../ink/ink1092.xml"/><Relationship Id="rId14" Type="http://schemas.openxmlformats.org/officeDocument/2006/relationships/customXml" Target="../ink/ink968.xml"/><Relationship Id="rId35" Type="http://schemas.openxmlformats.org/officeDocument/2006/relationships/image" Target="../media/image978.png"/><Relationship Id="rId56" Type="http://schemas.openxmlformats.org/officeDocument/2006/relationships/customXml" Target="../ink/ink989.xml"/><Relationship Id="rId77" Type="http://schemas.openxmlformats.org/officeDocument/2006/relationships/image" Target="../media/image997.png"/><Relationship Id="rId100" Type="http://schemas.openxmlformats.org/officeDocument/2006/relationships/customXml" Target="../ink/ink1011.xml"/><Relationship Id="rId8" Type="http://schemas.openxmlformats.org/officeDocument/2006/relationships/customXml" Target="../ink/ink965.xml"/><Relationship Id="rId98" Type="http://schemas.openxmlformats.org/officeDocument/2006/relationships/customXml" Target="../ink/ink1010.xml"/><Relationship Id="rId121" Type="http://schemas.openxmlformats.org/officeDocument/2006/relationships/image" Target="../media/image1019.png"/><Relationship Id="rId142" Type="http://schemas.openxmlformats.org/officeDocument/2006/relationships/customXml" Target="../ink/ink1032.xml"/><Relationship Id="rId163" Type="http://schemas.openxmlformats.org/officeDocument/2006/relationships/image" Target="../media/image1040.png"/><Relationship Id="rId184" Type="http://schemas.openxmlformats.org/officeDocument/2006/relationships/customXml" Target="../ink/ink1053.xml"/><Relationship Id="rId219" Type="http://schemas.openxmlformats.org/officeDocument/2006/relationships/image" Target="../media/image1067.png"/><Relationship Id="rId230" Type="http://schemas.openxmlformats.org/officeDocument/2006/relationships/image" Target="../media/image1072.png"/><Relationship Id="rId251" Type="http://schemas.openxmlformats.org/officeDocument/2006/relationships/customXml" Target="../ink/ink1087.xml"/><Relationship Id="rId25" Type="http://schemas.openxmlformats.org/officeDocument/2006/relationships/image" Target="../media/image973.png"/><Relationship Id="rId46" Type="http://schemas.openxmlformats.org/officeDocument/2006/relationships/customXml" Target="../ink/ink984.xml"/><Relationship Id="rId67" Type="http://schemas.openxmlformats.org/officeDocument/2006/relationships/image" Target="../media/image992.png"/><Relationship Id="rId88" Type="http://schemas.openxmlformats.org/officeDocument/2006/relationships/customXml" Target="../ink/ink1005.xml"/><Relationship Id="rId111" Type="http://schemas.openxmlformats.org/officeDocument/2006/relationships/image" Target="../media/image1014.png"/><Relationship Id="rId132" Type="http://schemas.openxmlformats.org/officeDocument/2006/relationships/customXml" Target="../ink/ink1027.xml"/><Relationship Id="rId153" Type="http://schemas.openxmlformats.org/officeDocument/2006/relationships/image" Target="../media/image1035.png"/><Relationship Id="rId174" Type="http://schemas.openxmlformats.org/officeDocument/2006/relationships/customXml" Target="../ink/ink1048.xml"/><Relationship Id="rId195" Type="http://schemas.openxmlformats.org/officeDocument/2006/relationships/image" Target="../media/image1056.png"/><Relationship Id="rId209" Type="http://schemas.openxmlformats.org/officeDocument/2006/relationships/image" Target="../media/image1063.png"/><Relationship Id="rId220" Type="http://schemas.openxmlformats.org/officeDocument/2006/relationships/customXml" Target="../ink/ink1071.xml"/><Relationship Id="rId241" Type="http://schemas.openxmlformats.org/officeDocument/2006/relationships/customXml" Target="../ink/ink1082.xml"/><Relationship Id="rId15" Type="http://schemas.openxmlformats.org/officeDocument/2006/relationships/image" Target="../media/image968.png"/><Relationship Id="rId36" Type="http://schemas.openxmlformats.org/officeDocument/2006/relationships/customXml" Target="../ink/ink979.xml"/><Relationship Id="rId57" Type="http://schemas.openxmlformats.org/officeDocument/2006/relationships/image" Target="../media/image989.png"/><Relationship Id="rId262" Type="http://schemas.openxmlformats.org/officeDocument/2006/relationships/image" Target="../media/image1087.png"/><Relationship Id="rId78" Type="http://schemas.openxmlformats.org/officeDocument/2006/relationships/customXml" Target="../ink/ink1000.xml"/><Relationship Id="rId99" Type="http://schemas.openxmlformats.org/officeDocument/2006/relationships/image" Target="../media/image1008.png"/><Relationship Id="rId101" Type="http://schemas.openxmlformats.org/officeDocument/2006/relationships/image" Target="../media/image1009.png"/><Relationship Id="rId122" Type="http://schemas.openxmlformats.org/officeDocument/2006/relationships/customXml" Target="../ink/ink1022.xml"/><Relationship Id="rId143" Type="http://schemas.openxmlformats.org/officeDocument/2006/relationships/image" Target="../media/image1030.png"/><Relationship Id="rId164" Type="http://schemas.openxmlformats.org/officeDocument/2006/relationships/customXml" Target="../ink/ink1043.xml"/><Relationship Id="rId185" Type="http://schemas.openxmlformats.org/officeDocument/2006/relationships/image" Target="../media/image1051.png"/><Relationship Id="rId9" Type="http://schemas.openxmlformats.org/officeDocument/2006/relationships/image" Target="../media/image965.png"/><Relationship Id="rId210" Type="http://schemas.openxmlformats.org/officeDocument/2006/relationships/customXml" Target="../ink/ink1066.xml"/><Relationship Id="rId26" Type="http://schemas.openxmlformats.org/officeDocument/2006/relationships/customXml" Target="../ink/ink974.xml"/><Relationship Id="rId231" Type="http://schemas.openxmlformats.org/officeDocument/2006/relationships/customXml" Target="../ink/ink1077.xml"/><Relationship Id="rId252" Type="http://schemas.openxmlformats.org/officeDocument/2006/relationships/image" Target="../media/image1082.png"/><Relationship Id="rId47" Type="http://schemas.openxmlformats.org/officeDocument/2006/relationships/image" Target="../media/image984.png"/><Relationship Id="rId68" Type="http://schemas.openxmlformats.org/officeDocument/2006/relationships/customXml" Target="../ink/ink995.xml"/><Relationship Id="rId89" Type="http://schemas.openxmlformats.org/officeDocument/2006/relationships/image" Target="../media/image1003.png"/><Relationship Id="rId112" Type="http://schemas.openxmlformats.org/officeDocument/2006/relationships/customXml" Target="../ink/ink1017.xml"/><Relationship Id="rId133" Type="http://schemas.openxmlformats.org/officeDocument/2006/relationships/image" Target="../media/image1025.png"/><Relationship Id="rId154" Type="http://schemas.openxmlformats.org/officeDocument/2006/relationships/customXml" Target="../ink/ink1038.xml"/><Relationship Id="rId175" Type="http://schemas.openxmlformats.org/officeDocument/2006/relationships/image" Target="../media/image1046.png"/><Relationship Id="rId196" Type="http://schemas.openxmlformats.org/officeDocument/2006/relationships/customXml" Target="../ink/ink1059.xml"/><Relationship Id="rId200" Type="http://schemas.openxmlformats.org/officeDocument/2006/relationships/customXml" Target="../ink/ink1061.xml"/><Relationship Id="rId16" Type="http://schemas.openxmlformats.org/officeDocument/2006/relationships/customXml" Target="../ink/ink969.xml"/><Relationship Id="rId221" Type="http://schemas.openxmlformats.org/officeDocument/2006/relationships/customXml" Target="../ink/ink1072.xml"/><Relationship Id="rId242" Type="http://schemas.openxmlformats.org/officeDocument/2006/relationships/image" Target="../media/image1077.png"/><Relationship Id="rId37" Type="http://schemas.openxmlformats.org/officeDocument/2006/relationships/image" Target="../media/image979.png"/><Relationship Id="rId58" Type="http://schemas.openxmlformats.org/officeDocument/2006/relationships/customXml" Target="../ink/ink990.xml"/><Relationship Id="rId79" Type="http://schemas.openxmlformats.org/officeDocument/2006/relationships/image" Target="../media/image998.png"/><Relationship Id="rId102" Type="http://schemas.openxmlformats.org/officeDocument/2006/relationships/customXml" Target="../ink/ink1012.xml"/><Relationship Id="rId123" Type="http://schemas.openxmlformats.org/officeDocument/2006/relationships/image" Target="../media/image1020.png"/><Relationship Id="rId144" Type="http://schemas.openxmlformats.org/officeDocument/2006/relationships/customXml" Target="../ink/ink1033.xml"/><Relationship Id="rId90" Type="http://schemas.openxmlformats.org/officeDocument/2006/relationships/customXml" Target="../ink/ink1006.xml"/><Relationship Id="rId165" Type="http://schemas.openxmlformats.org/officeDocument/2006/relationships/image" Target="../media/image1041.png"/><Relationship Id="rId186" Type="http://schemas.openxmlformats.org/officeDocument/2006/relationships/customXml" Target="../ink/ink1054.xml"/><Relationship Id="rId211" Type="http://schemas.openxmlformats.org/officeDocument/2006/relationships/image" Target="../media/image1064.png"/><Relationship Id="rId232" Type="http://schemas.openxmlformats.org/officeDocument/2006/relationships/image" Target="../media/image768.png"/><Relationship Id="rId253" Type="http://schemas.openxmlformats.org/officeDocument/2006/relationships/customXml" Target="../ink/ink1088.xml"/><Relationship Id="rId27" Type="http://schemas.openxmlformats.org/officeDocument/2006/relationships/image" Target="../media/image974.png"/><Relationship Id="rId48" Type="http://schemas.openxmlformats.org/officeDocument/2006/relationships/customXml" Target="../ink/ink985.xml"/><Relationship Id="rId69" Type="http://schemas.openxmlformats.org/officeDocument/2006/relationships/image" Target="../media/image993.png"/><Relationship Id="rId113" Type="http://schemas.openxmlformats.org/officeDocument/2006/relationships/image" Target="../media/image1015.png"/><Relationship Id="rId134" Type="http://schemas.openxmlformats.org/officeDocument/2006/relationships/customXml" Target="../ink/ink1028.xml"/><Relationship Id="rId80" Type="http://schemas.openxmlformats.org/officeDocument/2006/relationships/customXml" Target="../ink/ink1001.xml"/><Relationship Id="rId155" Type="http://schemas.openxmlformats.org/officeDocument/2006/relationships/image" Target="../media/image1036.png"/><Relationship Id="rId176" Type="http://schemas.openxmlformats.org/officeDocument/2006/relationships/customXml" Target="../ink/ink1049.xml"/><Relationship Id="rId197" Type="http://schemas.openxmlformats.org/officeDocument/2006/relationships/image" Target="../media/image1057.png"/><Relationship Id="rId201" Type="http://schemas.openxmlformats.org/officeDocument/2006/relationships/image" Target="../media/image1059.png"/><Relationship Id="rId222" Type="http://schemas.openxmlformats.org/officeDocument/2006/relationships/image" Target="../media/image1068.png"/><Relationship Id="rId243" Type="http://schemas.openxmlformats.org/officeDocument/2006/relationships/customXml" Target="../ink/ink1083.xml"/><Relationship Id="rId17" Type="http://schemas.openxmlformats.org/officeDocument/2006/relationships/image" Target="../media/image969.png"/><Relationship Id="rId38" Type="http://schemas.openxmlformats.org/officeDocument/2006/relationships/customXml" Target="../ink/ink980.xml"/><Relationship Id="rId59" Type="http://schemas.openxmlformats.org/officeDocument/2006/relationships/image" Target="../media/image990.png"/><Relationship Id="rId103" Type="http://schemas.openxmlformats.org/officeDocument/2006/relationships/image" Target="../media/image1010.png"/><Relationship Id="rId124" Type="http://schemas.openxmlformats.org/officeDocument/2006/relationships/customXml" Target="../ink/ink1023.xml"/><Relationship Id="rId70" Type="http://schemas.openxmlformats.org/officeDocument/2006/relationships/customXml" Target="../ink/ink996.xml"/><Relationship Id="rId91" Type="http://schemas.openxmlformats.org/officeDocument/2006/relationships/image" Target="../media/image1004.png"/><Relationship Id="rId145" Type="http://schemas.openxmlformats.org/officeDocument/2006/relationships/image" Target="../media/image1031.png"/><Relationship Id="rId166" Type="http://schemas.openxmlformats.org/officeDocument/2006/relationships/customXml" Target="../ink/ink1044.xml"/><Relationship Id="rId187" Type="http://schemas.openxmlformats.org/officeDocument/2006/relationships/image" Target="../media/image10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7.xml"/><Relationship Id="rId233" Type="http://schemas.openxmlformats.org/officeDocument/2006/relationships/customXml" Target="../ink/ink1078.xml"/><Relationship Id="rId254" Type="http://schemas.openxmlformats.org/officeDocument/2006/relationships/image" Target="../media/image1083.png"/><Relationship Id="rId28" Type="http://schemas.openxmlformats.org/officeDocument/2006/relationships/customXml" Target="../ink/ink975.xml"/><Relationship Id="rId49" Type="http://schemas.openxmlformats.org/officeDocument/2006/relationships/image" Target="../media/image985.png"/><Relationship Id="rId114" Type="http://schemas.openxmlformats.org/officeDocument/2006/relationships/customXml" Target="../ink/ink1018.xml"/><Relationship Id="rId60" Type="http://schemas.openxmlformats.org/officeDocument/2006/relationships/customXml" Target="../ink/ink991.xml"/><Relationship Id="rId81" Type="http://schemas.openxmlformats.org/officeDocument/2006/relationships/image" Target="../media/image999.png"/><Relationship Id="rId135" Type="http://schemas.openxmlformats.org/officeDocument/2006/relationships/image" Target="../media/image1026.png"/><Relationship Id="rId156" Type="http://schemas.openxmlformats.org/officeDocument/2006/relationships/customXml" Target="../ink/ink1039.xml"/><Relationship Id="rId177" Type="http://schemas.openxmlformats.org/officeDocument/2006/relationships/image" Target="../media/image1047.png"/><Relationship Id="rId198" Type="http://schemas.openxmlformats.org/officeDocument/2006/relationships/customXml" Target="../ink/ink1060.xml"/><Relationship Id="rId202" Type="http://schemas.openxmlformats.org/officeDocument/2006/relationships/customXml" Target="../ink/ink1062.xml"/><Relationship Id="rId223" Type="http://schemas.openxmlformats.org/officeDocument/2006/relationships/customXml" Target="../ink/ink1073.xml"/><Relationship Id="rId244" Type="http://schemas.openxmlformats.org/officeDocument/2006/relationships/image" Target="../media/image1078.png"/><Relationship Id="rId18" Type="http://schemas.openxmlformats.org/officeDocument/2006/relationships/customXml" Target="../ink/ink970.xml"/><Relationship Id="rId39" Type="http://schemas.openxmlformats.org/officeDocument/2006/relationships/image" Target="../media/image980.png"/><Relationship Id="rId50" Type="http://schemas.openxmlformats.org/officeDocument/2006/relationships/customXml" Target="../ink/ink986.xml"/><Relationship Id="rId104" Type="http://schemas.openxmlformats.org/officeDocument/2006/relationships/customXml" Target="../ink/ink1013.xml"/><Relationship Id="rId125" Type="http://schemas.openxmlformats.org/officeDocument/2006/relationships/image" Target="../media/image1021.png"/><Relationship Id="rId146" Type="http://schemas.openxmlformats.org/officeDocument/2006/relationships/customXml" Target="../ink/ink1034.xml"/><Relationship Id="rId167" Type="http://schemas.openxmlformats.org/officeDocument/2006/relationships/image" Target="../media/image1042.png"/><Relationship Id="rId188" Type="http://schemas.openxmlformats.org/officeDocument/2006/relationships/customXml" Target="../ink/ink1055.xml"/><Relationship Id="rId71" Type="http://schemas.openxmlformats.org/officeDocument/2006/relationships/image" Target="../media/image994.png"/><Relationship Id="rId92" Type="http://schemas.openxmlformats.org/officeDocument/2006/relationships/customXml" Target="../ink/ink1007.xml"/><Relationship Id="rId213" Type="http://schemas.openxmlformats.org/officeDocument/2006/relationships/image" Target="../media/image915.png"/><Relationship Id="rId234" Type="http://schemas.openxmlformats.org/officeDocument/2006/relationships/image" Target="../media/image1073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975.png"/><Relationship Id="rId255" Type="http://schemas.openxmlformats.org/officeDocument/2006/relationships/customXml" Target="../ink/ink1089.xml"/><Relationship Id="rId40" Type="http://schemas.openxmlformats.org/officeDocument/2006/relationships/customXml" Target="../ink/ink981.xml"/><Relationship Id="rId115" Type="http://schemas.openxmlformats.org/officeDocument/2006/relationships/image" Target="../media/image1016.png"/><Relationship Id="rId136" Type="http://schemas.openxmlformats.org/officeDocument/2006/relationships/customXml" Target="../ink/ink1029.xml"/><Relationship Id="rId157" Type="http://schemas.openxmlformats.org/officeDocument/2006/relationships/image" Target="../media/image1037.png"/><Relationship Id="rId178" Type="http://schemas.openxmlformats.org/officeDocument/2006/relationships/customXml" Target="../ink/ink1050.xml"/><Relationship Id="rId61" Type="http://schemas.openxmlformats.org/officeDocument/2006/relationships/image" Target="../media/image991.png"/><Relationship Id="rId82" Type="http://schemas.openxmlformats.org/officeDocument/2006/relationships/customXml" Target="../ink/ink1002.xml"/><Relationship Id="rId199" Type="http://schemas.openxmlformats.org/officeDocument/2006/relationships/image" Target="../media/image1058.png"/><Relationship Id="rId203" Type="http://schemas.openxmlformats.org/officeDocument/2006/relationships/image" Target="../media/image1060.png"/><Relationship Id="rId19" Type="http://schemas.openxmlformats.org/officeDocument/2006/relationships/image" Target="../media/image970.png"/><Relationship Id="rId224" Type="http://schemas.openxmlformats.org/officeDocument/2006/relationships/image" Target="../media/image1069.png"/><Relationship Id="rId245" Type="http://schemas.openxmlformats.org/officeDocument/2006/relationships/customXml" Target="../ink/ink1084.xml"/><Relationship Id="rId30" Type="http://schemas.openxmlformats.org/officeDocument/2006/relationships/customXml" Target="../ink/ink976.xml"/><Relationship Id="rId105" Type="http://schemas.openxmlformats.org/officeDocument/2006/relationships/image" Target="../media/image1011.png"/><Relationship Id="rId126" Type="http://schemas.openxmlformats.org/officeDocument/2006/relationships/customXml" Target="../ink/ink1024.xml"/><Relationship Id="rId147" Type="http://schemas.openxmlformats.org/officeDocument/2006/relationships/image" Target="../media/image1032.png"/><Relationship Id="rId168" Type="http://schemas.openxmlformats.org/officeDocument/2006/relationships/customXml" Target="../ink/ink1045.xml"/><Relationship Id="rId51" Type="http://schemas.openxmlformats.org/officeDocument/2006/relationships/image" Target="../media/image986.png"/><Relationship Id="rId72" Type="http://schemas.openxmlformats.org/officeDocument/2006/relationships/customXml" Target="../ink/ink997.xml"/><Relationship Id="rId93" Type="http://schemas.openxmlformats.org/officeDocument/2006/relationships/image" Target="../media/image1005.png"/><Relationship Id="rId189" Type="http://schemas.openxmlformats.org/officeDocument/2006/relationships/image" Target="../media/image1053.png"/><Relationship Id="rId3" Type="http://schemas.openxmlformats.org/officeDocument/2006/relationships/image" Target="../media/image961.png"/><Relationship Id="rId214" Type="http://schemas.openxmlformats.org/officeDocument/2006/relationships/customXml" Target="../ink/ink1068.xml"/><Relationship Id="rId235" Type="http://schemas.openxmlformats.org/officeDocument/2006/relationships/customXml" Target="../ink/ink1079.xml"/><Relationship Id="rId256" Type="http://schemas.openxmlformats.org/officeDocument/2006/relationships/image" Target="../media/image1084.png"/><Relationship Id="rId116" Type="http://schemas.openxmlformats.org/officeDocument/2006/relationships/customXml" Target="../ink/ink1019.xml"/><Relationship Id="rId137" Type="http://schemas.openxmlformats.org/officeDocument/2006/relationships/image" Target="../media/image1027.png"/><Relationship Id="rId158" Type="http://schemas.openxmlformats.org/officeDocument/2006/relationships/customXml" Target="../ink/ink1040.xml"/><Relationship Id="rId20" Type="http://schemas.openxmlformats.org/officeDocument/2006/relationships/customXml" Target="../ink/ink971.xml"/><Relationship Id="rId41" Type="http://schemas.openxmlformats.org/officeDocument/2006/relationships/image" Target="../media/image981.png"/><Relationship Id="rId62" Type="http://schemas.openxmlformats.org/officeDocument/2006/relationships/customXml" Target="../ink/ink992.xml"/><Relationship Id="rId83" Type="http://schemas.openxmlformats.org/officeDocument/2006/relationships/image" Target="../media/image1000.png"/><Relationship Id="rId179" Type="http://schemas.openxmlformats.org/officeDocument/2006/relationships/image" Target="../media/image1048.png"/><Relationship Id="rId190" Type="http://schemas.openxmlformats.org/officeDocument/2006/relationships/customXml" Target="../ink/ink1056.xml"/><Relationship Id="rId204" Type="http://schemas.openxmlformats.org/officeDocument/2006/relationships/customXml" Target="../ink/ink1063.xml"/><Relationship Id="rId225" Type="http://schemas.openxmlformats.org/officeDocument/2006/relationships/customXml" Target="../ink/ink1074.xml"/><Relationship Id="rId246" Type="http://schemas.openxmlformats.org/officeDocument/2006/relationships/image" Target="../media/image1079.png"/><Relationship Id="rId106" Type="http://schemas.openxmlformats.org/officeDocument/2006/relationships/customXml" Target="../ink/ink1014.xml"/><Relationship Id="rId127" Type="http://schemas.openxmlformats.org/officeDocument/2006/relationships/image" Target="../media/image1022.png"/><Relationship Id="rId10" Type="http://schemas.openxmlformats.org/officeDocument/2006/relationships/customXml" Target="../ink/ink966.xml"/><Relationship Id="rId31" Type="http://schemas.openxmlformats.org/officeDocument/2006/relationships/image" Target="../media/image976.png"/><Relationship Id="rId52" Type="http://schemas.openxmlformats.org/officeDocument/2006/relationships/customXml" Target="../ink/ink987.xml"/><Relationship Id="rId73" Type="http://schemas.openxmlformats.org/officeDocument/2006/relationships/image" Target="../media/image995.png"/><Relationship Id="rId94" Type="http://schemas.openxmlformats.org/officeDocument/2006/relationships/customXml" Target="../ink/ink1008.xml"/><Relationship Id="rId148" Type="http://schemas.openxmlformats.org/officeDocument/2006/relationships/customXml" Target="../ink/ink1035.xml"/><Relationship Id="rId169" Type="http://schemas.openxmlformats.org/officeDocument/2006/relationships/image" Target="../media/image1043.png"/><Relationship Id="rId4" Type="http://schemas.openxmlformats.org/officeDocument/2006/relationships/image" Target="../media/image962.png"/><Relationship Id="rId180" Type="http://schemas.openxmlformats.org/officeDocument/2006/relationships/customXml" Target="../ink/ink1051.xml"/><Relationship Id="rId215" Type="http://schemas.openxmlformats.org/officeDocument/2006/relationships/image" Target="../media/image1065.png"/><Relationship Id="rId236" Type="http://schemas.openxmlformats.org/officeDocument/2006/relationships/image" Target="../media/image1074.png"/><Relationship Id="rId257" Type="http://schemas.openxmlformats.org/officeDocument/2006/relationships/customXml" Target="../ink/ink1090.xml"/><Relationship Id="rId42" Type="http://schemas.openxmlformats.org/officeDocument/2006/relationships/customXml" Target="../ink/ink982.xml"/><Relationship Id="rId84" Type="http://schemas.openxmlformats.org/officeDocument/2006/relationships/customXml" Target="../ink/ink1003.xml"/><Relationship Id="rId138" Type="http://schemas.openxmlformats.org/officeDocument/2006/relationships/customXml" Target="../ink/ink10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feld 48"/>
          <p:cNvSpPr txBox="1"/>
          <p:nvPr/>
        </p:nvSpPr>
        <p:spPr>
          <a:xfrm>
            <a:off x="4404089" y="0"/>
            <a:ext cx="261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/>
              <a:t>Nobelprize 2022</a:t>
            </a:r>
            <a:endParaRPr lang="de-DE" sz="2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622440" y="5211253"/>
            <a:ext cx="291426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/>
              <a:t>!!!Be careful!!!</a:t>
            </a:r>
            <a:endParaRPr lang="de-DE" sz="2400" b="1" u="sng" dirty="0"/>
          </a:p>
          <a:p>
            <a:pPr algn="ctr"/>
            <a:r>
              <a:rPr lang="de-DE" sz="2400" b="1" u="sng"/>
              <a:t>It will be complicated</a:t>
            </a:r>
            <a:endParaRPr lang="de-DE" sz="2400" b="1" u="sng" dirty="0"/>
          </a:p>
        </p:txBody>
      </p:sp>
      <p:sp>
        <p:nvSpPr>
          <p:cNvPr id="28" name="Textfeld 27"/>
          <p:cNvSpPr txBox="1"/>
          <p:nvPr/>
        </p:nvSpPr>
        <p:spPr>
          <a:xfrm>
            <a:off x="189257" y="5876000"/>
            <a:ext cx="2621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/>
              <a:t>30.10.2022</a:t>
            </a:r>
          </a:p>
          <a:p>
            <a:pPr algn="ctr"/>
            <a:r>
              <a:rPr lang="de-DE" sz="1400" b="1"/>
              <a:t>www.bernhardkoester.de</a:t>
            </a:r>
            <a:endParaRPr lang="de-DE" sz="1400" b="1" dirty="0"/>
          </a:p>
        </p:txBody>
      </p:sp>
      <p:sp>
        <p:nvSpPr>
          <p:cNvPr id="84" name="Textfeld 83"/>
          <p:cNvSpPr txBox="1"/>
          <p:nvPr/>
        </p:nvSpPr>
        <p:spPr>
          <a:xfrm>
            <a:off x="2607058" y="563291"/>
            <a:ext cx="685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/>
              <a:t>The Bank Run Model of Diamond and Dybvig</a:t>
            </a:r>
            <a:endParaRPr lang="de-DE" sz="2800" b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856B1C3-0116-9E09-A58C-F32BE7F94711}"/>
              </a:ext>
            </a:extLst>
          </p:cNvPr>
          <p:cNvSpPr/>
          <p:nvPr/>
        </p:nvSpPr>
        <p:spPr>
          <a:xfrm>
            <a:off x="8666515" y="4222730"/>
            <a:ext cx="3502395" cy="263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B8500C-F269-A528-26AB-AA932FDE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64" y="2136751"/>
            <a:ext cx="4080074" cy="19614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038B14-A0FC-FD04-F108-DD83F4C2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18" y="2136752"/>
            <a:ext cx="4152206" cy="196142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23D9D3-8D58-AFFA-7C99-07CD5C49DD15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832C4E-5223-704B-EF91-A32BD0EC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556" y="4612"/>
            <a:ext cx="2701444" cy="15581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DD18580-D441-D524-C6CE-9EEDDFD6B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555" y="-20394"/>
            <a:ext cx="2310852" cy="1624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2969FC3-FE4D-27EC-F546-0BBE729CEEDA}"/>
                  </a:ext>
                </a:extLst>
              </p14:cNvPr>
              <p14:cNvContentPartPr/>
              <p14:nvPr/>
            </p14:nvContentPartPr>
            <p14:xfrm>
              <a:off x="9626989" y="-2978"/>
              <a:ext cx="1710000" cy="546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2969FC3-FE4D-27EC-F546-0BBE729CE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8349" y="-11978"/>
                <a:ext cx="1727640" cy="56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AB69595-6761-0978-1311-F9CC5AEFD246}"/>
              </a:ext>
            </a:extLst>
          </p:cNvPr>
          <p:cNvGrpSpPr/>
          <p:nvPr/>
        </p:nvGrpSpPr>
        <p:grpSpPr>
          <a:xfrm>
            <a:off x="121189" y="-35018"/>
            <a:ext cx="2311920" cy="739800"/>
            <a:chOff x="121189" y="-35018"/>
            <a:chExt cx="231192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E639236-A338-E347-3B30-A9BB4198DB0B}"/>
                    </a:ext>
                  </a:extLst>
                </p14:cNvPr>
                <p14:cNvContentPartPr/>
                <p14:nvPr/>
              </p14:nvContentPartPr>
              <p14:xfrm>
                <a:off x="121189" y="-35018"/>
                <a:ext cx="2311920" cy="739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E639236-A338-E347-3B30-A9BB4198DB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549" y="-43658"/>
                  <a:ext cx="232956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E19392A-2C97-6397-F66E-9E3327C25AB8}"/>
                    </a:ext>
                  </a:extLst>
                </p14:cNvPr>
                <p14:cNvContentPartPr/>
                <p14:nvPr/>
              </p14:nvContentPartPr>
              <p14:xfrm>
                <a:off x="1159069" y="38782"/>
                <a:ext cx="1167120" cy="123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E19392A-2C97-6397-F66E-9E3327C25A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0429" y="30142"/>
                  <a:ext cx="11847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2DDD458-2AAF-EEED-12F8-9FD4C5B1E7C8}"/>
                  </a:ext>
                </a:extLst>
              </p14:cNvPr>
              <p14:cNvContentPartPr/>
              <p14:nvPr/>
            </p14:nvContentPartPr>
            <p14:xfrm>
              <a:off x="4316989" y="441622"/>
              <a:ext cx="2817000" cy="78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2DDD458-2AAF-EEED-12F8-9FD4C5B1E7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7989" y="432982"/>
                <a:ext cx="2834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E8B09EB-10A7-A910-F92A-63ADF9040831}"/>
                  </a:ext>
                </a:extLst>
              </p14:cNvPr>
              <p14:cNvContentPartPr/>
              <p14:nvPr/>
            </p14:nvContentPartPr>
            <p14:xfrm>
              <a:off x="6285829" y="1051102"/>
              <a:ext cx="2943720" cy="44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E8B09EB-10A7-A910-F92A-63ADF90408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6829" y="1042102"/>
                <a:ext cx="2961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85F48F7-B56A-F87D-8CB4-31A9BF6B7B44}"/>
                  </a:ext>
                </a:extLst>
              </p14:cNvPr>
              <p14:cNvContentPartPr/>
              <p14:nvPr/>
            </p14:nvContentPartPr>
            <p14:xfrm>
              <a:off x="2663149" y="975142"/>
              <a:ext cx="3027240" cy="87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85F48F7-B56A-F87D-8CB4-31A9BF6B7B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54509" y="966502"/>
                <a:ext cx="30448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7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2930" y="0"/>
            <a:ext cx="12179070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agents	A and B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		1 Euro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	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0DA4AD-DB8F-0912-E5E0-46C5BA9D4E3C}"/>
              </a:ext>
            </a:extLst>
          </p:cNvPr>
          <p:cNvSpPr/>
          <p:nvPr/>
        </p:nvSpPr>
        <p:spPr>
          <a:xfrm>
            <a:off x="8666515" y="422273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78B8E351-7C34-2515-97B0-5207DFE9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601" y="0"/>
            <a:ext cx="3679846" cy="2260622"/>
          </a:xfrm>
          <a:prstGeom prst="rect">
            <a:avLst/>
          </a:prstGeom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FABF4A97-F728-08C1-A9D7-3F003A217300}"/>
              </a:ext>
            </a:extLst>
          </p:cNvPr>
          <p:cNvCxnSpPr>
            <a:cxnSpLocks/>
          </p:cNvCxnSpPr>
          <p:nvPr/>
        </p:nvCxnSpPr>
        <p:spPr>
          <a:xfrm flipH="1">
            <a:off x="1932991" y="3760450"/>
            <a:ext cx="1460432" cy="902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42D7C5F7-2180-1CCB-E4C4-F2130C8C5852}"/>
              </a:ext>
            </a:extLst>
          </p:cNvPr>
          <p:cNvCxnSpPr>
            <a:cxnSpLocks/>
          </p:cNvCxnSpPr>
          <p:nvPr/>
        </p:nvCxnSpPr>
        <p:spPr>
          <a:xfrm>
            <a:off x="3779520" y="3760450"/>
            <a:ext cx="1696738" cy="984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5DA7CD6-9E8C-1A6D-66BB-484EF0AA205C}"/>
              </a:ext>
            </a:extLst>
          </p:cNvPr>
          <p:cNvCxnSpPr>
            <a:cxnSpLocks/>
          </p:cNvCxnSpPr>
          <p:nvPr/>
        </p:nvCxnSpPr>
        <p:spPr>
          <a:xfrm flipH="1">
            <a:off x="1056640" y="5116766"/>
            <a:ext cx="579120" cy="5309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064CAA1-C67C-8541-5A47-F4C954E55ED6}"/>
              </a:ext>
            </a:extLst>
          </p:cNvPr>
          <p:cNvCxnSpPr>
            <a:cxnSpLocks/>
          </p:cNvCxnSpPr>
          <p:nvPr/>
        </p:nvCxnSpPr>
        <p:spPr>
          <a:xfrm>
            <a:off x="1932991" y="5116766"/>
            <a:ext cx="730216" cy="5309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04762B7C-6C36-ECAC-4BD4-29C3F8E383C7}"/>
              </a:ext>
            </a:extLst>
          </p:cNvPr>
          <p:cNvCxnSpPr>
            <a:cxnSpLocks/>
          </p:cNvCxnSpPr>
          <p:nvPr/>
        </p:nvCxnSpPr>
        <p:spPr>
          <a:xfrm flipH="1">
            <a:off x="4627889" y="5116766"/>
            <a:ext cx="888974" cy="5309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532434E5-2098-2E06-7142-6DEC21C44713}"/>
              </a:ext>
            </a:extLst>
          </p:cNvPr>
          <p:cNvCxnSpPr>
            <a:cxnSpLocks/>
          </p:cNvCxnSpPr>
          <p:nvPr/>
        </p:nvCxnSpPr>
        <p:spPr>
          <a:xfrm>
            <a:off x="5902960" y="5116766"/>
            <a:ext cx="650284" cy="4212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92D8BBA1-1AB1-09AA-00AF-8AD3901C72D3}"/>
              </a:ext>
            </a:extLst>
          </p:cNvPr>
          <p:cNvSpPr txBox="1"/>
          <p:nvPr/>
        </p:nvSpPr>
        <p:spPr>
          <a:xfrm>
            <a:off x="3121891" y="2889270"/>
            <a:ext cx="1013230" cy="416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Euro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C9846E0A-32FC-19E3-06AD-53547D69515F}"/>
              </a:ext>
            </a:extLst>
          </p:cNvPr>
          <p:cNvSpPr txBox="1"/>
          <p:nvPr/>
        </p:nvSpPr>
        <p:spPr>
          <a:xfrm>
            <a:off x="1233328" y="4648588"/>
            <a:ext cx="1013230" cy="416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≙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381D04B-9203-B3D1-A54E-35FC4DB77156}"/>
              </a:ext>
            </a:extLst>
          </p:cNvPr>
          <p:cNvSpPr txBox="1"/>
          <p:nvPr/>
        </p:nvSpPr>
        <p:spPr>
          <a:xfrm>
            <a:off x="5129998" y="4663440"/>
            <a:ext cx="1013230" cy="416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≙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EF99F6A-42B3-92B8-DA03-A21712A2454C}"/>
                  </a:ext>
                </a:extLst>
              </p14:cNvPr>
              <p14:cNvContentPartPr/>
              <p14:nvPr/>
            </p14:nvContentPartPr>
            <p14:xfrm>
              <a:off x="169429" y="322102"/>
              <a:ext cx="2547360" cy="116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EF99F6A-42B3-92B8-DA03-A21712A24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789" y="313102"/>
                <a:ext cx="2565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2EF8586-B9D9-ADB8-D453-C65C71BDC8C6}"/>
                  </a:ext>
                </a:extLst>
              </p14:cNvPr>
              <p14:cNvContentPartPr/>
              <p14:nvPr/>
            </p14:nvContentPartPr>
            <p14:xfrm>
              <a:off x="1783669" y="843742"/>
              <a:ext cx="977760" cy="24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2EF8586-B9D9-ADB8-D453-C65C71BDC8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5029" y="835102"/>
                <a:ext cx="995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83B95FE-D513-EE76-6C3F-0CBC27FEDBA9}"/>
                  </a:ext>
                </a:extLst>
              </p14:cNvPr>
              <p14:cNvContentPartPr/>
              <p14:nvPr/>
            </p14:nvContentPartPr>
            <p14:xfrm>
              <a:off x="1659829" y="1270702"/>
              <a:ext cx="833040" cy="55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83B95FE-D513-EE76-6C3F-0CBC27FEDB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0829" y="1262062"/>
                <a:ext cx="850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1FB6D96-C7C7-83FD-D3E8-AF06C8B85D67}"/>
                  </a:ext>
                </a:extLst>
              </p14:cNvPr>
              <p14:cNvContentPartPr/>
              <p14:nvPr/>
            </p14:nvContentPartPr>
            <p14:xfrm>
              <a:off x="9643549" y="836902"/>
              <a:ext cx="191160" cy="2768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1FB6D96-C7C7-83FD-D3E8-AF06C8B85D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34549" y="827902"/>
                <a:ext cx="20880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06518B9-8872-868D-16A0-73183EF01AA8}"/>
              </a:ext>
            </a:extLst>
          </p:cNvPr>
          <p:cNvGrpSpPr/>
          <p:nvPr/>
        </p:nvGrpSpPr>
        <p:grpSpPr>
          <a:xfrm>
            <a:off x="3782389" y="168742"/>
            <a:ext cx="2143080" cy="708120"/>
            <a:chOff x="3782389" y="168742"/>
            <a:chExt cx="214308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FEE54F-9D05-0A69-345A-9F28EEFE76FC}"/>
                    </a:ext>
                  </a:extLst>
                </p14:cNvPr>
                <p14:cNvContentPartPr/>
                <p14:nvPr/>
              </p14:nvContentPartPr>
              <p14:xfrm>
                <a:off x="3816589" y="315622"/>
                <a:ext cx="154800" cy="30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FEE54F-9D05-0A69-345A-9F28EEFE76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07949" y="306982"/>
                  <a:ext cx="172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EDA594-B5F4-E67D-3A99-093980983713}"/>
                    </a:ext>
                  </a:extLst>
                </p14:cNvPr>
                <p14:cNvContentPartPr/>
                <p14:nvPr/>
              </p14:nvContentPartPr>
              <p14:xfrm>
                <a:off x="4059589" y="354862"/>
                <a:ext cx="19440" cy="205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EDA594-B5F4-E67D-3A99-0939809837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50589" y="346222"/>
                  <a:ext cx="37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03D50B-B2DF-C609-1220-0344EE68DCB2}"/>
                    </a:ext>
                  </a:extLst>
                </p14:cNvPr>
                <p14:cNvContentPartPr/>
                <p14:nvPr/>
              </p14:nvContentPartPr>
              <p14:xfrm>
                <a:off x="4170109" y="452782"/>
                <a:ext cx="95760" cy="285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03D50B-B2DF-C609-1220-0344EE68DC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61469" y="443782"/>
                  <a:ext cx="113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58A624D-9692-CA29-8C9F-3FB6D98E832E}"/>
                    </a:ext>
                  </a:extLst>
                </p14:cNvPr>
                <p14:cNvContentPartPr/>
                <p14:nvPr/>
              </p14:nvContentPartPr>
              <p14:xfrm>
                <a:off x="4336069" y="443422"/>
                <a:ext cx="162720" cy="97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58A624D-9692-CA29-8C9F-3FB6D98E83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7429" y="434422"/>
                  <a:ext cx="18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2940149-578C-061A-AC2B-29EBA52AE6E6}"/>
                    </a:ext>
                  </a:extLst>
                </p14:cNvPr>
                <p14:cNvContentPartPr/>
                <p14:nvPr/>
              </p14:nvContentPartPr>
              <p14:xfrm>
                <a:off x="4534069" y="441622"/>
                <a:ext cx="10800" cy="88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2940149-578C-061A-AC2B-29EBA52AE6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5429" y="432982"/>
                  <a:ext cx="2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67608A-3B9E-7F19-A5E3-F7C60889EFED}"/>
                    </a:ext>
                  </a:extLst>
                </p14:cNvPr>
                <p14:cNvContentPartPr/>
                <p14:nvPr/>
              </p14:nvContentPartPr>
              <p14:xfrm>
                <a:off x="4529389" y="309142"/>
                <a:ext cx="3960" cy="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67608A-3B9E-7F19-A5E3-F7C60889EF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0749" y="300142"/>
                  <a:ext cx="2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033F5B9-EA79-C5F7-FA4B-D82E677C0578}"/>
                    </a:ext>
                  </a:extLst>
                </p14:cNvPr>
                <p14:cNvContentPartPr/>
                <p14:nvPr/>
              </p14:nvContentPartPr>
              <p14:xfrm>
                <a:off x="4639549" y="295822"/>
                <a:ext cx="184320" cy="179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033F5B9-EA79-C5F7-FA4B-D82E677C05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0909" y="287182"/>
                  <a:ext cx="20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B3A1BD9-A5B5-0881-0532-FEA40910A805}"/>
                    </a:ext>
                  </a:extLst>
                </p14:cNvPr>
                <p14:cNvContentPartPr/>
                <p14:nvPr/>
              </p14:nvContentPartPr>
              <p14:xfrm>
                <a:off x="4867429" y="233182"/>
                <a:ext cx="142560" cy="352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B3A1BD9-A5B5-0881-0532-FEA40910A8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58429" y="224542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A30D61C-A149-91F5-3E8C-2BA5402CEB28}"/>
                    </a:ext>
                  </a:extLst>
                </p14:cNvPr>
                <p14:cNvContentPartPr/>
                <p14:nvPr/>
              </p14:nvContentPartPr>
              <p14:xfrm>
                <a:off x="4800829" y="180262"/>
                <a:ext cx="2880" cy="2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A30D61C-A149-91F5-3E8C-2BA5402CEB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2189" y="171262"/>
                  <a:ext cx="2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9D1A02-8A21-6868-A68B-84EEFEC72EC7}"/>
                    </a:ext>
                  </a:extLst>
                </p14:cNvPr>
                <p14:cNvContentPartPr/>
                <p14:nvPr/>
              </p14:nvContentPartPr>
              <p14:xfrm>
                <a:off x="5162269" y="279622"/>
                <a:ext cx="88200" cy="151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9D1A02-8A21-6868-A68B-84EEFEC72E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53269" y="270982"/>
                  <a:ext cx="10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768A2D3-BBB3-16F0-AB32-0804DABBA345}"/>
                    </a:ext>
                  </a:extLst>
                </p14:cNvPr>
                <p14:cNvContentPartPr/>
                <p14:nvPr/>
              </p14:nvContentPartPr>
              <p14:xfrm>
                <a:off x="5355229" y="270982"/>
                <a:ext cx="111600" cy="131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768A2D3-BBB3-16F0-AB32-0804DABBA3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6589" y="261982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1D8F560-D2C2-BFCA-5050-5FBB6CC79D9B}"/>
                    </a:ext>
                  </a:extLst>
                </p14:cNvPr>
                <p14:cNvContentPartPr/>
                <p14:nvPr/>
              </p14:nvContentPartPr>
              <p14:xfrm>
                <a:off x="5480869" y="200422"/>
                <a:ext cx="23040" cy="30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1D8F560-D2C2-BFCA-5050-5FBB6CC79D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72229" y="191422"/>
                  <a:ext cx="40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F59425-83F4-FB39-437F-59E6C803E30E}"/>
                    </a:ext>
                  </a:extLst>
                </p14:cNvPr>
                <p14:cNvContentPartPr/>
                <p14:nvPr/>
              </p14:nvContentPartPr>
              <p14:xfrm>
                <a:off x="5540269" y="259102"/>
                <a:ext cx="67680" cy="118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F59425-83F4-FB39-437F-59E6C803E3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31269" y="250102"/>
                  <a:ext cx="85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E6581EC-AD7A-EB75-A914-44A1012CC5FB}"/>
                    </a:ext>
                  </a:extLst>
                </p14:cNvPr>
                <p14:cNvContentPartPr/>
                <p14:nvPr/>
              </p14:nvContentPartPr>
              <p14:xfrm>
                <a:off x="5657989" y="168742"/>
                <a:ext cx="27360" cy="182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E6581EC-AD7A-EB75-A914-44A1012CC5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9349" y="160102"/>
                  <a:ext cx="4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2534F49-6CF3-24AC-B9F9-BC0D29380DAA}"/>
                    </a:ext>
                  </a:extLst>
                </p14:cNvPr>
                <p14:cNvContentPartPr/>
                <p14:nvPr/>
              </p14:nvContentPartPr>
              <p14:xfrm>
                <a:off x="5772109" y="234982"/>
                <a:ext cx="63720" cy="156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2534F49-6CF3-24AC-B9F9-BC0D29380D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63469" y="225982"/>
                  <a:ext cx="81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142A393-7EEE-6DC7-D366-4C4360F2AB82}"/>
                    </a:ext>
                  </a:extLst>
                </p14:cNvPr>
                <p14:cNvContentPartPr/>
                <p14:nvPr/>
              </p14:nvContentPartPr>
              <p14:xfrm>
                <a:off x="3782389" y="696502"/>
                <a:ext cx="2143080" cy="180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142A393-7EEE-6DC7-D366-4C4360F2AB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3749" y="687862"/>
                  <a:ext cx="216072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BEEA924-BA87-7330-D56C-72D31651226F}"/>
              </a:ext>
            </a:extLst>
          </p:cNvPr>
          <p:cNvGrpSpPr/>
          <p:nvPr/>
        </p:nvGrpSpPr>
        <p:grpSpPr>
          <a:xfrm>
            <a:off x="3062029" y="2949382"/>
            <a:ext cx="1195920" cy="927360"/>
            <a:chOff x="3062029" y="2949382"/>
            <a:chExt cx="1195920" cy="9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866C475-E8A8-841F-947C-C893251F6CF6}"/>
                    </a:ext>
                  </a:extLst>
                </p14:cNvPr>
                <p14:cNvContentPartPr/>
                <p14:nvPr/>
              </p14:nvContentPartPr>
              <p14:xfrm>
                <a:off x="3405829" y="2949382"/>
                <a:ext cx="195840" cy="72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866C475-E8A8-841F-947C-C893251F6C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6829" y="2940742"/>
                  <a:ext cx="213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86EBA9D-5FDB-9D3E-D923-8F78C9902F7B}"/>
                    </a:ext>
                  </a:extLst>
                </p14:cNvPr>
                <p14:cNvContentPartPr/>
                <p14:nvPr/>
              </p14:nvContentPartPr>
              <p14:xfrm>
                <a:off x="3062029" y="2978182"/>
                <a:ext cx="1195920" cy="898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86EBA9D-5FDB-9D3E-D923-8F78C9902F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53029" y="2969542"/>
                  <a:ext cx="1213560" cy="9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C84C52D-3356-3257-7BED-B141DDC47141}"/>
              </a:ext>
            </a:extLst>
          </p:cNvPr>
          <p:cNvGrpSpPr/>
          <p:nvPr/>
        </p:nvGrpSpPr>
        <p:grpSpPr>
          <a:xfrm>
            <a:off x="1246189" y="4719142"/>
            <a:ext cx="1180800" cy="382680"/>
            <a:chOff x="1246189" y="4719142"/>
            <a:chExt cx="118080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E4A8E5A-3B7B-B9B5-FF05-28F2DED63438}"/>
                    </a:ext>
                  </a:extLst>
                </p14:cNvPr>
                <p14:cNvContentPartPr/>
                <p14:nvPr/>
              </p14:nvContentPartPr>
              <p14:xfrm>
                <a:off x="1246189" y="5049262"/>
                <a:ext cx="959400" cy="52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E4A8E5A-3B7B-B9B5-FF05-28F2DED634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7549" y="5040622"/>
                  <a:ext cx="97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9CB605C-94B8-9A64-BCE3-B9EDEF0666DA}"/>
                    </a:ext>
                  </a:extLst>
                </p14:cNvPr>
                <p14:cNvContentPartPr/>
                <p14:nvPr/>
              </p14:nvContentPartPr>
              <p14:xfrm>
                <a:off x="2061589" y="4894462"/>
                <a:ext cx="75960" cy="103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9CB605C-94B8-9A64-BCE3-B9EDEF0666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52589" y="4885462"/>
                  <a:ext cx="93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868B50-50B8-627C-C133-520C05874C6D}"/>
                    </a:ext>
                  </a:extLst>
                </p14:cNvPr>
                <p14:cNvContentPartPr/>
                <p14:nvPr/>
              </p14:nvContentPartPr>
              <p14:xfrm>
                <a:off x="2149789" y="4783582"/>
                <a:ext cx="49680" cy="183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868B50-50B8-627C-C133-520C05874C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1149" y="4774942"/>
                  <a:ext cx="67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A47E1C-94BC-A5EE-61BE-DBDAD679AAD4}"/>
                    </a:ext>
                  </a:extLst>
                </p14:cNvPr>
                <p14:cNvContentPartPr/>
                <p14:nvPr/>
              </p14:nvContentPartPr>
              <p14:xfrm>
                <a:off x="2229709" y="4719142"/>
                <a:ext cx="83520" cy="213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A47E1C-94BC-A5EE-61BE-DBDAD679AA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21069" y="4710502"/>
                  <a:ext cx="101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9EE0E89-AC0B-00DA-79D0-4DF3A0B38779}"/>
                    </a:ext>
                  </a:extLst>
                </p14:cNvPr>
                <p14:cNvContentPartPr/>
                <p14:nvPr/>
              </p14:nvContentPartPr>
              <p14:xfrm>
                <a:off x="2365429" y="4763422"/>
                <a:ext cx="61560" cy="159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9EE0E89-AC0B-00DA-79D0-4DF3A0B387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6429" y="4754782"/>
                  <a:ext cx="7920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D02F7E9-6BDF-DB53-2C1C-CE24B8902961}"/>
                  </a:ext>
                </a:extLst>
              </p14:cNvPr>
              <p14:cNvContentPartPr/>
              <p14:nvPr/>
            </p14:nvContentPartPr>
            <p14:xfrm>
              <a:off x="10182109" y="1017982"/>
              <a:ext cx="1582200" cy="4687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D02F7E9-6BDF-DB53-2C1C-CE24B89029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73469" y="1009342"/>
                <a:ext cx="15998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4C6F0BB-DD38-B209-6AF0-6339669780CE}"/>
                  </a:ext>
                </a:extLst>
              </p14:cNvPr>
              <p14:cNvContentPartPr/>
              <p14:nvPr/>
            </p14:nvContentPartPr>
            <p14:xfrm>
              <a:off x="11682589" y="839782"/>
              <a:ext cx="119520" cy="151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4C6F0BB-DD38-B209-6AF0-6339669780C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673589" y="831142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60BCE4E-00B6-A1F1-7758-048445E70B54}"/>
                  </a:ext>
                </a:extLst>
              </p14:cNvPr>
              <p14:cNvContentPartPr/>
              <p14:nvPr/>
            </p14:nvContentPartPr>
            <p14:xfrm>
              <a:off x="11679709" y="422902"/>
              <a:ext cx="373680" cy="7340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60BCE4E-00B6-A1F1-7758-048445E70B5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670709" y="414262"/>
                <a:ext cx="391320" cy="75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82A3A90-0DE0-0D48-BCDD-FAAC618AA8B0}"/>
              </a:ext>
            </a:extLst>
          </p:cNvPr>
          <p:cNvGrpSpPr/>
          <p:nvPr/>
        </p:nvGrpSpPr>
        <p:grpSpPr>
          <a:xfrm>
            <a:off x="1592509" y="822502"/>
            <a:ext cx="1428480" cy="725760"/>
            <a:chOff x="1592509" y="822502"/>
            <a:chExt cx="1428480" cy="7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DAB471E-1EFF-6386-5F8A-DE1DDB606178}"/>
                    </a:ext>
                  </a:extLst>
                </p14:cNvPr>
                <p14:cNvContentPartPr/>
                <p14:nvPr/>
              </p14:nvContentPartPr>
              <p14:xfrm>
                <a:off x="2105869" y="1080982"/>
                <a:ext cx="129960" cy="36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DAB471E-1EFF-6386-5F8A-DE1DDB6061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96869" y="1072342"/>
                  <a:ext cx="147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B64A0B-0959-F888-3AB6-3456E13F9654}"/>
                    </a:ext>
                  </a:extLst>
                </p14:cNvPr>
                <p14:cNvContentPartPr/>
                <p14:nvPr/>
              </p14:nvContentPartPr>
              <p14:xfrm>
                <a:off x="2132149" y="1151182"/>
                <a:ext cx="131040" cy="36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B64A0B-0959-F888-3AB6-3456E13F96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3509" y="1142182"/>
                  <a:ext cx="148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F1B4970-5BB6-25E3-22E5-D72624FA3AC5}"/>
                    </a:ext>
                  </a:extLst>
                </p14:cNvPr>
                <p14:cNvContentPartPr/>
                <p14:nvPr/>
              </p14:nvContentPartPr>
              <p14:xfrm>
                <a:off x="2384509" y="997822"/>
                <a:ext cx="85680" cy="167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F1B4970-5BB6-25E3-22E5-D72624FA3A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75869" y="989182"/>
                  <a:ext cx="103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A1FCCF-5E7A-5E81-3EB8-88EE1720B26A}"/>
                    </a:ext>
                  </a:extLst>
                </p14:cNvPr>
                <p14:cNvContentPartPr/>
                <p14:nvPr/>
              </p14:nvContentPartPr>
              <p14:xfrm>
                <a:off x="2400709" y="956062"/>
                <a:ext cx="70560" cy="15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A1FCCF-5E7A-5E81-3EB8-88EE1720B2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91709" y="947422"/>
                  <a:ext cx="8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3F1E8DC-858B-FC0B-3185-7CCA5347CD9E}"/>
                    </a:ext>
                  </a:extLst>
                </p14:cNvPr>
                <p14:cNvContentPartPr/>
                <p14:nvPr/>
              </p14:nvContentPartPr>
              <p14:xfrm>
                <a:off x="2632189" y="957502"/>
                <a:ext cx="40680" cy="174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3F1E8DC-858B-FC0B-3185-7CCA5347CD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3549" y="948502"/>
                  <a:ext cx="58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7A63F0-16AB-F283-ED65-32C7983E6373}"/>
                    </a:ext>
                  </a:extLst>
                </p14:cNvPr>
                <p14:cNvContentPartPr/>
                <p14:nvPr/>
              </p14:nvContentPartPr>
              <p14:xfrm>
                <a:off x="2551189" y="925462"/>
                <a:ext cx="63360" cy="96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7A63F0-16AB-F283-ED65-32C7983E63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42189" y="916822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8BEDD6-187E-3F01-2F31-7BFD3A431ACE}"/>
                    </a:ext>
                  </a:extLst>
                </p14:cNvPr>
                <p14:cNvContentPartPr/>
                <p14:nvPr/>
              </p14:nvContentPartPr>
              <p14:xfrm>
                <a:off x="2704549" y="1056142"/>
                <a:ext cx="88560" cy="113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8BEDD6-187E-3F01-2F31-7BFD3A431A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5549" y="1047502"/>
                  <a:ext cx="10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EDF9B82-E794-C789-3E7D-B93771D36AFA}"/>
                    </a:ext>
                  </a:extLst>
                </p14:cNvPr>
                <p14:cNvContentPartPr/>
                <p14:nvPr/>
              </p14:nvContentPartPr>
              <p14:xfrm>
                <a:off x="1592509" y="822502"/>
                <a:ext cx="1428480" cy="725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EDF9B82-E794-C789-3E7D-B93771D36A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83869" y="813502"/>
                  <a:ext cx="1446120" cy="74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4A4C96A-0D28-F856-2E26-10C63E0F4D90}"/>
                  </a:ext>
                </a:extLst>
              </p14:cNvPr>
              <p14:cNvContentPartPr/>
              <p14:nvPr/>
            </p14:nvContentPartPr>
            <p14:xfrm>
              <a:off x="10432669" y="993142"/>
              <a:ext cx="599760" cy="732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4A4C96A-0D28-F856-2E26-10C63E0F4D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23669" y="984502"/>
                <a:ext cx="6174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3DAAD3B-DE4D-276D-6900-7ABCB8B42F39}"/>
                  </a:ext>
                </a:extLst>
              </p14:cNvPr>
              <p14:cNvContentPartPr/>
              <p14:nvPr/>
            </p14:nvContentPartPr>
            <p14:xfrm>
              <a:off x="1920469" y="831502"/>
              <a:ext cx="563760" cy="172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3DAAD3B-DE4D-276D-6900-7ABCB8B42F3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11829" y="822502"/>
                <a:ext cx="581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AE85A63-E2B3-9293-36E7-E60AB4B552B4}"/>
                  </a:ext>
                </a:extLst>
              </p14:cNvPr>
              <p14:cNvContentPartPr/>
              <p14:nvPr/>
            </p14:nvContentPartPr>
            <p14:xfrm>
              <a:off x="5258749" y="5050342"/>
              <a:ext cx="763920" cy="381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AE85A63-E2B3-9293-36E7-E60AB4B552B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50109" y="5041342"/>
                <a:ext cx="78156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C611668E-8868-2EFD-0963-A98305A89FC8}"/>
              </a:ext>
            </a:extLst>
          </p:cNvPr>
          <p:cNvGrpSpPr/>
          <p:nvPr/>
        </p:nvGrpSpPr>
        <p:grpSpPr>
          <a:xfrm>
            <a:off x="5932669" y="4785022"/>
            <a:ext cx="360000" cy="250200"/>
            <a:chOff x="5932669" y="4785022"/>
            <a:chExt cx="3600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D0FEA2-2835-D49B-B183-7FB5A0BF2E2B}"/>
                    </a:ext>
                  </a:extLst>
                </p14:cNvPr>
                <p14:cNvContentPartPr/>
                <p14:nvPr/>
              </p14:nvContentPartPr>
              <p14:xfrm>
                <a:off x="5932669" y="4869982"/>
                <a:ext cx="115200" cy="165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D0FEA2-2835-D49B-B183-7FB5A0BF2E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24029" y="4861342"/>
                  <a:ext cx="13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74420F-8734-CC30-AE44-8121CF9EE04D}"/>
                    </a:ext>
                  </a:extLst>
                </p14:cNvPr>
                <p14:cNvContentPartPr/>
                <p14:nvPr/>
              </p14:nvContentPartPr>
              <p14:xfrm>
                <a:off x="6058309" y="4785022"/>
                <a:ext cx="108000" cy="198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74420F-8734-CC30-AE44-8121CF9EE0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49669" y="4776382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4074E34-892D-E352-D12A-6409BFE0A558}"/>
                    </a:ext>
                  </a:extLst>
                </p14:cNvPr>
                <p14:cNvContentPartPr/>
                <p14:nvPr/>
              </p14:nvContentPartPr>
              <p14:xfrm>
                <a:off x="6128149" y="4878982"/>
                <a:ext cx="70920" cy="119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4074E34-892D-E352-D12A-6409BFE0A5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19149" y="4870342"/>
                  <a:ext cx="88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5CBD15B-F6FA-2DCB-657D-BA6DDA0A4B24}"/>
                    </a:ext>
                  </a:extLst>
                </p14:cNvPr>
                <p14:cNvContentPartPr/>
                <p14:nvPr/>
              </p14:nvContentPartPr>
              <p14:xfrm>
                <a:off x="6192589" y="4860982"/>
                <a:ext cx="100080" cy="123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5CBD15B-F6FA-2DCB-657D-BA6DDA0A4B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83589" y="4852342"/>
                  <a:ext cx="1177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2366F570-C6B9-BB3B-8AA8-4DBE30EBCBF5}"/>
              </a:ext>
            </a:extLst>
          </p:cNvPr>
          <p:cNvGrpSpPr/>
          <p:nvPr/>
        </p:nvGrpSpPr>
        <p:grpSpPr>
          <a:xfrm>
            <a:off x="9931549" y="853462"/>
            <a:ext cx="1065960" cy="953280"/>
            <a:chOff x="9931549" y="853462"/>
            <a:chExt cx="1065960" cy="95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F6C57B-598B-7CED-0FAF-B0BB7CB6963E}"/>
                    </a:ext>
                  </a:extLst>
                </p14:cNvPr>
                <p14:cNvContentPartPr/>
                <p14:nvPr/>
              </p14:nvContentPartPr>
              <p14:xfrm>
                <a:off x="9931549" y="853462"/>
                <a:ext cx="441000" cy="314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F6C57B-598B-7CED-0FAF-B0BB7CB696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2549" y="844462"/>
                  <a:ext cx="458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3340DE4-551E-202C-684C-B03136EC224E}"/>
                    </a:ext>
                  </a:extLst>
                </p14:cNvPr>
                <p14:cNvContentPartPr/>
                <p14:nvPr/>
              </p14:nvContentPartPr>
              <p14:xfrm>
                <a:off x="10246549" y="1053622"/>
                <a:ext cx="245880" cy="226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3340DE4-551E-202C-684C-B03136EC22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37909" y="1044982"/>
                  <a:ext cx="263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B38743-CF9B-D660-47EE-0FFF5C7A9946}"/>
                    </a:ext>
                  </a:extLst>
                </p14:cNvPr>
                <p14:cNvContentPartPr/>
                <p14:nvPr/>
              </p14:nvContentPartPr>
              <p14:xfrm>
                <a:off x="10289029" y="951022"/>
                <a:ext cx="708480" cy="855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B38743-CF9B-D660-47EE-0FFF5C7A99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80389" y="942382"/>
                  <a:ext cx="726120" cy="87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2742933B-EFF9-462E-16BC-9462C48741C9}"/>
              </a:ext>
            </a:extLst>
          </p:cNvPr>
          <p:cNvGrpSpPr/>
          <p:nvPr/>
        </p:nvGrpSpPr>
        <p:grpSpPr>
          <a:xfrm>
            <a:off x="4082269" y="796222"/>
            <a:ext cx="3962520" cy="902520"/>
            <a:chOff x="4082269" y="796222"/>
            <a:chExt cx="3962520" cy="90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9CEFCE4-E176-FA9D-E3AE-9424F7D162D6}"/>
                    </a:ext>
                  </a:extLst>
                </p14:cNvPr>
                <p14:cNvContentPartPr/>
                <p14:nvPr/>
              </p14:nvContentPartPr>
              <p14:xfrm>
                <a:off x="6937069" y="926182"/>
                <a:ext cx="322200" cy="23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9CEFCE4-E176-FA9D-E3AE-9424F7D1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8429" y="917542"/>
                  <a:ext cx="339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3475BF2-F586-22CA-538C-130898665DF0}"/>
                    </a:ext>
                  </a:extLst>
                </p14:cNvPr>
                <p14:cNvContentPartPr/>
                <p14:nvPr/>
              </p14:nvContentPartPr>
              <p14:xfrm>
                <a:off x="7380949" y="859222"/>
                <a:ext cx="194040" cy="80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3475BF2-F586-22CA-538C-130898665D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71949" y="850222"/>
                  <a:ext cx="211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B4F6506-3D65-5366-4A53-009935C936B2}"/>
                    </a:ext>
                  </a:extLst>
                </p14:cNvPr>
                <p14:cNvContentPartPr/>
                <p14:nvPr/>
              </p14:nvContentPartPr>
              <p14:xfrm>
                <a:off x="7651309" y="838342"/>
                <a:ext cx="393480" cy="227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B4F6506-3D65-5366-4A53-009935C936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42309" y="829702"/>
                  <a:ext cx="411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294336-B2E5-33D5-1351-7E6BA3E10725}"/>
                    </a:ext>
                  </a:extLst>
                </p14:cNvPr>
                <p14:cNvContentPartPr/>
                <p14:nvPr/>
              </p14:nvContentPartPr>
              <p14:xfrm>
                <a:off x="4687789" y="853462"/>
                <a:ext cx="33120" cy="253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294336-B2E5-33D5-1351-7E6BA3E107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79149" y="844462"/>
                  <a:ext cx="50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8046033-A5FA-9988-EDB0-7A50927A7016}"/>
                    </a:ext>
                  </a:extLst>
                </p14:cNvPr>
                <p14:cNvContentPartPr/>
                <p14:nvPr/>
              </p14:nvContentPartPr>
              <p14:xfrm>
                <a:off x="4636309" y="980542"/>
                <a:ext cx="159840" cy="158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8046033-A5FA-9988-EDB0-7A50927A70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7309" y="971542"/>
                  <a:ext cx="177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056BEF-CE5A-9C99-422D-A1F21007D69E}"/>
                    </a:ext>
                  </a:extLst>
                </p14:cNvPr>
                <p14:cNvContentPartPr/>
                <p14:nvPr/>
              </p14:nvContentPartPr>
              <p14:xfrm>
                <a:off x="4262989" y="1257022"/>
                <a:ext cx="270720" cy="181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056BEF-CE5A-9C99-422D-A1F21007D6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53989" y="1248022"/>
                  <a:ext cx="288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9065B59-0EC7-9D14-E704-1BEB6ADA1B14}"/>
                    </a:ext>
                  </a:extLst>
                </p14:cNvPr>
                <p14:cNvContentPartPr/>
                <p14:nvPr/>
              </p14:nvContentPartPr>
              <p14:xfrm>
                <a:off x="4585189" y="1152262"/>
                <a:ext cx="158760" cy="218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9065B59-0EC7-9D14-E704-1BEB6ADA1B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76549" y="1143622"/>
                  <a:ext cx="176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C1E94EC-BF36-D2AE-CCF7-54290E23DA92}"/>
                    </a:ext>
                  </a:extLst>
                </p14:cNvPr>
                <p14:cNvContentPartPr/>
                <p14:nvPr/>
              </p14:nvContentPartPr>
              <p14:xfrm>
                <a:off x="4477549" y="1142902"/>
                <a:ext cx="19440" cy="18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C1E94EC-BF36-D2AE-CCF7-54290E23DA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68549" y="1134262"/>
                  <a:ext cx="3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95EE373-8DB3-350E-A24E-C3847B563D80}"/>
                    </a:ext>
                  </a:extLst>
                </p14:cNvPr>
                <p14:cNvContentPartPr/>
                <p14:nvPr/>
              </p14:nvContentPartPr>
              <p14:xfrm>
                <a:off x="4888309" y="1137142"/>
                <a:ext cx="82800" cy="181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95EE373-8DB3-350E-A24E-C3847B563D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79309" y="1128502"/>
                  <a:ext cx="10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2EF50EB-E4DC-8F8C-DAD8-FC2E8315340C}"/>
                    </a:ext>
                  </a:extLst>
                </p14:cNvPr>
                <p14:cNvContentPartPr/>
                <p14:nvPr/>
              </p14:nvContentPartPr>
              <p14:xfrm>
                <a:off x="4899109" y="1108342"/>
                <a:ext cx="252000" cy="150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2EF50EB-E4DC-8F8C-DAD8-FC2E831534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0109" y="1099342"/>
                  <a:ext cx="269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907EC7-8A8A-EA91-97ED-9731239D85BA}"/>
                    </a:ext>
                  </a:extLst>
                </p14:cNvPr>
                <p14:cNvContentPartPr/>
                <p14:nvPr/>
              </p14:nvContentPartPr>
              <p14:xfrm>
                <a:off x="5275309" y="1077022"/>
                <a:ext cx="63720" cy="161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907EC7-8A8A-EA91-97ED-9731239D85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66309" y="1068022"/>
                  <a:ext cx="81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3D52A9B-FDD8-82ED-4296-4B6A988BD8F7}"/>
                    </a:ext>
                  </a:extLst>
                </p14:cNvPr>
                <p14:cNvContentPartPr/>
                <p14:nvPr/>
              </p14:nvContentPartPr>
              <p14:xfrm>
                <a:off x="5170189" y="1026262"/>
                <a:ext cx="133920" cy="108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3D52A9B-FDD8-82ED-4296-4B6A988BD8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61189" y="1017262"/>
                  <a:ext cx="151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DBE3FEB-780F-0F7D-7AB1-3E0A559660F6}"/>
                    </a:ext>
                  </a:extLst>
                </p14:cNvPr>
                <p14:cNvContentPartPr/>
                <p14:nvPr/>
              </p14:nvContentPartPr>
              <p14:xfrm>
                <a:off x="5394469" y="1156582"/>
                <a:ext cx="74880" cy="78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DBE3FEB-780F-0F7D-7AB1-3E0A559660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85469" y="1147942"/>
                  <a:ext cx="92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EBED4DC-CEB5-926E-4A9D-4D94393CEE94}"/>
                    </a:ext>
                  </a:extLst>
                </p14:cNvPr>
                <p14:cNvContentPartPr/>
                <p14:nvPr/>
              </p14:nvContentPartPr>
              <p14:xfrm>
                <a:off x="5685709" y="1025542"/>
                <a:ext cx="115920" cy="183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EBED4DC-CEB5-926E-4A9D-4D94393CEE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7069" y="1016542"/>
                  <a:ext cx="133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C073A5-5B84-FABC-512D-A220E5345886}"/>
                    </a:ext>
                  </a:extLst>
                </p14:cNvPr>
                <p14:cNvContentPartPr/>
                <p14:nvPr/>
              </p14:nvContentPartPr>
              <p14:xfrm>
                <a:off x="5892349" y="1061542"/>
                <a:ext cx="244800" cy="128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C073A5-5B84-FABC-512D-A220E53458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83349" y="1052902"/>
                  <a:ext cx="262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8CDA7E6-3B4A-CB43-7379-8B8237DD5D42}"/>
                    </a:ext>
                  </a:extLst>
                </p14:cNvPr>
                <p14:cNvContentPartPr/>
                <p14:nvPr/>
              </p14:nvContentPartPr>
              <p14:xfrm>
                <a:off x="6193669" y="1014022"/>
                <a:ext cx="16200" cy="13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8CDA7E6-3B4A-CB43-7379-8B8237DD5D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85029" y="1005022"/>
                  <a:ext cx="3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C50FEB-E6BD-13A2-3510-88178D6578F7}"/>
                    </a:ext>
                  </a:extLst>
                </p14:cNvPr>
                <p14:cNvContentPartPr/>
                <p14:nvPr/>
              </p14:nvContentPartPr>
              <p14:xfrm>
                <a:off x="6262429" y="872542"/>
                <a:ext cx="63720" cy="212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C50FEB-E6BD-13A2-3510-88178D6578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3789" y="863542"/>
                  <a:ext cx="81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7C97C1-AF23-ACE1-10CB-5C99FC1E2176}"/>
                    </a:ext>
                  </a:extLst>
                </p14:cNvPr>
                <p14:cNvContentPartPr/>
                <p14:nvPr/>
              </p14:nvContentPartPr>
              <p14:xfrm>
                <a:off x="6154789" y="827182"/>
                <a:ext cx="7200" cy="12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7C97C1-AF23-ACE1-10CB-5C99FC1E21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46149" y="818182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9E7B31C-F967-3175-6CC4-6CAF959DB4E5}"/>
                    </a:ext>
                  </a:extLst>
                </p14:cNvPr>
                <p14:cNvContentPartPr/>
                <p14:nvPr/>
              </p14:nvContentPartPr>
              <p14:xfrm>
                <a:off x="6485989" y="796222"/>
                <a:ext cx="272880" cy="461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9E7B31C-F967-3175-6CC4-6CAF959DB4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77349" y="787582"/>
                  <a:ext cx="290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24C961B-C87E-DCF0-3D08-CA3C96C9A240}"/>
                    </a:ext>
                  </a:extLst>
                </p14:cNvPr>
                <p14:cNvContentPartPr/>
                <p14:nvPr/>
              </p14:nvContentPartPr>
              <p14:xfrm>
                <a:off x="5116189" y="1422982"/>
                <a:ext cx="149040" cy="275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24C961B-C87E-DCF0-3D08-CA3C96C9A2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07549" y="1413982"/>
                  <a:ext cx="166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83195B0-3028-35E0-BFF4-85EAE7119B01}"/>
                    </a:ext>
                  </a:extLst>
                </p14:cNvPr>
                <p14:cNvContentPartPr/>
                <p14:nvPr/>
              </p14:nvContentPartPr>
              <p14:xfrm>
                <a:off x="5349829" y="1542142"/>
                <a:ext cx="71280" cy="124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83195B0-3028-35E0-BFF4-85EAE7119B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41189" y="1533142"/>
                  <a:ext cx="88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BF06F9-50AC-5216-E966-87B8DF6E6630}"/>
                    </a:ext>
                  </a:extLst>
                </p14:cNvPr>
                <p14:cNvContentPartPr/>
                <p14:nvPr/>
              </p14:nvContentPartPr>
              <p14:xfrm>
                <a:off x="5535589" y="1477342"/>
                <a:ext cx="105120" cy="157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BF06F9-50AC-5216-E966-87B8DF6E66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26949" y="1468342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772EBC-36BF-710A-AF36-27C7E6C1F0E4}"/>
                    </a:ext>
                  </a:extLst>
                </p14:cNvPr>
                <p14:cNvContentPartPr/>
                <p14:nvPr/>
              </p14:nvContentPartPr>
              <p14:xfrm>
                <a:off x="5661949" y="1345582"/>
                <a:ext cx="183240" cy="250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772EBC-36BF-710A-AF36-27C7E6C1F0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52949" y="1336942"/>
                  <a:ext cx="200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1EB23D9-EF04-D5EE-C9F1-A4C8EE8CAA05}"/>
                    </a:ext>
                  </a:extLst>
                </p14:cNvPr>
                <p14:cNvContentPartPr/>
                <p14:nvPr/>
              </p14:nvContentPartPr>
              <p14:xfrm>
                <a:off x="5783269" y="1292662"/>
                <a:ext cx="137160" cy="26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1EB23D9-EF04-D5EE-C9F1-A4C8EE8CAA0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74629" y="1283662"/>
                  <a:ext cx="154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21364B-B012-EF4E-9194-63C632474666}"/>
                    </a:ext>
                  </a:extLst>
                </p14:cNvPr>
                <p14:cNvContentPartPr/>
                <p14:nvPr/>
              </p14:nvContentPartPr>
              <p14:xfrm>
                <a:off x="5911789" y="1566622"/>
                <a:ext cx="16200" cy="39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21364B-B012-EF4E-9194-63C6324746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03149" y="1557622"/>
                  <a:ext cx="3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E29DC18-4E87-5EF6-4BFC-FD51BE0EE16D}"/>
                    </a:ext>
                  </a:extLst>
                </p14:cNvPr>
                <p14:cNvContentPartPr/>
                <p14:nvPr/>
              </p14:nvContentPartPr>
              <p14:xfrm>
                <a:off x="4082269" y="1317862"/>
                <a:ext cx="1517040" cy="207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E29DC18-4E87-5EF6-4BFC-FD51BE0EE1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73269" y="1308862"/>
                  <a:ext cx="153468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767B869F-A34E-545D-9DCC-207A8988FA41}"/>
              </a:ext>
            </a:extLst>
          </p:cNvPr>
          <p:cNvGrpSpPr/>
          <p:nvPr/>
        </p:nvGrpSpPr>
        <p:grpSpPr>
          <a:xfrm>
            <a:off x="276349" y="5102542"/>
            <a:ext cx="7129080" cy="1595520"/>
            <a:chOff x="276349" y="5102542"/>
            <a:chExt cx="7129080" cy="159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75C0B37-ACFB-B5F6-0A53-61B9159237F9}"/>
                    </a:ext>
                  </a:extLst>
                </p14:cNvPr>
                <p14:cNvContentPartPr/>
                <p14:nvPr/>
              </p14:nvContentPartPr>
              <p14:xfrm>
                <a:off x="881509" y="5308822"/>
                <a:ext cx="33840" cy="286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75C0B37-ACFB-B5F6-0A53-61B9159237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869" y="5299822"/>
                  <a:ext cx="51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189993F-D3B8-9AAD-E6D6-BC45C1FA4611}"/>
                    </a:ext>
                  </a:extLst>
                </p14:cNvPr>
                <p14:cNvContentPartPr/>
                <p14:nvPr/>
              </p14:nvContentPartPr>
              <p14:xfrm>
                <a:off x="862069" y="5306302"/>
                <a:ext cx="164520" cy="226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189993F-D3B8-9AAD-E6D6-BC45C1FA46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3429" y="5297662"/>
                  <a:ext cx="182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8A9DBE3-7A08-98B6-B8BF-437536B90391}"/>
                    </a:ext>
                  </a:extLst>
                </p14:cNvPr>
                <p14:cNvContentPartPr/>
                <p14:nvPr/>
              </p14:nvContentPartPr>
              <p14:xfrm>
                <a:off x="460309" y="5856382"/>
                <a:ext cx="137520" cy="238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8A9DBE3-7A08-98B6-B8BF-437536B903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1309" y="5847382"/>
                  <a:ext cx="155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68D67B-EF0E-D6BF-01E9-CC0F5DF64BDF}"/>
                    </a:ext>
                  </a:extLst>
                </p14:cNvPr>
                <p14:cNvContentPartPr/>
                <p14:nvPr/>
              </p14:nvContentPartPr>
              <p14:xfrm>
                <a:off x="649309" y="5785822"/>
                <a:ext cx="47880" cy="259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68D67B-EF0E-D6BF-01E9-CC0F5DF64B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0309" y="5777182"/>
                  <a:ext cx="65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DF5804B-63C9-0157-4094-BEEBAADE8B89}"/>
                    </a:ext>
                  </a:extLst>
                </p14:cNvPr>
                <p14:cNvContentPartPr/>
                <p14:nvPr/>
              </p14:nvContentPartPr>
              <p14:xfrm>
                <a:off x="815989" y="5799502"/>
                <a:ext cx="12600" cy="167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DF5804B-63C9-0157-4094-BEEBAADE8B8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7349" y="5790502"/>
                  <a:ext cx="30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057A32E-38DB-D45E-5A51-B21D4FDE4994}"/>
                    </a:ext>
                  </a:extLst>
                </p14:cNvPr>
                <p14:cNvContentPartPr/>
                <p14:nvPr/>
              </p14:nvContentPartPr>
              <p14:xfrm>
                <a:off x="862069" y="5794822"/>
                <a:ext cx="23040" cy="171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057A32E-38DB-D45E-5A51-B21D4FDE49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3069" y="5785822"/>
                  <a:ext cx="40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0A2458-9758-D02E-35FA-1D5AA1C586F9}"/>
                    </a:ext>
                  </a:extLst>
                </p14:cNvPr>
                <p14:cNvContentPartPr/>
                <p14:nvPr/>
              </p14:nvContentPartPr>
              <p14:xfrm>
                <a:off x="841189" y="5895262"/>
                <a:ext cx="133920" cy="120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0A2458-9758-D02E-35FA-1D5AA1C586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2549" y="5886622"/>
                  <a:ext cx="151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55E686-0901-A653-3094-E53B65A82B6F}"/>
                    </a:ext>
                  </a:extLst>
                </p14:cNvPr>
                <p14:cNvContentPartPr/>
                <p14:nvPr/>
              </p14:nvContentPartPr>
              <p14:xfrm>
                <a:off x="1044229" y="5769622"/>
                <a:ext cx="16200" cy="151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55E686-0901-A653-3094-E53B65A82B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5229" y="5760622"/>
                  <a:ext cx="3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3777025-2A4A-D83E-735B-E8635B48616E}"/>
                    </a:ext>
                  </a:extLst>
                </p14:cNvPr>
                <p14:cNvContentPartPr/>
                <p14:nvPr/>
              </p14:nvContentPartPr>
              <p14:xfrm>
                <a:off x="1048189" y="5768542"/>
                <a:ext cx="66240" cy="179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3777025-2A4A-D83E-735B-E8635B4861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9549" y="5759542"/>
                  <a:ext cx="83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E4A687F-1574-61E9-B908-9ABBB02575EC}"/>
                    </a:ext>
                  </a:extLst>
                </p14:cNvPr>
                <p14:cNvContentPartPr/>
                <p14:nvPr/>
              </p14:nvContentPartPr>
              <p14:xfrm>
                <a:off x="1125589" y="5703742"/>
                <a:ext cx="131760" cy="293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E4A687F-1574-61E9-B908-9ABBB02575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6949" y="5695102"/>
                  <a:ext cx="149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70DC0AE-ACC1-F2DB-A55C-2005FF54669C}"/>
                    </a:ext>
                  </a:extLst>
                </p14:cNvPr>
                <p14:cNvContentPartPr/>
                <p14:nvPr/>
              </p14:nvContentPartPr>
              <p14:xfrm>
                <a:off x="1315669" y="5818942"/>
                <a:ext cx="92160" cy="3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70DC0AE-ACC1-F2DB-A55C-2005FF5466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06669" y="5810302"/>
                  <a:ext cx="109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528E860-E49D-4B07-E4F8-EEAC26C57201}"/>
                    </a:ext>
                  </a:extLst>
                </p14:cNvPr>
                <p14:cNvContentPartPr/>
                <p14:nvPr/>
              </p14:nvContentPartPr>
              <p14:xfrm>
                <a:off x="1307749" y="5906422"/>
                <a:ext cx="116280" cy="36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528E860-E49D-4B07-E4F8-EEAC26C572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99109" y="5897422"/>
                  <a:ext cx="13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C565D3-CD37-0C7B-9DE0-A37FE2FB81E0}"/>
                    </a:ext>
                  </a:extLst>
                </p14:cNvPr>
                <p14:cNvContentPartPr/>
                <p14:nvPr/>
              </p14:nvContentPartPr>
              <p14:xfrm>
                <a:off x="572989" y="6248782"/>
                <a:ext cx="80280" cy="218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C565D3-CD37-0C7B-9DE0-A37FE2FB81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4349" y="6239782"/>
                  <a:ext cx="97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46AB69F-2E18-BAE4-D6FC-8CD0AE7119AF}"/>
                    </a:ext>
                  </a:extLst>
                </p14:cNvPr>
                <p14:cNvContentPartPr/>
                <p14:nvPr/>
              </p14:nvContentPartPr>
              <p14:xfrm>
                <a:off x="743269" y="6359662"/>
                <a:ext cx="72360" cy="163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46AB69F-2E18-BAE4-D6FC-8CD0AE7119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629" y="6351022"/>
                  <a:ext cx="9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7174F14-51A8-DF8F-E59B-DC0166939BDF}"/>
                    </a:ext>
                  </a:extLst>
                </p14:cNvPr>
                <p14:cNvContentPartPr/>
                <p14:nvPr/>
              </p14:nvContentPartPr>
              <p14:xfrm>
                <a:off x="687109" y="6384502"/>
                <a:ext cx="16200" cy="200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7174F14-51A8-DF8F-E59B-DC0166939B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8109" y="6375862"/>
                  <a:ext cx="33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93D4500-5FBA-A0CA-3BFD-7F93EDAC16F7}"/>
                    </a:ext>
                  </a:extLst>
                </p14:cNvPr>
                <p14:cNvContentPartPr/>
                <p14:nvPr/>
              </p14:nvContentPartPr>
              <p14:xfrm>
                <a:off x="760189" y="6225742"/>
                <a:ext cx="92160" cy="270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93D4500-5FBA-A0CA-3BFD-7F93EDAC16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1549" y="6216742"/>
                  <a:ext cx="109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8C43100-20B0-456E-A017-AFACB4F58A2A}"/>
                    </a:ext>
                  </a:extLst>
                </p14:cNvPr>
                <p14:cNvContentPartPr/>
                <p14:nvPr/>
              </p14:nvContentPartPr>
              <p14:xfrm>
                <a:off x="919309" y="6219982"/>
                <a:ext cx="125280" cy="227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8C43100-20B0-456E-A017-AFACB4F58A2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0309" y="6210982"/>
                  <a:ext cx="142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BB74F7A-2429-2A6D-FE5A-4810311B0666}"/>
                    </a:ext>
                  </a:extLst>
                </p14:cNvPr>
                <p14:cNvContentPartPr/>
                <p14:nvPr/>
              </p14:nvContentPartPr>
              <p14:xfrm>
                <a:off x="929029" y="6209902"/>
                <a:ext cx="122760" cy="35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BB74F7A-2429-2A6D-FE5A-4810311B06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0029" y="6201262"/>
                  <a:ext cx="14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521BAF0-7F44-27D8-A8DC-A2679B2E378F}"/>
                    </a:ext>
                  </a:extLst>
                </p14:cNvPr>
                <p14:cNvContentPartPr/>
                <p14:nvPr/>
              </p14:nvContentPartPr>
              <p14:xfrm>
                <a:off x="2439229" y="5159782"/>
                <a:ext cx="31680" cy="199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521BAF0-7F44-27D8-A8DC-A2679B2E37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30589" y="5150782"/>
                  <a:ext cx="49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BC9389E-910D-4F9F-FC49-FD8234E2D889}"/>
                    </a:ext>
                  </a:extLst>
                </p14:cNvPr>
                <p14:cNvContentPartPr/>
                <p14:nvPr/>
              </p14:nvContentPartPr>
              <p14:xfrm>
                <a:off x="2312869" y="5102542"/>
                <a:ext cx="178200" cy="67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BC9389E-910D-4F9F-FC49-FD8234E2D8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04229" y="5093902"/>
                  <a:ext cx="195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2CB99AD-99BC-E241-D358-59966B18D3F0}"/>
                    </a:ext>
                  </a:extLst>
                </p14:cNvPr>
                <p14:cNvContentPartPr/>
                <p14:nvPr/>
              </p14:nvContentPartPr>
              <p14:xfrm>
                <a:off x="2177149" y="5727142"/>
                <a:ext cx="125640" cy="241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2CB99AD-99BC-E241-D358-59966B18D3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68149" y="5718502"/>
                  <a:ext cx="143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9030F0B-B155-A8B3-90D1-4981D7696129}"/>
                    </a:ext>
                  </a:extLst>
                </p14:cNvPr>
                <p14:cNvContentPartPr/>
                <p14:nvPr/>
              </p14:nvContentPartPr>
              <p14:xfrm>
                <a:off x="2380549" y="5659462"/>
                <a:ext cx="46440" cy="299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9030F0B-B155-A8B3-90D1-4981D76961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71909" y="5650462"/>
                  <a:ext cx="64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564DAE-CC45-3A65-A161-5737CD5891A4}"/>
                    </a:ext>
                  </a:extLst>
                </p14:cNvPr>
                <p14:cNvContentPartPr/>
                <p14:nvPr/>
              </p14:nvContentPartPr>
              <p14:xfrm>
                <a:off x="2520949" y="5708062"/>
                <a:ext cx="26280" cy="171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564DAE-CC45-3A65-A161-5737CD5891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11949" y="5699062"/>
                  <a:ext cx="43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1A383D6-C5F5-CBD1-3FDF-C416BB567628}"/>
                    </a:ext>
                  </a:extLst>
                </p14:cNvPr>
                <p14:cNvContentPartPr/>
                <p14:nvPr/>
              </p14:nvContentPartPr>
              <p14:xfrm>
                <a:off x="2464069" y="5697262"/>
                <a:ext cx="153720" cy="46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1A383D6-C5F5-CBD1-3FDF-C416BB5676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55069" y="5688262"/>
                  <a:ext cx="171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5E2493E-AC3E-8450-4EA3-0FACF74EA694}"/>
                    </a:ext>
                  </a:extLst>
                </p14:cNvPr>
                <p14:cNvContentPartPr/>
                <p14:nvPr/>
              </p14:nvContentPartPr>
              <p14:xfrm>
                <a:off x="2651269" y="5824702"/>
                <a:ext cx="10440" cy="135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5E2493E-AC3E-8450-4EA3-0FACF74EA6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42629" y="5816062"/>
                  <a:ext cx="28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939265E-BA7E-9BDD-E131-3CDFEAE8A5A3}"/>
                    </a:ext>
                  </a:extLst>
                </p14:cNvPr>
                <p14:cNvContentPartPr/>
                <p14:nvPr/>
              </p14:nvContentPartPr>
              <p14:xfrm>
                <a:off x="2740549" y="5677462"/>
                <a:ext cx="34920" cy="170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939265E-BA7E-9BDD-E131-3CDFEAE8A5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31909" y="5668462"/>
                  <a:ext cx="52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0E36B7-5766-E9CB-F588-E1D2850A51AB}"/>
                    </a:ext>
                  </a:extLst>
                </p14:cNvPr>
                <p14:cNvContentPartPr/>
                <p14:nvPr/>
              </p14:nvContentPartPr>
              <p14:xfrm>
                <a:off x="2763589" y="5684662"/>
                <a:ext cx="109440" cy="136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0E36B7-5766-E9CB-F588-E1D2850A51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54589" y="5676022"/>
                  <a:ext cx="12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019B092-FAC7-3383-E3DC-3E1365C978C1}"/>
                    </a:ext>
                  </a:extLst>
                </p14:cNvPr>
                <p14:cNvContentPartPr/>
                <p14:nvPr/>
              </p14:nvContentPartPr>
              <p14:xfrm>
                <a:off x="2882029" y="5595742"/>
                <a:ext cx="57600" cy="297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019B092-FAC7-3383-E3DC-3E1365C978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73029" y="5586742"/>
                  <a:ext cx="75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0281024-2385-B79C-4951-4389912338B8}"/>
                    </a:ext>
                  </a:extLst>
                </p14:cNvPr>
                <p14:cNvContentPartPr/>
                <p14:nvPr/>
              </p14:nvContentPartPr>
              <p14:xfrm>
                <a:off x="2987149" y="5727142"/>
                <a:ext cx="111960" cy="20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0281024-2385-B79C-4951-4389912338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78509" y="5718502"/>
                  <a:ext cx="12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339AD06-CD9E-67BE-DE0E-91836176AC4D}"/>
                    </a:ext>
                  </a:extLst>
                </p14:cNvPr>
                <p14:cNvContentPartPr/>
                <p14:nvPr/>
              </p14:nvContentPartPr>
              <p14:xfrm>
                <a:off x="3002269" y="5780422"/>
                <a:ext cx="115560" cy="29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339AD06-CD9E-67BE-DE0E-91836176AC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93269" y="5771422"/>
                  <a:ext cx="13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DBE58CC-1F0E-CB82-8710-2B6571FBA9E8}"/>
                    </a:ext>
                  </a:extLst>
                </p14:cNvPr>
                <p14:cNvContentPartPr/>
                <p14:nvPr/>
              </p14:nvContentPartPr>
              <p14:xfrm>
                <a:off x="2462989" y="6042142"/>
                <a:ext cx="178920" cy="268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DBE58CC-1F0E-CB82-8710-2B6571FBA9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54349" y="6033142"/>
                  <a:ext cx="196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97DED35-CFAB-DD4F-B212-E76666F2E4B6}"/>
                    </a:ext>
                  </a:extLst>
                </p14:cNvPr>
                <p14:cNvContentPartPr/>
                <p14:nvPr/>
              </p14:nvContentPartPr>
              <p14:xfrm>
                <a:off x="4694269" y="5219182"/>
                <a:ext cx="16920" cy="282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97DED35-CFAB-DD4F-B212-E76666F2E4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85269" y="5210542"/>
                  <a:ext cx="34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8F0F2E5-13D7-7E5C-C19D-0558C7DDE0BC}"/>
                    </a:ext>
                  </a:extLst>
                </p14:cNvPr>
                <p14:cNvContentPartPr/>
                <p14:nvPr/>
              </p14:nvContentPartPr>
              <p14:xfrm>
                <a:off x="4765189" y="5204062"/>
                <a:ext cx="42120" cy="216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8F0F2E5-13D7-7E5C-C19D-0558C7DDE0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56549" y="5195062"/>
                  <a:ext cx="59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B3BAFA0-01AE-2435-74B5-49920E934006}"/>
                    </a:ext>
                  </a:extLst>
                </p14:cNvPr>
                <p14:cNvContentPartPr/>
                <p14:nvPr/>
              </p14:nvContentPartPr>
              <p14:xfrm>
                <a:off x="4697869" y="5337262"/>
                <a:ext cx="94320" cy="8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B3BAFA0-01AE-2435-74B5-49920E9340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88869" y="5328262"/>
                  <a:ext cx="11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39487F3-97B5-EBDD-2213-943B082C71FC}"/>
                    </a:ext>
                  </a:extLst>
                </p14:cNvPr>
                <p14:cNvContentPartPr/>
                <p14:nvPr/>
              </p14:nvContentPartPr>
              <p14:xfrm>
                <a:off x="4228069" y="5771422"/>
                <a:ext cx="123840" cy="272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39487F3-97B5-EBDD-2213-943B082C71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19069" y="5762422"/>
                  <a:ext cx="141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0618CB1-004E-A9C5-E3FF-E9F4F4D88615}"/>
                    </a:ext>
                  </a:extLst>
                </p14:cNvPr>
                <p14:cNvContentPartPr/>
                <p14:nvPr/>
              </p14:nvContentPartPr>
              <p14:xfrm>
                <a:off x="4414909" y="5708782"/>
                <a:ext cx="52920" cy="331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0618CB1-004E-A9C5-E3FF-E9F4F4D886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6269" y="5699782"/>
                  <a:ext cx="70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9D87129-2DD9-2F9D-6391-AD0164AC78C3}"/>
                    </a:ext>
                  </a:extLst>
                </p14:cNvPr>
                <p14:cNvContentPartPr/>
                <p14:nvPr/>
              </p14:nvContentPartPr>
              <p14:xfrm>
                <a:off x="4545589" y="5782222"/>
                <a:ext cx="28800" cy="185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9D87129-2DD9-2F9D-6391-AD0164AC78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36589" y="5773582"/>
                  <a:ext cx="46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8D56BC0-6082-D7F9-8672-F7A1A14B256A}"/>
                    </a:ext>
                  </a:extLst>
                </p14:cNvPr>
                <p14:cNvContentPartPr/>
                <p14:nvPr/>
              </p14:nvContentPartPr>
              <p14:xfrm>
                <a:off x="4635589" y="5731462"/>
                <a:ext cx="45360" cy="210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8D56BC0-6082-D7F9-8672-F7A1A14B25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26949" y="5722822"/>
                  <a:ext cx="63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12D737D-0A1D-3BDE-8E4C-93564D37E802}"/>
                    </a:ext>
                  </a:extLst>
                </p14:cNvPr>
                <p14:cNvContentPartPr/>
                <p14:nvPr/>
              </p14:nvContentPartPr>
              <p14:xfrm>
                <a:off x="4540909" y="5822182"/>
                <a:ext cx="150480" cy="43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12D737D-0A1D-3BDE-8E4C-93564D37E8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32269" y="5813182"/>
                  <a:ext cx="168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61741F1-73B2-12BB-9844-EE8580D09E58}"/>
                    </a:ext>
                  </a:extLst>
                </p14:cNvPr>
                <p14:cNvContentPartPr/>
                <p14:nvPr/>
              </p14:nvContentPartPr>
              <p14:xfrm>
                <a:off x="4723069" y="5706262"/>
                <a:ext cx="118440" cy="256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61741F1-73B2-12BB-9844-EE8580D09E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14069" y="5697622"/>
                  <a:ext cx="136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B44C083-55DD-218F-5B61-9404057E2485}"/>
                    </a:ext>
                  </a:extLst>
                </p14:cNvPr>
                <p14:cNvContentPartPr/>
                <p14:nvPr/>
              </p14:nvContentPartPr>
              <p14:xfrm>
                <a:off x="4719109" y="5697982"/>
                <a:ext cx="159480" cy="48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B44C083-55DD-218F-5B61-9404057E24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10469" y="5689342"/>
                  <a:ext cx="177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B97296-2B4B-8096-4815-EA243E8335C4}"/>
                    </a:ext>
                  </a:extLst>
                </p14:cNvPr>
                <p14:cNvContentPartPr/>
                <p14:nvPr/>
              </p14:nvContentPartPr>
              <p14:xfrm>
                <a:off x="4894429" y="5589982"/>
                <a:ext cx="75960" cy="343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B97296-2B4B-8096-4815-EA243E8335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85429" y="5581342"/>
                  <a:ext cx="93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402946-2B3A-C94C-7D6B-812DE1B8E085}"/>
                    </a:ext>
                  </a:extLst>
                </p14:cNvPr>
                <p14:cNvContentPartPr/>
                <p14:nvPr/>
              </p14:nvContentPartPr>
              <p14:xfrm>
                <a:off x="5007469" y="5752342"/>
                <a:ext cx="134640" cy="25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402946-2B3A-C94C-7D6B-812DE1B8E0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98469" y="5743702"/>
                  <a:ext cx="152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20DD62C-F5EE-7E1F-7959-BF4EC434AF2D}"/>
                    </a:ext>
                  </a:extLst>
                </p14:cNvPr>
                <p14:cNvContentPartPr/>
                <p14:nvPr/>
              </p14:nvContentPartPr>
              <p14:xfrm>
                <a:off x="5035189" y="5801662"/>
                <a:ext cx="122760" cy="29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20DD62C-F5EE-7E1F-7959-BF4EC434AF2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26549" y="5792662"/>
                  <a:ext cx="140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9F97A43-5F87-04B3-DEE8-9220DC8486AF}"/>
                    </a:ext>
                  </a:extLst>
                </p14:cNvPr>
                <p14:cNvContentPartPr/>
                <p14:nvPr/>
              </p14:nvContentPartPr>
              <p14:xfrm>
                <a:off x="4567189" y="6097582"/>
                <a:ext cx="185760" cy="343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9F97A43-5F87-04B3-DEE8-9220DC8486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58549" y="6088582"/>
                  <a:ext cx="203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18E9649-5B95-C015-55FF-C5A3921A3B6C}"/>
                    </a:ext>
                  </a:extLst>
                </p14:cNvPr>
                <p14:cNvContentPartPr/>
                <p14:nvPr/>
              </p14:nvContentPartPr>
              <p14:xfrm>
                <a:off x="6192589" y="5580622"/>
                <a:ext cx="144720" cy="304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18E9649-5B95-C015-55FF-C5A3921A3B6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83589" y="5571982"/>
                  <a:ext cx="162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B8201B2-311E-A58D-8382-CA02741DED1A}"/>
                    </a:ext>
                  </a:extLst>
                </p14:cNvPr>
                <p14:cNvContentPartPr/>
                <p14:nvPr/>
              </p14:nvContentPartPr>
              <p14:xfrm>
                <a:off x="6384109" y="5584942"/>
                <a:ext cx="82800" cy="293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B8201B2-311E-A58D-8382-CA02741DED1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75469" y="5576302"/>
                  <a:ext cx="100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7CA45DE-A1A4-E52D-86AE-005313EA6A57}"/>
                    </a:ext>
                  </a:extLst>
                </p14:cNvPr>
                <p14:cNvContentPartPr/>
                <p14:nvPr/>
              </p14:nvContentPartPr>
              <p14:xfrm>
                <a:off x="6542869" y="5619502"/>
                <a:ext cx="14400" cy="185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7CA45DE-A1A4-E52D-86AE-005313EA6A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34229" y="5610502"/>
                  <a:ext cx="32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993B2FB-C83D-7519-F37B-0F2339B5853A}"/>
                    </a:ext>
                  </a:extLst>
                </p14:cNvPr>
                <p14:cNvContentPartPr/>
                <p14:nvPr/>
              </p14:nvContentPartPr>
              <p14:xfrm>
                <a:off x="6503269" y="5615182"/>
                <a:ext cx="112680" cy="27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993B2FB-C83D-7519-F37B-0F2339B5853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94269" y="5606542"/>
                  <a:ext cx="13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BE99BF0-DDB3-49F7-1624-CF2BFE98A61D}"/>
                    </a:ext>
                  </a:extLst>
                </p14:cNvPr>
                <p14:cNvContentPartPr/>
                <p14:nvPr/>
              </p14:nvContentPartPr>
              <p14:xfrm>
                <a:off x="6707029" y="5739742"/>
                <a:ext cx="9720" cy="100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BE99BF0-DDB3-49F7-1624-CF2BFE98A6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98029" y="5730742"/>
                  <a:ext cx="2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BD101C6-9066-F939-520F-C27EABA16F95}"/>
                    </a:ext>
                  </a:extLst>
                </p14:cNvPr>
                <p14:cNvContentPartPr/>
                <p14:nvPr/>
              </p14:nvContentPartPr>
              <p14:xfrm>
                <a:off x="6798469" y="5575222"/>
                <a:ext cx="15480" cy="189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BD101C6-9066-F939-520F-C27EABA16F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89469" y="5566582"/>
                  <a:ext cx="33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2AEF47-BB67-EACB-56AD-BC61C3FEFCEF}"/>
                    </a:ext>
                  </a:extLst>
                </p14:cNvPr>
                <p14:cNvContentPartPr/>
                <p14:nvPr/>
              </p14:nvContentPartPr>
              <p14:xfrm>
                <a:off x="6719269" y="5555782"/>
                <a:ext cx="181080" cy="30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2AEF47-BB67-EACB-56AD-BC61C3FEFCE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10629" y="5547142"/>
                  <a:ext cx="19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B2C391E-5437-4922-62CC-A4CED6B15717}"/>
                    </a:ext>
                  </a:extLst>
                </p14:cNvPr>
                <p14:cNvContentPartPr/>
                <p14:nvPr/>
              </p14:nvContentPartPr>
              <p14:xfrm>
                <a:off x="6956149" y="5477662"/>
                <a:ext cx="72000" cy="342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B2C391E-5437-4922-62CC-A4CED6B157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47509" y="5469022"/>
                  <a:ext cx="89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4B004F7-EFC0-2440-242C-0304F32204B9}"/>
                    </a:ext>
                  </a:extLst>
                </p14:cNvPr>
                <p14:cNvContentPartPr/>
                <p14:nvPr/>
              </p14:nvContentPartPr>
              <p14:xfrm>
                <a:off x="7137949" y="5603662"/>
                <a:ext cx="145440" cy="19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4B004F7-EFC0-2440-242C-0304F32204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29309" y="5595022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249BA5A-C1A5-92F5-E81E-1576AA43BB8C}"/>
                    </a:ext>
                  </a:extLst>
                </p14:cNvPr>
                <p14:cNvContentPartPr/>
                <p14:nvPr/>
              </p14:nvContentPartPr>
              <p14:xfrm>
                <a:off x="7142989" y="5679262"/>
                <a:ext cx="157320" cy="31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249BA5A-C1A5-92F5-E81E-1576AA43BB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34349" y="5670262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9DACB61-C4F1-4CC2-C797-549F4EBB57D1}"/>
                    </a:ext>
                  </a:extLst>
                </p14:cNvPr>
                <p14:cNvContentPartPr/>
                <p14:nvPr/>
              </p14:nvContentPartPr>
              <p14:xfrm>
                <a:off x="6447109" y="5962942"/>
                <a:ext cx="118440" cy="199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9DACB61-C4F1-4CC2-C797-549F4EBB5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38469" y="5953942"/>
                  <a:ext cx="136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8EB5E8-081B-1F75-3B17-64E4530956CA}"/>
                    </a:ext>
                  </a:extLst>
                </p14:cNvPr>
                <p14:cNvContentPartPr/>
                <p14:nvPr/>
              </p14:nvContentPartPr>
              <p14:xfrm>
                <a:off x="6437749" y="6144742"/>
                <a:ext cx="226440" cy="103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8EB5E8-081B-1F75-3B17-64E4530956C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28749" y="6136102"/>
                  <a:ext cx="244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A9840DE-3915-41A9-158C-D26FDA779FBE}"/>
                    </a:ext>
                  </a:extLst>
                </p14:cNvPr>
                <p14:cNvContentPartPr/>
                <p14:nvPr/>
              </p14:nvContentPartPr>
              <p14:xfrm>
                <a:off x="6525949" y="6271822"/>
                <a:ext cx="175320" cy="212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A9840DE-3915-41A9-158C-D26FDA779FB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16949" y="6262822"/>
                  <a:ext cx="192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EBD0DAD-3BCD-21D6-A0BE-8F6C72FB0D9E}"/>
                    </a:ext>
                  </a:extLst>
                </p14:cNvPr>
                <p14:cNvContentPartPr/>
                <p14:nvPr/>
              </p14:nvContentPartPr>
              <p14:xfrm>
                <a:off x="276349" y="6501142"/>
                <a:ext cx="7129080" cy="196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EBD0DAD-3BCD-21D6-A0BE-8F6C72FB0D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7349" y="6492502"/>
                  <a:ext cx="714672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324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0160" y="1"/>
            <a:ext cx="12179070" cy="59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 equilibria in pure Strategies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0DA4AD-DB8F-0912-E5E0-46C5BA9D4E3C}"/>
              </a:ext>
            </a:extLst>
          </p:cNvPr>
          <p:cNvSpPr/>
          <p:nvPr/>
        </p:nvSpPr>
        <p:spPr>
          <a:xfrm>
            <a:off x="8666515" y="422273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00980C8-634D-A486-A3E0-2555A1A6C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2920"/>
              </p:ext>
            </p:extLst>
          </p:nvPr>
        </p:nvGraphicFramePr>
        <p:xfrm>
          <a:off x="335280" y="599440"/>
          <a:ext cx="576072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151344867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665844408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239280719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647984682"/>
                    </a:ext>
                  </a:extLst>
                </a:gridCol>
              </a:tblGrid>
              <a:tr h="530860">
                <a:tc rowSpan="2" gridSpan="2">
                  <a:txBody>
                    <a:bodyPr/>
                    <a:lstStyle/>
                    <a:p>
                      <a:pPr algn="ctr"/>
                      <a:endParaRPr lang="de-DE" sz="240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22262"/>
                  </a:ext>
                </a:extLst>
              </a:tr>
              <a:tr h="53086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568404"/>
                  </a:ext>
                </a:extLst>
              </a:tr>
              <a:tr h="53086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1+i  ,  1+i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67759"/>
                  </a:ext>
                </a:extLst>
              </a:tr>
              <a:tr h="5308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1  ,  0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1/2  , 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68287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9A836C-6393-B959-4247-9DDC9B807342}"/>
              </a:ext>
            </a:extLst>
          </p:cNvPr>
          <p:cNvSpPr txBox="1"/>
          <p:nvPr/>
        </p:nvSpPr>
        <p:spPr>
          <a:xfrm>
            <a:off x="-10160" y="3129280"/>
            <a:ext cx="12179070" cy="145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 equilibria in mixed Strategies → Strategy a: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V(H,a) =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V(T,a) =</a:t>
            </a:r>
          </a:p>
          <a:p>
            <a:endParaRPr lang="de-DE" sz="2540"/>
          </a:p>
          <a:p>
            <a:endParaRPr lang="de-DE" sz="254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0C3E43D-D98E-0BFE-17DB-70FABA84E770}"/>
                  </a:ext>
                </a:extLst>
              </p14:cNvPr>
              <p14:cNvContentPartPr/>
              <p14:nvPr/>
            </p14:nvContentPartPr>
            <p14:xfrm>
              <a:off x="925069" y="2343502"/>
              <a:ext cx="363240" cy="26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0C3E43D-D98E-0BFE-17DB-70FABA84E7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429" y="2334862"/>
                <a:ext cx="380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3224434-BEA0-6B87-FCDF-31A910A33569}"/>
                  </a:ext>
                </a:extLst>
              </p14:cNvPr>
              <p14:cNvContentPartPr/>
              <p14:nvPr/>
            </p14:nvContentPartPr>
            <p14:xfrm>
              <a:off x="4514629" y="975142"/>
              <a:ext cx="299880" cy="36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3224434-BEA0-6B87-FCDF-31A910A335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5989" y="966502"/>
                <a:ext cx="317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FE97E19-0F11-966D-042A-0F565FE46CC1}"/>
                  </a:ext>
                </a:extLst>
              </p14:cNvPr>
              <p14:cNvContentPartPr/>
              <p14:nvPr/>
            </p14:nvContentPartPr>
            <p14:xfrm>
              <a:off x="9700429" y="213022"/>
              <a:ext cx="138600" cy="133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FE97E19-0F11-966D-042A-0F565FE46C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1429" y="204382"/>
                <a:ext cx="156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FBF389BB-924B-F46C-3D41-93AEF9807C82}"/>
                  </a:ext>
                </a:extLst>
              </p14:cNvPr>
              <p14:cNvContentPartPr/>
              <p14:nvPr/>
            </p14:nvContentPartPr>
            <p14:xfrm>
              <a:off x="6529909" y="1259444"/>
              <a:ext cx="7920" cy="590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FBF389BB-924B-F46C-3D41-93AEF9807C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1269" y="1250444"/>
                <a:ext cx="25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A8BB477-266F-A31F-E7FE-5506408864F8}"/>
                  </a:ext>
                </a:extLst>
              </p14:cNvPr>
              <p14:cNvContentPartPr/>
              <p14:nvPr/>
            </p14:nvContentPartPr>
            <p14:xfrm>
              <a:off x="6440989" y="584804"/>
              <a:ext cx="329040" cy="205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A8BB477-266F-A31F-E7FE-5506408864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1989" y="576164"/>
                <a:ext cx="346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03F5F60-57CA-B1E9-674C-B515D0AA11DE}"/>
                  </a:ext>
                </a:extLst>
              </p14:cNvPr>
              <p14:cNvContentPartPr/>
              <p14:nvPr/>
            </p14:nvContentPartPr>
            <p14:xfrm>
              <a:off x="8112109" y="447284"/>
              <a:ext cx="252000" cy="342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03F5F60-57CA-B1E9-674C-B515D0AA11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03469" y="438284"/>
                <a:ext cx="269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A271F0C-4515-7403-783D-A3B4D06204F0}"/>
                  </a:ext>
                </a:extLst>
              </p14:cNvPr>
              <p14:cNvContentPartPr/>
              <p14:nvPr/>
            </p14:nvContentPartPr>
            <p14:xfrm>
              <a:off x="11057629" y="353684"/>
              <a:ext cx="258480" cy="234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A271F0C-4515-7403-783D-A3B4D06204F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48629" y="345044"/>
                <a:ext cx="276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A29267C-AF08-D5DA-88B1-FE61EECDF0CF}"/>
                  </a:ext>
                </a:extLst>
              </p14:cNvPr>
              <p14:cNvContentPartPr/>
              <p14:nvPr/>
            </p14:nvContentPartPr>
            <p14:xfrm>
              <a:off x="3335989" y="2060084"/>
              <a:ext cx="474120" cy="464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A29267C-AF08-D5DA-88B1-FE61EECDF0C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27349" y="2051444"/>
                <a:ext cx="491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E0A13BEA-CC25-9DF4-B759-C0B402FEF876}"/>
                  </a:ext>
                </a:extLst>
              </p14:cNvPr>
              <p14:cNvContentPartPr/>
              <p14:nvPr/>
            </p14:nvContentPartPr>
            <p14:xfrm>
              <a:off x="8085829" y="849764"/>
              <a:ext cx="220680" cy="360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E0A13BEA-CC25-9DF4-B759-C0B402FEF8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76829" y="840764"/>
                <a:ext cx="238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26946D0F-344C-4363-F755-A5814D427A6F}"/>
                  </a:ext>
                </a:extLst>
              </p14:cNvPr>
              <p14:cNvContentPartPr/>
              <p14:nvPr/>
            </p14:nvContentPartPr>
            <p14:xfrm>
              <a:off x="11064829" y="746444"/>
              <a:ext cx="206640" cy="216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26946D0F-344C-4363-F755-A5814D427A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55829" y="737804"/>
                <a:ext cx="2242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A67CCE64-A2B5-0BA9-0087-E50675453053}"/>
                  </a:ext>
                </a:extLst>
              </p14:cNvPr>
              <p14:cNvContentPartPr/>
              <p14:nvPr/>
            </p14:nvContentPartPr>
            <p14:xfrm>
              <a:off x="4833229" y="2564444"/>
              <a:ext cx="337680" cy="31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A67CCE64-A2B5-0BA9-0087-E506754530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24229" y="2555444"/>
                <a:ext cx="355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BC71CBB-5D26-C86C-56B7-6C3F306DC201}"/>
                  </a:ext>
                </a:extLst>
              </p14:cNvPr>
              <p14:cNvContentPartPr/>
              <p14:nvPr/>
            </p14:nvContentPartPr>
            <p14:xfrm>
              <a:off x="6498949" y="1758404"/>
              <a:ext cx="346680" cy="586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BC71CBB-5D26-C86C-56B7-6C3F306DC20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89949" y="1749404"/>
                <a:ext cx="364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3A618CC-F732-67D0-155B-37CEFDD2B8E1}"/>
                  </a:ext>
                </a:extLst>
              </p14:cNvPr>
              <p14:cNvContentPartPr/>
              <p14:nvPr/>
            </p14:nvContentPartPr>
            <p14:xfrm>
              <a:off x="8217589" y="1558604"/>
              <a:ext cx="241920" cy="273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3A618CC-F732-67D0-155B-37CEFDD2B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08589" y="1549604"/>
                <a:ext cx="259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E5C82DE-1478-C444-C389-F54172C45505}"/>
                  </a:ext>
                </a:extLst>
              </p14:cNvPr>
              <p14:cNvContentPartPr/>
              <p14:nvPr/>
            </p14:nvContentPartPr>
            <p14:xfrm>
              <a:off x="11048629" y="1389404"/>
              <a:ext cx="257400" cy="316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E5C82DE-1478-C444-C389-F54172C4550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39629" y="1380404"/>
                <a:ext cx="2750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F6126D1-0E65-DDC9-EC35-3647A03F9070}"/>
                  </a:ext>
                </a:extLst>
              </p14:cNvPr>
              <p14:cNvContentPartPr/>
              <p14:nvPr/>
            </p14:nvContentPartPr>
            <p14:xfrm>
              <a:off x="4167949" y="1993484"/>
              <a:ext cx="353880" cy="756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F6126D1-0E65-DDC9-EC35-3647A03F90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59309" y="1984844"/>
                <a:ext cx="3715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2F82A55-79F4-DBA1-11FA-0CBFCCE26BF3}"/>
                  </a:ext>
                </a:extLst>
              </p14:cNvPr>
              <p14:cNvContentPartPr/>
              <p14:nvPr/>
            </p14:nvContentPartPr>
            <p14:xfrm>
              <a:off x="8156389" y="1984844"/>
              <a:ext cx="253440" cy="608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2F82A55-79F4-DBA1-11FA-0CBFCCE26BF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47389" y="1975844"/>
                <a:ext cx="271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AEAA11C-096A-C88E-8145-72417BA2C282}"/>
                  </a:ext>
                </a:extLst>
              </p14:cNvPr>
              <p14:cNvContentPartPr/>
              <p14:nvPr/>
            </p14:nvContentPartPr>
            <p14:xfrm>
              <a:off x="11039269" y="1948844"/>
              <a:ext cx="312480" cy="550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AEAA11C-096A-C88E-8145-72417BA2C28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30269" y="1939844"/>
                <a:ext cx="330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5C17AB6-4F2A-50CA-1B4A-A5B920D0A0CC}"/>
                  </a:ext>
                </a:extLst>
              </p14:cNvPr>
              <p14:cNvContentPartPr/>
              <p14:nvPr/>
            </p14:nvContentPartPr>
            <p14:xfrm>
              <a:off x="5592109" y="2589644"/>
              <a:ext cx="288720" cy="248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5C17AB6-4F2A-50CA-1B4A-A5B920D0A0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83469" y="2581004"/>
                <a:ext cx="306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82B3857-0A3A-68E2-499B-6565C1D80F67}"/>
                  </a:ext>
                </a:extLst>
              </p14:cNvPr>
              <p14:cNvContentPartPr/>
              <p14:nvPr/>
            </p14:nvContentPartPr>
            <p14:xfrm>
              <a:off x="728149" y="1959644"/>
              <a:ext cx="564480" cy="5605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82B3857-0A3A-68E2-499B-6565C1D80F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9509" y="1951004"/>
                <a:ext cx="58212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49FF2703-0751-177D-F9B0-7540C9D087A6}"/>
                  </a:ext>
                </a:extLst>
              </p14:cNvPr>
              <p14:cNvContentPartPr/>
              <p14:nvPr/>
            </p14:nvContentPartPr>
            <p14:xfrm>
              <a:off x="1773949" y="3500804"/>
              <a:ext cx="1507320" cy="745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49FF2703-0751-177D-F9B0-7540C9D087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5309" y="3491804"/>
                <a:ext cx="15249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32DE603-8CDA-004A-2AD0-05889A22DB55}"/>
                  </a:ext>
                </a:extLst>
              </p14:cNvPr>
              <p14:cNvContentPartPr/>
              <p14:nvPr/>
            </p14:nvContentPartPr>
            <p14:xfrm>
              <a:off x="3218269" y="-5236"/>
              <a:ext cx="2909880" cy="56592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32DE603-8CDA-004A-2AD0-05889A22DB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09629" y="-13876"/>
                <a:ext cx="29275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B5A6536-5415-810A-1109-34A0A758B9E1}"/>
                  </a:ext>
                </a:extLst>
              </p14:cNvPr>
              <p14:cNvContentPartPr/>
              <p14:nvPr/>
            </p14:nvContentPartPr>
            <p14:xfrm>
              <a:off x="4802989" y="449444"/>
              <a:ext cx="1439280" cy="756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B5A6536-5415-810A-1109-34A0A758B9E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94349" y="440444"/>
                <a:ext cx="1456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1D378080-2F11-6623-0889-CB791A6360F3}"/>
                  </a:ext>
                </a:extLst>
              </p14:cNvPr>
              <p14:cNvContentPartPr/>
              <p14:nvPr/>
            </p14:nvContentPartPr>
            <p14:xfrm>
              <a:off x="6878389" y="3724004"/>
              <a:ext cx="789480" cy="2160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1D378080-2F11-6623-0889-CB791A6360F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9389" y="3715364"/>
                <a:ext cx="8071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BCABCC9C-C4CC-C293-67C3-FE9D1DFBA856}"/>
              </a:ext>
            </a:extLst>
          </p:cNvPr>
          <p:cNvGrpSpPr/>
          <p:nvPr/>
        </p:nvGrpSpPr>
        <p:grpSpPr>
          <a:xfrm>
            <a:off x="31549" y="-22091"/>
            <a:ext cx="11613960" cy="6667495"/>
            <a:chOff x="31549" y="-22091"/>
            <a:chExt cx="11613960" cy="66674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1296437-B4ED-5598-AE31-67F7DC8B8ECC}"/>
                    </a:ext>
                  </a:extLst>
                </p14:cNvPr>
                <p14:cNvContentPartPr/>
                <p14:nvPr/>
              </p14:nvContentPartPr>
              <p14:xfrm>
                <a:off x="1725349" y="381502"/>
                <a:ext cx="1428480" cy="78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1296437-B4ED-5598-AE31-67F7DC8B8E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16349" y="372502"/>
                  <a:ext cx="144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FAFA34B-D5FF-147B-5AF7-C8D515A24D58}"/>
                    </a:ext>
                  </a:extLst>
                </p14:cNvPr>
                <p14:cNvContentPartPr/>
                <p14:nvPr/>
              </p14:nvContentPartPr>
              <p14:xfrm>
                <a:off x="152509" y="450262"/>
                <a:ext cx="1194480" cy="43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FAFA34B-D5FF-147B-5AF7-C8D515A24D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3509" y="441622"/>
                  <a:ext cx="1212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0967F94-AD43-40E5-051A-D2B96D166B94}"/>
                    </a:ext>
                  </a:extLst>
                </p14:cNvPr>
                <p14:cNvContentPartPr/>
                <p14:nvPr/>
              </p14:nvContentPartPr>
              <p14:xfrm>
                <a:off x="1208389" y="1847324"/>
                <a:ext cx="320040" cy="34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0967F94-AD43-40E5-051A-D2B96D166B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9749" y="1838324"/>
                  <a:ext cx="33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436AA2-D480-A70F-819B-AD64938DD7E5}"/>
                    </a:ext>
                  </a:extLst>
                </p14:cNvPr>
                <p14:cNvContentPartPr/>
                <p14:nvPr/>
              </p14:nvContentPartPr>
              <p14:xfrm>
                <a:off x="1362829" y="1771724"/>
                <a:ext cx="290880" cy="184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436AA2-D480-A70F-819B-AD64938DD7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54189" y="1762724"/>
                  <a:ext cx="308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2F9742E-5544-C637-8E4D-DCFD45B1C845}"/>
                    </a:ext>
                  </a:extLst>
                </p14:cNvPr>
                <p14:cNvContentPartPr/>
                <p14:nvPr/>
              </p14:nvContentPartPr>
              <p14:xfrm>
                <a:off x="1296589" y="2434124"/>
                <a:ext cx="232560" cy="19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2F9742E-5544-C637-8E4D-DCFD45B1C8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87949" y="2425124"/>
                  <a:ext cx="25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BCA1040-35A1-3C32-D514-FAE169AA54F0}"/>
                    </a:ext>
                  </a:extLst>
                </p14:cNvPr>
                <p14:cNvContentPartPr/>
                <p14:nvPr/>
              </p14:nvContentPartPr>
              <p14:xfrm>
                <a:off x="1478749" y="2304884"/>
                <a:ext cx="164160" cy="254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BCA1040-35A1-3C32-D514-FAE169AA54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70109" y="2295884"/>
                  <a:ext cx="181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6E344B-51FC-B8E4-B797-103BB0278524}"/>
                    </a:ext>
                  </a:extLst>
                </p14:cNvPr>
                <p14:cNvContentPartPr/>
                <p14:nvPr/>
              </p14:nvContentPartPr>
              <p14:xfrm>
                <a:off x="6458269" y="252982"/>
                <a:ext cx="246240" cy="357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6E344B-51FC-B8E4-B797-103BB02785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49629" y="243982"/>
                  <a:ext cx="263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CEB75E3-1C46-5629-40C2-5C4F0A33A79E}"/>
                    </a:ext>
                  </a:extLst>
                </p14:cNvPr>
                <p14:cNvContentPartPr/>
                <p14:nvPr/>
              </p14:nvContentPartPr>
              <p14:xfrm>
                <a:off x="6566269" y="398782"/>
                <a:ext cx="160200" cy="25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CEB75E3-1C46-5629-40C2-5C4F0A33A7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57269" y="390142"/>
                  <a:ext cx="177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A665A47-F2A8-22B7-8D14-61F980FD65FD}"/>
                    </a:ext>
                  </a:extLst>
                </p14:cNvPr>
                <p14:cNvContentPartPr/>
                <p14:nvPr/>
              </p14:nvContentPartPr>
              <p14:xfrm>
                <a:off x="6858589" y="321022"/>
                <a:ext cx="38880" cy="168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A665A47-F2A8-22B7-8D14-61F980FD65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49949" y="312022"/>
                  <a:ext cx="56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DD23F83-0861-FAAE-DEAC-07EEBC086D9D}"/>
                    </a:ext>
                  </a:extLst>
                </p14:cNvPr>
                <p14:cNvContentPartPr/>
                <p14:nvPr/>
              </p14:nvContentPartPr>
              <p14:xfrm>
                <a:off x="7023109" y="328222"/>
                <a:ext cx="137880" cy="327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DD23F83-0861-FAAE-DEAC-07EEBC086D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4109" y="319222"/>
                  <a:ext cx="155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F82F178-DB26-489B-5721-7EB9BDC27CD9}"/>
                    </a:ext>
                  </a:extLst>
                </p14:cNvPr>
                <p14:cNvContentPartPr/>
                <p14:nvPr/>
              </p14:nvContentPartPr>
              <p14:xfrm>
                <a:off x="7229749" y="328582"/>
                <a:ext cx="5040" cy="87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F82F178-DB26-489B-5721-7EB9BDC27CD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20749" y="319942"/>
                  <a:ext cx="2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28BB3D-23F0-9DC4-E290-00D90ABD1100}"/>
                    </a:ext>
                  </a:extLst>
                </p14:cNvPr>
                <p14:cNvContentPartPr/>
                <p14:nvPr/>
              </p14:nvContentPartPr>
              <p14:xfrm>
                <a:off x="7225429" y="233182"/>
                <a:ext cx="3600" cy="14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28BB3D-23F0-9DC4-E290-00D90ABD11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16789" y="224542"/>
                  <a:ext cx="2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5A96D3-4574-53D2-A7EC-D86EE604A8CA}"/>
                    </a:ext>
                  </a:extLst>
                </p14:cNvPr>
                <p14:cNvContentPartPr/>
                <p14:nvPr/>
              </p14:nvContentPartPr>
              <p14:xfrm>
                <a:off x="7282309" y="294742"/>
                <a:ext cx="110880" cy="132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5A96D3-4574-53D2-A7EC-D86EE604A8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73669" y="285742"/>
                  <a:ext cx="12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22AC1D-FEE3-0FAC-7D6E-16D35C66C4AF}"/>
                    </a:ext>
                  </a:extLst>
                </p14:cNvPr>
                <p14:cNvContentPartPr/>
                <p14:nvPr/>
              </p14:nvContentPartPr>
              <p14:xfrm>
                <a:off x="7430269" y="300862"/>
                <a:ext cx="217800" cy="96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22AC1D-FEE3-0FAC-7D6E-16D35C66C4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21629" y="291862"/>
                  <a:ext cx="23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875D571-FA16-E156-FFB9-8C96A1067391}"/>
                    </a:ext>
                  </a:extLst>
                </p14:cNvPr>
                <p14:cNvContentPartPr/>
                <p14:nvPr/>
              </p14:nvContentPartPr>
              <p14:xfrm>
                <a:off x="7749229" y="228502"/>
                <a:ext cx="44640" cy="165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875D571-FA16-E156-FFB9-8C96A106739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40589" y="219502"/>
                  <a:ext cx="6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965699-DF9E-C0B6-1E42-01F30F7F418F}"/>
                    </a:ext>
                  </a:extLst>
                </p14:cNvPr>
                <p14:cNvContentPartPr/>
                <p14:nvPr/>
              </p14:nvContentPartPr>
              <p14:xfrm>
                <a:off x="7700629" y="218062"/>
                <a:ext cx="174960" cy="233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965699-DF9E-C0B6-1E42-01F30F7F41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1989" y="209062"/>
                  <a:ext cx="19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F1E2D8B-85B4-00D0-28BB-861D5AF5639E}"/>
                    </a:ext>
                  </a:extLst>
                </p14:cNvPr>
                <p14:cNvContentPartPr/>
                <p14:nvPr/>
              </p14:nvContentPartPr>
              <p14:xfrm>
                <a:off x="7942909" y="283942"/>
                <a:ext cx="136080" cy="32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F1E2D8B-85B4-00D0-28BB-861D5AF563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34269" y="274942"/>
                  <a:ext cx="153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455064C-CA42-E048-0B5B-522DB7175448}"/>
                    </a:ext>
                  </a:extLst>
                </p14:cNvPr>
                <p14:cNvContentPartPr/>
                <p14:nvPr/>
              </p14:nvContentPartPr>
              <p14:xfrm>
                <a:off x="7932829" y="377182"/>
                <a:ext cx="143280" cy="27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455064C-CA42-E048-0B5B-522DB71754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24189" y="368542"/>
                  <a:ext cx="16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18EDE9-6C38-3A8B-6E7E-6F06BEBB21C1}"/>
                    </a:ext>
                  </a:extLst>
                </p14:cNvPr>
                <p14:cNvContentPartPr/>
                <p14:nvPr/>
              </p14:nvContentPartPr>
              <p14:xfrm>
                <a:off x="7920229" y="136342"/>
                <a:ext cx="155520" cy="114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18EDE9-6C38-3A8B-6E7E-6F06BEBB21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11229" y="127702"/>
                  <a:ext cx="173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0801F6-C288-63D5-EECB-3B25D14DE2C6}"/>
                    </a:ext>
                  </a:extLst>
                </p14:cNvPr>
                <p14:cNvContentPartPr/>
                <p14:nvPr/>
              </p14:nvContentPartPr>
              <p14:xfrm>
                <a:off x="8176549" y="192862"/>
                <a:ext cx="54000" cy="191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0801F6-C288-63D5-EECB-3B25D14DE2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67549" y="184222"/>
                  <a:ext cx="71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02B657-9A40-2A70-7599-7D667190DBEF}"/>
                    </a:ext>
                  </a:extLst>
                </p14:cNvPr>
                <p14:cNvContentPartPr/>
                <p14:nvPr/>
              </p14:nvContentPartPr>
              <p14:xfrm>
                <a:off x="8231269" y="164782"/>
                <a:ext cx="94320" cy="240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02B657-9A40-2A70-7599-7D667190DB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22269" y="155782"/>
                  <a:ext cx="111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011EB2B-E6BA-DDD7-CDEF-CDC79607B1AD}"/>
                    </a:ext>
                  </a:extLst>
                </p14:cNvPr>
                <p14:cNvContentPartPr/>
                <p14:nvPr/>
              </p14:nvContentPartPr>
              <p14:xfrm>
                <a:off x="8489389" y="246502"/>
                <a:ext cx="78120" cy="16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011EB2B-E6BA-DDD7-CDEF-CDC79607B1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80389" y="23786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5C354C-88D6-80CC-ACE8-8E8F5EC81B38}"/>
                    </a:ext>
                  </a:extLst>
                </p14:cNvPr>
                <p14:cNvContentPartPr/>
                <p14:nvPr/>
              </p14:nvContentPartPr>
              <p14:xfrm>
                <a:off x="8467069" y="304822"/>
                <a:ext cx="112320" cy="8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5C354C-88D6-80CC-ACE8-8E8F5EC81B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58069" y="296182"/>
                  <a:ext cx="12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59530F5-6647-B536-79EA-2989327F3A9B}"/>
                    </a:ext>
                  </a:extLst>
                </p14:cNvPr>
                <p14:cNvContentPartPr/>
                <p14:nvPr/>
              </p14:nvContentPartPr>
              <p14:xfrm>
                <a:off x="8569669" y="190342"/>
                <a:ext cx="105840" cy="209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59530F5-6647-B536-79EA-2989327F3A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61029" y="181702"/>
                  <a:ext cx="123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544E008-38CD-8AB8-E586-C5A3F339C8D9}"/>
                    </a:ext>
                  </a:extLst>
                </p14:cNvPr>
                <p14:cNvContentPartPr/>
                <p14:nvPr/>
              </p14:nvContentPartPr>
              <p14:xfrm>
                <a:off x="3871669" y="411382"/>
                <a:ext cx="43560" cy="459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544E008-38CD-8AB8-E586-C5A3F339C8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63029" y="402742"/>
                  <a:ext cx="612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3E52B21-C274-A08C-1C55-B22AE4D9A29B}"/>
                    </a:ext>
                  </a:extLst>
                </p14:cNvPr>
                <p14:cNvContentPartPr/>
                <p14:nvPr/>
              </p14:nvContentPartPr>
              <p14:xfrm>
                <a:off x="3824149" y="706942"/>
                <a:ext cx="183600" cy="28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3E52B21-C274-A08C-1C55-B22AE4D9A2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15509" y="697942"/>
                  <a:ext cx="201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43728CE-2454-201A-E6A8-597525B14C8F}"/>
                    </a:ext>
                  </a:extLst>
                </p14:cNvPr>
                <p14:cNvContentPartPr/>
                <p14:nvPr/>
              </p14:nvContentPartPr>
              <p14:xfrm>
                <a:off x="3465229" y="842662"/>
                <a:ext cx="38520" cy="423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43728CE-2454-201A-E6A8-597525B14C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56229" y="833662"/>
                  <a:ext cx="56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375D940-784A-B564-613B-3C3370CD8465}"/>
                    </a:ext>
                  </a:extLst>
                </p14:cNvPr>
                <p14:cNvContentPartPr/>
                <p14:nvPr/>
              </p14:nvContentPartPr>
              <p14:xfrm>
                <a:off x="3404029" y="1144342"/>
                <a:ext cx="148320" cy="293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375D940-784A-B564-613B-3C3370CD84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95389" y="1135702"/>
                  <a:ext cx="165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1305CE-4B1B-6EF8-72B7-085179D51E31}"/>
                    </a:ext>
                  </a:extLst>
                </p14:cNvPr>
                <p14:cNvContentPartPr/>
                <p14:nvPr/>
              </p14:nvContentPartPr>
              <p14:xfrm>
                <a:off x="8829589" y="171982"/>
                <a:ext cx="38880" cy="155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1305CE-4B1B-6EF8-72B7-085179D51E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20589" y="162982"/>
                  <a:ext cx="56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B9EA98B-461A-27D8-25E1-4ED379A1178A}"/>
                    </a:ext>
                  </a:extLst>
                </p14:cNvPr>
                <p14:cNvContentPartPr/>
                <p14:nvPr/>
              </p14:nvContentPartPr>
              <p14:xfrm>
                <a:off x="8901589" y="185302"/>
                <a:ext cx="30240" cy="141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B9EA98B-461A-27D8-25E1-4ED379A117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92589" y="176302"/>
                  <a:ext cx="47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276264D-3EE1-57AE-0663-6EE99C216106}"/>
                    </a:ext>
                  </a:extLst>
                </p14:cNvPr>
                <p14:cNvContentPartPr/>
                <p14:nvPr/>
              </p14:nvContentPartPr>
              <p14:xfrm>
                <a:off x="8831749" y="254062"/>
                <a:ext cx="73080" cy="20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76264D-3EE1-57AE-0663-6EE99C2161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23109" y="245062"/>
                  <a:ext cx="9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5D49BB6-B444-C0B4-1A99-6E0EB9C1E40F}"/>
                    </a:ext>
                  </a:extLst>
                </p14:cNvPr>
                <p14:cNvContentPartPr/>
                <p14:nvPr/>
              </p14:nvContentPartPr>
              <p14:xfrm>
                <a:off x="9014989" y="243982"/>
                <a:ext cx="141840" cy="25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5D49BB6-B444-C0B4-1A99-6E0EB9C1E4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06349" y="235342"/>
                  <a:ext cx="15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7156D5-6F80-FA7D-7F36-AC1030E55F48}"/>
                    </a:ext>
                  </a:extLst>
                </p14:cNvPr>
                <p14:cNvContentPartPr/>
                <p14:nvPr/>
              </p14:nvContentPartPr>
              <p14:xfrm>
                <a:off x="9007429" y="299782"/>
                <a:ext cx="115560" cy="25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7156D5-6F80-FA7D-7F36-AC1030E55F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98429" y="291142"/>
                  <a:ext cx="133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612DAF-D9E3-08AA-D53B-467AD9F74B37}"/>
                    </a:ext>
                  </a:extLst>
                </p14:cNvPr>
                <p14:cNvContentPartPr/>
                <p14:nvPr/>
              </p14:nvContentPartPr>
              <p14:xfrm>
                <a:off x="9017509" y="86302"/>
                <a:ext cx="134640" cy="106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612DAF-D9E3-08AA-D53B-467AD9F74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08869" y="77302"/>
                  <a:ext cx="152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99274D2-2DDB-CB22-1289-DD7AA1194B03}"/>
                    </a:ext>
                  </a:extLst>
                </p14:cNvPr>
                <p14:cNvContentPartPr/>
                <p14:nvPr/>
              </p14:nvContentPartPr>
              <p14:xfrm>
                <a:off x="9224509" y="160102"/>
                <a:ext cx="131760" cy="186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99274D2-2DDB-CB22-1289-DD7AA1194B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5509" y="151102"/>
                  <a:ext cx="149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D172EB-26CC-0D44-21D6-0B3A2E85045A}"/>
                    </a:ext>
                  </a:extLst>
                </p14:cNvPr>
                <p14:cNvContentPartPr/>
                <p14:nvPr/>
              </p14:nvContentPartPr>
              <p14:xfrm>
                <a:off x="9445909" y="194662"/>
                <a:ext cx="20520" cy="138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D172EB-26CC-0D44-21D6-0B3A2E8504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36909" y="185662"/>
                  <a:ext cx="3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AC7ABE6-E4DE-9FB5-A436-996D4AECF995}"/>
                    </a:ext>
                  </a:extLst>
                </p14:cNvPr>
                <p14:cNvContentPartPr/>
                <p14:nvPr/>
              </p14:nvContentPartPr>
              <p14:xfrm>
                <a:off x="9409909" y="260182"/>
                <a:ext cx="88560" cy="8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AC7ABE6-E4DE-9FB5-A436-996D4AECF9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00909" y="251182"/>
                  <a:ext cx="106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B6DBB1A-7157-813F-3647-651B218F52DF}"/>
                    </a:ext>
                  </a:extLst>
                </p14:cNvPr>
                <p14:cNvContentPartPr/>
                <p14:nvPr/>
              </p14:nvContentPartPr>
              <p14:xfrm>
                <a:off x="9563989" y="115102"/>
                <a:ext cx="30960" cy="178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B6DBB1A-7157-813F-3647-651B218F52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55349" y="106462"/>
                  <a:ext cx="48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88D3161-1DC1-7E2C-2110-EDEB93C4B752}"/>
                    </a:ext>
                  </a:extLst>
                </p14:cNvPr>
                <p14:cNvContentPartPr/>
                <p14:nvPr/>
              </p14:nvContentPartPr>
              <p14:xfrm>
                <a:off x="9983389" y="156142"/>
                <a:ext cx="38520" cy="15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88D3161-1DC1-7E2C-2110-EDEB93C4B7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74749" y="147502"/>
                  <a:ext cx="5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0FD0ED-7C16-8E52-6C1F-87B905804B08}"/>
                    </a:ext>
                  </a:extLst>
                </p14:cNvPr>
                <p14:cNvContentPartPr/>
                <p14:nvPr/>
              </p14:nvContentPartPr>
              <p14:xfrm>
                <a:off x="9940909" y="101422"/>
                <a:ext cx="176760" cy="40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0FD0ED-7C16-8E52-6C1F-87B905804B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31909" y="92782"/>
                  <a:ext cx="194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B492265-DBD7-3562-C11C-1F70CDD4F78A}"/>
                    </a:ext>
                  </a:extLst>
                </p14:cNvPr>
                <p14:cNvContentPartPr/>
                <p14:nvPr/>
              </p14:nvContentPartPr>
              <p14:xfrm>
                <a:off x="10102189" y="237502"/>
                <a:ext cx="107280" cy="14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B492265-DBD7-3562-C11C-1F70CDD4F7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93189" y="228502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BCAFBE2-7BF5-3CA5-6412-7D8BE3780712}"/>
                    </a:ext>
                  </a:extLst>
                </p14:cNvPr>
                <p14:cNvContentPartPr/>
                <p14:nvPr/>
              </p14:nvContentPartPr>
              <p14:xfrm>
                <a:off x="10096429" y="273862"/>
                <a:ext cx="78840" cy="41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BCAFBE2-7BF5-3CA5-6412-7D8BE3780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87789" y="265222"/>
                  <a:ext cx="96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32FEE6C-541E-147C-7E68-AB9538E8E7A3}"/>
                    </a:ext>
                  </a:extLst>
                </p14:cNvPr>
                <p14:cNvContentPartPr/>
                <p14:nvPr/>
              </p14:nvContentPartPr>
              <p14:xfrm>
                <a:off x="10141069" y="99262"/>
                <a:ext cx="66960" cy="92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32FEE6C-541E-147C-7E68-AB9538E8E7A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32069" y="90622"/>
                  <a:ext cx="84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CCBD9E-A56F-3482-02E9-B53BD7E15B25}"/>
                    </a:ext>
                  </a:extLst>
                </p14:cNvPr>
                <p14:cNvContentPartPr/>
                <p14:nvPr/>
              </p14:nvContentPartPr>
              <p14:xfrm>
                <a:off x="10325389" y="101782"/>
                <a:ext cx="153360" cy="234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CCBD9E-A56F-3482-02E9-B53BD7E15B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16389" y="93142"/>
                  <a:ext cx="171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5CD0136-6122-9C13-A430-04B6FAC330FF}"/>
                    </a:ext>
                  </a:extLst>
                </p14:cNvPr>
                <p14:cNvContentPartPr/>
                <p14:nvPr/>
              </p14:nvContentPartPr>
              <p14:xfrm>
                <a:off x="10621669" y="202942"/>
                <a:ext cx="118440" cy="6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5CD0136-6122-9C13-A430-04B6FAC330F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13029" y="193942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F05402B-878D-374B-B700-76D43E173088}"/>
                    </a:ext>
                  </a:extLst>
                </p14:cNvPr>
                <p14:cNvContentPartPr/>
                <p14:nvPr/>
              </p14:nvContentPartPr>
              <p14:xfrm>
                <a:off x="10606909" y="263062"/>
                <a:ext cx="135000" cy="9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F05402B-878D-374B-B700-76D43E1730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97909" y="254422"/>
                  <a:ext cx="152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5ED95B8-6602-A6F4-A162-54744D86DCC6}"/>
                    </a:ext>
                  </a:extLst>
                </p14:cNvPr>
                <p14:cNvContentPartPr/>
                <p14:nvPr/>
              </p14:nvContentPartPr>
              <p14:xfrm>
                <a:off x="10760629" y="151822"/>
                <a:ext cx="64800" cy="177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5ED95B8-6602-A6F4-A162-54744D86DC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51989" y="143182"/>
                  <a:ext cx="82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C4527F-8CB2-44F6-A0BC-5364701F8C90}"/>
                    </a:ext>
                  </a:extLst>
                </p14:cNvPr>
                <p14:cNvContentPartPr/>
                <p14:nvPr/>
              </p14:nvContentPartPr>
              <p14:xfrm>
                <a:off x="11135029" y="102142"/>
                <a:ext cx="54000" cy="204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C4527F-8CB2-44F6-A0BC-5364701F8C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26029" y="93502"/>
                  <a:ext cx="71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23C09A-5FBA-B8B5-9433-DDAE26753511}"/>
                    </a:ext>
                  </a:extLst>
                </p14:cNvPr>
                <p14:cNvContentPartPr/>
                <p14:nvPr/>
              </p14:nvContentPartPr>
              <p14:xfrm>
                <a:off x="11244109" y="89182"/>
                <a:ext cx="34560" cy="231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23C09A-5FBA-B8B5-9433-DDAE2675351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35109" y="80542"/>
                  <a:ext cx="52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A82326-6A78-AB5A-BEAF-EB21916BEEC2}"/>
                    </a:ext>
                  </a:extLst>
                </p14:cNvPr>
                <p14:cNvContentPartPr/>
                <p14:nvPr/>
              </p14:nvContentPartPr>
              <p14:xfrm>
                <a:off x="11180029" y="236422"/>
                <a:ext cx="82800" cy="15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A82326-6A78-AB5A-BEAF-EB21916BEEC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71389" y="227422"/>
                  <a:ext cx="10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86FA1-A64D-54F9-C4DD-554FFD62E504}"/>
                    </a:ext>
                  </a:extLst>
                </p14:cNvPr>
                <p14:cNvContentPartPr/>
                <p14:nvPr/>
              </p14:nvContentPartPr>
              <p14:xfrm>
                <a:off x="7258909" y="700822"/>
                <a:ext cx="28440" cy="146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86FA1-A64D-54F9-C4DD-554FFD62E5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49909" y="691822"/>
                  <a:ext cx="46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710689-6C14-01D2-C563-BAFB3D42C9E2}"/>
                    </a:ext>
                  </a:extLst>
                </p14:cNvPr>
                <p14:cNvContentPartPr/>
                <p14:nvPr/>
              </p14:nvContentPartPr>
              <p14:xfrm>
                <a:off x="7329469" y="691822"/>
                <a:ext cx="20520" cy="115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710689-6C14-01D2-C563-BAFB3D42C9E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20469" y="683182"/>
                  <a:ext cx="38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4600B8B-DA70-7D52-7511-F7A2DFC29B4B}"/>
                    </a:ext>
                  </a:extLst>
                </p14:cNvPr>
                <p14:cNvContentPartPr/>
                <p14:nvPr/>
              </p14:nvContentPartPr>
              <p14:xfrm>
                <a:off x="7738429" y="667702"/>
                <a:ext cx="39600" cy="135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4600B8B-DA70-7D52-7511-F7A2DFC29B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29789" y="659062"/>
                  <a:ext cx="5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D736299-D645-4C52-74F6-3AFECA303D80}"/>
                    </a:ext>
                  </a:extLst>
                </p14:cNvPr>
                <p14:cNvContentPartPr/>
                <p14:nvPr/>
              </p14:nvContentPartPr>
              <p14:xfrm>
                <a:off x="7695589" y="612262"/>
                <a:ext cx="153360" cy="260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D736299-D645-4C52-74F6-3AFECA303D8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86949" y="603262"/>
                  <a:ext cx="171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D18A42-E69D-E80F-9AF2-3721629900EB}"/>
                    </a:ext>
                  </a:extLst>
                </p14:cNvPr>
                <p14:cNvContentPartPr/>
                <p14:nvPr/>
              </p14:nvContentPartPr>
              <p14:xfrm>
                <a:off x="7921669" y="705142"/>
                <a:ext cx="113400" cy="23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D18A42-E69D-E80F-9AF2-3721629900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12669" y="696502"/>
                  <a:ext cx="131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FFE4AE-0EEB-142F-AA46-088AEB21687E}"/>
                    </a:ext>
                  </a:extLst>
                </p14:cNvPr>
                <p14:cNvContentPartPr/>
                <p14:nvPr/>
              </p14:nvContentPartPr>
              <p14:xfrm>
                <a:off x="7918429" y="785782"/>
                <a:ext cx="106200" cy="26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FFE4AE-0EEB-142F-AA46-088AEB21687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09789" y="777142"/>
                  <a:ext cx="123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8D462A-5143-DB0A-334D-225C01C908B0}"/>
                    </a:ext>
                  </a:extLst>
                </p14:cNvPr>
                <p14:cNvContentPartPr/>
                <p14:nvPr/>
              </p14:nvContentPartPr>
              <p14:xfrm>
                <a:off x="7889989" y="576982"/>
                <a:ext cx="150120" cy="127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8D462A-5143-DB0A-334D-225C01C908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81349" y="567982"/>
                  <a:ext cx="167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41EAE7-A207-D989-6A44-48C5A490F3B4}"/>
                    </a:ext>
                  </a:extLst>
                </p14:cNvPr>
                <p14:cNvContentPartPr/>
                <p14:nvPr/>
              </p14:nvContentPartPr>
              <p14:xfrm>
                <a:off x="8123989" y="587782"/>
                <a:ext cx="167040" cy="187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41EAE7-A207-D989-6A44-48C5A490F3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14989" y="578782"/>
                  <a:ext cx="184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84768E6-33A6-9B2B-D3D5-CE805F051CA4}"/>
                    </a:ext>
                  </a:extLst>
                </p14:cNvPr>
                <p14:cNvContentPartPr/>
                <p14:nvPr/>
              </p14:nvContentPartPr>
              <p14:xfrm>
                <a:off x="8405149" y="721702"/>
                <a:ext cx="138240" cy="5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84768E6-33A6-9B2B-D3D5-CE805F051C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96149" y="713062"/>
                  <a:ext cx="15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26F0E98-7610-3B84-B614-A556E09C0EB2}"/>
                    </a:ext>
                  </a:extLst>
                </p14:cNvPr>
                <p14:cNvContentPartPr/>
                <p14:nvPr/>
              </p14:nvContentPartPr>
              <p14:xfrm>
                <a:off x="8396869" y="760942"/>
                <a:ext cx="150120" cy="15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26F0E98-7610-3B84-B614-A556E09C0E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87869" y="752302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FE6C24C-F94E-FBDE-0FC0-F074DB92E214}"/>
                    </a:ext>
                  </a:extLst>
                </p14:cNvPr>
                <p14:cNvContentPartPr/>
                <p14:nvPr/>
              </p14:nvContentPartPr>
              <p14:xfrm>
                <a:off x="8573269" y="624502"/>
                <a:ext cx="47880" cy="172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FE6C24C-F94E-FBDE-0FC0-F074DB92E2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64629" y="615502"/>
                  <a:ext cx="6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6F04D47-7C5E-BDC6-5C6B-8258B2094225}"/>
                    </a:ext>
                  </a:extLst>
                </p14:cNvPr>
                <p14:cNvContentPartPr/>
                <p14:nvPr/>
              </p14:nvContentPartPr>
              <p14:xfrm>
                <a:off x="8788909" y="648622"/>
                <a:ext cx="16560" cy="118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6F04D47-7C5E-BDC6-5C6B-8258B20942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79909" y="639622"/>
                  <a:ext cx="3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ACD322-7460-DC02-B073-153AD5E49D41}"/>
                    </a:ext>
                  </a:extLst>
                </p14:cNvPr>
                <p14:cNvContentPartPr/>
                <p14:nvPr/>
              </p14:nvContentPartPr>
              <p14:xfrm>
                <a:off x="8780629" y="578062"/>
                <a:ext cx="113760" cy="176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ACD322-7460-DC02-B073-153AD5E49D4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71989" y="569062"/>
                  <a:ext cx="131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D73590E-082F-E87D-4DCF-2457A840D4CD}"/>
                    </a:ext>
                  </a:extLst>
                </p14:cNvPr>
                <p14:cNvContentPartPr/>
                <p14:nvPr/>
              </p14:nvContentPartPr>
              <p14:xfrm>
                <a:off x="9007789" y="662302"/>
                <a:ext cx="130680" cy="19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D73590E-082F-E87D-4DCF-2457A840D4C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98789" y="653662"/>
                  <a:ext cx="14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E16D20E-0F49-82A9-A9AD-AB7E27969483}"/>
                    </a:ext>
                  </a:extLst>
                </p14:cNvPr>
                <p14:cNvContentPartPr/>
                <p14:nvPr/>
              </p14:nvContentPartPr>
              <p14:xfrm>
                <a:off x="8978269" y="731782"/>
                <a:ext cx="105480" cy="26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E16D20E-0F49-82A9-A9AD-AB7E2796948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69629" y="722782"/>
                  <a:ext cx="12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C7D10CB-F980-80F5-FACE-D3238B713247}"/>
                    </a:ext>
                  </a:extLst>
                </p14:cNvPr>
                <p14:cNvContentPartPr/>
                <p14:nvPr/>
              </p14:nvContentPartPr>
              <p14:xfrm>
                <a:off x="9014989" y="494182"/>
                <a:ext cx="158760" cy="123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C7D10CB-F980-80F5-FACE-D3238B7132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05989" y="485182"/>
                  <a:ext cx="176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16FD0D9-8C32-B567-5D47-047762C5055C}"/>
                    </a:ext>
                  </a:extLst>
                </p14:cNvPr>
                <p14:cNvContentPartPr/>
                <p14:nvPr/>
              </p14:nvContentPartPr>
              <p14:xfrm>
                <a:off x="9308749" y="564022"/>
                <a:ext cx="159120" cy="210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16FD0D9-8C32-B567-5D47-047762C505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99749" y="555022"/>
                  <a:ext cx="176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FB3EFAC-D9EC-C8FC-8CDE-73CB5E734CCF}"/>
                    </a:ext>
                  </a:extLst>
                </p14:cNvPr>
                <p14:cNvContentPartPr/>
                <p14:nvPr/>
              </p14:nvContentPartPr>
              <p14:xfrm>
                <a:off x="9616549" y="568702"/>
                <a:ext cx="144000" cy="187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FB3EFAC-D9EC-C8FC-8CDE-73CB5E734C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07909" y="560062"/>
                  <a:ext cx="161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0A9F3F3-0C83-D2F5-A0E1-1845689736EC}"/>
                    </a:ext>
                  </a:extLst>
                </p14:cNvPr>
                <p14:cNvContentPartPr/>
                <p14:nvPr/>
              </p14:nvContentPartPr>
              <p14:xfrm>
                <a:off x="9925069" y="527302"/>
                <a:ext cx="26280" cy="195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0A9F3F3-0C83-D2F5-A0E1-1845689736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16429" y="518662"/>
                  <a:ext cx="43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B6BA5BF-C1CA-7850-0358-6DAFADC87CFD}"/>
                    </a:ext>
                  </a:extLst>
                </p14:cNvPr>
                <p14:cNvContentPartPr/>
                <p14:nvPr/>
              </p14:nvContentPartPr>
              <p14:xfrm>
                <a:off x="9875029" y="515782"/>
                <a:ext cx="162720" cy="22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B6BA5BF-C1CA-7850-0358-6DAFADC87C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66029" y="506782"/>
                  <a:ext cx="180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9DF0FEF-E14C-3F86-C9FE-DFF63DA16209}"/>
                    </a:ext>
                  </a:extLst>
                </p14:cNvPr>
                <p14:cNvContentPartPr/>
                <p14:nvPr/>
              </p14:nvContentPartPr>
              <p14:xfrm>
                <a:off x="10051429" y="618022"/>
                <a:ext cx="125280" cy="19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9DF0FEF-E14C-3F86-C9FE-DFF63DA1620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42789" y="609382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A792F6B-5CDA-4A6C-6ADB-48D9CB56216D}"/>
                    </a:ext>
                  </a:extLst>
                </p14:cNvPr>
                <p14:cNvContentPartPr/>
                <p14:nvPr/>
              </p14:nvContentPartPr>
              <p14:xfrm>
                <a:off x="10053589" y="720982"/>
                <a:ext cx="96480" cy="10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A792F6B-5CDA-4A6C-6ADB-48D9CB56216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4949" y="711982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6C9CDC7-2B6A-F36E-3697-64267268AD40}"/>
                    </a:ext>
                  </a:extLst>
                </p14:cNvPr>
                <p14:cNvContentPartPr/>
                <p14:nvPr/>
              </p14:nvContentPartPr>
              <p14:xfrm>
                <a:off x="10055749" y="485182"/>
                <a:ext cx="141120" cy="121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6C9CDC7-2B6A-F36E-3697-64267268AD4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46749" y="476542"/>
                  <a:ext cx="158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5C3B498-2915-99FE-CA3E-74E394395E86}"/>
                    </a:ext>
                  </a:extLst>
                </p14:cNvPr>
                <p14:cNvContentPartPr/>
                <p14:nvPr/>
              </p14:nvContentPartPr>
              <p14:xfrm>
                <a:off x="10312789" y="435142"/>
                <a:ext cx="106200" cy="141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5C3B498-2915-99FE-CA3E-74E394395E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03789" y="426142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7733618-7A64-8511-8882-B71F257A8F4C}"/>
                    </a:ext>
                  </a:extLst>
                </p14:cNvPr>
                <p14:cNvContentPartPr/>
                <p14:nvPr/>
              </p14:nvContentPartPr>
              <p14:xfrm>
                <a:off x="10259149" y="602542"/>
                <a:ext cx="185040" cy="63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7733618-7A64-8511-8882-B71F257A8F4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50149" y="593902"/>
                  <a:ext cx="202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A1EBE8D-2F8D-B23C-7425-C3CBC12415EE}"/>
                    </a:ext>
                  </a:extLst>
                </p14:cNvPr>
                <p14:cNvContentPartPr/>
                <p14:nvPr/>
              </p14:nvContentPartPr>
              <p14:xfrm>
                <a:off x="10293349" y="733942"/>
                <a:ext cx="103680" cy="133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A1EBE8D-2F8D-B23C-7425-C3CBC12415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84349" y="724942"/>
                  <a:ext cx="121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7F4E0DC-92A6-B12D-1684-0EB8E570E711}"/>
                    </a:ext>
                  </a:extLst>
                </p14:cNvPr>
                <p14:cNvContentPartPr/>
                <p14:nvPr/>
              </p14:nvContentPartPr>
              <p14:xfrm>
                <a:off x="10609789" y="578782"/>
                <a:ext cx="154080" cy="14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7F4E0DC-92A6-B12D-1684-0EB8E570E71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01149" y="570142"/>
                  <a:ext cx="17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34EDC67-D87D-7418-AF5B-F1EAAE7D9F5E}"/>
                    </a:ext>
                  </a:extLst>
                </p14:cNvPr>
                <p14:cNvContentPartPr/>
                <p14:nvPr/>
              </p14:nvContentPartPr>
              <p14:xfrm>
                <a:off x="10589269" y="653662"/>
                <a:ext cx="186480" cy="1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34EDC67-D87D-7418-AF5B-F1EAAE7D9F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80629" y="645022"/>
                  <a:ext cx="20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DA544DF-599E-1E60-BC02-254E4C20FEC2}"/>
                    </a:ext>
                  </a:extLst>
                </p14:cNvPr>
                <p14:cNvContentPartPr/>
                <p14:nvPr/>
              </p14:nvContentPartPr>
              <p14:xfrm>
                <a:off x="10722829" y="522262"/>
                <a:ext cx="112680" cy="211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DA544DF-599E-1E60-BC02-254E4C20FE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14189" y="513622"/>
                  <a:ext cx="130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7BB0150-3986-5B75-AE2F-97B9781BBD98}"/>
                    </a:ext>
                  </a:extLst>
                </p14:cNvPr>
                <p14:cNvContentPartPr/>
                <p14:nvPr/>
              </p14:nvContentPartPr>
              <p14:xfrm>
                <a:off x="11178589" y="499582"/>
                <a:ext cx="46800" cy="181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7BB0150-3986-5B75-AE2F-97B9781BBD9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69589" y="490942"/>
                  <a:ext cx="6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531EA73-A037-B938-DA5C-34FDB51F7C57}"/>
                    </a:ext>
                  </a:extLst>
                </p14:cNvPr>
                <p14:cNvContentPartPr/>
                <p14:nvPr/>
              </p14:nvContentPartPr>
              <p14:xfrm>
                <a:off x="11087869" y="479782"/>
                <a:ext cx="221760" cy="17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531EA73-A037-B938-DA5C-34FDB51F7C5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78869" y="471142"/>
                  <a:ext cx="23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5477D01-066F-9F1A-DBAC-F975C4245B23}"/>
                    </a:ext>
                  </a:extLst>
                </p14:cNvPr>
                <p14:cNvContentPartPr/>
                <p14:nvPr/>
              </p14:nvContentPartPr>
              <p14:xfrm>
                <a:off x="6543589" y="1460782"/>
                <a:ext cx="10800" cy="133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5477D01-066F-9F1A-DBAC-F975C4245B2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34589" y="1451782"/>
                  <a:ext cx="28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BB24F20-1F74-BAE3-61DA-35A9B407031A}"/>
                    </a:ext>
                  </a:extLst>
                </p14:cNvPr>
                <p14:cNvContentPartPr/>
                <p14:nvPr/>
              </p14:nvContentPartPr>
              <p14:xfrm>
                <a:off x="6458989" y="1374022"/>
                <a:ext cx="234720" cy="336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BB24F20-1F74-BAE3-61DA-35A9B40703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49989" y="1365382"/>
                  <a:ext cx="252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901FD88-2558-A23F-95CD-9ACAB7F92C4E}"/>
                    </a:ext>
                  </a:extLst>
                </p14:cNvPr>
                <p14:cNvContentPartPr/>
                <p14:nvPr/>
              </p14:nvContentPartPr>
              <p14:xfrm>
                <a:off x="6862909" y="1452502"/>
                <a:ext cx="43560" cy="193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901FD88-2558-A23F-95CD-9ACAB7F92C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3909" y="1443502"/>
                  <a:ext cx="61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CE6C89A-5B7C-FE5B-817A-C5184F8C3E3C}"/>
                    </a:ext>
                  </a:extLst>
                </p14:cNvPr>
                <p14:cNvContentPartPr/>
                <p14:nvPr/>
              </p14:nvContentPartPr>
              <p14:xfrm>
                <a:off x="7026709" y="1418924"/>
                <a:ext cx="137160" cy="343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CE6C89A-5B7C-FE5B-817A-C5184F8C3E3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18069" y="1409924"/>
                  <a:ext cx="154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C839780-CE91-7BF4-874C-2004910B96D9}"/>
                    </a:ext>
                  </a:extLst>
                </p14:cNvPr>
                <p14:cNvContentPartPr/>
                <p14:nvPr/>
              </p14:nvContentPartPr>
              <p14:xfrm>
                <a:off x="7236949" y="1386164"/>
                <a:ext cx="13320" cy="160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C839780-CE91-7BF4-874C-2004910B96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28309" y="1377524"/>
                  <a:ext cx="3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5908142-13E6-CDB4-51CF-7169AC24B83B}"/>
                    </a:ext>
                  </a:extLst>
                </p14:cNvPr>
                <p14:cNvContentPartPr/>
                <p14:nvPr/>
              </p14:nvContentPartPr>
              <p14:xfrm>
                <a:off x="7249189" y="1306244"/>
                <a:ext cx="8640" cy="31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5908142-13E6-CDB4-51CF-7169AC24B8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40549" y="1297604"/>
                  <a:ext cx="2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D185C05-B435-70BA-BBC7-853E3BFD2AD5}"/>
                    </a:ext>
                  </a:extLst>
                </p14:cNvPr>
                <p14:cNvContentPartPr/>
                <p14:nvPr/>
              </p14:nvContentPartPr>
              <p14:xfrm>
                <a:off x="7294189" y="1382564"/>
                <a:ext cx="120240" cy="183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D185C05-B435-70BA-BBC7-853E3BFD2AD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85549" y="1373564"/>
                  <a:ext cx="13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B806A7C-D9CD-6993-E4CB-BE19153645B1}"/>
                    </a:ext>
                  </a:extLst>
                </p14:cNvPr>
                <p14:cNvContentPartPr/>
                <p14:nvPr/>
              </p14:nvContentPartPr>
              <p14:xfrm>
                <a:off x="7438549" y="1411724"/>
                <a:ext cx="222840" cy="92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B806A7C-D9CD-6993-E4CB-BE19153645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29909" y="1403084"/>
                  <a:ext cx="240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8088C04-4F25-6117-0F21-DF4FE9C85DDB}"/>
                    </a:ext>
                  </a:extLst>
                </p14:cNvPr>
                <p14:cNvContentPartPr/>
                <p14:nvPr/>
              </p14:nvContentPartPr>
              <p14:xfrm>
                <a:off x="7721149" y="1260164"/>
                <a:ext cx="112680" cy="228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8088C04-4F25-6117-0F21-DF4FE9C85DD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12149" y="1251524"/>
                  <a:ext cx="130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47099A2-2EBA-3B20-8188-EAEC9CBB2CD7}"/>
                    </a:ext>
                  </a:extLst>
                </p14:cNvPr>
                <p14:cNvContentPartPr/>
                <p14:nvPr/>
              </p14:nvContentPartPr>
              <p14:xfrm>
                <a:off x="7757149" y="1264844"/>
                <a:ext cx="127080" cy="244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47099A2-2EBA-3B20-8188-EAEC9CBB2CD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48149" y="1256204"/>
                  <a:ext cx="144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801816E-AA08-580A-1D51-372E484BF16C}"/>
                    </a:ext>
                  </a:extLst>
                </p14:cNvPr>
                <p14:cNvContentPartPr/>
                <p14:nvPr/>
              </p14:nvContentPartPr>
              <p14:xfrm>
                <a:off x="7988629" y="1407404"/>
                <a:ext cx="88560" cy="7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801816E-AA08-580A-1D51-372E484BF1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9989" y="1398764"/>
                  <a:ext cx="106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B6A2CE4-C34E-7AF7-04E2-2684E29527B3}"/>
                    </a:ext>
                  </a:extLst>
                </p14:cNvPr>
                <p14:cNvContentPartPr/>
                <p14:nvPr/>
              </p14:nvContentPartPr>
              <p14:xfrm>
                <a:off x="7925629" y="1511804"/>
                <a:ext cx="172080" cy="30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B6A2CE4-C34E-7AF7-04E2-2684E29527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16989" y="1502804"/>
                  <a:ext cx="189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99AAD17-D051-1D42-C96A-989C749D18EC}"/>
                    </a:ext>
                  </a:extLst>
                </p14:cNvPr>
                <p14:cNvContentPartPr/>
                <p14:nvPr/>
              </p14:nvContentPartPr>
              <p14:xfrm>
                <a:off x="7978549" y="1200404"/>
                <a:ext cx="117000" cy="160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99AAD17-D051-1D42-C96A-989C749D18E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69909" y="1191404"/>
                  <a:ext cx="13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47B20B9-5422-7215-E9C5-42F32498603E}"/>
                    </a:ext>
                  </a:extLst>
                </p14:cNvPr>
                <p14:cNvContentPartPr/>
                <p14:nvPr/>
              </p14:nvContentPartPr>
              <p14:xfrm>
                <a:off x="8247109" y="1286804"/>
                <a:ext cx="87840" cy="196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47B20B9-5422-7215-E9C5-42F32498603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38109" y="1278164"/>
                  <a:ext cx="105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FD3C1F8-6B1B-B07C-8FA9-2B8C3149C89F}"/>
                    </a:ext>
                  </a:extLst>
                </p14:cNvPr>
                <p14:cNvContentPartPr/>
                <p14:nvPr/>
              </p14:nvContentPartPr>
              <p14:xfrm>
                <a:off x="8288869" y="1233884"/>
                <a:ext cx="96480" cy="254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FD3C1F8-6B1B-B07C-8FA9-2B8C3149C89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80229" y="1225244"/>
                  <a:ext cx="114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E2E4D3F-DF29-D9A7-B610-2AE39280F1A8}"/>
                    </a:ext>
                  </a:extLst>
                </p14:cNvPr>
                <p14:cNvContentPartPr/>
                <p14:nvPr/>
              </p14:nvContentPartPr>
              <p14:xfrm>
                <a:off x="8515309" y="1353044"/>
                <a:ext cx="93600" cy="16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E2E4D3F-DF29-D9A7-B610-2AE39280F1A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06669" y="1344044"/>
                  <a:ext cx="11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7991ACB-1983-CB5C-D290-D7E29E9DC8F5}"/>
                    </a:ext>
                  </a:extLst>
                </p14:cNvPr>
                <p14:cNvContentPartPr/>
                <p14:nvPr/>
              </p14:nvContentPartPr>
              <p14:xfrm>
                <a:off x="8507389" y="1418204"/>
                <a:ext cx="110880" cy="15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7991ACB-1983-CB5C-D290-D7E29E9DC8F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98389" y="1409564"/>
                  <a:ext cx="12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8369043-D28D-7BD8-3663-FE483F19CC2D}"/>
                    </a:ext>
                  </a:extLst>
                </p14:cNvPr>
                <p14:cNvContentPartPr/>
                <p14:nvPr/>
              </p14:nvContentPartPr>
              <p14:xfrm>
                <a:off x="8631229" y="1292564"/>
                <a:ext cx="75240" cy="182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8369043-D28D-7BD8-3663-FE483F19CC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22229" y="1283564"/>
                  <a:ext cx="92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F2FC52-741D-4882-17DD-59BF029B8084}"/>
                    </a:ext>
                  </a:extLst>
                </p14:cNvPr>
                <p14:cNvContentPartPr/>
                <p14:nvPr/>
              </p14:nvContentPartPr>
              <p14:xfrm>
                <a:off x="10584949" y="1179524"/>
                <a:ext cx="132840" cy="14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F2FC52-741D-4882-17DD-59BF029B808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76309" y="1170884"/>
                  <a:ext cx="15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EF06125-C4E1-9937-7DAF-DEE3F71B844A}"/>
                    </a:ext>
                  </a:extLst>
                </p14:cNvPr>
                <p14:cNvContentPartPr/>
                <p14:nvPr/>
              </p14:nvContentPartPr>
              <p14:xfrm>
                <a:off x="10572349" y="1272404"/>
                <a:ext cx="107640" cy="20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EF06125-C4E1-9937-7DAF-DEE3F71B844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63349" y="1263404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D90314C-405F-5152-3AF1-1CDE4137E43F}"/>
                    </a:ext>
                  </a:extLst>
                </p14:cNvPr>
                <p14:cNvContentPartPr/>
                <p14:nvPr/>
              </p14:nvContentPartPr>
              <p14:xfrm>
                <a:off x="10697629" y="1098884"/>
                <a:ext cx="151920" cy="260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D90314C-405F-5152-3AF1-1CDE4137E4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88989" y="1089884"/>
                  <a:ext cx="169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DB2A59D-B25C-4EF7-D9B2-A3AD43A85794}"/>
                    </a:ext>
                  </a:extLst>
                </p14:cNvPr>
                <p14:cNvContentPartPr/>
                <p14:nvPr/>
              </p14:nvContentPartPr>
              <p14:xfrm>
                <a:off x="11119189" y="1048484"/>
                <a:ext cx="39960" cy="20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DB2A59D-B25C-4EF7-D9B2-A3AD43A8579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10549" y="1039484"/>
                  <a:ext cx="5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D07940D-C745-5314-535A-D3D8B873287B}"/>
                    </a:ext>
                  </a:extLst>
                </p14:cNvPr>
                <p14:cNvContentPartPr/>
                <p14:nvPr/>
              </p14:nvContentPartPr>
              <p14:xfrm>
                <a:off x="11131069" y="1003844"/>
                <a:ext cx="131400" cy="295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D07940D-C745-5314-535A-D3D8B873287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22069" y="995204"/>
                  <a:ext cx="149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3F3D786-3D65-40EF-EADC-023BE4672B44}"/>
                    </a:ext>
                  </a:extLst>
                </p14:cNvPr>
                <p14:cNvContentPartPr/>
                <p14:nvPr/>
              </p14:nvContentPartPr>
              <p14:xfrm>
                <a:off x="7288789" y="1808444"/>
                <a:ext cx="118080" cy="178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3F3D786-3D65-40EF-EADC-023BE4672B4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79789" y="1799444"/>
                  <a:ext cx="135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E7BC69-EAE7-044D-FD09-DF6FC69CA1B6}"/>
                    </a:ext>
                  </a:extLst>
                </p14:cNvPr>
                <p14:cNvContentPartPr/>
                <p14:nvPr/>
              </p14:nvContentPartPr>
              <p14:xfrm>
                <a:off x="7644829" y="1726004"/>
                <a:ext cx="187920" cy="253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E7BC69-EAE7-044D-FD09-DF6FC69CA1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36189" y="1717364"/>
                  <a:ext cx="205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D38C818-27F6-BCFE-BF33-99CC4B147AC4}"/>
                    </a:ext>
                  </a:extLst>
                </p14:cNvPr>
                <p14:cNvContentPartPr/>
                <p14:nvPr/>
              </p14:nvContentPartPr>
              <p14:xfrm>
                <a:off x="7692709" y="1869284"/>
                <a:ext cx="154080" cy="26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D38C818-27F6-BCFE-BF33-99CC4B147AC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83709" y="1860284"/>
                  <a:ext cx="171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C5434BD-25BF-9834-82AB-FA0009E4E087}"/>
                    </a:ext>
                  </a:extLst>
                </p14:cNvPr>
                <p14:cNvContentPartPr/>
                <p14:nvPr/>
              </p14:nvContentPartPr>
              <p14:xfrm>
                <a:off x="7955869" y="1857764"/>
                <a:ext cx="117360" cy="24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C5434BD-25BF-9834-82AB-FA0009E4E0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46869" y="1849124"/>
                  <a:ext cx="135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A02FA23-B3DE-28D6-02BE-3DE600A29F17}"/>
                    </a:ext>
                  </a:extLst>
                </p14:cNvPr>
                <p14:cNvContentPartPr/>
                <p14:nvPr/>
              </p14:nvContentPartPr>
              <p14:xfrm>
                <a:off x="7931029" y="1932644"/>
                <a:ext cx="139680" cy="50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A02FA23-B3DE-28D6-02BE-3DE600A29F1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2029" y="1924004"/>
                  <a:ext cx="15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1F3775-93AA-652E-3DD5-CF5A6454BF99}"/>
                    </a:ext>
                  </a:extLst>
                </p14:cNvPr>
                <p14:cNvContentPartPr/>
                <p14:nvPr/>
              </p14:nvContentPartPr>
              <p14:xfrm>
                <a:off x="7958389" y="1674524"/>
                <a:ext cx="148320" cy="159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1F3775-93AA-652E-3DD5-CF5A6454BF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49389" y="1665884"/>
                  <a:ext cx="165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5224EF2-C02B-C801-B6F6-AB0ACFC76EB5}"/>
                    </a:ext>
                  </a:extLst>
                </p14:cNvPr>
                <p14:cNvContentPartPr/>
                <p14:nvPr/>
              </p14:nvContentPartPr>
              <p14:xfrm>
                <a:off x="8244589" y="1694324"/>
                <a:ext cx="152640" cy="210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5224EF2-C02B-C801-B6F6-AB0ACFC76EB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35949" y="1685324"/>
                  <a:ext cx="170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FD2C7F-4EB7-16B1-E989-E688347E2BFF}"/>
                    </a:ext>
                  </a:extLst>
                </p14:cNvPr>
                <p14:cNvContentPartPr/>
                <p14:nvPr/>
              </p14:nvContentPartPr>
              <p14:xfrm>
                <a:off x="10555429" y="1786124"/>
                <a:ext cx="164160" cy="26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FD2C7F-4EB7-16B1-E989-E688347E2B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46429" y="1777484"/>
                  <a:ext cx="181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DC14E65-78B5-F014-86A8-5B592B4ECF80}"/>
                    </a:ext>
                  </a:extLst>
                </p14:cNvPr>
                <p14:cNvContentPartPr/>
                <p14:nvPr/>
              </p14:nvContentPartPr>
              <p14:xfrm>
                <a:off x="10528429" y="1872884"/>
                <a:ext cx="182880" cy="14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DC14E65-78B5-F014-86A8-5B592B4ECF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19429" y="1863884"/>
                  <a:ext cx="20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48CD51A-C688-5A19-5F1D-585983FDFFE8}"/>
                    </a:ext>
                  </a:extLst>
                </p14:cNvPr>
                <p14:cNvContentPartPr/>
                <p14:nvPr/>
              </p14:nvContentPartPr>
              <p14:xfrm>
                <a:off x="10717069" y="1665884"/>
                <a:ext cx="126360" cy="305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48CD51A-C688-5A19-5F1D-585983FDFF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708429" y="1657244"/>
                  <a:ext cx="144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44EBE6F-3FD9-F8E9-1526-DDD005806368}"/>
                    </a:ext>
                  </a:extLst>
                </p14:cNvPr>
                <p14:cNvContentPartPr/>
                <p14:nvPr/>
              </p14:nvContentPartPr>
              <p14:xfrm>
                <a:off x="11172829" y="1687484"/>
                <a:ext cx="26280" cy="197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44EBE6F-3FD9-F8E9-1526-DDD00580636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64189" y="1678484"/>
                  <a:ext cx="43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B197BEA-2623-9CDD-7892-2E2C16D1180D}"/>
                    </a:ext>
                  </a:extLst>
                </p14:cNvPr>
                <p14:cNvContentPartPr/>
                <p14:nvPr/>
              </p14:nvContentPartPr>
              <p14:xfrm>
                <a:off x="11061949" y="1650044"/>
                <a:ext cx="256680" cy="19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B197BEA-2623-9CDD-7892-2E2C16D1180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52949" y="1641044"/>
                  <a:ext cx="27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F05A0F7-B1CB-0DF4-1170-085F30C9B26C}"/>
                    </a:ext>
                  </a:extLst>
                </p14:cNvPr>
                <p14:cNvContentPartPr/>
                <p14:nvPr/>
              </p14:nvContentPartPr>
              <p14:xfrm>
                <a:off x="9504589" y="2258084"/>
                <a:ext cx="170280" cy="211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F05A0F7-B1CB-0DF4-1170-085F30C9B2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95589" y="2249444"/>
                  <a:ext cx="187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AEAB92E-0DF9-1EB2-D753-7EA5698ED889}"/>
                    </a:ext>
                  </a:extLst>
                </p14:cNvPr>
                <p14:cNvContentPartPr/>
                <p14:nvPr/>
              </p14:nvContentPartPr>
              <p14:xfrm>
                <a:off x="9718069" y="2338724"/>
                <a:ext cx="135720" cy="92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AEAB92E-0DF9-1EB2-D753-7EA5698ED88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09069" y="2330084"/>
                  <a:ext cx="153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2844F5-6105-CEF3-9090-6C7F4AB0E56F}"/>
                    </a:ext>
                  </a:extLst>
                </p14:cNvPr>
                <p14:cNvContentPartPr/>
                <p14:nvPr/>
              </p14:nvContentPartPr>
              <p14:xfrm>
                <a:off x="9872149" y="2311004"/>
                <a:ext cx="77400" cy="131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2844F5-6105-CEF3-9090-6C7F4AB0E5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63149" y="2302004"/>
                  <a:ext cx="95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EA16453-62F9-82AF-28FE-F8BD41BC6FC1}"/>
                    </a:ext>
                  </a:extLst>
                </p14:cNvPr>
                <p14:cNvContentPartPr/>
                <p14:nvPr/>
              </p14:nvContentPartPr>
              <p14:xfrm>
                <a:off x="9957109" y="2200484"/>
                <a:ext cx="128880" cy="221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EA16453-62F9-82AF-28FE-F8BD41BC6FC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48109" y="2191484"/>
                  <a:ext cx="146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10A1224-4209-10A5-536A-6C390A815DBB}"/>
                    </a:ext>
                  </a:extLst>
                </p14:cNvPr>
                <p14:cNvContentPartPr/>
                <p14:nvPr/>
              </p14:nvContentPartPr>
              <p14:xfrm>
                <a:off x="10210549" y="2287244"/>
                <a:ext cx="129240" cy="96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10A1224-4209-10A5-536A-6C390A815D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01549" y="2278604"/>
                  <a:ext cx="14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6E830C1-6882-EB46-6412-705DED540D5D}"/>
                    </a:ext>
                  </a:extLst>
                </p14:cNvPr>
                <p14:cNvContentPartPr/>
                <p14:nvPr/>
              </p14:nvContentPartPr>
              <p14:xfrm>
                <a:off x="10381549" y="2272124"/>
                <a:ext cx="311040" cy="306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6E830C1-6882-EB46-6412-705DED540D5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72549" y="2263124"/>
                  <a:ext cx="328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0174796-35B2-F8D0-34B4-EEA079F40740}"/>
                    </a:ext>
                  </a:extLst>
                </p14:cNvPr>
                <p14:cNvContentPartPr/>
                <p14:nvPr/>
              </p14:nvContentPartPr>
              <p14:xfrm>
                <a:off x="10730029" y="2269604"/>
                <a:ext cx="64080" cy="102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0174796-35B2-F8D0-34B4-EEA079F4074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21029" y="2260604"/>
                  <a:ext cx="8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64475AD-A174-57B6-9803-93E5EBE281C4}"/>
                    </a:ext>
                  </a:extLst>
                </p14:cNvPr>
                <p14:cNvContentPartPr/>
                <p14:nvPr/>
              </p14:nvContentPartPr>
              <p14:xfrm>
                <a:off x="10790869" y="2165924"/>
                <a:ext cx="6480" cy="7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64475AD-A174-57B6-9803-93E5EBE281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82229" y="2156924"/>
                  <a:ext cx="24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94F47F1-1049-8AA4-1610-A6410707660D}"/>
                    </a:ext>
                  </a:extLst>
                </p14:cNvPr>
                <p14:cNvContentPartPr/>
                <p14:nvPr/>
              </p14:nvContentPartPr>
              <p14:xfrm>
                <a:off x="10832269" y="2120564"/>
                <a:ext cx="160920" cy="305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94F47F1-1049-8AA4-1610-A641070766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23269" y="2111564"/>
                  <a:ext cx="178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8461B20-9C62-A636-CF3B-DC78402AA325}"/>
                    </a:ext>
                  </a:extLst>
                </p14:cNvPr>
                <p14:cNvContentPartPr/>
                <p14:nvPr/>
              </p14:nvContentPartPr>
              <p14:xfrm>
                <a:off x="10992829" y="2218124"/>
                <a:ext cx="14760" cy="7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8461B20-9C62-A636-CF3B-DC78402AA3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83829" y="2209124"/>
                  <a:ext cx="3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6FE6551-EA51-DE19-8225-94D5CF4EDA17}"/>
                    </a:ext>
                  </a:extLst>
                </p14:cNvPr>
                <p14:cNvContentPartPr/>
                <p14:nvPr/>
              </p14:nvContentPartPr>
              <p14:xfrm>
                <a:off x="11042149" y="2123444"/>
                <a:ext cx="127440" cy="270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6FE6551-EA51-DE19-8225-94D5CF4EDA1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33509" y="2114804"/>
                  <a:ext cx="145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4987D82-E7E9-E656-EA8F-5FE9E23A5FA2}"/>
                    </a:ext>
                  </a:extLst>
                </p14:cNvPr>
                <p14:cNvContentPartPr/>
                <p14:nvPr/>
              </p14:nvContentPartPr>
              <p14:xfrm>
                <a:off x="11217829" y="2244764"/>
                <a:ext cx="183240" cy="120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4987D82-E7E9-E656-EA8F-5FE9E23A5F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09189" y="2236124"/>
                  <a:ext cx="200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9193E2C-469A-5BBA-2623-E98DC68A3479}"/>
                    </a:ext>
                  </a:extLst>
                </p14:cNvPr>
                <p14:cNvContentPartPr/>
                <p14:nvPr/>
              </p14:nvContentPartPr>
              <p14:xfrm>
                <a:off x="11407189" y="2142524"/>
                <a:ext cx="16200" cy="39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9193E2C-469A-5BBA-2623-E98DC68A34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398189" y="2133884"/>
                  <a:ext cx="3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6512D6-664D-38F6-F44D-7DEA643BE32E}"/>
                    </a:ext>
                  </a:extLst>
                </p14:cNvPr>
                <p14:cNvContentPartPr/>
                <p14:nvPr/>
              </p14:nvContentPartPr>
              <p14:xfrm>
                <a:off x="11448589" y="2229284"/>
                <a:ext cx="196920" cy="136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6512D6-664D-38F6-F44D-7DEA643BE3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39589" y="2220644"/>
                  <a:ext cx="214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EEFD04F-5C18-7E12-CDAF-9946EC3D51AC}"/>
                    </a:ext>
                  </a:extLst>
                </p14:cNvPr>
                <p14:cNvContentPartPr/>
                <p14:nvPr/>
              </p14:nvContentPartPr>
              <p14:xfrm>
                <a:off x="6309589" y="2540324"/>
                <a:ext cx="126360" cy="9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EEFD04F-5C18-7E12-CDAF-9946EC3D51A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00949" y="2531684"/>
                  <a:ext cx="144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84C90EE-0AA4-EF40-9F3A-FDBC7B8B5FA9}"/>
                    </a:ext>
                  </a:extLst>
                </p14:cNvPr>
                <p14:cNvContentPartPr/>
                <p14:nvPr/>
              </p14:nvContentPartPr>
              <p14:xfrm>
                <a:off x="6308149" y="2591084"/>
                <a:ext cx="165960" cy="19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84C90EE-0AA4-EF40-9F3A-FDBC7B8B5FA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99509" y="2582084"/>
                  <a:ext cx="18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C46F7DE-96AE-6046-6D97-1FA276882A03}"/>
                    </a:ext>
                  </a:extLst>
                </p14:cNvPr>
                <p14:cNvContentPartPr/>
                <p14:nvPr/>
              </p14:nvContentPartPr>
              <p14:xfrm>
                <a:off x="6491749" y="2462924"/>
                <a:ext cx="68400" cy="172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C46F7DE-96AE-6046-6D97-1FA276882A0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83109" y="2454284"/>
                  <a:ext cx="8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E80C0D8-D0B2-4481-55FC-E2467F983579}"/>
                    </a:ext>
                  </a:extLst>
                </p14:cNvPr>
                <p14:cNvContentPartPr/>
                <p14:nvPr/>
              </p14:nvContentPartPr>
              <p14:xfrm>
                <a:off x="6773629" y="2453924"/>
                <a:ext cx="25200" cy="163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E80C0D8-D0B2-4481-55FC-E2467F98357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64629" y="2445284"/>
                  <a:ext cx="42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7926193-D067-7BAD-DBFC-34B87F6000F4}"/>
                    </a:ext>
                  </a:extLst>
                </p14:cNvPr>
                <p14:cNvContentPartPr/>
                <p14:nvPr/>
              </p14:nvContentPartPr>
              <p14:xfrm>
                <a:off x="6789109" y="2426564"/>
                <a:ext cx="111960" cy="188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7926193-D067-7BAD-DBFC-34B87F6000F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80109" y="2417564"/>
                  <a:ext cx="129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8BB3A3-A80C-2A99-3312-2C09CE7FA0DC}"/>
                    </a:ext>
                  </a:extLst>
                </p14:cNvPr>
                <p14:cNvContentPartPr/>
                <p14:nvPr/>
              </p14:nvContentPartPr>
              <p14:xfrm>
                <a:off x="6954709" y="2572004"/>
                <a:ext cx="19440" cy="120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8BB3A3-A80C-2A99-3312-2C09CE7FA0D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45709" y="2563004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8B42091-7954-417F-ABA7-9DCBC2621A4B}"/>
                    </a:ext>
                  </a:extLst>
                </p14:cNvPr>
                <p14:cNvContentPartPr/>
                <p14:nvPr/>
              </p14:nvContentPartPr>
              <p14:xfrm>
                <a:off x="7087909" y="2424404"/>
                <a:ext cx="39960" cy="129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8B42091-7954-417F-ABA7-9DCBC2621A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79269" y="2415404"/>
                  <a:ext cx="57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8B5FA3A-E007-DEDA-9294-60852966CD88}"/>
                    </a:ext>
                  </a:extLst>
                </p14:cNvPr>
                <p14:cNvContentPartPr/>
                <p14:nvPr/>
              </p14:nvContentPartPr>
              <p14:xfrm>
                <a:off x="7089349" y="2318204"/>
                <a:ext cx="162000" cy="295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8B5FA3A-E007-DEDA-9294-60852966CD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80709" y="2309204"/>
                  <a:ext cx="179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3C3127D-F561-0F2F-9F9B-714BE7C89385}"/>
                    </a:ext>
                  </a:extLst>
                </p14:cNvPr>
                <p14:cNvContentPartPr/>
                <p14:nvPr/>
              </p14:nvContentPartPr>
              <p14:xfrm>
                <a:off x="6693709" y="2370044"/>
                <a:ext cx="37440" cy="295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3C3127D-F561-0F2F-9F9B-714BE7C8938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85069" y="2361404"/>
                  <a:ext cx="55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6546FE-EA9D-A57C-EB61-BACE657F1F38}"/>
                    </a:ext>
                  </a:extLst>
                </p14:cNvPr>
                <p14:cNvContentPartPr/>
                <p14:nvPr/>
              </p14:nvContentPartPr>
              <p14:xfrm>
                <a:off x="7427389" y="2443124"/>
                <a:ext cx="347040" cy="137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6546FE-EA9D-A57C-EB61-BACE657F1F3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18389" y="2434484"/>
                  <a:ext cx="364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15221CA-F544-59DE-29FA-38299B324609}"/>
                    </a:ext>
                  </a:extLst>
                </p14:cNvPr>
                <p14:cNvContentPartPr/>
                <p14:nvPr/>
              </p14:nvContentPartPr>
              <p14:xfrm>
                <a:off x="7817629" y="2380124"/>
                <a:ext cx="116280" cy="163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15221CA-F544-59DE-29FA-38299B32460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08629" y="2371484"/>
                  <a:ext cx="133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AF5D2E1-B6B1-D212-A549-184FB4FB88E7}"/>
                    </a:ext>
                  </a:extLst>
                </p14:cNvPr>
                <p14:cNvContentPartPr/>
                <p14:nvPr/>
              </p14:nvContentPartPr>
              <p14:xfrm>
                <a:off x="8174029" y="2374724"/>
                <a:ext cx="18000" cy="159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AF5D2E1-B6B1-D212-A549-184FB4FB88E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165029" y="2366084"/>
                  <a:ext cx="35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F798B2E-D929-728A-D3AC-26460F2569F7}"/>
                    </a:ext>
                  </a:extLst>
                </p14:cNvPr>
                <p14:cNvContentPartPr/>
                <p14:nvPr/>
              </p14:nvContentPartPr>
              <p14:xfrm>
                <a:off x="8093389" y="2342684"/>
                <a:ext cx="190800" cy="43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F798B2E-D929-728A-D3AC-26460F2569F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084749" y="2334044"/>
                  <a:ext cx="208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38F20BC-1261-AD6E-C855-D079E2B1F458}"/>
                    </a:ext>
                  </a:extLst>
                </p14:cNvPr>
                <p14:cNvContentPartPr/>
                <p14:nvPr/>
              </p14:nvContentPartPr>
              <p14:xfrm>
                <a:off x="8336389" y="2343404"/>
                <a:ext cx="174240" cy="238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38F20BC-1261-AD6E-C855-D079E2B1F45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327749" y="2334404"/>
                  <a:ext cx="191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CD49AB1-AA53-C366-1652-6E051D4F1249}"/>
                    </a:ext>
                  </a:extLst>
                </p14:cNvPr>
                <p14:cNvContentPartPr/>
                <p14:nvPr/>
              </p14:nvContentPartPr>
              <p14:xfrm>
                <a:off x="8384989" y="2303804"/>
                <a:ext cx="209880" cy="30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CD49AB1-AA53-C366-1652-6E051D4F124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76349" y="2294804"/>
                  <a:ext cx="22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E4B3359-46F3-1E82-979E-B76B364080B9}"/>
                    </a:ext>
                  </a:extLst>
                </p14:cNvPr>
                <p14:cNvContentPartPr/>
                <p14:nvPr/>
              </p14:nvContentPartPr>
              <p14:xfrm>
                <a:off x="8547709" y="2224244"/>
                <a:ext cx="141480" cy="308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E4B3359-46F3-1E82-979E-B76B364080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38709" y="2215244"/>
                  <a:ext cx="1591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11E9E8-6AC0-1100-182D-704BE08B9866}"/>
                    </a:ext>
                  </a:extLst>
                </p14:cNvPr>
                <p14:cNvContentPartPr/>
                <p14:nvPr/>
              </p14:nvContentPartPr>
              <p14:xfrm>
                <a:off x="8055949" y="2284724"/>
                <a:ext cx="51840" cy="299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11E9E8-6AC0-1100-182D-704BE08B986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46949" y="2275724"/>
                  <a:ext cx="69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DA047D9-DE09-1A2C-9AD4-071CAFE9CF0F}"/>
                    </a:ext>
                  </a:extLst>
                </p14:cNvPr>
                <p14:cNvContentPartPr/>
                <p14:nvPr/>
              </p14:nvContentPartPr>
              <p14:xfrm>
                <a:off x="8855869" y="2350964"/>
                <a:ext cx="360360" cy="131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DA047D9-DE09-1A2C-9AD4-071CAFE9CF0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47229" y="2342324"/>
                  <a:ext cx="37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31CB916-D2D1-B9D6-85B7-D8EFB2A13A2D}"/>
                    </a:ext>
                  </a:extLst>
                </p14:cNvPr>
                <p14:cNvContentPartPr/>
                <p14:nvPr/>
              </p14:nvContentPartPr>
              <p14:xfrm>
                <a:off x="8360149" y="2761724"/>
                <a:ext cx="145440" cy="151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31CB916-D2D1-B9D6-85B7-D8EFB2A13A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51149" y="2753084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0E01CD4-A906-EEDB-69B1-8EF902D8DD4C}"/>
                    </a:ext>
                  </a:extLst>
                </p14:cNvPr>
                <p14:cNvContentPartPr/>
                <p14:nvPr/>
              </p14:nvContentPartPr>
              <p14:xfrm>
                <a:off x="8573269" y="2610164"/>
                <a:ext cx="104400" cy="237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0E01CD4-A906-EEDB-69B1-8EF902D8DD4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64269" y="2601164"/>
                  <a:ext cx="122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2B3465F-9F58-354B-F1E7-FC804D1CB6F2}"/>
                    </a:ext>
                  </a:extLst>
                </p14:cNvPr>
                <p14:cNvContentPartPr/>
                <p14:nvPr/>
              </p14:nvContentPartPr>
              <p14:xfrm>
                <a:off x="8543389" y="2699444"/>
                <a:ext cx="104760" cy="15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2B3465F-9F58-354B-F1E7-FC804D1CB6F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34749" y="2690444"/>
                  <a:ext cx="12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9585984-B52F-A1E4-BCFE-B15BE73E54CA}"/>
                    </a:ext>
                  </a:extLst>
                </p14:cNvPr>
                <p14:cNvContentPartPr/>
                <p14:nvPr/>
              </p14:nvContentPartPr>
              <p14:xfrm>
                <a:off x="8758309" y="2771084"/>
                <a:ext cx="78120" cy="83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9585984-B52F-A1E4-BCFE-B15BE73E54C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749309" y="2762444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01E5658-CF63-EFCC-9EB5-D9242D037FC7}"/>
                    </a:ext>
                  </a:extLst>
                </p14:cNvPr>
                <p14:cNvContentPartPr/>
                <p14:nvPr/>
              </p14:nvContentPartPr>
              <p14:xfrm>
                <a:off x="8914549" y="2738324"/>
                <a:ext cx="87480" cy="67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01E5658-CF63-EFCC-9EB5-D9242D037F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05549" y="2729684"/>
                  <a:ext cx="105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4A00A3A-913E-8017-9188-6755DA7112C1}"/>
                    </a:ext>
                  </a:extLst>
                </p14:cNvPr>
                <p14:cNvContentPartPr/>
                <p14:nvPr/>
              </p14:nvContentPartPr>
              <p14:xfrm>
                <a:off x="8964229" y="2590724"/>
                <a:ext cx="198000" cy="270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4A00A3A-913E-8017-9188-6755DA7112C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55589" y="2581724"/>
                  <a:ext cx="215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A6C720F-C8C8-F99D-80F3-7928BDBC1E35}"/>
                    </a:ext>
                  </a:extLst>
                </p14:cNvPr>
                <p14:cNvContentPartPr/>
                <p14:nvPr/>
              </p14:nvContentPartPr>
              <p14:xfrm>
                <a:off x="9224869" y="2736524"/>
                <a:ext cx="108720" cy="290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A6C720F-C8C8-F99D-80F3-7928BDBC1E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16229" y="2727524"/>
                  <a:ext cx="126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603CEB7-2A9D-C655-BC8E-F7CAB5E2C9C2}"/>
                    </a:ext>
                  </a:extLst>
                </p14:cNvPr>
                <p14:cNvContentPartPr/>
                <p14:nvPr/>
              </p14:nvContentPartPr>
              <p14:xfrm>
                <a:off x="9431509" y="2722484"/>
                <a:ext cx="26280" cy="1148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603CEB7-2A9D-C655-BC8E-F7CAB5E2C9C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422509" y="2713844"/>
                  <a:ext cx="43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5A3EF17-C3D5-03E8-877C-969C42FA8F36}"/>
                    </a:ext>
                  </a:extLst>
                </p14:cNvPr>
                <p14:cNvContentPartPr/>
                <p14:nvPr/>
              </p14:nvContentPartPr>
              <p14:xfrm>
                <a:off x="9471109" y="2620244"/>
                <a:ext cx="8640" cy="47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5A3EF17-C3D5-03E8-877C-969C42FA8F3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62469" y="2611244"/>
                  <a:ext cx="26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175B2E-8648-740C-7F19-A134BD5C5B84}"/>
                    </a:ext>
                  </a:extLst>
                </p14:cNvPr>
                <p14:cNvContentPartPr/>
                <p14:nvPr/>
              </p14:nvContentPartPr>
              <p14:xfrm>
                <a:off x="9509989" y="2705564"/>
                <a:ext cx="126360" cy="125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175B2E-8648-740C-7F19-A134BD5C5B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00989" y="2696564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6C4D744-35AF-45B1-5FE0-E6F3362D65D4}"/>
                    </a:ext>
                  </a:extLst>
                </p14:cNvPr>
                <p14:cNvContentPartPr/>
                <p14:nvPr/>
              </p14:nvContentPartPr>
              <p14:xfrm>
                <a:off x="9693229" y="2662724"/>
                <a:ext cx="133920" cy="189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6C4D744-35AF-45B1-5FE0-E6F3362D65D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84229" y="2653724"/>
                  <a:ext cx="151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D3C3090-2E87-9083-34F5-3D468F181725}"/>
                    </a:ext>
                  </a:extLst>
                </p14:cNvPr>
                <p14:cNvContentPartPr/>
                <p14:nvPr/>
              </p14:nvContentPartPr>
              <p14:xfrm>
                <a:off x="8237029" y="3149444"/>
                <a:ext cx="120960" cy="95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D3C3090-2E87-9083-34F5-3D468F18172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28389" y="3140444"/>
                  <a:ext cx="138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2786C7B-0942-9B5A-244A-755F66EF6765}"/>
                    </a:ext>
                  </a:extLst>
                </p14:cNvPr>
                <p14:cNvContentPartPr/>
                <p14:nvPr/>
              </p14:nvContentPartPr>
              <p14:xfrm>
                <a:off x="8545549" y="3105164"/>
                <a:ext cx="119880" cy="266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2786C7B-0942-9B5A-244A-755F66EF67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36909" y="3096164"/>
                  <a:ext cx="137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DB57492-D76E-D2F6-582B-DD7E6D0990C9}"/>
                    </a:ext>
                  </a:extLst>
                </p14:cNvPr>
                <p14:cNvContentPartPr/>
                <p14:nvPr/>
              </p14:nvContentPartPr>
              <p14:xfrm>
                <a:off x="8736349" y="3009404"/>
                <a:ext cx="29880" cy="216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DB57492-D76E-D2F6-582B-DD7E6D0990C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27709" y="3000764"/>
                  <a:ext cx="47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9E21F04-DED3-034E-98C7-BCF563ED33EA}"/>
                    </a:ext>
                  </a:extLst>
                </p14:cNvPr>
                <p14:cNvContentPartPr/>
                <p14:nvPr/>
              </p14:nvContentPartPr>
              <p14:xfrm>
                <a:off x="8792509" y="3098324"/>
                <a:ext cx="374040" cy="288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9E21F04-DED3-034E-98C7-BCF563ED33E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83869" y="3089324"/>
                  <a:ext cx="391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44ECCCF-9669-2AA9-0F6A-0757AFDA3184}"/>
                    </a:ext>
                  </a:extLst>
                </p14:cNvPr>
                <p14:cNvContentPartPr/>
                <p14:nvPr/>
              </p14:nvContentPartPr>
              <p14:xfrm>
                <a:off x="9251509" y="3094724"/>
                <a:ext cx="29880" cy="30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44ECCCF-9669-2AA9-0F6A-0757AFDA31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42509" y="3085724"/>
                  <a:ext cx="4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1B134FC-FA54-BF69-6575-A83D24C0384A}"/>
                    </a:ext>
                  </a:extLst>
                </p14:cNvPr>
                <p14:cNvContentPartPr/>
                <p14:nvPr/>
              </p14:nvContentPartPr>
              <p14:xfrm>
                <a:off x="9390469" y="3058004"/>
                <a:ext cx="97920" cy="221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1B134FC-FA54-BF69-6575-A83D24C038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81469" y="3049004"/>
                  <a:ext cx="115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BC34D73-08F8-1A57-C842-47DCD8A43859}"/>
                    </a:ext>
                  </a:extLst>
                </p14:cNvPr>
                <p14:cNvContentPartPr/>
                <p14:nvPr/>
              </p14:nvContentPartPr>
              <p14:xfrm>
                <a:off x="9527269" y="2992844"/>
                <a:ext cx="63720" cy="200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BC34D73-08F8-1A57-C842-47DCD8A4385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18269" y="2983844"/>
                  <a:ext cx="81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D4C4212-699A-F7F7-439A-537CA10116B2}"/>
                    </a:ext>
                  </a:extLst>
                </p14:cNvPr>
                <p14:cNvContentPartPr/>
                <p14:nvPr/>
              </p14:nvContentPartPr>
              <p14:xfrm>
                <a:off x="9630589" y="3052244"/>
                <a:ext cx="255960" cy="3463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D4C4212-699A-F7F7-439A-537CA10116B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621589" y="3043244"/>
                  <a:ext cx="273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A8E5671-625F-553F-D21D-F1645B4A4596}"/>
                    </a:ext>
                  </a:extLst>
                </p14:cNvPr>
                <p14:cNvContentPartPr/>
                <p14:nvPr/>
              </p14:nvContentPartPr>
              <p14:xfrm>
                <a:off x="9929029" y="3032804"/>
                <a:ext cx="126720" cy="161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A8E5671-625F-553F-D21D-F1645B4A45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920389" y="3024164"/>
                  <a:ext cx="144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4317F46-F1DC-5B4F-CBFC-18C11420D37D}"/>
                    </a:ext>
                  </a:extLst>
                </p14:cNvPr>
                <p14:cNvContentPartPr/>
                <p14:nvPr/>
              </p14:nvContentPartPr>
              <p14:xfrm>
                <a:off x="10405309" y="2918324"/>
                <a:ext cx="44640" cy="224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4317F46-F1DC-5B4F-CBFC-18C11420D37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96309" y="2909684"/>
                  <a:ext cx="62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1BE3C69-0D42-BFEE-DA94-96BA7A06CCC9}"/>
                    </a:ext>
                  </a:extLst>
                </p14:cNvPr>
                <p14:cNvContentPartPr/>
                <p14:nvPr/>
              </p14:nvContentPartPr>
              <p14:xfrm>
                <a:off x="10413229" y="2875844"/>
                <a:ext cx="139320" cy="267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1BE3C69-0D42-BFEE-DA94-96BA7A06CCC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404229" y="2867204"/>
                  <a:ext cx="156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79554A6-4223-90A5-A641-38A2351DAA6A}"/>
                    </a:ext>
                  </a:extLst>
                </p14:cNvPr>
                <p14:cNvContentPartPr/>
                <p14:nvPr/>
              </p14:nvContentPartPr>
              <p14:xfrm>
                <a:off x="3243469" y="1634924"/>
                <a:ext cx="559080" cy="534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79554A6-4223-90A5-A641-38A2351DAA6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34469" y="1626284"/>
                  <a:ext cx="5767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D8AA776-36B8-1643-4507-362E0A86D0AA}"/>
                    </a:ext>
                  </a:extLst>
                </p14:cNvPr>
                <p14:cNvContentPartPr/>
                <p14:nvPr/>
              </p14:nvContentPartPr>
              <p14:xfrm>
                <a:off x="2318629" y="2053964"/>
                <a:ext cx="365760" cy="54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D8AA776-36B8-1643-4507-362E0A86D0A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09629" y="2045324"/>
                  <a:ext cx="383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04479C-10D3-8CDB-77E3-11EEADB9E482}"/>
                    </a:ext>
                  </a:extLst>
                </p14:cNvPr>
                <p14:cNvContentPartPr/>
                <p14:nvPr/>
              </p14:nvContentPartPr>
              <p14:xfrm>
                <a:off x="4424629" y="3241964"/>
                <a:ext cx="177120" cy="323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04479C-10D3-8CDB-77E3-11EEADB9E48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15629" y="3233324"/>
                  <a:ext cx="194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0CB3965-230D-9D3A-EA29-6357FF36A3BD}"/>
                    </a:ext>
                  </a:extLst>
                </p14:cNvPr>
                <p14:cNvContentPartPr/>
                <p14:nvPr/>
              </p14:nvContentPartPr>
              <p14:xfrm>
                <a:off x="5533429" y="3253124"/>
                <a:ext cx="171720" cy="162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0CB3965-230D-9D3A-EA29-6357FF36A3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24789" y="3244124"/>
                  <a:ext cx="189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03E6A8-ED45-592D-73AE-F55231E1E04F}"/>
                    </a:ext>
                  </a:extLst>
                </p14:cNvPr>
                <p14:cNvContentPartPr/>
                <p14:nvPr/>
              </p14:nvContentPartPr>
              <p14:xfrm>
                <a:off x="5832949" y="3293804"/>
                <a:ext cx="154080" cy="36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03E6A8-ED45-592D-73AE-F55231E1E04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23949" y="3284804"/>
                  <a:ext cx="171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3764F7-368E-FD4B-712A-DD23E99DB4AE}"/>
                    </a:ext>
                  </a:extLst>
                </p14:cNvPr>
                <p14:cNvContentPartPr/>
                <p14:nvPr/>
              </p14:nvContentPartPr>
              <p14:xfrm>
                <a:off x="5857789" y="3391364"/>
                <a:ext cx="128160" cy="25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3764F7-368E-FD4B-712A-DD23E99DB4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48789" y="3382364"/>
                  <a:ext cx="145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61BE87E-F66F-238B-1503-D4B54E2EC4E1}"/>
                    </a:ext>
                  </a:extLst>
                </p14:cNvPr>
                <p14:cNvContentPartPr/>
                <p14:nvPr/>
              </p14:nvContentPartPr>
              <p14:xfrm>
                <a:off x="5849509" y="3113084"/>
                <a:ext cx="120240" cy="139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61BE87E-F66F-238B-1503-D4B54E2EC4E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40509" y="3104084"/>
                  <a:ext cx="137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FA17DD0-1D1C-9897-B8E0-3D790964BB2F}"/>
                    </a:ext>
                  </a:extLst>
                </p14:cNvPr>
                <p14:cNvContentPartPr/>
                <p14:nvPr/>
              </p14:nvContentPartPr>
              <p14:xfrm>
                <a:off x="7448629" y="2771804"/>
                <a:ext cx="141840" cy="222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FA17DD0-1D1C-9897-B8E0-3D790964BB2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39629" y="2762804"/>
                  <a:ext cx="159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0AEA66C-C4B9-9CAF-A0E5-0042E8CF9B23}"/>
                    </a:ext>
                  </a:extLst>
                </p14:cNvPr>
                <p14:cNvContentPartPr/>
                <p14:nvPr/>
              </p14:nvContentPartPr>
              <p14:xfrm>
                <a:off x="7668949" y="2768204"/>
                <a:ext cx="359640" cy="149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0AEA66C-C4B9-9CAF-A0E5-0042E8CF9B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60309" y="2759564"/>
                  <a:ext cx="377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AB77587-49F7-7A4B-66BB-72CAF73ABE17}"/>
                    </a:ext>
                  </a:extLst>
                </p14:cNvPr>
                <p14:cNvContentPartPr/>
                <p14:nvPr/>
              </p14:nvContentPartPr>
              <p14:xfrm>
                <a:off x="7329469" y="2975564"/>
                <a:ext cx="709560" cy="97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AB77587-49F7-7A4B-66BB-72CAF73ABE1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20829" y="2966564"/>
                  <a:ext cx="72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548D83-FE9B-960D-4BC9-CD2167211B9E}"/>
                    </a:ext>
                  </a:extLst>
                </p14:cNvPr>
                <p14:cNvContentPartPr/>
                <p14:nvPr/>
              </p14:nvContentPartPr>
              <p14:xfrm>
                <a:off x="6285469" y="3245924"/>
                <a:ext cx="91440" cy="248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548D83-FE9B-960D-4BC9-CD2167211B9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76469" y="3236924"/>
                  <a:ext cx="109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DD654D5-D370-AC76-34AD-44C69687137F}"/>
                    </a:ext>
                  </a:extLst>
                </p14:cNvPr>
                <p14:cNvContentPartPr/>
                <p14:nvPr/>
              </p14:nvContentPartPr>
              <p14:xfrm>
                <a:off x="6448909" y="3225044"/>
                <a:ext cx="72360" cy="108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DD654D5-D370-AC76-34AD-44C69687137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39909" y="3216404"/>
                  <a:ext cx="90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D09ED32-C5D2-C2B8-0A48-651D36E3E1ED}"/>
                    </a:ext>
                  </a:extLst>
                </p14:cNvPr>
                <p14:cNvContentPartPr/>
                <p14:nvPr/>
              </p14:nvContentPartPr>
              <p14:xfrm>
                <a:off x="6553669" y="3223604"/>
                <a:ext cx="48240" cy="79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D09ED32-C5D2-C2B8-0A48-651D36E3E1E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545029" y="3214964"/>
                  <a:ext cx="65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94F06EC-EB18-3B8B-B3AC-9C6B18D48397}"/>
                    </a:ext>
                  </a:extLst>
                </p14:cNvPr>
                <p14:cNvContentPartPr/>
                <p14:nvPr/>
              </p14:nvContentPartPr>
              <p14:xfrm>
                <a:off x="6665269" y="3129284"/>
                <a:ext cx="67680" cy="196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94F06EC-EB18-3B8B-B3AC-9C6B18D4839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656269" y="3120644"/>
                  <a:ext cx="85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37ED40B-B773-3BAC-53C0-CFBB37146609}"/>
                    </a:ext>
                  </a:extLst>
                </p14:cNvPr>
                <p14:cNvContentPartPr/>
                <p14:nvPr/>
              </p14:nvContentPartPr>
              <p14:xfrm>
                <a:off x="6768589" y="3223244"/>
                <a:ext cx="88200" cy="65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37ED40B-B773-3BAC-53C0-CFBB3714660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59949" y="3214604"/>
                  <a:ext cx="105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B2B4630-81FC-26CA-6A29-9922B5E816C3}"/>
                    </a:ext>
                  </a:extLst>
                </p14:cNvPr>
                <p14:cNvContentPartPr/>
                <p14:nvPr/>
              </p14:nvContentPartPr>
              <p14:xfrm>
                <a:off x="6851749" y="3111644"/>
                <a:ext cx="95400" cy="212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B2B4630-81FC-26CA-6A29-9922B5E816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43109" y="3103004"/>
                  <a:ext cx="113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6AA7E90-FFB3-8507-A8F8-72C229E75855}"/>
                    </a:ext>
                  </a:extLst>
                </p14:cNvPr>
                <p14:cNvContentPartPr/>
                <p14:nvPr/>
              </p14:nvContentPartPr>
              <p14:xfrm>
                <a:off x="6996109" y="3225044"/>
                <a:ext cx="4320" cy="81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6AA7E90-FFB3-8507-A8F8-72C229E7585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987109" y="3216404"/>
                  <a:ext cx="2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BD2E16D-03F6-D851-3257-176666559C25}"/>
                    </a:ext>
                  </a:extLst>
                </p14:cNvPr>
                <p14:cNvContentPartPr/>
                <p14:nvPr/>
              </p14:nvContentPartPr>
              <p14:xfrm>
                <a:off x="7058029" y="3125684"/>
                <a:ext cx="116280" cy="165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BD2E16D-03F6-D851-3257-176666559C2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49389" y="3117044"/>
                  <a:ext cx="133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8FB6B62-1B22-1D9A-3524-E37CFA99525A}"/>
                    </a:ext>
                  </a:extLst>
                </p14:cNvPr>
                <p14:cNvContentPartPr/>
                <p14:nvPr/>
              </p14:nvContentPartPr>
              <p14:xfrm>
                <a:off x="7181509" y="3086084"/>
                <a:ext cx="140760" cy="308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8FB6B62-1B22-1D9A-3524-E37CFA99525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72509" y="3077444"/>
                  <a:ext cx="158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A458EB4-F399-40F3-58F0-4091D4039885}"/>
                    </a:ext>
                  </a:extLst>
                </p14:cNvPr>
                <p14:cNvContentPartPr/>
                <p14:nvPr/>
              </p14:nvContentPartPr>
              <p14:xfrm>
                <a:off x="7133269" y="3048644"/>
                <a:ext cx="9720" cy="6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A458EB4-F399-40F3-58F0-4091D403988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24269" y="3040004"/>
                  <a:ext cx="2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19168A9-9D7F-5614-1ED8-416051022281}"/>
                    </a:ext>
                  </a:extLst>
                </p14:cNvPr>
                <p14:cNvContentPartPr/>
                <p14:nvPr/>
              </p14:nvContentPartPr>
              <p14:xfrm>
                <a:off x="6979909" y="3049364"/>
                <a:ext cx="9000" cy="11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19168A9-9D7F-5614-1ED8-41605102228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71269" y="3040364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AD01E66-9FD2-C24D-C107-4A6E89F2C857}"/>
                    </a:ext>
                  </a:extLst>
                </p14:cNvPr>
                <p14:cNvContentPartPr/>
                <p14:nvPr/>
              </p14:nvContentPartPr>
              <p14:xfrm>
                <a:off x="7544389" y="3117044"/>
                <a:ext cx="195840" cy="154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AD01E66-9FD2-C24D-C107-4A6E89F2C85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35389" y="3108404"/>
                  <a:ext cx="213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F7D4418-7956-51C4-86D1-5821C1CAEE1A}"/>
                    </a:ext>
                  </a:extLst>
                </p14:cNvPr>
                <p14:cNvContentPartPr/>
                <p14:nvPr/>
              </p14:nvContentPartPr>
              <p14:xfrm>
                <a:off x="7802149" y="3066644"/>
                <a:ext cx="250920" cy="200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F7D4418-7956-51C4-86D1-5821C1CAEE1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93149" y="3057644"/>
                  <a:ext cx="268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E24736-BB68-E8CB-9FB8-645C8EA3FF94}"/>
                    </a:ext>
                  </a:extLst>
                </p14:cNvPr>
                <p14:cNvContentPartPr/>
                <p14:nvPr/>
              </p14:nvContentPartPr>
              <p14:xfrm>
                <a:off x="6928789" y="3564524"/>
                <a:ext cx="163080" cy="127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E24736-BB68-E8CB-9FB8-645C8EA3FF9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19789" y="3555524"/>
                  <a:ext cx="180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939016-ACAA-44F4-B498-9AAAE19EA245}"/>
                    </a:ext>
                  </a:extLst>
                </p14:cNvPr>
                <p14:cNvContentPartPr/>
                <p14:nvPr/>
              </p14:nvContentPartPr>
              <p14:xfrm>
                <a:off x="7129669" y="3451484"/>
                <a:ext cx="67320" cy="232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939016-ACAA-44F4-B498-9AAAE19EA2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20669" y="3442484"/>
                  <a:ext cx="8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F368A23-842E-AC05-5C85-072147827546}"/>
                    </a:ext>
                  </a:extLst>
                </p14:cNvPr>
                <p14:cNvContentPartPr/>
                <p14:nvPr/>
              </p14:nvContentPartPr>
              <p14:xfrm>
                <a:off x="7245589" y="3475964"/>
                <a:ext cx="110880" cy="1911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F368A23-842E-AC05-5C85-07214782754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36949" y="3467324"/>
                  <a:ext cx="128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90D2722-BEBF-9933-F464-99CEDCCA0FEA}"/>
                    </a:ext>
                  </a:extLst>
                </p14:cNvPr>
                <p14:cNvContentPartPr/>
                <p14:nvPr/>
              </p14:nvContentPartPr>
              <p14:xfrm>
                <a:off x="7403629" y="3506924"/>
                <a:ext cx="17280" cy="145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90D2722-BEBF-9933-F464-99CEDCCA0FE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94629" y="3498284"/>
                  <a:ext cx="34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F9F3B8C-832A-0C44-BF1B-E4DDD776DC02}"/>
                    </a:ext>
                  </a:extLst>
                </p14:cNvPr>
                <p14:cNvContentPartPr/>
                <p14:nvPr/>
              </p14:nvContentPartPr>
              <p14:xfrm>
                <a:off x="7367989" y="3448964"/>
                <a:ext cx="181440" cy="155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F9F3B8C-832A-0C44-BF1B-E4DDD776DC0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59349" y="3440324"/>
                  <a:ext cx="199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A4B50BF-1433-8086-00D7-622C3ABD80DB}"/>
                    </a:ext>
                  </a:extLst>
                </p14:cNvPr>
                <p14:cNvContentPartPr/>
                <p14:nvPr/>
              </p14:nvContentPartPr>
              <p14:xfrm>
                <a:off x="7574269" y="3410804"/>
                <a:ext cx="94320" cy="3110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A4B50BF-1433-8086-00D7-622C3ABD80D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65629" y="3402164"/>
                  <a:ext cx="111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5A10009-70D7-2476-7523-6E04B1274BC6}"/>
                    </a:ext>
                  </a:extLst>
                </p14:cNvPr>
                <p14:cNvContentPartPr/>
                <p14:nvPr/>
              </p14:nvContentPartPr>
              <p14:xfrm>
                <a:off x="4485109" y="4052324"/>
                <a:ext cx="172800" cy="153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5A10009-70D7-2476-7523-6E04B1274BC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476109" y="4043684"/>
                  <a:ext cx="190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A796EAA-8D13-1F57-7D98-D2172FD84202}"/>
                    </a:ext>
                  </a:extLst>
                </p14:cNvPr>
                <p14:cNvContentPartPr/>
                <p14:nvPr/>
              </p14:nvContentPartPr>
              <p14:xfrm>
                <a:off x="2369389" y="2583524"/>
                <a:ext cx="306360" cy="529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A796EAA-8D13-1F57-7D98-D2172FD8420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60749" y="2574884"/>
                  <a:ext cx="32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32113A5-9CB2-30C3-B626-623D08A77647}"/>
                    </a:ext>
                  </a:extLst>
                </p14:cNvPr>
                <p14:cNvContentPartPr/>
                <p14:nvPr/>
              </p14:nvContentPartPr>
              <p14:xfrm>
                <a:off x="2395309" y="2601164"/>
                <a:ext cx="262800" cy="32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32113A5-9CB2-30C3-B626-623D08A7764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386309" y="2592524"/>
                  <a:ext cx="28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8D5CB4F-7EC9-6926-60B6-250E31A2081F}"/>
                    </a:ext>
                  </a:extLst>
                </p14:cNvPr>
                <p14:cNvContentPartPr/>
                <p14:nvPr/>
              </p14:nvContentPartPr>
              <p14:xfrm>
                <a:off x="3101269" y="1593524"/>
                <a:ext cx="1579320" cy="645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8D5CB4F-7EC9-6926-60B6-250E31A2081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92269" y="1584884"/>
                  <a:ext cx="15969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3C91594-2DE7-8ACE-4A97-D191A3C6C49E}"/>
                    </a:ext>
                  </a:extLst>
                </p14:cNvPr>
                <p14:cNvContentPartPr/>
                <p14:nvPr/>
              </p14:nvContentPartPr>
              <p14:xfrm>
                <a:off x="4646749" y="2106164"/>
                <a:ext cx="1460880" cy="753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3C91594-2DE7-8ACE-4A97-D191A3C6C49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38109" y="2097164"/>
                  <a:ext cx="147852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8280361-3D9A-536E-E4C6-41A2C5275F43}"/>
                    </a:ext>
                  </a:extLst>
                </p14:cNvPr>
                <p14:cNvContentPartPr/>
                <p14:nvPr/>
              </p14:nvContentPartPr>
              <p14:xfrm>
                <a:off x="3746749" y="1541684"/>
                <a:ext cx="338400" cy="406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8280361-3D9A-536E-E4C6-41A2C5275F4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737749" y="1532684"/>
                  <a:ext cx="356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807EBFA-BD61-120A-C148-FC7AF434F509}"/>
                    </a:ext>
                  </a:extLst>
                </p14:cNvPr>
                <p14:cNvContentPartPr/>
                <p14:nvPr/>
              </p14:nvContentPartPr>
              <p14:xfrm>
                <a:off x="3505189" y="2212004"/>
                <a:ext cx="310320" cy="452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807EBFA-BD61-120A-C148-FC7AF434F5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96189" y="2203004"/>
                  <a:ext cx="3279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21E60B8-F60A-EA93-7633-97B83853866B}"/>
                    </a:ext>
                  </a:extLst>
                </p14:cNvPr>
                <p14:cNvContentPartPr/>
                <p14:nvPr/>
              </p14:nvContentPartPr>
              <p14:xfrm>
                <a:off x="5185669" y="1589924"/>
                <a:ext cx="244440" cy="226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21E60B8-F60A-EA93-7633-97B83853866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177029" y="1580924"/>
                  <a:ext cx="26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EF37C14-61FC-183F-A047-D896623FC9CF}"/>
                    </a:ext>
                  </a:extLst>
                </p14:cNvPr>
                <p14:cNvContentPartPr/>
                <p14:nvPr/>
              </p14:nvContentPartPr>
              <p14:xfrm>
                <a:off x="4915309" y="1666964"/>
                <a:ext cx="351000" cy="447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EF37C14-61FC-183F-A047-D896623FC9C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906309" y="1657964"/>
                  <a:ext cx="368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8635A2C-92F3-02F7-1C0C-2BE54EEF46D9}"/>
                    </a:ext>
                  </a:extLst>
                </p14:cNvPr>
                <p14:cNvContentPartPr/>
                <p14:nvPr/>
              </p14:nvContentPartPr>
              <p14:xfrm>
                <a:off x="5175229" y="1562924"/>
                <a:ext cx="362520" cy="52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8635A2C-92F3-02F7-1C0C-2BE54EEF46D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66229" y="1553924"/>
                  <a:ext cx="380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74EC1B25-DC9B-64C1-7EAC-B385699084B6}"/>
                    </a:ext>
                  </a:extLst>
                </p14:cNvPr>
                <p14:cNvContentPartPr/>
                <p14:nvPr/>
              </p14:nvContentPartPr>
              <p14:xfrm>
                <a:off x="4613629" y="2163044"/>
                <a:ext cx="662040" cy="6336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74EC1B25-DC9B-64C1-7EAC-B385699084B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604629" y="2154404"/>
                  <a:ext cx="67968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D7BECAD-3828-265A-9C78-446191F3755C}"/>
                    </a:ext>
                  </a:extLst>
                </p14:cNvPr>
                <p14:cNvContentPartPr/>
                <p14:nvPr/>
              </p14:nvContentPartPr>
              <p14:xfrm>
                <a:off x="4716229" y="3568484"/>
                <a:ext cx="69120" cy="2887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D7BECAD-3828-265A-9C78-446191F3755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707589" y="3559484"/>
                  <a:ext cx="86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559FF4E-6E39-08DF-BD7C-D6B7D2807E83}"/>
                    </a:ext>
                  </a:extLst>
                </p14:cNvPr>
                <p14:cNvContentPartPr/>
                <p14:nvPr/>
              </p14:nvContentPartPr>
              <p14:xfrm>
                <a:off x="4886509" y="3625724"/>
                <a:ext cx="66240" cy="128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559FF4E-6E39-08DF-BD7C-D6B7D2807E8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877869" y="3617084"/>
                  <a:ext cx="83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A009905-8866-BCD0-6F8D-72D50842EDDF}"/>
                    </a:ext>
                  </a:extLst>
                </p14:cNvPr>
                <p14:cNvContentPartPr/>
                <p14:nvPr/>
              </p14:nvContentPartPr>
              <p14:xfrm>
                <a:off x="4982629" y="3624644"/>
                <a:ext cx="121680" cy="138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A009905-8866-BCD0-6F8D-72D50842EDD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973629" y="3615644"/>
                  <a:ext cx="139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B9B4558-B7E8-942A-FA12-54B8185C1C7E}"/>
                    </a:ext>
                  </a:extLst>
                </p14:cNvPr>
                <p14:cNvContentPartPr/>
                <p14:nvPr/>
              </p14:nvContentPartPr>
              <p14:xfrm>
                <a:off x="5184949" y="3652004"/>
                <a:ext cx="24480" cy="1054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B9B4558-B7E8-942A-FA12-54B8185C1C7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175949" y="3643004"/>
                  <a:ext cx="4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47C9DCE-F0BB-F9EC-9521-49EA8EC75723}"/>
                    </a:ext>
                  </a:extLst>
                </p14:cNvPr>
                <p14:cNvContentPartPr/>
                <p14:nvPr/>
              </p14:nvContentPartPr>
              <p14:xfrm>
                <a:off x="5175949" y="3588284"/>
                <a:ext cx="5400" cy="31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47C9DCE-F0BB-F9EC-9521-49EA8EC7572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67309" y="3579644"/>
                  <a:ext cx="2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7321195-3DF4-E9A3-C6EC-EEA9EBFED233}"/>
                    </a:ext>
                  </a:extLst>
                </p14:cNvPr>
                <p14:cNvContentPartPr/>
                <p14:nvPr/>
              </p14:nvContentPartPr>
              <p14:xfrm>
                <a:off x="5243269" y="3566684"/>
                <a:ext cx="102600" cy="305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7321195-3DF4-E9A3-C6EC-EEA9EBFED23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234269" y="3558044"/>
                  <a:ext cx="120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8C32855-668C-09C6-B768-FEC3B8E3AF52}"/>
                    </a:ext>
                  </a:extLst>
                </p14:cNvPr>
                <p14:cNvContentPartPr/>
                <p14:nvPr/>
              </p14:nvContentPartPr>
              <p14:xfrm>
                <a:off x="5571949" y="3649844"/>
                <a:ext cx="14760" cy="127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8C32855-668C-09C6-B768-FEC3B8E3AF5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562949" y="3640844"/>
                  <a:ext cx="32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EAB875E-C293-D264-9F8D-315A1E684BD1}"/>
                    </a:ext>
                  </a:extLst>
                </p14:cNvPr>
                <p14:cNvContentPartPr/>
                <p14:nvPr/>
              </p14:nvContentPartPr>
              <p14:xfrm>
                <a:off x="5493829" y="3702764"/>
                <a:ext cx="132840" cy="5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EAB875E-C293-D264-9F8D-315A1E684BD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485189" y="3694124"/>
                  <a:ext cx="15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8E844A8-4143-A220-4808-04556A3D51FF}"/>
                    </a:ext>
                  </a:extLst>
                </p14:cNvPr>
                <p14:cNvContentPartPr/>
                <p14:nvPr/>
              </p14:nvContentPartPr>
              <p14:xfrm>
                <a:off x="5763829" y="3591884"/>
                <a:ext cx="117720" cy="181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8E844A8-4143-A220-4808-04556A3D51F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754829" y="3583244"/>
                  <a:ext cx="13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BADA993-4251-AD2A-92F0-1D1C573D3787}"/>
                    </a:ext>
                  </a:extLst>
                </p14:cNvPr>
                <p14:cNvContentPartPr/>
                <p14:nvPr/>
              </p14:nvContentPartPr>
              <p14:xfrm>
                <a:off x="5943469" y="3667484"/>
                <a:ext cx="108720" cy="20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BADA993-4251-AD2A-92F0-1D1C573D378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34469" y="3658484"/>
                  <a:ext cx="12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80FCCFC-6762-3BD6-83CB-D9AADB189276}"/>
                    </a:ext>
                  </a:extLst>
                </p14:cNvPr>
                <p14:cNvContentPartPr/>
                <p14:nvPr/>
              </p14:nvContentPartPr>
              <p14:xfrm>
                <a:off x="6106909" y="3640484"/>
                <a:ext cx="152640" cy="100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80FCCFC-6762-3BD6-83CB-D9AADB18927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97909" y="3631844"/>
                  <a:ext cx="170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C5F6AF-28F2-E042-B086-FD3262641CA2}"/>
                    </a:ext>
                  </a:extLst>
                </p14:cNvPr>
                <p14:cNvContentPartPr/>
                <p14:nvPr/>
              </p14:nvContentPartPr>
              <p14:xfrm>
                <a:off x="6207709" y="3562004"/>
                <a:ext cx="77400" cy="209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C5F6AF-28F2-E042-B086-FD3262641CA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98709" y="3553364"/>
                  <a:ext cx="95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1D71A70-5E0F-6538-B4A8-45F5B145C919}"/>
                    </a:ext>
                  </a:extLst>
                </p14:cNvPr>
                <p14:cNvContentPartPr/>
                <p14:nvPr/>
              </p14:nvContentPartPr>
              <p14:xfrm>
                <a:off x="5753389" y="3510884"/>
                <a:ext cx="91440" cy="314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1D71A70-5E0F-6538-B4A8-45F5B145C91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44389" y="3502244"/>
                  <a:ext cx="1090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8EB7614-F17F-4756-E4A7-B2BEAFE8FD67}"/>
                    </a:ext>
                  </a:extLst>
                </p14:cNvPr>
                <p14:cNvContentPartPr/>
                <p14:nvPr/>
              </p14:nvContentPartPr>
              <p14:xfrm>
                <a:off x="6360349" y="3665324"/>
                <a:ext cx="28800" cy="7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8EB7614-F17F-4756-E4A7-B2BEAFE8FD6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351349" y="3656324"/>
                  <a:ext cx="46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0034B4F-8DA9-D0AC-E7C2-6518B5D2E92A}"/>
                    </a:ext>
                  </a:extLst>
                </p14:cNvPr>
                <p14:cNvContentPartPr/>
                <p14:nvPr/>
              </p14:nvContentPartPr>
              <p14:xfrm>
                <a:off x="6433789" y="3565604"/>
                <a:ext cx="150120" cy="186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0034B4F-8DA9-D0AC-E7C2-6518B5D2E92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424789" y="3556964"/>
                  <a:ext cx="167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088FCC5-B265-BF46-ACE4-904F25CBCC7D}"/>
                    </a:ext>
                  </a:extLst>
                </p14:cNvPr>
                <p14:cNvContentPartPr/>
                <p14:nvPr/>
              </p14:nvContentPartPr>
              <p14:xfrm>
                <a:off x="6695509" y="3601964"/>
                <a:ext cx="101520" cy="33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088FCC5-B265-BF46-ACE4-904F25CBCC7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86869" y="3592964"/>
                  <a:ext cx="11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36480F1-3D92-C6BD-9509-AA8DE0E2B8E9}"/>
                    </a:ext>
                  </a:extLst>
                </p14:cNvPr>
                <p14:cNvContentPartPr/>
                <p14:nvPr/>
              </p14:nvContentPartPr>
              <p14:xfrm>
                <a:off x="6692629" y="3683684"/>
                <a:ext cx="111960" cy="15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36480F1-3D92-C6BD-9509-AA8DE0E2B8E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83629" y="3675044"/>
                  <a:ext cx="12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97480A9-3F2B-9932-7918-37B1427D8C90}"/>
                    </a:ext>
                  </a:extLst>
                </p14:cNvPr>
                <p14:cNvContentPartPr/>
                <p14:nvPr/>
              </p14:nvContentPartPr>
              <p14:xfrm>
                <a:off x="4803349" y="4082924"/>
                <a:ext cx="36000" cy="42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97480A9-3F2B-9932-7918-37B1427D8C9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794709" y="4074284"/>
                  <a:ext cx="53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D7E3879-E049-9323-6FD1-4C6596417159}"/>
                    </a:ext>
                  </a:extLst>
                </p14:cNvPr>
                <p14:cNvContentPartPr/>
                <p14:nvPr/>
              </p14:nvContentPartPr>
              <p14:xfrm>
                <a:off x="4935469" y="3981404"/>
                <a:ext cx="145440" cy="180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D7E3879-E049-9323-6FD1-4C659641715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926469" y="3972404"/>
                  <a:ext cx="163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88593CD-9D6C-5996-3473-E20DF42D6CA0}"/>
                    </a:ext>
                  </a:extLst>
                </p14:cNvPr>
                <p14:cNvContentPartPr/>
                <p14:nvPr/>
              </p14:nvContentPartPr>
              <p14:xfrm>
                <a:off x="5580589" y="3963764"/>
                <a:ext cx="8640" cy="175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88593CD-9D6C-5996-3473-E20DF42D6CA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71949" y="3955124"/>
                  <a:ext cx="26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0B81A00A-3B5C-44C3-1294-9C4A8A2DC890}"/>
                    </a:ext>
                  </a:extLst>
                </p14:cNvPr>
                <p14:cNvContentPartPr/>
                <p14:nvPr/>
              </p14:nvContentPartPr>
              <p14:xfrm>
                <a:off x="5517589" y="4045484"/>
                <a:ext cx="141840" cy="14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0B81A00A-3B5C-44C3-1294-9C4A8A2DC89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08949" y="4036844"/>
                  <a:ext cx="159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86642D2-CA21-FCD2-C6C5-F0F2C9B7DD24}"/>
                    </a:ext>
                  </a:extLst>
                </p14:cNvPr>
                <p14:cNvContentPartPr/>
                <p14:nvPr/>
              </p14:nvContentPartPr>
              <p14:xfrm>
                <a:off x="5805949" y="3983924"/>
                <a:ext cx="99360" cy="1580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86642D2-CA21-FCD2-C6C5-F0F2C9B7DD2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796949" y="3974924"/>
                  <a:ext cx="117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D342FBC-2C68-0695-D057-E3FFD7CCB3FD}"/>
                    </a:ext>
                  </a:extLst>
                </p14:cNvPr>
                <p14:cNvContentPartPr/>
                <p14:nvPr/>
              </p14:nvContentPartPr>
              <p14:xfrm>
                <a:off x="5990989" y="4063484"/>
                <a:ext cx="86400" cy="13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D342FBC-2C68-0695-D057-E3FFD7CCB3F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981989" y="4054844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6040821-EBE4-B55C-F9E4-2CCE40CBB4FF}"/>
                    </a:ext>
                  </a:extLst>
                </p14:cNvPr>
                <p14:cNvContentPartPr/>
                <p14:nvPr/>
              </p14:nvContentPartPr>
              <p14:xfrm>
                <a:off x="6159109" y="4001204"/>
                <a:ext cx="111960" cy="122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6040821-EBE4-B55C-F9E4-2CCE40CBB4F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150469" y="3992564"/>
                  <a:ext cx="12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5D8154C-9ADB-1291-E72B-509D70F11101}"/>
                    </a:ext>
                  </a:extLst>
                </p14:cNvPr>
                <p14:cNvContentPartPr/>
                <p14:nvPr/>
              </p14:nvContentPartPr>
              <p14:xfrm>
                <a:off x="6228229" y="3945404"/>
                <a:ext cx="89280" cy="262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5D8154C-9ADB-1291-E72B-509D70F1110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219229" y="3936764"/>
                  <a:ext cx="106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5CD566D-619C-EF35-2398-5462C2A27914}"/>
                    </a:ext>
                  </a:extLst>
                </p14:cNvPr>
                <p14:cNvContentPartPr/>
                <p14:nvPr/>
              </p14:nvContentPartPr>
              <p14:xfrm>
                <a:off x="5777149" y="3913004"/>
                <a:ext cx="72720" cy="300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5CD566D-619C-EF35-2398-5462C2A2791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768149" y="3904364"/>
                  <a:ext cx="90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7F1B1A-D0EC-F037-AAF1-CE3B42A07D80}"/>
                    </a:ext>
                  </a:extLst>
                </p14:cNvPr>
                <p14:cNvContentPartPr/>
                <p14:nvPr/>
              </p14:nvContentPartPr>
              <p14:xfrm>
                <a:off x="6431629" y="3995444"/>
                <a:ext cx="23400" cy="14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7F1B1A-D0EC-F037-AAF1-CE3B42A07D8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422629" y="3986804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5A9F4DB-6E74-4AB2-76CC-E4444ABC96C7}"/>
                    </a:ext>
                  </a:extLst>
                </p14:cNvPr>
                <p14:cNvContentPartPr/>
                <p14:nvPr/>
              </p14:nvContentPartPr>
              <p14:xfrm>
                <a:off x="6527389" y="3838124"/>
                <a:ext cx="9720" cy="1364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5A9F4DB-6E74-4AB2-76CC-E4444ABC96C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18749" y="3829124"/>
                  <a:ext cx="2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F2EB0F6-B1DD-7FE8-E512-E240CC8D8F6A}"/>
                    </a:ext>
                  </a:extLst>
                </p14:cNvPr>
                <p14:cNvContentPartPr/>
                <p14:nvPr/>
              </p14:nvContentPartPr>
              <p14:xfrm>
                <a:off x="6486709" y="3993284"/>
                <a:ext cx="99720" cy="334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F2EB0F6-B1DD-7FE8-E512-E240CC8D8F6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477709" y="3984644"/>
                  <a:ext cx="117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20DC4C5-6933-CF37-C62D-584011D1C515}"/>
                    </a:ext>
                  </a:extLst>
                </p14:cNvPr>
                <p14:cNvContentPartPr/>
                <p14:nvPr/>
              </p14:nvContentPartPr>
              <p14:xfrm>
                <a:off x="6450349" y="4068524"/>
                <a:ext cx="113040" cy="191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20DC4C5-6933-CF37-C62D-584011D1C51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441709" y="4059884"/>
                  <a:ext cx="13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8FCED20-51AC-4309-BA3E-2B02EEECC327}"/>
                    </a:ext>
                  </a:extLst>
                </p14:cNvPr>
                <p14:cNvContentPartPr/>
                <p14:nvPr/>
              </p14:nvContentPartPr>
              <p14:xfrm>
                <a:off x="6717469" y="3966644"/>
                <a:ext cx="110160" cy="23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8FCED20-51AC-4309-BA3E-2B02EEECC32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08469" y="3957644"/>
                  <a:ext cx="12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5E53235-C100-243E-B473-F03DE3CDB735}"/>
                    </a:ext>
                  </a:extLst>
                </p14:cNvPr>
                <p14:cNvContentPartPr/>
                <p14:nvPr/>
              </p14:nvContentPartPr>
              <p14:xfrm>
                <a:off x="6710269" y="4071764"/>
                <a:ext cx="111960" cy="15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5E53235-C100-243E-B473-F03DE3CDB73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01269" y="4063124"/>
                  <a:ext cx="12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B2AFE35-D549-75FC-1AA2-D2AD7A8C35E8}"/>
                    </a:ext>
                  </a:extLst>
                </p14:cNvPr>
                <p14:cNvContentPartPr/>
                <p14:nvPr/>
              </p14:nvContentPartPr>
              <p14:xfrm>
                <a:off x="6948949" y="3783764"/>
                <a:ext cx="66240" cy="159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B2AFE35-D549-75FC-1AA2-D2AD7A8C35E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939949" y="3774764"/>
                  <a:ext cx="83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CCDAE66-101D-E8A9-8EFB-996C97D65A89}"/>
                    </a:ext>
                  </a:extLst>
                </p14:cNvPr>
                <p14:cNvContentPartPr/>
                <p14:nvPr/>
              </p14:nvContentPartPr>
              <p14:xfrm>
                <a:off x="6913309" y="3952604"/>
                <a:ext cx="163440" cy="50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CCDAE66-101D-E8A9-8EFB-996C97D65A8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04669" y="3943964"/>
                  <a:ext cx="181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DBFBCF5-6D9B-AA53-FD1B-BC4732E86967}"/>
                    </a:ext>
                  </a:extLst>
                </p14:cNvPr>
                <p14:cNvContentPartPr/>
                <p14:nvPr/>
              </p14:nvContentPartPr>
              <p14:xfrm>
                <a:off x="6915469" y="4053764"/>
                <a:ext cx="121680" cy="1764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DBFBCF5-6D9B-AA53-FD1B-BC4732E8696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06469" y="4044764"/>
                  <a:ext cx="139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463CC0E-7E86-122E-00EB-454062AC1D07}"/>
                    </a:ext>
                  </a:extLst>
                </p14:cNvPr>
                <p14:cNvContentPartPr/>
                <p14:nvPr/>
              </p14:nvContentPartPr>
              <p14:xfrm>
                <a:off x="7149469" y="3810404"/>
                <a:ext cx="50040" cy="3132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463CC0E-7E86-122E-00EB-454062AC1D0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40829" y="3801404"/>
                  <a:ext cx="67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1B96B42-4FA6-3FF7-27DE-3DAE35D6252F}"/>
                    </a:ext>
                  </a:extLst>
                </p14:cNvPr>
                <p14:cNvContentPartPr/>
                <p14:nvPr/>
              </p14:nvContentPartPr>
              <p14:xfrm>
                <a:off x="7243789" y="3861164"/>
                <a:ext cx="122760" cy="160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1B96B42-4FA6-3FF7-27DE-3DAE35D6252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35149" y="3852164"/>
                  <a:ext cx="14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EA8A608-26FB-67F1-8390-9208A5F94359}"/>
                    </a:ext>
                  </a:extLst>
                </p14:cNvPr>
                <p14:cNvContentPartPr/>
                <p14:nvPr/>
              </p14:nvContentPartPr>
              <p14:xfrm>
                <a:off x="7432069" y="3878804"/>
                <a:ext cx="31680" cy="149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EA8A608-26FB-67F1-8390-9208A5F9435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23069" y="3869804"/>
                  <a:ext cx="49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BFBB7B9-527A-9C0B-2E96-55BAEB43F6A0}"/>
                    </a:ext>
                  </a:extLst>
                </p14:cNvPr>
                <p14:cNvContentPartPr/>
                <p14:nvPr/>
              </p14:nvContentPartPr>
              <p14:xfrm>
                <a:off x="7408669" y="3933164"/>
                <a:ext cx="95040" cy="6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BFBB7B9-527A-9C0B-2E96-55BAEB43F6A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99669" y="3924524"/>
                  <a:ext cx="11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A254118-5B9D-23B3-5AA4-BD1371FD1FD2}"/>
                    </a:ext>
                  </a:extLst>
                </p14:cNvPr>
                <p14:cNvContentPartPr/>
                <p14:nvPr/>
              </p14:nvContentPartPr>
              <p14:xfrm>
                <a:off x="7571389" y="3846404"/>
                <a:ext cx="124560" cy="1447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A254118-5B9D-23B3-5AA4-BD1371FD1FD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562749" y="3837764"/>
                  <a:ext cx="142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719C072-4C54-D7DA-93AE-D2DB9E5E52BE}"/>
                    </a:ext>
                  </a:extLst>
                </p14:cNvPr>
                <p14:cNvContentPartPr/>
                <p14:nvPr/>
              </p14:nvContentPartPr>
              <p14:xfrm>
                <a:off x="7676509" y="3744884"/>
                <a:ext cx="118440" cy="4233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719C072-4C54-D7DA-93AE-D2DB9E5E52B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667869" y="3735884"/>
                  <a:ext cx="1360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F4DBFE0-1280-7CCB-E37A-C29A4BB376BA}"/>
                    </a:ext>
                  </a:extLst>
                </p14:cNvPr>
                <p14:cNvContentPartPr/>
                <p14:nvPr/>
              </p14:nvContentPartPr>
              <p14:xfrm>
                <a:off x="3509869" y="157222"/>
                <a:ext cx="97560" cy="249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F4DBFE0-1280-7CCB-E37A-C29A4BB376B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500869" y="148222"/>
                  <a:ext cx="115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19DEA50-1DFA-1406-B760-B38EFE65CB4E}"/>
                    </a:ext>
                  </a:extLst>
                </p14:cNvPr>
                <p14:cNvContentPartPr/>
                <p14:nvPr/>
              </p14:nvContentPartPr>
              <p14:xfrm>
                <a:off x="3666109" y="154702"/>
                <a:ext cx="337320" cy="124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19DEA50-1DFA-1406-B760-B38EFE65CB4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657109" y="146062"/>
                  <a:ext cx="354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A55215C-0288-087D-99F2-CBEF77372F73}"/>
                    </a:ext>
                  </a:extLst>
                </p14:cNvPr>
                <p14:cNvContentPartPr/>
                <p14:nvPr/>
              </p14:nvContentPartPr>
              <p14:xfrm>
                <a:off x="3998029" y="179182"/>
                <a:ext cx="82080" cy="84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A55215C-0288-087D-99F2-CBEF77372F7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89389" y="170542"/>
                  <a:ext cx="99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138374E-1B95-111E-AD07-3EE78145BDB4}"/>
                    </a:ext>
                  </a:extLst>
                </p14:cNvPr>
                <p14:cNvContentPartPr/>
                <p14:nvPr/>
              </p14:nvContentPartPr>
              <p14:xfrm>
                <a:off x="4123309" y="138502"/>
                <a:ext cx="109800" cy="122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138374E-1B95-111E-AD07-3EE78145BDB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14669" y="129502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C8F8FB8-A532-8FC7-C354-86A6B613217E}"/>
                    </a:ext>
                  </a:extLst>
                </p14:cNvPr>
                <p14:cNvContentPartPr/>
                <p14:nvPr/>
              </p14:nvContentPartPr>
              <p14:xfrm>
                <a:off x="4399429" y="159022"/>
                <a:ext cx="13320" cy="70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C8F8FB8-A532-8FC7-C354-86A6B613217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390789" y="150022"/>
                  <a:ext cx="30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FD33163-300E-21D2-E9A2-30E7C24F8E58}"/>
                    </a:ext>
                  </a:extLst>
                </p14:cNvPr>
                <p14:cNvContentPartPr/>
                <p14:nvPr/>
              </p14:nvContentPartPr>
              <p14:xfrm>
                <a:off x="4400509" y="82702"/>
                <a:ext cx="21960" cy="4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FD33163-300E-21D2-E9A2-30E7C24F8E5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391869" y="73702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0C6B03F-A2B9-9E31-C50C-DEB2E213C737}"/>
                    </a:ext>
                  </a:extLst>
                </p14:cNvPr>
                <p14:cNvContentPartPr/>
                <p14:nvPr/>
              </p14:nvContentPartPr>
              <p14:xfrm>
                <a:off x="4475029" y="84502"/>
                <a:ext cx="71640" cy="170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0C6B03F-A2B9-9E31-C50C-DEB2E213C73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466389" y="75862"/>
                  <a:ext cx="89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B6BD74-9DA1-64DC-7ACC-E24DC9831E78}"/>
                    </a:ext>
                  </a:extLst>
                </p14:cNvPr>
                <p14:cNvContentPartPr/>
                <p14:nvPr/>
              </p14:nvContentPartPr>
              <p14:xfrm>
                <a:off x="4700389" y="31942"/>
                <a:ext cx="149760" cy="235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B6BD74-9DA1-64DC-7ACC-E24DC9831E7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691749" y="22942"/>
                  <a:ext cx="167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F7A01F9-CBDE-80C3-FF4D-C29A1964980E}"/>
                    </a:ext>
                  </a:extLst>
                </p14:cNvPr>
                <p14:cNvContentPartPr/>
                <p14:nvPr/>
              </p14:nvContentPartPr>
              <p14:xfrm>
                <a:off x="4840429" y="62902"/>
                <a:ext cx="149040" cy="205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F7A01F9-CBDE-80C3-FF4D-C29A1964980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831429" y="54262"/>
                  <a:ext cx="166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12D5972-B761-1D34-C251-8288B68B1BD5}"/>
                    </a:ext>
                  </a:extLst>
                </p14:cNvPr>
                <p14:cNvContentPartPr/>
                <p14:nvPr/>
              </p14:nvContentPartPr>
              <p14:xfrm>
                <a:off x="4998109" y="-5138"/>
                <a:ext cx="107640" cy="219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12D5972-B761-1D34-C251-8288B68B1BD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989469" y="-13778"/>
                  <a:ext cx="125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2BF3897-FBF5-58A8-226E-D2EBFCF63D35}"/>
                    </a:ext>
                  </a:extLst>
                </p14:cNvPr>
                <p14:cNvContentPartPr/>
                <p14:nvPr/>
              </p14:nvContentPartPr>
              <p14:xfrm>
                <a:off x="5106109" y="86989"/>
                <a:ext cx="129240" cy="134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2BF3897-FBF5-58A8-226E-D2EBFCF63D3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097109" y="78349"/>
                  <a:ext cx="146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054C6A2-7B43-3E0B-9806-5C9FA143DB4B}"/>
                    </a:ext>
                  </a:extLst>
                </p14:cNvPr>
                <p14:cNvContentPartPr/>
                <p14:nvPr/>
              </p14:nvContentPartPr>
              <p14:xfrm>
                <a:off x="5313829" y="-22091"/>
                <a:ext cx="70560" cy="22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054C6A2-7B43-3E0B-9806-5C9FA143DB4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304829" y="-31091"/>
                  <a:ext cx="8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32BFF2E-7CF1-5BFB-9E5A-83D6B0FA2EB1}"/>
                    </a:ext>
                  </a:extLst>
                </p14:cNvPr>
                <p14:cNvContentPartPr/>
                <p14:nvPr/>
              </p14:nvContentPartPr>
              <p14:xfrm>
                <a:off x="5420749" y="48404"/>
                <a:ext cx="120600" cy="253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32BFF2E-7CF1-5BFB-9E5A-83D6B0FA2EB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411749" y="39404"/>
                  <a:ext cx="138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48A9F4-F54D-25E1-D8D2-A3125212071B}"/>
                    </a:ext>
                  </a:extLst>
                </p14:cNvPr>
                <p14:cNvContentPartPr/>
                <p14:nvPr/>
              </p14:nvContentPartPr>
              <p14:xfrm>
                <a:off x="4886149" y="339284"/>
                <a:ext cx="92880" cy="136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48A9F4-F54D-25E1-D8D2-A3125212071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77509" y="330644"/>
                  <a:ext cx="11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3A2EB80-A29A-E590-0F36-80B9A79F4D59}"/>
                    </a:ext>
                  </a:extLst>
                </p14:cNvPr>
                <p14:cNvContentPartPr/>
                <p14:nvPr/>
              </p14:nvContentPartPr>
              <p14:xfrm>
                <a:off x="5027629" y="349364"/>
                <a:ext cx="361800" cy="223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3A2EB80-A29A-E590-0F36-80B9A79F4D5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18629" y="340364"/>
                  <a:ext cx="379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EBA7013-5DC5-1AA1-6CB1-1B86C682B810}"/>
                    </a:ext>
                  </a:extLst>
                </p14:cNvPr>
                <p14:cNvContentPartPr/>
                <p14:nvPr/>
              </p14:nvContentPartPr>
              <p14:xfrm>
                <a:off x="5436589" y="349004"/>
                <a:ext cx="184680" cy="82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EBA7013-5DC5-1AA1-6CB1-1B86C682B81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427589" y="340004"/>
                  <a:ext cx="202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F93F802-09A0-2CE3-789C-93989515BCD3}"/>
                    </a:ext>
                  </a:extLst>
                </p14:cNvPr>
                <p14:cNvContentPartPr/>
                <p14:nvPr/>
              </p14:nvContentPartPr>
              <p14:xfrm>
                <a:off x="5659429" y="303284"/>
                <a:ext cx="77760" cy="119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F93F802-09A0-2CE3-789C-93989515BCD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650789" y="294644"/>
                  <a:ext cx="95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BA738F8-F913-B934-D491-B529CDD75770}"/>
                    </a:ext>
                  </a:extLst>
                </p14:cNvPr>
                <p14:cNvContentPartPr/>
                <p14:nvPr/>
              </p14:nvContentPartPr>
              <p14:xfrm>
                <a:off x="5756629" y="194924"/>
                <a:ext cx="129240" cy="196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BA738F8-F913-B934-D491-B529CDD7577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47629" y="185924"/>
                  <a:ext cx="146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F7A034E-C0DA-2262-5DD1-B7716BD1063F}"/>
                    </a:ext>
                  </a:extLst>
                </p14:cNvPr>
                <p14:cNvContentPartPr/>
                <p14:nvPr/>
              </p14:nvContentPartPr>
              <p14:xfrm>
                <a:off x="5887669" y="210404"/>
                <a:ext cx="2520" cy="18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F7A034E-C0DA-2262-5DD1-B7716BD1063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78669" y="201404"/>
                  <a:ext cx="2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467C0BA-0C3A-E699-C2C7-CD1442AEF738}"/>
                    </a:ext>
                  </a:extLst>
                </p14:cNvPr>
                <p14:cNvContentPartPr/>
                <p14:nvPr/>
              </p14:nvContentPartPr>
              <p14:xfrm>
                <a:off x="5921149" y="232004"/>
                <a:ext cx="97920" cy="131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467C0BA-0C3A-E699-C2C7-CD1442AEF73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912149" y="223364"/>
                  <a:ext cx="115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F7B566C-5DD7-8131-0677-79366CF5E9F7}"/>
                    </a:ext>
                  </a:extLst>
                </p14:cNvPr>
                <p14:cNvContentPartPr/>
                <p14:nvPr/>
              </p14:nvContentPartPr>
              <p14:xfrm>
                <a:off x="6097549" y="161084"/>
                <a:ext cx="168120" cy="166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F7B566C-5DD7-8131-0677-79366CF5E9F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88909" y="152444"/>
                  <a:ext cx="185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27702C1-2875-15DB-0C6E-D9B9FBB918A7}"/>
                    </a:ext>
                  </a:extLst>
                </p14:cNvPr>
                <p14:cNvContentPartPr/>
                <p14:nvPr/>
              </p14:nvContentPartPr>
              <p14:xfrm>
                <a:off x="6085669" y="67844"/>
                <a:ext cx="189360" cy="88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27702C1-2875-15DB-0C6E-D9B9FBB918A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077029" y="59204"/>
                  <a:ext cx="207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964FCE-F32A-702F-F2E8-F8CEAC1083AB}"/>
                    </a:ext>
                  </a:extLst>
                </p14:cNvPr>
                <p14:cNvContentPartPr/>
                <p14:nvPr/>
              </p14:nvContentPartPr>
              <p14:xfrm>
                <a:off x="6153349" y="373124"/>
                <a:ext cx="137880" cy="96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964FCE-F32A-702F-F2E8-F8CEAC1083A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144709" y="364124"/>
                  <a:ext cx="155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216364C-EA57-F061-0CCE-6EF77452B6E9}"/>
                    </a:ext>
                  </a:extLst>
                </p14:cNvPr>
                <p14:cNvContentPartPr/>
                <p14:nvPr/>
              </p14:nvContentPartPr>
              <p14:xfrm>
                <a:off x="392989" y="3956204"/>
                <a:ext cx="66960" cy="3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216364C-EA57-F061-0CCE-6EF77452B6E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83989" y="3947564"/>
                  <a:ext cx="8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894B36E-B46C-290D-8674-071FCB15F0C9}"/>
                    </a:ext>
                  </a:extLst>
                </p14:cNvPr>
                <p14:cNvContentPartPr/>
                <p14:nvPr/>
              </p14:nvContentPartPr>
              <p14:xfrm>
                <a:off x="1043869" y="3796364"/>
                <a:ext cx="138600" cy="105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894B36E-B46C-290D-8674-071FCB15F0C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34869" y="3787724"/>
                  <a:ext cx="156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7990A42-7623-DAD6-FCA8-658AE0DCCCC6}"/>
                    </a:ext>
                  </a:extLst>
                </p14:cNvPr>
                <p14:cNvContentPartPr/>
                <p14:nvPr/>
              </p14:nvContentPartPr>
              <p14:xfrm>
                <a:off x="1312429" y="3657044"/>
                <a:ext cx="126000" cy="229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7990A42-7623-DAD6-FCA8-658AE0DCCCC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03429" y="3648044"/>
                  <a:ext cx="143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BB68A41-CD28-7702-9664-2E3E5A0D121C}"/>
                    </a:ext>
                  </a:extLst>
                </p14:cNvPr>
                <p14:cNvContentPartPr/>
                <p14:nvPr/>
              </p14:nvContentPartPr>
              <p14:xfrm>
                <a:off x="1500349" y="3644444"/>
                <a:ext cx="61560" cy="278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BB68A41-CD28-7702-9664-2E3E5A0D121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491349" y="3635444"/>
                  <a:ext cx="79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D45A9BE-4A8F-2AFA-817A-44A282103E94}"/>
                    </a:ext>
                  </a:extLst>
                </p14:cNvPr>
                <p14:cNvContentPartPr/>
                <p14:nvPr/>
              </p14:nvContentPartPr>
              <p14:xfrm>
                <a:off x="1888069" y="3679004"/>
                <a:ext cx="11520" cy="146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D45A9BE-4A8F-2AFA-817A-44A282103E9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879429" y="3670004"/>
                  <a:ext cx="2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7675896-760C-5D40-11A9-45CFAF837292}"/>
                    </a:ext>
                  </a:extLst>
                </p14:cNvPr>
                <p14:cNvContentPartPr/>
                <p14:nvPr/>
              </p14:nvContentPartPr>
              <p14:xfrm>
                <a:off x="1930909" y="3670724"/>
                <a:ext cx="39240" cy="141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7675896-760C-5D40-11A9-45CFAF83729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922269" y="3661724"/>
                  <a:ext cx="5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6107359-B636-8F65-1D1D-8437CB7DCD08}"/>
                    </a:ext>
                  </a:extLst>
                </p14:cNvPr>
                <p14:cNvContentPartPr/>
                <p14:nvPr/>
              </p14:nvContentPartPr>
              <p14:xfrm>
                <a:off x="1882669" y="3754604"/>
                <a:ext cx="86040" cy="8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6107359-B636-8F65-1D1D-8437CB7DCD0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73669" y="3745604"/>
                  <a:ext cx="103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B8DD55D-A152-ADAA-75F6-173BB8005777}"/>
                    </a:ext>
                  </a:extLst>
                </p14:cNvPr>
                <p14:cNvContentPartPr/>
                <p14:nvPr/>
              </p14:nvContentPartPr>
              <p14:xfrm>
                <a:off x="1777909" y="3813284"/>
                <a:ext cx="3600" cy="102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B8DD55D-A152-ADAA-75F6-173BB800577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768909" y="3804644"/>
                  <a:ext cx="2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BD1347D-6512-F965-7898-D7CE7EAF8F1C}"/>
                    </a:ext>
                  </a:extLst>
                </p14:cNvPr>
                <p14:cNvContentPartPr/>
                <p14:nvPr/>
              </p14:nvContentPartPr>
              <p14:xfrm>
                <a:off x="1647949" y="3666764"/>
                <a:ext cx="24840" cy="190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BD1347D-6512-F965-7898-D7CE7EAF8F1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638949" y="3657764"/>
                  <a:ext cx="42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A414EA0-1FCA-552B-C840-70B391330C92}"/>
                    </a:ext>
                  </a:extLst>
                </p14:cNvPr>
                <p14:cNvContentPartPr/>
                <p14:nvPr/>
              </p14:nvContentPartPr>
              <p14:xfrm>
                <a:off x="1706269" y="3674324"/>
                <a:ext cx="20520" cy="1530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A414EA0-1FCA-552B-C840-70B391330C9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697269" y="3665324"/>
                  <a:ext cx="3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44AFBB4-D173-05A8-6FE1-AA3155D3FDB4}"/>
                    </a:ext>
                  </a:extLst>
                </p14:cNvPr>
                <p14:cNvContentPartPr/>
                <p14:nvPr/>
              </p14:nvContentPartPr>
              <p14:xfrm>
                <a:off x="1649389" y="3754964"/>
                <a:ext cx="83520" cy="30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44AFBB4-D173-05A8-6FE1-AA3155D3FDB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640389" y="3746324"/>
                  <a:ext cx="101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7CE8BF2-F8FC-B9B8-9659-6BA2FE83C5D2}"/>
                    </a:ext>
                  </a:extLst>
                </p14:cNvPr>
                <p14:cNvContentPartPr/>
                <p14:nvPr/>
              </p14:nvContentPartPr>
              <p14:xfrm>
                <a:off x="2042149" y="3615284"/>
                <a:ext cx="77400" cy="315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7CE8BF2-F8FC-B9B8-9659-6BA2FE83C5D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033149" y="3606284"/>
                  <a:ext cx="95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37EFF9C-4470-F75A-03BA-07938AF3CDF7}"/>
                    </a:ext>
                  </a:extLst>
                </p14:cNvPr>
                <p14:cNvContentPartPr/>
                <p14:nvPr/>
              </p14:nvContentPartPr>
              <p14:xfrm>
                <a:off x="1043509" y="4154924"/>
                <a:ext cx="140040" cy="150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37EFF9C-4470-F75A-03BA-07938AF3CDF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34869" y="4146284"/>
                  <a:ext cx="15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B634650-FC4E-BFED-4B6A-BF5DD8284920}"/>
                    </a:ext>
                  </a:extLst>
                </p14:cNvPr>
                <p14:cNvContentPartPr/>
                <p14:nvPr/>
              </p14:nvContentPartPr>
              <p14:xfrm>
                <a:off x="1350949" y="4106684"/>
                <a:ext cx="131400" cy="222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B634650-FC4E-BFED-4B6A-BF5DD828492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342309" y="4097684"/>
                  <a:ext cx="149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953E9E0-0473-447A-8302-659120C66B30}"/>
                    </a:ext>
                  </a:extLst>
                </p14:cNvPr>
                <p14:cNvContentPartPr/>
                <p14:nvPr/>
              </p14:nvContentPartPr>
              <p14:xfrm>
                <a:off x="1535989" y="4060604"/>
                <a:ext cx="63720" cy="300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953E9E0-0473-447A-8302-659120C66B3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26989" y="4051964"/>
                  <a:ext cx="81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04188D9-8709-A192-C58B-C6C8A1147EF0}"/>
                    </a:ext>
                  </a:extLst>
                </p14:cNvPr>
                <p14:cNvContentPartPr/>
                <p14:nvPr/>
              </p14:nvContentPartPr>
              <p14:xfrm>
                <a:off x="1667749" y="4124324"/>
                <a:ext cx="28800" cy="174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04188D9-8709-A192-C58B-C6C8A1147EF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659109" y="4115684"/>
                  <a:ext cx="46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FC8E634-9BB9-200D-E6C4-69701E5C6E51}"/>
                    </a:ext>
                  </a:extLst>
                </p14:cNvPr>
                <p14:cNvContentPartPr/>
                <p14:nvPr/>
              </p14:nvContentPartPr>
              <p14:xfrm>
                <a:off x="1602949" y="4115324"/>
                <a:ext cx="137160" cy="14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FC8E634-9BB9-200D-E6C4-69701E5C6E5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593949" y="4106324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8E48A9A-016D-4688-B33F-5AD7F5C1F15E}"/>
                    </a:ext>
                  </a:extLst>
                </p14:cNvPr>
                <p14:cNvContentPartPr/>
                <p14:nvPr/>
              </p14:nvContentPartPr>
              <p14:xfrm>
                <a:off x="1785109" y="4217924"/>
                <a:ext cx="12960" cy="1299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8E48A9A-016D-4688-B33F-5AD7F5C1F15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776109" y="4208924"/>
                  <a:ext cx="30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E640275-754D-FD10-22BD-D681F19BCBEC}"/>
                    </a:ext>
                  </a:extLst>
                </p14:cNvPr>
                <p14:cNvContentPartPr/>
                <p14:nvPr/>
              </p14:nvContentPartPr>
              <p14:xfrm>
                <a:off x="1892029" y="4126124"/>
                <a:ext cx="14040" cy="142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E640275-754D-FD10-22BD-D681F19BCBE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883029" y="4117124"/>
                  <a:ext cx="31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6E6F38D-1CD0-AD34-E222-C436965484D2}"/>
                    </a:ext>
                  </a:extLst>
                </p14:cNvPr>
                <p14:cNvContentPartPr/>
                <p14:nvPr/>
              </p14:nvContentPartPr>
              <p14:xfrm>
                <a:off x="1958269" y="4113884"/>
                <a:ext cx="13320" cy="1213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6E6F38D-1CD0-AD34-E222-C436965484D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949629" y="4105244"/>
                  <a:ext cx="3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1E35C12-AE41-7773-017C-B7E0C6A50B3E}"/>
                    </a:ext>
                  </a:extLst>
                </p14:cNvPr>
                <p14:cNvContentPartPr/>
                <p14:nvPr/>
              </p14:nvContentPartPr>
              <p14:xfrm>
                <a:off x="1909309" y="4171844"/>
                <a:ext cx="74520" cy="9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1E35C12-AE41-7773-017C-B7E0C6A50B3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900669" y="4163204"/>
                  <a:ext cx="92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C79BF7A-37B5-32C1-27CB-CD1FD2C23760}"/>
                    </a:ext>
                  </a:extLst>
                </p14:cNvPr>
                <p14:cNvContentPartPr/>
                <p14:nvPr/>
              </p14:nvContentPartPr>
              <p14:xfrm>
                <a:off x="1995709" y="4028564"/>
                <a:ext cx="105120" cy="335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C79BF7A-37B5-32C1-27CB-CD1FD2C2376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986709" y="4019564"/>
                  <a:ext cx="122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B285DD8-9DC1-3B20-D0D7-84F28037D296}"/>
                    </a:ext>
                  </a:extLst>
                </p14:cNvPr>
                <p14:cNvContentPartPr/>
                <p14:nvPr/>
              </p14:nvContentPartPr>
              <p14:xfrm>
                <a:off x="2420149" y="3708524"/>
                <a:ext cx="17280" cy="169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B285DD8-9DC1-3B20-D0D7-84F28037D29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411509" y="3699884"/>
                  <a:ext cx="3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20546C1-2BF1-A07A-2FBF-F212EBA2D774}"/>
                    </a:ext>
                  </a:extLst>
                </p14:cNvPr>
                <p14:cNvContentPartPr/>
                <p14:nvPr/>
              </p14:nvContentPartPr>
              <p14:xfrm>
                <a:off x="2362909" y="3766844"/>
                <a:ext cx="118440" cy="154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20546C1-2BF1-A07A-2FBF-F212EBA2D77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354269" y="3758204"/>
                  <a:ext cx="13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0F18DFA-C88C-D8FD-38D4-387EB7B7AD8B}"/>
                    </a:ext>
                  </a:extLst>
                </p14:cNvPr>
                <p14:cNvContentPartPr/>
                <p14:nvPr/>
              </p14:nvContentPartPr>
              <p14:xfrm>
                <a:off x="2632189" y="3659204"/>
                <a:ext cx="98640" cy="190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0F18DFA-C88C-D8FD-38D4-387EB7B7AD8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623549" y="3650564"/>
                  <a:ext cx="116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5C54E31-2C9F-71B2-E7C2-03211C37971B}"/>
                    </a:ext>
                  </a:extLst>
                </p14:cNvPr>
                <p14:cNvContentPartPr/>
                <p14:nvPr/>
              </p14:nvContentPartPr>
              <p14:xfrm>
                <a:off x="2815069" y="3739124"/>
                <a:ext cx="99000" cy="9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5C54E31-2C9F-71B2-E7C2-03211C37971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806069" y="3730124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31BD307-9717-FA8F-1B87-DA20E16E9CDB}"/>
                    </a:ext>
                  </a:extLst>
                </p14:cNvPr>
                <p14:cNvContentPartPr/>
                <p14:nvPr/>
              </p14:nvContentPartPr>
              <p14:xfrm>
                <a:off x="3010909" y="3683684"/>
                <a:ext cx="100800" cy="114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31BD307-9717-FA8F-1B87-DA20E16E9CD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02269" y="3675044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5807E21-B299-345D-F95A-20D5D8929531}"/>
                    </a:ext>
                  </a:extLst>
                </p14:cNvPr>
                <p14:cNvContentPartPr/>
                <p14:nvPr/>
              </p14:nvContentPartPr>
              <p14:xfrm>
                <a:off x="3126469" y="3618884"/>
                <a:ext cx="48600" cy="259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5807E21-B299-345D-F95A-20D5D892953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117829" y="3609884"/>
                  <a:ext cx="66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3D59F83-B83F-01AF-EE0A-F9D0705C33B8}"/>
                    </a:ext>
                  </a:extLst>
                </p14:cNvPr>
                <p14:cNvContentPartPr/>
                <p14:nvPr/>
              </p14:nvContentPartPr>
              <p14:xfrm>
                <a:off x="2549389" y="3643364"/>
                <a:ext cx="101880" cy="302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3D59F83-B83F-01AF-EE0A-F9D0705C33B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540389" y="3634724"/>
                  <a:ext cx="119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A47262-BF98-E939-A7DE-219BE4DB3CCB}"/>
                    </a:ext>
                  </a:extLst>
                </p14:cNvPr>
                <p14:cNvContentPartPr/>
                <p14:nvPr/>
              </p14:nvContentPartPr>
              <p14:xfrm>
                <a:off x="3259669" y="3609884"/>
                <a:ext cx="89640" cy="207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A47262-BF98-E939-A7DE-219BE4DB3CC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1029" y="3601244"/>
                  <a:ext cx="107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D76961E-339A-3FE6-54B9-2474EE333474}"/>
                    </a:ext>
                  </a:extLst>
                </p14:cNvPr>
                <p14:cNvContentPartPr/>
                <p14:nvPr/>
              </p14:nvContentPartPr>
              <p14:xfrm>
                <a:off x="3389629" y="3560564"/>
                <a:ext cx="82080" cy="2768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D76961E-339A-3FE6-54B9-2474EE33347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380989" y="3551564"/>
                  <a:ext cx="99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4A083A4-8265-276E-CA86-8437F0F33385}"/>
                    </a:ext>
                  </a:extLst>
                </p14:cNvPr>
                <p14:cNvContentPartPr/>
                <p14:nvPr/>
              </p14:nvContentPartPr>
              <p14:xfrm>
                <a:off x="3547669" y="3612044"/>
                <a:ext cx="20880" cy="154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4A083A4-8265-276E-CA86-8437F0F3338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38669" y="3603404"/>
                  <a:ext cx="38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3E3C9EF-94E8-8695-0B42-518442567C7D}"/>
                    </a:ext>
                  </a:extLst>
                </p14:cNvPr>
                <p14:cNvContentPartPr/>
                <p14:nvPr/>
              </p14:nvContentPartPr>
              <p14:xfrm>
                <a:off x="3597349" y="3604484"/>
                <a:ext cx="22320" cy="127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3E3C9EF-94E8-8695-0B42-518442567C7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588349" y="3595844"/>
                  <a:ext cx="39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7F8608F-C441-9176-46AF-748EE860CF1F}"/>
                    </a:ext>
                  </a:extLst>
                </p14:cNvPr>
                <p14:cNvContentPartPr/>
                <p14:nvPr/>
              </p14:nvContentPartPr>
              <p14:xfrm>
                <a:off x="3553429" y="3691244"/>
                <a:ext cx="51840" cy="25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7F8608F-C441-9176-46AF-748EE860CF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544429" y="3682244"/>
                  <a:ext cx="69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FDC3ABF-A8B2-EE82-AF73-0E958200F845}"/>
                    </a:ext>
                  </a:extLst>
                </p14:cNvPr>
                <p14:cNvContentPartPr/>
                <p14:nvPr/>
              </p14:nvContentPartPr>
              <p14:xfrm>
                <a:off x="3690949" y="3711404"/>
                <a:ext cx="18360" cy="122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FDC3ABF-A8B2-EE82-AF73-0E958200F84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682309" y="3702404"/>
                  <a:ext cx="36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399AC56-2689-781C-9F64-892C94882DC0}"/>
                    </a:ext>
                  </a:extLst>
                </p14:cNvPr>
                <p14:cNvContentPartPr/>
                <p14:nvPr/>
              </p14:nvContentPartPr>
              <p14:xfrm>
                <a:off x="3834949" y="3657404"/>
                <a:ext cx="13680" cy="964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399AC56-2689-781C-9F64-892C94882DC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826309" y="3648764"/>
                  <a:ext cx="31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082F22D-8C58-A7C0-A5EE-75CB7F007A7C}"/>
                    </a:ext>
                  </a:extLst>
                </p14:cNvPr>
                <p14:cNvContentPartPr/>
                <p14:nvPr/>
              </p14:nvContentPartPr>
              <p14:xfrm>
                <a:off x="3763309" y="3608444"/>
                <a:ext cx="156960" cy="11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082F22D-8C58-A7C0-A5EE-75CB7F007A7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54669" y="3599804"/>
                  <a:ext cx="17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7E14A9-A88C-36B9-7D3B-BE34A4537EA5}"/>
                    </a:ext>
                  </a:extLst>
                </p14:cNvPr>
                <p14:cNvContentPartPr/>
                <p14:nvPr/>
              </p14:nvContentPartPr>
              <p14:xfrm>
                <a:off x="3933229" y="3541844"/>
                <a:ext cx="86760" cy="311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7E14A9-A88C-36B9-7D3B-BE34A4537EA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924229" y="3533204"/>
                  <a:ext cx="104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7145AA2-3360-FD0A-002B-6C2C8A587AE7}"/>
                    </a:ext>
                  </a:extLst>
                </p14:cNvPr>
                <p14:cNvContentPartPr/>
                <p14:nvPr/>
              </p14:nvContentPartPr>
              <p14:xfrm>
                <a:off x="2420869" y="4146284"/>
                <a:ext cx="13680" cy="179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7145AA2-3360-FD0A-002B-6C2C8A587AE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411869" y="4137284"/>
                  <a:ext cx="3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CB98D2B-851C-0C97-9729-21D469066D8C}"/>
                    </a:ext>
                  </a:extLst>
                </p14:cNvPr>
                <p14:cNvContentPartPr/>
                <p14:nvPr/>
              </p14:nvContentPartPr>
              <p14:xfrm>
                <a:off x="2355709" y="4200284"/>
                <a:ext cx="109800" cy="11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CB98D2B-851C-0C97-9729-21D469066D8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347069" y="4191644"/>
                  <a:ext cx="127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C05D88B-805F-FF80-93DF-638D81B75B51}"/>
                    </a:ext>
                  </a:extLst>
                </p14:cNvPr>
                <p14:cNvContentPartPr/>
                <p14:nvPr/>
              </p14:nvContentPartPr>
              <p14:xfrm>
                <a:off x="2610589" y="4039724"/>
                <a:ext cx="41760" cy="2278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C05D88B-805F-FF80-93DF-638D81B75B5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601949" y="4031084"/>
                  <a:ext cx="59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20EC757-A328-133F-A241-088343EA99BB}"/>
                    </a:ext>
                  </a:extLst>
                </p14:cNvPr>
                <p14:cNvContentPartPr/>
                <p14:nvPr/>
              </p14:nvContentPartPr>
              <p14:xfrm>
                <a:off x="2678629" y="4083284"/>
                <a:ext cx="102240" cy="127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20EC757-A328-133F-A241-088343EA99B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669629" y="4074284"/>
                  <a:ext cx="11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74D4AD5-7E7D-A685-1F27-0B4F0CC6E9AD}"/>
                    </a:ext>
                  </a:extLst>
                </p14:cNvPr>
                <p14:cNvContentPartPr/>
                <p14:nvPr/>
              </p14:nvContentPartPr>
              <p14:xfrm>
                <a:off x="2860789" y="4142684"/>
                <a:ext cx="73800" cy="100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74D4AD5-7E7D-A685-1F27-0B4F0CC6E9A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52149" y="4133684"/>
                  <a:ext cx="9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2C32273-4850-D3A0-F476-F0F13ED4CE0E}"/>
                    </a:ext>
                  </a:extLst>
                </p14:cNvPr>
                <p14:cNvContentPartPr/>
                <p14:nvPr/>
              </p14:nvContentPartPr>
              <p14:xfrm>
                <a:off x="3031429" y="4086884"/>
                <a:ext cx="86400" cy="102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2C32273-4850-D3A0-F476-F0F13ED4CE0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22429" y="4077884"/>
                  <a:ext cx="104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B4393A3-541E-E1A0-5A02-62433ACD199B}"/>
                    </a:ext>
                  </a:extLst>
                </p14:cNvPr>
                <p14:cNvContentPartPr/>
                <p14:nvPr/>
              </p14:nvContentPartPr>
              <p14:xfrm>
                <a:off x="3118909" y="4022444"/>
                <a:ext cx="81360" cy="290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B4393A3-541E-E1A0-5A02-62433ACD199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109909" y="4013444"/>
                  <a:ext cx="99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61C377A-EBC3-2E63-6C9B-91272CF8FF96}"/>
                    </a:ext>
                  </a:extLst>
                </p14:cNvPr>
                <p14:cNvContentPartPr/>
                <p14:nvPr/>
              </p14:nvContentPartPr>
              <p14:xfrm>
                <a:off x="3311869" y="4004084"/>
                <a:ext cx="125280" cy="1854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61C377A-EBC3-2E63-6C9B-91272CF8FF9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302869" y="3995444"/>
                  <a:ext cx="142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7063935-3F38-FDBD-9ECE-27177C8CA545}"/>
                    </a:ext>
                  </a:extLst>
                </p14:cNvPr>
                <p14:cNvContentPartPr/>
                <p14:nvPr/>
              </p14:nvContentPartPr>
              <p14:xfrm>
                <a:off x="3517789" y="3950084"/>
                <a:ext cx="45000" cy="2037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7063935-3F38-FDBD-9ECE-27177C8CA54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509149" y="3941084"/>
                  <a:ext cx="62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E1F94C9-79FA-50FC-DC2C-36FC49AABCF8}"/>
                    </a:ext>
                  </a:extLst>
                </p14:cNvPr>
                <p14:cNvContentPartPr/>
                <p14:nvPr/>
              </p14:nvContentPartPr>
              <p14:xfrm>
                <a:off x="3630829" y="3983924"/>
                <a:ext cx="45360" cy="153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E1F94C9-79FA-50FC-DC2C-36FC49AABCF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621829" y="3974924"/>
                  <a:ext cx="63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1E0C950-7D5D-9E88-78C9-9C65129C2FAA}"/>
                    </a:ext>
                  </a:extLst>
                </p14:cNvPr>
                <p14:cNvContentPartPr/>
                <p14:nvPr/>
              </p14:nvContentPartPr>
              <p14:xfrm>
                <a:off x="3589429" y="3975284"/>
                <a:ext cx="124200" cy="338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1E0C950-7D5D-9E88-78C9-9C65129C2FA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580789" y="3966644"/>
                  <a:ext cx="14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AF6F0B8-3BD7-16F4-6097-85C0421F63AA}"/>
                    </a:ext>
                  </a:extLst>
                </p14:cNvPr>
                <p14:cNvContentPartPr/>
                <p14:nvPr/>
              </p14:nvContentPartPr>
              <p14:xfrm>
                <a:off x="3760069" y="4099124"/>
                <a:ext cx="16920" cy="96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AF6F0B8-3BD7-16F4-6097-85C0421F63A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751429" y="4090484"/>
                  <a:ext cx="34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6D5FEFF-B4C5-A1E8-D94D-D506EF2DB570}"/>
                    </a:ext>
                  </a:extLst>
                </p14:cNvPr>
                <p14:cNvContentPartPr/>
                <p14:nvPr/>
              </p14:nvContentPartPr>
              <p14:xfrm>
                <a:off x="3869149" y="3981404"/>
                <a:ext cx="21960" cy="135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6D5FEFF-B4C5-A1E8-D94D-D506EF2DB57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860149" y="3972764"/>
                  <a:ext cx="39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67CB4E2-32F6-740B-2357-A32E91A82550}"/>
                    </a:ext>
                  </a:extLst>
                </p14:cNvPr>
                <p14:cNvContentPartPr/>
                <p14:nvPr/>
              </p14:nvContentPartPr>
              <p14:xfrm>
                <a:off x="3807229" y="3955484"/>
                <a:ext cx="131040" cy="21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67CB4E2-32F6-740B-2357-A32E91A8255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798229" y="3946484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C4DEB7C-8C5C-CDC5-B247-BACF68732969}"/>
                    </a:ext>
                  </a:extLst>
                </p14:cNvPr>
                <p14:cNvContentPartPr/>
                <p14:nvPr/>
              </p14:nvContentPartPr>
              <p14:xfrm>
                <a:off x="3970309" y="3924884"/>
                <a:ext cx="60480" cy="2538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C4DEB7C-8C5C-CDC5-B247-BACF6873296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961309" y="3916244"/>
                  <a:ext cx="78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7164513-2931-7D81-D4AA-CF5CB407FD90}"/>
                    </a:ext>
                  </a:extLst>
                </p14:cNvPr>
                <p14:cNvContentPartPr/>
                <p14:nvPr/>
              </p14:nvContentPartPr>
              <p14:xfrm>
                <a:off x="4223389" y="3684404"/>
                <a:ext cx="105840" cy="20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7164513-2931-7D81-D4AA-CF5CB407FD9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214749" y="3675404"/>
                  <a:ext cx="123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0EABA3C-1834-66EE-E0AC-767F00C918D6}"/>
                    </a:ext>
                  </a:extLst>
                </p14:cNvPr>
                <p14:cNvContentPartPr/>
                <p14:nvPr/>
              </p14:nvContentPartPr>
              <p14:xfrm>
                <a:off x="4215829" y="3742004"/>
                <a:ext cx="135720" cy="33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0EABA3C-1834-66EE-E0AC-767F00C918D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207189" y="3733364"/>
                  <a:ext cx="153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1DD8F44-3E4D-A5D8-0019-E1C15A7EBD5F}"/>
                    </a:ext>
                  </a:extLst>
                </p14:cNvPr>
                <p14:cNvContentPartPr/>
                <p14:nvPr/>
              </p14:nvContentPartPr>
              <p14:xfrm>
                <a:off x="4491949" y="3664964"/>
                <a:ext cx="139680" cy="1386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1DD8F44-3E4D-A5D8-0019-E1C15A7EBD5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482949" y="3655964"/>
                  <a:ext cx="157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C53F44D-567F-5918-5A08-565A8B555889}"/>
                    </a:ext>
                  </a:extLst>
                </p14:cNvPr>
                <p14:cNvContentPartPr/>
                <p14:nvPr/>
              </p14:nvContentPartPr>
              <p14:xfrm>
                <a:off x="4490509" y="3663884"/>
                <a:ext cx="144000" cy="166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C53F44D-567F-5918-5A08-565A8B55588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481509" y="3654884"/>
                  <a:ext cx="161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1ABCEC-4FFE-061D-ECB1-3AACA3BD70C2}"/>
                    </a:ext>
                  </a:extLst>
                </p14:cNvPr>
                <p14:cNvContentPartPr/>
                <p14:nvPr/>
              </p14:nvContentPartPr>
              <p14:xfrm>
                <a:off x="4217269" y="4067084"/>
                <a:ext cx="127800" cy="54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1ABCEC-4FFE-061D-ECB1-3AACA3BD70C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208629" y="4058444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1D8ABAC-3A94-C58E-2423-F2CB4545E2E1}"/>
                    </a:ext>
                  </a:extLst>
                </p14:cNvPr>
                <p14:cNvContentPartPr/>
                <p14:nvPr/>
              </p14:nvContentPartPr>
              <p14:xfrm>
                <a:off x="4224469" y="4164644"/>
                <a:ext cx="126720" cy="12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1D8ABAC-3A94-C58E-2423-F2CB4545E2E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15829" y="4156004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8D2BD08-2303-66D6-E76A-D2E18160EDC8}"/>
                    </a:ext>
                  </a:extLst>
                </p14:cNvPr>
                <p14:cNvContentPartPr/>
                <p14:nvPr/>
              </p14:nvContentPartPr>
              <p14:xfrm>
                <a:off x="138829" y="4413044"/>
                <a:ext cx="480960" cy="42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8D2BD08-2303-66D6-E76A-D2E18160EDC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29829" y="4404044"/>
                  <a:ext cx="49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10DCEE-B20E-42FB-B2BF-89CB925968B6}"/>
                    </a:ext>
                  </a:extLst>
                </p14:cNvPr>
                <p14:cNvContentPartPr/>
                <p14:nvPr/>
              </p14:nvContentPartPr>
              <p14:xfrm>
                <a:off x="144589" y="3973844"/>
                <a:ext cx="494640" cy="86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10DCEE-B20E-42FB-B2BF-89CB925968B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35949" y="3964844"/>
                  <a:ext cx="512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7871305-620F-E353-5497-3F85525BD174}"/>
                    </a:ext>
                  </a:extLst>
                </p14:cNvPr>
                <p14:cNvContentPartPr/>
                <p14:nvPr/>
              </p14:nvContentPartPr>
              <p14:xfrm>
                <a:off x="1425829" y="4512044"/>
                <a:ext cx="95760" cy="160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7871305-620F-E353-5497-3F85525BD17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416829" y="4503404"/>
                  <a:ext cx="11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32D3FE5-AE44-F4B6-63A8-29979328A73B}"/>
                    </a:ext>
                  </a:extLst>
                </p14:cNvPr>
                <p14:cNvContentPartPr/>
                <p14:nvPr/>
              </p14:nvContentPartPr>
              <p14:xfrm>
                <a:off x="1541029" y="4586924"/>
                <a:ext cx="91800" cy="53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32D3FE5-AE44-F4B6-63A8-29979328A73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532029" y="4577924"/>
                  <a:ext cx="109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D3878C5-F0F3-FEC9-9706-763029330032}"/>
                    </a:ext>
                  </a:extLst>
                </p14:cNvPr>
                <p14:cNvContentPartPr/>
                <p14:nvPr/>
              </p14:nvContentPartPr>
              <p14:xfrm>
                <a:off x="1684309" y="4563164"/>
                <a:ext cx="62640" cy="97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D3878C5-F0F3-FEC9-9706-76302933003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675669" y="4554164"/>
                  <a:ext cx="8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F01FD30-9A5C-6036-446E-6FB6B65DCCA0}"/>
                    </a:ext>
                  </a:extLst>
                </p14:cNvPr>
                <p14:cNvContentPartPr/>
                <p14:nvPr/>
              </p14:nvContentPartPr>
              <p14:xfrm>
                <a:off x="1763509" y="4481444"/>
                <a:ext cx="68400" cy="1569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F01FD30-9A5C-6036-446E-6FB6B65DCCA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754509" y="4472804"/>
                  <a:ext cx="8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BE9C700-A8E2-D986-0A0D-8AB24A805547}"/>
                    </a:ext>
                  </a:extLst>
                </p14:cNvPr>
                <p14:cNvContentPartPr/>
                <p14:nvPr/>
              </p14:nvContentPartPr>
              <p14:xfrm>
                <a:off x="1974469" y="4564964"/>
                <a:ext cx="70920" cy="63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BE9C700-A8E2-D986-0A0D-8AB24A80554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965829" y="4556324"/>
                  <a:ext cx="88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7B11FEB-6712-880A-477E-2348A428F0BD}"/>
                    </a:ext>
                  </a:extLst>
                </p14:cNvPr>
                <p14:cNvContentPartPr/>
                <p14:nvPr/>
              </p14:nvContentPartPr>
              <p14:xfrm>
                <a:off x="2106589" y="4538684"/>
                <a:ext cx="65520" cy="237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7B11FEB-6712-880A-477E-2348A428F0B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097589" y="4530044"/>
                  <a:ext cx="83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E9E4E88-539B-D202-D275-502E8176ECAC}"/>
                    </a:ext>
                  </a:extLst>
                </p14:cNvPr>
                <p14:cNvContentPartPr/>
                <p14:nvPr/>
              </p14:nvContentPartPr>
              <p14:xfrm>
                <a:off x="2210269" y="4557044"/>
                <a:ext cx="153000" cy="590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E9E4E88-539B-D202-D275-502E8176ECA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201629" y="4548044"/>
                  <a:ext cx="17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B63CAC6-C162-871D-17AB-E87E61BC4899}"/>
                    </a:ext>
                  </a:extLst>
                </p14:cNvPr>
                <p14:cNvContentPartPr/>
                <p14:nvPr/>
              </p14:nvContentPartPr>
              <p14:xfrm>
                <a:off x="2321149" y="4459484"/>
                <a:ext cx="14400" cy="75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B63CAC6-C162-871D-17AB-E87E61BC489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312149" y="4450484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34C49FF-4F70-B538-D92A-68CCE8A31547}"/>
                    </a:ext>
                  </a:extLst>
                </p14:cNvPr>
                <p14:cNvContentPartPr/>
                <p14:nvPr/>
              </p14:nvContentPartPr>
              <p14:xfrm>
                <a:off x="2405029" y="4435724"/>
                <a:ext cx="93600" cy="183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34C49FF-4F70-B538-D92A-68CCE8A3154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396389" y="4426724"/>
                  <a:ext cx="111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B12457F-FE8B-2A1F-68B1-B83FFCC53BBD}"/>
                    </a:ext>
                  </a:extLst>
                </p14:cNvPr>
                <p14:cNvContentPartPr/>
                <p14:nvPr/>
              </p14:nvContentPartPr>
              <p14:xfrm>
                <a:off x="2476309" y="4427804"/>
                <a:ext cx="9000" cy="14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B12457F-FE8B-2A1F-68B1-B83FFCC53BB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467669" y="4419164"/>
                  <a:ext cx="2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904988F-2C39-3396-E92B-BC2EDCE462A0}"/>
                    </a:ext>
                  </a:extLst>
                </p14:cNvPr>
                <p14:cNvContentPartPr/>
                <p14:nvPr/>
              </p14:nvContentPartPr>
              <p14:xfrm>
                <a:off x="2522389" y="4415564"/>
                <a:ext cx="105480" cy="1990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904988F-2C39-3396-E92B-BC2EDCE462A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513749" y="4406564"/>
                  <a:ext cx="123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74B1558-D66D-7564-BC42-363388F228B0}"/>
                    </a:ext>
                  </a:extLst>
                </p14:cNvPr>
                <p14:cNvContentPartPr/>
                <p14:nvPr/>
              </p14:nvContentPartPr>
              <p14:xfrm>
                <a:off x="2659549" y="4485764"/>
                <a:ext cx="351000" cy="102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74B1558-D66D-7564-BC42-363388F228B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650909" y="4476764"/>
                  <a:ext cx="368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21A0F4D-7CE4-81D5-2C2A-CD109F959B3A}"/>
                    </a:ext>
                  </a:extLst>
                </p14:cNvPr>
                <p14:cNvContentPartPr/>
                <p14:nvPr/>
              </p14:nvContentPartPr>
              <p14:xfrm>
                <a:off x="3117469" y="4473884"/>
                <a:ext cx="215280" cy="730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21A0F4D-7CE4-81D5-2C2A-CD109F959B3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08469" y="4464884"/>
                  <a:ext cx="232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A8CAB50-7E66-B20D-1462-7B754E6685CC}"/>
                    </a:ext>
                  </a:extLst>
                </p14:cNvPr>
                <p14:cNvContentPartPr/>
                <p14:nvPr/>
              </p14:nvContentPartPr>
              <p14:xfrm>
                <a:off x="3243109" y="4387484"/>
                <a:ext cx="9720" cy="1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A8CAB50-7E66-B20D-1462-7B754E6685C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34469" y="4378844"/>
                  <a:ext cx="27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1DD63A7-23B6-223C-439C-873EDC35BE73}"/>
                    </a:ext>
                  </a:extLst>
                </p14:cNvPr>
                <p14:cNvContentPartPr/>
                <p14:nvPr/>
              </p14:nvContentPartPr>
              <p14:xfrm>
                <a:off x="3544069" y="4446884"/>
                <a:ext cx="235080" cy="1108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1DD63A7-23B6-223C-439C-873EDC35BE7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535069" y="4437884"/>
                  <a:ext cx="252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9B96125-383D-AF1C-D776-40AF6444DF53}"/>
                    </a:ext>
                  </a:extLst>
                </p14:cNvPr>
                <p14:cNvContentPartPr/>
                <p14:nvPr/>
              </p14:nvContentPartPr>
              <p14:xfrm>
                <a:off x="3773029" y="4386044"/>
                <a:ext cx="19080" cy="288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9B96125-383D-AF1C-D776-40AF6444DF5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764389" y="4377404"/>
                  <a:ext cx="3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00EBAE4-7E47-6547-D65C-E6AF077814CD}"/>
                    </a:ext>
                  </a:extLst>
                </p14:cNvPr>
                <p14:cNvContentPartPr/>
                <p14:nvPr/>
              </p14:nvContentPartPr>
              <p14:xfrm>
                <a:off x="3846829" y="4437164"/>
                <a:ext cx="103680" cy="1209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00EBAE4-7E47-6547-D65C-E6AF077814C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838189" y="4428164"/>
                  <a:ext cx="121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176290F-2374-447A-8D1C-EC81C7E86EEF}"/>
                    </a:ext>
                  </a:extLst>
                </p14:cNvPr>
                <p14:cNvContentPartPr/>
                <p14:nvPr/>
              </p14:nvContentPartPr>
              <p14:xfrm>
                <a:off x="4004149" y="4450124"/>
                <a:ext cx="57240" cy="914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176290F-2374-447A-8D1C-EC81C7E86EE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95509" y="4441484"/>
                  <a:ext cx="74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DB34B5D-A1C4-EA47-17EF-F8C578414CD0}"/>
                    </a:ext>
                  </a:extLst>
                </p14:cNvPr>
                <p14:cNvContentPartPr/>
                <p14:nvPr/>
              </p14:nvContentPartPr>
              <p14:xfrm>
                <a:off x="4106389" y="4390724"/>
                <a:ext cx="120240" cy="1432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DB34B5D-A1C4-EA47-17EF-F8C578414CD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097749" y="4381724"/>
                  <a:ext cx="13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42FE2DC-A79B-265C-E3F9-1D57FC51BEDE}"/>
                    </a:ext>
                  </a:extLst>
                </p14:cNvPr>
                <p14:cNvContentPartPr/>
                <p14:nvPr/>
              </p14:nvContentPartPr>
              <p14:xfrm>
                <a:off x="4461709" y="4395764"/>
                <a:ext cx="75240" cy="138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42FE2DC-A79B-265C-E3F9-1D57FC51BED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452709" y="4386764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CCB9E46-1213-E10B-3635-77D6B0131316}"/>
                    </a:ext>
                  </a:extLst>
                </p14:cNvPr>
                <p14:cNvContentPartPr/>
                <p14:nvPr/>
              </p14:nvContentPartPr>
              <p14:xfrm>
                <a:off x="4604989" y="4326644"/>
                <a:ext cx="151200" cy="1789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CCB9E46-1213-E10B-3635-77D6B013131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595989" y="4318004"/>
                  <a:ext cx="168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02CA2EA-28F4-DD36-56F0-BCD9AA3C6450}"/>
                    </a:ext>
                  </a:extLst>
                </p14:cNvPr>
                <p14:cNvContentPartPr/>
                <p14:nvPr/>
              </p14:nvContentPartPr>
              <p14:xfrm>
                <a:off x="4567189" y="4374164"/>
                <a:ext cx="69480" cy="43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02CA2EA-28F4-DD36-56F0-BCD9AA3C6450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558549" y="4365524"/>
                  <a:ext cx="8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EF30B2B2-A7DB-CF19-2471-D4BB24BFBAC7}"/>
                    </a:ext>
                  </a:extLst>
                </p14:cNvPr>
                <p14:cNvContentPartPr/>
                <p14:nvPr/>
              </p14:nvContentPartPr>
              <p14:xfrm>
                <a:off x="4747189" y="4319444"/>
                <a:ext cx="291960" cy="2005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EF30B2B2-A7DB-CF19-2471-D4BB24BFBAC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738549" y="4310804"/>
                  <a:ext cx="309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E7CD9E9-F6F9-C9DE-514D-71EC090E1A39}"/>
                    </a:ext>
                  </a:extLst>
                </p14:cNvPr>
                <p14:cNvContentPartPr/>
                <p14:nvPr/>
              </p14:nvContentPartPr>
              <p14:xfrm>
                <a:off x="5095669" y="4359044"/>
                <a:ext cx="62640" cy="2332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E7CD9E9-F6F9-C9DE-514D-71EC090E1A3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087029" y="4350404"/>
                  <a:ext cx="80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D8F116E-29DB-BC74-7290-B2454A770EF6}"/>
                    </a:ext>
                  </a:extLst>
                </p14:cNvPr>
                <p14:cNvContentPartPr/>
                <p14:nvPr/>
              </p14:nvContentPartPr>
              <p14:xfrm>
                <a:off x="5252269" y="4350404"/>
                <a:ext cx="14760" cy="1159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D8F116E-29DB-BC74-7290-B2454A770EF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243269" y="4341764"/>
                  <a:ext cx="3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5544A00-D23D-3C99-6C2F-9669B945695B}"/>
                    </a:ext>
                  </a:extLst>
                </p14:cNvPr>
                <p14:cNvContentPartPr/>
                <p14:nvPr/>
              </p14:nvContentPartPr>
              <p14:xfrm>
                <a:off x="5251549" y="4293884"/>
                <a:ext cx="13320" cy="147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5544A00-D23D-3C99-6C2F-9669B945695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242549" y="4284884"/>
                  <a:ext cx="30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99EA046-CCE6-84C6-31A4-9EADD7970C44}"/>
                    </a:ext>
                  </a:extLst>
                </p14:cNvPr>
                <p14:cNvContentPartPr/>
                <p14:nvPr/>
              </p14:nvContentPartPr>
              <p14:xfrm>
                <a:off x="5341189" y="4336004"/>
                <a:ext cx="68040" cy="1260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99EA046-CCE6-84C6-31A4-9EADD7970C4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332189" y="4327004"/>
                  <a:ext cx="85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08D01B5-E61D-E8AD-78DD-A500C2A1BAC1}"/>
                    </a:ext>
                  </a:extLst>
                </p14:cNvPr>
                <p14:cNvContentPartPr/>
                <p14:nvPr/>
              </p14:nvContentPartPr>
              <p14:xfrm>
                <a:off x="5468629" y="4338884"/>
                <a:ext cx="108720" cy="180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08D01B5-E61D-E8AD-78DD-A500C2A1BAC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459989" y="4329884"/>
                  <a:ext cx="126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EEBE75E-AB28-E0C0-1786-7882C1C8635B}"/>
                    </a:ext>
                  </a:extLst>
                </p14:cNvPr>
                <p14:cNvContentPartPr/>
                <p14:nvPr/>
              </p14:nvContentPartPr>
              <p14:xfrm>
                <a:off x="5816029" y="4347524"/>
                <a:ext cx="303120" cy="1346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EEBE75E-AB28-E0C0-1786-7882C1C8635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807029" y="4338524"/>
                  <a:ext cx="320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39B2DA9-B886-21F3-F20A-C06D2D37567F}"/>
                    </a:ext>
                  </a:extLst>
                </p14:cNvPr>
                <p14:cNvContentPartPr/>
                <p14:nvPr/>
              </p14:nvContentPartPr>
              <p14:xfrm>
                <a:off x="6318589" y="4291004"/>
                <a:ext cx="137880" cy="1760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39B2DA9-B886-21F3-F20A-C06D2D37567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09949" y="4282364"/>
                  <a:ext cx="155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1EA52FE-90F3-E9AD-C3A3-0D7C58F9321A}"/>
                    </a:ext>
                  </a:extLst>
                </p14:cNvPr>
                <p14:cNvContentPartPr/>
                <p14:nvPr/>
              </p14:nvContentPartPr>
              <p14:xfrm>
                <a:off x="6462589" y="4359764"/>
                <a:ext cx="111240" cy="903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1EA52FE-90F3-E9AD-C3A3-0D7C58F9321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453949" y="4350764"/>
                  <a:ext cx="128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4DE88BF-C071-3A62-C07A-8000E7C536FC}"/>
                    </a:ext>
                  </a:extLst>
                </p14:cNvPr>
                <p14:cNvContentPartPr/>
                <p14:nvPr/>
              </p14:nvContentPartPr>
              <p14:xfrm>
                <a:off x="6597229" y="4336364"/>
                <a:ext cx="188640" cy="1137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4DE88BF-C071-3A62-C07A-8000E7C536F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588229" y="4327364"/>
                  <a:ext cx="206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84CA225-F6D3-A37C-895C-660C7DF48111}"/>
                    </a:ext>
                  </a:extLst>
                </p14:cNvPr>
                <p14:cNvContentPartPr/>
                <p14:nvPr/>
              </p14:nvContentPartPr>
              <p14:xfrm>
                <a:off x="7055509" y="4235924"/>
                <a:ext cx="154440" cy="213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84CA225-F6D3-A37C-895C-660C7DF4811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046509" y="4227284"/>
                  <a:ext cx="172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F082C73-5846-63F0-CA8E-FCB6BC54B510}"/>
                    </a:ext>
                  </a:extLst>
                </p14:cNvPr>
                <p14:cNvContentPartPr/>
                <p14:nvPr/>
              </p14:nvContentPartPr>
              <p14:xfrm>
                <a:off x="7243789" y="4284524"/>
                <a:ext cx="119520" cy="102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F082C73-5846-63F0-CA8E-FCB6BC54B51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34789" y="4275524"/>
                  <a:ext cx="137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D0C8B4C8-4A2B-8AE6-7BEB-48F2641948EE}"/>
                    </a:ext>
                  </a:extLst>
                </p14:cNvPr>
                <p14:cNvContentPartPr/>
                <p14:nvPr/>
              </p14:nvContentPartPr>
              <p14:xfrm>
                <a:off x="157549" y="4691684"/>
                <a:ext cx="90000" cy="125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D0C8B4C8-4A2B-8AE6-7BEB-48F2641948E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48909" y="4683044"/>
                  <a:ext cx="107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352948E-13DF-B670-E1D0-CCC1F719E1C1}"/>
                    </a:ext>
                  </a:extLst>
                </p14:cNvPr>
                <p14:cNvContentPartPr/>
                <p14:nvPr/>
              </p14:nvContentPartPr>
              <p14:xfrm>
                <a:off x="433309" y="4676564"/>
                <a:ext cx="93960" cy="1879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352948E-13DF-B670-E1D0-CCC1F719E1C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24309" y="4667564"/>
                  <a:ext cx="111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0F46989-4A6A-E319-DFEA-08C19BE7989E}"/>
                    </a:ext>
                  </a:extLst>
                </p14:cNvPr>
                <p14:cNvContentPartPr/>
                <p14:nvPr/>
              </p14:nvContentPartPr>
              <p14:xfrm>
                <a:off x="587389" y="4687364"/>
                <a:ext cx="55440" cy="78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0F46989-4A6A-E319-DFEA-08C19BE7989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78749" y="4678724"/>
                  <a:ext cx="73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696B429-22A8-0635-E7AB-8B5D0458438C}"/>
                    </a:ext>
                  </a:extLst>
                </p14:cNvPr>
                <p14:cNvContentPartPr/>
                <p14:nvPr/>
              </p14:nvContentPartPr>
              <p14:xfrm>
                <a:off x="670549" y="4656044"/>
                <a:ext cx="87840" cy="102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696B429-22A8-0635-E7AB-8B5D0458438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61549" y="4647044"/>
                  <a:ext cx="10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ABEC2F2-503C-DAFE-A990-C03E480CE174}"/>
                    </a:ext>
                  </a:extLst>
                </p14:cNvPr>
                <p14:cNvContentPartPr/>
                <p14:nvPr/>
              </p14:nvContentPartPr>
              <p14:xfrm>
                <a:off x="791869" y="4629044"/>
                <a:ext cx="58680" cy="1263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ABEC2F2-503C-DAFE-A990-C03E480CE17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3229" y="4620404"/>
                  <a:ext cx="76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14CE6B3-24B1-2C49-9F00-753541A22BD3}"/>
                    </a:ext>
                  </a:extLst>
                </p14:cNvPr>
                <p14:cNvContentPartPr/>
                <p14:nvPr/>
              </p14:nvContentPartPr>
              <p14:xfrm>
                <a:off x="884749" y="4638044"/>
                <a:ext cx="21600" cy="864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14CE6B3-24B1-2C49-9F00-753541A22BD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75749" y="4629044"/>
                  <a:ext cx="39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C974B90-16C5-D8AE-BEBF-3E2CCC995C33}"/>
                    </a:ext>
                  </a:extLst>
                </p14:cNvPr>
                <p14:cNvContentPartPr/>
                <p14:nvPr/>
              </p14:nvContentPartPr>
              <p14:xfrm>
                <a:off x="941989" y="4559924"/>
                <a:ext cx="82080" cy="1720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C974B90-16C5-D8AE-BEBF-3E2CCC995C33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32989" y="4550924"/>
                  <a:ext cx="99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B606BE9-922A-80A2-B951-D0D3C84CDFC6}"/>
                    </a:ext>
                  </a:extLst>
                </p14:cNvPr>
                <p14:cNvContentPartPr/>
                <p14:nvPr/>
              </p14:nvContentPartPr>
              <p14:xfrm>
                <a:off x="1065829" y="4542284"/>
                <a:ext cx="9000" cy="152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B606BE9-922A-80A2-B951-D0D3C84CDFC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56829" y="4533644"/>
                  <a:ext cx="26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F413EF3-D998-EA84-5D73-5A85F3C8E8FF}"/>
                    </a:ext>
                  </a:extLst>
                </p14:cNvPr>
                <p14:cNvContentPartPr/>
                <p14:nvPr/>
              </p14:nvContentPartPr>
              <p14:xfrm>
                <a:off x="1107949" y="4612844"/>
                <a:ext cx="130320" cy="892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F413EF3-D998-EA84-5D73-5A85F3C8E8F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099309" y="4603844"/>
                  <a:ext cx="14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41E585B-A58F-97AC-3C55-C606D3AAC78F}"/>
                    </a:ext>
                  </a:extLst>
                </p14:cNvPr>
                <p14:cNvContentPartPr/>
                <p14:nvPr/>
              </p14:nvContentPartPr>
              <p14:xfrm>
                <a:off x="909949" y="4545884"/>
                <a:ext cx="6480" cy="97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41E585B-A58F-97AC-3C55-C606D3AAC78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00949" y="4537244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D0B706B-1C35-9F48-D28A-024AF36E89D0}"/>
                    </a:ext>
                  </a:extLst>
                </p14:cNvPr>
                <p14:cNvContentPartPr/>
                <p14:nvPr/>
              </p14:nvContentPartPr>
              <p14:xfrm>
                <a:off x="31549" y="4705364"/>
                <a:ext cx="99360" cy="162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D0B706B-1C35-9F48-D28A-024AF36E89D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2909" y="4696724"/>
                  <a:ext cx="11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1A0725D-AAA9-EDF2-AD1C-93EE63868408}"/>
                    </a:ext>
                  </a:extLst>
                </p14:cNvPr>
                <p14:cNvContentPartPr/>
                <p14:nvPr/>
              </p14:nvContentPartPr>
              <p14:xfrm>
                <a:off x="53869" y="4769804"/>
                <a:ext cx="52560" cy="75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1A0725D-AAA9-EDF2-AD1C-93EE63868408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5229" y="4761164"/>
                  <a:ext cx="70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9DB6E21-9A6D-ED27-78D4-81385595E3E9}"/>
                    </a:ext>
                  </a:extLst>
                </p14:cNvPr>
                <p14:cNvContentPartPr/>
                <p14:nvPr/>
              </p14:nvContentPartPr>
              <p14:xfrm>
                <a:off x="94189" y="4656764"/>
                <a:ext cx="44280" cy="180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9DB6E21-9A6D-ED27-78D4-81385595E3E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5189" y="4648124"/>
                  <a:ext cx="61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CC8F89F-E0FA-E00B-B7E7-09BF832BD30D}"/>
                    </a:ext>
                  </a:extLst>
                </p14:cNvPr>
                <p14:cNvContentPartPr/>
                <p14:nvPr/>
              </p14:nvContentPartPr>
              <p14:xfrm>
                <a:off x="174829" y="5024324"/>
                <a:ext cx="87840" cy="1166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CC8F89F-E0FA-E00B-B7E7-09BF832BD30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65829" y="5015684"/>
                  <a:ext cx="105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F7ECE26-326C-EF12-9F38-5926953C6CDA}"/>
                    </a:ext>
                  </a:extLst>
                </p14:cNvPr>
                <p14:cNvContentPartPr/>
                <p14:nvPr/>
              </p14:nvContentPartPr>
              <p14:xfrm>
                <a:off x="299749" y="5047364"/>
                <a:ext cx="256320" cy="626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F7ECE26-326C-EF12-9F38-5926953C6CD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90749" y="5038364"/>
                  <a:ext cx="27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F0A8D6F-72E6-4656-EE3D-F7A6C861211A}"/>
                    </a:ext>
                  </a:extLst>
                </p14:cNvPr>
                <p14:cNvContentPartPr/>
                <p14:nvPr/>
              </p14:nvContentPartPr>
              <p14:xfrm>
                <a:off x="583429" y="4964924"/>
                <a:ext cx="156600" cy="120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F0A8D6F-72E6-4656-EE3D-F7A6C861211A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74429" y="4955924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B080AFE-20E2-047B-95B7-300E3DF74F85}"/>
                    </a:ext>
                  </a:extLst>
                </p14:cNvPr>
                <p14:cNvContentPartPr/>
                <p14:nvPr/>
              </p14:nvContentPartPr>
              <p14:xfrm>
                <a:off x="784309" y="4912364"/>
                <a:ext cx="105120" cy="1630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B080AFE-20E2-047B-95B7-300E3DF74F8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5669" y="4903364"/>
                  <a:ext cx="122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D768D1E-36F6-72EA-0C81-3873D2D7463B}"/>
                    </a:ext>
                  </a:extLst>
                </p14:cNvPr>
                <p14:cNvContentPartPr/>
                <p14:nvPr/>
              </p14:nvContentPartPr>
              <p14:xfrm>
                <a:off x="866749" y="4898324"/>
                <a:ext cx="6480" cy="34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D768D1E-36F6-72EA-0C81-3873D2D7463B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57749" y="4889684"/>
                  <a:ext cx="24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5602C72-4699-D3E8-4499-0956B24F60AD}"/>
                    </a:ext>
                  </a:extLst>
                </p14:cNvPr>
                <p14:cNvContentPartPr/>
                <p14:nvPr/>
              </p14:nvContentPartPr>
              <p14:xfrm>
                <a:off x="910669" y="4950524"/>
                <a:ext cx="162000" cy="1026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5602C72-4699-D3E8-4499-0956B24F60AD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01669" y="4941884"/>
                  <a:ext cx="179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F9125500-6C0D-4717-C06B-8C5103741484}"/>
                    </a:ext>
                  </a:extLst>
                </p14:cNvPr>
                <p14:cNvContentPartPr/>
                <p14:nvPr/>
              </p14:nvContentPartPr>
              <p14:xfrm>
                <a:off x="695389" y="4857644"/>
                <a:ext cx="6480" cy="288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F9125500-6C0D-4717-C06B-8C510374148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86389" y="4849004"/>
                  <a:ext cx="24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80600D8-F5E5-3AF6-4578-262EC25FA66C}"/>
                    </a:ext>
                  </a:extLst>
                </p14:cNvPr>
                <p14:cNvContentPartPr/>
                <p14:nvPr/>
              </p14:nvContentPartPr>
              <p14:xfrm>
                <a:off x="1364629" y="4874204"/>
                <a:ext cx="177120" cy="2095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80600D8-F5E5-3AF6-4578-262EC25FA66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355629" y="4865204"/>
                  <a:ext cx="19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24EABF5-A158-58AF-4283-54AD09518EF3}"/>
                    </a:ext>
                  </a:extLst>
                </p14:cNvPr>
                <p14:cNvContentPartPr/>
                <p14:nvPr/>
              </p14:nvContentPartPr>
              <p14:xfrm>
                <a:off x="1615549" y="4812284"/>
                <a:ext cx="116280" cy="2671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24EABF5-A158-58AF-4283-54AD09518EF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606549" y="4803644"/>
                  <a:ext cx="133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7570883-EB99-EB87-EB7E-395AC09C1E41}"/>
                    </a:ext>
                  </a:extLst>
                </p14:cNvPr>
                <p14:cNvContentPartPr/>
                <p14:nvPr/>
              </p14:nvContentPartPr>
              <p14:xfrm>
                <a:off x="1844869" y="4820924"/>
                <a:ext cx="42480" cy="191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7570883-EB99-EB87-EB7E-395AC09C1E4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836229" y="4812284"/>
                  <a:ext cx="6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F5884AC-466B-8DB2-6DF9-B90C73C23E33}"/>
                    </a:ext>
                  </a:extLst>
                </p14:cNvPr>
                <p14:cNvContentPartPr/>
                <p14:nvPr/>
              </p14:nvContentPartPr>
              <p14:xfrm>
                <a:off x="1856749" y="4819844"/>
                <a:ext cx="92160" cy="1738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F5884AC-466B-8DB2-6DF9-B90C73C23E3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848109" y="4810844"/>
                  <a:ext cx="109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2741887-75AA-8D6A-DD33-5C12180C80AB}"/>
                    </a:ext>
                  </a:extLst>
                </p14:cNvPr>
                <p14:cNvContentPartPr/>
                <p14:nvPr/>
              </p14:nvContentPartPr>
              <p14:xfrm>
                <a:off x="2024869" y="4943684"/>
                <a:ext cx="5400" cy="1062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2741887-75AA-8D6A-DD33-5C12180C80A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16229" y="4935044"/>
                  <a:ext cx="23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AB65B50-3FC7-7F2B-4FEC-35F96F2F4A58}"/>
                    </a:ext>
                  </a:extLst>
                </p14:cNvPr>
                <p14:cNvContentPartPr/>
                <p14:nvPr/>
              </p14:nvContentPartPr>
              <p14:xfrm>
                <a:off x="2108389" y="4858364"/>
                <a:ext cx="84960" cy="1094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AB65B50-3FC7-7F2B-4FEC-35F96F2F4A58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099749" y="4849364"/>
                  <a:ext cx="102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63EC6D9-3004-6B11-BA4B-5CFDE47F4418}"/>
                    </a:ext>
                  </a:extLst>
                </p14:cNvPr>
                <p14:cNvContentPartPr/>
                <p14:nvPr/>
              </p14:nvContentPartPr>
              <p14:xfrm>
                <a:off x="2238709" y="4787084"/>
                <a:ext cx="50760" cy="254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63EC6D9-3004-6B11-BA4B-5CFDE47F441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229709" y="4778084"/>
                  <a:ext cx="68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05A1795-A46E-08C2-94F9-EE331BD68AAE}"/>
                    </a:ext>
                  </a:extLst>
                </p14:cNvPr>
                <p14:cNvContentPartPr/>
                <p14:nvPr/>
              </p14:nvContentPartPr>
              <p14:xfrm>
                <a:off x="2466589" y="4917404"/>
                <a:ext cx="162720" cy="478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05A1795-A46E-08C2-94F9-EE331BD68AA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457949" y="4908764"/>
                  <a:ext cx="180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7B5D062-2BF4-4057-CC79-A3CCDFB71BD8}"/>
                    </a:ext>
                  </a:extLst>
                </p14:cNvPr>
                <p14:cNvContentPartPr/>
                <p14:nvPr/>
              </p14:nvContentPartPr>
              <p14:xfrm>
                <a:off x="2498269" y="5003804"/>
                <a:ext cx="160920" cy="230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7B5D062-2BF4-4057-CC79-A3CCDFB71BD8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489269" y="4994804"/>
                  <a:ext cx="178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F69859A-5E38-45E0-630D-E4C207D7936B}"/>
                    </a:ext>
                  </a:extLst>
                </p14:cNvPr>
                <p14:cNvContentPartPr/>
                <p14:nvPr/>
              </p14:nvContentPartPr>
              <p14:xfrm>
                <a:off x="2801389" y="4792124"/>
                <a:ext cx="156960" cy="201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F69859A-5E38-45E0-630D-E4C207D7936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792749" y="4783124"/>
                  <a:ext cx="17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3C803E4-9126-6E7E-F413-53A145801648}"/>
                    </a:ext>
                  </a:extLst>
                </p14:cNvPr>
                <p14:cNvContentPartPr/>
                <p14:nvPr/>
              </p14:nvContentPartPr>
              <p14:xfrm>
                <a:off x="3040789" y="4715804"/>
                <a:ext cx="64080" cy="237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3C803E4-9126-6E7E-F413-53A14580164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032149" y="4707164"/>
                  <a:ext cx="81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B1A718D-3181-B9B4-CB37-E6A302752F71}"/>
                    </a:ext>
                  </a:extLst>
                </p14:cNvPr>
                <p14:cNvContentPartPr/>
                <p14:nvPr/>
              </p14:nvContentPartPr>
              <p14:xfrm>
                <a:off x="3220069" y="4736324"/>
                <a:ext cx="32760" cy="1584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B1A718D-3181-B9B4-CB37-E6A302752F71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211069" y="4727684"/>
                  <a:ext cx="5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F389C51-86DA-4739-B826-3A61CD676B2D}"/>
                    </a:ext>
                  </a:extLst>
                </p14:cNvPr>
                <p14:cNvContentPartPr/>
                <p14:nvPr/>
              </p14:nvContentPartPr>
              <p14:xfrm>
                <a:off x="3159589" y="4683764"/>
                <a:ext cx="156240" cy="396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F389C51-86DA-4739-B826-3A61CD676B2D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150949" y="4675124"/>
                  <a:ext cx="173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B60AC9E-90A6-C053-CECA-96EE2EEAC2F4}"/>
                    </a:ext>
                  </a:extLst>
                </p14:cNvPr>
                <p14:cNvContentPartPr/>
                <p14:nvPr/>
              </p14:nvContentPartPr>
              <p14:xfrm>
                <a:off x="3365869" y="4842164"/>
                <a:ext cx="7920" cy="1544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B60AC9E-90A6-C053-CECA-96EE2EEAC2F4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3357229" y="4833524"/>
                  <a:ext cx="25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3D54D0A0-F2A2-E697-88BF-7911238828C8}"/>
                    </a:ext>
                  </a:extLst>
                </p14:cNvPr>
                <p14:cNvContentPartPr/>
                <p14:nvPr/>
              </p14:nvContentPartPr>
              <p14:xfrm>
                <a:off x="3472429" y="4780964"/>
                <a:ext cx="111960" cy="936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3D54D0A0-F2A2-E697-88BF-7911238828C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463789" y="4772324"/>
                  <a:ext cx="12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3046246-98FE-7622-ED50-A1D1B22F75B7}"/>
                    </a:ext>
                  </a:extLst>
                </p14:cNvPr>
                <p14:cNvContentPartPr/>
                <p14:nvPr/>
              </p14:nvContentPartPr>
              <p14:xfrm>
                <a:off x="3581149" y="4715804"/>
                <a:ext cx="79920" cy="2584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3046246-98FE-7622-ED50-A1D1B22F75B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572509" y="4706804"/>
                  <a:ext cx="97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A66395C-1BFD-F961-BD06-14286BA1BBBA}"/>
                    </a:ext>
                  </a:extLst>
                </p14:cNvPr>
                <p14:cNvContentPartPr/>
                <p14:nvPr/>
              </p14:nvContentPartPr>
              <p14:xfrm>
                <a:off x="3963109" y="4845404"/>
                <a:ext cx="112320" cy="262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A66395C-1BFD-F961-BD06-14286BA1BBBA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954109" y="4836404"/>
                  <a:ext cx="12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94598A6-54DE-45F6-2968-3C96C017DF7F}"/>
                    </a:ext>
                  </a:extLst>
                </p14:cNvPr>
                <p14:cNvContentPartPr/>
                <p14:nvPr/>
              </p14:nvContentPartPr>
              <p14:xfrm>
                <a:off x="3986869" y="4895804"/>
                <a:ext cx="116280" cy="126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94598A6-54DE-45F6-2968-3C96C017DF7F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977869" y="4887164"/>
                  <a:ext cx="13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7157831-45BE-7413-6AC4-2BA148E6E719}"/>
                    </a:ext>
                  </a:extLst>
                </p14:cNvPr>
                <p14:cNvContentPartPr/>
                <p14:nvPr/>
              </p14:nvContentPartPr>
              <p14:xfrm>
                <a:off x="4137349" y="4781324"/>
                <a:ext cx="66600" cy="162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7157831-45BE-7413-6AC4-2BA148E6E719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128709" y="4772324"/>
                  <a:ext cx="84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92A10BDC-6BE7-43DA-950F-29AE7D6BADD3}"/>
                    </a:ext>
                  </a:extLst>
                </p14:cNvPr>
                <p14:cNvContentPartPr/>
                <p14:nvPr/>
              </p14:nvContentPartPr>
              <p14:xfrm>
                <a:off x="4472509" y="4789964"/>
                <a:ext cx="167400" cy="1422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92A10BDC-6BE7-43DA-950F-29AE7D6BADD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463869" y="4781324"/>
                  <a:ext cx="18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F80CD05-B4A6-84C2-4FC2-D7BAEFF50412}"/>
                    </a:ext>
                  </a:extLst>
                </p14:cNvPr>
                <p14:cNvContentPartPr/>
                <p14:nvPr/>
              </p14:nvContentPartPr>
              <p14:xfrm>
                <a:off x="4709749" y="4691324"/>
                <a:ext cx="42480" cy="2206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F80CD05-B4A6-84C2-4FC2-D7BAEFF5041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701109" y="4682324"/>
                  <a:ext cx="60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25B1E87-54FF-E85D-88BA-C90BBFFCE79C}"/>
                    </a:ext>
                  </a:extLst>
                </p14:cNvPr>
                <p14:cNvContentPartPr/>
                <p14:nvPr/>
              </p14:nvContentPartPr>
              <p14:xfrm>
                <a:off x="4825669" y="4726244"/>
                <a:ext cx="118800" cy="1522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25B1E87-54FF-E85D-88BA-C90BBFFCE79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817029" y="4717244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78E9B01D-0131-34A9-ECFA-943313A34686}"/>
                    </a:ext>
                  </a:extLst>
                </p14:cNvPr>
                <p14:cNvContentPartPr/>
                <p14:nvPr/>
              </p14:nvContentPartPr>
              <p14:xfrm>
                <a:off x="5024749" y="4742084"/>
                <a:ext cx="21600" cy="1220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78E9B01D-0131-34A9-ECFA-943313A3468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016109" y="4733444"/>
                  <a:ext cx="39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5CDFEE8-DC80-B419-88B9-50616D968985}"/>
                    </a:ext>
                  </a:extLst>
                </p14:cNvPr>
                <p14:cNvContentPartPr/>
                <p14:nvPr/>
              </p14:nvContentPartPr>
              <p14:xfrm>
                <a:off x="4976869" y="4746764"/>
                <a:ext cx="209160" cy="990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5CDFEE8-DC80-B419-88B9-50616D96898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968229" y="4737764"/>
                  <a:ext cx="22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705BF5B-9CE7-DC1F-9DE9-96CD3E871717}"/>
                    </a:ext>
                  </a:extLst>
                </p14:cNvPr>
                <p14:cNvContentPartPr/>
                <p14:nvPr/>
              </p14:nvContentPartPr>
              <p14:xfrm>
                <a:off x="5168749" y="4672964"/>
                <a:ext cx="1440" cy="162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705BF5B-9CE7-DC1F-9DE9-96CD3E8717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60109" y="4663964"/>
                  <a:ext cx="1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69D1337-E120-D726-193B-EFFA7EEEA970}"/>
                    </a:ext>
                  </a:extLst>
                </p14:cNvPr>
                <p14:cNvContentPartPr/>
                <p14:nvPr/>
              </p14:nvContentPartPr>
              <p14:xfrm>
                <a:off x="5184949" y="4639484"/>
                <a:ext cx="122760" cy="3121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69D1337-E120-D726-193B-EFFA7EEEA97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175949" y="4630484"/>
                  <a:ext cx="140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0567F4D-C145-8D9E-C1D7-2CAFBA96635F}"/>
                    </a:ext>
                  </a:extLst>
                </p14:cNvPr>
                <p14:cNvContentPartPr/>
                <p14:nvPr/>
              </p14:nvContentPartPr>
              <p14:xfrm>
                <a:off x="5481589" y="4761164"/>
                <a:ext cx="127440" cy="360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0567F4D-C145-8D9E-C1D7-2CAFBA96635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72589" y="4752524"/>
                  <a:ext cx="145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7A74BD3-789F-82AC-9AB5-555A6F324F11}"/>
                    </a:ext>
                  </a:extLst>
                </p14:cNvPr>
                <p14:cNvContentPartPr/>
                <p14:nvPr/>
              </p14:nvContentPartPr>
              <p14:xfrm>
                <a:off x="5488429" y="4828124"/>
                <a:ext cx="115920" cy="262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7A74BD3-789F-82AC-9AB5-555A6F324F1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479429" y="4819484"/>
                  <a:ext cx="13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4DB6D30-3312-2E2C-9C25-8D261672D29C}"/>
                    </a:ext>
                  </a:extLst>
                </p14:cNvPr>
                <p14:cNvContentPartPr/>
                <p14:nvPr/>
              </p14:nvContentPartPr>
              <p14:xfrm>
                <a:off x="5849869" y="4555604"/>
                <a:ext cx="142920" cy="1713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4DB6D30-3312-2E2C-9C25-8D261672D29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841229" y="4546964"/>
                  <a:ext cx="16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04C5A48-1763-F58A-EA3D-0C43035C47D2}"/>
                    </a:ext>
                  </a:extLst>
                </p14:cNvPr>
                <p14:cNvContentPartPr/>
                <p14:nvPr/>
              </p14:nvContentPartPr>
              <p14:xfrm>
                <a:off x="5872189" y="4751444"/>
                <a:ext cx="140040" cy="108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04C5A48-1763-F58A-EA3D-0C43035C47D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863189" y="4742444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ACA468A-BEE9-CEAD-39C9-DA7A63C20C8E}"/>
                    </a:ext>
                  </a:extLst>
                </p14:cNvPr>
                <p14:cNvContentPartPr/>
                <p14:nvPr/>
              </p14:nvContentPartPr>
              <p14:xfrm>
                <a:off x="5891269" y="4823084"/>
                <a:ext cx="147600" cy="1321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ACA468A-BEE9-CEAD-39C9-DA7A63C20C8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882269" y="4814444"/>
                  <a:ext cx="165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F52F0A9-94D2-4EB4-317F-1AB699798C29}"/>
                    </a:ext>
                  </a:extLst>
                </p14:cNvPr>
                <p14:cNvContentPartPr/>
                <p14:nvPr/>
              </p14:nvContentPartPr>
              <p14:xfrm>
                <a:off x="6109789" y="4623284"/>
                <a:ext cx="85320" cy="2210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F52F0A9-94D2-4EB4-317F-1AB699798C2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100789" y="4614644"/>
                  <a:ext cx="102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35668840-C75B-1AAD-C0D6-9ECEA4501E9E}"/>
                    </a:ext>
                  </a:extLst>
                </p14:cNvPr>
                <p14:cNvContentPartPr/>
                <p14:nvPr/>
              </p14:nvContentPartPr>
              <p14:xfrm>
                <a:off x="6244429" y="4665404"/>
                <a:ext cx="102240" cy="1497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35668840-C75B-1AAD-C0D6-9ECEA4501E9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235789" y="4656404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C00004E-2073-BA70-DC31-BBB7373F0563}"/>
                    </a:ext>
                  </a:extLst>
                </p14:cNvPr>
                <p14:cNvContentPartPr/>
                <p14:nvPr/>
              </p14:nvContentPartPr>
              <p14:xfrm>
                <a:off x="6498949" y="4648844"/>
                <a:ext cx="7560" cy="1656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C00004E-2073-BA70-DC31-BBB7373F056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490309" y="4639844"/>
                  <a:ext cx="25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FCB12CC-4177-5AEE-DE58-A4F9716922B3}"/>
                    </a:ext>
                  </a:extLst>
                </p14:cNvPr>
                <p14:cNvContentPartPr/>
                <p14:nvPr/>
              </p14:nvContentPartPr>
              <p14:xfrm>
                <a:off x="6429829" y="4706084"/>
                <a:ext cx="100800" cy="15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FCB12CC-4177-5AEE-DE58-A4F9716922B3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421189" y="4697084"/>
                  <a:ext cx="118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A25EF92-FB44-3BF9-C197-333F2F925387}"/>
                    </a:ext>
                  </a:extLst>
                </p14:cNvPr>
                <p14:cNvContentPartPr/>
                <p14:nvPr/>
              </p14:nvContentPartPr>
              <p14:xfrm>
                <a:off x="6641509" y="4640564"/>
                <a:ext cx="88920" cy="1317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A25EF92-FB44-3BF9-C197-333F2F92538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632869" y="4631564"/>
                  <a:ext cx="106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569C18D-63AC-1391-8756-64E30278776F}"/>
                    </a:ext>
                  </a:extLst>
                </p14:cNvPr>
                <p14:cNvContentPartPr/>
                <p14:nvPr/>
              </p14:nvContentPartPr>
              <p14:xfrm>
                <a:off x="6766429" y="4582244"/>
                <a:ext cx="82440" cy="2494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569C18D-63AC-1391-8756-64E30278776F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757429" y="4573604"/>
                  <a:ext cx="100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0EA4D09-DEFE-8C93-6121-7E8FDE797310}"/>
                    </a:ext>
                  </a:extLst>
                </p14:cNvPr>
                <p14:cNvContentPartPr/>
                <p14:nvPr/>
              </p14:nvContentPartPr>
              <p14:xfrm>
                <a:off x="7166389" y="4563164"/>
                <a:ext cx="11880" cy="2318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0EA4D09-DEFE-8C93-6121-7E8FDE797310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157389" y="4554164"/>
                  <a:ext cx="29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272191A0-9B03-EB35-CC33-2C2CF35FF449}"/>
                    </a:ext>
                  </a:extLst>
                </p14:cNvPr>
                <p14:cNvContentPartPr/>
                <p14:nvPr/>
              </p14:nvContentPartPr>
              <p14:xfrm>
                <a:off x="7310749" y="4645964"/>
                <a:ext cx="12240" cy="133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272191A0-9B03-EB35-CC33-2C2CF35FF44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301749" y="4637324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3F5488C8-6D54-E176-5FB1-D073C425A923}"/>
                    </a:ext>
                  </a:extLst>
                </p14:cNvPr>
                <p14:cNvContentPartPr/>
                <p14:nvPr/>
              </p14:nvContentPartPr>
              <p14:xfrm>
                <a:off x="7433869" y="4531484"/>
                <a:ext cx="144720" cy="219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3F5488C8-6D54-E176-5FB1-D073C425A923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425229" y="4522484"/>
                  <a:ext cx="162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CF66D79-A58D-AAF0-2E0F-83CCCABE8152}"/>
                    </a:ext>
                  </a:extLst>
                </p14:cNvPr>
                <p14:cNvContentPartPr/>
                <p14:nvPr/>
              </p14:nvContentPartPr>
              <p14:xfrm>
                <a:off x="6031309" y="5084804"/>
                <a:ext cx="143280" cy="1933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CF66D79-A58D-AAF0-2E0F-83CCCABE8152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22669" y="5076164"/>
                  <a:ext cx="160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D0CA95CD-D2D2-D667-B836-444EA47B81B5}"/>
                    </a:ext>
                  </a:extLst>
                </p14:cNvPr>
                <p14:cNvContentPartPr/>
                <p14:nvPr/>
              </p14:nvContentPartPr>
              <p14:xfrm>
                <a:off x="6309229" y="5084804"/>
                <a:ext cx="31680" cy="1789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D0CA95CD-D2D2-D667-B836-444EA47B81B5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300229" y="5075804"/>
                  <a:ext cx="49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AD19E07-6D67-83ED-FAA8-9843692862D5}"/>
                    </a:ext>
                  </a:extLst>
                </p14:cNvPr>
                <p14:cNvContentPartPr/>
                <p14:nvPr/>
              </p14:nvContentPartPr>
              <p14:xfrm>
                <a:off x="6273949" y="5169404"/>
                <a:ext cx="110880" cy="162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AD19E07-6D67-83ED-FAA8-9843692862D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265309" y="5160404"/>
                  <a:ext cx="12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728A05B5-A0C3-3E35-0034-16D1D70262FB}"/>
                    </a:ext>
                  </a:extLst>
                </p14:cNvPr>
                <p14:cNvContentPartPr/>
                <p14:nvPr/>
              </p14:nvContentPartPr>
              <p14:xfrm>
                <a:off x="6511549" y="5104964"/>
                <a:ext cx="162000" cy="1382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728A05B5-A0C3-3E35-0034-16D1D70262F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502909" y="5095964"/>
                  <a:ext cx="179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19A0DAFB-B109-FB49-EDD6-C924B2A0BADB}"/>
                    </a:ext>
                  </a:extLst>
                </p14:cNvPr>
                <p14:cNvContentPartPr/>
                <p14:nvPr/>
              </p14:nvContentPartPr>
              <p14:xfrm>
                <a:off x="6503629" y="5017124"/>
                <a:ext cx="154800" cy="2268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19A0DAFB-B109-FB49-EDD6-C924B2A0BAD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494989" y="5008124"/>
                  <a:ext cx="172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4AACE39-848C-D586-9450-C8C939A8AB1B}"/>
                    </a:ext>
                  </a:extLst>
                </p14:cNvPr>
                <p14:cNvContentPartPr/>
                <p14:nvPr/>
              </p14:nvContentPartPr>
              <p14:xfrm>
                <a:off x="4280629" y="5153204"/>
                <a:ext cx="194760" cy="2894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4AACE39-848C-D586-9450-C8C939A8AB1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271629" y="5144204"/>
                  <a:ext cx="212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BC40C87-15F0-EE80-BDFA-808CBD955C51}"/>
                    </a:ext>
                  </a:extLst>
                </p14:cNvPr>
                <p14:cNvContentPartPr/>
                <p14:nvPr/>
              </p14:nvContentPartPr>
              <p14:xfrm>
                <a:off x="5598229" y="5239604"/>
                <a:ext cx="145800" cy="277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BC40C87-15F0-EE80-BDFA-808CBD955C51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589229" y="5230604"/>
                  <a:ext cx="16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270BD1B-E47F-9E6F-7DC1-0BEF222D37BB}"/>
                    </a:ext>
                  </a:extLst>
                </p14:cNvPr>
                <p14:cNvContentPartPr/>
                <p14:nvPr/>
              </p14:nvContentPartPr>
              <p14:xfrm>
                <a:off x="5614789" y="5287124"/>
                <a:ext cx="158400" cy="111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270BD1B-E47F-9E6F-7DC1-0BEF222D37B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605789" y="5278124"/>
                  <a:ext cx="176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65D02E1-C6D6-1DDA-E09C-0C8CC3E867A2}"/>
                    </a:ext>
                  </a:extLst>
                </p14:cNvPr>
                <p14:cNvContentPartPr/>
                <p14:nvPr/>
              </p14:nvContentPartPr>
              <p14:xfrm>
                <a:off x="4296109" y="5218364"/>
                <a:ext cx="160560" cy="1900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65D02E1-C6D6-1DDA-E09C-0C8CC3E867A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287469" y="5209364"/>
                  <a:ext cx="178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1F1CEA8-B001-4B13-31D6-9E6936CCFB1B}"/>
                    </a:ext>
                  </a:extLst>
                </p14:cNvPr>
                <p14:cNvContentPartPr/>
                <p14:nvPr/>
              </p14:nvContentPartPr>
              <p14:xfrm>
                <a:off x="4535509" y="5263364"/>
                <a:ext cx="128160" cy="986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1F1CEA8-B001-4B13-31D6-9E6936CCFB1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526509" y="5254364"/>
                  <a:ext cx="145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DEC01AB-E598-6C64-9F1D-E60A0D2C2F41}"/>
                    </a:ext>
                  </a:extLst>
                </p14:cNvPr>
                <p14:cNvContentPartPr/>
                <p14:nvPr/>
              </p14:nvContentPartPr>
              <p14:xfrm>
                <a:off x="4867429" y="5269484"/>
                <a:ext cx="12240" cy="1209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DEC01AB-E598-6C64-9F1D-E60A0D2C2F4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858789" y="5260844"/>
                  <a:ext cx="29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E56C81F-A8F1-0E30-87BE-D72AB4A01FD9}"/>
                    </a:ext>
                  </a:extLst>
                </p14:cNvPr>
                <p14:cNvContentPartPr/>
                <p14:nvPr/>
              </p14:nvContentPartPr>
              <p14:xfrm>
                <a:off x="4784989" y="5314124"/>
                <a:ext cx="136440" cy="79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E56C81F-A8F1-0E30-87BE-D72AB4A01FD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775989" y="5305484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F8039922-4E71-1853-F291-8B0A7DC63A98}"/>
                    </a:ext>
                  </a:extLst>
                </p14:cNvPr>
                <p14:cNvContentPartPr/>
                <p14:nvPr/>
              </p14:nvContentPartPr>
              <p14:xfrm>
                <a:off x="5007469" y="5177684"/>
                <a:ext cx="124200" cy="1825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F8039922-4E71-1853-F291-8B0A7DC63A9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998469" y="5169044"/>
                  <a:ext cx="14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DCBC96B-EE0D-AF98-A07D-08B008E90F1B}"/>
                    </a:ext>
                  </a:extLst>
                </p14:cNvPr>
                <p14:cNvContentPartPr/>
                <p14:nvPr/>
              </p14:nvContentPartPr>
              <p14:xfrm>
                <a:off x="5178829" y="5250404"/>
                <a:ext cx="107640" cy="813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DCBC96B-EE0D-AF98-A07D-08B008E90F1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169829" y="5241404"/>
                  <a:ext cx="12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96C19DF-6E18-BB63-06D5-B31FDFCB7016}"/>
                    </a:ext>
                  </a:extLst>
                </p14:cNvPr>
                <p14:cNvContentPartPr/>
                <p14:nvPr/>
              </p14:nvContentPartPr>
              <p14:xfrm>
                <a:off x="5368189" y="5243204"/>
                <a:ext cx="15840" cy="774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96C19DF-6E18-BB63-06D5-B31FDFCB701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359549" y="5234204"/>
                  <a:ext cx="33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BD82DA5-60AE-57C7-74EB-637224DBA4DD}"/>
                    </a:ext>
                  </a:extLst>
                </p14:cNvPr>
                <p14:cNvContentPartPr/>
                <p14:nvPr/>
              </p14:nvContentPartPr>
              <p14:xfrm>
                <a:off x="5385469" y="5141324"/>
                <a:ext cx="1440" cy="226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BD82DA5-60AE-57C7-74EB-637224DBA4D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376829" y="5132684"/>
                  <a:ext cx="1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AFA82C6-54A5-8FCE-9E14-510246A48C71}"/>
                    </a:ext>
                  </a:extLst>
                </p14:cNvPr>
                <p14:cNvContentPartPr/>
                <p14:nvPr/>
              </p14:nvContentPartPr>
              <p14:xfrm>
                <a:off x="4521469" y="5622644"/>
                <a:ext cx="127800" cy="1335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AFA82C6-54A5-8FCE-9E14-510246A48C7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512829" y="5614004"/>
                  <a:ext cx="145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420D367-5D33-4EDD-3D07-5F4D1DEBD68F}"/>
                    </a:ext>
                  </a:extLst>
                </p14:cNvPr>
                <p14:cNvContentPartPr/>
                <p14:nvPr/>
              </p14:nvContentPartPr>
              <p14:xfrm>
                <a:off x="4736749" y="5521844"/>
                <a:ext cx="61560" cy="2401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420D367-5D33-4EDD-3D07-5F4D1DEBD68F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727749" y="5513204"/>
                  <a:ext cx="79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65BCA07-FEF9-15DF-8CB0-9FBCB22EDBC1}"/>
                    </a:ext>
                  </a:extLst>
                </p14:cNvPr>
                <p14:cNvContentPartPr/>
                <p14:nvPr/>
              </p14:nvContentPartPr>
              <p14:xfrm>
                <a:off x="4856629" y="5540564"/>
                <a:ext cx="87120" cy="1652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65BCA07-FEF9-15DF-8CB0-9FBCB22EDBC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847989" y="5531924"/>
                  <a:ext cx="104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4962E5B-C4CD-27BB-5052-FEFC23550809}"/>
                    </a:ext>
                  </a:extLst>
                </p14:cNvPr>
                <p14:cNvContentPartPr/>
                <p14:nvPr/>
              </p14:nvContentPartPr>
              <p14:xfrm>
                <a:off x="5058589" y="5563604"/>
                <a:ext cx="15840" cy="1512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4962E5B-C4CD-27BB-5052-FEFC2355080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049589" y="5554604"/>
                  <a:ext cx="33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24B5A0A-AD0B-F35C-FE00-23231C55243D}"/>
                    </a:ext>
                  </a:extLst>
                </p14:cNvPr>
                <p14:cNvContentPartPr/>
                <p14:nvPr/>
              </p14:nvContentPartPr>
              <p14:xfrm>
                <a:off x="5009989" y="5632724"/>
                <a:ext cx="117000" cy="205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24B5A0A-AD0B-F35C-FE00-23231C55243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000989" y="5623724"/>
                  <a:ext cx="134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C5545C7A-0E57-207A-070C-80F2CBD9D87E}"/>
                    </a:ext>
                  </a:extLst>
                </p14:cNvPr>
                <p14:cNvContentPartPr/>
                <p14:nvPr/>
              </p14:nvContentPartPr>
              <p14:xfrm>
                <a:off x="5144629" y="5531204"/>
                <a:ext cx="95400" cy="172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C5545C7A-0E57-207A-070C-80F2CBD9D87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135629" y="5522204"/>
                  <a:ext cx="113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3300463-47AD-E05A-2FEB-A11AB1AE3D5C}"/>
                    </a:ext>
                  </a:extLst>
                </p14:cNvPr>
                <p14:cNvContentPartPr/>
                <p14:nvPr/>
              </p14:nvContentPartPr>
              <p14:xfrm>
                <a:off x="5321749" y="5485124"/>
                <a:ext cx="31680" cy="195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3300463-47AD-E05A-2FEB-A11AB1AE3D5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312749" y="5476124"/>
                  <a:ext cx="49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93187DE-EF88-199C-CFE1-2AF7CCE9775E}"/>
                    </a:ext>
                  </a:extLst>
                </p14:cNvPr>
                <p14:cNvContentPartPr/>
                <p14:nvPr/>
              </p14:nvContentPartPr>
              <p14:xfrm>
                <a:off x="5421829" y="5474684"/>
                <a:ext cx="52200" cy="268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93187DE-EF88-199C-CFE1-2AF7CCE9775E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412829" y="5465684"/>
                  <a:ext cx="69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ED884E4-EE70-5264-5D9C-2687384AD029}"/>
                    </a:ext>
                  </a:extLst>
                </p14:cNvPr>
                <p14:cNvContentPartPr/>
                <p14:nvPr/>
              </p14:nvContentPartPr>
              <p14:xfrm>
                <a:off x="5633149" y="5573324"/>
                <a:ext cx="146520" cy="154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ED884E4-EE70-5264-5D9C-2687384AD02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624509" y="5564324"/>
                  <a:ext cx="164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0894FD5-073A-85BE-9570-545704D22181}"/>
                    </a:ext>
                  </a:extLst>
                </p14:cNvPr>
                <p14:cNvContentPartPr/>
                <p14:nvPr/>
              </p14:nvContentPartPr>
              <p14:xfrm>
                <a:off x="5612629" y="5651084"/>
                <a:ext cx="172800" cy="241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0894FD5-073A-85BE-9570-545704D2218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603629" y="5642444"/>
                  <a:ext cx="19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360D46A-F0CC-68B4-B661-C4C3E4CA6D79}"/>
                    </a:ext>
                  </a:extLst>
                </p14:cNvPr>
                <p14:cNvContentPartPr/>
                <p14:nvPr/>
              </p14:nvContentPartPr>
              <p14:xfrm>
                <a:off x="6048229" y="5453804"/>
                <a:ext cx="129600" cy="1980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360D46A-F0CC-68B4-B661-C4C3E4CA6D7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39589" y="5444804"/>
                  <a:ext cx="147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1652594-D8BB-A6B3-049F-D9FF6489562D}"/>
                    </a:ext>
                  </a:extLst>
                </p14:cNvPr>
                <p14:cNvContentPartPr/>
                <p14:nvPr/>
              </p14:nvContentPartPr>
              <p14:xfrm>
                <a:off x="4696069" y="6089204"/>
                <a:ext cx="161640" cy="669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1652594-D8BB-A6B3-049F-D9FF6489562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687429" y="6080564"/>
                  <a:ext cx="17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7F9BEA3-4C06-2717-0092-AD15762D52B8}"/>
                    </a:ext>
                  </a:extLst>
                </p14:cNvPr>
                <p14:cNvContentPartPr/>
                <p14:nvPr/>
              </p14:nvContentPartPr>
              <p14:xfrm>
                <a:off x="4713709" y="6179924"/>
                <a:ext cx="174600" cy="158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7F9BEA3-4C06-2717-0092-AD15762D52B8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705069" y="6171284"/>
                  <a:ext cx="19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05482BD-5D66-E096-0395-265EB4D3F2B3}"/>
                    </a:ext>
                  </a:extLst>
                </p14:cNvPr>
                <p14:cNvContentPartPr/>
                <p14:nvPr/>
              </p14:nvContentPartPr>
              <p14:xfrm>
                <a:off x="4917109" y="6022244"/>
                <a:ext cx="46080" cy="1944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05482BD-5D66-E096-0395-265EB4D3F2B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908109" y="6013244"/>
                  <a:ext cx="63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916E76B-DF8D-A0BE-ED50-FBE418AE1B5D}"/>
                    </a:ext>
                  </a:extLst>
                </p14:cNvPr>
                <p14:cNvContentPartPr/>
                <p14:nvPr/>
              </p14:nvContentPartPr>
              <p14:xfrm>
                <a:off x="5384389" y="6015404"/>
                <a:ext cx="111240" cy="1764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916E76B-DF8D-A0BE-ED50-FBE418AE1B5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375749" y="6006404"/>
                  <a:ext cx="12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30162AB4-47E3-473C-E051-57C9D2D230EB}"/>
                    </a:ext>
                  </a:extLst>
                </p14:cNvPr>
                <p14:cNvContentPartPr/>
                <p14:nvPr/>
              </p14:nvContentPartPr>
              <p14:xfrm>
                <a:off x="5715589" y="5981924"/>
                <a:ext cx="159480" cy="153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30162AB4-47E3-473C-E051-57C9D2D230E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06949" y="5972924"/>
                  <a:ext cx="177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F7416E98-4A65-1114-0F40-2F96AE899604}"/>
                    </a:ext>
                  </a:extLst>
                </p14:cNvPr>
                <p14:cNvContentPartPr/>
                <p14:nvPr/>
              </p14:nvContentPartPr>
              <p14:xfrm>
                <a:off x="6051109" y="5952044"/>
                <a:ext cx="136800" cy="1310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F7416E98-4A65-1114-0F40-2F96AE89960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042109" y="5943044"/>
                  <a:ext cx="154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0EEC202-4FCC-2BDD-478C-E82CE0645F91}"/>
                    </a:ext>
                  </a:extLst>
                </p14:cNvPr>
                <p14:cNvContentPartPr/>
                <p14:nvPr/>
              </p14:nvContentPartPr>
              <p14:xfrm>
                <a:off x="6254149" y="5989124"/>
                <a:ext cx="70920" cy="126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0EEC202-4FCC-2BDD-478C-E82CE0645F9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245149" y="5980484"/>
                  <a:ext cx="88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A652E356-7CF9-0E4B-C072-052EF1104916}"/>
                    </a:ext>
                  </a:extLst>
                </p14:cNvPr>
                <p14:cNvContentPartPr/>
                <p14:nvPr/>
              </p14:nvContentPartPr>
              <p14:xfrm>
                <a:off x="6238669" y="6057164"/>
                <a:ext cx="107640" cy="122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A652E356-7CF9-0E4B-C072-052EF110491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229669" y="6048524"/>
                  <a:ext cx="12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27B1F81-AB9F-F758-B905-97C013C46623}"/>
                    </a:ext>
                  </a:extLst>
                </p14:cNvPr>
                <p14:cNvContentPartPr/>
                <p14:nvPr/>
              </p14:nvContentPartPr>
              <p14:xfrm>
                <a:off x="6550429" y="5651084"/>
                <a:ext cx="174960" cy="2336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27B1F81-AB9F-F758-B905-97C013C46623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541789" y="5642444"/>
                  <a:ext cx="19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8745B99-2E43-3347-5DD4-6B71E30C0D50}"/>
                    </a:ext>
                  </a:extLst>
                </p14:cNvPr>
                <p14:cNvContentPartPr/>
                <p14:nvPr/>
              </p14:nvContentPartPr>
              <p14:xfrm>
                <a:off x="6478789" y="5899484"/>
                <a:ext cx="385920" cy="662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8745B99-2E43-3347-5DD4-6B71E30C0D5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70149" y="5890844"/>
                  <a:ext cx="40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5E8FE301-AC54-8BF5-FCBB-1FDC3E482EFF}"/>
                    </a:ext>
                  </a:extLst>
                </p14:cNvPr>
                <p14:cNvContentPartPr/>
                <p14:nvPr/>
              </p14:nvContentPartPr>
              <p14:xfrm>
                <a:off x="6452149" y="6037004"/>
                <a:ext cx="105480" cy="188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5E8FE301-AC54-8BF5-FCBB-1FDC3E482EFF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443149" y="6028364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CBD4FB0-34CF-3302-5A83-F243B1233392}"/>
                    </a:ext>
                  </a:extLst>
                </p14:cNvPr>
                <p14:cNvContentPartPr/>
                <p14:nvPr/>
              </p14:nvContentPartPr>
              <p14:xfrm>
                <a:off x="6665629" y="6030884"/>
                <a:ext cx="25200" cy="1501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CBD4FB0-34CF-3302-5A83-F243B123339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656989" y="6022244"/>
                  <a:ext cx="4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3DA675F-AF47-1FF2-C240-129C26575B32}"/>
                    </a:ext>
                  </a:extLst>
                </p14:cNvPr>
                <p14:cNvContentPartPr/>
                <p14:nvPr/>
              </p14:nvContentPartPr>
              <p14:xfrm>
                <a:off x="6602629" y="6116204"/>
                <a:ext cx="142920" cy="313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3DA675F-AF47-1FF2-C240-129C26575B3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593989" y="6107204"/>
                  <a:ext cx="16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73C3DE2-814F-D3C0-09CC-C0D5B3226AE9}"/>
                    </a:ext>
                  </a:extLst>
                </p14:cNvPr>
                <p14:cNvContentPartPr/>
                <p14:nvPr/>
              </p14:nvContentPartPr>
              <p14:xfrm>
                <a:off x="6763909" y="5985524"/>
                <a:ext cx="123120" cy="1828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73C3DE2-814F-D3C0-09CC-C0D5B3226AE9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754909" y="5976884"/>
                  <a:ext cx="140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9D27ACB6-8B80-0EC6-25F8-1A3B7F2A5A9A}"/>
                    </a:ext>
                  </a:extLst>
                </p14:cNvPr>
                <p14:cNvContentPartPr/>
                <p14:nvPr/>
              </p14:nvContentPartPr>
              <p14:xfrm>
                <a:off x="6944989" y="6028004"/>
                <a:ext cx="6480" cy="1134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9D27ACB6-8B80-0EC6-25F8-1A3B7F2A5A9A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935989" y="6019004"/>
                  <a:ext cx="24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A6F5FF4-6139-8E3E-0962-9A7EEF0994BA}"/>
                    </a:ext>
                  </a:extLst>
                </p14:cNvPr>
                <p14:cNvContentPartPr/>
                <p14:nvPr/>
              </p14:nvContentPartPr>
              <p14:xfrm>
                <a:off x="6938149" y="5962844"/>
                <a:ext cx="7920" cy="144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A6F5FF4-6139-8E3E-0962-9A7EEF0994B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929509" y="5954204"/>
                  <a:ext cx="25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43A1A7C-378F-97A3-8316-B76EAB3A754E}"/>
                    </a:ext>
                  </a:extLst>
                </p14:cNvPr>
                <p14:cNvContentPartPr/>
                <p14:nvPr/>
              </p14:nvContentPartPr>
              <p14:xfrm>
                <a:off x="7079269" y="5788604"/>
                <a:ext cx="183600" cy="1890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43A1A7C-378F-97A3-8316-B76EAB3A754E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070629" y="5779964"/>
                  <a:ext cx="201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8DEE4078-7FBD-A0FF-9D49-49D43D8E3AD3}"/>
                    </a:ext>
                  </a:extLst>
                </p14:cNvPr>
                <p14:cNvContentPartPr/>
                <p14:nvPr/>
              </p14:nvContentPartPr>
              <p14:xfrm>
                <a:off x="7437829" y="5595644"/>
                <a:ext cx="202680" cy="3535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8DEE4078-7FBD-A0FF-9D49-49D43D8E3AD3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428829" y="5587004"/>
                  <a:ext cx="22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B97D77B0-D472-D333-0F07-5D2EC3239426}"/>
                    </a:ext>
                  </a:extLst>
                </p14:cNvPr>
                <p14:cNvContentPartPr/>
                <p14:nvPr/>
              </p14:nvContentPartPr>
              <p14:xfrm>
                <a:off x="6994309" y="6416444"/>
                <a:ext cx="25200" cy="1450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B97D77B0-D472-D333-0F07-5D2EC3239426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85309" y="6407804"/>
                  <a:ext cx="42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7035EB93-4048-408B-A95D-EDFD278B76DD}"/>
                    </a:ext>
                  </a:extLst>
                </p14:cNvPr>
                <p14:cNvContentPartPr/>
                <p14:nvPr/>
              </p14:nvContentPartPr>
              <p14:xfrm>
                <a:off x="7074589" y="6289364"/>
                <a:ext cx="97560" cy="2887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7035EB93-4048-408B-A95D-EDFD278B76D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065949" y="6280364"/>
                  <a:ext cx="115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3F59B003-FF6B-AE26-4F0F-EA063F89A2B7}"/>
                    </a:ext>
                  </a:extLst>
                </p14:cNvPr>
                <p14:cNvContentPartPr/>
                <p14:nvPr/>
              </p14:nvContentPartPr>
              <p14:xfrm>
                <a:off x="6955789" y="6262724"/>
                <a:ext cx="12600" cy="90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3F59B003-FF6B-AE26-4F0F-EA063F89A2B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46789" y="6253724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069A79D-153E-6CE0-A19C-74AF90857F97}"/>
                    </a:ext>
                  </a:extLst>
                </p14:cNvPr>
                <p14:cNvContentPartPr/>
                <p14:nvPr/>
              </p14:nvContentPartPr>
              <p14:xfrm>
                <a:off x="7394269" y="6294044"/>
                <a:ext cx="57240" cy="1213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069A79D-153E-6CE0-A19C-74AF90857F97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85629" y="6285044"/>
                  <a:ext cx="7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34CF7B49-36F7-B425-C0D6-50A8AC51C903}"/>
                    </a:ext>
                  </a:extLst>
                </p14:cNvPr>
                <p14:cNvContentPartPr/>
                <p14:nvPr/>
              </p14:nvContentPartPr>
              <p14:xfrm>
                <a:off x="7365469" y="6168764"/>
                <a:ext cx="14400" cy="86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34CF7B49-36F7-B425-C0D6-50A8AC51C90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56469" y="6159764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2D5925D3-8529-17A6-6B26-201C111258A0}"/>
                    </a:ext>
                  </a:extLst>
                </p14:cNvPr>
                <p14:cNvContentPartPr/>
                <p14:nvPr/>
              </p14:nvContentPartPr>
              <p14:xfrm>
                <a:off x="7568149" y="6217724"/>
                <a:ext cx="150120" cy="1224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2D5925D3-8529-17A6-6B26-201C111258A0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559149" y="6209084"/>
                  <a:ext cx="167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1EC0862-04F6-AB63-196B-E8B33474FAEC}"/>
                    </a:ext>
                  </a:extLst>
                </p14:cNvPr>
                <p14:cNvContentPartPr/>
                <p14:nvPr/>
              </p14:nvContentPartPr>
              <p14:xfrm>
                <a:off x="7803589" y="6122684"/>
                <a:ext cx="105480" cy="1465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1EC0862-04F6-AB63-196B-E8B33474FAEC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794589" y="6114044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E649E2C-6FDA-7F70-3741-3D333037BD5E}"/>
                    </a:ext>
                  </a:extLst>
                </p14:cNvPr>
                <p14:cNvContentPartPr/>
                <p14:nvPr/>
              </p14:nvContentPartPr>
              <p14:xfrm>
                <a:off x="7299589" y="6314924"/>
                <a:ext cx="756720" cy="2854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E649E2C-6FDA-7F70-3741-3D333037BD5E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7290589" y="6306284"/>
                  <a:ext cx="774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5C0C582-ADE4-E19A-E753-BE4FC1914E37}"/>
                    </a:ext>
                  </a:extLst>
                </p14:cNvPr>
                <p14:cNvContentPartPr/>
                <p14:nvPr/>
              </p14:nvContentPartPr>
              <p14:xfrm>
                <a:off x="6130669" y="5786444"/>
                <a:ext cx="98280" cy="860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5C0C582-ADE4-E19A-E753-BE4FC1914E3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121669" y="5777444"/>
                  <a:ext cx="115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DC3D14D3-E1A8-BF5B-D763-C5EC4521CC04}"/>
                    </a:ext>
                  </a:extLst>
                </p14:cNvPr>
                <p14:cNvContentPartPr/>
                <p14:nvPr/>
              </p14:nvContentPartPr>
              <p14:xfrm>
                <a:off x="6124909" y="5799044"/>
                <a:ext cx="104400" cy="619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DC3D14D3-E1A8-BF5B-D763-C5EC4521CC04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116269" y="5790404"/>
                  <a:ext cx="122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A9018BF-4D97-AFA5-DDDF-5C618B94014C}"/>
                    </a:ext>
                  </a:extLst>
                </p14:cNvPr>
                <p14:cNvContentPartPr/>
                <p14:nvPr/>
              </p14:nvContentPartPr>
              <p14:xfrm>
                <a:off x="6142189" y="5817404"/>
                <a:ext cx="46440" cy="626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A9018BF-4D97-AFA5-DDDF-5C618B94014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133549" y="5808404"/>
                  <a:ext cx="6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C5CD52E-0965-2CF7-F296-E833AA5F7953}"/>
                    </a:ext>
                  </a:extLst>
                </p14:cNvPr>
                <p14:cNvContentPartPr/>
                <p14:nvPr/>
              </p14:nvContentPartPr>
              <p14:xfrm>
                <a:off x="6105829" y="5828564"/>
                <a:ext cx="121680" cy="554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C5CD52E-0965-2CF7-F296-E833AA5F7953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097189" y="5819924"/>
                  <a:ext cx="139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7E61EBE-7881-0536-1290-541689F6FA0D}"/>
                    </a:ext>
                  </a:extLst>
                </p14:cNvPr>
                <p14:cNvContentPartPr/>
                <p14:nvPr/>
              </p14:nvContentPartPr>
              <p14:xfrm>
                <a:off x="5956789" y="5715524"/>
                <a:ext cx="67320" cy="5266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7E61EBE-7881-0536-1290-541689F6FA0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5948149" y="5706884"/>
                  <a:ext cx="849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0C9F61A-0915-B033-0E28-9B0871A0C829}"/>
                    </a:ext>
                  </a:extLst>
                </p14:cNvPr>
                <p14:cNvContentPartPr/>
                <p14:nvPr/>
              </p14:nvContentPartPr>
              <p14:xfrm>
                <a:off x="6029149" y="5534084"/>
                <a:ext cx="983520" cy="8838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0C9F61A-0915-B033-0E28-9B0871A0C829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020149" y="5525084"/>
                  <a:ext cx="100116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E0BD1C05-9D4D-770C-7EF8-D52BC2B41F31}"/>
                    </a:ext>
                  </a:extLst>
                </p14:cNvPr>
                <p14:cNvContentPartPr/>
                <p14:nvPr/>
              </p14:nvContentPartPr>
              <p14:xfrm>
                <a:off x="3323389" y="6168764"/>
                <a:ext cx="2585160" cy="4766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E0BD1C05-9D4D-770C-7EF8-D52BC2B41F3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314749" y="6160124"/>
                  <a:ext cx="2602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072CD99-AAB9-6814-8D0C-EE02DD03FE69}"/>
                    </a:ext>
                  </a:extLst>
                </p14:cNvPr>
                <p14:cNvContentPartPr/>
                <p14:nvPr/>
              </p14:nvContentPartPr>
              <p14:xfrm>
                <a:off x="3205309" y="6030164"/>
                <a:ext cx="164880" cy="2901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072CD99-AAB9-6814-8D0C-EE02DD03FE69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196669" y="6021524"/>
                  <a:ext cx="182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02665FA-6EBD-48AA-8E78-59236408287A}"/>
                    </a:ext>
                  </a:extLst>
                </p14:cNvPr>
                <p14:cNvContentPartPr/>
                <p14:nvPr/>
              </p14:nvContentPartPr>
              <p14:xfrm>
                <a:off x="1276069" y="4238084"/>
                <a:ext cx="4397040" cy="5331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02665FA-6EBD-48AA-8E78-59236408287A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267429" y="4229084"/>
                  <a:ext cx="44146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1CADE94-EDD8-A874-32B9-BA93A5F53762}"/>
                    </a:ext>
                  </a:extLst>
                </p14:cNvPr>
                <p14:cNvContentPartPr/>
                <p14:nvPr/>
              </p14:nvContentPartPr>
              <p14:xfrm>
                <a:off x="2829829" y="4751804"/>
                <a:ext cx="506880" cy="14277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1CADE94-EDD8-A874-32B9-BA93A5F53762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821189" y="4743164"/>
                  <a:ext cx="524520" cy="14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EA3F4DF-AD96-31CD-7008-A59CEB177018}"/>
                    </a:ext>
                  </a:extLst>
                </p14:cNvPr>
                <p14:cNvContentPartPr/>
                <p14:nvPr/>
              </p14:nvContentPartPr>
              <p14:xfrm>
                <a:off x="2698789" y="4661804"/>
                <a:ext cx="200520" cy="1810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EA3F4DF-AD96-31CD-7008-A59CEB177018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690149" y="4652804"/>
                  <a:ext cx="218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60ED8075-524A-FD4E-92A2-01372FB838C8}"/>
                    </a:ext>
                  </a:extLst>
                </p14:cNvPr>
                <p14:cNvContentPartPr/>
                <p14:nvPr/>
              </p14:nvContentPartPr>
              <p14:xfrm>
                <a:off x="6920869" y="4114604"/>
                <a:ext cx="996120" cy="1252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60ED8075-524A-FD4E-92A2-01372FB838C8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6911869" y="4105604"/>
                  <a:ext cx="1013760" cy="14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38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0160" y="1"/>
            <a:ext cx="12179070" cy="59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Game theory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0DA4AD-DB8F-0912-E5E0-46C5BA9D4E3C}"/>
              </a:ext>
            </a:extLst>
          </p:cNvPr>
          <p:cNvSpPr/>
          <p:nvPr/>
        </p:nvSpPr>
        <p:spPr>
          <a:xfrm>
            <a:off x="8666515" y="422273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9A836C-6393-B959-4247-9DDC9B807342}"/>
              </a:ext>
            </a:extLst>
          </p:cNvPr>
          <p:cNvSpPr txBox="1"/>
          <p:nvPr/>
        </p:nvSpPr>
        <p:spPr>
          <a:xfrm>
            <a:off x="-10160" y="599440"/>
            <a:ext cx="12179070" cy="1076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process over time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V(H,a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[V (H , 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V (a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+ a</a:t>
            </a:r>
            <a:r>
              <a:rPr lang="en-US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de-DE" sz="2540"/>
          </a:p>
          <a:p>
            <a:endParaRPr lang="de-DE" sz="254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483FC9-1D2C-06A1-53CB-5F8A1B18717D}"/>
                  </a:ext>
                </a:extLst>
              </p14:cNvPr>
              <p14:cNvContentPartPr/>
              <p14:nvPr/>
            </p14:nvContentPartPr>
            <p14:xfrm>
              <a:off x="88069" y="372502"/>
              <a:ext cx="2719440" cy="131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483FC9-1D2C-06A1-53CB-5F8A1B1871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29" y="363862"/>
                <a:ext cx="27370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A4CF028-6C52-4ED6-FCC8-CD11951ECE1D}"/>
                  </a:ext>
                </a:extLst>
              </p14:cNvPr>
              <p14:cNvContentPartPr/>
              <p14:nvPr/>
            </p14:nvContentPartPr>
            <p14:xfrm>
              <a:off x="2497189" y="1490662"/>
              <a:ext cx="758520" cy="39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A4CF028-6C52-4ED6-FCC8-CD11951ECE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8189" y="1482022"/>
                <a:ext cx="776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BB7890-3F58-23DE-133B-11EBDDF0BDE2}"/>
                  </a:ext>
                </a:extLst>
              </p14:cNvPr>
              <p14:cNvContentPartPr/>
              <p14:nvPr/>
            </p14:nvContentPartPr>
            <p14:xfrm>
              <a:off x="1470109" y="1429462"/>
              <a:ext cx="737640" cy="60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BB7890-3F58-23DE-133B-11EBDDF0BD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1469" y="1420462"/>
                <a:ext cx="755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C535FCB-78E2-BFA2-B36E-8156FBEFA747}"/>
                  </a:ext>
                </a:extLst>
              </p14:cNvPr>
              <p14:cNvContentPartPr/>
              <p14:nvPr/>
            </p14:nvContentPartPr>
            <p14:xfrm>
              <a:off x="1269589" y="1262062"/>
              <a:ext cx="21600" cy="500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C535FCB-78E2-BFA2-B36E-8156FBEFA7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0949" y="1253062"/>
                <a:ext cx="39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A61B4781-800B-EE4B-FC2A-64AAF97D5656}"/>
                  </a:ext>
                </a:extLst>
              </p14:cNvPr>
              <p14:cNvContentPartPr/>
              <p14:nvPr/>
            </p14:nvContentPartPr>
            <p14:xfrm>
              <a:off x="3582589" y="1443862"/>
              <a:ext cx="209520" cy="288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A61B4781-800B-EE4B-FC2A-64AAF97D56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949" y="1434862"/>
                <a:ext cx="227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C09FC717-4165-20B6-4130-85FEB83FB94B}"/>
                  </a:ext>
                </a:extLst>
              </p14:cNvPr>
              <p14:cNvContentPartPr/>
              <p14:nvPr/>
            </p14:nvContentPartPr>
            <p14:xfrm>
              <a:off x="1270669" y="3752182"/>
              <a:ext cx="1461240" cy="79632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C09FC717-4165-20B6-4130-85FEB83FB9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1669" y="3743182"/>
                <a:ext cx="1478880" cy="81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A59093A1-F82D-8CF6-DCF0-CD5FEFDC02ED}"/>
              </a:ext>
            </a:extLst>
          </p:cNvPr>
          <p:cNvGrpSpPr/>
          <p:nvPr/>
        </p:nvGrpSpPr>
        <p:grpSpPr>
          <a:xfrm>
            <a:off x="164029" y="45262"/>
            <a:ext cx="11290320" cy="4715280"/>
            <a:chOff x="164029" y="45262"/>
            <a:chExt cx="11290320" cy="47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037CAA3-5F11-8459-D163-562EDDAFA46C}"/>
                    </a:ext>
                  </a:extLst>
                </p14:cNvPr>
                <p14:cNvContentPartPr/>
                <p14:nvPr/>
              </p14:nvContentPartPr>
              <p14:xfrm>
                <a:off x="10743349" y="1008622"/>
                <a:ext cx="167040" cy="235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037CAA3-5F11-8459-D163-562EDDAFA4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34709" y="999982"/>
                  <a:ext cx="184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BEBC285-0A38-CE88-E49E-D57B2254321D}"/>
                    </a:ext>
                  </a:extLst>
                </p14:cNvPr>
                <p14:cNvContentPartPr/>
                <p14:nvPr/>
              </p14:nvContentPartPr>
              <p14:xfrm>
                <a:off x="10965109" y="1107622"/>
                <a:ext cx="86040" cy="110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BEBC285-0A38-CE88-E49E-D57B225432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6469" y="1098622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5C0902-B307-E594-8D80-3E70D31AE543}"/>
                    </a:ext>
                  </a:extLst>
                </p14:cNvPr>
                <p14:cNvContentPartPr/>
                <p14:nvPr/>
              </p14:nvContentPartPr>
              <p14:xfrm>
                <a:off x="7875589" y="1361782"/>
                <a:ext cx="250200" cy="129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5C0902-B307-E594-8D80-3E70D31AE5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6949" y="1353142"/>
                  <a:ext cx="267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B26224-5C41-F6D3-7C27-B9DB272BD183}"/>
                    </a:ext>
                  </a:extLst>
                </p14:cNvPr>
                <p14:cNvContentPartPr/>
                <p14:nvPr/>
              </p14:nvContentPartPr>
              <p14:xfrm>
                <a:off x="8404069" y="1210942"/>
                <a:ext cx="155520" cy="211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B26224-5C41-F6D3-7C27-B9DB272BD1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5069" y="1201942"/>
                  <a:ext cx="173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75BFB82-469D-C79F-FA57-2C1B88A79E7A}"/>
                    </a:ext>
                  </a:extLst>
                </p14:cNvPr>
                <p14:cNvContentPartPr/>
                <p14:nvPr/>
              </p14:nvContentPartPr>
              <p14:xfrm>
                <a:off x="8639869" y="1275022"/>
                <a:ext cx="75960" cy="143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75BFB82-469D-C79F-FA57-2C1B88A79E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30869" y="1266022"/>
                  <a:ext cx="9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B14454-A6C5-A048-47A7-DC967C4BDCDD}"/>
                    </a:ext>
                  </a:extLst>
                </p14:cNvPr>
                <p14:cNvContentPartPr/>
                <p14:nvPr/>
              </p14:nvContentPartPr>
              <p14:xfrm>
                <a:off x="8770189" y="1273582"/>
                <a:ext cx="54000" cy="11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B14454-A6C5-A048-47A7-DC967C4BDC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61189" y="1264582"/>
                  <a:ext cx="7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E06F45B-69CB-8CA1-8D5F-8EB3382AC599}"/>
                    </a:ext>
                  </a:extLst>
                </p14:cNvPr>
                <p14:cNvContentPartPr/>
                <p14:nvPr/>
              </p14:nvContentPartPr>
              <p14:xfrm>
                <a:off x="8905189" y="1249822"/>
                <a:ext cx="155880" cy="149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E06F45B-69CB-8CA1-8D5F-8EB3382AC5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96189" y="1240822"/>
                  <a:ext cx="17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8F9DB97-765B-6D92-A649-6B5C1B3CB975}"/>
                    </a:ext>
                  </a:extLst>
                </p14:cNvPr>
                <p14:cNvContentPartPr/>
                <p14:nvPr/>
              </p14:nvContentPartPr>
              <p14:xfrm>
                <a:off x="9072229" y="1264222"/>
                <a:ext cx="137880" cy="136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8F9DB97-765B-6D92-A649-6B5C1B3CB9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63229" y="1255582"/>
                  <a:ext cx="155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E7BA72-C7F0-848C-57B6-8B58C1904A73}"/>
                    </a:ext>
                  </a:extLst>
                </p14:cNvPr>
                <p14:cNvContentPartPr/>
                <p14:nvPr/>
              </p14:nvContentPartPr>
              <p14:xfrm>
                <a:off x="9228829" y="1270342"/>
                <a:ext cx="84240" cy="128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E7BA72-C7F0-848C-57B6-8B58C1904A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19829" y="1261702"/>
                  <a:ext cx="101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6E73C9-A80F-097A-B590-EF9D3910E3A3}"/>
                    </a:ext>
                  </a:extLst>
                </p14:cNvPr>
                <p14:cNvContentPartPr/>
                <p14:nvPr/>
              </p14:nvContentPartPr>
              <p14:xfrm>
                <a:off x="9399829" y="1278622"/>
                <a:ext cx="233280" cy="91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6E73C9-A80F-097A-B590-EF9D3910E3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1189" y="1269622"/>
                  <a:ext cx="250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37399C-DE0E-43D5-04ED-D5C1C08BC225}"/>
                    </a:ext>
                  </a:extLst>
                </p14:cNvPr>
                <p14:cNvContentPartPr/>
                <p14:nvPr/>
              </p14:nvContentPartPr>
              <p14:xfrm>
                <a:off x="9599629" y="1219222"/>
                <a:ext cx="37080" cy="30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37399C-DE0E-43D5-04ED-D5C1C08BC2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0629" y="1210582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05B06B8-B769-9F01-0C1C-41AE821BCF28}"/>
                    </a:ext>
                  </a:extLst>
                </p14:cNvPr>
                <p14:cNvContentPartPr/>
                <p14:nvPr/>
              </p14:nvContentPartPr>
              <p14:xfrm>
                <a:off x="9649309" y="1260982"/>
                <a:ext cx="64080" cy="250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05B06B8-B769-9F01-0C1C-41AE821BCF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0669" y="1252342"/>
                  <a:ext cx="8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29B6169-8C8E-CFBA-5318-8F137092508B}"/>
                    </a:ext>
                  </a:extLst>
                </p14:cNvPr>
                <p14:cNvContentPartPr/>
                <p14:nvPr/>
              </p14:nvContentPartPr>
              <p14:xfrm>
                <a:off x="9871069" y="1081342"/>
                <a:ext cx="170640" cy="241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29B6169-8C8E-CFBA-5318-8F13709250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62429" y="1072702"/>
                  <a:ext cx="188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72DC1A-9574-D5AE-5602-32B733BE0645}"/>
                    </a:ext>
                  </a:extLst>
                </p14:cNvPr>
                <p14:cNvContentPartPr/>
                <p14:nvPr/>
              </p14:nvContentPartPr>
              <p14:xfrm>
                <a:off x="10314229" y="1022302"/>
                <a:ext cx="170280" cy="262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72DC1A-9574-D5AE-5602-32B733BE06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05229" y="1013302"/>
                  <a:ext cx="187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CD39441-D800-FC49-0A42-BD83E6D3BD39}"/>
                    </a:ext>
                  </a:extLst>
                </p14:cNvPr>
                <p14:cNvContentPartPr/>
                <p14:nvPr/>
              </p14:nvContentPartPr>
              <p14:xfrm>
                <a:off x="10092829" y="804862"/>
                <a:ext cx="159840" cy="128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CD39441-D800-FC49-0A42-BD83E6D3BD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3829" y="796222"/>
                  <a:ext cx="177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E215302-7D6C-9090-0EBF-1566054BE43F}"/>
                    </a:ext>
                  </a:extLst>
                </p14:cNvPr>
                <p14:cNvContentPartPr/>
                <p14:nvPr/>
              </p14:nvContentPartPr>
              <p14:xfrm>
                <a:off x="10314949" y="803782"/>
                <a:ext cx="88560" cy="123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E215302-7D6C-9090-0EBF-1566054BE4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05949" y="795142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107831-34D7-6C23-1226-59F79265D09C}"/>
                    </a:ext>
                  </a:extLst>
                </p14:cNvPr>
                <p14:cNvContentPartPr/>
                <p14:nvPr/>
              </p14:nvContentPartPr>
              <p14:xfrm>
                <a:off x="1313149" y="1559782"/>
                <a:ext cx="1029600" cy="244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107831-34D7-6C23-1226-59F79265D0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04149" y="1551142"/>
                  <a:ext cx="1047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813EB49-587C-7964-31BB-55C9D44BD963}"/>
                    </a:ext>
                  </a:extLst>
                </p14:cNvPr>
                <p14:cNvContentPartPr/>
                <p14:nvPr/>
              </p14:nvContentPartPr>
              <p14:xfrm>
                <a:off x="2340589" y="1647262"/>
                <a:ext cx="621720" cy="133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813EB49-587C-7964-31BB-55C9D44BD9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31949" y="1638262"/>
                  <a:ext cx="639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5C99431-18A8-60DC-72D9-48C315CA9784}"/>
                    </a:ext>
                  </a:extLst>
                </p14:cNvPr>
                <p14:cNvContentPartPr/>
                <p14:nvPr/>
              </p14:nvContentPartPr>
              <p14:xfrm>
                <a:off x="2931709" y="1516222"/>
                <a:ext cx="488880" cy="340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5C99431-18A8-60DC-72D9-48C315CA97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23069" y="1507222"/>
                  <a:ext cx="506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26C13C-05C4-F103-64FA-D8281D6DA2CA}"/>
                    </a:ext>
                  </a:extLst>
                </p14:cNvPr>
                <p14:cNvContentPartPr/>
                <p14:nvPr/>
              </p14:nvContentPartPr>
              <p14:xfrm>
                <a:off x="1728589" y="1923382"/>
                <a:ext cx="385560" cy="19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26C13C-05C4-F103-64FA-D8281D6DA2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19589" y="1914382"/>
                  <a:ext cx="403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5162C6-E76E-5A66-A486-DE9BB5D32459}"/>
                    </a:ext>
                  </a:extLst>
                </p14:cNvPr>
                <p14:cNvContentPartPr/>
                <p14:nvPr/>
              </p14:nvContentPartPr>
              <p14:xfrm>
                <a:off x="2066269" y="1907182"/>
                <a:ext cx="7560" cy="11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5162C6-E76E-5A66-A486-DE9BB5D324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7269" y="1898182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C2A9F9-A0B9-77D0-1AAE-55D24BFAB009}"/>
                    </a:ext>
                  </a:extLst>
                </p14:cNvPr>
                <p14:cNvContentPartPr/>
                <p14:nvPr/>
              </p14:nvContentPartPr>
              <p14:xfrm>
                <a:off x="2170669" y="1984582"/>
                <a:ext cx="61920" cy="28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C2A9F9-A0B9-77D0-1AAE-55D24BFAB0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61669" y="1975942"/>
                  <a:ext cx="79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D9D06F-7572-5260-793A-31A3F5181CD6}"/>
                    </a:ext>
                  </a:extLst>
                </p14:cNvPr>
                <p14:cNvContentPartPr/>
                <p14:nvPr/>
              </p14:nvContentPartPr>
              <p14:xfrm>
                <a:off x="2282989" y="1840942"/>
                <a:ext cx="133200" cy="224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D9D06F-7572-5260-793A-31A3F5181C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4349" y="1832302"/>
                  <a:ext cx="150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048D588-420F-A246-4007-9F98E1D1429D}"/>
                    </a:ext>
                  </a:extLst>
                </p14:cNvPr>
                <p14:cNvContentPartPr/>
                <p14:nvPr/>
              </p14:nvContentPartPr>
              <p14:xfrm>
                <a:off x="2414029" y="1840942"/>
                <a:ext cx="73800" cy="225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048D588-420F-A246-4007-9F98E1D142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05029" y="1832302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789EAB-6B00-B530-13EF-FDBC95C3FA24}"/>
                    </a:ext>
                  </a:extLst>
                </p14:cNvPr>
                <p14:cNvContentPartPr/>
                <p14:nvPr/>
              </p14:nvContentPartPr>
              <p14:xfrm>
                <a:off x="2655949" y="1965862"/>
                <a:ext cx="199080" cy="102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789EAB-6B00-B530-13EF-FDBC95C3FA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47309" y="1956862"/>
                  <a:ext cx="216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B7E52C8-45D4-9B2E-977E-47FDBAF9AEFB}"/>
                    </a:ext>
                  </a:extLst>
                </p14:cNvPr>
                <p14:cNvContentPartPr/>
                <p14:nvPr/>
              </p14:nvContentPartPr>
              <p14:xfrm>
                <a:off x="2745229" y="1858582"/>
                <a:ext cx="7200" cy="1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B7E52C8-45D4-9B2E-977E-47FDBAF9AE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36589" y="1849582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48813F-0827-E378-8962-3749E847DC97}"/>
                    </a:ext>
                  </a:extLst>
                </p14:cNvPr>
                <p14:cNvContentPartPr/>
                <p14:nvPr/>
              </p14:nvContentPartPr>
              <p14:xfrm>
                <a:off x="2981029" y="1898902"/>
                <a:ext cx="224280" cy="146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48813F-0827-E378-8962-3749E847DC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72029" y="1889902"/>
                  <a:ext cx="241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00A4AE-127D-2190-5007-EF9D02FB259B}"/>
                    </a:ext>
                  </a:extLst>
                </p14:cNvPr>
                <p14:cNvContentPartPr/>
                <p14:nvPr/>
              </p14:nvContentPartPr>
              <p14:xfrm>
                <a:off x="3356509" y="1819702"/>
                <a:ext cx="34560" cy="227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00A4AE-127D-2190-5007-EF9D02FB25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47869" y="1811062"/>
                  <a:ext cx="52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CDF2F7-2DE2-E971-7DFF-AAF14CAC2805}"/>
                    </a:ext>
                  </a:extLst>
                </p14:cNvPr>
                <p14:cNvContentPartPr/>
                <p14:nvPr/>
              </p14:nvContentPartPr>
              <p14:xfrm>
                <a:off x="3406909" y="1920502"/>
                <a:ext cx="10800" cy="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CDF2F7-2DE2-E971-7DFF-AAF14CAC28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7909" y="1911502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A174F1-7789-AAC3-E63D-CC233B69012E}"/>
                    </a:ext>
                  </a:extLst>
                </p14:cNvPr>
                <p14:cNvContentPartPr/>
                <p14:nvPr/>
              </p14:nvContentPartPr>
              <p14:xfrm>
                <a:off x="3442909" y="1879462"/>
                <a:ext cx="106200" cy="125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A174F1-7789-AAC3-E63D-CC233B6901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33909" y="1870462"/>
                  <a:ext cx="123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3F903F-FC84-DB99-584A-F8A111851C6D}"/>
                    </a:ext>
                  </a:extLst>
                </p14:cNvPr>
                <p14:cNvContentPartPr/>
                <p14:nvPr/>
              </p14:nvContentPartPr>
              <p14:xfrm>
                <a:off x="3557389" y="1908982"/>
                <a:ext cx="385200" cy="75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3F903F-FC84-DB99-584A-F8A111851C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48749" y="1899982"/>
                  <a:ext cx="402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25FB1D-E7DB-4931-7F18-7C6458A325AB}"/>
                    </a:ext>
                  </a:extLst>
                </p14:cNvPr>
                <p14:cNvContentPartPr/>
                <p14:nvPr/>
              </p14:nvContentPartPr>
              <p14:xfrm>
                <a:off x="3864469" y="1807462"/>
                <a:ext cx="10800" cy="5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25FB1D-E7DB-4931-7F18-7C6458A325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55469" y="1798822"/>
                  <a:ext cx="2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96BC33-3FC9-10CC-3A14-1FAE1DCCDE1D}"/>
                    </a:ext>
                  </a:extLst>
                </p14:cNvPr>
                <p14:cNvContentPartPr/>
                <p14:nvPr/>
              </p14:nvContentPartPr>
              <p14:xfrm>
                <a:off x="3978589" y="1878382"/>
                <a:ext cx="185040" cy="230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96BC33-3FC9-10CC-3A14-1FAE1DCCDE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69949" y="1869382"/>
                  <a:ext cx="202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ADE765E-0EA7-1BDC-37F4-CCB6EFBFF671}"/>
                    </a:ext>
                  </a:extLst>
                </p14:cNvPr>
                <p14:cNvContentPartPr/>
                <p14:nvPr/>
              </p14:nvContentPartPr>
              <p14:xfrm>
                <a:off x="4294669" y="1804582"/>
                <a:ext cx="115560" cy="261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ADE765E-0EA7-1BDC-37F4-CCB6EFBFF6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86029" y="1795942"/>
                  <a:ext cx="13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482439-C2AF-6E71-8CF8-45936BBAA029}"/>
                    </a:ext>
                  </a:extLst>
                </p14:cNvPr>
                <p14:cNvContentPartPr/>
                <p14:nvPr/>
              </p14:nvContentPartPr>
              <p14:xfrm>
                <a:off x="4467469" y="1797022"/>
                <a:ext cx="83880" cy="110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482439-C2AF-6E71-8CF8-45936BBAA0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58829" y="1788382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2AF641-960C-4E98-61B9-823509413B42}"/>
                    </a:ext>
                  </a:extLst>
                </p14:cNvPr>
                <p14:cNvContentPartPr/>
                <p14:nvPr/>
              </p14:nvContentPartPr>
              <p14:xfrm>
                <a:off x="4573669" y="1791982"/>
                <a:ext cx="72360" cy="86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2AF641-960C-4E98-61B9-823509413B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64669" y="1782982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C184E0-F7EC-8375-8A1E-BE7DF32F73D4}"/>
                    </a:ext>
                  </a:extLst>
                </p14:cNvPr>
                <p14:cNvContentPartPr/>
                <p14:nvPr/>
              </p14:nvContentPartPr>
              <p14:xfrm>
                <a:off x="4693909" y="1767862"/>
                <a:ext cx="59760" cy="97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C184E0-F7EC-8375-8A1E-BE7DF32F73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85269" y="1759222"/>
                  <a:ext cx="77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9A73827-4434-3718-9867-2F83663A2BA1}"/>
                    </a:ext>
                  </a:extLst>
                </p14:cNvPr>
                <p14:cNvContentPartPr/>
                <p14:nvPr/>
              </p14:nvContentPartPr>
              <p14:xfrm>
                <a:off x="4829269" y="1732222"/>
                <a:ext cx="89280" cy="133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9A73827-4434-3718-9867-2F83663A2B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0629" y="1723582"/>
                  <a:ext cx="106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5450EB9-FC3E-FAC1-BF13-D0E6413B4582}"/>
                    </a:ext>
                  </a:extLst>
                </p14:cNvPr>
                <p14:cNvContentPartPr/>
                <p14:nvPr/>
              </p14:nvContentPartPr>
              <p14:xfrm>
                <a:off x="4950589" y="1704502"/>
                <a:ext cx="99720" cy="150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5450EB9-FC3E-FAC1-BF13-D0E6413B45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41949" y="1695862"/>
                  <a:ext cx="117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5519D8-C94F-5C5D-79B4-481F21A3062A}"/>
                    </a:ext>
                  </a:extLst>
                </p14:cNvPr>
                <p14:cNvContentPartPr/>
                <p14:nvPr/>
              </p14:nvContentPartPr>
              <p14:xfrm>
                <a:off x="5105389" y="1673902"/>
                <a:ext cx="72000" cy="157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5519D8-C94F-5C5D-79B4-481F21A306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96389" y="1664902"/>
                  <a:ext cx="89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888AA2C-F8DD-E872-0DC8-9C39F04FE644}"/>
                    </a:ext>
                  </a:extLst>
                </p14:cNvPr>
                <p14:cNvContentPartPr/>
                <p14:nvPr/>
              </p14:nvContentPartPr>
              <p14:xfrm>
                <a:off x="5337229" y="1551142"/>
                <a:ext cx="218520" cy="399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888AA2C-F8DD-E872-0DC8-9C39F04FE64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28229" y="1542502"/>
                  <a:ext cx="236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DAB6C1-9BB2-5491-9384-08A37E17441D}"/>
                    </a:ext>
                  </a:extLst>
                </p14:cNvPr>
                <p14:cNvContentPartPr/>
                <p14:nvPr/>
              </p14:nvContentPartPr>
              <p14:xfrm>
                <a:off x="5789389" y="1636822"/>
                <a:ext cx="209160" cy="85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DAB6C1-9BB2-5491-9384-08A37E1744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80389" y="1627822"/>
                  <a:ext cx="226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585A343-DBE6-7FE1-A2FA-968EDC547176}"/>
                    </a:ext>
                  </a:extLst>
                </p14:cNvPr>
                <p14:cNvContentPartPr/>
                <p14:nvPr/>
              </p14:nvContentPartPr>
              <p14:xfrm>
                <a:off x="5891269" y="1498582"/>
                <a:ext cx="7560" cy="11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585A343-DBE6-7FE1-A2FA-968EDC5471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82269" y="1489582"/>
                  <a:ext cx="2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57B338F-F410-43BC-794D-EDBE1918CC87}"/>
                    </a:ext>
                  </a:extLst>
                </p14:cNvPr>
                <p14:cNvContentPartPr/>
                <p14:nvPr/>
              </p14:nvContentPartPr>
              <p14:xfrm>
                <a:off x="6055069" y="1583542"/>
                <a:ext cx="75600" cy="113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57B338F-F410-43BC-794D-EDBE1918CC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46069" y="1574902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63C845-9109-DF9E-D813-E6104BF2B234}"/>
                    </a:ext>
                  </a:extLst>
                </p14:cNvPr>
                <p14:cNvContentPartPr/>
                <p14:nvPr/>
              </p14:nvContentPartPr>
              <p14:xfrm>
                <a:off x="6170629" y="1583182"/>
                <a:ext cx="153360" cy="112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63C845-9109-DF9E-D813-E6104BF2B2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1629" y="1574542"/>
                  <a:ext cx="171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EE6B54B-E8A9-97A9-5BE2-A5D4D2E7B064}"/>
                    </a:ext>
                  </a:extLst>
                </p14:cNvPr>
                <p14:cNvContentPartPr/>
                <p14:nvPr/>
              </p14:nvContentPartPr>
              <p14:xfrm>
                <a:off x="6330829" y="1568422"/>
                <a:ext cx="136080" cy="96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EE6B54B-E8A9-97A9-5BE2-A5D4D2E7B0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22189" y="1559782"/>
                  <a:ext cx="153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C3F5C5-EC76-B8E0-5ED7-AEF97AE6E521}"/>
                    </a:ext>
                  </a:extLst>
                </p14:cNvPr>
                <p14:cNvContentPartPr/>
                <p14:nvPr/>
              </p14:nvContentPartPr>
              <p14:xfrm>
                <a:off x="6487069" y="1546822"/>
                <a:ext cx="60480" cy="118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C3F5C5-EC76-B8E0-5ED7-AEF97AE6E5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78069" y="1538182"/>
                  <a:ext cx="78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BA32FC-DACC-565D-1CDC-7B3D225CDF23}"/>
                    </a:ext>
                  </a:extLst>
                </p14:cNvPr>
                <p14:cNvContentPartPr/>
                <p14:nvPr/>
              </p14:nvContentPartPr>
              <p14:xfrm>
                <a:off x="6605149" y="1575262"/>
                <a:ext cx="198720" cy="63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BA32FC-DACC-565D-1CDC-7B3D225CDF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6509" y="1566622"/>
                  <a:ext cx="216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DF0F4E-4191-F08D-3614-47AD5EBC46A9}"/>
                    </a:ext>
                  </a:extLst>
                </p14:cNvPr>
                <p14:cNvContentPartPr/>
                <p14:nvPr/>
              </p14:nvContentPartPr>
              <p14:xfrm>
                <a:off x="6751309" y="1487062"/>
                <a:ext cx="24480" cy="8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DF0F4E-4191-F08D-3614-47AD5EBC46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42669" y="1478062"/>
                  <a:ext cx="4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D3F5EF-4B88-8392-91B7-E20E6336A9DE}"/>
                    </a:ext>
                  </a:extLst>
                </p14:cNvPr>
                <p14:cNvContentPartPr/>
                <p14:nvPr/>
              </p14:nvContentPartPr>
              <p14:xfrm>
                <a:off x="6844909" y="1540702"/>
                <a:ext cx="92520" cy="309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D3F5EF-4B88-8392-91B7-E20E6336A9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36269" y="1532062"/>
                  <a:ext cx="11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539DE-7868-8F03-F6EE-E70B576BD62D}"/>
                    </a:ext>
                  </a:extLst>
                </p14:cNvPr>
                <p14:cNvContentPartPr/>
                <p14:nvPr/>
              </p14:nvContentPartPr>
              <p14:xfrm>
                <a:off x="7034989" y="1349182"/>
                <a:ext cx="182520" cy="29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539DE-7868-8F03-F6EE-E70B576BD62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26349" y="1340542"/>
                  <a:ext cx="200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A5CE7FA-7E61-7375-0698-5E08293C7AD4}"/>
                    </a:ext>
                  </a:extLst>
                </p14:cNvPr>
                <p14:cNvContentPartPr/>
                <p14:nvPr/>
              </p14:nvContentPartPr>
              <p14:xfrm>
                <a:off x="7374829" y="1364662"/>
                <a:ext cx="183600" cy="222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A5CE7FA-7E61-7375-0698-5E08293C7A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65829" y="1355662"/>
                  <a:ext cx="201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1DF7343-0124-820C-1F41-AE01082B8867}"/>
                    </a:ext>
                  </a:extLst>
                </p14:cNvPr>
                <p14:cNvContentPartPr/>
                <p14:nvPr/>
              </p14:nvContentPartPr>
              <p14:xfrm>
                <a:off x="7090789" y="1124542"/>
                <a:ext cx="138240" cy="159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1DF7343-0124-820C-1F41-AE01082B886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81789" y="1115542"/>
                  <a:ext cx="155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C547C5-3577-B756-214D-38F3E7EC8163}"/>
                    </a:ext>
                  </a:extLst>
                </p14:cNvPr>
                <p14:cNvContentPartPr/>
                <p14:nvPr/>
              </p14:nvContentPartPr>
              <p14:xfrm>
                <a:off x="7324429" y="1132102"/>
                <a:ext cx="95760" cy="108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C547C5-3577-B756-214D-38F3E7EC816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15429" y="1123462"/>
                  <a:ext cx="113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47E300E-59D3-5542-0C6A-808D34708C4F}"/>
                    </a:ext>
                  </a:extLst>
                </p14:cNvPr>
                <p14:cNvContentPartPr/>
                <p14:nvPr/>
              </p14:nvContentPartPr>
              <p14:xfrm>
                <a:off x="1855309" y="2313982"/>
                <a:ext cx="114120" cy="219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47E300E-59D3-5542-0C6A-808D34708C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46309" y="2305342"/>
                  <a:ext cx="131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5AD137-F885-920A-19CF-C48D91C029B3}"/>
                    </a:ext>
                  </a:extLst>
                </p14:cNvPr>
                <p14:cNvContentPartPr/>
                <p14:nvPr/>
              </p14:nvContentPartPr>
              <p14:xfrm>
                <a:off x="2011549" y="2319382"/>
                <a:ext cx="198360" cy="135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5AD137-F885-920A-19CF-C48D91C029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02909" y="2310382"/>
                  <a:ext cx="21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10EB4A-7EEF-6D26-7C1C-0B463DA77D03}"/>
                    </a:ext>
                  </a:extLst>
                </p14:cNvPr>
                <p14:cNvContentPartPr/>
                <p14:nvPr/>
              </p14:nvContentPartPr>
              <p14:xfrm>
                <a:off x="2322229" y="2206342"/>
                <a:ext cx="96840" cy="210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10EB4A-7EEF-6D26-7C1C-0B463DA77D0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13589" y="2197702"/>
                  <a:ext cx="114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898EC68-2F50-2640-91B1-9A7D5E468FCA}"/>
                    </a:ext>
                  </a:extLst>
                </p14:cNvPr>
                <p14:cNvContentPartPr/>
                <p14:nvPr/>
              </p14:nvContentPartPr>
              <p14:xfrm>
                <a:off x="2449669" y="2295622"/>
                <a:ext cx="127440" cy="79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898EC68-2F50-2640-91B1-9A7D5E468F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40669" y="2286622"/>
                  <a:ext cx="145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E2D6FC1-F8AB-2579-A5CC-0893CE2E90D7}"/>
                    </a:ext>
                  </a:extLst>
                </p14:cNvPr>
                <p14:cNvContentPartPr/>
                <p14:nvPr/>
              </p14:nvContentPartPr>
              <p14:xfrm>
                <a:off x="2589349" y="2188702"/>
                <a:ext cx="75240" cy="186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E2D6FC1-F8AB-2579-A5CC-0893CE2E90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80709" y="2180062"/>
                  <a:ext cx="92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44D2E87-00C9-BBC6-9BE9-5C06BC80EC76}"/>
                    </a:ext>
                  </a:extLst>
                </p14:cNvPr>
                <p14:cNvContentPartPr/>
                <p14:nvPr/>
              </p14:nvContentPartPr>
              <p14:xfrm>
                <a:off x="2713189" y="2274382"/>
                <a:ext cx="11160" cy="81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44D2E87-00C9-BBC6-9BE9-5C06BC80EC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04549" y="2265742"/>
                  <a:ext cx="28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0997583-7AA1-2CE2-43B8-99D434BF087A}"/>
                    </a:ext>
                  </a:extLst>
                </p14:cNvPr>
                <p14:cNvContentPartPr/>
                <p14:nvPr/>
              </p14:nvContentPartPr>
              <p14:xfrm>
                <a:off x="2782669" y="2149462"/>
                <a:ext cx="113760" cy="195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0997583-7AA1-2CE2-43B8-99D434BF08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73669" y="2140822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D42AE52-D7BB-E186-A21B-6EADA546FBC5}"/>
                    </a:ext>
                  </a:extLst>
                </p14:cNvPr>
                <p14:cNvContentPartPr/>
                <p14:nvPr/>
              </p14:nvContentPartPr>
              <p14:xfrm>
                <a:off x="2726869" y="2157382"/>
                <a:ext cx="5400" cy="2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D42AE52-D7BB-E186-A21B-6EADA546FB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17869" y="2148382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6297970-3B4A-4CD4-AD19-975B3BAD3ECB}"/>
                    </a:ext>
                  </a:extLst>
                </p14:cNvPr>
                <p14:cNvContentPartPr/>
                <p14:nvPr/>
              </p14:nvContentPartPr>
              <p14:xfrm>
                <a:off x="2938909" y="2133982"/>
                <a:ext cx="186480" cy="383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6297970-3B4A-4CD4-AD19-975B3BAD3E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30269" y="2125342"/>
                  <a:ext cx="204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ED59082-A966-CB30-E40B-FFB933ACB01A}"/>
                    </a:ext>
                  </a:extLst>
                </p14:cNvPr>
                <p14:cNvContentPartPr/>
                <p14:nvPr/>
              </p14:nvContentPartPr>
              <p14:xfrm>
                <a:off x="3354349" y="2193022"/>
                <a:ext cx="140400" cy="132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ED59082-A966-CB30-E40B-FFB933ACB01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45709" y="2184382"/>
                  <a:ext cx="158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7506080-4385-494A-3D7C-6452492747E4}"/>
                    </a:ext>
                  </a:extLst>
                </p14:cNvPr>
                <p14:cNvContentPartPr/>
                <p14:nvPr/>
              </p14:nvContentPartPr>
              <p14:xfrm>
                <a:off x="3548389" y="2253862"/>
                <a:ext cx="57240" cy="146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7506080-4385-494A-3D7C-6452492747E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39749" y="2244862"/>
                  <a:ext cx="74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BB5C532-9DEE-B605-9BF8-2B536A8F6F2B}"/>
                    </a:ext>
                  </a:extLst>
                </p14:cNvPr>
                <p14:cNvContentPartPr/>
                <p14:nvPr/>
              </p14:nvContentPartPr>
              <p14:xfrm>
                <a:off x="3521389" y="2330182"/>
                <a:ext cx="76320" cy="12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BB5C532-9DEE-B605-9BF8-2B536A8F6F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2389" y="2321182"/>
                  <a:ext cx="93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4B1E9EB-19F8-2FF9-7A9F-AB5BB76FE598}"/>
                    </a:ext>
                  </a:extLst>
                </p14:cNvPr>
                <p14:cNvContentPartPr/>
                <p14:nvPr/>
              </p14:nvContentPartPr>
              <p14:xfrm>
                <a:off x="3819109" y="2122822"/>
                <a:ext cx="130320" cy="212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4B1E9EB-19F8-2FF9-7A9F-AB5BB76FE59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0109" y="2114182"/>
                  <a:ext cx="147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BAD9285-9551-8FA1-6993-18CBFD9088D1}"/>
                    </a:ext>
                  </a:extLst>
                </p14:cNvPr>
                <p14:cNvContentPartPr/>
                <p14:nvPr/>
              </p14:nvContentPartPr>
              <p14:xfrm>
                <a:off x="3991909" y="2181142"/>
                <a:ext cx="56160" cy="129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BAD9285-9551-8FA1-6993-18CBFD9088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82909" y="2172142"/>
                  <a:ext cx="73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0EB3667-32D0-8B7C-6D2E-EF4C82CF7598}"/>
                    </a:ext>
                  </a:extLst>
                </p14:cNvPr>
                <p14:cNvContentPartPr/>
                <p14:nvPr/>
              </p14:nvContentPartPr>
              <p14:xfrm>
                <a:off x="4256869" y="2059462"/>
                <a:ext cx="118800" cy="224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0EB3667-32D0-8B7C-6D2E-EF4C82CF75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48229" y="2050822"/>
                  <a:ext cx="136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FE96F7F-094B-BB42-3580-03CC76B3F4B9}"/>
                    </a:ext>
                  </a:extLst>
                </p14:cNvPr>
                <p14:cNvContentPartPr/>
                <p14:nvPr/>
              </p14:nvContentPartPr>
              <p14:xfrm>
                <a:off x="4413109" y="2036062"/>
                <a:ext cx="170640" cy="238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FE96F7F-094B-BB42-3580-03CC76B3F4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04109" y="2027422"/>
                  <a:ext cx="188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0CFD89C-7D97-4ED2-A602-34CE26C6E9F9}"/>
                    </a:ext>
                  </a:extLst>
                </p14:cNvPr>
                <p14:cNvContentPartPr/>
                <p14:nvPr/>
              </p14:nvContentPartPr>
              <p14:xfrm>
                <a:off x="4613629" y="2046142"/>
                <a:ext cx="105120" cy="173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0CFD89C-7D97-4ED2-A602-34CE26C6E9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04629" y="2037142"/>
                  <a:ext cx="122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24E4DF4-092E-72BC-4336-47BFF0773B92}"/>
                    </a:ext>
                  </a:extLst>
                </p14:cNvPr>
                <p14:cNvContentPartPr/>
                <p14:nvPr/>
              </p14:nvContentPartPr>
              <p14:xfrm>
                <a:off x="4908109" y="1968742"/>
                <a:ext cx="200880" cy="237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24E4DF4-092E-72BC-4336-47BFF0773B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9469" y="1959742"/>
                  <a:ext cx="218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45A83B9-BDBB-4033-AFA1-6A7F0879BD9A}"/>
                    </a:ext>
                  </a:extLst>
                </p14:cNvPr>
                <p14:cNvContentPartPr/>
                <p14:nvPr/>
              </p14:nvContentPartPr>
              <p14:xfrm>
                <a:off x="5148589" y="2053702"/>
                <a:ext cx="82080" cy="102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45A83B9-BDBB-4033-AFA1-6A7F0879BD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9949" y="2045062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B51F0F-F895-B4DB-E07E-7ED4BFB5EA78}"/>
                    </a:ext>
                  </a:extLst>
                </p14:cNvPr>
                <p14:cNvContentPartPr/>
                <p14:nvPr/>
              </p14:nvContentPartPr>
              <p14:xfrm>
                <a:off x="5334349" y="2083942"/>
                <a:ext cx="221760" cy="75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B51F0F-F895-B4DB-E07E-7ED4BFB5EA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25709" y="2075302"/>
                  <a:ext cx="23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FE4B3EC-0228-BAAA-2E5F-CCE7E04EB1E7}"/>
                    </a:ext>
                  </a:extLst>
                </p14:cNvPr>
                <p14:cNvContentPartPr/>
                <p14:nvPr/>
              </p14:nvContentPartPr>
              <p14:xfrm>
                <a:off x="5609029" y="2014462"/>
                <a:ext cx="424440" cy="231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FE4B3EC-0228-BAAA-2E5F-CCE7E04EB1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0029" y="2005822"/>
                  <a:ext cx="442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05518C-FBB8-FE28-7188-AB01C512B406}"/>
                    </a:ext>
                  </a:extLst>
                </p14:cNvPr>
                <p14:cNvContentPartPr/>
                <p14:nvPr/>
              </p14:nvContentPartPr>
              <p14:xfrm>
                <a:off x="6213109" y="1971262"/>
                <a:ext cx="468720" cy="124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05518C-FBB8-FE28-7188-AB01C512B4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04469" y="1962262"/>
                  <a:ext cx="48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662EE5F-461C-B672-8186-53F74CF7D95E}"/>
                    </a:ext>
                  </a:extLst>
                </p14:cNvPr>
                <p14:cNvContentPartPr/>
                <p14:nvPr/>
              </p14:nvContentPartPr>
              <p14:xfrm>
                <a:off x="6909349" y="1870462"/>
                <a:ext cx="460800" cy="182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662EE5F-461C-B672-8186-53F74CF7D9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00709" y="1861462"/>
                  <a:ext cx="47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8F9E49-1D6E-75D1-DE36-2765E09D9E8B}"/>
                    </a:ext>
                  </a:extLst>
                </p14:cNvPr>
                <p14:cNvContentPartPr/>
                <p14:nvPr/>
              </p14:nvContentPartPr>
              <p14:xfrm>
                <a:off x="7278709" y="1846342"/>
                <a:ext cx="20880" cy="1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8F9E49-1D6E-75D1-DE36-2765E09D9E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70069" y="1837342"/>
                  <a:ext cx="3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16792A-D708-3820-A599-CFE06AA8A6A4}"/>
                    </a:ext>
                  </a:extLst>
                </p14:cNvPr>
                <p14:cNvContentPartPr/>
                <p14:nvPr/>
              </p14:nvContentPartPr>
              <p14:xfrm>
                <a:off x="7419469" y="1856782"/>
                <a:ext cx="177480" cy="174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16792A-D708-3820-A599-CFE06AA8A6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10829" y="1848142"/>
                  <a:ext cx="195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E516BC3-FA6A-1761-5E6D-8F11A0AF7DBB}"/>
                    </a:ext>
                  </a:extLst>
                </p14:cNvPr>
                <p14:cNvContentPartPr/>
                <p14:nvPr/>
              </p14:nvContentPartPr>
              <p14:xfrm>
                <a:off x="3118909" y="652582"/>
                <a:ext cx="260280" cy="425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E516BC3-FA6A-1761-5E6D-8F11A0AF7DB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10269" y="643942"/>
                  <a:ext cx="2779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BB5F06B-F98B-7E57-0366-CF5CB94A8C2A}"/>
                    </a:ext>
                  </a:extLst>
                </p14:cNvPr>
                <p14:cNvContentPartPr/>
                <p14:nvPr/>
              </p14:nvContentPartPr>
              <p14:xfrm>
                <a:off x="3127189" y="897742"/>
                <a:ext cx="188640" cy="137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BB5F06B-F98B-7E57-0366-CF5CB94A8C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18189" y="889102"/>
                  <a:ext cx="20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AB44AE-AB6E-20EA-4BB4-5A1F0AD2E28A}"/>
                    </a:ext>
                  </a:extLst>
                </p14:cNvPr>
                <p14:cNvContentPartPr/>
                <p14:nvPr/>
              </p14:nvContentPartPr>
              <p14:xfrm>
                <a:off x="3500149" y="327862"/>
                <a:ext cx="245160" cy="246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AB44AE-AB6E-20EA-4BB4-5A1F0AD2E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91509" y="319222"/>
                  <a:ext cx="262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E925F9D-4FF3-6898-076D-B743CD2E5CA7}"/>
                    </a:ext>
                  </a:extLst>
                </p14:cNvPr>
                <p14:cNvContentPartPr/>
                <p14:nvPr/>
              </p14:nvContentPartPr>
              <p14:xfrm>
                <a:off x="3809749" y="390142"/>
                <a:ext cx="18360" cy="128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E925F9D-4FF3-6898-076D-B743CD2E5C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01109" y="381142"/>
                  <a:ext cx="36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E418115-811F-6429-B3F0-E769812875B6}"/>
                    </a:ext>
                  </a:extLst>
                </p14:cNvPr>
                <p14:cNvContentPartPr/>
                <p14:nvPr/>
              </p14:nvContentPartPr>
              <p14:xfrm>
                <a:off x="3882109" y="245782"/>
                <a:ext cx="619200" cy="321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E418115-811F-6429-B3F0-E769812875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73469" y="236782"/>
                  <a:ext cx="6368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97544F3-207D-AC12-A18E-7B4D62D2AC58}"/>
                    </a:ext>
                  </a:extLst>
                </p14:cNvPr>
                <p14:cNvContentPartPr/>
                <p14:nvPr/>
              </p14:nvContentPartPr>
              <p14:xfrm>
                <a:off x="4547029" y="287902"/>
                <a:ext cx="57600" cy="95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97544F3-207D-AC12-A18E-7B4D62D2AC5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38389" y="279262"/>
                  <a:ext cx="7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DC54C6-77B1-C95A-507F-B790C5C5464C}"/>
                    </a:ext>
                  </a:extLst>
                </p14:cNvPr>
                <p14:cNvContentPartPr/>
                <p14:nvPr/>
              </p14:nvContentPartPr>
              <p14:xfrm>
                <a:off x="4676269" y="297262"/>
                <a:ext cx="86400" cy="74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DC54C6-77B1-C95A-507F-B790C5C5464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67269" y="288622"/>
                  <a:ext cx="104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27CF856-CD9A-4A5C-F553-EA55A03C69F1}"/>
                    </a:ext>
                  </a:extLst>
                </p14:cNvPr>
                <p14:cNvContentPartPr/>
                <p14:nvPr/>
              </p14:nvContentPartPr>
              <p14:xfrm>
                <a:off x="3815509" y="179542"/>
                <a:ext cx="25560" cy="33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27CF856-CD9A-4A5C-F553-EA55A03C69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06509" y="170902"/>
                  <a:ext cx="4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49A0AF-C11B-5347-4422-F23CDB8E7A26}"/>
                    </a:ext>
                  </a:extLst>
                </p14:cNvPr>
                <p14:cNvContentPartPr/>
                <p14:nvPr/>
              </p14:nvContentPartPr>
              <p14:xfrm>
                <a:off x="4938349" y="298702"/>
                <a:ext cx="111240" cy="115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49A0AF-C11B-5347-4422-F23CDB8E7A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29349" y="290062"/>
                  <a:ext cx="128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3EDB204-DFCD-1FE8-43CB-CA2FEFAE410B}"/>
                    </a:ext>
                  </a:extLst>
                </p14:cNvPr>
                <p14:cNvContentPartPr/>
                <p14:nvPr/>
              </p14:nvContentPartPr>
              <p14:xfrm>
                <a:off x="5136349" y="261622"/>
                <a:ext cx="303840" cy="302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3EDB204-DFCD-1FE8-43CB-CA2FEFAE41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27349" y="252982"/>
                  <a:ext cx="321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B5E0DFC-D3E6-6FA1-CC53-0674E8263620}"/>
                    </a:ext>
                  </a:extLst>
                </p14:cNvPr>
                <p14:cNvContentPartPr/>
                <p14:nvPr/>
              </p14:nvContentPartPr>
              <p14:xfrm>
                <a:off x="5474749" y="267742"/>
                <a:ext cx="132480" cy="99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B5E0DFC-D3E6-6FA1-CC53-0674E826362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65749" y="259102"/>
                  <a:ext cx="150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980E34-B9D1-5F39-A53B-FBF879E8A4FF}"/>
                    </a:ext>
                  </a:extLst>
                </p14:cNvPr>
                <p14:cNvContentPartPr/>
                <p14:nvPr/>
              </p14:nvContentPartPr>
              <p14:xfrm>
                <a:off x="5651509" y="153982"/>
                <a:ext cx="203040" cy="215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980E34-B9D1-5F39-A53B-FBF879E8A4F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42509" y="144982"/>
                  <a:ext cx="220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4338FF3-5438-5E7B-FF08-87CE5EA4CB9A}"/>
                    </a:ext>
                  </a:extLst>
                </p14:cNvPr>
                <p14:cNvContentPartPr/>
                <p14:nvPr/>
              </p14:nvContentPartPr>
              <p14:xfrm>
                <a:off x="5800909" y="126622"/>
                <a:ext cx="20520" cy="13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4338FF3-5438-5E7B-FF08-87CE5EA4CB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92269" y="117622"/>
                  <a:ext cx="3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8EDC46E-BCA9-942B-3E33-7AC42BAE723B}"/>
                    </a:ext>
                  </a:extLst>
                </p14:cNvPr>
                <p14:cNvContentPartPr/>
                <p14:nvPr/>
              </p14:nvContentPartPr>
              <p14:xfrm>
                <a:off x="5852749" y="263422"/>
                <a:ext cx="261000" cy="89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8EDC46E-BCA9-942B-3E33-7AC42BAE72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44109" y="254422"/>
                  <a:ext cx="278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C98614C-5094-8234-B326-86A9757FEFFE}"/>
                    </a:ext>
                  </a:extLst>
                </p14:cNvPr>
                <p14:cNvContentPartPr/>
                <p14:nvPr/>
              </p14:nvContentPartPr>
              <p14:xfrm>
                <a:off x="6303829" y="191062"/>
                <a:ext cx="75960" cy="146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C98614C-5094-8234-B326-86A9757FEFF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95189" y="182062"/>
                  <a:ext cx="93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8C66987-25BF-3D18-1D96-A46A28F94E0D}"/>
                    </a:ext>
                  </a:extLst>
                </p14:cNvPr>
                <p14:cNvContentPartPr/>
                <p14:nvPr/>
              </p14:nvContentPartPr>
              <p14:xfrm>
                <a:off x="6435229" y="103582"/>
                <a:ext cx="96120" cy="188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8C66987-25BF-3D18-1D96-A46A28F94E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26589" y="94942"/>
                  <a:ext cx="11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67C0D10-31D5-DB3F-087C-A9B29E77B8F6}"/>
                    </a:ext>
                  </a:extLst>
                </p14:cNvPr>
                <p14:cNvContentPartPr/>
                <p14:nvPr/>
              </p14:nvContentPartPr>
              <p14:xfrm>
                <a:off x="6571309" y="181342"/>
                <a:ext cx="407160" cy="117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67C0D10-31D5-DB3F-087C-A9B29E77B8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62309" y="172702"/>
                  <a:ext cx="42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4F16388-0D9B-9D11-5979-31A2DC6DEF9C}"/>
                    </a:ext>
                  </a:extLst>
                </p14:cNvPr>
                <p14:cNvContentPartPr/>
                <p14:nvPr/>
              </p14:nvContentPartPr>
              <p14:xfrm>
                <a:off x="7035349" y="139942"/>
                <a:ext cx="75600" cy="132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4F16388-0D9B-9D11-5979-31A2DC6DEF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26709" y="130942"/>
                  <a:ext cx="93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6373106-3521-67B2-8320-A579F3F2D3DC}"/>
                    </a:ext>
                  </a:extLst>
                </p14:cNvPr>
                <p14:cNvContentPartPr/>
                <p14:nvPr/>
              </p14:nvContentPartPr>
              <p14:xfrm>
                <a:off x="7278709" y="109342"/>
                <a:ext cx="300960" cy="19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6373106-3521-67B2-8320-A579F3F2D3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70069" y="100702"/>
                  <a:ext cx="31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7876C1D-C954-A52C-4B6D-BE2CA4AB579C}"/>
                    </a:ext>
                  </a:extLst>
                </p14:cNvPr>
                <p14:cNvContentPartPr/>
                <p14:nvPr/>
              </p14:nvContentPartPr>
              <p14:xfrm>
                <a:off x="7751029" y="193222"/>
                <a:ext cx="116640" cy="164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7876C1D-C954-A52C-4B6D-BE2CA4AB579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42389" y="184582"/>
                  <a:ext cx="13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C769C1A-AC4C-A543-F666-2380F69A2ED8}"/>
                    </a:ext>
                  </a:extLst>
                </p14:cNvPr>
                <p14:cNvContentPartPr/>
                <p14:nvPr/>
              </p14:nvContentPartPr>
              <p14:xfrm>
                <a:off x="7975309" y="176662"/>
                <a:ext cx="169560" cy="122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C769C1A-AC4C-A543-F666-2380F69A2ED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66309" y="167662"/>
                  <a:ext cx="187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3BD4B5B-7FF2-F99B-BD59-825A04AF6548}"/>
                    </a:ext>
                  </a:extLst>
                </p14:cNvPr>
                <p14:cNvContentPartPr/>
                <p14:nvPr/>
              </p14:nvContentPartPr>
              <p14:xfrm>
                <a:off x="8144149" y="101422"/>
                <a:ext cx="398520" cy="187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3BD4B5B-7FF2-F99B-BD59-825A04AF65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35149" y="92782"/>
                  <a:ext cx="416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D7669D8-5CCA-159E-1EA9-C7ED178ABE27}"/>
                    </a:ext>
                  </a:extLst>
                </p14:cNvPr>
                <p14:cNvContentPartPr/>
                <p14:nvPr/>
              </p14:nvContentPartPr>
              <p14:xfrm>
                <a:off x="8548789" y="86302"/>
                <a:ext cx="192240" cy="213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D7669D8-5CCA-159E-1EA9-C7ED178ABE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39789" y="77302"/>
                  <a:ext cx="209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CE5A0ED-B035-EDD2-D316-7FECF816C71C}"/>
                    </a:ext>
                  </a:extLst>
                </p14:cNvPr>
                <p14:cNvContentPartPr/>
                <p14:nvPr/>
              </p14:nvContentPartPr>
              <p14:xfrm>
                <a:off x="8719429" y="87742"/>
                <a:ext cx="54000" cy="55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CE5A0ED-B035-EDD2-D316-7FECF816C7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10429" y="79102"/>
                  <a:ext cx="71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C9FBA9F-517D-A11F-7157-B9862CDCFA92}"/>
                    </a:ext>
                  </a:extLst>
                </p14:cNvPr>
                <p14:cNvContentPartPr/>
                <p14:nvPr/>
              </p14:nvContentPartPr>
              <p14:xfrm>
                <a:off x="8796469" y="184222"/>
                <a:ext cx="210600" cy="81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C9FBA9F-517D-A11F-7157-B9862CDCFA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87829" y="175582"/>
                  <a:ext cx="228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A19AD7D-4854-0405-2161-7B42F57BF512}"/>
                    </a:ext>
                  </a:extLst>
                </p14:cNvPr>
                <p14:cNvContentPartPr/>
                <p14:nvPr/>
              </p14:nvContentPartPr>
              <p14:xfrm>
                <a:off x="9203269" y="123022"/>
                <a:ext cx="197280" cy="372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A19AD7D-4854-0405-2161-7B42F57BF5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94269" y="114022"/>
                  <a:ext cx="214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71722E0-AC7F-62AA-CEA7-AC3BF4F0450F}"/>
                    </a:ext>
                  </a:extLst>
                </p14:cNvPr>
                <p14:cNvContentPartPr/>
                <p14:nvPr/>
              </p14:nvContentPartPr>
              <p14:xfrm>
                <a:off x="9644989" y="152182"/>
                <a:ext cx="133560" cy="122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71722E0-AC7F-62AA-CEA7-AC3BF4F045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36349" y="143542"/>
                  <a:ext cx="15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EF94822-122C-229D-860B-23E63CDFDF14}"/>
                    </a:ext>
                  </a:extLst>
                </p14:cNvPr>
                <p14:cNvContentPartPr/>
                <p14:nvPr/>
              </p14:nvContentPartPr>
              <p14:xfrm>
                <a:off x="9848389" y="217342"/>
                <a:ext cx="77400" cy="185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EF94822-122C-229D-860B-23E63CDFDF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39389" y="208342"/>
                  <a:ext cx="95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8ED360C-2CFF-9C4A-6131-26AFD9E227A2}"/>
                    </a:ext>
                  </a:extLst>
                </p14:cNvPr>
                <p14:cNvContentPartPr/>
                <p14:nvPr/>
              </p14:nvContentPartPr>
              <p14:xfrm>
                <a:off x="9835789" y="281782"/>
                <a:ext cx="89640" cy="5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8ED360C-2CFF-9C4A-6131-26AFD9E227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27149" y="272782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4E006A6-66C5-1801-8AAD-B8E4E2B7880F}"/>
                    </a:ext>
                  </a:extLst>
                </p14:cNvPr>
                <p14:cNvContentPartPr/>
                <p14:nvPr/>
              </p14:nvContentPartPr>
              <p14:xfrm>
                <a:off x="10148629" y="159382"/>
                <a:ext cx="483840" cy="127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4E006A6-66C5-1801-8AAD-B8E4E2B788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39989" y="150742"/>
                  <a:ext cx="50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D779D5-BFFF-3BB5-9E6E-41001605A65E}"/>
                    </a:ext>
                  </a:extLst>
                </p14:cNvPr>
                <p14:cNvContentPartPr/>
                <p14:nvPr/>
              </p14:nvContentPartPr>
              <p14:xfrm>
                <a:off x="10784749" y="67942"/>
                <a:ext cx="475920" cy="208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D779D5-BFFF-3BB5-9E6E-41001605A6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76109" y="58942"/>
                  <a:ext cx="493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34FBD78-E23F-3697-1612-1F75825D1CA0}"/>
                    </a:ext>
                  </a:extLst>
                </p14:cNvPr>
                <p14:cNvContentPartPr/>
                <p14:nvPr/>
              </p14:nvContentPartPr>
              <p14:xfrm>
                <a:off x="11134669" y="66142"/>
                <a:ext cx="30960" cy="18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34FBD78-E23F-3697-1612-1F75825D1CA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126029" y="57142"/>
                  <a:ext cx="48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A91CE44-E74B-EA2F-BA58-DA8A1058FEC4}"/>
                    </a:ext>
                  </a:extLst>
                </p14:cNvPr>
                <p14:cNvContentPartPr/>
                <p14:nvPr/>
              </p14:nvContentPartPr>
              <p14:xfrm>
                <a:off x="11312149" y="124102"/>
                <a:ext cx="142200" cy="142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A91CE44-E74B-EA2F-BA58-DA8A1058FE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03509" y="115462"/>
                  <a:ext cx="15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3FE021F-A32A-FBEB-B9C8-43041DEAEAF5}"/>
                    </a:ext>
                  </a:extLst>
                </p14:cNvPr>
                <p14:cNvContentPartPr/>
                <p14:nvPr/>
              </p14:nvContentPartPr>
              <p14:xfrm>
                <a:off x="164029" y="1097542"/>
                <a:ext cx="558000" cy="444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3FE021F-A32A-FBEB-B9C8-43041DEAEAF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5389" y="1088542"/>
                  <a:ext cx="575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2ED45D0-8603-6120-9A92-49DFC3EBE450}"/>
                    </a:ext>
                  </a:extLst>
                </p14:cNvPr>
                <p14:cNvContentPartPr/>
                <p14:nvPr/>
              </p14:nvContentPartPr>
              <p14:xfrm>
                <a:off x="298309" y="1110142"/>
                <a:ext cx="408960" cy="326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2ED45D0-8603-6120-9A92-49DFC3EBE45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9669" y="1101142"/>
                  <a:ext cx="426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7B14FA9-FFE6-FC0F-7025-C5EE8B3AAC10}"/>
                    </a:ext>
                  </a:extLst>
                </p14:cNvPr>
                <p14:cNvContentPartPr/>
                <p14:nvPr/>
              </p14:nvContentPartPr>
              <p14:xfrm>
                <a:off x="172309" y="1557982"/>
                <a:ext cx="193320" cy="151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7B14FA9-FFE6-FC0F-7025-C5EE8B3AAC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3309" y="1548982"/>
                  <a:ext cx="210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4DDA935-793A-65DF-3450-6ACC2F2F9D5D}"/>
                    </a:ext>
                  </a:extLst>
                </p14:cNvPr>
                <p14:cNvContentPartPr/>
                <p14:nvPr/>
              </p14:nvContentPartPr>
              <p14:xfrm>
                <a:off x="419269" y="1612342"/>
                <a:ext cx="78840" cy="149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4DDA935-793A-65DF-3450-6ACC2F2F9D5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0629" y="1603342"/>
                  <a:ext cx="96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882A19-4A96-765D-6545-4AB9CBB9F7B7}"/>
                    </a:ext>
                  </a:extLst>
                </p14:cNvPr>
                <p14:cNvContentPartPr/>
                <p14:nvPr/>
              </p14:nvContentPartPr>
              <p14:xfrm>
                <a:off x="384709" y="1677502"/>
                <a:ext cx="119160" cy="12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882A19-4A96-765D-6545-4AB9CBB9F7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5709" y="1668502"/>
                  <a:ext cx="13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5032C0F-0EC7-E2CC-D68C-4F082723FB39}"/>
                    </a:ext>
                  </a:extLst>
                </p14:cNvPr>
                <p14:cNvContentPartPr/>
                <p14:nvPr/>
              </p14:nvContentPartPr>
              <p14:xfrm>
                <a:off x="634549" y="1624222"/>
                <a:ext cx="12600" cy="139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5032C0F-0EC7-E2CC-D68C-4F082723FB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5549" y="1615582"/>
                  <a:ext cx="30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CF1752C-DC36-2089-92D4-DB28AAA21185}"/>
                    </a:ext>
                  </a:extLst>
                </p14:cNvPr>
                <p14:cNvContentPartPr/>
                <p14:nvPr/>
              </p14:nvContentPartPr>
              <p14:xfrm>
                <a:off x="596749" y="1667062"/>
                <a:ext cx="96480" cy="20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CF1752C-DC36-2089-92D4-DB28AAA211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7749" y="1658422"/>
                  <a:ext cx="114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3EABFA-8CEC-4FB6-1A49-EB11C7F12A40}"/>
                    </a:ext>
                  </a:extLst>
                </p14:cNvPr>
                <p14:cNvContentPartPr/>
                <p14:nvPr/>
              </p14:nvContentPartPr>
              <p14:xfrm>
                <a:off x="737149" y="1548262"/>
                <a:ext cx="121680" cy="179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3EABFA-8CEC-4FB6-1A49-EB11C7F12A4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8149" y="1539262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BA82748-8761-AE18-7499-6CA556055429}"/>
                    </a:ext>
                  </a:extLst>
                </p14:cNvPr>
                <p14:cNvContentPartPr/>
                <p14:nvPr/>
              </p14:nvContentPartPr>
              <p14:xfrm>
                <a:off x="2504029" y="1501822"/>
                <a:ext cx="731880" cy="39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BA82748-8761-AE18-7499-6CA55605542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95029" y="1492822"/>
                  <a:ext cx="74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E2F5165-A726-AE40-7066-C2A464EFB914}"/>
                    </a:ext>
                  </a:extLst>
                </p14:cNvPr>
                <p14:cNvContentPartPr/>
                <p14:nvPr/>
              </p14:nvContentPartPr>
              <p14:xfrm>
                <a:off x="2851069" y="2762902"/>
                <a:ext cx="157680" cy="25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E2F5165-A726-AE40-7066-C2A464EFB91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42429" y="2754262"/>
                  <a:ext cx="175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4680991-7628-FAB3-AE0E-ED40851BD400}"/>
                    </a:ext>
                  </a:extLst>
                </p14:cNvPr>
                <p14:cNvContentPartPr/>
                <p14:nvPr/>
              </p14:nvContentPartPr>
              <p14:xfrm>
                <a:off x="3153109" y="2540782"/>
                <a:ext cx="106560" cy="365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4680991-7628-FAB3-AE0E-ED40851BD40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44109" y="2532142"/>
                  <a:ext cx="124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2BBF0FC-AB7C-D44A-1435-AA3C2890CF0E}"/>
                    </a:ext>
                  </a:extLst>
                </p14:cNvPr>
                <p14:cNvContentPartPr/>
                <p14:nvPr/>
              </p14:nvContentPartPr>
              <p14:xfrm>
                <a:off x="3360109" y="2648782"/>
                <a:ext cx="123480" cy="133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2BBF0FC-AB7C-D44A-1435-AA3C2890CF0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51469" y="2639782"/>
                  <a:ext cx="141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C8D3ECF-619B-C17B-271B-228636AB323A}"/>
                    </a:ext>
                  </a:extLst>
                </p14:cNvPr>
                <p14:cNvContentPartPr/>
                <p14:nvPr/>
              </p14:nvContentPartPr>
              <p14:xfrm>
                <a:off x="3558469" y="2698102"/>
                <a:ext cx="53280" cy="158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C8D3ECF-619B-C17B-271B-228636AB323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49829" y="2689462"/>
                  <a:ext cx="70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5BEFDAA-D38B-0029-CF71-D8E1D6EDD9EE}"/>
                    </a:ext>
                  </a:extLst>
                </p14:cNvPr>
                <p14:cNvContentPartPr/>
                <p14:nvPr/>
              </p14:nvContentPartPr>
              <p14:xfrm>
                <a:off x="3518869" y="2773342"/>
                <a:ext cx="72000" cy="7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5BEFDAA-D38B-0029-CF71-D8E1D6EDD9E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09869" y="2764702"/>
                  <a:ext cx="89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ED36111-7506-0E09-02F7-83275BFC3567}"/>
                    </a:ext>
                  </a:extLst>
                </p14:cNvPr>
                <p14:cNvContentPartPr/>
                <p14:nvPr/>
              </p14:nvContentPartPr>
              <p14:xfrm>
                <a:off x="3707869" y="2546542"/>
                <a:ext cx="86760" cy="315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ED36111-7506-0E09-02F7-83275BFC356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98869" y="2537542"/>
                  <a:ext cx="104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4A680AB-D1C7-DB93-4B96-EB37926E03FE}"/>
                    </a:ext>
                  </a:extLst>
                </p14:cNvPr>
                <p14:cNvContentPartPr/>
                <p14:nvPr/>
              </p14:nvContentPartPr>
              <p14:xfrm>
                <a:off x="3735229" y="2534662"/>
                <a:ext cx="133200" cy="338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4A680AB-D1C7-DB93-4B96-EB37926E03F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26229" y="2525662"/>
                  <a:ext cx="150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371B8E-DC1B-83DA-DBC4-56950C545995}"/>
                    </a:ext>
                  </a:extLst>
                </p14:cNvPr>
                <p14:cNvContentPartPr/>
                <p14:nvPr/>
              </p14:nvContentPartPr>
              <p14:xfrm>
                <a:off x="3942589" y="2470582"/>
                <a:ext cx="74880" cy="352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371B8E-DC1B-83DA-DBC4-56950C54599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33589" y="2461582"/>
                  <a:ext cx="92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F7907C7-3E7D-76A9-3FC7-0BF9253D21D6}"/>
                    </a:ext>
                  </a:extLst>
                </p14:cNvPr>
                <p14:cNvContentPartPr/>
                <p14:nvPr/>
              </p14:nvContentPartPr>
              <p14:xfrm>
                <a:off x="4098469" y="2522062"/>
                <a:ext cx="44640" cy="192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F7907C7-3E7D-76A9-3FC7-0BF9253D21D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89829" y="2513422"/>
                  <a:ext cx="6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AE0B2A0-5D8B-45AD-8F69-DA4C708BDE07}"/>
                    </a:ext>
                  </a:extLst>
                </p14:cNvPr>
                <p14:cNvContentPartPr/>
                <p14:nvPr/>
              </p14:nvContentPartPr>
              <p14:xfrm>
                <a:off x="4181269" y="2522062"/>
                <a:ext cx="43200" cy="176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AE0B2A0-5D8B-45AD-8F69-DA4C708BDE0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72629" y="2513422"/>
                  <a:ext cx="60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719236A-EA49-7B51-41A9-340FA8306B34}"/>
                    </a:ext>
                  </a:extLst>
                </p14:cNvPr>
                <p14:cNvContentPartPr/>
                <p14:nvPr/>
              </p14:nvContentPartPr>
              <p14:xfrm>
                <a:off x="4085149" y="2613862"/>
                <a:ext cx="116280" cy="10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719236A-EA49-7B51-41A9-340FA8306B3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76509" y="2605222"/>
                  <a:ext cx="13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D33B311-9DB4-7E0B-8B4D-359B51B13F1D}"/>
                    </a:ext>
                  </a:extLst>
                </p14:cNvPr>
                <p14:cNvContentPartPr/>
                <p14:nvPr/>
              </p14:nvContentPartPr>
              <p14:xfrm>
                <a:off x="4277389" y="2647342"/>
                <a:ext cx="16920" cy="123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D33B311-9DB4-7E0B-8B4D-359B51B13F1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68389" y="2638702"/>
                  <a:ext cx="3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68C0C4B-E6CE-3791-5D2D-B6A6A4CE975B}"/>
                    </a:ext>
                  </a:extLst>
                </p14:cNvPr>
                <p14:cNvContentPartPr/>
                <p14:nvPr/>
              </p14:nvContentPartPr>
              <p14:xfrm>
                <a:off x="4381429" y="2536462"/>
                <a:ext cx="83160" cy="132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68C0C4B-E6CE-3791-5D2D-B6A6A4CE97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72429" y="2527822"/>
                  <a:ext cx="100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43381B8-3071-083B-136C-B429DEA66BCC}"/>
                    </a:ext>
                  </a:extLst>
                </p14:cNvPr>
                <p14:cNvContentPartPr/>
                <p14:nvPr/>
              </p14:nvContentPartPr>
              <p14:xfrm>
                <a:off x="4516069" y="2575702"/>
                <a:ext cx="47880" cy="146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43381B8-3071-083B-136C-B429DEA66B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07429" y="2566702"/>
                  <a:ext cx="6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DA0F488-C1EE-7C10-D932-2B2264F95062}"/>
                    </a:ext>
                  </a:extLst>
                </p14:cNvPr>
                <p14:cNvContentPartPr/>
                <p14:nvPr/>
              </p14:nvContentPartPr>
              <p14:xfrm>
                <a:off x="4484029" y="2642662"/>
                <a:ext cx="68400" cy="12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DA0F488-C1EE-7C10-D932-2B2264F9506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75389" y="2634022"/>
                  <a:ext cx="86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B56C7E6-0DDC-CDDF-69BE-984AD414931B}"/>
                    </a:ext>
                  </a:extLst>
                </p14:cNvPr>
                <p14:cNvContentPartPr/>
                <p14:nvPr/>
              </p14:nvContentPartPr>
              <p14:xfrm>
                <a:off x="4611109" y="2452942"/>
                <a:ext cx="66240" cy="259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B56C7E6-0DDC-CDDF-69BE-984AD414931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02109" y="2443942"/>
                  <a:ext cx="83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375866E-00AD-E329-E8E9-2AFCEFB1F26B}"/>
                    </a:ext>
                  </a:extLst>
                </p14:cNvPr>
                <p14:cNvContentPartPr/>
                <p14:nvPr/>
              </p14:nvContentPartPr>
              <p14:xfrm>
                <a:off x="4836469" y="2499022"/>
                <a:ext cx="21240" cy="158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375866E-00AD-E329-E8E9-2AFCEFB1F26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27829" y="2490022"/>
                  <a:ext cx="38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CB639B3-736E-DE90-23A0-9CFF33917F5F}"/>
                    </a:ext>
                  </a:extLst>
                </p14:cNvPr>
                <p14:cNvContentPartPr/>
                <p14:nvPr/>
              </p14:nvContentPartPr>
              <p14:xfrm>
                <a:off x="4774189" y="2572462"/>
                <a:ext cx="122760" cy="6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CB639B3-736E-DE90-23A0-9CFF33917F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65189" y="2563822"/>
                  <a:ext cx="140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381FB6C-BCF7-A17F-4D48-4DDBF1B0F052}"/>
                    </a:ext>
                  </a:extLst>
                </p14:cNvPr>
                <p14:cNvContentPartPr/>
                <p14:nvPr/>
              </p14:nvContentPartPr>
              <p14:xfrm>
                <a:off x="4985509" y="2437462"/>
                <a:ext cx="146880" cy="174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381FB6C-BCF7-A17F-4D48-4DDBF1B0F05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76509" y="2428822"/>
                  <a:ext cx="164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290ABBD-DE99-7051-98E2-A644B30A6867}"/>
                    </a:ext>
                  </a:extLst>
                </p14:cNvPr>
                <p14:cNvContentPartPr/>
                <p14:nvPr/>
              </p14:nvContentPartPr>
              <p14:xfrm>
                <a:off x="5205469" y="2506222"/>
                <a:ext cx="122040" cy="28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290ABBD-DE99-7051-98E2-A644B30A686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96829" y="2497222"/>
                  <a:ext cx="13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D1E0554-761F-01AA-AA0E-1457D995916F}"/>
                    </a:ext>
                  </a:extLst>
                </p14:cNvPr>
                <p14:cNvContentPartPr/>
                <p14:nvPr/>
              </p14:nvContentPartPr>
              <p14:xfrm>
                <a:off x="5371069" y="2435302"/>
                <a:ext cx="104760" cy="126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D1E0554-761F-01AA-AA0E-1457D995916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62069" y="2426662"/>
                  <a:ext cx="122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2DAF9D8-CAEC-CE91-2FD1-6A7CC64C1C20}"/>
                    </a:ext>
                  </a:extLst>
                </p14:cNvPr>
                <p14:cNvContentPartPr/>
                <p14:nvPr/>
              </p14:nvContentPartPr>
              <p14:xfrm>
                <a:off x="5513989" y="2507662"/>
                <a:ext cx="73800" cy="101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2DAF9D8-CAEC-CE91-2FD1-6A7CC64C1C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05349" y="2498662"/>
                  <a:ext cx="91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7592AF6-998D-E3B1-7B02-B0061B2E3356}"/>
                    </a:ext>
                  </a:extLst>
                </p14:cNvPr>
                <p14:cNvContentPartPr/>
                <p14:nvPr/>
              </p14:nvContentPartPr>
              <p14:xfrm>
                <a:off x="5452069" y="2553022"/>
                <a:ext cx="100440" cy="136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7592AF6-998D-E3B1-7B02-B0061B2E33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43429" y="2544382"/>
                  <a:ext cx="118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ECA7AE5-2E8F-86A1-1AEC-856B9DF576DA}"/>
                    </a:ext>
                  </a:extLst>
                </p14:cNvPr>
                <p14:cNvContentPartPr/>
                <p14:nvPr/>
              </p14:nvContentPartPr>
              <p14:xfrm>
                <a:off x="5607589" y="2350342"/>
                <a:ext cx="61200" cy="263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ECA7AE5-2E8F-86A1-1AEC-856B9DF576D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98589" y="2341342"/>
                  <a:ext cx="78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67AB29B-493A-7719-F537-F399DA287484}"/>
                    </a:ext>
                  </a:extLst>
                </p14:cNvPr>
                <p14:cNvContentPartPr/>
                <p14:nvPr/>
              </p14:nvContentPartPr>
              <p14:xfrm>
                <a:off x="4974349" y="2429182"/>
                <a:ext cx="87120" cy="249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67AB29B-493A-7719-F537-F399DA2874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65349" y="2420182"/>
                  <a:ext cx="104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5F0B76-309E-40DE-F56B-3F92212357A1}"/>
                    </a:ext>
                  </a:extLst>
                </p14:cNvPr>
                <p14:cNvContentPartPr/>
                <p14:nvPr/>
              </p14:nvContentPartPr>
              <p14:xfrm>
                <a:off x="5812789" y="2343142"/>
                <a:ext cx="101880" cy="234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5F0B76-309E-40DE-F56B-3F92212357A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04149" y="2334502"/>
                  <a:ext cx="119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DCDC9DC-CEA3-8940-F6A7-16A44A3D57BA}"/>
                    </a:ext>
                  </a:extLst>
                </p14:cNvPr>
                <p14:cNvContentPartPr/>
                <p14:nvPr/>
              </p14:nvContentPartPr>
              <p14:xfrm>
                <a:off x="5975869" y="2308582"/>
                <a:ext cx="72000" cy="254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DCDC9DC-CEA3-8940-F6A7-16A44A3D57B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66869" y="2299582"/>
                  <a:ext cx="89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BFAC795-8B41-961F-73A0-BBABE8E04E98}"/>
                    </a:ext>
                  </a:extLst>
                </p14:cNvPr>
                <p14:cNvContentPartPr/>
                <p14:nvPr/>
              </p14:nvContentPartPr>
              <p14:xfrm>
                <a:off x="6122389" y="2337742"/>
                <a:ext cx="49320" cy="173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BFAC795-8B41-961F-73A0-BBABE8E04E9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13749" y="2329102"/>
                  <a:ext cx="66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1059569-19DC-BCC3-9373-9FFD0A44F44F}"/>
                    </a:ext>
                  </a:extLst>
                </p14:cNvPr>
                <p14:cNvContentPartPr/>
                <p14:nvPr/>
              </p14:nvContentPartPr>
              <p14:xfrm>
                <a:off x="6079189" y="2330182"/>
                <a:ext cx="159120" cy="5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1059569-19DC-BCC3-9373-9FFD0A44F44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070189" y="2321182"/>
                  <a:ext cx="176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199B08-1B07-223B-6810-80FF8592B952}"/>
                    </a:ext>
                  </a:extLst>
                </p14:cNvPr>
                <p14:cNvContentPartPr/>
                <p14:nvPr/>
              </p14:nvContentPartPr>
              <p14:xfrm>
                <a:off x="6255589" y="2465902"/>
                <a:ext cx="12600" cy="141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199B08-1B07-223B-6810-80FF8592B95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46949" y="2456902"/>
                  <a:ext cx="3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A7D9E7D-47DC-A825-9D37-6DE041C5980C}"/>
                    </a:ext>
                  </a:extLst>
                </p14:cNvPr>
                <p14:cNvContentPartPr/>
                <p14:nvPr/>
              </p14:nvContentPartPr>
              <p14:xfrm>
                <a:off x="6341629" y="2346382"/>
                <a:ext cx="102600" cy="140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A7D9E7D-47DC-A825-9D37-6DE041C598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32629" y="2337382"/>
                  <a:ext cx="12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46F429D-7742-6005-3051-8397083C1AF1}"/>
                    </a:ext>
                  </a:extLst>
                </p14:cNvPr>
                <p14:cNvContentPartPr/>
                <p14:nvPr/>
              </p14:nvContentPartPr>
              <p14:xfrm>
                <a:off x="6502909" y="2373382"/>
                <a:ext cx="51840" cy="145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46F429D-7742-6005-3051-8397083C1AF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93909" y="2364742"/>
                  <a:ext cx="6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4E62FDD-3810-D747-97A1-3E205A70FA65}"/>
                    </a:ext>
                  </a:extLst>
                </p14:cNvPr>
                <p14:cNvContentPartPr/>
                <p14:nvPr/>
              </p14:nvContentPartPr>
              <p14:xfrm>
                <a:off x="6477349" y="2414062"/>
                <a:ext cx="61920" cy="19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4E62FDD-3810-D747-97A1-3E205A70FA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68709" y="2405422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F26AB10-00A0-D815-C970-67291FB2F7BD}"/>
                    </a:ext>
                  </a:extLst>
                </p14:cNvPr>
                <p14:cNvContentPartPr/>
                <p14:nvPr/>
              </p14:nvContentPartPr>
              <p14:xfrm>
                <a:off x="6600829" y="2218582"/>
                <a:ext cx="85320" cy="411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F26AB10-00A0-D815-C970-67291FB2F7B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91829" y="2209942"/>
                  <a:ext cx="102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049C6DE-1F84-CEA2-426C-ACB6C9DE548A}"/>
                    </a:ext>
                  </a:extLst>
                </p14:cNvPr>
                <p14:cNvContentPartPr/>
                <p14:nvPr/>
              </p14:nvContentPartPr>
              <p14:xfrm>
                <a:off x="6730069" y="2152702"/>
                <a:ext cx="151560" cy="424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049C6DE-1F84-CEA2-426C-ACB6C9DE548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21069" y="2144062"/>
                  <a:ext cx="169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EA2860E-7E29-6A9B-4425-731577850E7D}"/>
                    </a:ext>
                  </a:extLst>
                </p14:cNvPr>
                <p14:cNvContentPartPr/>
                <p14:nvPr/>
              </p14:nvContentPartPr>
              <p14:xfrm>
                <a:off x="7089349" y="2281582"/>
                <a:ext cx="37080" cy="186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EA2860E-7E29-6A9B-4425-731577850E7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80709" y="2272582"/>
                  <a:ext cx="5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3BE8F50-4373-CEDD-544F-53433A866FAC}"/>
                    </a:ext>
                  </a:extLst>
                </p14:cNvPr>
                <p14:cNvContentPartPr/>
                <p14:nvPr/>
              </p14:nvContentPartPr>
              <p14:xfrm>
                <a:off x="7011589" y="2331262"/>
                <a:ext cx="174240" cy="17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3BE8F50-4373-CEDD-544F-53433A866FA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02589" y="2322262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3B8273E-7A57-F9BC-06A9-8C5C239CA00E}"/>
                    </a:ext>
                  </a:extLst>
                </p14:cNvPr>
                <p14:cNvContentPartPr/>
                <p14:nvPr/>
              </p14:nvContentPartPr>
              <p14:xfrm>
                <a:off x="7405789" y="2257102"/>
                <a:ext cx="103680" cy="151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3B8273E-7A57-F9BC-06A9-8C5C239CA00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96789" y="2248462"/>
                  <a:ext cx="121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3B374E-1B53-71DA-977F-FAA8DA9AAAE6}"/>
                    </a:ext>
                  </a:extLst>
                </p14:cNvPr>
                <p14:cNvContentPartPr/>
                <p14:nvPr/>
              </p14:nvContentPartPr>
              <p14:xfrm>
                <a:off x="7623589" y="2306422"/>
                <a:ext cx="64080" cy="164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3B374E-1B53-71DA-977F-FAA8DA9AAA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14589" y="2297782"/>
                  <a:ext cx="81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61E7045-48C8-93B4-3962-1DB71C7A5FCB}"/>
                    </a:ext>
                  </a:extLst>
                </p14:cNvPr>
                <p14:cNvContentPartPr/>
                <p14:nvPr/>
              </p14:nvContentPartPr>
              <p14:xfrm>
                <a:off x="7578589" y="2358982"/>
                <a:ext cx="132840" cy="25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61E7045-48C8-93B4-3962-1DB71C7A5FC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69949" y="2350342"/>
                  <a:ext cx="150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523BD4B-9BA9-9A5F-68B4-2B265C24E09E}"/>
                    </a:ext>
                  </a:extLst>
                </p14:cNvPr>
                <p14:cNvContentPartPr/>
                <p14:nvPr/>
              </p14:nvContentPartPr>
              <p14:xfrm>
                <a:off x="3826309" y="2816542"/>
                <a:ext cx="735120" cy="82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523BD4B-9BA9-9A5F-68B4-2B265C24E09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817309" y="2807542"/>
                  <a:ext cx="752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A682B75-9F5C-321F-4D44-C15571CC37BD}"/>
                    </a:ext>
                  </a:extLst>
                </p14:cNvPr>
                <p14:cNvContentPartPr/>
                <p14:nvPr/>
              </p14:nvContentPartPr>
              <p14:xfrm>
                <a:off x="1769629" y="2971342"/>
                <a:ext cx="755640" cy="53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A682B75-9F5C-321F-4D44-C15571CC37B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760989" y="2962342"/>
                  <a:ext cx="77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BFB24D4-4C15-6A09-CC87-CE004AEFF948}"/>
                    </a:ext>
                  </a:extLst>
                </p14:cNvPr>
                <p14:cNvContentPartPr/>
                <p14:nvPr/>
              </p14:nvContentPartPr>
              <p14:xfrm>
                <a:off x="995269" y="3492622"/>
                <a:ext cx="107280" cy="118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BFB24D4-4C15-6A09-CC87-CE004AEFF94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6629" y="3483982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78D6267-28D9-8B29-6BB0-CA3FD1E60EE4}"/>
                    </a:ext>
                  </a:extLst>
                </p14:cNvPr>
                <p14:cNvContentPartPr/>
                <p14:nvPr/>
              </p14:nvContentPartPr>
              <p14:xfrm>
                <a:off x="986269" y="3594862"/>
                <a:ext cx="125640" cy="32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78D6267-28D9-8B29-6BB0-CA3FD1E60EE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7629" y="3585862"/>
                  <a:ext cx="143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3D5C9CA-E400-A1E3-128C-81FCC57A4C5B}"/>
                    </a:ext>
                  </a:extLst>
                </p14:cNvPr>
                <p14:cNvContentPartPr/>
                <p14:nvPr/>
              </p14:nvContentPartPr>
              <p14:xfrm>
                <a:off x="1260589" y="3444382"/>
                <a:ext cx="96840" cy="178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3D5C9CA-E400-A1E3-128C-81FCC57A4C5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51949" y="3435382"/>
                  <a:ext cx="114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9BAB2B6-A598-E73A-D4E5-99CF30784BCC}"/>
                    </a:ext>
                  </a:extLst>
                </p14:cNvPr>
                <p14:cNvContentPartPr/>
                <p14:nvPr/>
              </p14:nvContentPartPr>
              <p14:xfrm>
                <a:off x="1446349" y="3502342"/>
                <a:ext cx="70560" cy="219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9BAB2B6-A598-E73A-D4E5-99CF30784B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37709" y="3493702"/>
                  <a:ext cx="88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D58CDF1-836A-EED2-A8F6-B9D1872B6940}"/>
                    </a:ext>
                  </a:extLst>
                </p14:cNvPr>
                <p14:cNvContentPartPr/>
                <p14:nvPr/>
              </p14:nvContentPartPr>
              <p14:xfrm>
                <a:off x="1405669" y="3615022"/>
                <a:ext cx="110160" cy="216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D58CDF1-836A-EED2-A8F6-B9D1872B69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97029" y="3606022"/>
                  <a:ext cx="12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9FE61AA-5797-6920-7152-E28442990A20}"/>
                    </a:ext>
                  </a:extLst>
                </p14:cNvPr>
                <p14:cNvContentPartPr/>
                <p14:nvPr/>
              </p14:nvContentPartPr>
              <p14:xfrm>
                <a:off x="1669189" y="3294262"/>
                <a:ext cx="69480" cy="292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9FE61AA-5797-6920-7152-E28442990A2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660549" y="3285622"/>
                  <a:ext cx="87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D017885-8402-5F3B-6E44-6E884021D866}"/>
                    </a:ext>
                  </a:extLst>
                </p14:cNvPr>
                <p14:cNvContentPartPr/>
                <p14:nvPr/>
              </p14:nvContentPartPr>
              <p14:xfrm>
                <a:off x="213349" y="2898982"/>
                <a:ext cx="142200" cy="149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D017885-8402-5F3B-6E44-6E884021D86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4709" y="2890342"/>
                  <a:ext cx="15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DD88CD8-CE29-11B0-924E-7E49FCE1C874}"/>
                    </a:ext>
                  </a:extLst>
                </p14:cNvPr>
                <p14:cNvContentPartPr/>
                <p14:nvPr/>
              </p14:nvContentPartPr>
              <p14:xfrm>
                <a:off x="404149" y="2974582"/>
                <a:ext cx="59040" cy="164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DD88CD8-CE29-11B0-924E-7E49FCE1C87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5509" y="2965942"/>
                  <a:ext cx="7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EDD30E-E7D9-4999-8779-5D38E367A13E}"/>
                    </a:ext>
                  </a:extLst>
                </p14:cNvPr>
                <p14:cNvContentPartPr/>
                <p14:nvPr/>
              </p14:nvContentPartPr>
              <p14:xfrm>
                <a:off x="396949" y="3045862"/>
                <a:ext cx="70920" cy="10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EDD30E-E7D9-4999-8779-5D38E367A13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8309" y="3036862"/>
                  <a:ext cx="88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9FE1DAC-A8C9-838F-0BDC-1979C801DECD}"/>
                    </a:ext>
                  </a:extLst>
                </p14:cNvPr>
                <p14:cNvContentPartPr/>
                <p14:nvPr/>
              </p14:nvContentPartPr>
              <p14:xfrm>
                <a:off x="561469" y="2988622"/>
                <a:ext cx="28080" cy="10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9FE1DAC-A8C9-838F-0BDC-1979C801DEC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2829" y="2979622"/>
                  <a:ext cx="4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3464980-57D9-CEB0-7B31-1917B7EB2684}"/>
                    </a:ext>
                  </a:extLst>
                </p14:cNvPr>
                <p14:cNvContentPartPr/>
                <p14:nvPr/>
              </p14:nvContentPartPr>
              <p14:xfrm>
                <a:off x="532669" y="3028582"/>
                <a:ext cx="88560" cy="20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3464980-57D9-CEB0-7B31-1917B7EB268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4029" y="3019942"/>
                  <a:ext cx="106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C25ABD6-3518-3D03-1F2A-993279FEEA94}"/>
                    </a:ext>
                  </a:extLst>
                </p14:cNvPr>
                <p14:cNvContentPartPr/>
                <p14:nvPr/>
              </p14:nvContentPartPr>
              <p14:xfrm>
                <a:off x="663709" y="2956942"/>
                <a:ext cx="119160" cy="130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C25ABD6-3518-3D03-1F2A-993279FEEA9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5069" y="2948302"/>
                  <a:ext cx="136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E186790-F794-8D50-C1E7-D99E11252965}"/>
                    </a:ext>
                  </a:extLst>
                </p14:cNvPr>
                <p14:cNvContentPartPr/>
                <p14:nvPr/>
              </p14:nvContentPartPr>
              <p14:xfrm>
                <a:off x="885829" y="2910502"/>
                <a:ext cx="146880" cy="23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E186790-F794-8D50-C1E7-D99E112529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6829" y="2901862"/>
                  <a:ext cx="16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325F0EB-3514-D720-4DFC-2CC07327FCCF}"/>
                    </a:ext>
                  </a:extLst>
                </p14:cNvPr>
                <p14:cNvContentPartPr/>
                <p14:nvPr/>
              </p14:nvContentPartPr>
              <p14:xfrm>
                <a:off x="913189" y="2987902"/>
                <a:ext cx="150480" cy="15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325F0EB-3514-D720-4DFC-2CC07327FCC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4189" y="2979262"/>
                  <a:ext cx="16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8497A4E-A3C0-0AEA-2FFE-5687BBF087A6}"/>
                    </a:ext>
                  </a:extLst>
                </p14:cNvPr>
                <p14:cNvContentPartPr/>
                <p14:nvPr/>
              </p14:nvContentPartPr>
              <p14:xfrm>
                <a:off x="1214869" y="2846062"/>
                <a:ext cx="89280" cy="136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8497A4E-A3C0-0AEA-2FFE-5687BBF087A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05869" y="2837062"/>
                  <a:ext cx="106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CDDC3BA-529B-E0B6-3B9A-336DFCB922F8}"/>
                    </a:ext>
                  </a:extLst>
                </p14:cNvPr>
                <p14:cNvContentPartPr/>
                <p14:nvPr/>
              </p14:nvContentPartPr>
              <p14:xfrm>
                <a:off x="1366789" y="2894662"/>
                <a:ext cx="81000" cy="160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CDDC3BA-529B-E0B6-3B9A-336DFCB922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58149" y="2885662"/>
                  <a:ext cx="98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2C01834-68DD-B8BC-A2EE-375FDB0A5E33}"/>
                    </a:ext>
                  </a:extLst>
                </p14:cNvPr>
                <p14:cNvContentPartPr/>
                <p14:nvPr/>
              </p14:nvContentPartPr>
              <p14:xfrm>
                <a:off x="1330429" y="2986822"/>
                <a:ext cx="88560" cy="16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2C01834-68DD-B8BC-A2EE-375FDB0A5E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21789" y="2978182"/>
                  <a:ext cx="106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BBF2BBD-AE57-1918-00E7-4EBBA47F9DC8}"/>
                    </a:ext>
                  </a:extLst>
                </p14:cNvPr>
                <p14:cNvContentPartPr/>
                <p14:nvPr/>
              </p14:nvContentPartPr>
              <p14:xfrm>
                <a:off x="1524829" y="2661382"/>
                <a:ext cx="64080" cy="309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BBF2BBD-AE57-1918-00E7-4EBBA47F9DC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15829" y="2652382"/>
                  <a:ext cx="81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7F3733-A76B-A2D9-85E3-F27C2DE5C9DB}"/>
                    </a:ext>
                  </a:extLst>
                </p14:cNvPr>
                <p14:cNvContentPartPr/>
                <p14:nvPr/>
              </p14:nvContentPartPr>
              <p14:xfrm>
                <a:off x="1739029" y="2679742"/>
                <a:ext cx="115560" cy="216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7F3733-A76B-A2D9-85E3-F27C2DE5C9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30389" y="2670742"/>
                  <a:ext cx="133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378335C-88BE-09CB-07BF-970CBE4FAD56}"/>
                    </a:ext>
                  </a:extLst>
                </p14:cNvPr>
                <p14:cNvContentPartPr/>
                <p14:nvPr/>
              </p14:nvContentPartPr>
              <p14:xfrm>
                <a:off x="1967629" y="2644462"/>
                <a:ext cx="57240" cy="277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378335C-88BE-09CB-07BF-970CBE4FAD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58989" y="2635822"/>
                  <a:ext cx="74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BD6C32D-3F9B-77FC-3AB0-3D54C7703FCA}"/>
                    </a:ext>
                  </a:extLst>
                </p14:cNvPr>
                <p14:cNvContentPartPr/>
                <p14:nvPr/>
              </p14:nvContentPartPr>
              <p14:xfrm>
                <a:off x="2135749" y="2653462"/>
                <a:ext cx="72720" cy="212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BD6C32D-3F9B-77FC-3AB0-3D54C7703FC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26749" y="2644462"/>
                  <a:ext cx="90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FF81D7-9339-3683-0FDE-06EFCF8B922B}"/>
                    </a:ext>
                  </a:extLst>
                </p14:cNvPr>
                <p14:cNvContentPartPr/>
                <p14:nvPr/>
              </p14:nvContentPartPr>
              <p14:xfrm>
                <a:off x="2158069" y="2783062"/>
                <a:ext cx="55440" cy="9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FF81D7-9339-3683-0FDE-06EFCF8B922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49429" y="2774422"/>
                  <a:ext cx="73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6A0685B-B034-ECD9-02E6-06343D9F1E08}"/>
                    </a:ext>
                  </a:extLst>
                </p14:cNvPr>
                <p14:cNvContentPartPr/>
                <p14:nvPr/>
              </p14:nvContentPartPr>
              <p14:xfrm>
                <a:off x="2357869" y="2785222"/>
                <a:ext cx="4320" cy="111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6A0685B-B034-ECD9-02E6-06343D9F1E0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48869" y="2776222"/>
                  <a:ext cx="21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DC62417-0951-758E-DE0F-3C41EA6F5CD3}"/>
                    </a:ext>
                  </a:extLst>
                </p14:cNvPr>
                <p14:cNvContentPartPr/>
                <p14:nvPr/>
              </p14:nvContentPartPr>
              <p14:xfrm>
                <a:off x="2426629" y="2687662"/>
                <a:ext cx="75600" cy="118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DC62417-0951-758E-DE0F-3C41EA6F5CD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417629" y="2678662"/>
                  <a:ext cx="9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1370F39-EC71-D598-B35F-E192875A65BF}"/>
                    </a:ext>
                  </a:extLst>
                </p14:cNvPr>
                <p14:cNvContentPartPr/>
                <p14:nvPr/>
              </p14:nvContentPartPr>
              <p14:xfrm>
                <a:off x="2588629" y="2790982"/>
                <a:ext cx="47520" cy="110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1370F39-EC71-D598-B35F-E192875A65B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79989" y="2782342"/>
                  <a:ext cx="6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2753579-D4F2-ABCB-54DB-034F1BC7BD6A}"/>
                    </a:ext>
                  </a:extLst>
                </p14:cNvPr>
                <p14:cNvContentPartPr/>
                <p14:nvPr/>
              </p14:nvContentPartPr>
              <p14:xfrm>
                <a:off x="2594029" y="2711062"/>
                <a:ext cx="7200" cy="2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2753579-D4F2-ABCB-54DB-034F1BC7BD6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585389" y="2702062"/>
                  <a:ext cx="2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20D0E2F-BA82-1762-6240-04BD28CD032B}"/>
                    </a:ext>
                  </a:extLst>
                </p14:cNvPr>
                <p14:cNvContentPartPr/>
                <p14:nvPr/>
              </p14:nvContentPartPr>
              <p14:xfrm>
                <a:off x="2663869" y="2605222"/>
                <a:ext cx="51120" cy="348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20D0E2F-BA82-1762-6240-04BD28CD032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54869" y="2596222"/>
                  <a:ext cx="68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6EBD219-C66D-BB59-615D-F18610C2AC2B}"/>
                    </a:ext>
                  </a:extLst>
                </p14:cNvPr>
                <p14:cNvContentPartPr/>
                <p14:nvPr/>
              </p14:nvContentPartPr>
              <p14:xfrm>
                <a:off x="2599789" y="2779102"/>
                <a:ext cx="56160" cy="128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6EBD219-C66D-BB59-615D-F18610C2AC2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90789" y="2770102"/>
                  <a:ext cx="73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D3D431C-7D4E-DCBF-DF33-7419AC6911C6}"/>
                    </a:ext>
                  </a:extLst>
                </p14:cNvPr>
                <p14:cNvContentPartPr/>
                <p14:nvPr/>
              </p14:nvContentPartPr>
              <p14:xfrm>
                <a:off x="2577469" y="2830582"/>
                <a:ext cx="84960" cy="10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D3D431C-7D4E-DCBF-DF33-7419AC6911C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68829" y="2821942"/>
                  <a:ext cx="102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14489CF-2A6E-8AA6-0A77-081CB9780138}"/>
                    </a:ext>
                  </a:extLst>
                </p14:cNvPr>
                <p14:cNvContentPartPr/>
                <p14:nvPr/>
              </p14:nvContentPartPr>
              <p14:xfrm>
                <a:off x="2864029" y="2778742"/>
                <a:ext cx="131040" cy="32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14489CF-2A6E-8AA6-0A77-081CB978013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55029" y="2769742"/>
                  <a:ext cx="148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BC10F7E-7D86-B6EE-B877-F30852B53161}"/>
                    </a:ext>
                  </a:extLst>
                </p14:cNvPr>
                <p14:cNvContentPartPr/>
                <p14:nvPr/>
              </p14:nvContentPartPr>
              <p14:xfrm>
                <a:off x="4234909" y="3211822"/>
                <a:ext cx="164880" cy="50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BC10F7E-7D86-B6EE-B877-F30852B5316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225909" y="3203182"/>
                  <a:ext cx="182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D34BEDC-E981-8879-3A7C-E605DD16296F}"/>
                    </a:ext>
                  </a:extLst>
                </p14:cNvPr>
                <p14:cNvContentPartPr/>
                <p14:nvPr/>
              </p14:nvContentPartPr>
              <p14:xfrm>
                <a:off x="4589509" y="3032182"/>
                <a:ext cx="84600" cy="2692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D34BEDC-E981-8879-3A7C-E605DD16296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80869" y="3023182"/>
                  <a:ext cx="102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3B765E7-E85B-F8AF-E509-342804888645}"/>
                    </a:ext>
                  </a:extLst>
                </p14:cNvPr>
                <p14:cNvContentPartPr/>
                <p14:nvPr/>
              </p14:nvContentPartPr>
              <p14:xfrm>
                <a:off x="4741429" y="3062062"/>
                <a:ext cx="142560" cy="159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3B765E7-E85B-F8AF-E509-34280488864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32789" y="3053422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40103A2-6EAB-0460-3C82-A6DE30EC095F}"/>
                    </a:ext>
                  </a:extLst>
                </p14:cNvPr>
                <p14:cNvContentPartPr/>
                <p14:nvPr/>
              </p14:nvContentPartPr>
              <p14:xfrm>
                <a:off x="4949149" y="3140182"/>
                <a:ext cx="83520" cy="10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40103A2-6EAB-0460-3C82-A6DE30EC095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40149" y="3131542"/>
                  <a:ext cx="10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0248936-7FCE-9700-71BC-B4EA49FA2FCB}"/>
                    </a:ext>
                  </a:extLst>
                </p14:cNvPr>
                <p14:cNvContentPartPr/>
                <p14:nvPr/>
              </p14:nvContentPartPr>
              <p14:xfrm>
                <a:off x="5106469" y="3046582"/>
                <a:ext cx="96480" cy="137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0248936-7FCE-9700-71BC-B4EA49FA2FC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97469" y="3037942"/>
                  <a:ext cx="114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6C1D814-88B9-E220-CDBD-D764AEE2CC21}"/>
                    </a:ext>
                  </a:extLst>
                </p14:cNvPr>
                <p14:cNvContentPartPr/>
                <p14:nvPr/>
              </p14:nvContentPartPr>
              <p14:xfrm>
                <a:off x="5280349" y="3067822"/>
                <a:ext cx="70560" cy="182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6C1D814-88B9-E220-CDBD-D764AEE2CC2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71349" y="3059182"/>
                  <a:ext cx="88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6597EF4-6979-5B38-79C4-3E66BE966C1D}"/>
                    </a:ext>
                  </a:extLst>
                </p14:cNvPr>
                <p14:cNvContentPartPr/>
                <p14:nvPr/>
              </p14:nvContentPartPr>
              <p14:xfrm>
                <a:off x="5238589" y="3134062"/>
                <a:ext cx="113760" cy="31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6597EF4-6979-5B38-79C4-3E66BE966C1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229589" y="3125062"/>
                  <a:ext cx="13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DFCAE24-A150-9C98-FFA5-035A64E9E0FF}"/>
                    </a:ext>
                  </a:extLst>
                </p14:cNvPr>
                <p14:cNvContentPartPr/>
                <p14:nvPr/>
              </p14:nvContentPartPr>
              <p14:xfrm>
                <a:off x="5384389" y="2972422"/>
                <a:ext cx="61200" cy="269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DFCAE24-A150-9C98-FFA5-035A64E9E0F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75749" y="2963782"/>
                  <a:ext cx="78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4828166-6CE7-3191-2247-F85E2BA66F18}"/>
                    </a:ext>
                  </a:extLst>
                </p14:cNvPr>
                <p14:cNvContentPartPr/>
                <p14:nvPr/>
              </p14:nvContentPartPr>
              <p14:xfrm>
                <a:off x="5582029" y="2967022"/>
                <a:ext cx="162000" cy="194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4828166-6CE7-3191-2247-F85E2BA66F1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73029" y="2958382"/>
                  <a:ext cx="17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7D4740D-A521-FBF7-1BA8-9DF178709F48}"/>
                    </a:ext>
                  </a:extLst>
                </p14:cNvPr>
                <p14:cNvContentPartPr/>
                <p14:nvPr/>
              </p14:nvContentPartPr>
              <p14:xfrm>
                <a:off x="5825029" y="2909062"/>
                <a:ext cx="82080" cy="270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7D4740D-A521-FBF7-1BA8-9DF178709F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16029" y="2900062"/>
                  <a:ext cx="99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56D4B27-8554-65C8-9419-F91232FA766A}"/>
                    </a:ext>
                  </a:extLst>
                </p14:cNvPr>
                <p14:cNvContentPartPr/>
                <p14:nvPr/>
              </p14:nvContentPartPr>
              <p14:xfrm>
                <a:off x="6060109" y="2927062"/>
                <a:ext cx="42840" cy="165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56D4B27-8554-65C8-9419-F91232FA766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51109" y="2918422"/>
                  <a:ext cx="60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48A519F-FD17-282D-6B67-738A231F7E01}"/>
                    </a:ext>
                  </a:extLst>
                </p14:cNvPr>
                <p14:cNvContentPartPr/>
                <p14:nvPr/>
              </p14:nvContentPartPr>
              <p14:xfrm>
                <a:off x="6012589" y="2889262"/>
                <a:ext cx="198000" cy="45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48A519F-FD17-282D-6B67-738A231F7E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03589" y="2880622"/>
                  <a:ext cx="215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326B1BF-96E7-6791-7C0A-137E09860A3C}"/>
                    </a:ext>
                  </a:extLst>
                </p14:cNvPr>
                <p14:cNvContentPartPr/>
                <p14:nvPr/>
              </p14:nvContentPartPr>
              <p14:xfrm>
                <a:off x="6218509" y="3036862"/>
                <a:ext cx="12600" cy="132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326B1BF-96E7-6791-7C0A-137E09860A3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09509" y="3028222"/>
                  <a:ext cx="30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87E173C-1911-1E3C-EE41-336F26F3C53A}"/>
                    </a:ext>
                  </a:extLst>
                </p14:cNvPr>
                <p14:cNvContentPartPr/>
                <p14:nvPr/>
              </p14:nvContentPartPr>
              <p14:xfrm>
                <a:off x="6300949" y="2922022"/>
                <a:ext cx="84600" cy="127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87E173C-1911-1E3C-EE41-336F26F3C53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91949" y="2913022"/>
                  <a:ext cx="102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DBF2AA0-903B-43B8-99F5-07B2F16BFBD3}"/>
                    </a:ext>
                  </a:extLst>
                </p14:cNvPr>
                <p14:cNvContentPartPr/>
                <p14:nvPr/>
              </p14:nvContentPartPr>
              <p14:xfrm>
                <a:off x="6408229" y="2941102"/>
                <a:ext cx="96480" cy="159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DBF2AA0-903B-43B8-99F5-07B2F16BFBD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99589" y="2932102"/>
                  <a:ext cx="11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16ACC45-8449-19CF-AA4B-A4F2EB804694}"/>
                    </a:ext>
                  </a:extLst>
                </p14:cNvPr>
                <p14:cNvContentPartPr/>
                <p14:nvPr/>
              </p14:nvContentPartPr>
              <p14:xfrm>
                <a:off x="6523789" y="2802142"/>
                <a:ext cx="101160" cy="343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16ACC45-8449-19CF-AA4B-A4F2EB8046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15149" y="2793502"/>
                  <a:ext cx="118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BA4F0A5-0160-140C-E27C-6667D6FB30BA}"/>
                    </a:ext>
                  </a:extLst>
                </p14:cNvPr>
                <p14:cNvContentPartPr/>
                <p14:nvPr/>
              </p14:nvContentPartPr>
              <p14:xfrm>
                <a:off x="6673909" y="2785582"/>
                <a:ext cx="151920" cy="373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BA4F0A5-0160-140C-E27C-6667D6FB30B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665269" y="2776942"/>
                  <a:ext cx="169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1404AD2-2E8E-C5B8-550D-71B03D86E822}"/>
                    </a:ext>
                  </a:extLst>
                </p14:cNvPr>
                <p14:cNvContentPartPr/>
                <p14:nvPr/>
              </p14:nvContentPartPr>
              <p14:xfrm>
                <a:off x="7036069" y="2804302"/>
                <a:ext cx="31320" cy="212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1404AD2-2E8E-C5B8-550D-71B03D86E82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27429" y="2795662"/>
                  <a:ext cx="48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183F308-5D5A-A5F8-91DA-7CAA2ED938D8}"/>
                    </a:ext>
                  </a:extLst>
                </p14:cNvPr>
                <p14:cNvContentPartPr/>
                <p14:nvPr/>
              </p14:nvContentPartPr>
              <p14:xfrm>
                <a:off x="6954349" y="2867302"/>
                <a:ext cx="192240" cy="33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183F308-5D5A-A5F8-91DA-7CAA2ED938D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45349" y="2858302"/>
                  <a:ext cx="209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CFDE8A7-AD9B-688F-F05D-579AE9045623}"/>
                    </a:ext>
                  </a:extLst>
                </p14:cNvPr>
                <p14:cNvContentPartPr/>
                <p14:nvPr/>
              </p14:nvContentPartPr>
              <p14:xfrm>
                <a:off x="7334149" y="2781262"/>
                <a:ext cx="158760" cy="156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CFDE8A7-AD9B-688F-F05D-579AE904562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325149" y="2772262"/>
                  <a:ext cx="17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F2E3A62-4A23-E897-ED55-3ACFD6FFFD6E}"/>
                    </a:ext>
                  </a:extLst>
                </p14:cNvPr>
                <p14:cNvContentPartPr/>
                <p14:nvPr/>
              </p14:nvContentPartPr>
              <p14:xfrm>
                <a:off x="7617469" y="2803222"/>
                <a:ext cx="59040" cy="1983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F2E3A62-4A23-E897-ED55-3ACFD6FFFD6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08469" y="2794582"/>
                  <a:ext cx="76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BBB7AE5-00D5-AA81-73D7-CD1FE1B66C7F}"/>
                    </a:ext>
                  </a:extLst>
                </p14:cNvPr>
                <p14:cNvContentPartPr/>
                <p14:nvPr/>
              </p14:nvContentPartPr>
              <p14:xfrm>
                <a:off x="7534309" y="2862262"/>
                <a:ext cx="170280" cy="43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BBB7AE5-00D5-AA81-73D7-CD1FE1B66C7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525309" y="2853262"/>
                  <a:ext cx="187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BB577C1-9B11-3B16-FCB0-54353DF4FAE9}"/>
                    </a:ext>
                  </a:extLst>
                </p14:cNvPr>
                <p14:cNvContentPartPr/>
                <p14:nvPr/>
              </p14:nvContentPartPr>
              <p14:xfrm>
                <a:off x="4712989" y="3333862"/>
                <a:ext cx="667080" cy="80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BB577C1-9B11-3B16-FCB0-54353DF4FAE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704349" y="3324862"/>
                  <a:ext cx="684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4840749-1C74-8F68-D46F-8591AE3B2825}"/>
                    </a:ext>
                  </a:extLst>
                </p14:cNvPr>
                <p14:cNvContentPartPr/>
                <p14:nvPr/>
              </p14:nvContentPartPr>
              <p14:xfrm>
                <a:off x="1867189" y="3326302"/>
                <a:ext cx="113760" cy="173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4840749-1C74-8F68-D46F-8591AE3B282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858189" y="331730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FB30023-B1FC-E780-3E61-10EEBDC1CB90}"/>
                    </a:ext>
                  </a:extLst>
                </p14:cNvPr>
                <p14:cNvContentPartPr/>
                <p14:nvPr/>
              </p14:nvContentPartPr>
              <p14:xfrm>
                <a:off x="2087869" y="3424942"/>
                <a:ext cx="113760" cy="18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FB30023-B1FC-E780-3E61-10EEBDC1CB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79229" y="3416302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00A151-9935-E33E-6374-27B79DF993B3}"/>
                    </a:ext>
                  </a:extLst>
                </p14:cNvPr>
                <p14:cNvContentPartPr/>
                <p14:nvPr/>
              </p14:nvContentPartPr>
              <p14:xfrm>
                <a:off x="2289469" y="3344662"/>
                <a:ext cx="123120" cy="129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00A151-9935-E33E-6374-27B79DF993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80829" y="3335662"/>
                  <a:ext cx="140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B286299-47D9-D332-57F2-5835C53AC9FB}"/>
                    </a:ext>
                  </a:extLst>
                </p14:cNvPr>
                <p14:cNvContentPartPr/>
                <p14:nvPr/>
              </p14:nvContentPartPr>
              <p14:xfrm>
                <a:off x="2484949" y="3391102"/>
                <a:ext cx="90360" cy="138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B286299-47D9-D332-57F2-5835C53AC9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75949" y="3382102"/>
                  <a:ext cx="108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27B56D8-2529-BFCE-912E-F9D8688D2DE6}"/>
                    </a:ext>
                  </a:extLst>
                </p14:cNvPr>
                <p14:cNvContentPartPr/>
                <p14:nvPr/>
              </p14:nvContentPartPr>
              <p14:xfrm>
                <a:off x="2448229" y="3445822"/>
                <a:ext cx="100080" cy="19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27B56D8-2529-BFCE-912E-F9D8688D2DE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439229" y="3436822"/>
                  <a:ext cx="11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F4B58C0-E245-0D20-FE3D-A91B7DF00660}"/>
                    </a:ext>
                  </a:extLst>
                </p14:cNvPr>
                <p14:cNvContentPartPr/>
                <p14:nvPr/>
              </p14:nvContentPartPr>
              <p14:xfrm>
                <a:off x="2599429" y="3249622"/>
                <a:ext cx="92880" cy="293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F4B58C0-E245-0D20-FE3D-A91B7DF0066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590429" y="3240622"/>
                  <a:ext cx="110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000783D-8C77-4222-499D-A4CE7E43C00A}"/>
                    </a:ext>
                  </a:extLst>
                </p14:cNvPr>
                <p14:cNvContentPartPr/>
                <p14:nvPr/>
              </p14:nvContentPartPr>
              <p14:xfrm>
                <a:off x="1820389" y="3276982"/>
                <a:ext cx="95760" cy="304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000783D-8C77-4222-499D-A4CE7E43C00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811749" y="3268342"/>
                  <a:ext cx="113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1D42991-8469-C4AF-4C2B-A188D6CFE019}"/>
                    </a:ext>
                  </a:extLst>
                </p14:cNvPr>
                <p14:cNvContentPartPr/>
                <p14:nvPr/>
              </p14:nvContentPartPr>
              <p14:xfrm>
                <a:off x="2805709" y="3203182"/>
                <a:ext cx="193680" cy="249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1D42991-8469-C4AF-4C2B-A188D6CFE01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96709" y="3194182"/>
                  <a:ext cx="211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D7878B3-CD1E-15BA-4AB6-45ADEAC34122}"/>
                    </a:ext>
                  </a:extLst>
                </p14:cNvPr>
                <p14:cNvContentPartPr/>
                <p14:nvPr/>
              </p14:nvContentPartPr>
              <p14:xfrm>
                <a:off x="3084709" y="3156382"/>
                <a:ext cx="53640" cy="290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D7878B3-CD1E-15BA-4AB6-45ADEAC3412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76069" y="3147742"/>
                  <a:ext cx="71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8164E25-FF11-F2A0-ED8C-FED8CCFC8EB1}"/>
                    </a:ext>
                  </a:extLst>
                </p14:cNvPr>
                <p14:cNvContentPartPr/>
                <p14:nvPr/>
              </p14:nvContentPartPr>
              <p14:xfrm>
                <a:off x="3257509" y="3168982"/>
                <a:ext cx="39960" cy="163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8164E25-FF11-F2A0-ED8C-FED8CCFC8EB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48509" y="3160342"/>
                  <a:ext cx="57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A72BA65-5AF5-571E-68FB-8A63695F0F86}"/>
                    </a:ext>
                  </a:extLst>
                </p14:cNvPr>
                <p14:cNvContentPartPr/>
                <p14:nvPr/>
              </p14:nvContentPartPr>
              <p14:xfrm>
                <a:off x="3265429" y="3129742"/>
                <a:ext cx="102240" cy="219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A72BA65-5AF5-571E-68FB-8A63695F0F8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56429" y="3121102"/>
                  <a:ext cx="119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85E873-84D1-6E7B-04DE-4B01EB9D3893}"/>
                    </a:ext>
                  </a:extLst>
                </p14:cNvPr>
                <p14:cNvContentPartPr/>
                <p14:nvPr/>
              </p14:nvContentPartPr>
              <p14:xfrm>
                <a:off x="3446509" y="3304342"/>
                <a:ext cx="13320" cy="135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85E873-84D1-6E7B-04DE-4B01EB9D389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37509" y="3295342"/>
                  <a:ext cx="30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5CD002A-FFCD-02D8-5A9E-74F703A20646}"/>
                    </a:ext>
                  </a:extLst>
                </p14:cNvPr>
                <p14:cNvContentPartPr/>
                <p14:nvPr/>
              </p14:nvContentPartPr>
              <p14:xfrm>
                <a:off x="3562789" y="3156382"/>
                <a:ext cx="101520" cy="147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5CD002A-FFCD-02D8-5A9E-74F703A2064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53789" y="3147742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8CF9908-8E24-C0CB-129A-2EDA8499ACE2}"/>
                    </a:ext>
                  </a:extLst>
                </p14:cNvPr>
                <p14:cNvContentPartPr/>
                <p14:nvPr/>
              </p14:nvContentPartPr>
              <p14:xfrm>
                <a:off x="3742429" y="3235222"/>
                <a:ext cx="52560" cy="123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8CF9908-8E24-C0CB-129A-2EDA8499ACE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733789" y="3226582"/>
                  <a:ext cx="7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B244031-7083-7E73-835E-F2CD0CD328BD}"/>
                    </a:ext>
                  </a:extLst>
                </p14:cNvPr>
                <p14:cNvContentPartPr/>
                <p14:nvPr/>
              </p14:nvContentPartPr>
              <p14:xfrm>
                <a:off x="3691669" y="3270862"/>
                <a:ext cx="101520" cy="10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B244031-7083-7E73-835E-F2CD0CD328B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682669" y="3261862"/>
                  <a:ext cx="119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605F31-8243-3B72-4E17-513F94F9A809}"/>
                    </a:ext>
                  </a:extLst>
                </p14:cNvPr>
                <p14:cNvContentPartPr/>
                <p14:nvPr/>
              </p14:nvContentPartPr>
              <p14:xfrm>
                <a:off x="3920629" y="3089062"/>
                <a:ext cx="82080" cy="363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605F31-8243-3B72-4E17-513F94F9A8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911989" y="3080422"/>
                  <a:ext cx="99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602CAD8-E302-9DEC-14DE-6B7D0C191732}"/>
                    </a:ext>
                  </a:extLst>
                </p14:cNvPr>
                <p14:cNvContentPartPr/>
                <p14:nvPr/>
              </p14:nvContentPartPr>
              <p14:xfrm>
                <a:off x="1880149" y="3584782"/>
                <a:ext cx="706320" cy="117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602CAD8-E302-9DEC-14DE-6B7D0C19173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871149" y="3576142"/>
                  <a:ext cx="72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359D394-EFE1-217C-7227-030381DA3478}"/>
                    </a:ext>
                  </a:extLst>
                </p14:cNvPr>
                <p14:cNvContentPartPr/>
                <p14:nvPr/>
              </p14:nvContentPartPr>
              <p14:xfrm>
                <a:off x="995629" y="4164382"/>
                <a:ext cx="123840" cy="43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359D394-EFE1-217C-7227-030381DA347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86629" y="4155382"/>
                  <a:ext cx="141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FD89E65-C39F-AD30-718D-C45378B9F355}"/>
                    </a:ext>
                  </a:extLst>
                </p14:cNvPr>
                <p14:cNvContentPartPr/>
                <p14:nvPr/>
              </p14:nvContentPartPr>
              <p14:xfrm>
                <a:off x="944509" y="4292182"/>
                <a:ext cx="193680" cy="396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FD89E65-C39F-AD30-718D-C45378B9F35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35509" y="4283542"/>
                  <a:ext cx="21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087FC96-DE6A-4E34-8E05-8C04CAC99A0C}"/>
                    </a:ext>
                  </a:extLst>
                </p14:cNvPr>
                <p14:cNvContentPartPr/>
                <p14:nvPr/>
              </p14:nvContentPartPr>
              <p14:xfrm>
                <a:off x="4405549" y="3878542"/>
                <a:ext cx="118440" cy="19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087FC96-DE6A-4E34-8E05-8C04CAC99A0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96909" y="3869542"/>
                  <a:ext cx="136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CEEC5E8-5D69-E091-54E7-A7BD6AC918BC}"/>
                    </a:ext>
                  </a:extLst>
                </p14:cNvPr>
                <p14:cNvContentPartPr/>
                <p14:nvPr/>
              </p14:nvContentPartPr>
              <p14:xfrm>
                <a:off x="6317509" y="3622222"/>
                <a:ext cx="177840" cy="1782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CEEC5E8-5D69-E091-54E7-A7BD6AC918B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08509" y="3613222"/>
                  <a:ext cx="195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018E494-E7C9-692D-5CF0-9266FC290189}"/>
                    </a:ext>
                  </a:extLst>
                </p14:cNvPr>
                <p14:cNvContentPartPr/>
                <p14:nvPr/>
              </p14:nvContentPartPr>
              <p14:xfrm>
                <a:off x="6707749" y="3522142"/>
                <a:ext cx="162000" cy="1922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018E494-E7C9-692D-5CF0-9266FC29018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99109" y="3513502"/>
                  <a:ext cx="179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4EEB2E5-DFE8-92F7-C95D-52D57F2DDF7D}"/>
                    </a:ext>
                  </a:extLst>
                </p14:cNvPr>
                <p14:cNvContentPartPr/>
                <p14:nvPr/>
              </p14:nvContentPartPr>
              <p14:xfrm>
                <a:off x="6965509" y="3576142"/>
                <a:ext cx="66240" cy="1749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4EEB2E5-DFE8-92F7-C95D-52D57F2DDF7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56509" y="3567142"/>
                  <a:ext cx="83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9FC7F69-96F7-0B90-F604-9B3B15C885E3}"/>
                    </a:ext>
                  </a:extLst>
                </p14:cNvPr>
                <p14:cNvContentPartPr/>
                <p14:nvPr/>
              </p14:nvContentPartPr>
              <p14:xfrm>
                <a:off x="6926989" y="3661822"/>
                <a:ext cx="127440" cy="12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9FC7F69-96F7-0B90-F604-9B3B15C885E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917989" y="3653182"/>
                  <a:ext cx="14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57ECF18-A65F-3325-E6C4-DEA97AD11FDB}"/>
                    </a:ext>
                  </a:extLst>
                </p14:cNvPr>
                <p14:cNvContentPartPr/>
                <p14:nvPr/>
              </p14:nvContentPartPr>
              <p14:xfrm>
                <a:off x="1325389" y="4116142"/>
                <a:ext cx="119880" cy="2116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57ECF18-A65F-3325-E6C4-DEA97AD11FD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316749" y="4107502"/>
                  <a:ext cx="137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7E6BCE8-8FE8-DCCA-5CCE-E20104AE8B56}"/>
                    </a:ext>
                  </a:extLst>
                </p14:cNvPr>
                <p14:cNvContentPartPr/>
                <p14:nvPr/>
              </p14:nvContentPartPr>
              <p14:xfrm>
                <a:off x="1542829" y="4184902"/>
                <a:ext cx="47520" cy="159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7E6BCE8-8FE8-DCCA-5CCE-E20104AE8B5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533829" y="4176262"/>
                  <a:ext cx="65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F16F18B-FD38-0137-4DEB-36B34F1EF9C3}"/>
                    </a:ext>
                  </a:extLst>
                </p14:cNvPr>
                <p14:cNvContentPartPr/>
                <p14:nvPr/>
              </p14:nvContentPartPr>
              <p14:xfrm>
                <a:off x="1514029" y="4264822"/>
                <a:ext cx="68400" cy="19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F16F18B-FD38-0137-4DEB-36B34F1EF9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05389" y="4256182"/>
                  <a:ext cx="86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0A1565C-3717-1F98-921D-C41B93091FEC}"/>
                    </a:ext>
                  </a:extLst>
                </p14:cNvPr>
                <p14:cNvContentPartPr/>
                <p14:nvPr/>
              </p14:nvContentPartPr>
              <p14:xfrm>
                <a:off x="1700149" y="3991942"/>
                <a:ext cx="55800" cy="280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0A1565C-3717-1F98-921D-C41B93091FE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691149" y="3982942"/>
                  <a:ext cx="73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58DC7FA-6061-803D-75E9-D1A7707A92D5}"/>
                    </a:ext>
                  </a:extLst>
                </p14:cNvPr>
                <p14:cNvContentPartPr/>
                <p14:nvPr/>
              </p14:nvContentPartPr>
              <p14:xfrm>
                <a:off x="1816429" y="4031542"/>
                <a:ext cx="138960" cy="167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58DC7FA-6061-803D-75E9-D1A7707A92D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07429" y="4022542"/>
                  <a:ext cx="156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FAACD0A-BE7B-0B53-A483-0F2FA42C8718}"/>
                    </a:ext>
                  </a:extLst>
                </p14:cNvPr>
                <p14:cNvContentPartPr/>
                <p14:nvPr/>
              </p14:nvContentPartPr>
              <p14:xfrm>
                <a:off x="2017669" y="4099942"/>
                <a:ext cx="118080" cy="25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FAACD0A-BE7B-0B53-A483-0F2FA42C871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09029" y="4090942"/>
                  <a:ext cx="135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D703E4F-9CB3-6A86-F4B8-D315E87B141A}"/>
                    </a:ext>
                  </a:extLst>
                </p14:cNvPr>
                <p14:cNvContentPartPr/>
                <p14:nvPr/>
              </p14:nvContentPartPr>
              <p14:xfrm>
                <a:off x="2224669" y="4028662"/>
                <a:ext cx="102960" cy="162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D703E4F-9CB3-6A86-F4B8-D315E87B141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216029" y="4019662"/>
                  <a:ext cx="120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F8F834D-B18A-CBE4-20B7-1901F29AC794}"/>
                    </a:ext>
                  </a:extLst>
                </p14:cNvPr>
                <p14:cNvContentPartPr/>
                <p14:nvPr/>
              </p14:nvContentPartPr>
              <p14:xfrm>
                <a:off x="2405029" y="4050262"/>
                <a:ext cx="56160" cy="168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F8F834D-B18A-CBE4-20B7-1901F29AC79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96029" y="4041622"/>
                  <a:ext cx="73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72698BB-FB29-2B12-B981-3C5DCC37BC81}"/>
                    </a:ext>
                  </a:extLst>
                </p14:cNvPr>
                <p14:cNvContentPartPr/>
                <p14:nvPr/>
              </p14:nvContentPartPr>
              <p14:xfrm>
                <a:off x="2356069" y="4125142"/>
                <a:ext cx="113760" cy="25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72698BB-FB29-2B12-B981-3C5DCC37BC8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347429" y="4116502"/>
                  <a:ext cx="131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5E7E3B5-7E39-7635-D4F1-CFB2FDAA69DF}"/>
                    </a:ext>
                  </a:extLst>
                </p14:cNvPr>
                <p14:cNvContentPartPr/>
                <p14:nvPr/>
              </p14:nvContentPartPr>
              <p14:xfrm>
                <a:off x="2531749" y="3935422"/>
                <a:ext cx="85320" cy="302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5E7E3B5-7E39-7635-D4F1-CFB2FDAA69D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522749" y="3926422"/>
                  <a:ext cx="102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A717F54-2700-40DB-53E3-0733F00C9F5A}"/>
                    </a:ext>
                  </a:extLst>
                </p14:cNvPr>
                <p14:cNvContentPartPr/>
                <p14:nvPr/>
              </p14:nvContentPartPr>
              <p14:xfrm>
                <a:off x="2747749" y="3807982"/>
                <a:ext cx="160200" cy="5068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A717F54-2700-40DB-53E3-0733F00C9F5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739109" y="3798982"/>
                  <a:ext cx="1778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751F624-0531-8016-5CD1-AD5990A60D14}"/>
                    </a:ext>
                  </a:extLst>
                </p14:cNvPr>
                <p14:cNvContentPartPr/>
                <p14:nvPr/>
              </p14:nvContentPartPr>
              <p14:xfrm>
                <a:off x="3119269" y="3909862"/>
                <a:ext cx="137880" cy="219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751F624-0531-8016-5CD1-AD5990A60D1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10629" y="3900862"/>
                  <a:ext cx="155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C09E1F0-3A24-E9CB-7A08-6D2A1B05FCA8}"/>
                    </a:ext>
                  </a:extLst>
                </p14:cNvPr>
                <p14:cNvContentPartPr/>
                <p14:nvPr/>
              </p14:nvContentPartPr>
              <p14:xfrm>
                <a:off x="3375229" y="3826702"/>
                <a:ext cx="66960" cy="274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C09E1F0-3A24-E9CB-7A08-6D2A1B05FCA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366589" y="3817702"/>
                  <a:ext cx="84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52A41AC-0EA3-E32C-745D-E196486DC330}"/>
                    </a:ext>
                  </a:extLst>
                </p14:cNvPr>
                <p14:cNvContentPartPr/>
                <p14:nvPr/>
              </p14:nvContentPartPr>
              <p14:xfrm>
                <a:off x="3570709" y="3812662"/>
                <a:ext cx="86040" cy="198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52A41AC-0EA3-E32C-745D-E196486DC33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562069" y="3804022"/>
                  <a:ext cx="103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DDC8241-BE04-C3B7-004C-2C789DA94452}"/>
                    </a:ext>
                  </a:extLst>
                </p14:cNvPr>
                <p14:cNvContentPartPr/>
                <p14:nvPr/>
              </p14:nvContentPartPr>
              <p14:xfrm>
                <a:off x="3585469" y="3955942"/>
                <a:ext cx="65880" cy="3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DDC8241-BE04-C3B7-004C-2C789DA9445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576469" y="3946942"/>
                  <a:ext cx="83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4DEBABD-4514-F529-25CC-91312B832433}"/>
                    </a:ext>
                  </a:extLst>
                </p14:cNvPr>
                <p14:cNvContentPartPr/>
                <p14:nvPr/>
              </p14:nvContentPartPr>
              <p14:xfrm>
                <a:off x="3755029" y="3976462"/>
                <a:ext cx="5040" cy="127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4DEBABD-4514-F529-25CC-91312B83243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746389" y="3967822"/>
                  <a:ext cx="22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EC1B3C5-9553-9625-0888-FEEFEFB06B4F}"/>
                    </a:ext>
                  </a:extLst>
                </p14:cNvPr>
                <p14:cNvContentPartPr/>
                <p14:nvPr/>
              </p14:nvContentPartPr>
              <p14:xfrm>
                <a:off x="3869149" y="3842182"/>
                <a:ext cx="111960" cy="133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EC1B3C5-9553-9625-0888-FEEFEFB06B4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860149" y="3833182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14E6D7F-6731-20C5-8399-B922EB8AD1C7}"/>
                    </a:ext>
                  </a:extLst>
                </p14:cNvPr>
                <p14:cNvContentPartPr/>
                <p14:nvPr/>
              </p14:nvContentPartPr>
              <p14:xfrm>
                <a:off x="4023589" y="3877102"/>
                <a:ext cx="46080" cy="154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14E6D7F-6731-20C5-8399-B922EB8AD1C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014589" y="3868102"/>
                  <a:ext cx="63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B50B172-BC70-C5E5-194F-89634F5C7B8B}"/>
                    </a:ext>
                  </a:extLst>
                </p14:cNvPr>
                <p14:cNvContentPartPr/>
                <p14:nvPr/>
              </p14:nvContentPartPr>
              <p14:xfrm>
                <a:off x="4000189" y="3946582"/>
                <a:ext cx="77760" cy="12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B50B172-BC70-C5E5-194F-89634F5C7B8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991189" y="3937942"/>
                  <a:ext cx="95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F560522-5786-905B-D50A-68B24B8745D9}"/>
                    </a:ext>
                  </a:extLst>
                </p14:cNvPr>
                <p14:cNvContentPartPr/>
                <p14:nvPr/>
              </p14:nvContentPartPr>
              <p14:xfrm>
                <a:off x="4090909" y="3739582"/>
                <a:ext cx="118440" cy="393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F560522-5786-905B-D50A-68B24B8745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082269" y="3730942"/>
                  <a:ext cx="1360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81F0099-6AC3-8900-0E3E-8B4CBBE5E591}"/>
                    </a:ext>
                  </a:extLst>
                </p14:cNvPr>
                <p14:cNvContentPartPr/>
                <p14:nvPr/>
              </p14:nvContentPartPr>
              <p14:xfrm>
                <a:off x="4729189" y="3714022"/>
                <a:ext cx="161640" cy="214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81F0099-6AC3-8900-0E3E-8B4CBBE5E59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720549" y="3705382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FD5C4CE-558C-7840-DC70-25414ACD2B15}"/>
                    </a:ext>
                  </a:extLst>
                </p14:cNvPr>
                <p14:cNvContentPartPr/>
                <p14:nvPr/>
              </p14:nvContentPartPr>
              <p14:xfrm>
                <a:off x="5034469" y="3611062"/>
                <a:ext cx="88200" cy="2847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FD5C4CE-558C-7840-DC70-25414ACD2B1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025829" y="3602062"/>
                  <a:ext cx="105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6356BD1-940C-3536-BF82-672039ECFC47}"/>
                    </a:ext>
                  </a:extLst>
                </p14:cNvPr>
                <p14:cNvContentPartPr/>
                <p14:nvPr/>
              </p14:nvContentPartPr>
              <p14:xfrm>
                <a:off x="5205109" y="3660382"/>
                <a:ext cx="44640" cy="172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6356BD1-940C-3536-BF82-672039ECFC4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196109" y="3651382"/>
                  <a:ext cx="62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D3C965D-EEC9-343C-AC6E-F34267F1FD1B}"/>
                    </a:ext>
                  </a:extLst>
                </p14:cNvPr>
                <p14:cNvContentPartPr/>
                <p14:nvPr/>
              </p14:nvContentPartPr>
              <p14:xfrm>
                <a:off x="5151469" y="3644902"/>
                <a:ext cx="171000" cy="26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D3C965D-EEC9-343C-AC6E-F34267F1FD1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142469" y="3635902"/>
                  <a:ext cx="188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EDFFEF8-E495-A4AB-B55A-5FC5015DDDD5}"/>
                    </a:ext>
                  </a:extLst>
                </p14:cNvPr>
                <p14:cNvContentPartPr/>
                <p14:nvPr/>
              </p14:nvContentPartPr>
              <p14:xfrm>
                <a:off x="5383669" y="3782062"/>
                <a:ext cx="7920" cy="124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EDFFEF8-E495-A4AB-B55A-5FC5015DDDD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74669" y="3773062"/>
                  <a:ext cx="25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EE7308B-1610-9555-5CDC-3C2AB89777D8}"/>
                    </a:ext>
                  </a:extLst>
                </p14:cNvPr>
                <p14:cNvContentPartPr/>
                <p14:nvPr/>
              </p14:nvContentPartPr>
              <p14:xfrm>
                <a:off x="5463949" y="3669022"/>
                <a:ext cx="120240" cy="1324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EE7308B-1610-9555-5CDC-3C2AB89777D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454949" y="3660022"/>
                  <a:ext cx="137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1D2CCBB-1605-988F-C370-61E9C3BC6A2D}"/>
                    </a:ext>
                  </a:extLst>
                </p14:cNvPr>
                <p14:cNvContentPartPr/>
                <p14:nvPr/>
              </p14:nvContentPartPr>
              <p14:xfrm>
                <a:off x="5637469" y="3697462"/>
                <a:ext cx="57600" cy="146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1D2CCBB-1605-988F-C370-61E9C3BC6A2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628469" y="3688822"/>
                  <a:ext cx="75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71B1800-9852-8786-6055-5F7009E9835C}"/>
                    </a:ext>
                  </a:extLst>
                </p14:cNvPr>
                <p14:cNvContentPartPr/>
                <p14:nvPr/>
              </p14:nvContentPartPr>
              <p14:xfrm>
                <a:off x="5598229" y="3752542"/>
                <a:ext cx="86400" cy="12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71B1800-9852-8786-6055-5F7009E9835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589229" y="3743902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84901BC-FEC8-1458-4BD5-1C99E15DFAED}"/>
                    </a:ext>
                  </a:extLst>
                </p14:cNvPr>
                <p14:cNvContentPartPr/>
                <p14:nvPr/>
              </p14:nvContentPartPr>
              <p14:xfrm>
                <a:off x="5794069" y="3566422"/>
                <a:ext cx="63000" cy="3196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84901BC-FEC8-1458-4BD5-1C99E15DFAE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785429" y="3557422"/>
                  <a:ext cx="80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E999933-5EB1-099B-5D7F-4E3B31A4442C}"/>
                    </a:ext>
                  </a:extLst>
                </p14:cNvPr>
                <p14:cNvContentPartPr/>
                <p14:nvPr/>
              </p14:nvContentPartPr>
              <p14:xfrm>
                <a:off x="5917549" y="3482902"/>
                <a:ext cx="173520" cy="408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E999933-5EB1-099B-5D7F-4E3B31A4442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908549" y="3474262"/>
                  <a:ext cx="191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1318697-B23D-7E66-DCB3-6C1FEB4663CB}"/>
                    </a:ext>
                  </a:extLst>
                </p14:cNvPr>
                <p14:cNvContentPartPr/>
                <p14:nvPr/>
              </p14:nvContentPartPr>
              <p14:xfrm>
                <a:off x="4711189" y="3978982"/>
                <a:ext cx="547200" cy="1555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1318697-B23D-7E66-DCB3-6C1FEB4663C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702189" y="3970342"/>
                  <a:ext cx="56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FC24E6A-4F80-0D6D-80BA-54E8C96F3A7B}"/>
                    </a:ext>
                  </a:extLst>
                </p14:cNvPr>
                <p14:cNvContentPartPr/>
                <p14:nvPr/>
              </p14:nvContentPartPr>
              <p14:xfrm>
                <a:off x="5233909" y="3997702"/>
                <a:ext cx="443520" cy="1105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FC24E6A-4F80-0D6D-80BA-54E8C96F3A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24909" y="3989062"/>
                  <a:ext cx="461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BCE37A4-C8A3-0745-FC57-8C622496393C}"/>
                    </a:ext>
                  </a:extLst>
                </p14:cNvPr>
                <p14:cNvContentPartPr/>
                <p14:nvPr/>
              </p14:nvContentPartPr>
              <p14:xfrm>
                <a:off x="3077509" y="4200022"/>
                <a:ext cx="349200" cy="170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BCE37A4-C8A3-0745-FC57-8C622496393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068869" y="4191022"/>
                  <a:ext cx="366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823B1B8-9A0B-4712-BCDF-97011134B3EA}"/>
                    </a:ext>
                  </a:extLst>
                </p14:cNvPr>
                <p14:cNvContentPartPr/>
                <p14:nvPr/>
              </p14:nvContentPartPr>
              <p14:xfrm>
                <a:off x="3415189" y="4227742"/>
                <a:ext cx="425520" cy="127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823B1B8-9A0B-4712-BCDF-97011134B3E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406189" y="4218742"/>
                  <a:ext cx="443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B555EB3-FF92-47DD-BF9C-F58852C1826D}"/>
                    </a:ext>
                  </a:extLst>
                </p14:cNvPr>
                <p14:cNvContentPartPr/>
                <p14:nvPr/>
              </p14:nvContentPartPr>
              <p14:xfrm>
                <a:off x="3110989" y="4644622"/>
                <a:ext cx="16920" cy="3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B555EB3-FF92-47DD-BF9C-F58852C1826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02349" y="4635982"/>
                  <a:ext cx="3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411D890-E9D7-FA38-08B7-287B71E00EBA}"/>
                    </a:ext>
                  </a:extLst>
                </p14:cNvPr>
                <p14:cNvContentPartPr/>
                <p14:nvPr/>
              </p14:nvContentPartPr>
              <p14:xfrm>
                <a:off x="3087949" y="4590982"/>
                <a:ext cx="91440" cy="124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411D890-E9D7-FA38-08B7-287B71E00EB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079309" y="4582342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B2A513B-6FC4-0CAC-AD32-E4DD6C26AA9B}"/>
                    </a:ext>
                  </a:extLst>
                </p14:cNvPr>
                <p14:cNvContentPartPr/>
                <p14:nvPr/>
              </p14:nvContentPartPr>
              <p14:xfrm>
                <a:off x="3275869" y="4606822"/>
                <a:ext cx="66600" cy="153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B2A513B-6FC4-0CAC-AD32-E4DD6C26AA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266869" y="4597822"/>
                  <a:ext cx="84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94B1F9D-99A6-E18E-5528-F703CEFF4272}"/>
                    </a:ext>
                  </a:extLst>
                </p14:cNvPr>
                <p14:cNvContentPartPr/>
                <p14:nvPr/>
              </p14:nvContentPartPr>
              <p14:xfrm>
                <a:off x="3246709" y="4663702"/>
                <a:ext cx="89280" cy="79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94B1F9D-99A6-E18E-5528-F703CEFF427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238069" y="4655062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160C1D0-057A-D4A4-CFBE-380BE6B77BF5}"/>
                    </a:ext>
                  </a:extLst>
                </p14:cNvPr>
                <p14:cNvContentPartPr/>
                <p14:nvPr/>
              </p14:nvContentPartPr>
              <p14:xfrm>
                <a:off x="3415909" y="4467142"/>
                <a:ext cx="72720" cy="2293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160C1D0-057A-D4A4-CFBE-380BE6B77BF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07269" y="4458502"/>
                  <a:ext cx="90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57B716E-D09E-2A14-6297-BD9E68486A35}"/>
                    </a:ext>
                  </a:extLst>
                </p14:cNvPr>
                <p14:cNvContentPartPr/>
                <p14:nvPr/>
              </p14:nvContentPartPr>
              <p14:xfrm>
                <a:off x="3537229" y="4493782"/>
                <a:ext cx="88920" cy="1544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57B716E-D09E-2A14-6297-BD9E68486A3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528589" y="4484782"/>
                  <a:ext cx="10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7B6677A-D06A-2A4B-C34D-CF068EAC0596}"/>
                    </a:ext>
                  </a:extLst>
                </p14:cNvPr>
                <p14:cNvContentPartPr/>
                <p14:nvPr/>
              </p14:nvContentPartPr>
              <p14:xfrm>
                <a:off x="3717949" y="4498102"/>
                <a:ext cx="13320" cy="1299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7B6677A-D06A-2A4B-C34D-CF068EAC059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08949" y="4489462"/>
                  <a:ext cx="30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3AB9E05-449C-6ABB-A3CA-01A7A81B82A9}"/>
                    </a:ext>
                  </a:extLst>
                </p14:cNvPr>
                <p14:cNvContentPartPr/>
                <p14:nvPr/>
              </p14:nvContentPartPr>
              <p14:xfrm>
                <a:off x="3667189" y="4563622"/>
                <a:ext cx="102960" cy="219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3AB9E05-449C-6ABB-A3CA-01A7A81B82A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58549" y="4554982"/>
                  <a:ext cx="12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4E74E0F-81E7-CB34-880E-E15246CA42FC}"/>
                    </a:ext>
                  </a:extLst>
                </p14:cNvPr>
                <p14:cNvContentPartPr/>
                <p14:nvPr/>
              </p14:nvContentPartPr>
              <p14:xfrm>
                <a:off x="3871309" y="4485862"/>
                <a:ext cx="74160" cy="117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4E74E0F-81E7-CB34-880E-E15246CA42F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62309" y="4477222"/>
                  <a:ext cx="9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0ACF6BD-1B21-831E-8D92-49CDC4FB50A9}"/>
                    </a:ext>
                  </a:extLst>
                </p14:cNvPr>
                <p14:cNvContentPartPr/>
                <p14:nvPr/>
              </p14:nvContentPartPr>
              <p14:xfrm>
                <a:off x="3883909" y="4376062"/>
                <a:ext cx="19440" cy="10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0ACF6BD-1B21-831E-8D92-49CDC4FB50A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875269" y="4367062"/>
                  <a:ext cx="3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C1C287-10DB-C387-4BC8-D74CFCCB550E}"/>
                    </a:ext>
                  </a:extLst>
                </p14:cNvPr>
                <p14:cNvContentPartPr/>
                <p14:nvPr/>
              </p14:nvContentPartPr>
              <p14:xfrm>
                <a:off x="3957349" y="4369222"/>
                <a:ext cx="57600" cy="336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C1C287-10DB-C387-4BC8-D74CFCCB550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948349" y="4360582"/>
                  <a:ext cx="75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25F2D25-5C47-BC44-78D5-E39C800DAC2E}"/>
                    </a:ext>
                  </a:extLst>
                </p14:cNvPr>
                <p14:cNvContentPartPr/>
                <p14:nvPr/>
              </p14:nvContentPartPr>
              <p14:xfrm>
                <a:off x="4388629" y="4469662"/>
                <a:ext cx="132120" cy="226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25F2D25-5C47-BC44-78D5-E39C800DAC2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79989" y="4460662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3FEAE82-A265-DD69-0711-66C96020A554}"/>
                    </a:ext>
                  </a:extLst>
                </p14:cNvPr>
                <p14:cNvContentPartPr/>
                <p14:nvPr/>
              </p14:nvContentPartPr>
              <p14:xfrm>
                <a:off x="4732429" y="4224142"/>
                <a:ext cx="150840" cy="183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3FEAE82-A265-DD69-0711-66C96020A55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23789" y="4215142"/>
                  <a:ext cx="168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C67B4BA-C453-9F61-FCF1-507751B5653F}"/>
                    </a:ext>
                  </a:extLst>
                </p14:cNvPr>
                <p14:cNvContentPartPr/>
                <p14:nvPr/>
              </p14:nvContentPartPr>
              <p14:xfrm>
                <a:off x="4727029" y="4453822"/>
                <a:ext cx="191520" cy="30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C67B4BA-C453-9F61-FCF1-507751B5653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18389" y="4444822"/>
                  <a:ext cx="20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6ECA69C-069F-4D6F-63AE-235B90E62ED0}"/>
                    </a:ext>
                  </a:extLst>
                </p14:cNvPr>
                <p14:cNvContentPartPr/>
                <p14:nvPr/>
              </p14:nvContentPartPr>
              <p14:xfrm>
                <a:off x="4751509" y="4532302"/>
                <a:ext cx="160920" cy="1800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6ECA69C-069F-4D6F-63AE-235B90E62ED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42869" y="4523662"/>
                  <a:ext cx="17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0F0EA25-414C-1037-A041-9C51AA9BE961}"/>
                    </a:ext>
                  </a:extLst>
                </p14:cNvPr>
                <p14:cNvContentPartPr/>
                <p14:nvPr/>
              </p14:nvContentPartPr>
              <p14:xfrm>
                <a:off x="5036269" y="4281022"/>
                <a:ext cx="80640" cy="2797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0F0EA25-414C-1037-A041-9C51AA9BE96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027269" y="4272022"/>
                  <a:ext cx="98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063DF13-6654-3B9A-BB22-A383BE0A7749}"/>
                    </a:ext>
                  </a:extLst>
                </p14:cNvPr>
                <p14:cNvContentPartPr/>
                <p14:nvPr/>
              </p14:nvContentPartPr>
              <p14:xfrm>
                <a:off x="5174509" y="4330702"/>
                <a:ext cx="140760" cy="1504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063DF13-6654-3B9A-BB22-A383BE0A774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165509" y="4322062"/>
                  <a:ext cx="158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7053245-010B-B5DD-1BDC-8A0D1E37043E}"/>
                    </a:ext>
                  </a:extLst>
                </p14:cNvPr>
                <p14:cNvContentPartPr/>
                <p14:nvPr/>
              </p14:nvContentPartPr>
              <p14:xfrm>
                <a:off x="5390149" y="4336822"/>
                <a:ext cx="99360" cy="1393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7053245-010B-B5DD-1BDC-8A0D1E37043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381509" y="4327822"/>
                  <a:ext cx="117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70E6ABB-E3D4-10F0-629F-C6F0C1494869}"/>
                    </a:ext>
                  </a:extLst>
                </p14:cNvPr>
                <p14:cNvContentPartPr/>
                <p14:nvPr/>
              </p14:nvContentPartPr>
              <p14:xfrm>
                <a:off x="5580949" y="4297942"/>
                <a:ext cx="86760" cy="1270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70E6ABB-E3D4-10F0-629F-C6F0C149486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572309" y="4289302"/>
                  <a:ext cx="10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5BE5A4A-D18F-863C-98E2-E70F9F783AF2}"/>
                    </a:ext>
                  </a:extLst>
                </p14:cNvPr>
                <p14:cNvContentPartPr/>
                <p14:nvPr/>
              </p14:nvContentPartPr>
              <p14:xfrm>
                <a:off x="5711269" y="4337542"/>
                <a:ext cx="77040" cy="1256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5BE5A4A-D18F-863C-98E2-E70F9F783AF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02269" y="4328902"/>
                  <a:ext cx="94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E3BF882-ADF1-DEFE-0EB4-9C4EC4782185}"/>
                    </a:ext>
                  </a:extLst>
                </p14:cNvPr>
                <p14:cNvContentPartPr/>
                <p14:nvPr/>
              </p14:nvContentPartPr>
              <p14:xfrm>
                <a:off x="5686429" y="4386142"/>
                <a:ext cx="107280" cy="28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E3BF882-ADF1-DEFE-0EB4-9C4EC478218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677429" y="4377502"/>
                  <a:ext cx="12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B50D958-C930-F4E7-E254-39A3E02AF027}"/>
                    </a:ext>
                  </a:extLst>
                </p14:cNvPr>
                <p14:cNvContentPartPr/>
                <p14:nvPr/>
              </p14:nvContentPartPr>
              <p14:xfrm>
                <a:off x="5818909" y="4206862"/>
                <a:ext cx="55800" cy="271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B50D958-C930-F4E7-E254-39A3E02AF02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810269" y="4197862"/>
                  <a:ext cx="73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EE0E208-685A-98E7-1E47-07C939C4E1B6}"/>
                    </a:ext>
                  </a:extLst>
                </p14:cNvPr>
                <p14:cNvContentPartPr/>
                <p14:nvPr/>
              </p14:nvContentPartPr>
              <p14:xfrm>
                <a:off x="7649149" y="540262"/>
                <a:ext cx="3781800" cy="118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EE0E208-685A-98E7-1E47-07C939C4E1B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40509" y="531262"/>
                  <a:ext cx="3799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5F88160-187C-A0DB-5261-3F9D0DEBD2EF}"/>
                    </a:ext>
                  </a:extLst>
                </p14:cNvPr>
                <p14:cNvContentPartPr/>
                <p14:nvPr/>
              </p14:nvContentPartPr>
              <p14:xfrm>
                <a:off x="9531949" y="45262"/>
                <a:ext cx="500400" cy="426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5F88160-187C-A0DB-5261-3F9D0DEBD2E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523309" y="36262"/>
                  <a:ext cx="518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DB4AAC0-8A85-4432-8E0F-A3431F769693}"/>
                    </a:ext>
                  </a:extLst>
                </p14:cNvPr>
                <p14:cNvContentPartPr/>
                <p14:nvPr/>
              </p14:nvContentPartPr>
              <p14:xfrm>
                <a:off x="1136389" y="3791782"/>
                <a:ext cx="1497600" cy="797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DB4AAC0-8A85-4432-8E0F-A3431F76969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27749" y="3782782"/>
                  <a:ext cx="151524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1D2ADB3-BF3E-A2AF-9355-7C8CE647EDF0}"/>
                    </a:ext>
                  </a:extLst>
                </p14:cNvPr>
                <p14:cNvContentPartPr/>
                <p14:nvPr/>
              </p14:nvContentPartPr>
              <p14:xfrm>
                <a:off x="1270669" y="4348702"/>
                <a:ext cx="674280" cy="81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1D2ADB3-BF3E-A2AF-9355-7C8CE647EDF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261669" y="4339702"/>
                  <a:ext cx="691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9905C00-0AC1-A6F0-3A71-BAB26FD2A126}"/>
                    </a:ext>
                  </a:extLst>
                </p14:cNvPr>
                <p14:cNvContentPartPr/>
                <p14:nvPr/>
              </p14:nvContentPartPr>
              <p14:xfrm>
                <a:off x="2133949" y="4259062"/>
                <a:ext cx="541080" cy="87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9905C00-0AC1-A6F0-3A71-BAB26FD2A12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24949" y="4250062"/>
                  <a:ext cx="55872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991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10160" y="1"/>
            <a:ext cx="12179070" cy="59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800" b="1"/>
              <a:t>The Bank Run Model of Diamond and Dybvig – Summary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0DA4AD-DB8F-0912-E5E0-46C5BA9D4E3C}"/>
              </a:ext>
            </a:extLst>
          </p:cNvPr>
          <p:cNvSpPr/>
          <p:nvPr/>
        </p:nvSpPr>
        <p:spPr>
          <a:xfrm>
            <a:off x="8666515" y="422273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34985FB3-58CC-141F-A050-09F2F5DBC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55287"/>
              </p:ext>
            </p:extLst>
          </p:nvPr>
        </p:nvGraphicFramePr>
        <p:xfrm>
          <a:off x="23090" y="447041"/>
          <a:ext cx="576072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151344867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665844408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239280719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647984682"/>
                    </a:ext>
                  </a:extLst>
                </a:gridCol>
              </a:tblGrid>
              <a:tr h="530860">
                <a:tc rowSpan="2" gridSpan="2">
                  <a:txBody>
                    <a:bodyPr/>
                    <a:lstStyle/>
                    <a:p>
                      <a:pPr algn="ctr"/>
                      <a:endParaRPr lang="de-DE" sz="2400" kern="12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22262"/>
                  </a:ext>
                </a:extLst>
              </a:tr>
              <a:tr h="53086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568404"/>
                  </a:ext>
                </a:extLst>
              </a:tr>
              <a:tr h="53086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u="sng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1+i</a:t>
                      </a: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,  </a:t>
                      </a:r>
                      <a:r>
                        <a:rPr lang="de-DE" sz="2400" b="1" u="sng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1+i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0  ,  1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967759"/>
                  </a:ext>
                </a:extLst>
              </a:tr>
              <a:tr h="5308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1  ,  0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u="sng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sz="2400" kern="12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,  </a:t>
                      </a:r>
                      <a:r>
                        <a:rPr lang="de-DE" sz="2400" b="1" u="sng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6468287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E9045A4B-8D91-514B-0A89-34FEA4C0F3E3}"/>
              </a:ext>
            </a:extLst>
          </p:cNvPr>
          <p:cNvSpPr txBox="1"/>
          <p:nvPr/>
        </p:nvSpPr>
        <p:spPr>
          <a:xfrm>
            <a:off x="6251170" y="487680"/>
            <a:ext cx="5940830" cy="59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 equilibria in mixed Strategies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a*=1/(1+2i)</a:t>
            </a:r>
            <a:endParaRPr lang="de-DE" sz="2400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54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2088C4-A4BF-E79E-F117-AD253269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6" y="2700994"/>
            <a:ext cx="3103133" cy="20545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2219B4-9D79-7DF3-45E2-C275D8496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759" y="2700994"/>
            <a:ext cx="3103133" cy="20545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C13E1F-19FD-556F-90A8-4CF28E3D5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327" y="1748902"/>
            <a:ext cx="3127519" cy="221304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FFD20C2-3CDF-B1A6-7266-59575FD68E83}"/>
              </a:ext>
            </a:extLst>
          </p:cNvPr>
          <p:cNvGrpSpPr/>
          <p:nvPr/>
        </p:nvGrpSpPr>
        <p:grpSpPr>
          <a:xfrm>
            <a:off x="2889229" y="984862"/>
            <a:ext cx="3233880" cy="1632240"/>
            <a:chOff x="2889229" y="984862"/>
            <a:chExt cx="3233880" cy="16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DD9677-7703-BF25-05C4-6C2C98721ABF}"/>
                    </a:ext>
                  </a:extLst>
                </p14:cNvPr>
                <p14:cNvContentPartPr/>
                <p14:nvPr/>
              </p14:nvContentPartPr>
              <p14:xfrm>
                <a:off x="4050229" y="1486702"/>
                <a:ext cx="195480" cy="11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DD9677-7703-BF25-05C4-6C2C98721A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41229" y="1477702"/>
                  <a:ext cx="21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DF6FAF6-C96B-0F98-D96B-E3C95F63A460}"/>
                    </a:ext>
                  </a:extLst>
                </p14:cNvPr>
                <p14:cNvContentPartPr/>
                <p14:nvPr/>
              </p14:nvContentPartPr>
              <p14:xfrm>
                <a:off x="2889229" y="1461142"/>
                <a:ext cx="1526040" cy="614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DF6FAF6-C96B-0F98-D96B-E3C95F63A4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80589" y="1452142"/>
                  <a:ext cx="15436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92D3CE-447C-B228-7F87-7D0197F22532}"/>
                    </a:ext>
                  </a:extLst>
                </p14:cNvPr>
                <p14:cNvContentPartPr/>
                <p14:nvPr/>
              </p14:nvContentPartPr>
              <p14:xfrm>
                <a:off x="3144109" y="1135702"/>
                <a:ext cx="60120" cy="262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92D3CE-447C-B228-7F87-7D0197F225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35469" y="1127062"/>
                  <a:ext cx="77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705CDC-5F77-C6A7-E8B7-127E4BFB05CF}"/>
                    </a:ext>
                  </a:extLst>
                </p14:cNvPr>
                <p14:cNvContentPartPr/>
                <p14:nvPr/>
              </p14:nvContentPartPr>
              <p14:xfrm>
                <a:off x="3146629" y="1340182"/>
                <a:ext cx="142560" cy="99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705CDC-5F77-C6A7-E8B7-127E4BFB05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7989" y="1331182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3C042E-2144-99BD-CFE6-DE051DDFEF81}"/>
                    </a:ext>
                  </a:extLst>
                </p14:cNvPr>
                <p14:cNvContentPartPr/>
                <p14:nvPr/>
              </p14:nvContentPartPr>
              <p14:xfrm>
                <a:off x="3053389" y="1086742"/>
                <a:ext cx="115920" cy="166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3C042E-2144-99BD-CFE6-DE051DDFEF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4389" y="1077742"/>
                  <a:ext cx="133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4AC09E-DBB9-BC69-6776-7F96D1644985}"/>
                    </a:ext>
                  </a:extLst>
                </p14:cNvPr>
                <p14:cNvContentPartPr/>
                <p14:nvPr/>
              </p14:nvContentPartPr>
              <p14:xfrm>
                <a:off x="2959069" y="984862"/>
                <a:ext cx="365040" cy="628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4AC09E-DBB9-BC69-6776-7F96D16449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50429" y="975862"/>
                  <a:ext cx="3826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813BE05-E2C4-B7B3-D6CB-819579F60B28}"/>
                    </a:ext>
                  </a:extLst>
                </p14:cNvPr>
                <p14:cNvContentPartPr/>
                <p14:nvPr/>
              </p14:nvContentPartPr>
              <p14:xfrm>
                <a:off x="4268389" y="2003662"/>
                <a:ext cx="1757520" cy="613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813BE05-E2C4-B7B3-D6CB-819579F60B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9749" y="1994662"/>
                  <a:ext cx="177516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8711E35-F1E5-C35F-125F-5BB37E0E5D21}"/>
                    </a:ext>
                  </a:extLst>
                </p14:cNvPr>
                <p14:cNvContentPartPr/>
                <p14:nvPr/>
              </p14:nvContentPartPr>
              <p14:xfrm>
                <a:off x="5799829" y="1809622"/>
                <a:ext cx="39600" cy="119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8711E35-F1E5-C35F-125F-5BB37E0E5D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91189" y="1800982"/>
                  <a:ext cx="5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257768-CAFB-666F-7A7D-F4C7F18472BB}"/>
                    </a:ext>
                  </a:extLst>
                </p14:cNvPr>
                <p14:cNvContentPartPr/>
                <p14:nvPr/>
              </p14:nvContentPartPr>
              <p14:xfrm>
                <a:off x="5867869" y="1762102"/>
                <a:ext cx="33480" cy="213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257768-CAFB-666F-7A7D-F4C7F18472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59229" y="1753102"/>
                  <a:ext cx="51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31492B-D7EE-8BB8-B765-838BD8CF5A60}"/>
                    </a:ext>
                  </a:extLst>
                </p14:cNvPr>
                <p14:cNvContentPartPr/>
                <p14:nvPr/>
              </p14:nvContentPartPr>
              <p14:xfrm>
                <a:off x="5808109" y="1901422"/>
                <a:ext cx="169560" cy="120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31492B-D7EE-8BB8-B765-838BD8CF5A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9469" y="1892422"/>
                  <a:ext cx="18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F07E68-4DB9-3FAF-6477-7BE602DFA2EF}"/>
                    </a:ext>
                  </a:extLst>
                </p14:cNvPr>
                <p14:cNvContentPartPr/>
                <p14:nvPr/>
              </p14:nvContentPartPr>
              <p14:xfrm>
                <a:off x="5679589" y="1653742"/>
                <a:ext cx="214560" cy="183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F07E68-4DB9-3FAF-6477-7BE602DFA2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70949" y="1644742"/>
                  <a:ext cx="23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8308294-3FAF-9F0B-9735-612D4D85CD8D}"/>
                    </a:ext>
                  </a:extLst>
                </p14:cNvPr>
                <p14:cNvContentPartPr/>
                <p14:nvPr/>
              </p14:nvContentPartPr>
              <p14:xfrm>
                <a:off x="5619829" y="1591822"/>
                <a:ext cx="503280" cy="597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8308294-3FAF-9F0B-9735-612D4D85CD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10829" y="1583182"/>
                  <a:ext cx="520920" cy="61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13FC09C-D09E-4D68-1EBA-8F4D696A6136}"/>
              </a:ext>
            </a:extLst>
          </p:cNvPr>
          <p:cNvGrpSpPr/>
          <p:nvPr/>
        </p:nvGrpSpPr>
        <p:grpSpPr>
          <a:xfrm>
            <a:off x="175189" y="4902382"/>
            <a:ext cx="1051560" cy="399240"/>
            <a:chOff x="175189" y="4902382"/>
            <a:chExt cx="10515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C9FB3ED-837F-37A0-E9EC-4CF225FB7B63}"/>
                    </a:ext>
                  </a:extLst>
                </p14:cNvPr>
                <p14:cNvContentPartPr/>
                <p14:nvPr/>
              </p14:nvContentPartPr>
              <p14:xfrm>
                <a:off x="295429" y="5030542"/>
                <a:ext cx="21960" cy="209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C9FB3ED-837F-37A0-E9EC-4CF225FB7B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429" y="5021902"/>
                  <a:ext cx="39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098AD52-3B6B-7CBC-BBA5-9E655F297252}"/>
                    </a:ext>
                  </a:extLst>
                </p14:cNvPr>
                <p14:cNvContentPartPr/>
                <p14:nvPr/>
              </p14:nvContentPartPr>
              <p14:xfrm>
                <a:off x="197869" y="5216302"/>
                <a:ext cx="217080" cy="85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098AD52-3B6B-7CBC-BBA5-9E655F2972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869" y="5207662"/>
                  <a:ext cx="234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548F4B0-68CA-2008-1B09-48FF330849BE}"/>
                    </a:ext>
                  </a:extLst>
                </p14:cNvPr>
                <p14:cNvContentPartPr/>
                <p14:nvPr/>
              </p14:nvContentPartPr>
              <p14:xfrm>
                <a:off x="175189" y="5015062"/>
                <a:ext cx="197640" cy="78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548F4B0-68CA-2008-1B09-48FF330849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6189" y="5006422"/>
                  <a:ext cx="21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D55386-DE41-5EA6-682B-2933491FB376}"/>
                    </a:ext>
                  </a:extLst>
                </p14:cNvPr>
                <p14:cNvContentPartPr/>
                <p14:nvPr/>
              </p14:nvContentPartPr>
              <p14:xfrm>
                <a:off x="549229" y="5089582"/>
                <a:ext cx="99360" cy="11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D55386-DE41-5EA6-682B-2933491FB3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0589" y="5080582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1583EF-0663-8EB2-18F0-9E0860EA1BC2}"/>
                    </a:ext>
                  </a:extLst>
                </p14:cNvPr>
                <p14:cNvContentPartPr/>
                <p14:nvPr/>
              </p14:nvContentPartPr>
              <p14:xfrm>
                <a:off x="944149" y="4973302"/>
                <a:ext cx="38880" cy="192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1583EF-0663-8EB2-18F0-9E0860EA1B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5149" y="4964662"/>
                  <a:ext cx="56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8360E69-8A86-050C-28B5-C0A13B7765AE}"/>
                    </a:ext>
                  </a:extLst>
                </p14:cNvPr>
                <p14:cNvContentPartPr/>
                <p14:nvPr/>
              </p14:nvContentPartPr>
              <p14:xfrm>
                <a:off x="1030549" y="4980502"/>
                <a:ext cx="66240" cy="159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8360E69-8A86-050C-28B5-C0A13B7765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1909" y="4971862"/>
                  <a:ext cx="8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B76BE2-6CCC-BA49-C12F-07A592CB7FD3}"/>
                    </a:ext>
                  </a:extLst>
                </p14:cNvPr>
                <p14:cNvContentPartPr/>
                <p14:nvPr/>
              </p14:nvContentPartPr>
              <p14:xfrm>
                <a:off x="871069" y="4902382"/>
                <a:ext cx="218160" cy="31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B76BE2-6CCC-BA49-C12F-07A592CB7F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429" y="4893382"/>
                  <a:ext cx="235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A32A93C-C358-9207-E957-AEFB34BEB99A}"/>
                    </a:ext>
                  </a:extLst>
                </p14:cNvPr>
                <p14:cNvContentPartPr/>
                <p14:nvPr/>
              </p14:nvContentPartPr>
              <p14:xfrm>
                <a:off x="900229" y="5204062"/>
                <a:ext cx="326520" cy="76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A32A93C-C358-9207-E957-AEFB34BEB9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229" y="5195062"/>
                  <a:ext cx="3441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EB0C6C2-DE66-8CEE-CFB8-1A065F68A0A6}"/>
              </a:ext>
            </a:extLst>
          </p:cNvPr>
          <p:cNvGrpSpPr/>
          <p:nvPr/>
        </p:nvGrpSpPr>
        <p:grpSpPr>
          <a:xfrm>
            <a:off x="1366069" y="4862062"/>
            <a:ext cx="1767240" cy="425160"/>
            <a:chOff x="1366069" y="4862062"/>
            <a:chExt cx="176724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5FED146-7534-6B9C-65F8-F42BDA15A7F2}"/>
                    </a:ext>
                  </a:extLst>
                </p14:cNvPr>
                <p14:cNvContentPartPr/>
                <p14:nvPr/>
              </p14:nvContentPartPr>
              <p14:xfrm>
                <a:off x="1366069" y="4917142"/>
                <a:ext cx="144000" cy="195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5FED146-7534-6B9C-65F8-F42BDA15A7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7069" y="4908502"/>
                  <a:ext cx="161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1F8F50-969B-AC77-399D-3358595FF78A}"/>
                    </a:ext>
                  </a:extLst>
                </p14:cNvPr>
                <p14:cNvContentPartPr/>
                <p14:nvPr/>
              </p14:nvContentPartPr>
              <p14:xfrm>
                <a:off x="1577029" y="4998142"/>
                <a:ext cx="120240" cy="99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1F8F50-969B-AC77-399D-3358595FF7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68029" y="4989142"/>
                  <a:ext cx="137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E0B63A-C326-02E4-4BE9-3617F7C1DECF}"/>
                    </a:ext>
                  </a:extLst>
                </p14:cNvPr>
                <p14:cNvContentPartPr/>
                <p14:nvPr/>
              </p14:nvContentPartPr>
              <p14:xfrm>
                <a:off x="1725349" y="4968262"/>
                <a:ext cx="60840" cy="145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E0B63A-C326-02E4-4BE9-3617F7C1DE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6349" y="4959262"/>
                  <a:ext cx="78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133A154-683C-711A-F955-C25F7C3C005E}"/>
                    </a:ext>
                  </a:extLst>
                </p14:cNvPr>
                <p14:cNvContentPartPr/>
                <p14:nvPr/>
              </p14:nvContentPartPr>
              <p14:xfrm>
                <a:off x="1781869" y="4888342"/>
                <a:ext cx="125280" cy="188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133A154-683C-711A-F955-C25F7C3C00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73229" y="4879342"/>
                  <a:ext cx="14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B9984F2-D106-BB6D-20A9-6FCF4B3BA375}"/>
                    </a:ext>
                  </a:extLst>
                </p14:cNvPr>
                <p14:cNvContentPartPr/>
                <p14:nvPr/>
              </p14:nvContentPartPr>
              <p14:xfrm>
                <a:off x="2002549" y="4961782"/>
                <a:ext cx="111240" cy="126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B9984F2-D106-BB6D-20A9-6FCF4B3BA3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93909" y="4953142"/>
                  <a:ext cx="128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B5DB8B0-C73C-5D22-43E8-D89C16EBA233}"/>
                    </a:ext>
                  </a:extLst>
                </p14:cNvPr>
                <p14:cNvContentPartPr/>
                <p14:nvPr/>
              </p14:nvContentPartPr>
              <p14:xfrm>
                <a:off x="2180029" y="4947742"/>
                <a:ext cx="209880" cy="339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B5DB8B0-C73C-5D22-43E8-D89C16EBA2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71389" y="4938742"/>
                  <a:ext cx="227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B0ED02-5292-A03C-11E8-1AC31657EE7C}"/>
                    </a:ext>
                  </a:extLst>
                </p14:cNvPr>
                <p14:cNvContentPartPr/>
                <p14:nvPr/>
              </p14:nvContentPartPr>
              <p14:xfrm>
                <a:off x="2438869" y="5003182"/>
                <a:ext cx="5040" cy="65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B0ED02-5292-A03C-11E8-1AC31657EE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29869" y="4994542"/>
                  <a:ext cx="22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04EFFF5-F8CF-C632-468A-2DC3E1CDED87}"/>
                    </a:ext>
                  </a:extLst>
                </p14:cNvPr>
                <p14:cNvContentPartPr/>
                <p14:nvPr/>
              </p14:nvContentPartPr>
              <p14:xfrm>
                <a:off x="2516629" y="4887622"/>
                <a:ext cx="135360" cy="194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04EFFF5-F8CF-C632-468A-2DC3E1CDED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7629" y="4878982"/>
                  <a:ext cx="153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D7A396-A512-2B49-2D63-184BB67D380E}"/>
                    </a:ext>
                  </a:extLst>
                </p14:cNvPr>
                <p14:cNvContentPartPr/>
                <p14:nvPr/>
              </p14:nvContentPartPr>
              <p14:xfrm>
                <a:off x="2615629" y="4903102"/>
                <a:ext cx="4320" cy="3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D7A396-A512-2B49-2D63-184BB67D38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06989" y="4894462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9B919A-2D70-32B0-C71B-EB65C57563CD}"/>
                    </a:ext>
                  </a:extLst>
                </p14:cNvPr>
                <p14:cNvContentPartPr/>
                <p14:nvPr/>
              </p14:nvContentPartPr>
              <p14:xfrm>
                <a:off x="2398549" y="4862062"/>
                <a:ext cx="11160" cy="13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9B919A-2D70-32B0-C71B-EB65C57563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89549" y="4853062"/>
                  <a:ext cx="2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F503F6-58F1-626A-4DBB-56E20FCE2329}"/>
                    </a:ext>
                  </a:extLst>
                </p14:cNvPr>
                <p14:cNvContentPartPr/>
                <p14:nvPr/>
              </p14:nvContentPartPr>
              <p14:xfrm>
                <a:off x="2680429" y="4864222"/>
                <a:ext cx="97920" cy="198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F503F6-58F1-626A-4DBB-56E20FCE23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71789" y="4855582"/>
                  <a:ext cx="115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EACBDF-1E79-A871-BB75-4815BE951B66}"/>
                    </a:ext>
                  </a:extLst>
                </p14:cNvPr>
                <p14:cNvContentPartPr/>
                <p14:nvPr/>
              </p14:nvContentPartPr>
              <p14:xfrm>
                <a:off x="2819749" y="4880062"/>
                <a:ext cx="44280" cy="181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EACBDF-1E79-A871-BB75-4815BE951B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10749" y="4871062"/>
                  <a:ext cx="61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7F19E3B-D40B-6F9E-3666-2C5FDA3D4264}"/>
                    </a:ext>
                  </a:extLst>
                </p14:cNvPr>
                <p14:cNvContentPartPr/>
                <p14:nvPr/>
              </p14:nvContentPartPr>
              <p14:xfrm>
                <a:off x="2918749" y="4920382"/>
                <a:ext cx="24840" cy="100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7F19E3B-D40B-6F9E-3666-2C5FDA3D42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09749" y="4911382"/>
                  <a:ext cx="42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05C8FE-1AD5-BC44-468D-9F55280725BB}"/>
                    </a:ext>
                  </a:extLst>
                </p14:cNvPr>
                <p14:cNvContentPartPr/>
                <p14:nvPr/>
              </p14:nvContentPartPr>
              <p14:xfrm>
                <a:off x="2848909" y="4927942"/>
                <a:ext cx="113400" cy="143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05C8FE-1AD5-BC44-468D-9F55280725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0269" y="4918942"/>
                  <a:ext cx="131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5FEC8E0-1D42-D894-E760-F0315D457A2A}"/>
                    </a:ext>
                  </a:extLst>
                </p14:cNvPr>
                <p14:cNvContentPartPr/>
                <p14:nvPr/>
              </p14:nvContentPartPr>
              <p14:xfrm>
                <a:off x="2935309" y="4884022"/>
                <a:ext cx="9720" cy="23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5FEC8E0-1D42-D894-E760-F0315D457A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26309" y="4875382"/>
                  <a:ext cx="27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5819C7-1129-27A5-6153-E080C4B0FAD8}"/>
                    </a:ext>
                  </a:extLst>
                </p14:cNvPr>
                <p14:cNvContentPartPr/>
                <p14:nvPr/>
              </p14:nvContentPartPr>
              <p14:xfrm>
                <a:off x="3031069" y="4922902"/>
                <a:ext cx="102240" cy="127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5819C7-1129-27A5-6153-E080C4B0FA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2069" y="4913902"/>
                  <a:ext cx="1198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D16521A-5F4B-6324-4ABD-100F9D32B9D4}"/>
              </a:ext>
            </a:extLst>
          </p:cNvPr>
          <p:cNvGrpSpPr/>
          <p:nvPr/>
        </p:nvGrpSpPr>
        <p:grpSpPr>
          <a:xfrm>
            <a:off x="3523549" y="4782502"/>
            <a:ext cx="996480" cy="320400"/>
            <a:chOff x="3523549" y="4782502"/>
            <a:chExt cx="9964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EDF09D0-5880-BA83-53D1-AF3CD01A1B7E}"/>
                    </a:ext>
                  </a:extLst>
                </p14:cNvPr>
                <p14:cNvContentPartPr/>
                <p14:nvPr/>
              </p14:nvContentPartPr>
              <p14:xfrm>
                <a:off x="3615709" y="4847662"/>
                <a:ext cx="14760" cy="208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EDF09D0-5880-BA83-53D1-AF3CD01A1B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7069" y="4838662"/>
                  <a:ext cx="32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81235C-414E-16C4-EDB1-C5E44F2CD75B}"/>
                    </a:ext>
                  </a:extLst>
                </p14:cNvPr>
                <p14:cNvContentPartPr/>
                <p14:nvPr/>
              </p14:nvContentPartPr>
              <p14:xfrm>
                <a:off x="3537229" y="5017942"/>
                <a:ext cx="145440" cy="69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81235C-414E-16C4-EDB1-C5E44F2CD7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8589" y="5008942"/>
                  <a:ext cx="163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70C0A4-1A5F-958F-AF96-825D1A6FC451}"/>
                    </a:ext>
                  </a:extLst>
                </p14:cNvPr>
                <p14:cNvContentPartPr/>
                <p14:nvPr/>
              </p14:nvContentPartPr>
              <p14:xfrm>
                <a:off x="3523549" y="4842982"/>
                <a:ext cx="139680" cy="9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70C0A4-1A5F-958F-AF96-825D1A6FC4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14549" y="4833982"/>
                  <a:ext cx="157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ADA3466-6009-C165-D252-63D92CDA9262}"/>
                    </a:ext>
                  </a:extLst>
                </p14:cNvPr>
                <p14:cNvContentPartPr/>
                <p14:nvPr/>
              </p14:nvContentPartPr>
              <p14:xfrm>
                <a:off x="3877069" y="4920742"/>
                <a:ext cx="216360" cy="105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ADA3466-6009-C165-D252-63D92CDA92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68069" y="4912102"/>
                  <a:ext cx="234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5F19FEC-54E7-C109-A928-0DE4082B0D9D}"/>
                    </a:ext>
                  </a:extLst>
                </p14:cNvPr>
                <p14:cNvContentPartPr/>
                <p14:nvPr/>
              </p14:nvContentPartPr>
              <p14:xfrm>
                <a:off x="4142749" y="4875022"/>
                <a:ext cx="108720" cy="130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5F19FEC-54E7-C109-A928-0DE4082B0D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33749" y="4866022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3AD89A8-756C-0856-8CE8-2ABE2FD9AFA8}"/>
                    </a:ext>
                  </a:extLst>
                </p14:cNvPr>
                <p14:cNvContentPartPr/>
                <p14:nvPr/>
              </p14:nvContentPartPr>
              <p14:xfrm>
                <a:off x="4432909" y="4844782"/>
                <a:ext cx="6840" cy="157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3AD89A8-756C-0856-8CE8-2ABE2FD9AF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24269" y="4836142"/>
                  <a:ext cx="2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2E5CB1-FA0A-6502-745F-4AED7462D7D7}"/>
                    </a:ext>
                  </a:extLst>
                </p14:cNvPr>
                <p14:cNvContentPartPr/>
                <p14:nvPr/>
              </p14:nvContentPartPr>
              <p14:xfrm>
                <a:off x="4482229" y="4844062"/>
                <a:ext cx="10080" cy="154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2E5CB1-FA0A-6502-745F-4AED7462D7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3229" y="4835062"/>
                  <a:ext cx="2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50A7F9-47D5-F291-869B-591E2DEE3C8C}"/>
                    </a:ext>
                  </a:extLst>
                </p14:cNvPr>
                <p14:cNvContentPartPr/>
                <p14:nvPr/>
              </p14:nvContentPartPr>
              <p14:xfrm>
                <a:off x="4338589" y="5041342"/>
                <a:ext cx="181440" cy="61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50A7F9-47D5-F291-869B-591E2DEE3C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29949" y="5032702"/>
                  <a:ext cx="199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D9E9677-A26C-455A-6917-0B9156CF3600}"/>
                    </a:ext>
                  </a:extLst>
                </p14:cNvPr>
                <p14:cNvContentPartPr/>
                <p14:nvPr/>
              </p14:nvContentPartPr>
              <p14:xfrm>
                <a:off x="4341109" y="4782502"/>
                <a:ext cx="173880" cy="11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D9E9677-A26C-455A-6917-0B9156CF36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32469" y="4773862"/>
                  <a:ext cx="191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6879B8C-1D5E-A073-0911-052B868283A4}"/>
              </a:ext>
            </a:extLst>
          </p:cNvPr>
          <p:cNvGrpSpPr/>
          <p:nvPr/>
        </p:nvGrpSpPr>
        <p:grpSpPr>
          <a:xfrm>
            <a:off x="4725949" y="4896262"/>
            <a:ext cx="385920" cy="182520"/>
            <a:chOff x="4725949" y="4896262"/>
            <a:chExt cx="3859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6862F4-9CAC-0B38-E147-438932A9DC16}"/>
                    </a:ext>
                  </a:extLst>
                </p14:cNvPr>
                <p14:cNvContentPartPr/>
                <p14:nvPr/>
              </p14:nvContentPartPr>
              <p14:xfrm>
                <a:off x="4753309" y="4898422"/>
                <a:ext cx="358560" cy="155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6862F4-9CAC-0B38-E147-438932A9DC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44669" y="4889782"/>
                  <a:ext cx="37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E1F6E5E-679F-3A97-30F1-4D332B3C0FB9}"/>
                    </a:ext>
                  </a:extLst>
                </p14:cNvPr>
                <p14:cNvContentPartPr/>
                <p14:nvPr/>
              </p14:nvContentPartPr>
              <p14:xfrm>
                <a:off x="4804789" y="4896262"/>
                <a:ext cx="29160" cy="97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E1F6E5E-679F-3A97-30F1-4D332B3C0F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96149" y="4887262"/>
                  <a:ext cx="4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863C68-EEA0-02A0-FB22-809CC11881E9}"/>
                    </a:ext>
                  </a:extLst>
                </p14:cNvPr>
                <p14:cNvContentPartPr/>
                <p14:nvPr/>
              </p14:nvContentPartPr>
              <p14:xfrm>
                <a:off x="4725949" y="4903102"/>
                <a:ext cx="146880" cy="175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863C68-EEA0-02A0-FB22-809CC11881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16949" y="4894462"/>
                  <a:ext cx="1645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0EE1DE18-165E-C50B-A7AB-2F55856D0D64}"/>
              </a:ext>
            </a:extLst>
          </p:cNvPr>
          <p:cNvGrpSpPr/>
          <p:nvPr/>
        </p:nvGrpSpPr>
        <p:grpSpPr>
          <a:xfrm>
            <a:off x="5336869" y="4647862"/>
            <a:ext cx="1960920" cy="472320"/>
            <a:chOff x="5336869" y="4647862"/>
            <a:chExt cx="196092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802DCC-49E0-FA81-355F-BE53D5633832}"/>
                    </a:ext>
                  </a:extLst>
                </p14:cNvPr>
                <p14:cNvContentPartPr/>
                <p14:nvPr/>
              </p14:nvContentPartPr>
              <p14:xfrm>
                <a:off x="5336869" y="4897702"/>
                <a:ext cx="45720" cy="160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802DCC-49E0-FA81-355F-BE53D56338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28229" y="4889062"/>
                  <a:ext cx="63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E729128-9D7D-FEF9-C0D8-8DBF3B75B996}"/>
                    </a:ext>
                  </a:extLst>
                </p14:cNvPr>
                <p14:cNvContentPartPr/>
                <p14:nvPr/>
              </p14:nvContentPartPr>
              <p14:xfrm>
                <a:off x="5432629" y="4917142"/>
                <a:ext cx="89280" cy="145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E729128-9D7D-FEF9-C0D8-8DBF3B75B9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23629" y="4908142"/>
                  <a:ext cx="10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5F9FE1-4839-909D-FB49-F409E2522316}"/>
                    </a:ext>
                  </a:extLst>
                </p14:cNvPr>
                <p14:cNvContentPartPr/>
                <p14:nvPr/>
              </p14:nvContentPartPr>
              <p14:xfrm>
                <a:off x="5562229" y="4921462"/>
                <a:ext cx="57960" cy="108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5F9FE1-4839-909D-FB49-F409E25223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53229" y="4912462"/>
                  <a:ext cx="75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161933-EFB1-A46A-2E04-20C1344223EF}"/>
                    </a:ext>
                  </a:extLst>
                </p14:cNvPr>
                <p14:cNvContentPartPr/>
                <p14:nvPr/>
              </p14:nvContentPartPr>
              <p14:xfrm>
                <a:off x="5674189" y="4798342"/>
                <a:ext cx="16560" cy="213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161933-EFB1-A46A-2E04-20C1344223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65549" y="4789702"/>
                  <a:ext cx="34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90AC4F-F3BB-71B5-989D-71C6471F0E3B}"/>
                    </a:ext>
                  </a:extLst>
                </p14:cNvPr>
                <p14:cNvContentPartPr/>
                <p14:nvPr/>
              </p14:nvContentPartPr>
              <p14:xfrm>
                <a:off x="5745469" y="4905982"/>
                <a:ext cx="114840" cy="100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90AC4F-F3BB-71B5-989D-71C6471F0E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36469" y="4897342"/>
                  <a:ext cx="132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2E102A5-B766-1E64-31B4-859E07CF1244}"/>
                    </a:ext>
                  </a:extLst>
                </p14:cNvPr>
                <p14:cNvContentPartPr/>
                <p14:nvPr/>
              </p14:nvContentPartPr>
              <p14:xfrm>
                <a:off x="5875069" y="4815982"/>
                <a:ext cx="18000" cy="153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2E102A5-B766-1E64-31B4-859E07CF12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6429" y="4807342"/>
                  <a:ext cx="35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7F74189-B2B7-B7D3-F844-7D2B9F3BF09D}"/>
                    </a:ext>
                  </a:extLst>
                </p14:cNvPr>
                <p14:cNvContentPartPr/>
                <p14:nvPr/>
              </p14:nvContentPartPr>
              <p14:xfrm>
                <a:off x="5843389" y="4885822"/>
                <a:ext cx="83880" cy="7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7F74189-B2B7-B7D3-F844-7D2B9F3BF09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4389" y="4876822"/>
                  <a:ext cx="101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7F33091-EC8B-E724-1507-B86726F4F437}"/>
                    </a:ext>
                  </a:extLst>
                </p14:cNvPr>
                <p14:cNvContentPartPr/>
                <p14:nvPr/>
              </p14:nvContentPartPr>
              <p14:xfrm>
                <a:off x="5963629" y="4881502"/>
                <a:ext cx="16200" cy="75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7F33091-EC8B-E724-1507-B86726F4F4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54629" y="4872862"/>
                  <a:ext cx="3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C5878FF-89AA-01A1-77A7-1FF6A4C9F619}"/>
                    </a:ext>
                  </a:extLst>
                </p14:cNvPr>
                <p14:cNvContentPartPr/>
                <p14:nvPr/>
              </p14:nvContentPartPr>
              <p14:xfrm>
                <a:off x="5956789" y="4812022"/>
                <a:ext cx="17280" cy="42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C5878FF-89AA-01A1-77A7-1FF6A4C9F6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47789" y="4803022"/>
                  <a:ext cx="34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D42D64F-7BD7-77E3-45E8-2244E5B96EBA}"/>
                    </a:ext>
                  </a:extLst>
                </p14:cNvPr>
                <p14:cNvContentPartPr/>
                <p14:nvPr/>
              </p14:nvContentPartPr>
              <p14:xfrm>
                <a:off x="6026269" y="4873222"/>
                <a:ext cx="217800" cy="102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D42D64F-7BD7-77E3-45E8-2244E5B96E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17269" y="4864222"/>
                  <a:ext cx="235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C239D35-5CD6-EBFA-6A26-4828A35B52FD}"/>
                    </a:ext>
                  </a:extLst>
                </p14:cNvPr>
                <p14:cNvContentPartPr/>
                <p14:nvPr/>
              </p14:nvContentPartPr>
              <p14:xfrm>
                <a:off x="6265669" y="4864942"/>
                <a:ext cx="225720" cy="255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C239D35-5CD6-EBFA-6A26-4828A35B52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57029" y="4856302"/>
                  <a:ext cx="243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B97A71F-73C7-8519-B0BB-D56952FCDE40}"/>
                    </a:ext>
                  </a:extLst>
                </p14:cNvPr>
                <p14:cNvContentPartPr/>
                <p14:nvPr/>
              </p14:nvContentPartPr>
              <p14:xfrm>
                <a:off x="6665269" y="4833982"/>
                <a:ext cx="92160" cy="140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B97A71F-73C7-8519-B0BB-D56952FCDE4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6629" y="4825342"/>
                  <a:ext cx="109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14C6A4D-4406-9940-7369-E7964CC6882F}"/>
                    </a:ext>
                  </a:extLst>
                </p14:cNvPr>
                <p14:cNvContentPartPr/>
                <p14:nvPr/>
              </p14:nvContentPartPr>
              <p14:xfrm>
                <a:off x="6767509" y="4719142"/>
                <a:ext cx="216720" cy="226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14C6A4D-4406-9940-7369-E7964CC688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58509" y="4710142"/>
                  <a:ext cx="234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EDED4D-79B5-4AA1-03E8-6046675D6BD0}"/>
                    </a:ext>
                  </a:extLst>
                </p14:cNvPr>
                <p14:cNvContentPartPr/>
                <p14:nvPr/>
              </p14:nvContentPartPr>
              <p14:xfrm>
                <a:off x="7009069" y="4683502"/>
                <a:ext cx="131040" cy="209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EDED4D-79B5-4AA1-03E8-6046675D6B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00429" y="4674502"/>
                  <a:ext cx="148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9CC38C4-C769-3A06-0FD0-5C700E6799E8}"/>
                    </a:ext>
                  </a:extLst>
                </p14:cNvPr>
                <p14:cNvContentPartPr/>
                <p14:nvPr/>
              </p14:nvContentPartPr>
              <p14:xfrm>
                <a:off x="7146229" y="4647862"/>
                <a:ext cx="22680" cy="246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9CC38C4-C769-3A06-0FD0-5C700E6799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37229" y="4638862"/>
                  <a:ext cx="40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F3E1D38-7715-4344-E5A6-4B2A93B63A79}"/>
                    </a:ext>
                  </a:extLst>
                </p14:cNvPr>
                <p14:cNvContentPartPr/>
                <p14:nvPr/>
              </p14:nvContentPartPr>
              <p14:xfrm>
                <a:off x="7203109" y="4752622"/>
                <a:ext cx="94680" cy="143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F3E1D38-7715-4344-E5A6-4B2A93B63A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94109" y="4743622"/>
                  <a:ext cx="1123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545256F-AD0E-E364-F71C-BF56CBB52B5E}"/>
              </a:ext>
            </a:extLst>
          </p:cNvPr>
          <p:cNvGrpSpPr/>
          <p:nvPr/>
        </p:nvGrpSpPr>
        <p:grpSpPr>
          <a:xfrm>
            <a:off x="6585349" y="906022"/>
            <a:ext cx="2474280" cy="923760"/>
            <a:chOff x="6585349" y="906022"/>
            <a:chExt cx="2474280" cy="9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75E4D5-4DDB-20E2-F129-4BCA0929CAEF}"/>
                    </a:ext>
                  </a:extLst>
                </p14:cNvPr>
                <p14:cNvContentPartPr/>
                <p14:nvPr/>
              </p14:nvContentPartPr>
              <p14:xfrm>
                <a:off x="6585349" y="975502"/>
                <a:ext cx="2002320" cy="803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75E4D5-4DDB-20E2-F129-4BCA0929CA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6709" y="966862"/>
                  <a:ext cx="201996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9096F3-BC95-5098-940B-8CD3FBB3C9F4}"/>
                    </a:ext>
                  </a:extLst>
                </p14:cNvPr>
                <p14:cNvContentPartPr/>
                <p14:nvPr/>
              </p14:nvContentPartPr>
              <p14:xfrm>
                <a:off x="8700709" y="1145062"/>
                <a:ext cx="32760" cy="155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9096F3-BC95-5098-940B-8CD3FBB3C9F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92069" y="1136062"/>
                  <a:ext cx="50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1903E52-4D53-D9AE-7684-B85FD2D357EE}"/>
                    </a:ext>
                  </a:extLst>
                </p14:cNvPr>
                <p14:cNvContentPartPr/>
                <p14:nvPr/>
              </p14:nvContentPartPr>
              <p14:xfrm>
                <a:off x="8778829" y="1108702"/>
                <a:ext cx="74160" cy="129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1903E52-4D53-D9AE-7684-B85FD2D357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9829" y="1100062"/>
                  <a:ext cx="91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3AC95DE-C41B-31FE-6E80-736C1927120D}"/>
                    </a:ext>
                  </a:extLst>
                </p14:cNvPr>
                <p14:cNvContentPartPr/>
                <p14:nvPr/>
              </p14:nvContentPartPr>
              <p14:xfrm>
                <a:off x="8678749" y="970462"/>
                <a:ext cx="276120" cy="70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3AC95DE-C41B-31FE-6E80-736C192712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0109" y="961462"/>
                  <a:ext cx="29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CC03377-EC2B-D3E6-C420-4A7E7DEA8954}"/>
                    </a:ext>
                  </a:extLst>
                </p14:cNvPr>
                <p14:cNvContentPartPr/>
                <p14:nvPr/>
              </p14:nvContentPartPr>
              <p14:xfrm>
                <a:off x="8705389" y="1220662"/>
                <a:ext cx="229320" cy="157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CC03377-EC2B-D3E6-C420-4A7E7DEA89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96749" y="1212022"/>
                  <a:ext cx="246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125520E-F99E-FA84-DF75-BE9AD8FC4767}"/>
                    </a:ext>
                  </a:extLst>
                </p14:cNvPr>
                <p14:cNvContentPartPr/>
                <p14:nvPr/>
              </p14:nvContentPartPr>
              <p14:xfrm>
                <a:off x="8555269" y="906022"/>
                <a:ext cx="504360" cy="54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125520E-F99E-FA84-DF75-BE9AD8FC47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46629" y="897382"/>
                  <a:ext cx="5220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AF2A00D-41E7-88E1-5CF9-4BEC2C39A544}"/>
                    </a:ext>
                  </a:extLst>
                </p14:cNvPr>
                <p14:cNvContentPartPr/>
                <p14:nvPr/>
              </p14:nvContentPartPr>
              <p14:xfrm>
                <a:off x="6669949" y="987742"/>
                <a:ext cx="1722600" cy="842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AF2A00D-41E7-88E1-5CF9-4BEC2C39A5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61309" y="979102"/>
                  <a:ext cx="1740240" cy="85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8CCDBCD-663C-2274-8673-7FFAB8E5B464}"/>
                  </a:ext>
                </a:extLst>
              </p14:cNvPr>
              <p14:cNvContentPartPr/>
              <p14:nvPr/>
            </p14:nvContentPartPr>
            <p14:xfrm>
              <a:off x="6587149" y="1622422"/>
              <a:ext cx="557280" cy="453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8CCDBCD-663C-2274-8673-7FFAB8E5B46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578509" y="1613782"/>
                <a:ext cx="574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DEC8314-89E7-A85A-7DF4-DC496AF457E4}"/>
                  </a:ext>
                </a:extLst>
              </p14:cNvPr>
              <p14:cNvContentPartPr/>
              <p14:nvPr/>
            </p14:nvContentPartPr>
            <p14:xfrm>
              <a:off x="2492869" y="3879982"/>
              <a:ext cx="821880" cy="7657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DEC8314-89E7-A85A-7DF4-DC496AF457E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83869" y="3870982"/>
                <a:ext cx="83952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2D76706-A5F7-910E-BE04-382498E86A35}"/>
                  </a:ext>
                </a:extLst>
              </p14:cNvPr>
              <p14:cNvContentPartPr/>
              <p14:nvPr/>
            </p14:nvContentPartPr>
            <p14:xfrm>
              <a:off x="5864629" y="2455462"/>
              <a:ext cx="518040" cy="7851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2D76706-A5F7-910E-BE04-382498E86A3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855989" y="2446822"/>
                <a:ext cx="535680" cy="80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790329CF-DD88-7D3A-FDF9-65E900551CE5}"/>
              </a:ext>
            </a:extLst>
          </p:cNvPr>
          <p:cNvGrpSpPr/>
          <p:nvPr/>
        </p:nvGrpSpPr>
        <p:grpSpPr>
          <a:xfrm>
            <a:off x="1819669" y="2910862"/>
            <a:ext cx="1059840" cy="467280"/>
            <a:chOff x="1819669" y="2910862"/>
            <a:chExt cx="105984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8D414A-49DB-995E-A37D-87CFC988D6AE}"/>
                    </a:ext>
                  </a:extLst>
                </p14:cNvPr>
                <p14:cNvContentPartPr/>
                <p14:nvPr/>
              </p14:nvContentPartPr>
              <p14:xfrm>
                <a:off x="1934149" y="3175462"/>
                <a:ext cx="51840" cy="156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8D414A-49DB-995E-A37D-87CFC988D6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25509" y="3166462"/>
                  <a:ext cx="69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3E39B9C-4D7F-A594-919E-500F115C9DCA}"/>
                    </a:ext>
                  </a:extLst>
                </p14:cNvPr>
                <p14:cNvContentPartPr/>
                <p14:nvPr/>
              </p14:nvContentPartPr>
              <p14:xfrm>
                <a:off x="1819669" y="3107422"/>
                <a:ext cx="228600" cy="270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3E39B9C-4D7F-A594-919E-500F115C9D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11029" y="3098782"/>
                  <a:ext cx="246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45E582-57C1-0CAF-415C-8B71E0415E04}"/>
                    </a:ext>
                  </a:extLst>
                </p14:cNvPr>
                <p14:cNvContentPartPr/>
                <p14:nvPr/>
              </p14:nvContentPartPr>
              <p14:xfrm>
                <a:off x="2078869" y="3172942"/>
                <a:ext cx="198720" cy="113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45E582-57C1-0CAF-415C-8B71E0415E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69869" y="3164302"/>
                  <a:ext cx="21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3F3B848-7019-576F-045D-5D94FC7C47EA}"/>
                    </a:ext>
                  </a:extLst>
                </p14:cNvPr>
                <p14:cNvContentPartPr/>
                <p14:nvPr/>
              </p14:nvContentPartPr>
              <p14:xfrm>
                <a:off x="2266789" y="3006262"/>
                <a:ext cx="132840" cy="201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3F3B848-7019-576F-045D-5D94FC7C47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58149" y="2997262"/>
                  <a:ext cx="150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9E07FC0-3597-2D1E-5543-FA290DA223E1}"/>
                    </a:ext>
                  </a:extLst>
                </p14:cNvPr>
                <p14:cNvContentPartPr/>
                <p14:nvPr/>
              </p14:nvContentPartPr>
              <p14:xfrm>
                <a:off x="2382709" y="3106702"/>
                <a:ext cx="65880" cy="38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9E07FC0-3597-2D1E-5543-FA290DA223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3709" y="3097702"/>
                  <a:ext cx="83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1D22158-C49A-6255-7EF8-42B9D5E6B790}"/>
                    </a:ext>
                  </a:extLst>
                </p14:cNvPr>
                <p14:cNvContentPartPr/>
                <p14:nvPr/>
              </p14:nvContentPartPr>
              <p14:xfrm>
                <a:off x="2507269" y="2910862"/>
                <a:ext cx="372240" cy="208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1D22158-C49A-6255-7EF8-42B9D5E6B7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98269" y="2901862"/>
                  <a:ext cx="3898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3D283E7F-6250-009B-9766-7BAE0D9D72BC}"/>
              </a:ext>
            </a:extLst>
          </p:cNvPr>
          <p:cNvGrpSpPr/>
          <p:nvPr/>
        </p:nvGrpSpPr>
        <p:grpSpPr>
          <a:xfrm>
            <a:off x="4208629" y="3080422"/>
            <a:ext cx="1065960" cy="858600"/>
            <a:chOff x="4208629" y="3080422"/>
            <a:chExt cx="1065960" cy="8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0AB4CFA-A665-50C0-DA30-F4806A09A15D}"/>
                    </a:ext>
                  </a:extLst>
                </p14:cNvPr>
                <p14:cNvContentPartPr/>
                <p14:nvPr/>
              </p14:nvContentPartPr>
              <p14:xfrm>
                <a:off x="4426429" y="3251422"/>
                <a:ext cx="121320" cy="227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0AB4CFA-A665-50C0-DA30-F4806A09A1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17429" y="3242422"/>
                  <a:ext cx="138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8D082FC-0CFB-640D-7689-850D9FC8B3CD}"/>
                    </a:ext>
                  </a:extLst>
                </p14:cNvPr>
                <p14:cNvContentPartPr/>
                <p14:nvPr/>
              </p14:nvContentPartPr>
              <p14:xfrm>
                <a:off x="4581229" y="3155662"/>
                <a:ext cx="108720" cy="253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8D082FC-0CFB-640D-7689-850D9FC8B3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72229" y="3147022"/>
                  <a:ext cx="126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0D7172-6D20-6C8B-BB69-AA04F510D5ED}"/>
                    </a:ext>
                  </a:extLst>
                </p14:cNvPr>
                <p14:cNvContentPartPr/>
                <p14:nvPr/>
              </p14:nvContentPartPr>
              <p14:xfrm>
                <a:off x="4728829" y="3254662"/>
                <a:ext cx="149400" cy="113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0D7172-6D20-6C8B-BB69-AA04F510D5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20189" y="3245662"/>
                  <a:ext cx="167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7E2726A-86AD-775A-BD98-0DAC1E09F2EF}"/>
                    </a:ext>
                  </a:extLst>
                </p14:cNvPr>
                <p14:cNvContentPartPr/>
                <p14:nvPr/>
              </p14:nvContentPartPr>
              <p14:xfrm>
                <a:off x="4880389" y="3169702"/>
                <a:ext cx="86760" cy="227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7E2726A-86AD-775A-BD98-0DAC1E09F2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1749" y="3160702"/>
                  <a:ext cx="104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24337F3-7D51-158B-E39F-C83033CBBD39}"/>
                    </a:ext>
                  </a:extLst>
                </p14:cNvPr>
                <p14:cNvContentPartPr/>
                <p14:nvPr/>
              </p14:nvContentPartPr>
              <p14:xfrm>
                <a:off x="5022229" y="3080422"/>
                <a:ext cx="51120" cy="255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24337F3-7D51-158B-E39F-C83033CBBD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13589" y="3071422"/>
                  <a:ext cx="68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816EB9C-6443-68DE-425B-B492CDE80E42}"/>
                    </a:ext>
                  </a:extLst>
                </p14:cNvPr>
                <p14:cNvContentPartPr/>
                <p14:nvPr/>
              </p14:nvContentPartPr>
              <p14:xfrm>
                <a:off x="5116189" y="3179062"/>
                <a:ext cx="81000" cy="127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816EB9C-6443-68DE-425B-B492CDE80E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07549" y="3170422"/>
                  <a:ext cx="98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31DA3C-2A6D-1657-241E-0962C625915A}"/>
                    </a:ext>
                  </a:extLst>
                </p14:cNvPr>
                <p14:cNvContentPartPr/>
                <p14:nvPr/>
              </p14:nvContentPartPr>
              <p14:xfrm>
                <a:off x="4208629" y="3764062"/>
                <a:ext cx="73440" cy="139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31DA3C-2A6D-1657-241E-0962C62591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99629" y="3755422"/>
                  <a:ext cx="9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0DEB8EF-52F6-9A89-BC01-A443456F7253}"/>
                    </a:ext>
                  </a:extLst>
                </p14:cNvPr>
                <p14:cNvContentPartPr/>
                <p14:nvPr/>
              </p14:nvContentPartPr>
              <p14:xfrm>
                <a:off x="4266229" y="3746062"/>
                <a:ext cx="60480" cy="165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0DEB8EF-52F6-9A89-BC01-A443456F72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57589" y="3737422"/>
                  <a:ext cx="7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BE0DA8-22E5-8C4C-9F41-BA0006E8B407}"/>
                    </a:ext>
                  </a:extLst>
                </p14:cNvPr>
                <p14:cNvContentPartPr/>
                <p14:nvPr/>
              </p14:nvContentPartPr>
              <p14:xfrm>
                <a:off x="4428229" y="3819142"/>
                <a:ext cx="60480" cy="119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BE0DA8-22E5-8C4C-9F41-BA0006E8B4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9229" y="3810502"/>
                  <a:ext cx="78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98C291E-5770-7517-C2CE-DEF9A4DDAFCE}"/>
                    </a:ext>
                  </a:extLst>
                </p14:cNvPr>
                <p14:cNvContentPartPr/>
                <p14:nvPr/>
              </p14:nvContentPartPr>
              <p14:xfrm>
                <a:off x="4531189" y="3700342"/>
                <a:ext cx="206640" cy="188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98C291E-5770-7517-C2CE-DEF9A4DDAFC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22189" y="3691342"/>
                  <a:ext cx="224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D5AACA7-A71A-D905-A572-7BD342358110}"/>
                    </a:ext>
                  </a:extLst>
                </p14:cNvPr>
                <p14:cNvContentPartPr/>
                <p14:nvPr/>
              </p14:nvContentPartPr>
              <p14:xfrm>
                <a:off x="4938349" y="3644542"/>
                <a:ext cx="198360" cy="155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D5AACA7-A71A-D905-A572-7BD3423581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9349" y="3635542"/>
                  <a:ext cx="216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32F76A-57EB-B7CB-79C2-F0D0A53BDA8D}"/>
                    </a:ext>
                  </a:extLst>
                </p14:cNvPr>
                <p14:cNvContentPartPr/>
                <p14:nvPr/>
              </p14:nvContentPartPr>
              <p14:xfrm>
                <a:off x="5081629" y="3477862"/>
                <a:ext cx="192960" cy="164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32F76A-57EB-B7CB-79C2-F0D0A53BDA8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72629" y="3469222"/>
                  <a:ext cx="2106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E7A1D5A0-2830-8B7A-CC43-73D903E46E26}"/>
              </a:ext>
            </a:extLst>
          </p:cNvPr>
          <p:cNvGrpSpPr/>
          <p:nvPr/>
        </p:nvGrpSpPr>
        <p:grpSpPr>
          <a:xfrm>
            <a:off x="2213149" y="3410902"/>
            <a:ext cx="433440" cy="292680"/>
            <a:chOff x="2213149" y="3410902"/>
            <a:chExt cx="4334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D6FEC76-072A-A42F-49E4-AEE63F2E12C9}"/>
                    </a:ext>
                  </a:extLst>
                </p14:cNvPr>
                <p14:cNvContentPartPr/>
                <p14:nvPr/>
              </p14:nvContentPartPr>
              <p14:xfrm>
                <a:off x="2213149" y="3540862"/>
                <a:ext cx="166680" cy="14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D6FEC76-072A-A42F-49E4-AEE63F2E12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04149" y="3531862"/>
                  <a:ext cx="18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4C3ACB-D058-FCD2-D6A3-29AB0ED5DF4E}"/>
                    </a:ext>
                  </a:extLst>
                </p14:cNvPr>
                <p14:cNvContentPartPr/>
                <p14:nvPr/>
              </p14:nvContentPartPr>
              <p14:xfrm>
                <a:off x="2405749" y="3602062"/>
                <a:ext cx="53640" cy="101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4C3ACB-D058-FCD2-D6A3-29AB0ED5DF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96749" y="3593062"/>
                  <a:ext cx="7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E1ADBBA-8228-D8D1-5E82-AAA02C42DC77}"/>
                    </a:ext>
                  </a:extLst>
                </p14:cNvPr>
                <p14:cNvContentPartPr/>
                <p14:nvPr/>
              </p14:nvContentPartPr>
              <p14:xfrm>
                <a:off x="2482429" y="3410902"/>
                <a:ext cx="164160" cy="168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E1ADBBA-8228-D8D1-5E82-AAA02C42DC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73789" y="3402262"/>
                  <a:ext cx="1818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2CB03759-377E-0306-A8C5-1F443D546B77}"/>
              </a:ext>
            </a:extLst>
          </p:cNvPr>
          <p:cNvGrpSpPr/>
          <p:nvPr/>
        </p:nvGrpSpPr>
        <p:grpSpPr>
          <a:xfrm>
            <a:off x="2694109" y="3097342"/>
            <a:ext cx="313920" cy="376200"/>
            <a:chOff x="2694109" y="3097342"/>
            <a:chExt cx="31392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7D58E7-575D-9EBF-B424-CF0E6B066FB2}"/>
                    </a:ext>
                  </a:extLst>
                </p14:cNvPr>
                <p14:cNvContentPartPr/>
                <p14:nvPr/>
              </p14:nvContentPartPr>
              <p14:xfrm>
                <a:off x="2694109" y="3301102"/>
                <a:ext cx="187200" cy="172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7D58E7-575D-9EBF-B424-CF0E6B066F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85109" y="3292462"/>
                  <a:ext cx="204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96A2D3F-9A4F-B6E2-91BE-39F3F3D09960}"/>
                    </a:ext>
                  </a:extLst>
                </p14:cNvPr>
                <p14:cNvContentPartPr/>
                <p14:nvPr/>
              </p14:nvContentPartPr>
              <p14:xfrm>
                <a:off x="2824789" y="3097342"/>
                <a:ext cx="183240" cy="207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96A2D3F-9A4F-B6E2-91BE-39F3F3D099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15789" y="3088702"/>
                  <a:ext cx="20088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8F7FFA7-11D4-B7C8-5750-DBF876207915}"/>
                  </a:ext>
                </a:extLst>
              </p14:cNvPr>
              <p14:cNvContentPartPr/>
              <p14:nvPr/>
            </p14:nvContentPartPr>
            <p14:xfrm>
              <a:off x="8539429" y="3879262"/>
              <a:ext cx="411840" cy="316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8F7FFA7-11D4-B7C8-5750-DBF87620791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530789" y="3870262"/>
                <a:ext cx="4294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3CA1357E-A80C-9BD1-1DBA-BE92A96CC7F1}"/>
              </a:ext>
            </a:extLst>
          </p:cNvPr>
          <p:cNvGrpSpPr/>
          <p:nvPr/>
        </p:nvGrpSpPr>
        <p:grpSpPr>
          <a:xfrm>
            <a:off x="9308389" y="3859822"/>
            <a:ext cx="1042560" cy="53280"/>
            <a:chOff x="9308389" y="3859822"/>
            <a:chExt cx="1042560" cy="5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DF05922-5C96-0DF2-ADF5-23056A70DFDC}"/>
                    </a:ext>
                  </a:extLst>
                </p14:cNvPr>
                <p14:cNvContentPartPr/>
                <p14:nvPr/>
              </p14:nvContentPartPr>
              <p14:xfrm>
                <a:off x="9308389" y="3874942"/>
                <a:ext cx="278280" cy="26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DF05922-5C96-0DF2-ADF5-23056A70DF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99389" y="3865942"/>
                  <a:ext cx="29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C006783-D55E-B8C3-6184-1DF33DB1ED28}"/>
                    </a:ext>
                  </a:extLst>
                </p14:cNvPr>
                <p14:cNvContentPartPr/>
                <p14:nvPr/>
              </p14:nvContentPartPr>
              <p14:xfrm>
                <a:off x="9938749" y="3859822"/>
                <a:ext cx="412200" cy="53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C006783-D55E-B8C3-6184-1DF33DB1ED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30109" y="3850822"/>
                  <a:ext cx="4298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632E62A5-C6CD-CAF1-5258-E772F1D9EA7C}"/>
              </a:ext>
            </a:extLst>
          </p:cNvPr>
          <p:cNvGrpSpPr/>
          <p:nvPr/>
        </p:nvGrpSpPr>
        <p:grpSpPr>
          <a:xfrm>
            <a:off x="10392709" y="2138662"/>
            <a:ext cx="1683000" cy="1580760"/>
            <a:chOff x="10392709" y="2138662"/>
            <a:chExt cx="1683000" cy="15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946A99B-B7B3-36D9-746D-A63A81602453}"/>
                    </a:ext>
                  </a:extLst>
                </p14:cNvPr>
                <p14:cNvContentPartPr/>
                <p14:nvPr/>
              </p14:nvContentPartPr>
              <p14:xfrm>
                <a:off x="10399909" y="2138662"/>
                <a:ext cx="11880" cy="113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946A99B-B7B3-36D9-746D-A63A816024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91269" y="2130022"/>
                  <a:ext cx="29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DCB3596-1ED4-1CC6-7052-1ED7928FF0B6}"/>
                    </a:ext>
                  </a:extLst>
                </p14:cNvPr>
                <p14:cNvContentPartPr/>
                <p14:nvPr/>
              </p14:nvContentPartPr>
              <p14:xfrm>
                <a:off x="10421149" y="2397142"/>
                <a:ext cx="6480" cy="126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DCB3596-1ED4-1CC6-7052-1ED7928FF0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12149" y="2388502"/>
                  <a:ext cx="2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7D00DC4-1589-372B-6C3B-80BAC314A626}"/>
                    </a:ext>
                  </a:extLst>
                </p14:cNvPr>
                <p14:cNvContentPartPr/>
                <p14:nvPr/>
              </p14:nvContentPartPr>
              <p14:xfrm>
                <a:off x="10416469" y="2666422"/>
                <a:ext cx="15840" cy="505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7D00DC4-1589-372B-6C3B-80BAC314A6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07469" y="2657782"/>
                  <a:ext cx="33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BE110DE-125C-7BC7-0279-01735E17502E}"/>
                    </a:ext>
                  </a:extLst>
                </p14:cNvPr>
                <p14:cNvContentPartPr/>
                <p14:nvPr/>
              </p14:nvContentPartPr>
              <p14:xfrm>
                <a:off x="10392709" y="3326302"/>
                <a:ext cx="5040" cy="124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BE110DE-125C-7BC7-0279-01735E1750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84069" y="3317662"/>
                  <a:ext cx="22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0497BA4-0F90-EA61-F658-82363F43F930}"/>
                    </a:ext>
                  </a:extLst>
                </p14:cNvPr>
                <p14:cNvContentPartPr/>
                <p14:nvPr/>
              </p14:nvContentPartPr>
              <p14:xfrm>
                <a:off x="10515469" y="3050182"/>
                <a:ext cx="210600" cy="285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0497BA4-0F90-EA61-F658-82363F43F9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06829" y="3041182"/>
                  <a:ext cx="228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8AE2667-0111-BF28-33F8-C2CE198E6537}"/>
                    </a:ext>
                  </a:extLst>
                </p14:cNvPr>
                <p14:cNvContentPartPr/>
                <p14:nvPr/>
              </p14:nvContentPartPr>
              <p14:xfrm>
                <a:off x="10449589" y="3171142"/>
                <a:ext cx="207360" cy="282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8AE2667-0111-BF28-33F8-C2CE198E65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40589" y="3162142"/>
                  <a:ext cx="225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C4BBBB0-45AB-BF5E-156C-7BB2E3534B6D}"/>
                    </a:ext>
                  </a:extLst>
                </p14:cNvPr>
                <p14:cNvContentPartPr/>
                <p14:nvPr/>
              </p14:nvContentPartPr>
              <p14:xfrm>
                <a:off x="10596109" y="2683702"/>
                <a:ext cx="245160" cy="194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C4BBBB0-45AB-BF5E-156C-7BB2E3534B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87469" y="2675062"/>
                  <a:ext cx="262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599BD38-2A25-1889-C457-88B5FD7A7D81}"/>
                    </a:ext>
                  </a:extLst>
                </p14:cNvPr>
                <p14:cNvContentPartPr/>
                <p14:nvPr/>
              </p14:nvContentPartPr>
              <p14:xfrm>
                <a:off x="10785469" y="2573542"/>
                <a:ext cx="13320" cy="21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599BD38-2A25-1889-C457-88B5FD7A7D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76469" y="2564902"/>
                  <a:ext cx="3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399A549-4249-E4F7-1873-93953C6D6D43}"/>
                    </a:ext>
                  </a:extLst>
                </p14:cNvPr>
                <p14:cNvContentPartPr/>
                <p14:nvPr/>
              </p14:nvContentPartPr>
              <p14:xfrm>
                <a:off x="10844869" y="2580382"/>
                <a:ext cx="122040" cy="186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399A549-4249-E4F7-1873-93953C6D6D4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35869" y="2571742"/>
                  <a:ext cx="13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E7872A9-4142-E1A6-873B-4E0D547A740A}"/>
                    </a:ext>
                  </a:extLst>
                </p14:cNvPr>
                <p14:cNvContentPartPr/>
                <p14:nvPr/>
              </p14:nvContentPartPr>
              <p14:xfrm>
                <a:off x="10976629" y="2554822"/>
                <a:ext cx="86040" cy="109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E7872A9-4142-E1A6-873B-4E0D547A74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67989" y="2545822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02053D-D1B2-0C0C-DD6E-705160C88171}"/>
                    </a:ext>
                  </a:extLst>
                </p14:cNvPr>
                <p14:cNvContentPartPr/>
                <p14:nvPr/>
              </p14:nvContentPartPr>
              <p14:xfrm>
                <a:off x="11082109" y="2347102"/>
                <a:ext cx="169920" cy="232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02053D-D1B2-0C0C-DD6E-705160C881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73469" y="2338102"/>
                  <a:ext cx="187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2C9CC11-E723-6946-9775-22A3D1346FCC}"/>
                    </a:ext>
                  </a:extLst>
                </p14:cNvPr>
                <p14:cNvContentPartPr/>
                <p14:nvPr/>
              </p14:nvContentPartPr>
              <p14:xfrm>
                <a:off x="10868629" y="2858662"/>
                <a:ext cx="73800" cy="19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2C9CC11-E723-6946-9775-22A3D1346FC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59989" y="2850022"/>
                  <a:ext cx="91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18D70F7-169F-DAC4-49C1-6F9998F1B512}"/>
                    </a:ext>
                  </a:extLst>
                </p14:cNvPr>
                <p14:cNvContentPartPr/>
                <p14:nvPr/>
              </p14:nvContentPartPr>
              <p14:xfrm>
                <a:off x="10997869" y="2738062"/>
                <a:ext cx="155160" cy="207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18D70F7-169F-DAC4-49C1-6F9998F1B5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89229" y="2729062"/>
                  <a:ext cx="172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1C339B-DC78-0A5B-28C9-0F996A48B237}"/>
                    </a:ext>
                  </a:extLst>
                </p14:cNvPr>
                <p14:cNvContentPartPr/>
                <p14:nvPr/>
              </p14:nvContentPartPr>
              <p14:xfrm>
                <a:off x="10959709" y="2796022"/>
                <a:ext cx="88200" cy="6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1C339B-DC78-0A5B-28C9-0F996A48B2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51069" y="2787382"/>
                  <a:ext cx="105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CA420BB-67A1-BE27-8E6D-610C106F3CA4}"/>
                    </a:ext>
                  </a:extLst>
                </p14:cNvPr>
                <p14:cNvContentPartPr/>
                <p14:nvPr/>
              </p14:nvContentPartPr>
              <p14:xfrm>
                <a:off x="11149069" y="2721142"/>
                <a:ext cx="93240" cy="131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CA420BB-67A1-BE27-8E6D-610C106F3C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40429" y="2712502"/>
                  <a:ext cx="110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A904A01-32F4-8B97-6515-3F6A9757786B}"/>
                    </a:ext>
                  </a:extLst>
                </p14:cNvPr>
                <p14:cNvContentPartPr/>
                <p14:nvPr/>
              </p14:nvContentPartPr>
              <p14:xfrm>
                <a:off x="11241589" y="2598382"/>
                <a:ext cx="107280" cy="228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A904A01-32F4-8B97-6515-3F6A9757786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32589" y="2589382"/>
                  <a:ext cx="124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6F435B5-7F24-F879-E89F-06590C5D94E5}"/>
                    </a:ext>
                  </a:extLst>
                </p14:cNvPr>
                <p14:cNvContentPartPr/>
                <p14:nvPr/>
              </p14:nvContentPartPr>
              <p14:xfrm>
                <a:off x="11416909" y="2615302"/>
                <a:ext cx="54360" cy="84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6F435B5-7F24-F879-E89F-06590C5D94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08269" y="2606302"/>
                  <a:ext cx="72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BD9CA8F-3ED1-4BAE-44ED-B6F483FEAF08}"/>
                    </a:ext>
                  </a:extLst>
                </p14:cNvPr>
                <p14:cNvContentPartPr/>
                <p14:nvPr/>
              </p14:nvContentPartPr>
              <p14:xfrm>
                <a:off x="11438869" y="2598022"/>
                <a:ext cx="72720" cy="300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BD9CA8F-3ED1-4BAE-44ED-B6F483FEAF0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30229" y="2589022"/>
                  <a:ext cx="90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3DEC42-4108-99A4-E5E1-5E4C82B3BFAA}"/>
                    </a:ext>
                  </a:extLst>
                </p14:cNvPr>
                <p14:cNvContentPartPr/>
                <p14:nvPr/>
              </p14:nvContentPartPr>
              <p14:xfrm>
                <a:off x="11551189" y="2542582"/>
                <a:ext cx="153000" cy="281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3DEC42-4108-99A4-E5E1-5E4C82B3BFA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542189" y="2533582"/>
                  <a:ext cx="170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FB40C3A-8518-1681-0ACB-7534375FA2D6}"/>
                    </a:ext>
                  </a:extLst>
                </p14:cNvPr>
                <p14:cNvContentPartPr/>
                <p14:nvPr/>
              </p14:nvContentPartPr>
              <p14:xfrm>
                <a:off x="10848829" y="3275542"/>
                <a:ext cx="123120" cy="185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FB40C3A-8518-1681-0ACB-7534375FA2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840189" y="3266902"/>
                  <a:ext cx="140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658E28-03DC-21BA-4AFE-8462C7E0C9C3}"/>
                    </a:ext>
                  </a:extLst>
                </p14:cNvPr>
                <p14:cNvContentPartPr/>
                <p14:nvPr/>
              </p14:nvContentPartPr>
              <p14:xfrm>
                <a:off x="11039269" y="3123622"/>
                <a:ext cx="250200" cy="466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658E28-03DC-21BA-4AFE-8462C7E0C9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030629" y="3114982"/>
                  <a:ext cx="2678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DBAE23-2D4A-EAC5-1274-7CA849EB8CA5}"/>
                    </a:ext>
                  </a:extLst>
                </p14:cNvPr>
                <p14:cNvContentPartPr/>
                <p14:nvPr/>
              </p14:nvContentPartPr>
              <p14:xfrm>
                <a:off x="11362909" y="3084382"/>
                <a:ext cx="33480" cy="135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DBAE23-2D4A-EAC5-1274-7CA849EB8C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53909" y="3075742"/>
                  <a:ext cx="51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7936945-8AE0-A433-390C-B85EB99030B0}"/>
                    </a:ext>
                  </a:extLst>
                </p14:cNvPr>
                <p14:cNvContentPartPr/>
                <p14:nvPr/>
              </p14:nvContentPartPr>
              <p14:xfrm>
                <a:off x="11362909" y="2958022"/>
                <a:ext cx="12240" cy="38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7936945-8AE0-A433-390C-B85EB99030B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53909" y="2949382"/>
                  <a:ext cx="29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4CC6F4C-CAFC-78D5-CB01-2603AB57574A}"/>
                    </a:ext>
                  </a:extLst>
                </p14:cNvPr>
                <p14:cNvContentPartPr/>
                <p14:nvPr/>
              </p14:nvContentPartPr>
              <p14:xfrm>
                <a:off x="11476309" y="2945422"/>
                <a:ext cx="95400" cy="263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4CC6F4C-CAFC-78D5-CB01-2603AB5757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67669" y="2936782"/>
                  <a:ext cx="113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B875CE-522A-A9EE-2296-D553C429CA58}"/>
                    </a:ext>
                  </a:extLst>
                </p14:cNvPr>
                <p14:cNvContentPartPr/>
                <p14:nvPr/>
              </p14:nvContentPartPr>
              <p14:xfrm>
                <a:off x="11591149" y="2859022"/>
                <a:ext cx="39960" cy="37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B875CE-522A-A9EE-2296-D553C429CA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582509" y="2850022"/>
                  <a:ext cx="5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CF02537-2D4A-4027-4B27-353FCCA5A771}"/>
                    </a:ext>
                  </a:extLst>
                </p14:cNvPr>
                <p14:cNvContentPartPr/>
                <p14:nvPr/>
              </p14:nvContentPartPr>
              <p14:xfrm>
                <a:off x="11628949" y="2880622"/>
                <a:ext cx="79920" cy="282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CF02537-2D4A-4027-4B27-353FCCA5A7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20309" y="2871982"/>
                  <a:ext cx="97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0B869DD-DC72-0765-02F0-BDF660858A25}"/>
                    </a:ext>
                  </a:extLst>
                </p14:cNvPr>
                <p14:cNvContentPartPr/>
                <p14:nvPr/>
              </p14:nvContentPartPr>
              <p14:xfrm>
                <a:off x="11721829" y="2976022"/>
                <a:ext cx="286920" cy="124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0B869DD-DC72-0765-02F0-BDF660858A2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13189" y="2967382"/>
                  <a:ext cx="30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949E379-5F33-47D5-733F-0E363C8B2D6A}"/>
                    </a:ext>
                  </a:extLst>
                </p14:cNvPr>
                <p14:cNvContentPartPr/>
                <p14:nvPr/>
              </p14:nvContentPartPr>
              <p14:xfrm>
                <a:off x="10807069" y="3125062"/>
                <a:ext cx="1268640" cy="594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949E379-5F33-47D5-733F-0E363C8B2D6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798069" y="3116062"/>
                  <a:ext cx="1286280" cy="61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34DB09E-8565-8144-CE62-869B7BD3F82D}"/>
                  </a:ext>
                </a:extLst>
              </p14:cNvPr>
              <p14:cNvContentPartPr/>
              <p14:nvPr/>
            </p14:nvContentPartPr>
            <p14:xfrm>
              <a:off x="3263269" y="321022"/>
              <a:ext cx="5772240" cy="990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34DB09E-8565-8144-CE62-869B7BD3F82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254629" y="312022"/>
                <a:ext cx="578988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94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45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58</cp:revision>
  <dcterms:created xsi:type="dcterms:W3CDTF">2020-04-26T18:35:40Z</dcterms:created>
  <dcterms:modified xsi:type="dcterms:W3CDTF">2022-10-31T02:48:21Z</dcterms:modified>
</cp:coreProperties>
</file>